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3.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theme/theme4.xml" ContentType="application/vnd.openxmlformats-officedocument.theme+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theme/theme5.xml" ContentType="application/vnd.openxmlformats-officedocument.theme+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theme/theme6.xml" ContentType="application/vnd.openxmlformats-officedocument.theme+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theme/theme7.xml" ContentType="application/vnd.openxmlformats-officedocument.theme+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4" r:id="rId4"/>
    <p:sldMasterId id="2147483751" r:id="rId5"/>
    <p:sldMasterId id="2147483763" r:id="rId6"/>
    <p:sldMasterId id="2147483791" r:id="rId7"/>
    <p:sldMasterId id="2147483852" r:id="rId8"/>
    <p:sldMasterId id="2147483900" r:id="rId9"/>
    <p:sldMasterId id="2147483935" r:id="rId10"/>
    <p:sldMasterId id="2147483958" r:id="rId11"/>
  </p:sldMasterIdLst>
  <p:notesMasterIdLst>
    <p:notesMasterId r:id="rId52"/>
  </p:notesMasterIdLst>
  <p:sldIdLst>
    <p:sldId id="876" r:id="rId12"/>
    <p:sldId id="885" r:id="rId13"/>
    <p:sldId id="6502" r:id="rId14"/>
    <p:sldId id="966" r:id="rId15"/>
    <p:sldId id="888" r:id="rId16"/>
    <p:sldId id="961" r:id="rId17"/>
    <p:sldId id="943" r:id="rId18"/>
    <p:sldId id="944" r:id="rId19"/>
    <p:sldId id="945" r:id="rId20"/>
    <p:sldId id="946" r:id="rId21"/>
    <p:sldId id="947" r:id="rId22"/>
    <p:sldId id="948" r:id="rId23"/>
    <p:sldId id="957" r:id="rId24"/>
    <p:sldId id="896" r:id="rId25"/>
    <p:sldId id="897" r:id="rId26"/>
    <p:sldId id="898" r:id="rId27"/>
    <p:sldId id="899" r:id="rId28"/>
    <p:sldId id="967" r:id="rId29"/>
    <p:sldId id="937" r:id="rId30"/>
    <p:sldId id="935" r:id="rId31"/>
    <p:sldId id="901" r:id="rId32"/>
    <p:sldId id="902" r:id="rId33"/>
    <p:sldId id="903" r:id="rId34"/>
    <p:sldId id="904" r:id="rId35"/>
    <p:sldId id="949" r:id="rId36"/>
    <p:sldId id="932" r:id="rId37"/>
    <p:sldId id="907" r:id="rId38"/>
    <p:sldId id="940" r:id="rId39"/>
    <p:sldId id="908" r:id="rId40"/>
    <p:sldId id="909" r:id="rId41"/>
    <p:sldId id="910" r:id="rId42"/>
    <p:sldId id="942" r:id="rId43"/>
    <p:sldId id="911" r:id="rId44"/>
    <p:sldId id="912" r:id="rId45"/>
    <p:sldId id="913" r:id="rId46"/>
    <p:sldId id="914" r:id="rId47"/>
    <p:sldId id="915" r:id="rId48"/>
    <p:sldId id="916" r:id="rId49"/>
    <p:sldId id="917" r:id="rId50"/>
    <p:sldId id="918" r:id="rId51"/>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peaker notes" id="{28317112-870E-4C79-9D90-14F6B01D2188}">
          <p14:sldIdLst/>
        </p14:section>
        <p14:section name="100-Level" id="{E7D188F1-BD55-4E69-9935-2ABBC8E002F3}">
          <p14:sldIdLst/>
        </p14:section>
        <p14:section name="200-level" id="{02FE7B02-E87E-430F-AC64-DAFD2961C674}">
          <p14:sldIdLst>
            <p14:sldId id="876"/>
            <p14:sldId id="885"/>
            <p14:sldId id="6502"/>
            <p14:sldId id="966"/>
            <p14:sldId id="888"/>
            <p14:sldId id="961"/>
            <p14:sldId id="943"/>
            <p14:sldId id="944"/>
            <p14:sldId id="945"/>
            <p14:sldId id="946"/>
            <p14:sldId id="947"/>
            <p14:sldId id="948"/>
            <p14:sldId id="957"/>
            <p14:sldId id="896"/>
            <p14:sldId id="897"/>
            <p14:sldId id="898"/>
            <p14:sldId id="899"/>
            <p14:sldId id="967"/>
            <p14:sldId id="937"/>
            <p14:sldId id="935"/>
            <p14:sldId id="901"/>
            <p14:sldId id="902"/>
            <p14:sldId id="903"/>
            <p14:sldId id="904"/>
            <p14:sldId id="949"/>
            <p14:sldId id="932"/>
            <p14:sldId id="907"/>
            <p14:sldId id="940"/>
            <p14:sldId id="908"/>
            <p14:sldId id="909"/>
            <p14:sldId id="910"/>
            <p14:sldId id="942"/>
            <p14:sldId id="911"/>
            <p14:sldId id="912"/>
            <p14:sldId id="913"/>
            <p14:sldId id="914"/>
            <p14:sldId id="915"/>
            <p14:sldId id="916"/>
            <p14:sldId id="917"/>
            <p14:sldId id="918"/>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Catalano, Alec" initials="" lastIdx="23" clrIdx="0"/>
  <p:cmAuthor id="1" name="Alec Catalano" initials="" lastIdx="1" clrIdx="1"/>
  <p:cmAuthor id="2" name="Mitchell Derrey" initials="MD" lastIdx="25" clrIdx="2">
    <p:extLst>
      <p:ext uri="{19B8F6BF-5375-455C-9EA6-DF929625EA0E}">
        <p15:presenceInfo xmlns:p15="http://schemas.microsoft.com/office/powerpoint/2012/main" userId="S::mitchell@silverfoxprod.com::ba2ee660-27ce-40d7-8b8d-1c0a464223e1" providerId="AD"/>
      </p:ext>
    </p:extLst>
  </p:cmAuthor>
  <p:cmAuthor id="3" name="Tasio Guevara" initials="TG" lastIdx="2" clrIdx="3">
    <p:extLst>
      <p:ext uri="{19B8F6BF-5375-455C-9EA6-DF929625EA0E}">
        <p15:presenceInfo xmlns:p15="http://schemas.microsoft.com/office/powerpoint/2012/main" userId="Tasio Guevara" providerId="None"/>
      </p:ext>
    </p:extLst>
  </p:cmAuthor>
  <p:cmAuthor id="5" name="Chander Matrubhutam" initials="CM" lastIdx="16" clrIdx="4">
    <p:extLst>
      <p:ext uri="{19B8F6BF-5375-455C-9EA6-DF929625EA0E}">
        <p15:presenceInfo xmlns:p15="http://schemas.microsoft.com/office/powerpoint/2012/main" userId="Chander Matrubhutam"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C374A"/>
    <a:srgbClr val="1C232F"/>
    <a:srgbClr val="44880E"/>
    <a:srgbClr val="EF585D"/>
    <a:srgbClr val="93349D"/>
    <a:srgbClr val="B9AF00"/>
    <a:srgbClr val="FF4869"/>
    <a:srgbClr val="231F20"/>
    <a:srgbClr val="00E9AA"/>
    <a:srgbClr val="FFCC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724" autoAdjust="0"/>
    <p:restoredTop sz="75238" autoAdjust="0"/>
  </p:normalViewPr>
  <p:slideViewPr>
    <p:cSldViewPr snapToGrid="0" showGuides="1">
      <p:cViewPr varScale="1">
        <p:scale>
          <a:sx n="120" d="100"/>
          <a:sy n="120" d="100"/>
        </p:scale>
        <p:origin x="2096" y="184"/>
      </p:cViewPr>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 d="1"/>
        <a:sy n="1" d="1"/>
      </p:scale>
      <p:origin x="0" y="-2756"/>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2.xml"/><Relationship Id="rId18" Type="http://schemas.openxmlformats.org/officeDocument/2006/relationships/slide" Target="slides/slide7.xml"/><Relationship Id="rId26" Type="http://schemas.openxmlformats.org/officeDocument/2006/relationships/slide" Target="slides/slide15.xml"/><Relationship Id="rId39" Type="http://schemas.openxmlformats.org/officeDocument/2006/relationships/slide" Target="slides/slide28.xml"/><Relationship Id="rId21" Type="http://schemas.openxmlformats.org/officeDocument/2006/relationships/slide" Target="slides/slide10.xml"/><Relationship Id="rId34" Type="http://schemas.openxmlformats.org/officeDocument/2006/relationships/slide" Target="slides/slide23.xml"/><Relationship Id="rId42" Type="http://schemas.openxmlformats.org/officeDocument/2006/relationships/slide" Target="slides/slide31.xml"/><Relationship Id="rId47" Type="http://schemas.openxmlformats.org/officeDocument/2006/relationships/slide" Target="slides/slide36.xml"/><Relationship Id="rId50" Type="http://schemas.openxmlformats.org/officeDocument/2006/relationships/slide" Target="slides/slide39.xml"/><Relationship Id="rId55" Type="http://schemas.openxmlformats.org/officeDocument/2006/relationships/viewProps" Target="viewProp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5.xml"/><Relationship Id="rId29" Type="http://schemas.openxmlformats.org/officeDocument/2006/relationships/slide" Target="slides/slide18.xml"/><Relationship Id="rId11" Type="http://schemas.openxmlformats.org/officeDocument/2006/relationships/slideMaster" Target="slideMasters/slideMaster8.xml"/><Relationship Id="rId24" Type="http://schemas.openxmlformats.org/officeDocument/2006/relationships/slide" Target="slides/slide13.xml"/><Relationship Id="rId32" Type="http://schemas.openxmlformats.org/officeDocument/2006/relationships/slide" Target="slides/slide21.xml"/><Relationship Id="rId37" Type="http://schemas.openxmlformats.org/officeDocument/2006/relationships/slide" Target="slides/slide26.xml"/><Relationship Id="rId40" Type="http://schemas.openxmlformats.org/officeDocument/2006/relationships/slide" Target="slides/slide29.xml"/><Relationship Id="rId45" Type="http://schemas.openxmlformats.org/officeDocument/2006/relationships/slide" Target="slides/slide34.xml"/><Relationship Id="rId53" Type="http://schemas.openxmlformats.org/officeDocument/2006/relationships/commentAuthors" Target="commentAuthors.xml"/><Relationship Id="rId5" Type="http://schemas.openxmlformats.org/officeDocument/2006/relationships/slideMaster" Target="slideMasters/slideMaster2.xml"/><Relationship Id="rId19" Type="http://schemas.openxmlformats.org/officeDocument/2006/relationships/slide" Target="slides/slide8.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3.xml"/><Relationship Id="rId22" Type="http://schemas.openxmlformats.org/officeDocument/2006/relationships/slide" Target="slides/slide11.xml"/><Relationship Id="rId27" Type="http://schemas.openxmlformats.org/officeDocument/2006/relationships/slide" Target="slides/slide16.xml"/><Relationship Id="rId30" Type="http://schemas.openxmlformats.org/officeDocument/2006/relationships/slide" Target="slides/slide19.xml"/><Relationship Id="rId35" Type="http://schemas.openxmlformats.org/officeDocument/2006/relationships/slide" Target="slides/slide24.xml"/><Relationship Id="rId43" Type="http://schemas.openxmlformats.org/officeDocument/2006/relationships/slide" Target="slides/slide32.xml"/><Relationship Id="rId48" Type="http://schemas.openxmlformats.org/officeDocument/2006/relationships/slide" Target="slides/slide37.xml"/><Relationship Id="rId56" Type="http://schemas.openxmlformats.org/officeDocument/2006/relationships/theme" Target="theme/theme1.xml"/><Relationship Id="rId8" Type="http://schemas.openxmlformats.org/officeDocument/2006/relationships/slideMaster" Target="slideMasters/slideMaster5.xml"/><Relationship Id="rId51" Type="http://schemas.openxmlformats.org/officeDocument/2006/relationships/slide" Target="slides/slide40.xml"/><Relationship Id="rId3" Type="http://schemas.openxmlformats.org/officeDocument/2006/relationships/customXml" Target="../customXml/item3.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slide" Target="slides/slide14.xml"/><Relationship Id="rId33" Type="http://schemas.openxmlformats.org/officeDocument/2006/relationships/slide" Target="slides/slide22.xml"/><Relationship Id="rId38" Type="http://schemas.openxmlformats.org/officeDocument/2006/relationships/slide" Target="slides/slide27.xml"/><Relationship Id="rId46" Type="http://schemas.openxmlformats.org/officeDocument/2006/relationships/slide" Target="slides/slide35.xml"/><Relationship Id="rId20" Type="http://schemas.openxmlformats.org/officeDocument/2006/relationships/slide" Target="slides/slide9.xml"/><Relationship Id="rId41" Type="http://schemas.openxmlformats.org/officeDocument/2006/relationships/slide" Target="slides/slide30.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slide" Target="slides/slide17.xml"/><Relationship Id="rId36" Type="http://schemas.openxmlformats.org/officeDocument/2006/relationships/slide" Target="slides/slide25.xml"/><Relationship Id="rId49" Type="http://schemas.openxmlformats.org/officeDocument/2006/relationships/slide" Target="slides/slide38.xml"/><Relationship Id="rId57" Type="http://schemas.openxmlformats.org/officeDocument/2006/relationships/tableStyles" Target="tableStyles.xml"/><Relationship Id="rId10" Type="http://schemas.openxmlformats.org/officeDocument/2006/relationships/slideMaster" Target="slideMasters/slideMaster7.xml"/><Relationship Id="rId31" Type="http://schemas.openxmlformats.org/officeDocument/2006/relationships/slide" Target="slides/slide20.xml"/><Relationship Id="rId44" Type="http://schemas.openxmlformats.org/officeDocument/2006/relationships/slide" Target="slides/slide33.xml"/><Relationship Id="rId5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b="0" i="0">
                <a:latin typeface="Amazon Ember Regular" charset="0"/>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b="0" i="0">
                <a:latin typeface="Amazon Ember Regular" charset="0"/>
              </a:defRPr>
            </a:lvl1pPr>
          </a:lstStyle>
          <a:p>
            <a:fld id="{0B25AC41-3BEC-9247-8322-91B80C013F2D}" type="datetimeFigureOut">
              <a:rPr lang="en-US" smtClean="0"/>
              <a:pPr/>
              <a:t>2/4/22</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b="0" i="0">
                <a:latin typeface="Amazon Ember Regular" charset="0"/>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b="0" i="0">
                <a:latin typeface="Amazon Ember Regular" charset="0"/>
              </a:defRPr>
            </a:lvl1pPr>
          </a:lstStyle>
          <a:p>
            <a:fld id="{69C3F2ED-74C5-7D4F-8560-0CC253E9A436}" type="slidenum">
              <a:rPr lang="en-US" smtClean="0"/>
              <a:pPr/>
              <a:t>‹#›</a:t>
            </a:fld>
            <a:endParaRPr lang="en-US" dirty="0"/>
          </a:p>
        </p:txBody>
      </p:sp>
    </p:spTree>
    <p:extLst>
      <p:ext uri="{BB962C8B-B14F-4D97-AF65-F5344CB8AC3E}">
        <p14:creationId xmlns:p14="http://schemas.microsoft.com/office/powerpoint/2010/main" val="943536003"/>
      </p:ext>
    </p:extLst>
  </p:cSld>
  <p:clrMap bg1="lt1" tx1="dk1" bg2="lt2" tx2="dk2" accent1="accent1" accent2="accent2" accent3="accent3" accent4="accent4" accent5="accent5" accent6="accent6" hlink="hlink" folHlink="folHlink"/>
  <p:notesStyle>
    <a:lvl1pPr marL="0" algn="l" defTabSz="457200" rtl="0" eaLnBrk="1" latinLnBrk="0" hangingPunct="1">
      <a:defRPr sz="1200" b="0" i="0" kern="1200">
        <a:solidFill>
          <a:schemeClr val="tx1"/>
        </a:solidFill>
        <a:latin typeface="Amazon Ember Regular" charset="0"/>
        <a:ea typeface="+mn-ea"/>
        <a:cs typeface="+mn-cs"/>
      </a:defRPr>
    </a:lvl1pPr>
    <a:lvl2pPr marL="457200" algn="l" defTabSz="457200" rtl="0" eaLnBrk="1" latinLnBrk="0" hangingPunct="1">
      <a:defRPr sz="1200" b="0" i="0" kern="1200">
        <a:solidFill>
          <a:schemeClr val="tx1"/>
        </a:solidFill>
        <a:latin typeface="Amazon Ember Regular" charset="0"/>
        <a:ea typeface="+mn-ea"/>
        <a:cs typeface="+mn-cs"/>
      </a:defRPr>
    </a:lvl2pPr>
    <a:lvl3pPr marL="914400" algn="l" defTabSz="457200" rtl="0" eaLnBrk="1" latinLnBrk="0" hangingPunct="1">
      <a:defRPr sz="1200" b="0" i="0" kern="1200">
        <a:solidFill>
          <a:schemeClr val="tx1"/>
        </a:solidFill>
        <a:latin typeface="Amazon Ember Regular" charset="0"/>
        <a:ea typeface="+mn-ea"/>
        <a:cs typeface="+mn-cs"/>
      </a:defRPr>
    </a:lvl3pPr>
    <a:lvl4pPr marL="1371600" algn="l" defTabSz="457200" rtl="0" eaLnBrk="1" latinLnBrk="0" hangingPunct="1">
      <a:defRPr sz="1200" b="0" i="0" kern="1200">
        <a:solidFill>
          <a:schemeClr val="tx1"/>
        </a:solidFill>
        <a:latin typeface="Amazon Ember Regular" charset="0"/>
        <a:ea typeface="+mn-ea"/>
        <a:cs typeface="+mn-cs"/>
      </a:defRPr>
    </a:lvl4pPr>
    <a:lvl5pPr marL="1828800" algn="l" defTabSz="457200" rtl="0" eaLnBrk="1" latinLnBrk="0" hangingPunct="1">
      <a:defRPr sz="1200" b="0" i="0" kern="1200">
        <a:solidFill>
          <a:schemeClr val="tx1"/>
        </a:solidFill>
        <a:latin typeface="Amazon Ember Regular" charset="0"/>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adage.com/article/media/ratings-slum/311777/"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www.gartner.com/document/3987684?ref=solrAll&amp;refval=256777971" TargetMode="External"/><Relationship Id="rId2" Type="http://schemas.openxmlformats.org/officeDocument/2006/relationships/slide" Target="../slides/slide17.xml"/><Relationship Id="rId1" Type="http://schemas.openxmlformats.org/officeDocument/2006/relationships/notesMaster" Target="../notesMasters/notesMaster1.xml"/><Relationship Id="rId4" Type="http://schemas.openxmlformats.org/officeDocument/2006/relationships/hyperlink" Target="https://www.gartner.com/document/3987684?ref=sendres_email&amp;refval=77192918" TargetMode="Externa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aws.amazon.com/ec2/instance-types/p4" TargetMode="External"/><Relationship Id="rId2" Type="http://schemas.openxmlformats.org/officeDocument/2006/relationships/slide" Target="../slides/slide4.xml"/><Relationship Id="rId1" Type="http://schemas.openxmlformats.org/officeDocument/2006/relationships/notesMaster" Target="../notesMasters/notesMaster1.xml"/><Relationship Id="rId4" Type="http://schemas.openxmlformats.org/officeDocument/2006/relationships/hyperlink" Target="https://aws.amazon.com/ec2/instance-types/inf1/" TargetMode="Externa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b="0" i="0" kern="1200" dirty="0">
                <a:solidFill>
                  <a:schemeClr val="tx1"/>
                </a:solidFill>
                <a:effectLst/>
                <a:latin typeface="Amazon Ember Regular" charset="0"/>
                <a:ea typeface="+mn-ea"/>
                <a:cs typeface="+mn-cs"/>
              </a:rPr>
              <a:t>First call deck for introduction to Amazon Machine</a:t>
            </a:r>
            <a:r>
              <a:rPr lang="en-US" sz="1000" b="0" i="0" kern="1200" baseline="0" dirty="0">
                <a:solidFill>
                  <a:schemeClr val="tx1"/>
                </a:solidFill>
                <a:effectLst/>
                <a:latin typeface="Amazon Ember Regular" charset="0"/>
                <a:ea typeface="+mn-ea"/>
                <a:cs typeface="+mn-cs"/>
              </a:rPr>
              <a:t> Learning</a:t>
            </a:r>
            <a:r>
              <a:rPr lang="en-US" sz="1000" b="0" i="0" kern="1200" dirty="0">
                <a:solidFill>
                  <a:schemeClr val="tx1"/>
                </a:solidFill>
                <a:effectLst/>
                <a:latin typeface="Amazon Ember Regular" charset="0"/>
                <a:ea typeface="+mn-ea"/>
                <a:cs typeface="+mn-cs"/>
              </a:rPr>
              <a:t> </a:t>
            </a:r>
          </a:p>
          <a:p>
            <a:pPr marL="171450" indent="-171450">
              <a:buFont typeface="Arial" panose="020B0604020202020204" pitchFamily="34" charset="0"/>
              <a:buChar char="•"/>
            </a:pPr>
            <a:endParaRPr lang="en-US" sz="1000" b="0" i="0" kern="1200" dirty="0">
              <a:solidFill>
                <a:schemeClr val="tx1"/>
              </a:solidFill>
              <a:effectLst/>
              <a:latin typeface="Amazon Ember Regular" charset="0"/>
              <a:ea typeface="+mn-ea"/>
              <a:cs typeface="+mn-cs"/>
            </a:endParaRPr>
          </a:p>
          <a:p>
            <a:pPr marL="171450" indent="-171450">
              <a:buFont typeface="Arial" panose="020B0604020202020204" pitchFamily="34" charset="0"/>
              <a:buChar char="•"/>
            </a:pPr>
            <a:endParaRPr lang="en-US" sz="1000" b="0" i="0" kern="1200" dirty="0">
              <a:solidFill>
                <a:schemeClr val="tx1"/>
              </a:solidFill>
              <a:effectLst/>
              <a:latin typeface="Amazon Ember Regular" charset="0"/>
              <a:ea typeface="+mn-ea"/>
              <a:cs typeface="+mn-cs"/>
            </a:endParaRPr>
          </a:p>
        </p:txBody>
      </p:sp>
      <p:sp>
        <p:nvSpPr>
          <p:cNvPr id="4" name="Slide Number Placeholder 3"/>
          <p:cNvSpPr>
            <a:spLocks noGrp="1"/>
          </p:cNvSpPr>
          <p:nvPr>
            <p:ph type="sldNum" sz="quarter" idx="10"/>
          </p:nvPr>
        </p:nvSpPr>
        <p:spPr/>
        <p:txBody>
          <a:bodyPr/>
          <a:lstStyle/>
          <a:p>
            <a:fld id="{69C3F2ED-74C5-7D4F-8560-0CC253E9A436}" type="slidenum">
              <a:rPr lang="en-US" smtClean="0"/>
              <a:pPr/>
              <a:t>1</a:t>
            </a:fld>
            <a:endParaRPr lang="en-US" dirty="0"/>
          </a:p>
        </p:txBody>
      </p:sp>
      <p:sp>
        <p:nvSpPr>
          <p:cNvPr id="5" name="Footer Placeholder 4"/>
          <p:cNvSpPr>
            <a:spLocks noGrp="1"/>
          </p:cNvSpPr>
          <p:nvPr>
            <p:ph type="ftr" sz="quarter" idx="11"/>
          </p:nvPr>
        </p:nvSpPr>
        <p:spPr/>
        <p:txBody>
          <a:bodyPr/>
          <a:lstStyle/>
          <a:p>
            <a:r>
              <a:rPr lang="en-US" dirty="0"/>
              <a:t>Amazon Confidential</a:t>
            </a:r>
          </a:p>
        </p:txBody>
      </p:sp>
    </p:spTree>
    <p:extLst>
      <p:ext uri="{BB962C8B-B14F-4D97-AF65-F5344CB8AC3E}">
        <p14:creationId xmlns:p14="http://schemas.microsoft.com/office/powerpoint/2010/main" val="9322004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u="none" dirty="0"/>
              <a:t>Amazon </a:t>
            </a:r>
            <a:r>
              <a:rPr lang="en-US" u="none" dirty="0" err="1"/>
              <a:t>SageMaker</a:t>
            </a:r>
            <a:r>
              <a:rPr lang="en-US" u="none" dirty="0"/>
              <a:t> is the most complete</a:t>
            </a:r>
            <a:r>
              <a:rPr lang="en-US" u="none" baseline="0" dirty="0"/>
              <a:t> end-to-end ML service helping our customer through improved agility, productivity, and cost-effectiveness.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u="none" dirty="0"/>
              <a:t>Agility: </a:t>
            </a:r>
            <a:r>
              <a:rPr lang="en-US" sz="1200" b="0" i="0" kern="1200" dirty="0">
                <a:solidFill>
                  <a:schemeClr val="tx1"/>
                </a:solidFill>
                <a:effectLst/>
                <a:latin typeface="Amazon Ember Regular" charset="0"/>
                <a:ea typeface="+mn-ea"/>
                <a:cs typeface="+mn-cs"/>
              </a:rPr>
              <a:t>Accelerate ML development with 20+ purpose-built tools ranging from Amazon </a:t>
            </a:r>
            <a:r>
              <a:rPr lang="en-US" sz="1200" b="0" i="0" kern="1200" dirty="0" err="1">
                <a:solidFill>
                  <a:schemeClr val="tx1"/>
                </a:solidFill>
                <a:effectLst/>
                <a:latin typeface="Amazon Ember Regular" charset="0"/>
                <a:ea typeface="+mn-ea"/>
                <a:cs typeface="+mn-cs"/>
              </a:rPr>
              <a:t>SageMaker</a:t>
            </a:r>
            <a:r>
              <a:rPr lang="en-US" sz="1200" b="0" i="0" kern="1200" dirty="0">
                <a:solidFill>
                  <a:schemeClr val="tx1"/>
                </a:solidFill>
                <a:effectLst/>
                <a:latin typeface="Amazon Ember Regular" charset="0"/>
                <a:ea typeface="+mn-ea"/>
                <a:cs typeface="+mn-cs"/>
              </a:rPr>
              <a:t> Data Wrangler for data preparation to </a:t>
            </a:r>
            <a:r>
              <a:rPr lang="en-US" sz="1200" b="0" i="0" kern="1200" dirty="0" err="1">
                <a:solidFill>
                  <a:schemeClr val="tx1"/>
                </a:solidFill>
                <a:effectLst/>
                <a:latin typeface="Amazon Ember Regular" charset="0"/>
                <a:ea typeface="+mn-ea"/>
                <a:cs typeface="+mn-cs"/>
              </a:rPr>
              <a:t>SageMaker</a:t>
            </a:r>
            <a:r>
              <a:rPr lang="en-US" sz="1200" b="0" i="0" kern="1200" dirty="0">
                <a:solidFill>
                  <a:schemeClr val="tx1"/>
                </a:solidFill>
                <a:effectLst/>
                <a:latin typeface="Amazon Ember Regular" charset="0"/>
                <a:ea typeface="+mn-ea"/>
                <a:cs typeface="+mn-cs"/>
              </a:rPr>
              <a:t> Pipelines for workflows, covering the entire ML development lifecycle.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u="none" dirty="0"/>
              <a:t>Productivity</a:t>
            </a:r>
            <a:r>
              <a:rPr lang="en-US" u="none" dirty="0"/>
              <a:t>: </a:t>
            </a:r>
            <a:r>
              <a:rPr lang="en-US" dirty="0"/>
              <a:t>Boost your productivity using Amazon </a:t>
            </a:r>
            <a:r>
              <a:rPr lang="en-US" dirty="0" err="1"/>
              <a:t>SageMaker</a:t>
            </a:r>
            <a:r>
              <a:rPr lang="en-US" dirty="0"/>
              <a:t> Studio, the first IDE designed specifically for ML that brings everything you need for ML  under one unified, visual interface.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u="none" dirty="0"/>
              <a:t>Cost-effectiveness: </a:t>
            </a:r>
            <a:r>
              <a:rPr lang="en-US" dirty="0"/>
              <a:t>Eliminate costs of writing custom integration code by leveraging tightly integrated Amazon </a:t>
            </a:r>
            <a:r>
              <a:rPr lang="en-US" dirty="0" err="1"/>
              <a:t>SageMaker</a:t>
            </a:r>
            <a:r>
              <a:rPr lang="en-US" dirty="0"/>
              <a:t> capabilities for data preparation, debugging, training, deployment, and model monitoring.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2B20620A-227D-4A9C-B954-7529B959CAC1}" type="slidenum">
              <a:rPr lang="en-US" smtClean="0"/>
              <a:t>10</a:t>
            </a:fld>
            <a:endParaRPr lang="en-US"/>
          </a:p>
        </p:txBody>
      </p:sp>
    </p:spTree>
    <p:extLst>
      <p:ext uri="{BB962C8B-B14F-4D97-AF65-F5344CB8AC3E}">
        <p14:creationId xmlns:p14="http://schemas.microsoft.com/office/powerpoint/2010/main" val="9461582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While agility is great to build and train models rapidly, it doesn’t do anything for you if you can’t get your models to production reliably, repeatably, and most importantly: securely!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desire for agile experimentation has to be balanced with proper governance, operational guidelines, and cost controls.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good news is that this kind of balance between ML agility, and IT governance, can be achieved with SageMaker. </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2B20620A-227D-4A9C-B954-7529B959CAC1}" type="slidenum">
              <a:rPr lang="en-US" smtClean="0"/>
              <a:t>11</a:t>
            </a:fld>
            <a:endParaRPr lang="en-US"/>
          </a:p>
        </p:txBody>
      </p:sp>
    </p:spTree>
    <p:extLst>
      <p:ext uri="{BB962C8B-B14F-4D97-AF65-F5344CB8AC3E}">
        <p14:creationId xmlns:p14="http://schemas.microsoft.com/office/powerpoint/2010/main" val="30314710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Amazon SageMaker provides robust IT Ops features across security, workflows, scalability, and orchestration. </a:t>
            </a:r>
          </a:p>
        </p:txBody>
      </p:sp>
      <p:sp>
        <p:nvSpPr>
          <p:cNvPr id="4" name="Slide Number Placeholder 3"/>
          <p:cNvSpPr>
            <a:spLocks noGrp="1"/>
          </p:cNvSpPr>
          <p:nvPr>
            <p:ph type="sldNum" sz="quarter" idx="5"/>
          </p:nvPr>
        </p:nvSpPr>
        <p:spPr/>
        <p:txBody>
          <a:bodyPr/>
          <a:lstStyle/>
          <a:p>
            <a:fld id="{2B20620A-227D-4A9C-B954-7529B959CAC1}" type="slidenum">
              <a:rPr lang="en-US" smtClean="0"/>
              <a:t>12</a:t>
            </a:fld>
            <a:endParaRPr lang="en-US"/>
          </a:p>
        </p:txBody>
      </p:sp>
    </p:spTree>
    <p:extLst>
      <p:ext uri="{BB962C8B-B14F-4D97-AF65-F5344CB8AC3E}">
        <p14:creationId xmlns:p14="http://schemas.microsoft.com/office/powerpoint/2010/main" val="24559933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1" kern="1200" dirty="0">
                <a:solidFill>
                  <a:schemeClr val="tx1"/>
                </a:solidFill>
                <a:effectLst/>
                <a:latin typeface="+mn-lt"/>
                <a:ea typeface="+mn-ea"/>
                <a:cs typeface="+mn-cs"/>
              </a:rPr>
              <a:t>Company background: </a:t>
            </a:r>
            <a:endParaRPr lang="en-US" sz="1200" b="0" kern="1200" dirty="0">
              <a:solidFill>
                <a:schemeClr val="tx1"/>
              </a:solidFill>
              <a:effectLst/>
              <a:latin typeface="+mn-lt"/>
              <a:ea typeface="+mn-ea"/>
              <a:cs typeface="+mn-cs"/>
            </a:endParaRP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The National Football League (NFL) has 180 million fans worldwide. About 17 million of those trek out to stadiums each season—which means over 90% of NFL fans are catching the games on TV, online, and mobile. That's why NFL games represented </a:t>
            </a:r>
            <a:r>
              <a:rPr lang="en-US" sz="1200" u="sng" kern="1200" dirty="0">
                <a:solidFill>
                  <a:schemeClr val="tx1"/>
                </a:solidFill>
                <a:effectLst/>
                <a:latin typeface="+mn-lt"/>
                <a:ea typeface="+mn-ea"/>
                <a:cs typeface="+mn-cs"/>
                <a:hlinkClick r:id="rId3"/>
              </a:rPr>
              <a:t>37 of the top 50</a:t>
            </a:r>
            <a:r>
              <a:rPr lang="en-US" sz="1200" kern="1200" dirty="0">
                <a:solidFill>
                  <a:schemeClr val="tx1"/>
                </a:solidFill>
                <a:effectLst/>
                <a:latin typeface="+mn-lt"/>
                <a:ea typeface="+mn-ea"/>
                <a:cs typeface="+mn-cs"/>
              </a:rPr>
              <a:t> highest-rated television broadcasts of 2017.</a:t>
            </a:r>
          </a:p>
          <a:p>
            <a:pPr marL="171450" indent="-171450">
              <a:buFont typeface="Arial" panose="020B0604020202020204" pitchFamily="34" charset="0"/>
              <a:buChar char="•"/>
            </a:pPr>
            <a:r>
              <a:rPr lang="en-US" sz="1200" b="1" kern="1200" dirty="0">
                <a:solidFill>
                  <a:schemeClr val="tx1"/>
                </a:solidFill>
                <a:effectLst/>
                <a:latin typeface="+mn-lt"/>
                <a:ea typeface="+mn-ea"/>
                <a:cs typeface="+mn-cs"/>
              </a:rPr>
              <a:t>Challenge:</a:t>
            </a:r>
            <a:endParaRPr lang="en-US" sz="1200" kern="1200" dirty="0">
              <a:solidFill>
                <a:schemeClr val="tx1"/>
              </a:solidFill>
              <a:effectLst/>
              <a:latin typeface="+mn-lt"/>
              <a:ea typeface="+mn-ea"/>
              <a:cs typeface="+mn-cs"/>
            </a:endParaRP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The NFL has been keeping game statistics since 1920, and has been showing standard stats for the past several decades such as yards passing, yards rushing, catches, tackles, quarterback sacks, and interceptions. But these stats represent only a tiny fraction of the 2 terabytes of data the league collects every week from 1,500+ hours of play time. They saw the potential to use this data to provide new live predictive stats such as the probability of a pass completion. This required a machine learning solution that can analyze vast amounts of data and make predictions in real time.</a:t>
            </a:r>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1" kern="1200" dirty="0">
                <a:solidFill>
                  <a:schemeClr val="tx1"/>
                </a:solidFill>
                <a:effectLst/>
                <a:latin typeface="+mn-lt"/>
                <a:ea typeface="+mn-ea"/>
                <a:cs typeface="+mn-cs"/>
              </a:rPr>
              <a:t>Solution</a:t>
            </a:r>
            <a:r>
              <a:rPr lang="en-US" sz="1200" kern="1200" dirty="0">
                <a:solidFill>
                  <a:schemeClr val="tx1"/>
                </a:solidFill>
                <a:effectLst/>
                <a:latin typeface="+mn-lt"/>
                <a:ea typeface="+mn-ea"/>
                <a:cs typeface="+mn-cs"/>
              </a:rPr>
              <a:t>: </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The NFL teamed up with AWS to transform how football is analyzed, played, coached, and experienced by fans, broadcasters, coaches, and teams. Through RFID tags attached to the players’ shoulder pads and embedded in the game ball, the NFL collects large volumes of tracking data like location, speed, acceleration, and distance traveled, charting individual movements within inches. In 2016, the NFL began working with AWS to leverage their expertise and to accelerate the Next Gen Stats (NGS) program to combine old and new data to provide players and fans with predictive stats about the game in real time. An example stat is the Completion Probability, which is the likelihood of a pass being completed. It’s predicted based on numerous factors, including the receiver’s separation from the nearest defender, the receiver’s location on the field, and the separation of the passer at the time of the throw from the nearest pass rusher.</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In partnership with AWS Professional Services, the Next Gen Stats team created and deployed machine learning models using SageMaker. These models leverage inputs from traditional</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statistics, player tracking data, and player profiles. The models are continuously refined by the Next Gen</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Stats team to reflect trends and outcomes during any given season. Once deployed, the machine learning models provide real-time inference during games. To obtain real-time insights, data from the stadiums is streamed to AWS. Once in AWS, the data undergoes over a hundred processing steps in under a second.</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As a result of this solution, the NFL is able to produce APIs, create on-screen graphics, give sports announcers unique data points to talk about, and expand their media and team tools.</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The NFL is also working with AWS machine learning to create the Digital Athlete platform, which will improve player safety, treatment, and ultimately predict and prevent injury. The platform will use a computer simulation model of an NFL player that combines numerous data sources, including NGS data, to help the NFL test different scenarios without risk to athletes. The NFL plans to use machine learning to reduce injuries – leveraging data to understand how head injuries occur, how they can prevent them, and how to design better equipment and rules.</a:t>
            </a:r>
          </a:p>
          <a:p>
            <a:pPr marL="628650" lvl="1" indent="-171450">
              <a:buFont typeface="Arial" panose="020B0604020202020204" pitchFamily="34" charset="0"/>
              <a:buChar char="•"/>
            </a:pPr>
            <a:r>
              <a:rPr lang="en-US" sz="1200" kern="1200" dirty="0">
                <a:solidFill>
                  <a:schemeClr val="tx1"/>
                </a:solidFill>
                <a:latin typeface="Calibri" panose="020F0502020204030204" pitchFamily="34" charset="0"/>
                <a:ea typeface="+mn-ea"/>
                <a:cs typeface="Calibri" panose="020F0502020204030204" pitchFamily="34" charset="0"/>
              </a:rPr>
              <a:t>Link: </a:t>
            </a:r>
            <a:r>
              <a:rPr lang="en-US" sz="1200" kern="1200" baseline="0" dirty="0">
                <a:solidFill>
                  <a:schemeClr val="tx1"/>
                </a:solidFill>
                <a:latin typeface="Calibri" panose="020F0502020204030204" pitchFamily="34" charset="0"/>
                <a:ea typeface="+mn-ea"/>
                <a:cs typeface="Calibri" panose="020F0502020204030204" pitchFamily="34" charset="0"/>
              </a:rPr>
              <a:t> https://blog.aboutamazon.com/amazon-ai/partnering-with-the-nfl-to-transform-player-health-and-safety </a:t>
            </a:r>
            <a:endParaRPr lang="en-US" sz="1200" i="0" kern="1200" baseline="0" dirty="0">
              <a:solidFill>
                <a:schemeClr val="tx1"/>
              </a:solidFill>
              <a:latin typeface="Calibri" panose="020F0502020204030204" pitchFamily="34" charset="0"/>
              <a:ea typeface="+mn-ea"/>
              <a:cs typeface="Calibri" panose="020F0502020204030204" pitchFamily="34" charset="0"/>
            </a:endParaRPr>
          </a:p>
          <a:p>
            <a:pPr marL="171450" indent="-171450">
              <a:buFont typeface="Arial" panose="020B0604020202020204" pitchFamily="34" charset="0"/>
              <a:buChar char="•"/>
            </a:pPr>
            <a:r>
              <a:rPr lang="en-US" sz="1200" b="1" kern="1200" dirty="0">
                <a:solidFill>
                  <a:schemeClr val="tx1"/>
                </a:solidFill>
                <a:effectLst/>
                <a:latin typeface="+mn-lt"/>
                <a:ea typeface="+mn-ea"/>
                <a:cs typeface="+mn-cs"/>
              </a:rPr>
              <a:t>Why SageMaker?</a:t>
            </a:r>
            <a:endParaRPr lang="en-US" sz="1200" kern="1200" dirty="0">
              <a:solidFill>
                <a:schemeClr val="tx1"/>
              </a:solidFill>
              <a:effectLst/>
              <a:latin typeface="+mn-lt"/>
              <a:ea typeface="+mn-ea"/>
              <a:cs typeface="+mn-cs"/>
            </a:endParaRP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The Next Gen Stats team is lean with just a handful of engineers, who are trained mainly in software development, but not as much in data science. SageMaker’s built-in algorithms and </a:t>
            </a:r>
            <a:r>
              <a:rPr lang="en-US" sz="1200" kern="1200" dirty="0" err="1">
                <a:solidFill>
                  <a:schemeClr val="tx1"/>
                </a:solidFill>
                <a:effectLst/>
                <a:latin typeface="+mn-lt"/>
                <a:ea typeface="+mn-ea"/>
                <a:cs typeface="+mn-cs"/>
              </a:rPr>
              <a:t>Jupyter</a:t>
            </a:r>
            <a:r>
              <a:rPr lang="en-US" sz="1200" kern="1200" dirty="0">
                <a:solidFill>
                  <a:schemeClr val="tx1"/>
                </a:solidFill>
                <a:effectLst/>
                <a:latin typeface="+mn-lt"/>
                <a:ea typeface="+mn-ea"/>
                <a:cs typeface="+mn-cs"/>
              </a:rPr>
              <a:t> Notebook instances allowed the small team to build and publish 20+ stats quickly without having to hire teams of data scientists. </a:t>
            </a:r>
          </a:p>
          <a:p>
            <a:pPr marL="171450" indent="-171450">
              <a:buFont typeface="Arial" panose="020B0604020202020204" pitchFamily="34" charset="0"/>
              <a:buChar char="•"/>
            </a:pPr>
            <a:r>
              <a:rPr lang="en-US" sz="1200" b="1" kern="1200" dirty="0">
                <a:solidFill>
                  <a:schemeClr val="tx1"/>
                </a:solidFill>
                <a:effectLst/>
                <a:latin typeface="+mn-lt"/>
                <a:ea typeface="+mn-ea"/>
                <a:cs typeface="+mn-cs"/>
              </a:rPr>
              <a:t>NFL business outcomes:</a:t>
            </a:r>
            <a:endParaRPr lang="en-US" sz="1200" kern="1200" dirty="0">
              <a:solidFill>
                <a:schemeClr val="tx1"/>
              </a:solidFill>
              <a:effectLst/>
              <a:latin typeface="+mn-lt"/>
              <a:ea typeface="+mn-ea"/>
              <a:cs typeface="+mn-cs"/>
            </a:endParaRP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Using SageMaker to build, train and run these predictive models helped reduce the time to get to insights from as much as 12 hours to 30 minutes. These insights help fans understand why some passing plays are more difficult than others and provide more meaningful understanding of the game itself. Additionally, these insights can be used by the NFL and its media partners quickly to enhance broadcasts and online content, as well as educate and engage fans inside the stadium. With SageMaker, the NFL didn’t need to hire teams of data scientists to accomplish all this, and could get up and running right away. </a:t>
            </a:r>
          </a:p>
          <a:p>
            <a:pPr marL="171450" lvl="0" indent="-171450">
              <a:buFont typeface="Arial" panose="020B0604020202020204" pitchFamily="34" charset="0"/>
              <a:buChar char="•"/>
            </a:pPr>
            <a:r>
              <a:rPr lang="en-US" b="1" dirty="0">
                <a:latin typeface="Amazon Ember" charset="0"/>
              </a:rPr>
              <a:t>MORE INFO:</a:t>
            </a:r>
          </a:p>
          <a:p>
            <a:pPr marL="628650" lvl="1" indent="-171450">
              <a:buFont typeface="Arial" panose="020B0604020202020204" pitchFamily="34" charset="0"/>
              <a:buChar char="•"/>
            </a:pPr>
            <a:r>
              <a:rPr lang="en-US" dirty="0">
                <a:latin typeface="Amazon Ember" charset="0"/>
              </a:rPr>
              <a:t>https://aws.amazon.com/</a:t>
            </a:r>
            <a:r>
              <a:rPr lang="en-US" dirty="0" err="1">
                <a:latin typeface="Amazon Ember" charset="0"/>
              </a:rPr>
              <a:t>nextgenstats</a:t>
            </a:r>
            <a:r>
              <a:rPr lang="en-US" dirty="0">
                <a:latin typeface="Amazon Ember" charset="0"/>
              </a:rPr>
              <a:t>/</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33C3A9-5C3E-4F1B-8FAB-A2A2AC053BE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593578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kern="1200" dirty="0">
                <a:solidFill>
                  <a:schemeClr val="tx1"/>
                </a:solidFill>
                <a:effectLst/>
                <a:latin typeface="+mn-lt"/>
                <a:ea typeface="+mn-ea"/>
                <a:cs typeface="+mn-cs"/>
              </a:rPr>
              <a:t>SageMaker provided the team the flexibility to continue to use their existing architecture consisting of open-source tools such as Apache Kafka. With SageMaker, they were able to deploy machine learning models into their existing analytics pipeline without significant changes to the architecture. </a:t>
            </a:r>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6172244-F68F-F947-9C07-62659218B42D}" type="slidenum">
              <a:rPr kumimoji="0" 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Amazon Ember Regular" charset="0"/>
              <a:ea typeface="+mn-ea"/>
              <a:cs typeface="+mn-cs"/>
            </a:endParaRPr>
          </a:p>
        </p:txBody>
      </p:sp>
    </p:spTree>
    <p:extLst>
      <p:ext uri="{BB962C8B-B14F-4D97-AF65-F5344CB8AC3E}">
        <p14:creationId xmlns:p14="http://schemas.microsoft.com/office/powerpoint/2010/main" val="16260291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1" i="0" kern="1200" dirty="0">
                <a:solidFill>
                  <a:schemeClr val="tx1"/>
                </a:solidFill>
                <a:effectLst/>
                <a:latin typeface="Amazon Ember Regular" charset="0"/>
                <a:ea typeface="+mn-ea"/>
                <a:cs typeface="+mn-cs"/>
              </a:rPr>
              <a:t>Challenge:</a:t>
            </a:r>
          </a:p>
          <a:p>
            <a:pPr marL="628650" lvl="1" indent="-171450">
              <a:buFont typeface="Arial" panose="020B0604020202020204" pitchFamily="34" charset="0"/>
              <a:buChar char="•"/>
            </a:pPr>
            <a:r>
              <a:rPr lang="en-US" sz="1200" b="0" i="0" kern="1200" dirty="0">
                <a:solidFill>
                  <a:schemeClr val="tx1"/>
                </a:solidFill>
                <a:effectLst/>
                <a:latin typeface="Amazon Ember Regular" charset="0"/>
                <a:ea typeface="+mn-ea"/>
                <a:cs typeface="+mn-cs"/>
              </a:rPr>
              <a:t>To enable this customer-centric structure, Thomson Reuters began a migration project in 2018 to exit 7-9 strategic data centers, and move their data into AWS. During this time, Thomson Reuter’s data scientists started testing Amazon </a:t>
            </a:r>
            <a:r>
              <a:rPr lang="en-US" sz="1200" b="0" i="0" kern="1200" dirty="0" err="1">
                <a:solidFill>
                  <a:schemeClr val="tx1"/>
                </a:solidFill>
                <a:effectLst/>
                <a:latin typeface="Amazon Ember Regular" charset="0"/>
                <a:ea typeface="+mn-ea"/>
                <a:cs typeface="+mn-cs"/>
              </a:rPr>
              <a:t>SageMaker</a:t>
            </a:r>
            <a:r>
              <a:rPr lang="en-US" sz="1200" b="0" i="0" kern="1200" dirty="0">
                <a:solidFill>
                  <a:schemeClr val="tx1"/>
                </a:solidFill>
                <a:effectLst/>
                <a:latin typeface="Amazon Ember Regular" charset="0"/>
                <a:ea typeface="+mn-ea"/>
                <a:cs typeface="+mn-cs"/>
              </a:rPr>
              <a:t> across different business units. Most of these efforts happened in silos, causing technical issues that consumed significant time and resources. </a:t>
            </a:r>
            <a:endParaRPr lang="en-US" sz="1200" b="1" i="0" kern="1200" dirty="0">
              <a:solidFill>
                <a:schemeClr val="tx1"/>
              </a:solidFill>
              <a:effectLst/>
              <a:latin typeface="Amazon Ember Regular" charset="0"/>
              <a:ea typeface="+mn-ea"/>
              <a:cs typeface="+mn-cs"/>
            </a:endParaRPr>
          </a:p>
          <a:p>
            <a:pPr marL="171450" indent="-171450">
              <a:buFont typeface="Arial" panose="020B0604020202020204" pitchFamily="34" charset="0"/>
              <a:buChar char="•"/>
            </a:pPr>
            <a:r>
              <a:rPr lang="en-US" sz="1200" b="1" i="0" kern="1200" dirty="0">
                <a:solidFill>
                  <a:schemeClr val="tx1"/>
                </a:solidFill>
                <a:effectLst/>
                <a:latin typeface="Amazon Ember Regular" charset="0"/>
                <a:ea typeface="+mn-ea"/>
                <a:cs typeface="+mn-cs"/>
              </a:rPr>
              <a:t>Solution</a:t>
            </a:r>
            <a:r>
              <a:rPr lang="en-US" sz="1200" b="0" i="0" kern="1200" dirty="0">
                <a:solidFill>
                  <a:schemeClr val="tx1"/>
                </a:solidFill>
                <a:effectLst/>
                <a:latin typeface="Amazon Ember Regular" charset="0"/>
                <a:ea typeface="+mn-ea"/>
                <a:cs typeface="+mn-cs"/>
              </a:rPr>
              <a:t>: </a:t>
            </a:r>
          </a:p>
          <a:p>
            <a:pPr marL="628650" lvl="1" indent="-171450">
              <a:buFont typeface="Arial" panose="020B0604020202020204" pitchFamily="34" charset="0"/>
              <a:buChar char="•"/>
            </a:pPr>
            <a:r>
              <a:rPr lang="en-US" sz="1200" b="0" i="0" kern="1200" dirty="0">
                <a:solidFill>
                  <a:schemeClr val="tx1"/>
                </a:solidFill>
                <a:effectLst/>
                <a:latin typeface="Amazon Ember Regular" charset="0"/>
                <a:ea typeface="+mn-ea"/>
                <a:cs typeface="+mn-cs"/>
              </a:rPr>
              <a:t>In early 2019, Thomson Reuters built an internal platform, Secure Content Workspaces (SCW), to enable data scientists and developers across the company to access data in compliance with the company’s security standards. Using SCW with Amazon </a:t>
            </a:r>
            <a:r>
              <a:rPr lang="en-US" sz="1200" b="0" i="0" kern="1200" dirty="0" err="1">
                <a:solidFill>
                  <a:schemeClr val="tx1"/>
                </a:solidFill>
                <a:effectLst/>
                <a:latin typeface="Amazon Ember Regular" charset="0"/>
                <a:ea typeface="+mn-ea"/>
                <a:cs typeface="+mn-cs"/>
              </a:rPr>
              <a:t>SageMaker</a:t>
            </a:r>
            <a:r>
              <a:rPr lang="en-US" sz="1200" b="0" i="0" kern="1200" dirty="0">
                <a:solidFill>
                  <a:schemeClr val="tx1"/>
                </a:solidFill>
                <a:effectLst/>
                <a:latin typeface="Amazon Ember Regular" charset="0"/>
                <a:ea typeface="+mn-ea"/>
                <a:cs typeface="+mn-cs"/>
              </a:rPr>
              <a:t>, they were able to eliminate the need for data scientists to deal with data access permissions, network security, user roles, containers, and other challenges associated with building, training, and managing ML models. This allowed the data scientists to focus on their core competencies of data science and analytics instead of managing infrastructure, networking, and data pipelines.</a:t>
            </a:r>
            <a:endParaRPr lang="en-US" dirty="0"/>
          </a:p>
          <a:p>
            <a:pPr marL="171450" indent="-171450">
              <a:buFont typeface="Arial" panose="020B0604020202020204" pitchFamily="34" charset="0"/>
              <a:buChar char="•"/>
            </a:pPr>
            <a:r>
              <a:rPr lang="en-US" sz="1200" b="1" i="0" kern="1200" dirty="0">
                <a:solidFill>
                  <a:schemeClr val="tx1"/>
                </a:solidFill>
                <a:effectLst/>
                <a:latin typeface="Amazon Ember Regular" charset="0"/>
                <a:ea typeface="+mn-ea"/>
                <a:cs typeface="+mn-cs"/>
              </a:rPr>
              <a:t>Why </a:t>
            </a:r>
            <a:r>
              <a:rPr lang="en-US" sz="1200" b="1" i="0" kern="1200" dirty="0" err="1">
                <a:solidFill>
                  <a:schemeClr val="tx1"/>
                </a:solidFill>
                <a:effectLst/>
                <a:latin typeface="Amazon Ember Regular" charset="0"/>
                <a:ea typeface="+mn-ea"/>
                <a:cs typeface="+mn-cs"/>
              </a:rPr>
              <a:t>SageMaker</a:t>
            </a:r>
            <a:r>
              <a:rPr lang="en-US" sz="1200" b="1" i="0" kern="1200" dirty="0">
                <a:solidFill>
                  <a:schemeClr val="tx1"/>
                </a:solidFill>
                <a:effectLst/>
                <a:latin typeface="Amazon Ember Regular" charset="0"/>
                <a:ea typeface="+mn-ea"/>
                <a:cs typeface="+mn-cs"/>
              </a:rPr>
              <a:t>?</a:t>
            </a:r>
            <a:endParaRPr lang="en-US" sz="1200" b="0" i="0" kern="1200" dirty="0">
              <a:solidFill>
                <a:schemeClr val="tx1"/>
              </a:solidFill>
              <a:effectLst/>
              <a:latin typeface="Amazon Ember Regular" charset="0"/>
              <a:ea typeface="+mn-ea"/>
              <a:cs typeface="+mn-cs"/>
            </a:endParaRPr>
          </a:p>
          <a:p>
            <a:pPr marL="628650" lvl="1" indent="-171450" defTabSz="812760">
              <a:buFont typeface="Arial" panose="020B0604020202020204" pitchFamily="34" charset="0"/>
              <a:buChar char="•"/>
            </a:pPr>
            <a:r>
              <a:rPr lang="en-US" sz="1200" b="0" i="0" kern="1200" dirty="0">
                <a:solidFill>
                  <a:schemeClr val="tx1"/>
                </a:solidFill>
                <a:effectLst/>
                <a:latin typeface="Amazon Ember Regular" charset="0"/>
                <a:ea typeface="+mn-ea"/>
                <a:cs typeface="+mn-cs"/>
              </a:rPr>
              <a:t>Since 2018, AWS has been the preferred cloud provider at Thomson Reuters with the goal to completely migrate from their on-premises data centers to AWS. As they migrated their data to AWS, their data scientists found it easy to use </a:t>
            </a:r>
            <a:r>
              <a:rPr lang="en-US" sz="1200" b="0" i="0" kern="1200" dirty="0" err="1">
                <a:solidFill>
                  <a:schemeClr val="tx1"/>
                </a:solidFill>
                <a:effectLst/>
                <a:latin typeface="Amazon Ember Regular" charset="0"/>
                <a:ea typeface="+mn-ea"/>
                <a:cs typeface="+mn-cs"/>
              </a:rPr>
              <a:t>SageMaker</a:t>
            </a:r>
            <a:r>
              <a:rPr lang="en-US" sz="1200" b="0" i="0" kern="1200" dirty="0">
                <a:solidFill>
                  <a:schemeClr val="tx1"/>
                </a:solidFill>
                <a:effectLst/>
                <a:latin typeface="Amazon Ember Regular" charset="0"/>
                <a:ea typeface="+mn-ea"/>
                <a:cs typeface="+mn-cs"/>
              </a:rPr>
              <a:t> to securely and readily access large amounts of data for their ML projects. As a result, </a:t>
            </a:r>
            <a:r>
              <a:rPr lang="en-US" sz="1200" dirty="0">
                <a:solidFill>
                  <a:srgbClr val="FFFFFF"/>
                </a:solidFill>
                <a:latin typeface="Amazon Ember"/>
                <a:cs typeface="Amazon Ember Regular" charset="0"/>
              </a:rPr>
              <a:t>Data scientists can experiment at scale with security and compliance with TR policies.  Frictionless access to cloud computing resources ensures intelligent &amp; timely solutions for their customers</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33C3A9-5C3E-4F1B-8FAB-A2A2AC053BE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208841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In early 2019, Thomson Reuters built an internal platform, Secure Content Workspaces (SCW), to enable data scientists and developers across the company to access data in compliance with the company’s security standards.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Using SCW with Amazon SageMaker, they were able to eliminate the need for data scientists to deal with data access permissions, network security, user roles, containers, and other challenges associated with building, training, and managing ML models. This allowed the data scientists to focus on their core competencies of data science and analytics instead of managing infrastructure, networking, and data pipelines.</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6172244-F68F-F947-9C07-62659218B42D}" type="slidenum">
              <a:rPr kumimoji="0" 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Amazon Ember Regular" charset="0"/>
              <a:ea typeface="+mn-ea"/>
              <a:cs typeface="+mn-cs"/>
            </a:endParaRPr>
          </a:p>
        </p:txBody>
      </p:sp>
    </p:spTree>
    <p:extLst>
      <p:ext uri="{BB962C8B-B14F-4D97-AF65-F5344CB8AC3E}">
        <p14:creationId xmlns:p14="http://schemas.microsoft.com/office/powerpoint/2010/main" val="37859531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Amazon Ember Regular" charset="0"/>
                <a:ea typeface="+mn-ea"/>
                <a:cs typeface="+mn-cs"/>
              </a:rPr>
              <a:t>Gartner has released its 2020 Solution Scorecard for Amazon </a:t>
            </a:r>
            <a:r>
              <a:rPr lang="en-US" sz="1200" b="0" i="0" kern="1200" dirty="0" err="1">
                <a:solidFill>
                  <a:schemeClr val="tx1"/>
                </a:solidFill>
                <a:effectLst/>
                <a:latin typeface="Amazon Ember Regular" charset="0"/>
                <a:ea typeface="+mn-ea"/>
                <a:cs typeface="+mn-cs"/>
              </a:rPr>
              <a:t>SageMaker</a:t>
            </a:r>
            <a:r>
              <a:rPr lang="en-US" sz="1200" b="0" i="0" kern="1200" dirty="0">
                <a:solidFill>
                  <a:schemeClr val="tx1"/>
                </a:solidFill>
                <a:effectLst/>
                <a:latin typeface="Amazon Ember Regular" charset="0"/>
                <a:ea typeface="+mn-ea"/>
                <a:cs typeface="+mn-cs"/>
              </a:rPr>
              <a:t> (available for Gartner clients </a:t>
            </a:r>
            <a:r>
              <a:rPr lang="en-US" sz="1200" b="0" i="0" u="sng" kern="1200" dirty="0">
                <a:solidFill>
                  <a:schemeClr val="tx1"/>
                </a:solidFill>
                <a:effectLst/>
                <a:latin typeface="Amazon Ember Regular" charset="0"/>
                <a:ea typeface="+mn-ea"/>
                <a:cs typeface="+mn-cs"/>
                <a:hlinkClick r:id="rId3"/>
              </a:rPr>
              <a:t>here</a:t>
            </a:r>
            <a:r>
              <a:rPr lang="en-US" sz="1200" b="0" i="0" kern="1200" dirty="0">
                <a:solidFill>
                  <a:schemeClr val="tx1"/>
                </a:solidFill>
                <a:effectLst/>
                <a:latin typeface="Amazon Ember Regular" charset="0"/>
                <a:ea typeface="+mn-ea"/>
                <a:cs typeface="+mn-cs"/>
              </a:rPr>
              <a:t>). </a:t>
            </a:r>
            <a:r>
              <a:rPr lang="en-US" sz="1200" b="0" i="1" kern="1200" dirty="0">
                <a:solidFill>
                  <a:schemeClr val="tx1"/>
                </a:solidFill>
                <a:effectLst/>
                <a:latin typeface="Amazon Ember Regular" charset="0"/>
                <a:ea typeface="+mn-ea"/>
                <a:cs typeface="+mn-cs"/>
              </a:rPr>
              <a:t>Gartner subscribers can click </a:t>
            </a:r>
            <a:r>
              <a:rPr lang="en-US" sz="1200" b="0" i="1" u="sng" kern="1200" dirty="0">
                <a:solidFill>
                  <a:schemeClr val="tx1"/>
                </a:solidFill>
                <a:effectLst/>
                <a:latin typeface="Amazon Ember Regular" charset="0"/>
                <a:ea typeface="+mn-ea"/>
                <a:cs typeface="+mn-cs"/>
                <a:hlinkClick r:id="rId4"/>
              </a:rPr>
              <a:t>here </a:t>
            </a:r>
            <a:r>
              <a:rPr lang="en-US" sz="1200" b="0" i="1" kern="1200" dirty="0">
                <a:solidFill>
                  <a:schemeClr val="tx1"/>
                </a:solidFill>
                <a:effectLst/>
                <a:latin typeface="Amazon Ember Regular" charset="0"/>
                <a:ea typeface="+mn-ea"/>
                <a:cs typeface="+mn-cs"/>
              </a:rPr>
              <a:t>to learn more about why we have an Overall Score of 84/100, the highest rating among our peer group. According to Gartner, we met 87% of Gartner’s required criteria, 73% of preferred, and 85% of optional in the Gartner “Solution Scorecard for Amazon </a:t>
            </a:r>
            <a:r>
              <a:rPr lang="en-US" sz="1200" b="0" i="1" kern="1200" dirty="0" err="1">
                <a:solidFill>
                  <a:schemeClr val="tx1"/>
                </a:solidFill>
                <a:effectLst/>
                <a:latin typeface="Amazon Ember Regular" charset="0"/>
                <a:ea typeface="+mn-ea"/>
                <a:cs typeface="+mn-cs"/>
              </a:rPr>
              <a:t>SageMaker</a:t>
            </a:r>
            <a:r>
              <a:rPr lang="en-US" sz="1200" b="0" i="1" kern="1200" dirty="0">
                <a:solidFill>
                  <a:schemeClr val="tx1"/>
                </a:solidFill>
                <a:effectLst/>
                <a:latin typeface="Amazon Ember Regular" charset="0"/>
                <a:ea typeface="+mn-ea"/>
                <a:cs typeface="+mn-cs"/>
              </a:rPr>
              <a:t>, July 2020."</a:t>
            </a:r>
            <a:endParaRPr lang="en-US" sz="1200" b="0" i="0" kern="1200" dirty="0">
              <a:solidFill>
                <a:schemeClr val="tx1"/>
              </a:solidFill>
              <a:effectLst/>
              <a:latin typeface="Amazon Ember Regular" charset="0"/>
              <a:ea typeface="+mn-ea"/>
              <a:cs typeface="+mn-cs"/>
            </a:endParaRP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17</a:t>
            </a:fld>
            <a:endParaRPr lang="en-US" dirty="0"/>
          </a:p>
        </p:txBody>
      </p:sp>
    </p:spTree>
    <p:extLst>
      <p:ext uri="{BB962C8B-B14F-4D97-AF65-F5344CB8AC3E}">
        <p14:creationId xmlns:p14="http://schemas.microsoft.com/office/powerpoint/2010/main" val="22765869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defRPr sz="1000"/>
            </a:pPr>
            <a:r>
              <a:rPr lang="en-US" sz="1200" b="0" dirty="0">
                <a:solidFill>
                  <a:schemeClr val="tx1"/>
                </a:solidFill>
              </a:rPr>
              <a:t>Now, at the top of the stack, we serve developers and companies who want to add solution-oriented intelligence to their applications through an API call rather than developing and training their own models in </a:t>
            </a:r>
            <a:r>
              <a:rPr lang="en-US" sz="1200" b="0" dirty="0" err="1">
                <a:solidFill>
                  <a:schemeClr val="tx1"/>
                </a:solidFill>
              </a:rPr>
              <a:t>SageMaker</a:t>
            </a:r>
            <a:r>
              <a:rPr lang="en-US" sz="1200" b="0" dirty="0">
                <a:solidFill>
                  <a:schemeClr val="tx1"/>
                </a:solidFill>
              </a:rPr>
              <a:t>. And we have a lot of services in this area</a:t>
            </a:r>
            <a:r>
              <a:rPr lang="en-US" sz="1200" b="0" baseline="0" dirty="0">
                <a:solidFill>
                  <a:schemeClr val="tx1"/>
                </a:solidFill>
              </a:rPr>
              <a:t> to address your needs, including industry specific services.</a:t>
            </a:r>
          </a:p>
          <a:p>
            <a:pPr marL="171450" indent="-171450">
              <a:buFont typeface="Arial" panose="020B0604020202020204" pitchFamily="34" charset="0"/>
              <a:buChar char="•"/>
              <a:defRPr sz="1000"/>
            </a:pPr>
            <a:r>
              <a:rPr lang="en-US" sz="1200" b="0" baseline="0" dirty="0">
                <a:solidFill>
                  <a:schemeClr val="tx1"/>
                </a:solidFill>
              </a:rPr>
              <a:t>Industrial AI services are designed to help our customers in </a:t>
            </a:r>
            <a:r>
              <a:rPr lang="en-US" sz="1200" b="0" i="0" kern="1200" dirty="0">
                <a:solidFill>
                  <a:schemeClr val="tx1"/>
                </a:solidFill>
                <a:effectLst/>
                <a:latin typeface="Amazon Ember Regular" charset="0"/>
                <a:ea typeface="+mn-ea"/>
                <a:cs typeface="+mn-cs"/>
              </a:rPr>
              <a:t>manufacturing, agriculture, energy, or other heavy industries</a:t>
            </a:r>
            <a:r>
              <a:rPr lang="en-US" sz="1200" b="0" i="0" kern="1200" baseline="0" dirty="0">
                <a:solidFill>
                  <a:schemeClr val="tx1"/>
                </a:solidFill>
                <a:effectLst/>
                <a:latin typeface="Amazon Ember Regular" charset="0"/>
                <a:ea typeface="+mn-ea"/>
                <a:cs typeface="+mn-cs"/>
              </a:rPr>
              <a:t>.  Amazon </a:t>
            </a:r>
            <a:r>
              <a:rPr lang="en-US" sz="1200" b="0" i="0" kern="1200" dirty="0" err="1">
                <a:solidFill>
                  <a:schemeClr val="tx1"/>
                </a:solidFill>
                <a:effectLst/>
                <a:latin typeface="Amazon Ember Regular" charset="0"/>
                <a:ea typeface="+mn-ea"/>
                <a:cs typeface="+mn-cs"/>
              </a:rPr>
              <a:t>HealthLake</a:t>
            </a:r>
            <a:r>
              <a:rPr lang="en-US" sz="1200" b="0" i="0" kern="1200" baseline="0" dirty="0">
                <a:solidFill>
                  <a:schemeClr val="tx1"/>
                </a:solidFill>
                <a:effectLst/>
                <a:latin typeface="Amazon Ember Regular" charset="0"/>
                <a:ea typeface="+mn-ea"/>
                <a:cs typeface="+mn-cs"/>
              </a:rPr>
              <a:t> is specifically made for our health care and life sciences customers.</a:t>
            </a:r>
            <a:endParaRPr lang="en-US" sz="1200" b="0" dirty="0">
              <a:solidFill>
                <a:schemeClr val="tx1"/>
              </a:solidFill>
            </a:endParaRPr>
          </a:p>
          <a:p>
            <a:pPr marL="171450" indent="-171450">
              <a:buFont typeface="Arial" panose="020B0604020202020204" pitchFamily="34" charset="0"/>
              <a:buChar char="•"/>
              <a:defRPr sz="1000"/>
            </a:pPr>
            <a:r>
              <a:rPr lang="en-US" sz="1200" b="0" dirty="0">
                <a:solidFill>
                  <a:schemeClr val="tx1"/>
                </a:solidFill>
              </a:rPr>
              <a:t>Vision (</a:t>
            </a:r>
            <a:r>
              <a:rPr lang="en-US" sz="1200" b="0" dirty="0" err="1">
                <a:solidFill>
                  <a:schemeClr val="tx1"/>
                </a:solidFill>
              </a:rPr>
              <a:t>Rek</a:t>
            </a:r>
            <a:r>
              <a:rPr lang="en-US" sz="1200" b="0" dirty="0">
                <a:solidFill>
                  <a:schemeClr val="tx1"/>
                </a:solidFill>
              </a:rPr>
              <a:t> Image and video) “tell me what’s in this image,” “which celebrities are in this image,” and, “is this image safe for work?”</a:t>
            </a:r>
          </a:p>
          <a:p>
            <a:pPr marL="171450" indent="-171450">
              <a:buFont typeface="Arial" panose="020B0604020202020204" pitchFamily="34" charset="0"/>
              <a:buChar char="•"/>
              <a:defRPr sz="1000"/>
            </a:pPr>
            <a:r>
              <a:rPr lang="en-US" sz="1200" b="0" dirty="0">
                <a:solidFill>
                  <a:schemeClr val="tx1"/>
                </a:solidFill>
              </a:rPr>
              <a:t>Speech – (Polly, Transcribe) – If you want to turn text into speech we have Polly, and if you want to transcribe audio we have Transcribe</a:t>
            </a:r>
          </a:p>
          <a:p>
            <a:pPr marL="171450" indent="-171450">
              <a:buFont typeface="Arial" panose="020B0604020202020204" pitchFamily="34" charset="0"/>
              <a:buChar char="•"/>
              <a:defRPr sz="1000"/>
            </a:pPr>
            <a:r>
              <a:rPr lang="en-US" sz="1200" b="0" dirty="0">
                <a:solidFill>
                  <a:schemeClr val="tx1"/>
                </a:solidFill>
              </a:rPr>
              <a:t>Text (translate, comprehend, </a:t>
            </a:r>
            <a:r>
              <a:rPr lang="en-US" sz="1200" b="0" dirty="0" err="1">
                <a:solidFill>
                  <a:schemeClr val="tx1"/>
                </a:solidFill>
              </a:rPr>
              <a:t>textract</a:t>
            </a:r>
            <a:r>
              <a:rPr lang="en-US" sz="1200" b="0" dirty="0">
                <a:solidFill>
                  <a:schemeClr val="tx1"/>
                </a:solidFill>
              </a:rPr>
              <a:t>) – If you want to translate text to different languages we have translate, and if you want to understand what’s being said in those translated corpuses of text you have Comprehend, if you want to extract text from documents using OCR++, you have </a:t>
            </a:r>
            <a:r>
              <a:rPr lang="en-US" sz="1200" b="0" dirty="0" err="1">
                <a:solidFill>
                  <a:schemeClr val="tx1"/>
                </a:solidFill>
              </a:rPr>
              <a:t>Textract</a:t>
            </a:r>
            <a:r>
              <a:rPr lang="en-US" sz="1200" b="0" dirty="0">
                <a:solidFill>
                  <a:schemeClr val="tx1"/>
                </a:solidFill>
              </a:rPr>
              <a:t>.</a:t>
            </a:r>
          </a:p>
          <a:p>
            <a:pPr marL="171450" indent="-171450">
              <a:buFont typeface="Arial" panose="020B0604020202020204" pitchFamily="34" charset="0"/>
              <a:buChar char="•"/>
              <a:defRPr sz="1000"/>
            </a:pPr>
            <a:r>
              <a:rPr lang="en-US" sz="1200" b="0" dirty="0">
                <a:solidFill>
                  <a:schemeClr val="tx1"/>
                </a:solidFill>
              </a:rPr>
              <a:t>Then you have the things which Amazon is relatively famous for. Alexa and </a:t>
            </a:r>
            <a:r>
              <a:rPr lang="en-US" sz="1200" b="0" dirty="0" err="1">
                <a:solidFill>
                  <a:schemeClr val="tx1"/>
                </a:solidFill>
              </a:rPr>
              <a:t>chatbots</a:t>
            </a:r>
            <a:r>
              <a:rPr lang="en-US" sz="1200" b="0" dirty="0">
                <a:solidFill>
                  <a:schemeClr val="tx1"/>
                </a:solidFill>
              </a:rPr>
              <a:t> with Lex, personalization, and forecasting</a:t>
            </a:r>
          </a:p>
          <a:p>
            <a:pPr marL="171450" indent="-171450">
              <a:buFont typeface="Arial" panose="020B0604020202020204" pitchFamily="34" charset="0"/>
              <a:buChar char="•"/>
              <a:defRPr sz="1000"/>
            </a:pPr>
            <a:r>
              <a:rPr lang="en-US" sz="1200" b="0" dirty="0">
                <a:solidFill>
                  <a:schemeClr val="tx1"/>
                </a:solidFill>
              </a:rPr>
              <a:t> Customers have asked us to continue to consider adding services around areas where we have a lot of experience and data from our consumer business…</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sz="1000"/>
            </a:pPr>
            <a:r>
              <a:rPr lang="en-US" sz="1200" dirty="0"/>
              <a:t>Amazon Fraud Detector, a new fraud management service for detecting online identify and payment fraud in real-time. No machine learning experience required.</a:t>
            </a:r>
          </a:p>
          <a:p>
            <a:pPr marL="171450" indent="-171450" defTabSz="4812492">
              <a:buFont typeface="Arial" panose="020B0604020202020204" pitchFamily="34" charset="0"/>
              <a:buChar char="•"/>
              <a:defRPr/>
            </a:pPr>
            <a:r>
              <a:rPr lang="en-US" sz="1200" dirty="0">
                <a:solidFill>
                  <a:schemeClr val="tx1"/>
                </a:solidFill>
              </a:rPr>
              <a:t>Amazon </a:t>
            </a:r>
            <a:r>
              <a:rPr lang="en-US" sz="1200" dirty="0" err="1">
                <a:solidFill>
                  <a:schemeClr val="tx1"/>
                </a:solidFill>
              </a:rPr>
              <a:t>CodeGuru</a:t>
            </a:r>
            <a:r>
              <a:rPr lang="en-US" sz="1200" dirty="0">
                <a:solidFill>
                  <a:schemeClr val="tx1"/>
                </a:solidFill>
              </a:rPr>
              <a:t>, a new machine learning service to automate code reviews </a:t>
            </a:r>
            <a:r>
              <a:rPr lang="en-US" sz="1200" b="0" dirty="0">
                <a:solidFill>
                  <a:schemeClr val="tx1"/>
                </a:solidFill>
              </a:rPr>
              <a:t>and identify your most expensive line of code. And we launched Amazon DevOps Guru, which helps identify application errors and fixes</a:t>
            </a:r>
          </a:p>
          <a:p>
            <a:pPr marL="171450" indent="-171450" defTabSz="4812492">
              <a:buFont typeface="Arial" panose="020B0604020202020204" pitchFamily="34" charset="0"/>
              <a:buChar char="•"/>
              <a:defRPr/>
            </a:pPr>
            <a:r>
              <a:rPr lang="en-US" sz="1200" dirty="0"/>
              <a:t>Contact Lens for Amazon Connect</a:t>
            </a:r>
            <a:r>
              <a:rPr lang="en-US" sz="1200" baseline="0" dirty="0"/>
              <a:t> </a:t>
            </a:r>
            <a:r>
              <a:rPr lang="en-US" sz="1200" dirty="0"/>
              <a:t>provides machine learning powered contact center analytics for Amazon Connect. And</a:t>
            </a:r>
            <a:r>
              <a:rPr lang="en-US" sz="1200" baseline="0" dirty="0"/>
              <a:t> Voice ID, </a:t>
            </a:r>
            <a:r>
              <a:rPr lang="en-US" sz="1000" b="0" i="0" kern="1200" baseline="0" dirty="0">
                <a:solidFill>
                  <a:schemeClr val="tx1"/>
                </a:solidFill>
                <a:effectLst/>
                <a:latin typeface="Amazon Ember Regular" charset="0"/>
                <a:ea typeface="+mn-ea"/>
                <a:cs typeface="+mn-cs"/>
              </a:rPr>
              <a:t>m</a:t>
            </a:r>
            <a:r>
              <a:rPr lang="en-US" sz="1000" b="0" i="0" kern="1200" dirty="0">
                <a:solidFill>
                  <a:schemeClr val="tx1"/>
                </a:solidFill>
                <a:effectLst/>
                <a:latin typeface="Amazon Ember Regular" charset="0"/>
                <a:ea typeface="+mn-ea"/>
                <a:cs typeface="+mn-cs"/>
              </a:rPr>
              <a:t>achine learning-based caller authentication.</a:t>
            </a:r>
            <a:endParaRPr lang="en-US" sz="1200" dirty="0"/>
          </a:p>
          <a:p>
            <a:pPr marL="171450" marR="0" lvl="0" indent="-171450" algn="l" defTabSz="481249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Amazon Kendra, a new service which reinvents enterprise search with machine learning.</a:t>
            </a:r>
          </a:p>
          <a:p>
            <a:pPr marL="171450" marR="0" lvl="0" indent="-171450" algn="l" defTabSz="481249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We also recently announced a suite of services for industrial sectors including computer</a:t>
            </a:r>
            <a:r>
              <a:rPr lang="en-US" sz="1200" baseline="0" dirty="0"/>
              <a:t> vision at the edge, predictive maintenance, and automated visual inspection. </a:t>
            </a:r>
            <a:endParaRPr lang="en-US" sz="1200" dirty="0"/>
          </a:p>
          <a:p>
            <a:pPr marL="171450" indent="-171450" defTabSz="4812492">
              <a:buFont typeface="Arial" panose="020B0604020202020204" pitchFamily="34" charset="0"/>
              <a:buChar char="•"/>
              <a:defRPr/>
            </a:pPr>
            <a:r>
              <a:rPr lang="en-US" sz="1200" b="0" dirty="0">
                <a:solidFill>
                  <a:schemeClr val="tx1"/>
                </a:solidFill>
              </a:rPr>
              <a:t>Let’s talk through some examples.</a:t>
            </a:r>
          </a:p>
          <a:p>
            <a:pPr defTabSz="4812492">
              <a:defRPr/>
            </a:pPr>
            <a:endParaRPr lang="en-US" sz="1200" dirty="0">
              <a:solidFill>
                <a:schemeClr val="tx1"/>
              </a:solidFill>
            </a:endParaRPr>
          </a:p>
        </p:txBody>
      </p:sp>
      <p:sp>
        <p:nvSpPr>
          <p:cNvPr id="4" name="Header Placeholder 3"/>
          <p:cNvSpPr>
            <a:spLocks noGrp="1"/>
          </p:cNvSpPr>
          <p:nvPr>
            <p:ph type="hdr" sz="quarter" idx="10"/>
          </p:nvPr>
        </p:nvSpPr>
        <p:spPr/>
        <p:txBody>
          <a:bodyPr/>
          <a:lstStyle/>
          <a:p>
            <a:pPr marL="0" marR="0" lvl="0" indent="0" algn="l" defTabSz="1097212"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dirty="0">
                <a:ln>
                  <a:noFill/>
                </a:ln>
                <a:solidFill>
                  <a:prstClr val="black"/>
                </a:solidFill>
                <a:effectLst/>
                <a:uLnTx/>
                <a:uFillTx/>
                <a:latin typeface="Amazon Ember" panose="020B0603020204020204" pitchFamily="34" charset="0"/>
                <a:ea typeface="Amazon Ember" panose="020B0603020204020204" pitchFamily="34" charset="0"/>
                <a:cs typeface="Amazon Ember" panose="020B0603020204020204" pitchFamily="34" charset="0"/>
              </a:rPr>
              <a:t>Amazon Confidential</a:t>
            </a:r>
          </a:p>
        </p:txBody>
      </p:sp>
      <p:sp>
        <p:nvSpPr>
          <p:cNvPr id="5" name="Footer Placeholder 4"/>
          <p:cNvSpPr>
            <a:spLocks noGrp="1"/>
          </p:cNvSpPr>
          <p:nvPr>
            <p:ph type="ftr" sz="quarter" idx="11"/>
          </p:nvPr>
        </p:nvSpPr>
        <p:spPr/>
        <p:txBody>
          <a:bodyPr/>
          <a:lstStyle/>
          <a:p>
            <a:pPr marL="0" marR="0" lvl="0" indent="0" algn="l" defTabSz="1117992" rtl="0" eaLnBrk="1" fontAlgn="auto" latinLnBrk="0" hangingPunct="1">
              <a:lnSpc>
                <a:spcPct val="100000"/>
              </a:lnSpc>
              <a:spcBef>
                <a:spcPts val="0"/>
              </a:spcBef>
              <a:spcAft>
                <a:spcPts val="0"/>
              </a:spcAft>
              <a:buClrTx/>
              <a:buSzTx/>
              <a:buFontTx/>
              <a:buNone/>
              <a:tabLst/>
              <a:defRPr/>
            </a:pPr>
            <a:r>
              <a:rPr kumimoji="0" lang="en-US" altLang="x-none" sz="700" b="0" i="0" u="none" strike="noStrike" kern="1200" cap="none" spc="0" normalizeH="0" baseline="0" noProof="0" dirty="0">
                <a:ln>
                  <a:noFill/>
                </a:ln>
                <a:solidFill>
                  <a:srgbClr val="282828"/>
                </a:solidFill>
                <a:effectLst/>
                <a:uLnTx/>
                <a:uFillTx/>
                <a:latin typeface="Amazon Ember" charset="0"/>
                <a:ea typeface="Amazon Ember" charset="0"/>
                <a:cs typeface="Amazon Ember" charset="0"/>
              </a:rPr>
              <a:t>© 2018, Amazon Web Services, Inc. or its Affiliates. All rights reserved.</a:t>
            </a:r>
          </a:p>
        </p:txBody>
      </p:sp>
      <p:sp>
        <p:nvSpPr>
          <p:cNvPr id="6" name="Date Placeholder 5"/>
          <p:cNvSpPr>
            <a:spLocks noGrp="1"/>
          </p:cNvSpPr>
          <p:nvPr>
            <p:ph type="dt" idx="12"/>
          </p:nvPr>
        </p:nvSpPr>
        <p:spPr/>
        <p:txBody>
          <a:bodyPr/>
          <a:lstStyle/>
          <a:p>
            <a:pPr marL="0" marR="0" lvl="0" indent="0" algn="r" defTabSz="1097212" rtl="0" eaLnBrk="1" fontAlgn="auto" latinLnBrk="0" hangingPunct="1">
              <a:lnSpc>
                <a:spcPct val="100000"/>
              </a:lnSpc>
              <a:spcBef>
                <a:spcPts val="0"/>
              </a:spcBef>
              <a:spcAft>
                <a:spcPts val="0"/>
              </a:spcAft>
              <a:buClrTx/>
              <a:buSzTx/>
              <a:buFontTx/>
              <a:buNone/>
              <a:tabLst/>
              <a:defRPr/>
            </a:pPr>
            <a:fld id="{CB2B48D1-36ED-4AD4-84A5-85324654379A}" type="datetime8">
              <a:rPr kumimoji="0" lang="en-US" sz="1300" b="0" i="0" u="none" strike="noStrike" kern="1200" cap="none" spc="0" normalizeH="0" baseline="0" noProof="0" smtClean="0">
                <a:ln>
                  <a:noFill/>
                </a:ln>
                <a:solidFill>
                  <a:prstClr val="black"/>
                </a:solidFill>
                <a:effectLst/>
                <a:uLnTx/>
                <a:uFillTx/>
                <a:latin typeface="Amazon Ember" panose="020B0603020204020204" pitchFamily="34" charset="0"/>
                <a:ea typeface="Amazon Ember" panose="020B0603020204020204" pitchFamily="34" charset="0"/>
                <a:cs typeface="Amazon Ember" panose="020B0603020204020204" pitchFamily="34" charset="0"/>
              </a:rPr>
              <a:pPr marL="0" marR="0" lvl="0" indent="0" algn="r" defTabSz="1097212" rtl="0" eaLnBrk="1" fontAlgn="auto" latinLnBrk="0" hangingPunct="1">
                <a:lnSpc>
                  <a:spcPct val="100000"/>
                </a:lnSpc>
                <a:spcBef>
                  <a:spcPts val="0"/>
                </a:spcBef>
                <a:spcAft>
                  <a:spcPts val="0"/>
                </a:spcAft>
                <a:buClrTx/>
                <a:buSzTx/>
                <a:buFontTx/>
                <a:buNone/>
                <a:tabLst/>
                <a:defRPr/>
              </a:pPr>
              <a:t>2/4/22 12:41 PM</a:t>
            </a:fld>
            <a:endParaRPr kumimoji="0" lang="en-US" sz="1300" b="0" i="0" u="none" strike="noStrike" kern="1200" cap="none" spc="0" normalizeH="0" baseline="0" noProof="0" dirty="0">
              <a:ln>
                <a:noFill/>
              </a:ln>
              <a:solidFill>
                <a:prstClr val="black"/>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7" name="Slide Number Placeholder 6"/>
          <p:cNvSpPr>
            <a:spLocks noGrp="1"/>
          </p:cNvSpPr>
          <p:nvPr>
            <p:ph type="sldNum" sz="quarter" idx="13"/>
          </p:nvPr>
        </p:nvSpPr>
        <p:spPr/>
        <p:txBody>
          <a:bodyPr/>
          <a:lstStyle/>
          <a:p>
            <a:pPr marL="0" marR="0" lvl="0" indent="0" algn="r" defTabSz="109721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3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1097212" rtl="0" eaLnBrk="1" fontAlgn="auto" latinLnBrk="0" hangingPunct="1">
                <a:lnSpc>
                  <a:spcPct val="100000"/>
                </a:lnSpc>
                <a:spcBef>
                  <a:spcPts val="0"/>
                </a:spcBef>
                <a:spcAft>
                  <a:spcPts val="0"/>
                </a:spcAft>
                <a:buClrTx/>
                <a:buSzTx/>
                <a:buFontTx/>
                <a:buNone/>
                <a:tabLst/>
                <a:defRPr/>
              </a:pPr>
              <a:t>18</a:t>
            </a:fld>
            <a:endParaRPr kumimoji="0" lang="en-US" sz="1300" b="0" i="0" u="none" strike="noStrike" kern="1200" cap="none" spc="0" normalizeH="0" baseline="0" noProof="0" dirty="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19286250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Amazon Ember Regular" charset="0"/>
                <a:ea typeface="+mn-ea"/>
                <a:cs typeface="+mn-cs"/>
              </a:rPr>
              <a:t>For customers in manufacturing, agriculture, energy, or other heavy industries, we are providing a group of services which will help improve operating efficiency, throughput, and reduce costs in industrial processes. </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Amazon Ember Regular" charset="0"/>
                <a:ea typeface="+mn-ea"/>
                <a:cs typeface="+mn-cs"/>
              </a:rPr>
              <a:t>For processes or locations which have intermittent, expensive, or non-existent connectivity – or which can’t afford a round trip to the cloud in terms of latency – we’re enabling customers to add computer vision to their processes with smart cameras through the Panorama Device SDK – a thin, low power SDK which will optimize and run sophisticated computer vision models with low latency, on low power, cheap cameras.</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Amazon Ember Regular" charset="0"/>
                <a:ea typeface="+mn-ea"/>
                <a:cs typeface="+mn-cs"/>
              </a:rPr>
              <a:t>For customers who already have dumb cameras installed on site, we are also adding the AWS Panorama</a:t>
            </a:r>
            <a:r>
              <a:rPr lang="en-US" sz="1200" b="0" i="0" kern="1200" baseline="0" dirty="0">
                <a:solidFill>
                  <a:schemeClr val="tx1"/>
                </a:solidFill>
                <a:effectLst/>
                <a:latin typeface="Amazon Ember Regular" charset="0"/>
                <a:ea typeface="+mn-ea"/>
                <a:cs typeface="+mn-cs"/>
              </a:rPr>
              <a:t> Appliance</a:t>
            </a:r>
            <a:r>
              <a:rPr lang="en-US" sz="1200" b="0" i="0" kern="1200" dirty="0">
                <a:solidFill>
                  <a:schemeClr val="tx1"/>
                </a:solidFill>
                <a:effectLst/>
                <a:latin typeface="Amazon Ember Regular" charset="0"/>
                <a:ea typeface="+mn-ea"/>
                <a:cs typeface="+mn-cs"/>
              </a:rPr>
              <a:t>, a powerful edge processing device, custom-built for computer vision. </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Amazon Ember Regular" charset="0"/>
                <a:ea typeface="+mn-ea"/>
                <a:cs typeface="+mn-cs"/>
              </a:rPr>
              <a:t>For equipment which doesn’t already include sensors – or for organizations that want to perform predictive maintenance without a big investment in engineering time – we are also providing Amazon</a:t>
            </a:r>
            <a:r>
              <a:rPr lang="en-US" sz="1200" b="0" i="0" kern="1200" baseline="0" dirty="0">
                <a:solidFill>
                  <a:schemeClr val="tx1"/>
                </a:solidFill>
                <a:effectLst/>
                <a:latin typeface="Amazon Ember Regular" charset="0"/>
                <a:ea typeface="+mn-ea"/>
                <a:cs typeface="+mn-cs"/>
              </a:rPr>
              <a:t> </a:t>
            </a:r>
            <a:r>
              <a:rPr lang="en-US" sz="1200" b="0" i="0" kern="1200" baseline="0" dirty="0" err="1">
                <a:solidFill>
                  <a:schemeClr val="tx1"/>
                </a:solidFill>
                <a:effectLst/>
                <a:latin typeface="Amazon Ember Regular" charset="0"/>
                <a:ea typeface="+mn-ea"/>
                <a:cs typeface="+mn-cs"/>
              </a:rPr>
              <a:t>Monitron</a:t>
            </a:r>
            <a:r>
              <a:rPr lang="en-US" sz="1200" b="0" i="0" kern="1200" dirty="0">
                <a:solidFill>
                  <a:schemeClr val="tx1"/>
                </a:solidFill>
                <a:effectLst/>
                <a:latin typeface="Amazon Ember Regular" charset="0"/>
                <a:ea typeface="+mn-ea"/>
                <a:cs typeface="+mn-cs"/>
              </a:rPr>
              <a:t>, an end to end predictive monitoring solution, which includes wireless hardware temperature and vibration sensors which can be installed in minutes and a mobile app, which can be used to view sensor data and receives alerts for potential future equipment malfunction, detected by the sensors.</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Amazon Ember Regular" charset="0"/>
                <a:ea typeface="+mn-ea"/>
                <a:cs typeface="+mn-cs"/>
              </a:rPr>
              <a:t>Amazon</a:t>
            </a:r>
            <a:r>
              <a:rPr lang="en-US" sz="1200" b="0" i="0" kern="1200" baseline="0" dirty="0">
                <a:solidFill>
                  <a:schemeClr val="tx1"/>
                </a:solidFill>
                <a:effectLst/>
                <a:latin typeface="Amazon Ember Regular" charset="0"/>
                <a:ea typeface="+mn-ea"/>
                <a:cs typeface="+mn-cs"/>
              </a:rPr>
              <a:t> Lookout for Equipment</a:t>
            </a:r>
            <a:r>
              <a:rPr lang="en-US" sz="1200" b="0" i="0" kern="1200" dirty="0">
                <a:solidFill>
                  <a:schemeClr val="tx1"/>
                </a:solidFill>
                <a:effectLst/>
                <a:latin typeface="Amazon Ember Regular" charset="0"/>
                <a:ea typeface="+mn-ea"/>
                <a:cs typeface="+mn-cs"/>
              </a:rPr>
              <a:t> is a service for detecting equipment operating issues before they affect production, for equipment which already houses machine sensors.  </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Amazon Ember Regular" charset="0"/>
                <a:ea typeface="+mn-ea"/>
                <a:cs typeface="+mn-cs"/>
              </a:rPr>
              <a:t>Amazon</a:t>
            </a:r>
            <a:r>
              <a:rPr lang="en-US" sz="1200" b="0" i="0" kern="1200" baseline="0" dirty="0">
                <a:solidFill>
                  <a:schemeClr val="tx1"/>
                </a:solidFill>
                <a:effectLst/>
                <a:latin typeface="Amazon Ember Regular" charset="0"/>
                <a:ea typeface="+mn-ea"/>
                <a:cs typeface="+mn-cs"/>
              </a:rPr>
              <a:t> Lookout for Vision</a:t>
            </a:r>
            <a:r>
              <a:rPr lang="en-US" sz="1200" b="0" i="0" kern="1200" dirty="0">
                <a:solidFill>
                  <a:schemeClr val="tx1"/>
                </a:solidFill>
                <a:effectLst/>
                <a:latin typeface="Amazon Ember Regular" charset="0"/>
                <a:ea typeface="+mn-ea"/>
                <a:cs typeface="+mn-cs"/>
              </a:rPr>
              <a:t> is a new end to end service which uses computer vision to detect defects on production lines. Lookout</a:t>
            </a:r>
            <a:r>
              <a:rPr lang="en-US" sz="1200" b="0" i="0" kern="1200" baseline="0" dirty="0">
                <a:solidFill>
                  <a:schemeClr val="tx1"/>
                </a:solidFill>
                <a:effectLst/>
                <a:latin typeface="Amazon Ember Regular" charset="0"/>
                <a:ea typeface="+mn-ea"/>
                <a:cs typeface="+mn-cs"/>
              </a:rPr>
              <a:t> for Vision</a:t>
            </a:r>
            <a:r>
              <a:rPr lang="en-US" sz="1200" b="0" i="0" kern="1200" dirty="0">
                <a:solidFill>
                  <a:schemeClr val="tx1"/>
                </a:solidFill>
                <a:effectLst/>
                <a:latin typeface="Amazon Ember Regular" charset="0"/>
                <a:ea typeface="+mn-ea"/>
                <a:cs typeface="+mn-cs"/>
              </a:rPr>
              <a:t> learns the baseline of what a ‘normal’ image should include – such as parts or silicon wafers - in as few as 30 images (which can be provided by non-technical teams). The service will then provide notifications and alerts for photos or frames of videos which differ from the baseline providing rapid, automatic alerts of emerging quality problems on manufacturing lines.</a:t>
            </a:r>
          </a:p>
        </p:txBody>
      </p:sp>
      <p:sp>
        <p:nvSpPr>
          <p:cNvPr id="4" name="Slide Number Placeholder 3"/>
          <p:cNvSpPr>
            <a:spLocks noGrp="1"/>
          </p:cNvSpPr>
          <p:nvPr>
            <p:ph type="sldNum" sz="quarter" idx="10"/>
          </p:nvPr>
        </p:nvSpPr>
        <p:spPr/>
        <p:txBody>
          <a:bodyPr/>
          <a:lstStyle/>
          <a:p>
            <a:fld id="{69C3F2ED-74C5-7D4F-8560-0CC253E9A436}" type="slidenum">
              <a:rPr lang="en-US" smtClean="0"/>
              <a:pPr/>
              <a:t>19</a:t>
            </a:fld>
            <a:endParaRPr lang="en-US" dirty="0"/>
          </a:p>
        </p:txBody>
      </p:sp>
    </p:spTree>
    <p:extLst>
      <p:ext uri="{BB962C8B-B14F-4D97-AF65-F5344CB8AC3E}">
        <p14:creationId xmlns:p14="http://schemas.microsoft.com/office/powerpoint/2010/main" val="25338339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On the technology side, ML should increasingly be integrated into just about every aspect of your business. </a:t>
            </a:r>
          </a:p>
          <a:p>
            <a:pPr marL="171450" indent="-171450">
              <a:buFont typeface="Arial" panose="020B0604020202020204" pitchFamily="34" charset="0"/>
              <a:buChar char="•"/>
            </a:pPr>
            <a:r>
              <a:rPr lang="en-US" dirty="0"/>
              <a:t>To do so, requires a new stack that is tailored to the unique needs of your business. </a:t>
            </a:r>
          </a:p>
          <a:p>
            <a:endParaRPr lang="en-US" dirty="0"/>
          </a:p>
        </p:txBody>
      </p:sp>
      <p:sp>
        <p:nvSpPr>
          <p:cNvPr id="4" name="Footer Placeholder 3"/>
          <p:cNvSpPr>
            <a:spLocks noGrp="1"/>
          </p:cNvSpPr>
          <p:nvPr>
            <p:ph type="ftr" sz="quarter" idx="4"/>
          </p:nvPr>
        </p:nvSpPr>
        <p:spPr/>
        <p:txBody>
          <a:bodyPr/>
          <a:lstStyle/>
          <a:p>
            <a:r>
              <a:rPr lang="en-US" dirty="0"/>
              <a:t>Amazon Confidential</a:t>
            </a:r>
          </a:p>
        </p:txBody>
      </p:sp>
      <p:sp>
        <p:nvSpPr>
          <p:cNvPr id="5" name="Slide Number Placeholder 4"/>
          <p:cNvSpPr>
            <a:spLocks noGrp="1"/>
          </p:cNvSpPr>
          <p:nvPr>
            <p:ph type="sldNum" sz="quarter" idx="5"/>
          </p:nvPr>
        </p:nvSpPr>
        <p:spPr/>
        <p:txBody>
          <a:bodyPr/>
          <a:lstStyle/>
          <a:p>
            <a:fld id="{69C3F2ED-74C5-7D4F-8560-0CC253E9A436}" type="slidenum">
              <a:rPr lang="en-US" smtClean="0"/>
              <a:pPr/>
              <a:t>2</a:t>
            </a:fld>
            <a:endParaRPr lang="en-US" dirty="0"/>
          </a:p>
        </p:txBody>
      </p:sp>
    </p:spTree>
    <p:extLst>
      <p:ext uri="{BB962C8B-B14F-4D97-AF65-F5344CB8AC3E}">
        <p14:creationId xmlns:p14="http://schemas.microsoft.com/office/powerpoint/2010/main" val="42507979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For</a:t>
            </a:r>
            <a:r>
              <a:rPr lang="en-US" baseline="0" dirty="0"/>
              <a:t> our health care and life sciences customers we offer Amazon </a:t>
            </a:r>
            <a:r>
              <a:rPr lang="en-US" baseline="0" dirty="0" err="1"/>
              <a:t>HealthLake</a:t>
            </a:r>
            <a:r>
              <a:rPr lang="en-US" baseline="0" dirty="0"/>
              <a:t>.  This is a </a:t>
            </a:r>
            <a:r>
              <a:rPr lang="en-US" sz="1200" dirty="0"/>
              <a:t>HIPAA-eligible service that enables healthcare providers, health insurance companies, and pharmaceutical companies to store, transform, query, and analyze health data at petabyte scale.</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err="1"/>
              <a:t>HealthLake</a:t>
            </a:r>
            <a:r>
              <a:rPr lang="en-US" sz="1200" baseline="0" dirty="0"/>
              <a:t> provides key features and functionality from the initial import of data to tag and index to transform to search and finally analyze the data so you can finally ask questions of the it and uncover new insights</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aseline="0" dirty="0"/>
              <a:t>Starting with import, </a:t>
            </a:r>
            <a:r>
              <a:rPr lang="en-US" sz="1200" baseline="0" dirty="0" err="1"/>
              <a:t>HealthLake</a:t>
            </a:r>
            <a:r>
              <a:rPr lang="en-US" sz="1200" baseline="0" dirty="0"/>
              <a:t> quickly and easily imports clinical notes, lab reports, insurance claims and more.</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aseline="0" dirty="0"/>
              <a:t>You can then tag and index the data in the AWS cloud in a secure, compliant and auditable way.</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err="1"/>
              <a:t>HealthLake</a:t>
            </a:r>
            <a:r>
              <a:rPr lang="en-US" sz="1200" dirty="0"/>
              <a:t> </a:t>
            </a:r>
            <a:r>
              <a:rPr lang="en-US" sz="1200" b="0" i="0" kern="1200" dirty="0">
                <a:solidFill>
                  <a:schemeClr val="tx1"/>
                </a:solidFill>
                <a:effectLst/>
                <a:latin typeface="Amazon Ember Regular" charset="0"/>
                <a:ea typeface="+mn-ea"/>
                <a:cs typeface="+mn-cs"/>
              </a:rPr>
              <a:t>transforms unstructured data using specialized machine learning models and provides powerful query and search capabilities so you can finally ask questions of the data. </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Amazon Ember Regular" charset="0"/>
                <a:ea typeface="+mn-ea"/>
                <a:cs typeface="+mn-cs"/>
              </a:rPr>
              <a:t>And finally</a:t>
            </a:r>
            <a:r>
              <a:rPr lang="en-US" sz="1200" b="0" i="0" kern="1200" baseline="0" dirty="0">
                <a:solidFill>
                  <a:schemeClr val="tx1"/>
                </a:solidFill>
                <a:effectLst/>
                <a:latin typeface="Amazon Ember Regular" charset="0"/>
                <a:ea typeface="+mn-ea"/>
                <a:cs typeface="+mn-cs"/>
              </a:rPr>
              <a:t> with </a:t>
            </a:r>
            <a:r>
              <a:rPr lang="en-US" sz="1200" b="0" i="0" kern="1200" baseline="0" dirty="0" err="1">
                <a:solidFill>
                  <a:schemeClr val="tx1"/>
                </a:solidFill>
                <a:effectLst/>
                <a:latin typeface="Amazon Ember Regular" charset="0"/>
                <a:ea typeface="+mn-ea"/>
                <a:cs typeface="+mn-cs"/>
              </a:rPr>
              <a:t>HealthLake</a:t>
            </a:r>
            <a:r>
              <a:rPr lang="en-US" sz="1200" b="0" i="0" kern="1200" baseline="0" dirty="0">
                <a:solidFill>
                  <a:schemeClr val="tx1"/>
                </a:solidFill>
                <a:effectLst/>
                <a:latin typeface="Amazon Ember Regular" charset="0"/>
                <a:ea typeface="+mn-ea"/>
                <a:cs typeface="+mn-cs"/>
              </a:rPr>
              <a:t> p</a:t>
            </a:r>
            <a:r>
              <a:rPr lang="en-US" sz="1200" b="0" i="0" kern="1200" dirty="0">
                <a:solidFill>
                  <a:schemeClr val="tx1"/>
                </a:solidFill>
                <a:effectLst/>
                <a:latin typeface="Amazon Ember Regular" charset="0"/>
                <a:ea typeface="+mn-ea"/>
                <a:cs typeface="+mn-cs"/>
              </a:rPr>
              <a:t>re-built ML models work on top of the now structured data to analyze and understand relationships in the data, identify trends, and make predictions, ultimately delivering better care for patients.</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endParaRPr>
          </a:p>
        </p:txBody>
      </p:sp>
    </p:spTree>
    <p:extLst>
      <p:ext uri="{BB962C8B-B14F-4D97-AF65-F5344CB8AC3E}">
        <p14:creationId xmlns:p14="http://schemas.microsoft.com/office/powerpoint/2010/main" val="10475562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84668" indent="-184668">
              <a:buFont typeface="Arial" panose="020B0604020202020204" pitchFamily="34" charset="0"/>
              <a:buChar char="•"/>
            </a:pPr>
            <a:r>
              <a:rPr lang="en-US" sz="800" b="0" i="0" kern="1200" baseline="0" dirty="0">
                <a:solidFill>
                  <a:schemeClr val="tx1"/>
                </a:solidFill>
                <a:latin typeface="Amazon Ember Regular" charset="0"/>
                <a:ea typeface="+mn-ea"/>
                <a:cs typeface="+mn-cs"/>
              </a:rPr>
              <a:t>Enterprise search which today has multiple silos of unstructured data and it’s difficult and time consuming to find answers. </a:t>
            </a:r>
          </a:p>
          <a:p>
            <a:pPr marL="184668" indent="-184668">
              <a:buFont typeface="Arial" panose="020B0604020202020204" pitchFamily="34" charset="0"/>
              <a:buChar char="•"/>
            </a:pPr>
            <a:r>
              <a:rPr lang="en-US" sz="800" b="0" i="0" kern="1200" baseline="0" dirty="0">
                <a:solidFill>
                  <a:schemeClr val="tx1"/>
                </a:solidFill>
                <a:latin typeface="Amazon Ember Regular" charset="0"/>
                <a:ea typeface="+mn-ea"/>
                <a:cs typeface="+mn-cs"/>
              </a:rPr>
              <a:t>Keyword searches are unintuitive and error prone so workers have to learn keyword combinations instead of relying on natural language.</a:t>
            </a:r>
            <a:endParaRPr lang="en-US" sz="800" dirty="0">
              <a:latin typeface="+mn-lt"/>
            </a:endParaRPr>
          </a:p>
          <a:p>
            <a:pPr marL="184668" indent="-184668" defTabSz="984893">
              <a:buFont typeface="Arial" panose="020B0604020202020204" pitchFamily="34" charset="0"/>
              <a:buChar char="•"/>
              <a:defRPr/>
            </a:pPr>
            <a:r>
              <a:rPr lang="en-US" sz="800" dirty="0">
                <a:latin typeface="+mn-lt"/>
              </a:rPr>
              <a:t>Amazon Kendra</a:t>
            </a:r>
            <a:r>
              <a:rPr lang="en-US" sz="800" baseline="0" dirty="0">
                <a:latin typeface="+mn-lt"/>
              </a:rPr>
              <a:t> makes enterprise search easier by providing deeper content analysis via ML and NLU to find precise and personalized answers to queries. </a:t>
            </a:r>
          </a:p>
          <a:p>
            <a:pPr marL="184668" indent="-184668" defTabSz="984893">
              <a:buFont typeface="Arial" panose="020B0604020202020204" pitchFamily="34" charset="0"/>
              <a:buChar char="•"/>
              <a:defRPr/>
            </a:pPr>
            <a:r>
              <a:rPr lang="en-US" sz="800" baseline="0" dirty="0">
                <a:latin typeface="+mn-lt"/>
              </a:rPr>
              <a:t>For example, when you’re laptop is broken, rather than having to remember the exact keyword to search, you can simply ask, “where can I repair my laptop”. </a:t>
            </a:r>
          </a:p>
          <a:p>
            <a:pPr marL="184668" marR="0" lvl="0" indent="-184668" algn="l" defTabSz="98489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800" b="0" i="0" kern="1200" baseline="0" dirty="0">
                <a:solidFill>
                  <a:schemeClr val="tx1"/>
                </a:solidFill>
                <a:latin typeface="Amazon Ember Regular" charset="0"/>
                <a:ea typeface="+mn-ea"/>
                <a:cs typeface="+mn-cs"/>
              </a:rPr>
              <a:t>Connects with </a:t>
            </a:r>
            <a:r>
              <a:rPr lang="en-US" sz="800" b="0" i="0" kern="1200" dirty="0">
                <a:solidFill>
                  <a:schemeClr val="tx1"/>
                </a:solidFill>
                <a:latin typeface="Amazon Ember Regular" charset="0"/>
                <a:ea typeface="Amazon Ember" panose="020B0603020204020204" pitchFamily="34" charset="0"/>
                <a:cs typeface="Amazon Ember" panose="020B0603020204020204" pitchFamily="34" charset="0"/>
              </a:rPr>
              <a:t>S3, RDS, </a:t>
            </a:r>
            <a:r>
              <a:rPr lang="en-US" sz="800" b="0" i="0" kern="1200" dirty="0" err="1">
                <a:solidFill>
                  <a:schemeClr val="tx1"/>
                </a:solidFill>
                <a:latin typeface="Amazon Ember Regular" charset="0"/>
                <a:ea typeface="Amazon Ember" panose="020B0603020204020204" pitchFamily="34" charset="0"/>
                <a:cs typeface="Amazon Ember" panose="020B0603020204020204" pitchFamily="34" charset="0"/>
              </a:rPr>
              <a:t>Sharepoint</a:t>
            </a:r>
            <a:r>
              <a:rPr lang="en-US" sz="800" b="0" i="0" kern="1200" dirty="0">
                <a:solidFill>
                  <a:schemeClr val="tx1"/>
                </a:solidFill>
                <a:latin typeface="Amazon Ember Regular" charset="0"/>
                <a:ea typeface="Amazon Ember" panose="020B0603020204020204" pitchFamily="34" charset="0"/>
                <a:cs typeface="Amazon Ember" panose="020B0603020204020204" pitchFamily="34" charset="0"/>
              </a:rPr>
              <a:t>, File System, Web Servers, Dropbox, Box, OneDrive, etc. </a:t>
            </a:r>
          </a:p>
          <a:p>
            <a:pPr marL="184668" indent="-184668" defTabSz="984893">
              <a:buFont typeface="Arial" panose="020B0604020202020204" pitchFamily="34" charset="0"/>
              <a:buChar char="•"/>
              <a:defRPr/>
            </a:pPr>
            <a:r>
              <a:rPr lang="en-US" sz="800" baseline="0" dirty="0">
                <a:latin typeface="+mn-lt"/>
              </a:rPr>
              <a:t>Kendra improves over time, </a:t>
            </a:r>
            <a:r>
              <a:rPr lang="en-US" sz="800" dirty="0">
                <a:latin typeface="+mn-lt"/>
              </a:rPr>
              <a:t>allows customers to load and manage FAQs to deliver highly tuned ML-based search for precise responses to end users</a:t>
            </a:r>
          </a:p>
          <a:p>
            <a:pPr marL="184668" indent="-184668">
              <a:buFont typeface="Arial" panose="020B0604020202020204" pitchFamily="34" charset="0"/>
              <a:buChar char="•"/>
            </a:pPr>
            <a:endParaRPr lang="en-US" sz="800" baseline="0" dirty="0">
              <a:latin typeface="+mn-lt"/>
            </a:endParaRP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68496DE-E2A2-4858-AD11-7F4F7D2B012F}" type="slidenum">
              <a:rPr kumimoji="0" 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Amazon Ember Regular" charset="0"/>
              <a:ea typeface="+mn-ea"/>
              <a:cs typeface="+mn-cs"/>
            </a:endParaRPr>
          </a:p>
        </p:txBody>
      </p:sp>
      <p:sp>
        <p:nvSpPr>
          <p:cNvPr id="5" name="Header Placeholder 4"/>
          <p:cNvSpPr>
            <a:spLocks noGrp="1"/>
          </p:cNvSpPr>
          <p:nvPr>
            <p:ph type="hd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mazon Ember Regular" charset="0"/>
                <a:ea typeface="+mn-ea"/>
                <a:cs typeface="+mn-cs"/>
              </a:rPr>
              <a:t>Amazon Confidential</a:t>
            </a:r>
          </a:p>
        </p:txBody>
      </p:sp>
    </p:spTree>
    <p:extLst>
      <p:ext uri="{BB962C8B-B14F-4D97-AF65-F5344CB8AC3E}">
        <p14:creationId xmlns:p14="http://schemas.microsoft.com/office/powerpoint/2010/main" val="338131362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49500" y="522288"/>
            <a:ext cx="4648200" cy="2614612"/>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100" dirty="0">
                <a:solidFill>
                  <a:schemeClr val="tx1"/>
                </a:solidFill>
              </a:rPr>
              <a:t>“Woodside Energy is the pioneer of the liquefied natural gas (LNG) industry in Australia. With 65 years of experience, including 35 years designing, building and operating LNG plants, we have millions of documents capturing our collective intelligence. Continuing our journey to becoming a </a:t>
            </a:r>
            <a:r>
              <a:rPr lang="en-US" sz="1100" dirty="0">
                <a:solidFill>
                  <a:schemeClr val="accent1">
                    <a:lumMod val="60000"/>
                    <a:lumOff val="40000"/>
                  </a:schemeClr>
                </a:solidFill>
              </a:rPr>
              <a:t>cognitive enterprise</a:t>
            </a:r>
            <a:r>
              <a:rPr lang="en-US" sz="1100" dirty="0">
                <a:solidFill>
                  <a:schemeClr val="tx1"/>
                </a:solidFill>
              </a:rPr>
              <a:t>, we are </a:t>
            </a:r>
            <a:r>
              <a:rPr lang="en-US" sz="1100" dirty="0">
                <a:solidFill>
                  <a:schemeClr val="accent1">
                    <a:lumMod val="60000"/>
                    <a:lumOff val="40000"/>
                  </a:schemeClr>
                </a:solidFill>
              </a:rPr>
              <a:t>looking for greater precision in responses to our natural language questions</a:t>
            </a:r>
            <a:r>
              <a:rPr lang="en-US" sz="1100" dirty="0">
                <a:solidFill>
                  <a:schemeClr val="tx1"/>
                </a:solidFill>
              </a:rPr>
              <a:t>, at a scale not previously possible. That’s why we have decided to use Amazon Kendra. Kendra uses </a:t>
            </a:r>
            <a:r>
              <a:rPr lang="en-US" sz="1100" dirty="0">
                <a:solidFill>
                  <a:schemeClr val="accent1">
                    <a:lumMod val="60000"/>
                    <a:lumOff val="40000"/>
                  </a:schemeClr>
                </a:solidFill>
              </a:rPr>
              <a:t>natural language queries to retrieve specific answers our people need</a:t>
            </a:r>
            <a:r>
              <a:rPr lang="en-US" sz="1100" dirty="0">
                <a:solidFill>
                  <a:schemeClr val="tx1"/>
                </a:solidFill>
              </a:rPr>
              <a:t>. We’re now able to </a:t>
            </a:r>
            <a:r>
              <a:rPr lang="en-US" sz="1100" dirty="0">
                <a:solidFill>
                  <a:schemeClr val="accent1">
                    <a:lumMod val="60000"/>
                    <a:lumOff val="40000"/>
                  </a:schemeClr>
                </a:solidFill>
              </a:rPr>
              <a:t>precisely search our most valuable project engineering documents</a:t>
            </a:r>
            <a:r>
              <a:rPr lang="en-US" sz="1100" dirty="0">
                <a:solidFill>
                  <a:schemeClr val="tx1"/>
                </a:solidFill>
              </a:rPr>
              <a:t>, and will soon scale this across our entire documented knowledge base. </a:t>
            </a:r>
            <a:r>
              <a:rPr lang="en-US" sz="1100" dirty="0">
                <a:solidFill>
                  <a:schemeClr val="accent1">
                    <a:lumMod val="60000"/>
                    <a:lumOff val="40000"/>
                  </a:schemeClr>
                </a:solidFill>
              </a:rPr>
              <a:t>Kendra finds the answer </a:t>
            </a:r>
            <a:r>
              <a:rPr lang="en-US" sz="1100" dirty="0">
                <a:solidFill>
                  <a:schemeClr val="tx1"/>
                </a:solidFill>
              </a:rPr>
              <a:t>to questions like ‘</a:t>
            </a:r>
            <a:r>
              <a:rPr lang="en-US" sz="1100" dirty="0">
                <a:solidFill>
                  <a:schemeClr val="accent2">
                    <a:lumMod val="40000"/>
                    <a:lumOff val="60000"/>
                  </a:schemeClr>
                </a:solidFill>
              </a:rPr>
              <a:t>What is the length of the pipeline at Pluto?</a:t>
            </a:r>
            <a:r>
              <a:rPr lang="en-US" sz="1100" dirty="0">
                <a:solidFill>
                  <a:schemeClr val="tx1"/>
                </a:solidFill>
              </a:rPr>
              <a:t>’ </a:t>
            </a:r>
            <a:r>
              <a:rPr lang="en-US" sz="1100" dirty="0">
                <a:solidFill>
                  <a:schemeClr val="accent1">
                    <a:lumMod val="60000"/>
                    <a:lumOff val="40000"/>
                  </a:schemeClr>
                </a:solidFill>
              </a:rPr>
              <a:t>quickly and accurately</a:t>
            </a:r>
            <a:r>
              <a:rPr lang="en-US" sz="1100" dirty="0">
                <a:solidFill>
                  <a:schemeClr val="tx1"/>
                </a:solidFill>
              </a:rPr>
              <a:t>. This step-change in </a:t>
            </a:r>
            <a:r>
              <a:rPr lang="en-US" sz="1100" dirty="0">
                <a:solidFill>
                  <a:schemeClr val="accent1">
                    <a:lumMod val="60000"/>
                    <a:lumOff val="40000"/>
                  </a:schemeClr>
                </a:solidFill>
              </a:rPr>
              <a:t>cognitive capability </a:t>
            </a:r>
            <a:r>
              <a:rPr lang="en-US" sz="1100" dirty="0">
                <a:solidFill>
                  <a:schemeClr val="tx1"/>
                </a:solidFill>
              </a:rPr>
              <a:t>will enable even </a:t>
            </a:r>
            <a:r>
              <a:rPr lang="en-US" sz="1100" dirty="0">
                <a:solidFill>
                  <a:schemeClr val="accent1">
                    <a:lumMod val="60000"/>
                    <a:lumOff val="40000"/>
                  </a:schemeClr>
                </a:solidFill>
              </a:rPr>
              <a:t>better, faster decision making</a:t>
            </a:r>
            <a:r>
              <a:rPr lang="en-US" sz="1100" dirty="0">
                <a:solidFill>
                  <a:schemeClr val="tx1"/>
                </a:solidFill>
              </a:rPr>
              <a:t> to improve our operations and the working lives of our people.”</a:t>
            </a:r>
            <a:r>
              <a:rPr lang="en-US" sz="1050" baseline="0" dirty="0">
                <a:solidFill>
                  <a:schemeClr val="tx1"/>
                </a:solidFill>
              </a:rPr>
              <a:t> </a:t>
            </a:r>
            <a:r>
              <a:rPr lang="en-US" sz="1050" dirty="0">
                <a:solidFill>
                  <a:schemeClr val="tx1"/>
                </a:solidFill>
              </a:rPr>
              <a:t>Shelley </a:t>
            </a:r>
            <a:r>
              <a:rPr lang="en-US" sz="1050" dirty="0" err="1">
                <a:solidFill>
                  <a:schemeClr val="tx1"/>
                </a:solidFill>
              </a:rPr>
              <a:t>Kalms</a:t>
            </a:r>
            <a:r>
              <a:rPr lang="en-US" sz="1050" dirty="0">
                <a:solidFill>
                  <a:schemeClr val="tx1"/>
                </a:solidFill>
              </a:rPr>
              <a:t>, Chief Digital Officer, Woodside Energy Ltd</a:t>
            </a:r>
            <a:endParaRPr lang="en-US" sz="1100" dirty="0"/>
          </a:p>
          <a:p>
            <a:pPr marL="171450" indent="-171450">
              <a:buFont typeface="Arial" panose="020B0604020202020204" pitchFamily="34" charset="0"/>
              <a:buChar char="•"/>
            </a:pPr>
            <a:r>
              <a:rPr lang="en-US" sz="1100" b="1" kern="1200" dirty="0">
                <a:solidFill>
                  <a:schemeClr val="tx1"/>
                </a:solidFill>
                <a:effectLst/>
                <a:latin typeface="+mn-lt"/>
                <a:ea typeface="+mn-ea"/>
                <a:cs typeface="+mn-cs"/>
              </a:rPr>
              <a:t>Note: the logos should be kept original color</a:t>
            </a:r>
            <a:endParaRPr lang="en-US" dirty="0"/>
          </a:p>
        </p:txBody>
      </p:sp>
      <p:sp>
        <p:nvSpPr>
          <p:cNvPr id="4" name="Footer Placeholder 3"/>
          <p:cNvSpPr>
            <a:spLocks noGrp="1"/>
          </p:cNvSpPr>
          <p:nvPr>
            <p:ph type="ftr" sz="quarter" idx="10"/>
          </p:nvPr>
        </p:nvSpPr>
        <p:spPr/>
        <p:txBody>
          <a:bodyPr/>
          <a:lstStyle/>
          <a:p>
            <a:r>
              <a:rPr lang="en-US" dirty="0"/>
              <a:t>Amazon Confidential</a:t>
            </a:r>
          </a:p>
        </p:txBody>
      </p:sp>
      <p:sp>
        <p:nvSpPr>
          <p:cNvPr id="5" name="Slide Number Placeholder 4"/>
          <p:cNvSpPr>
            <a:spLocks noGrp="1"/>
          </p:cNvSpPr>
          <p:nvPr>
            <p:ph type="sldNum" sz="quarter" idx="11"/>
          </p:nvPr>
        </p:nvSpPr>
        <p:spPr/>
        <p:txBody>
          <a:bodyPr/>
          <a:lstStyle/>
          <a:p>
            <a:fld id="{69C3F2ED-74C5-7D4F-8560-0CC253E9A436}" type="slidenum">
              <a:rPr lang="en-US" smtClean="0"/>
              <a:pPr/>
              <a:t>22</a:t>
            </a:fld>
            <a:endParaRPr lang="en-US" dirty="0"/>
          </a:p>
        </p:txBody>
      </p:sp>
    </p:spTree>
    <p:extLst>
      <p:ext uri="{BB962C8B-B14F-4D97-AF65-F5344CB8AC3E}">
        <p14:creationId xmlns:p14="http://schemas.microsoft.com/office/powerpoint/2010/main" val="341883831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8027" indent="-178027" defTabSz="949478">
              <a:buFont typeface="Arial" panose="020B0604020202020204" pitchFamily="34" charset="0"/>
              <a:buChar char="•"/>
              <a:defRPr/>
            </a:pPr>
            <a:r>
              <a:rPr lang="en-US" sz="800" kern="1200" dirty="0">
                <a:effectLst/>
                <a:latin typeface="+mn-lt"/>
                <a:ea typeface="+mn-ea"/>
                <a:cs typeface="+mn-cs"/>
              </a:rPr>
              <a:t>Lastly, we introduced</a:t>
            </a:r>
            <a:r>
              <a:rPr lang="en-US" sz="800" kern="1200" baseline="0" dirty="0">
                <a:effectLst/>
                <a:latin typeface="+mn-lt"/>
                <a:ea typeface="+mn-ea"/>
                <a:cs typeface="+mn-cs"/>
              </a:rPr>
              <a:t> </a:t>
            </a:r>
            <a:r>
              <a:rPr lang="en-US" sz="800" kern="1200" dirty="0">
                <a:effectLst/>
                <a:latin typeface="+mn-lt"/>
                <a:ea typeface="+mn-ea"/>
                <a:cs typeface="+mn-cs"/>
              </a:rPr>
              <a:t>Contact Lens for Amazon Connect, </a:t>
            </a:r>
            <a:r>
              <a:rPr lang="en-US" sz="800" dirty="0"/>
              <a:t>a fully-managed add-on that allows customers of Amazon Connect, our cloud contact center service</a:t>
            </a:r>
          </a:p>
          <a:p>
            <a:pPr marL="178027" indent="-178027" defTabSz="949478">
              <a:buFont typeface="Arial" panose="020B0604020202020204" pitchFamily="34" charset="0"/>
              <a:buChar char="•"/>
              <a:defRPr/>
            </a:pPr>
            <a:r>
              <a:rPr lang="en-US" sz="800" dirty="0"/>
              <a:t>Use the power of ML without requiring any technical skills</a:t>
            </a:r>
            <a:r>
              <a:rPr lang="en-US" sz="800" baseline="0" dirty="0"/>
              <a:t> to do things such as identify common call types, identify recurring themes based on customer call feedback, alert supervisors when customers are having a poor experience, and assist agents with a knowledge base to answer questions as they are being asked.</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68496DE-E2A2-4858-AD11-7F4F7D2B012F}" type="slidenum">
              <a:rPr kumimoji="0" 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Amazon Ember Regular" charset="0"/>
              <a:ea typeface="+mn-ea"/>
              <a:cs typeface="+mn-cs"/>
            </a:endParaRPr>
          </a:p>
        </p:txBody>
      </p:sp>
      <p:sp>
        <p:nvSpPr>
          <p:cNvPr id="5" name="Header Placeholder 4"/>
          <p:cNvSpPr>
            <a:spLocks noGrp="1"/>
          </p:cNvSpPr>
          <p:nvPr>
            <p:ph type="hd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mazon Ember Regular" charset="0"/>
                <a:ea typeface="+mn-ea"/>
                <a:cs typeface="+mn-cs"/>
              </a:rPr>
              <a:t>Amazon Confidential</a:t>
            </a:r>
          </a:p>
        </p:txBody>
      </p:sp>
    </p:spTree>
    <p:extLst>
      <p:ext uri="{BB962C8B-B14F-4D97-AF65-F5344CB8AC3E}">
        <p14:creationId xmlns:p14="http://schemas.microsoft.com/office/powerpoint/2010/main" val="404739767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Header Placeholder 3"/>
          <p:cNvSpPr>
            <a:spLocks noGrp="1"/>
          </p:cNvSpPr>
          <p:nvPr>
            <p:ph type="hdr" sz="quarter" idx="10"/>
          </p:nvPr>
        </p:nvSpPr>
        <p:spPr/>
        <p:txBody>
          <a:bodyPr/>
          <a:lstStyle/>
          <a:p>
            <a:r>
              <a:rPr lang="en-US" dirty="0"/>
              <a:t>AWS SKO Event 2019</a:t>
            </a:r>
          </a:p>
        </p:txBody>
      </p:sp>
      <p:sp>
        <p:nvSpPr>
          <p:cNvPr id="5" name="Footer Placeholder 4"/>
          <p:cNvSpPr>
            <a:spLocks noGrp="1"/>
          </p:cNvSpPr>
          <p:nvPr>
            <p:ph type="ftr" sz="quarter" idx="11"/>
          </p:nvPr>
        </p:nvSpPr>
        <p:spPr/>
        <p:txBody>
          <a:bodyPr/>
          <a:lstStyle/>
          <a:p>
            <a:r>
              <a:rPr lang="en-US" altLang="x-none" sz="700" dirty="0">
                <a:solidFill>
                  <a:srgbClr val="282828"/>
                </a:solidFill>
                <a:latin typeface="Amazon Ember" charset="0"/>
                <a:ea typeface="Amazon Ember" charset="0"/>
                <a:cs typeface="Amazon Ember" charset="0"/>
              </a:rPr>
              <a:t>© 2018, Amazon Web Services, Inc. or its Affiliates. All rights reserved.</a:t>
            </a:r>
          </a:p>
        </p:txBody>
      </p:sp>
      <p:sp>
        <p:nvSpPr>
          <p:cNvPr id="6" name="Date Placeholder 5"/>
          <p:cNvSpPr>
            <a:spLocks noGrp="1"/>
          </p:cNvSpPr>
          <p:nvPr>
            <p:ph type="dt" idx="12"/>
          </p:nvPr>
        </p:nvSpPr>
        <p:spPr/>
        <p:txBody>
          <a:bodyPr/>
          <a:lstStyle/>
          <a:p>
            <a:fld id="{E4738081-ED31-43D5-BFC3-EF4925DA9A61}" type="datetime8">
              <a:rPr lang="en-US" smtClean="0"/>
              <a:t>2/4/22 12:41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426162425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Customers</a:t>
            </a:r>
            <a:r>
              <a:rPr lang="en-US" baseline="0" dirty="0"/>
              <a:t> report a range of different benefits from the use of Amazon Fraud Detector which include:</a:t>
            </a:r>
          </a:p>
          <a:p>
            <a:pPr marL="171450" indent="-171450">
              <a:buFont typeface="Arial" panose="020B0604020202020204" pitchFamily="34" charset="0"/>
              <a:buChar char="•"/>
            </a:pPr>
            <a:r>
              <a:rPr lang="en-US" b="1" baseline="0" dirty="0"/>
              <a:t>Enhancing their fraud detection efforts with machine learning</a:t>
            </a:r>
            <a:r>
              <a:rPr lang="en-US" b="0" baseline="0" dirty="0"/>
              <a:t>.</a:t>
            </a:r>
            <a:r>
              <a:rPr lang="en-US" b="1" baseline="0" dirty="0"/>
              <a:t> </a:t>
            </a:r>
            <a:r>
              <a:rPr lang="en-US" b="0" baseline="0" dirty="0"/>
              <a:t>Amazon Fraud Detector has been used by customers to augment or replace their existing rules-based fraud detection solution.</a:t>
            </a:r>
          </a:p>
          <a:p>
            <a:pPr marL="171450" indent="-171450">
              <a:buFont typeface="Arial" panose="020B0604020202020204" pitchFamily="34" charset="0"/>
              <a:buChar char="•"/>
            </a:pPr>
            <a:r>
              <a:rPr lang="en-US" b="1" baseline="0" dirty="0"/>
              <a:t>Enabling users with any level of machine learning expertise to build ML models</a:t>
            </a:r>
            <a:r>
              <a:rPr lang="en-US" b="0" baseline="0" dirty="0"/>
              <a:t>. Amazon Fraud Detector enables customer fraud operations staff that are not ML experts to build and use ML-based fraud models so that fulltime data scientist involvement in fraud detection efforts is not needed or can be repurposed to address other organization needs.</a:t>
            </a:r>
          </a:p>
          <a:p>
            <a:pPr marL="171450" indent="-171450">
              <a:buFont typeface="Arial" panose="020B0604020202020204" pitchFamily="34" charset="0"/>
              <a:buChar char="•"/>
            </a:pPr>
            <a:r>
              <a:rPr lang="en-US" b="1" baseline="0" dirty="0"/>
              <a:t>Improving the results of their machine learning models with the enrichments and fraud detection experience of Amazon</a:t>
            </a:r>
            <a:r>
              <a:rPr lang="en-US" b="0" baseline="0" dirty="0"/>
              <a:t>. Most customers report that the results of the model produced with Amazon Fraud Detector is better than what they had built for themselves.</a:t>
            </a:r>
          </a:p>
          <a:p>
            <a:pPr marL="171450" indent="-171450">
              <a:buFont typeface="Arial" panose="020B0604020202020204" pitchFamily="34" charset="0"/>
              <a:buChar char="•"/>
            </a:pPr>
            <a:r>
              <a:rPr lang="en-US" b="1" baseline="0" dirty="0"/>
              <a:t>Fewer false positive alerts and fewer overall manual reviews.</a:t>
            </a:r>
            <a:r>
              <a:rPr lang="en-US" b="0" baseline="0" dirty="0"/>
              <a:t> Customers see a significant drop in the amount of work their customer service and fraud operations teams must process with models produced with Amazon Fraud Detector.</a:t>
            </a:r>
          </a:p>
          <a:p>
            <a:pPr marL="171450" indent="-171450">
              <a:buFont typeface="Arial" panose="020B0604020202020204" pitchFamily="34" charset="0"/>
              <a:buChar char="•"/>
            </a:pPr>
            <a:r>
              <a:rPr lang="en-US" b="1" baseline="0" dirty="0"/>
              <a:t>Allowing fraud operations teams to implement new measures to address threats.</a:t>
            </a:r>
            <a:r>
              <a:rPr lang="en-US" b="0" baseline="0" dirty="0"/>
              <a:t> Fraud prevention teams use Amazon Fraud Detector to act on their own to instantly define and deploy new model logic to address new attacks and bypass the need to work with IT.</a:t>
            </a:r>
          </a:p>
          <a:p>
            <a:pPr marL="171450" indent="-171450">
              <a:buFont typeface="Arial" panose="020B0604020202020204" pitchFamily="34" charset="0"/>
              <a:buChar char="•"/>
            </a:pPr>
            <a:r>
              <a:rPr lang="en-US" b="1" baseline="0" dirty="0"/>
              <a:t>Lowering Total Cost of Ownership while speeding up Time To Value.</a:t>
            </a:r>
            <a:r>
              <a:rPr lang="en-US" b="0" baseline="0" dirty="0"/>
              <a:t> Customers can log onto the AWS console and immediately start developing and deploying fraud detection solutions using Amazon Fraud Detector without upfront costs, commitments, or the need to install, configure, or maintain software.</a:t>
            </a:r>
            <a:endParaRPr lang="en-US" b="1" baseline="0" dirty="0"/>
          </a:p>
          <a:p>
            <a:pPr marL="171450" indent="-171450">
              <a:buFont typeface="Arial" panose="020B0604020202020204" pitchFamily="34" charset="0"/>
              <a:buChar char="•"/>
            </a:pPr>
            <a:endParaRPr lang="en-US" b="0" baseline="0"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25</a:t>
            </a:fld>
            <a:endParaRPr lang="en-US" dirty="0"/>
          </a:p>
        </p:txBody>
      </p:sp>
    </p:spTree>
    <p:extLst>
      <p:ext uri="{BB962C8B-B14F-4D97-AF65-F5344CB8AC3E}">
        <p14:creationId xmlns:p14="http://schemas.microsoft.com/office/powerpoint/2010/main" val="404529747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err="1">
                <a:solidFill>
                  <a:schemeClr val="tx1"/>
                </a:solidFill>
                <a:effectLst/>
                <a:latin typeface="Amazon Ember Regular" charset="0"/>
                <a:ea typeface="+mn-ea"/>
                <a:cs typeface="+mn-cs"/>
              </a:rPr>
              <a:t>GoDaddy</a:t>
            </a:r>
            <a:r>
              <a:rPr lang="en-US" sz="1200" b="0" i="0" kern="1200" dirty="0">
                <a:solidFill>
                  <a:schemeClr val="tx1"/>
                </a:solidFill>
                <a:effectLst/>
                <a:latin typeface="Amazon Ember Regular" charset="0"/>
                <a:ea typeface="+mn-ea"/>
                <a:cs typeface="+mn-cs"/>
              </a:rPr>
              <a:t> is an e-commerce vendor looking for a way to prevent</a:t>
            </a:r>
            <a:r>
              <a:rPr lang="en-US" sz="1200" b="0" i="0" kern="1200" baseline="0" dirty="0">
                <a:solidFill>
                  <a:schemeClr val="tx1"/>
                </a:solidFill>
                <a:effectLst/>
                <a:latin typeface="Amazon Ember Regular" charset="0"/>
                <a:ea typeface="+mn-ea"/>
                <a:cs typeface="+mn-cs"/>
              </a:rPr>
              <a:t> fraudulent accounts by </a:t>
            </a:r>
            <a:r>
              <a:rPr lang="en-US" sz="1200" b="0" i="0" kern="1200" dirty="0">
                <a:solidFill>
                  <a:schemeClr val="tx1"/>
                </a:solidFill>
                <a:effectLst/>
                <a:latin typeface="Amazon Ember Regular" charset="0"/>
                <a:ea typeface="+mn-ea"/>
                <a:cs typeface="+mn-cs"/>
              </a:rPr>
              <a:t>bolstering their fraud</a:t>
            </a:r>
            <a:r>
              <a:rPr lang="en-US" sz="1200" b="0" i="0" kern="1200" baseline="0" dirty="0">
                <a:solidFill>
                  <a:schemeClr val="tx1"/>
                </a:solidFill>
                <a:effectLst/>
                <a:latin typeface="Amazon Ember Regular" charset="0"/>
                <a:ea typeface="+mn-ea"/>
                <a:cs typeface="+mn-cs"/>
              </a:rPr>
              <a:t> detection capabilities during account sign-up. </a:t>
            </a:r>
            <a:r>
              <a:rPr lang="en-US" sz="1200" b="0" i="0" kern="1200" dirty="0">
                <a:solidFill>
                  <a:schemeClr val="tx1"/>
                </a:solidFill>
                <a:effectLst/>
                <a:latin typeface="Amazon Ember Regular" charset="0"/>
                <a:ea typeface="+mn-ea"/>
                <a:cs typeface="+mn-cs"/>
              </a:rPr>
              <a:t>They liked</a:t>
            </a:r>
            <a:r>
              <a:rPr lang="en-US" sz="1200" b="0" i="0" kern="1200" baseline="0" dirty="0">
                <a:solidFill>
                  <a:schemeClr val="tx1"/>
                </a:solidFill>
                <a:effectLst/>
                <a:latin typeface="Amazon Ember Regular" charset="0"/>
                <a:ea typeface="+mn-ea"/>
                <a:cs typeface="+mn-cs"/>
              </a:rPr>
              <a:t> that</a:t>
            </a:r>
            <a:r>
              <a:rPr lang="en-US" sz="1200" b="0" i="0" kern="1200" dirty="0">
                <a:solidFill>
                  <a:schemeClr val="tx1"/>
                </a:solidFill>
                <a:effectLst/>
                <a:latin typeface="Amazon Ember Regular" charset="0"/>
                <a:ea typeface="+mn-ea"/>
                <a:cs typeface="+mn-cs"/>
              </a:rPr>
              <a:t> Amazon Fraud Detector</a:t>
            </a:r>
            <a:r>
              <a:rPr lang="en-US" sz="1200" b="0" i="0" kern="1200" baseline="0" dirty="0">
                <a:solidFill>
                  <a:schemeClr val="tx1"/>
                </a:solidFill>
                <a:effectLst/>
                <a:latin typeface="Amazon Ember Regular" charset="0"/>
                <a:ea typeface="+mn-ea"/>
                <a:cs typeface="+mn-cs"/>
              </a:rPr>
              <a:t> offered a self-service approach to building and deploying a machine learning model customized to their business as well as a low cost of implementation. The model can detect likely fraudulent a</a:t>
            </a:r>
            <a:r>
              <a:rPr lang="en-US" sz="1200" b="0" i="0" kern="1200" dirty="0">
                <a:solidFill>
                  <a:schemeClr val="tx1"/>
                </a:solidFill>
                <a:effectLst/>
                <a:latin typeface="Amazon Ember Regular" charset="0"/>
                <a:ea typeface="+mn-ea"/>
                <a:cs typeface="+mn-cs"/>
              </a:rPr>
              <a:t>ccounts </a:t>
            </a:r>
            <a:r>
              <a:rPr lang="en-US" sz="1200" b="0" i="0" u="sng" kern="1200" dirty="0">
                <a:solidFill>
                  <a:schemeClr val="tx1"/>
                </a:solidFill>
                <a:effectLst/>
                <a:latin typeface="Amazon Ember Regular" charset="0"/>
                <a:ea typeface="+mn-ea"/>
                <a:cs typeface="+mn-cs"/>
              </a:rPr>
              <a:t>at the time of account signup</a:t>
            </a:r>
            <a:r>
              <a:rPr lang="en-US" sz="1200" b="0" i="0" u="none" kern="1200" baseline="0" dirty="0">
                <a:solidFill>
                  <a:schemeClr val="tx1"/>
                </a:solidFill>
                <a:effectLst/>
                <a:latin typeface="Amazon Ember Regular" charset="0"/>
                <a:ea typeface="+mn-ea"/>
                <a:cs typeface="+mn-cs"/>
              </a:rPr>
              <a:t> </a:t>
            </a:r>
            <a:r>
              <a:rPr lang="en-US" sz="1200" b="0" i="0" kern="1200" baseline="0" dirty="0">
                <a:solidFill>
                  <a:schemeClr val="tx1"/>
                </a:solidFill>
                <a:effectLst/>
                <a:latin typeface="Amazon Ember Regular" charset="0"/>
                <a:ea typeface="+mn-ea"/>
                <a:cs typeface="+mn-cs"/>
              </a:rPr>
              <a:t>without impacting the signup experience for their legitimate customers.</a:t>
            </a:r>
          </a:p>
        </p:txBody>
      </p:sp>
      <p:sp>
        <p:nvSpPr>
          <p:cNvPr id="4" name="Slide Number Placeholder 3"/>
          <p:cNvSpPr>
            <a:spLocks noGrp="1"/>
          </p:cNvSpPr>
          <p:nvPr>
            <p:ph type="sldNum" sz="quarter" idx="10"/>
          </p:nvPr>
        </p:nvSpPr>
        <p:spPr/>
        <p:txBody>
          <a:bodyPr/>
          <a:lstStyle/>
          <a:p>
            <a:fld id="{69C3F2ED-74C5-7D4F-8560-0CC253E9A436}" type="slidenum">
              <a:rPr lang="en-US" smtClean="0"/>
              <a:pPr/>
              <a:t>26</a:t>
            </a:fld>
            <a:endParaRPr lang="en-US" dirty="0"/>
          </a:p>
        </p:txBody>
      </p:sp>
    </p:spTree>
    <p:extLst>
      <p:ext uri="{BB962C8B-B14F-4D97-AF65-F5344CB8AC3E}">
        <p14:creationId xmlns:p14="http://schemas.microsoft.com/office/powerpoint/2010/main" val="202009935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81224" indent="-181224" defTabSz="966529">
              <a:buFont typeface="Arial" panose="020B0604020202020204" pitchFamily="34" charset="0"/>
              <a:buChar char="•"/>
              <a:defRPr/>
            </a:pPr>
            <a:r>
              <a:rPr lang="en-US" sz="800" dirty="0"/>
              <a:t>Another area that we’re making easier with ML is the DevOps work flow. </a:t>
            </a:r>
          </a:p>
          <a:p>
            <a:pPr marL="181224" indent="-181224" defTabSz="966529">
              <a:buFont typeface="Arial" panose="020B0604020202020204" pitchFamily="34" charset="0"/>
              <a:buChar char="•"/>
              <a:defRPr/>
            </a:pPr>
            <a:r>
              <a:rPr lang="en-US" sz="800" dirty="0"/>
              <a:t>Today’s DevOps workflow still requires lots of human interaction from expensive and hard to find resources with long implementation cycles required. </a:t>
            </a:r>
          </a:p>
          <a:p>
            <a:pPr marL="181224" indent="-181224" defTabSz="966529">
              <a:buFont typeface="Arial" panose="020B0604020202020204" pitchFamily="34" charset="0"/>
              <a:buChar char="•"/>
              <a:defRPr/>
            </a:pPr>
            <a:r>
              <a:rPr lang="en-US" sz="800" dirty="0"/>
              <a:t>Manual analysis of large amounts of data is time consuming.</a:t>
            </a:r>
          </a:p>
          <a:p>
            <a:pPr marL="181224" indent="-181224">
              <a:buFont typeface="Arial" panose="020B0604020202020204" pitchFamily="34" charset="0"/>
              <a:buChar char="•"/>
            </a:pPr>
            <a:r>
              <a:rPr lang="en-US" sz="800" dirty="0"/>
              <a:t>And the impact is serious when lack of early code reviews leads to outages or customer issues.</a:t>
            </a:r>
          </a:p>
          <a:p>
            <a:pPr marL="174708" indent="-174708">
              <a:buFont typeface="Arial" panose="020B0604020202020204" pitchFamily="34" charset="0"/>
              <a:buChar char="•"/>
            </a:pPr>
            <a:endParaRPr lang="en-US" sz="800" b="0" i="0" kern="1200" dirty="0">
              <a:solidFill>
                <a:schemeClr val="tx1"/>
              </a:solidFill>
              <a:effectLst/>
              <a:latin typeface="Amazon Ember Regular" charset="0"/>
              <a:ea typeface="+mn-ea"/>
              <a:cs typeface="+mn-cs"/>
            </a:endParaRPr>
          </a:p>
          <a:p>
            <a:pPr marL="174708" indent="-174708">
              <a:buFont typeface="Arial" panose="020B0604020202020204" pitchFamily="34" charset="0"/>
              <a:buChar char="•"/>
            </a:pPr>
            <a:r>
              <a:rPr lang="en-US" sz="800" b="0" i="0" kern="1200" dirty="0">
                <a:solidFill>
                  <a:schemeClr val="tx1"/>
                </a:solidFill>
                <a:effectLst/>
                <a:latin typeface="Amazon Ember Regular" charset="0"/>
                <a:ea typeface="+mn-ea"/>
                <a:cs typeface="+mn-cs"/>
              </a:rPr>
              <a:t>Amazon </a:t>
            </a:r>
            <a:r>
              <a:rPr lang="en-US" sz="800" b="0" i="0" kern="1200" dirty="0" err="1">
                <a:solidFill>
                  <a:schemeClr val="tx1"/>
                </a:solidFill>
                <a:effectLst/>
                <a:latin typeface="Amazon Ember Regular" charset="0"/>
                <a:ea typeface="+mn-ea"/>
                <a:cs typeface="+mn-cs"/>
              </a:rPr>
              <a:t>CodeGuru</a:t>
            </a:r>
            <a:r>
              <a:rPr lang="en-US" sz="800" dirty="0"/>
              <a:t> starts to address this by proactively recommending how to remediate issues across source code on running applications.</a:t>
            </a:r>
          </a:p>
          <a:p>
            <a:pPr marL="174708" indent="-174708">
              <a:buFont typeface="Arial" panose="020B0604020202020204" pitchFamily="34" charset="0"/>
              <a:buChar char="•"/>
            </a:pPr>
            <a:r>
              <a:rPr lang="en-US" sz="800" dirty="0"/>
              <a:t>It is the first fully managed service that helps proactively improve code quality and optimize performance.</a:t>
            </a:r>
          </a:p>
          <a:p>
            <a:pPr marL="174708" indent="-174708">
              <a:buFont typeface="Arial" panose="020B0604020202020204" pitchFamily="34" charset="0"/>
              <a:buChar char="•"/>
            </a:pPr>
            <a:r>
              <a:rPr lang="en-US" sz="800" b="0" i="0" kern="1200" dirty="0" err="1">
                <a:solidFill>
                  <a:schemeClr val="tx1"/>
                </a:solidFill>
                <a:effectLst/>
                <a:latin typeface="Amazon Ember Regular" charset="0"/>
                <a:ea typeface="+mn-ea"/>
                <a:cs typeface="+mn-cs"/>
              </a:rPr>
              <a:t>CodeGuru</a:t>
            </a:r>
            <a:r>
              <a:rPr lang="en-US" sz="800" dirty="0"/>
              <a:t> leverages machine learning models and best practices informed by years of experience and data from Amazon.com and AWS to find wide ranging issues in source code such as use of un-sanitized inputs, inappropriate handling of sensitive data, thread safety issues, and deviation from AWS best practices. </a:t>
            </a:r>
          </a:p>
          <a:p>
            <a:pPr marL="174708" indent="-174708">
              <a:buFont typeface="Arial" panose="020B0604020202020204" pitchFamily="34" charset="0"/>
              <a:buChar char="•"/>
            </a:pPr>
            <a:r>
              <a:rPr lang="en-US" sz="800" b="0" i="0" kern="1200" dirty="0" err="1">
                <a:solidFill>
                  <a:schemeClr val="tx1"/>
                </a:solidFill>
                <a:effectLst/>
                <a:latin typeface="Amazon Ember Regular" charset="0"/>
                <a:ea typeface="+mn-ea"/>
                <a:cs typeface="+mn-cs"/>
              </a:rPr>
              <a:t>CodeGuru</a:t>
            </a:r>
            <a:r>
              <a:rPr lang="en-US" sz="800" dirty="0"/>
              <a:t> includes:</a:t>
            </a:r>
          </a:p>
          <a:p>
            <a:pPr marL="640594" lvl="1" indent="-174708">
              <a:buFont typeface="Arial" panose="020B0604020202020204" pitchFamily="34" charset="0"/>
              <a:buChar char="•"/>
            </a:pPr>
            <a:r>
              <a:rPr lang="en-US" sz="800" dirty="0"/>
              <a:t>Automated code reviews with intelligent recommendations that even junior staff can follow</a:t>
            </a:r>
          </a:p>
          <a:p>
            <a:pPr marL="640594" lvl="1" indent="-174708">
              <a:buFont typeface="Arial" panose="020B0604020202020204" pitchFamily="34" charset="0"/>
              <a:buChar char="•"/>
            </a:pPr>
            <a:r>
              <a:rPr lang="en-US" sz="800" dirty="0"/>
              <a:t>Code reviews seamlessly integrate with pull request workflow or performed anytime on-demand</a:t>
            </a:r>
          </a:p>
          <a:p>
            <a:pPr marL="640594" lvl="1" indent="-174708">
              <a:buFont typeface="Arial" panose="020B0604020202020204" pitchFamily="34" charset="0"/>
              <a:buChar char="•"/>
            </a:pPr>
            <a:r>
              <a:rPr lang="en-US" sz="800" dirty="0"/>
              <a:t>Detection and optimization of the most expensive line of code</a:t>
            </a:r>
          </a:p>
          <a:p>
            <a:pPr marL="640594" lvl="1" indent="-174708">
              <a:buFont typeface="Arial" panose="020B0604020202020204" pitchFamily="34" charset="0"/>
              <a:buChar char="•"/>
            </a:pPr>
            <a:r>
              <a:rPr lang="en-US" sz="800" dirty="0"/>
              <a:t>Immediate identification of application inefficiencies running in a production </a:t>
            </a:r>
          </a:p>
        </p:txBody>
      </p:sp>
      <p:sp>
        <p:nvSpPr>
          <p:cNvPr id="4" name="Header Placeholder 3"/>
          <p:cNvSpPr>
            <a:spLocks noGrp="1"/>
          </p:cNvSpPr>
          <p:nvPr>
            <p:ph type="hdr" sz="quarter"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mazon Ember Regular" charset="0"/>
                <a:ea typeface="+mn-ea"/>
                <a:cs typeface="+mn-cs"/>
              </a:rPr>
              <a:t>Amazon Confidential</a:t>
            </a:r>
          </a:p>
        </p:txBody>
      </p:sp>
      <p:sp>
        <p:nvSpPr>
          <p:cNvPr id="5" name="Slide Number Placeholder 4"/>
          <p:cNvSpPr>
            <a:spLocks noGrp="1"/>
          </p:cNvSpPr>
          <p:nvPr>
            <p:ph type="sldNum" sz="quarter" idx="11"/>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68496DE-E2A2-4858-AD11-7F4F7D2B012F}" type="slidenum">
              <a:rPr kumimoji="0" 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Amazon Ember Regular" charset="0"/>
              <a:ea typeface="+mn-ea"/>
              <a:cs typeface="+mn-cs"/>
            </a:endParaRPr>
          </a:p>
        </p:txBody>
      </p:sp>
    </p:spTree>
    <p:extLst>
      <p:ext uri="{BB962C8B-B14F-4D97-AF65-F5344CB8AC3E}">
        <p14:creationId xmlns:p14="http://schemas.microsoft.com/office/powerpoint/2010/main" val="387252572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Amazon Ember Regular" charset="0"/>
                <a:ea typeface="+mn-ea"/>
                <a:cs typeface="+mn-cs"/>
              </a:rPr>
              <a:t>We are also adding a new service, Amazon DevOps Guru, which provides dev/ops engineers an early warning system for operational issues. Amazon DevOps Guru will automatically identify operational problems in </a:t>
            </a:r>
            <a:r>
              <a:rPr lang="en-US" sz="1200" b="0" i="0" kern="1200" dirty="0" err="1">
                <a:solidFill>
                  <a:schemeClr val="tx1"/>
                </a:solidFill>
                <a:effectLst/>
                <a:latin typeface="Amazon Ember Regular" charset="0"/>
                <a:ea typeface="+mn-ea"/>
                <a:cs typeface="+mn-cs"/>
              </a:rPr>
              <a:t>CloudWatch</a:t>
            </a:r>
            <a:r>
              <a:rPr lang="en-US" sz="1200" b="0" i="0" kern="1200" dirty="0">
                <a:solidFill>
                  <a:schemeClr val="tx1"/>
                </a:solidFill>
                <a:effectLst/>
                <a:latin typeface="Amazon Ember Regular" charset="0"/>
                <a:ea typeface="+mn-ea"/>
                <a:cs typeface="+mn-cs"/>
              </a:rPr>
              <a:t> metrics and </a:t>
            </a:r>
            <a:r>
              <a:rPr lang="en-US" sz="1200" b="0" i="0" kern="1200" dirty="0" err="1">
                <a:solidFill>
                  <a:schemeClr val="tx1"/>
                </a:solidFill>
                <a:effectLst/>
                <a:latin typeface="Amazon Ember Regular" charset="0"/>
                <a:ea typeface="+mn-ea"/>
                <a:cs typeface="+mn-cs"/>
              </a:rPr>
              <a:t>CloudTrail</a:t>
            </a:r>
            <a:r>
              <a:rPr lang="en-US" sz="1200" b="0" i="0" kern="1200" dirty="0">
                <a:solidFill>
                  <a:schemeClr val="tx1"/>
                </a:solidFill>
                <a:effectLst/>
                <a:latin typeface="Amazon Ember Regular" charset="0"/>
                <a:ea typeface="+mn-ea"/>
                <a:cs typeface="+mn-cs"/>
              </a:rPr>
              <a:t> audit logs (along with many other sources), and provide remediation guidance and root cause analysis so that issues can be identified and fixed before they impact the availability or performance of systems running in the cloud.</a:t>
            </a:r>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28</a:t>
            </a:fld>
            <a:endParaRPr lang="en-US" dirty="0"/>
          </a:p>
        </p:txBody>
      </p:sp>
    </p:spTree>
    <p:extLst>
      <p:ext uri="{BB962C8B-B14F-4D97-AF65-F5344CB8AC3E}">
        <p14:creationId xmlns:p14="http://schemas.microsoft.com/office/powerpoint/2010/main" val="68761602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i="1" dirty="0"/>
              <a:t>When we detect anomalies in production, we have been able to reduce the investigation time from days to hours and sometimes minutes thanks to AWS </a:t>
            </a:r>
            <a:r>
              <a:rPr lang="en-US" sz="1200" i="1" dirty="0" err="1"/>
              <a:t>CodeGuru’s</a:t>
            </a:r>
            <a:r>
              <a:rPr lang="en-US" sz="1200" i="1" dirty="0"/>
              <a:t> continuous profiling feature. Our developers now focus more of their energy on delivering differentiated capabilities and less time investigating problems in our production environment.”   - Zak Islam, Head of Engineering, Tech Teams, </a:t>
            </a:r>
            <a:r>
              <a:rPr lang="en-US" sz="1200" i="1" dirty="0" err="1"/>
              <a:t>Atlassian</a:t>
            </a:r>
            <a:r>
              <a:rPr lang="en-US" sz="1200" i="1" dirty="0"/>
              <a:t> </a:t>
            </a:r>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29</a:t>
            </a:fld>
            <a:endParaRPr lang="en-US" dirty="0"/>
          </a:p>
        </p:txBody>
      </p:sp>
    </p:spTree>
    <p:extLst>
      <p:ext uri="{BB962C8B-B14F-4D97-AF65-F5344CB8AC3E}">
        <p14:creationId xmlns:p14="http://schemas.microsoft.com/office/powerpoint/2010/main" val="1547623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dirty="0"/>
              <a:t>Speaker Notes</a:t>
            </a:r>
          </a:p>
          <a:p>
            <a:pPr marL="0" indent="0">
              <a:buFont typeface="Arial" panose="020B0604020202020204" pitchFamily="34" charset="0"/>
              <a:buNone/>
            </a:pPr>
            <a:r>
              <a:rPr lang="en-US" b="0" dirty="0"/>
              <a:t>1/ As you know, </a:t>
            </a:r>
            <a:r>
              <a:rPr lang="en-US" sz="900" b="0" i="0" kern="1200" dirty="0">
                <a:solidFill>
                  <a:schemeClr val="tx1"/>
                </a:solidFill>
                <a:effectLst/>
                <a:latin typeface="+mn-lt"/>
                <a:ea typeface="+mn-ea"/>
                <a:cs typeface="+mn-cs"/>
              </a:rPr>
              <a:t>AWS offers builders with the right tools for the right job and provides them their choice of tools.</a:t>
            </a:r>
          </a:p>
          <a:p>
            <a:pPr marL="0" indent="0">
              <a:buFont typeface="Arial" panose="020B0604020202020204" pitchFamily="34" charset="0"/>
              <a:buNone/>
            </a:pPr>
            <a:endParaRPr lang="en-US" sz="900" b="0" i="0" kern="1200" dirty="0">
              <a:solidFill>
                <a:schemeClr val="tx1"/>
              </a:solidFill>
              <a:effectLst/>
              <a:latin typeface="+mn-lt"/>
              <a:ea typeface="+mn-ea"/>
              <a:cs typeface="+mn-cs"/>
            </a:endParaRPr>
          </a:p>
          <a:p>
            <a:pPr marL="0" indent="0">
              <a:buFont typeface="Arial" panose="020B0604020202020204" pitchFamily="34" charset="0"/>
              <a:buNone/>
            </a:pPr>
            <a:r>
              <a:rPr lang="en-US" sz="900" b="0" i="0" kern="1200" dirty="0">
                <a:solidFill>
                  <a:schemeClr val="tx1"/>
                </a:solidFill>
                <a:effectLst/>
                <a:latin typeface="+mn-lt"/>
                <a:ea typeface="+mn-ea"/>
                <a:cs typeface="+mn-cs"/>
              </a:rPr>
              <a:t>2/ When it comes to AI &amp; Machine Learning, AWS offers a broad and deep set of services and supporting cloud infrastructure so that we can put machine learning in the hands of every developer, data scientist and expert practitioner. </a:t>
            </a:r>
          </a:p>
          <a:p>
            <a:pPr marL="0" indent="0">
              <a:buFont typeface="Arial" panose="020B0604020202020204" pitchFamily="34" charset="0"/>
              <a:buNone/>
            </a:pPr>
            <a:endParaRPr lang="en-US" sz="900" b="0" i="0" kern="1200" dirty="0">
              <a:solidFill>
                <a:schemeClr val="tx1"/>
              </a:solidFill>
              <a:effectLst/>
              <a:latin typeface="+mn-lt"/>
              <a:ea typeface="+mn-ea"/>
              <a:cs typeface="+mn-cs"/>
            </a:endParaRPr>
          </a:p>
          <a:p>
            <a:pPr marL="0" indent="0">
              <a:buFont typeface="Arial" panose="020B0604020202020204" pitchFamily="34" charset="0"/>
              <a:buNone/>
            </a:pPr>
            <a:r>
              <a:rPr lang="en-US" sz="900" b="0" i="0" kern="1200" dirty="0">
                <a:solidFill>
                  <a:schemeClr val="tx1"/>
                </a:solidFill>
                <a:effectLst/>
                <a:latin typeface="+mn-lt"/>
                <a:ea typeface="+mn-ea"/>
                <a:cs typeface="+mn-cs"/>
              </a:rPr>
              <a:t>3/ SageMaker is the middle of our 3-tier stack, and is intended for anyone who is looking to build, train, and deploy their own custom machine learning models.  </a:t>
            </a:r>
            <a:endParaRPr lang="en-US" b="0" dirty="0"/>
          </a:p>
          <a:p>
            <a:pPr marL="0" indent="0">
              <a:buFont typeface="Arial" panose="020B0604020202020204" pitchFamily="34" charset="0"/>
              <a:buNone/>
            </a:pPr>
            <a:endParaRPr lang="en-US" b="0" dirty="0"/>
          </a:p>
          <a:p>
            <a:pPr marL="0" indent="0">
              <a:buFont typeface="Arial" panose="020B0604020202020204" pitchFamily="34" charset="0"/>
              <a:buNone/>
            </a:pPr>
            <a:endParaRPr lang="en-US" b="0" dirty="0"/>
          </a:p>
          <a:p>
            <a:pPr marL="0" indent="0">
              <a:buFont typeface="Arial" panose="020B0604020202020204" pitchFamily="34" charset="0"/>
              <a:buNone/>
            </a:pPr>
            <a:r>
              <a:rPr lang="en-US" b="1" dirty="0"/>
              <a:t>Speaker Guidance</a:t>
            </a:r>
          </a:p>
          <a:p>
            <a:pPr marL="0" indent="0">
              <a:buFont typeface="Arial" panose="020B0604020202020204" pitchFamily="34" charset="0"/>
              <a:buNone/>
            </a:pPr>
            <a:r>
              <a:rPr lang="en-US" b="0" dirty="0"/>
              <a:t>This slide should be presented quickly. By the time you are delivering this presentation to your audience, you should know that they want to specifically dive deep into SageMaker. </a:t>
            </a:r>
            <a:endParaRPr lang="en-US" dirty="0"/>
          </a:p>
          <a:p>
            <a:pPr marL="174697" indent="-174697" defTabSz="1117992">
              <a:spcAft>
                <a:spcPts val="408"/>
              </a:spcAft>
              <a:buFont typeface="Arial" panose="020B0604020202020204" pitchFamily="34" charset="0"/>
              <a:buChar char="•"/>
              <a:defRPr/>
            </a:pPr>
            <a:endParaRPr lang="en-US" baseline="0" dirty="0">
              <a:latin typeface="Calibri" panose="020F0502020204030204" pitchFamily="34" charset="0"/>
              <a:cs typeface="Calibri" panose="020F0502020204030204" pitchFamily="34" charset="0"/>
            </a:endParaRPr>
          </a:p>
          <a:p>
            <a:pPr marL="174697" indent="-174697" defTabSz="1117992">
              <a:spcAft>
                <a:spcPts val="408"/>
              </a:spcAft>
              <a:buFont typeface="Arial" panose="020B0604020202020204" pitchFamily="34" charset="0"/>
              <a:buChar char="•"/>
              <a:defRPr/>
            </a:pPr>
            <a:endParaRPr lang="en-US" baseline="0" dirty="0">
              <a:latin typeface="Calibri" panose="020F0502020204030204" pitchFamily="34" charset="0"/>
              <a:cs typeface="Calibri" panose="020F0502020204030204" pitchFamily="34" charset="0"/>
            </a:endParaRPr>
          </a:p>
          <a:p>
            <a:endParaRPr lang="en-US" dirty="0"/>
          </a:p>
        </p:txBody>
      </p:sp>
      <p:sp>
        <p:nvSpPr>
          <p:cNvPr id="4" name="Header Placeholder 3"/>
          <p:cNvSpPr>
            <a:spLocks noGrp="1"/>
          </p:cNvSpPr>
          <p:nvPr>
            <p:ph type="hdr" sz="quarter" idx="10"/>
          </p:nvPr>
        </p:nvSpPr>
        <p:spPr/>
        <p:txBody>
          <a:bodyPr/>
          <a:lstStyle/>
          <a:p>
            <a:pPr marL="0" marR="0" lvl="0" indent="0" algn="l" defTabSz="1097212"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dirty="0">
                <a:ln>
                  <a:noFill/>
                </a:ln>
                <a:solidFill>
                  <a:prstClr val="black"/>
                </a:solidFill>
                <a:effectLst/>
                <a:uLnTx/>
                <a:uFillTx/>
                <a:latin typeface="Amazon Ember" panose="020B0603020204020204" pitchFamily="34" charset="0"/>
                <a:ea typeface="Amazon Ember" panose="020B0603020204020204" pitchFamily="34" charset="0"/>
                <a:cs typeface="Amazon Ember" panose="020B0603020204020204" pitchFamily="34" charset="0"/>
              </a:rPr>
              <a:t>Amazon Confidential</a:t>
            </a:r>
          </a:p>
        </p:txBody>
      </p:sp>
      <p:sp>
        <p:nvSpPr>
          <p:cNvPr id="5" name="Footer Placeholder 4"/>
          <p:cNvSpPr>
            <a:spLocks noGrp="1"/>
          </p:cNvSpPr>
          <p:nvPr>
            <p:ph type="ftr" sz="quarter" idx="11"/>
          </p:nvPr>
        </p:nvSpPr>
        <p:spPr/>
        <p:txBody>
          <a:bodyPr/>
          <a:lstStyle/>
          <a:p>
            <a:pPr marL="0" marR="0" lvl="0" indent="0" algn="l" defTabSz="1117992" rtl="0" eaLnBrk="1" fontAlgn="auto" latinLnBrk="0" hangingPunct="1">
              <a:lnSpc>
                <a:spcPct val="100000"/>
              </a:lnSpc>
              <a:spcBef>
                <a:spcPts val="0"/>
              </a:spcBef>
              <a:spcAft>
                <a:spcPts val="0"/>
              </a:spcAft>
              <a:buClrTx/>
              <a:buSzTx/>
              <a:buFontTx/>
              <a:buNone/>
              <a:tabLst/>
              <a:defRPr/>
            </a:pPr>
            <a:r>
              <a:rPr kumimoji="0" lang="en-US" altLang="x-none" sz="700" b="0" i="0" u="none" strike="noStrike" kern="1200" cap="none" spc="0" normalizeH="0" baseline="0" noProof="0" dirty="0">
                <a:ln>
                  <a:noFill/>
                </a:ln>
                <a:solidFill>
                  <a:srgbClr val="282828"/>
                </a:solidFill>
                <a:effectLst/>
                <a:uLnTx/>
                <a:uFillTx/>
                <a:latin typeface="Amazon Ember" charset="0"/>
                <a:ea typeface="Amazon Ember" charset="0"/>
                <a:cs typeface="Amazon Ember" charset="0"/>
              </a:rPr>
              <a:t>© 2018, Amazon Web Services, Inc. or its Affiliates. All rights reserved.</a:t>
            </a:r>
          </a:p>
        </p:txBody>
      </p:sp>
      <p:sp>
        <p:nvSpPr>
          <p:cNvPr id="6" name="Date Placeholder 5"/>
          <p:cNvSpPr>
            <a:spLocks noGrp="1"/>
          </p:cNvSpPr>
          <p:nvPr>
            <p:ph type="dt" idx="12"/>
          </p:nvPr>
        </p:nvSpPr>
        <p:spPr/>
        <p:txBody>
          <a:bodyPr/>
          <a:lstStyle/>
          <a:p>
            <a:pPr marL="0" marR="0" lvl="0" indent="0" algn="r" defTabSz="1097212" rtl="0" eaLnBrk="1" fontAlgn="auto" latinLnBrk="0" hangingPunct="1">
              <a:lnSpc>
                <a:spcPct val="100000"/>
              </a:lnSpc>
              <a:spcBef>
                <a:spcPts val="0"/>
              </a:spcBef>
              <a:spcAft>
                <a:spcPts val="0"/>
              </a:spcAft>
              <a:buClrTx/>
              <a:buSzTx/>
              <a:buFontTx/>
              <a:buNone/>
              <a:tabLst/>
              <a:defRPr/>
            </a:pPr>
            <a:fld id="{CB2B48D1-36ED-4AD4-84A5-85324654379A}" type="datetime8">
              <a:rPr kumimoji="0" lang="en-US" sz="1300" b="0" i="0" u="none" strike="noStrike" kern="1200" cap="none" spc="0" normalizeH="0" baseline="0" noProof="0" smtClean="0">
                <a:ln>
                  <a:noFill/>
                </a:ln>
                <a:solidFill>
                  <a:prstClr val="black"/>
                </a:solidFill>
                <a:effectLst/>
                <a:uLnTx/>
                <a:uFillTx/>
                <a:latin typeface="Amazon Ember" panose="020B0603020204020204" pitchFamily="34" charset="0"/>
                <a:ea typeface="Amazon Ember" panose="020B0603020204020204" pitchFamily="34" charset="0"/>
                <a:cs typeface="Amazon Ember" panose="020B0603020204020204" pitchFamily="34" charset="0"/>
              </a:rPr>
              <a:pPr marL="0" marR="0" lvl="0" indent="0" algn="r" defTabSz="1097212" rtl="0" eaLnBrk="1" fontAlgn="auto" latinLnBrk="0" hangingPunct="1">
                <a:lnSpc>
                  <a:spcPct val="100000"/>
                </a:lnSpc>
                <a:spcBef>
                  <a:spcPts val="0"/>
                </a:spcBef>
                <a:spcAft>
                  <a:spcPts val="0"/>
                </a:spcAft>
                <a:buClrTx/>
                <a:buSzTx/>
                <a:buFontTx/>
                <a:buNone/>
                <a:tabLst/>
                <a:defRPr/>
              </a:pPr>
              <a:t>2/4/22 12:51 PM</a:t>
            </a:fld>
            <a:endParaRPr kumimoji="0" lang="en-US" sz="1300" b="0" i="0" u="none" strike="noStrike" kern="1200" cap="none" spc="0" normalizeH="0" baseline="0" noProof="0" dirty="0">
              <a:ln>
                <a:noFill/>
              </a:ln>
              <a:solidFill>
                <a:prstClr val="black"/>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7" name="Slide Number Placeholder 6"/>
          <p:cNvSpPr>
            <a:spLocks noGrp="1"/>
          </p:cNvSpPr>
          <p:nvPr>
            <p:ph type="sldNum" sz="quarter" idx="13"/>
          </p:nvPr>
        </p:nvSpPr>
        <p:spPr/>
        <p:txBody>
          <a:bodyPr/>
          <a:lstStyle/>
          <a:p>
            <a:pPr marL="0" marR="0" lvl="0" indent="0" algn="r" defTabSz="109721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3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1097212" rtl="0" eaLnBrk="1" fontAlgn="auto" latinLnBrk="0" hangingPunct="1">
                <a:lnSpc>
                  <a:spcPct val="100000"/>
                </a:lnSpc>
                <a:spcBef>
                  <a:spcPts val="0"/>
                </a:spcBef>
                <a:spcAft>
                  <a:spcPts val="0"/>
                </a:spcAft>
                <a:buClrTx/>
                <a:buSzTx/>
                <a:buFontTx/>
                <a:buNone/>
                <a:tabLst/>
                <a:defRPr/>
              </a:pPr>
              <a:t>3</a:t>
            </a:fld>
            <a:endParaRPr kumimoji="0" lang="en-US" sz="1300" b="0" i="0" u="none" strike="noStrike" kern="1200" cap="none" spc="0" normalizeH="0" baseline="0" noProof="0" dirty="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384447384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dirty="0">
                <a:solidFill>
                  <a:schemeClr val="accent2"/>
                </a:solidFill>
                <a:latin typeface="Amazon Ember" panose="02000000000000000000" pitchFamily="2" charset="0"/>
                <a:ea typeface="Amazon Ember" panose="02000000000000000000" pitchFamily="2" charset="0"/>
              </a:rPr>
              <a:t>With Personalize we aim to give you out of the box solution to foundational use cases for personalization. You can use these capabilities for generating a broad array of Personalized user experiences</a:t>
            </a:r>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30</a:t>
            </a:fld>
            <a:endParaRPr lang="en-US" dirty="0"/>
          </a:p>
        </p:txBody>
      </p:sp>
    </p:spTree>
    <p:extLst>
      <p:ext uri="{BB962C8B-B14F-4D97-AF65-F5344CB8AC3E}">
        <p14:creationId xmlns:p14="http://schemas.microsoft.com/office/powerpoint/2010/main" val="303677321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49500" y="522288"/>
            <a:ext cx="4648200" cy="2614612"/>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Lotte</a:t>
            </a:r>
            <a:r>
              <a:rPr lang="en-US" sz="1200" kern="1200" dirty="0">
                <a:solidFill>
                  <a:schemeClr val="tx1"/>
                </a:solidFill>
                <a:effectLst/>
                <a:latin typeface="+mn-lt"/>
                <a:ea typeface="+mn-ea"/>
                <a:cs typeface="+mn-cs"/>
              </a:rPr>
              <a:t> Mart is a subsidiary of </a:t>
            </a:r>
            <a:r>
              <a:rPr lang="en-US" sz="1200" kern="1200" dirty="0" err="1">
                <a:solidFill>
                  <a:schemeClr val="tx1"/>
                </a:solidFill>
                <a:effectLst/>
                <a:latin typeface="+mn-lt"/>
                <a:ea typeface="+mn-ea"/>
                <a:cs typeface="+mn-cs"/>
              </a:rPr>
              <a:t>Lotte</a:t>
            </a:r>
            <a:r>
              <a:rPr lang="en-US" sz="1200" kern="1200" dirty="0">
                <a:solidFill>
                  <a:schemeClr val="tx1"/>
                </a:solidFill>
                <a:effectLst/>
                <a:latin typeface="+mn-lt"/>
                <a:ea typeface="+mn-ea"/>
                <a:cs typeface="+mn-cs"/>
              </a:rPr>
              <a:t> Conglomerate, the leading retail company in Korea. It operates Hypermarket, Members-only warehouse discount outlet, electronics digital shop, and </a:t>
            </a:r>
            <a:r>
              <a:rPr lang="en-US" sz="1200" kern="1200" dirty="0" err="1">
                <a:solidFill>
                  <a:schemeClr val="tx1"/>
                </a:solidFill>
                <a:effectLst/>
                <a:latin typeface="+mn-lt"/>
                <a:ea typeface="+mn-ea"/>
                <a:cs typeface="+mn-cs"/>
              </a:rPr>
              <a:t>toysRus</a:t>
            </a:r>
            <a:r>
              <a:rPr lang="en-US" sz="1200" kern="1200" dirty="0">
                <a:solidFill>
                  <a:schemeClr val="tx1"/>
                </a:solidFill>
                <a:effectLst/>
                <a:latin typeface="+mn-lt"/>
                <a:ea typeface="+mn-ea"/>
                <a:cs typeface="+mn-cs"/>
              </a:rPr>
              <a:t> store in Korea. It has 187 stores in Korea, Indonesia and Vietnam earning $6.3B in 2018. </a:t>
            </a:r>
          </a:p>
          <a:p>
            <a:pPr marL="171450" indent="-171450">
              <a:buFont typeface="Arial" panose="020B0604020202020204" pitchFamily="34" charset="0"/>
              <a:buChar char="•"/>
            </a:pPr>
            <a:r>
              <a:rPr lang="en-US" dirty="0"/>
              <a:t>The company believes deeply in the power of AI/ML to strengthen business performance, and selected AWS to support its forays into the space as it embarks on a</a:t>
            </a:r>
            <a:r>
              <a:rPr lang="en-US" baseline="0" dirty="0"/>
              <a:t> </a:t>
            </a:r>
            <a:r>
              <a:rPr lang="en-US" dirty="0"/>
              <a:t>broad rollout of cutting-edge technology. In an effort to deepen its engagement with in-store shoppers, </a:t>
            </a:r>
            <a:r>
              <a:rPr lang="en-US" dirty="0" err="1"/>
              <a:t>Lotte</a:t>
            </a:r>
            <a:r>
              <a:rPr lang="en-US" dirty="0"/>
              <a:t> Mart launched a new AI-based recommendation service built on Amazon Personalize, which represents a departure from their prior approach of providing personalized recommendations through their mobile app M Coupon that they based on big data analytics. </a:t>
            </a:r>
          </a:p>
          <a:p>
            <a:pPr marL="171450" indent="-171450">
              <a:buFont typeface="Arial" panose="020B0604020202020204" pitchFamily="34" charset="0"/>
              <a:buChar char="•"/>
            </a:pPr>
            <a:r>
              <a:rPr lang="en-US" dirty="0"/>
              <a:t>The company decided to adopt Amazon Personalize to significantly improve the quality of its recommendations, and indeed, during a trial of Amazon Personalize with 100,000 customers held from July to August, </a:t>
            </a:r>
            <a:r>
              <a:rPr lang="en-US" dirty="0" err="1"/>
              <a:t>Lotte</a:t>
            </a:r>
            <a:r>
              <a:rPr lang="en-US" dirty="0"/>
              <a:t> Mart discovered customers were 2x as likely to</a:t>
            </a:r>
            <a:r>
              <a:rPr lang="en-US" baseline="0" dirty="0"/>
              <a:t> </a:t>
            </a:r>
            <a:r>
              <a:rPr lang="en-US" dirty="0"/>
              <a:t>purchase recommended products. It also reduced development time</a:t>
            </a:r>
            <a:r>
              <a:rPr lang="en-US" baseline="0" dirty="0"/>
              <a:t> by 50%.</a:t>
            </a:r>
            <a:endParaRPr lang="en-US" dirty="0"/>
          </a:p>
          <a:p>
            <a:pPr marL="171450" indent="-171450">
              <a:buFont typeface="Arial" panose="020B0604020202020204" pitchFamily="34" charset="0"/>
              <a:buChar char="•"/>
            </a:pPr>
            <a:r>
              <a:rPr lang="en-US" dirty="0"/>
              <a:t>Now, over 300,000 users of M Coupon will get to benefit from improved recommendations and a personalized shopping experience, from which </a:t>
            </a:r>
            <a:r>
              <a:rPr lang="en-US" dirty="0" err="1"/>
              <a:t>Lotte</a:t>
            </a:r>
            <a:r>
              <a:rPr lang="en-US" dirty="0"/>
              <a:t> Mart expects to see tremendous positive revenue impacts.</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#APAC</a:t>
            </a:r>
          </a:p>
          <a:p>
            <a:pPr marL="0" indent="0">
              <a:buFont typeface="Arial" panose="020B0604020202020204" pitchFamily="34" charset="0"/>
              <a:buNone/>
            </a:pPr>
            <a:r>
              <a:rPr lang="en-US" dirty="0"/>
              <a:t>#Personalize</a:t>
            </a:r>
          </a:p>
        </p:txBody>
      </p:sp>
      <p:sp>
        <p:nvSpPr>
          <p:cNvPr id="4" name="Footer Placeholder 3"/>
          <p:cNvSpPr>
            <a:spLocks noGrp="1"/>
          </p:cNvSpPr>
          <p:nvPr>
            <p:ph type="ftr" sz="quarter"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rPr>
              <a:t>Amazon Confidential</a:t>
            </a:r>
          </a:p>
        </p:txBody>
      </p:sp>
      <p:sp>
        <p:nvSpPr>
          <p:cNvPr id="5" name="Slide Number Placeholder 4"/>
          <p:cNvSpPr>
            <a:spLocks noGrp="1"/>
          </p:cNvSpPr>
          <p:nvPr>
            <p:ph type="sldNum" sz="quarter" idx="11"/>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endParaRPr>
          </a:p>
        </p:txBody>
      </p:sp>
    </p:spTree>
    <p:extLst>
      <p:ext uri="{BB962C8B-B14F-4D97-AF65-F5344CB8AC3E}">
        <p14:creationId xmlns:p14="http://schemas.microsoft.com/office/powerpoint/2010/main" val="14843919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kern="1200" dirty="0">
                <a:solidFill>
                  <a:schemeClr val="tx1"/>
                </a:solidFill>
                <a:effectLst/>
                <a:latin typeface="Amazon Ember Regular" charset="0"/>
                <a:ea typeface="+mn-ea"/>
                <a:cs typeface="+mn-cs"/>
              </a:rPr>
              <a:t>Amazon</a:t>
            </a:r>
            <a:r>
              <a:rPr lang="en-US" sz="1200" b="0" i="0" kern="1200" baseline="0" dirty="0">
                <a:solidFill>
                  <a:schemeClr val="tx1"/>
                </a:solidFill>
                <a:effectLst/>
                <a:latin typeface="Amazon Ember Regular" charset="0"/>
                <a:ea typeface="+mn-ea"/>
                <a:cs typeface="+mn-cs"/>
              </a:rPr>
              <a:t> Lookout for Metrics</a:t>
            </a:r>
            <a:r>
              <a:rPr lang="en-US" sz="1200" b="0" i="0" kern="1200" dirty="0">
                <a:solidFill>
                  <a:schemeClr val="tx1"/>
                </a:solidFill>
                <a:effectLst/>
                <a:latin typeface="Amazon Ember Regular" charset="0"/>
                <a:ea typeface="+mn-ea"/>
                <a:cs typeface="+mn-cs"/>
              </a:rPr>
              <a:t> is an anomaly detection service, which identifies outliers in business and operational metrics automatically, with root cause analysis and human-in-the-loop continual improvement.</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i="1" dirty="0">
                <a:solidFill>
                  <a:srgbClr val="FFFFFF"/>
                </a:solidFill>
                <a:latin typeface="Amazon Ember"/>
              </a:rPr>
              <a:t>“With Lookout for Metrics, we can quickly detect and analyze anomalies across our variety of data sources, trigger events if anomalies were found, and see the anomalies easily in the AWS console. Lookout for Metrics has saved our team many hours of manual investigation and notifications are viewed as actionable rather than noise, allowing our teams to easily focus on strategic priorities with less technical overhead.” -</a:t>
            </a:r>
            <a:r>
              <a:rPr lang="en-US" sz="1200" b="1" i="1" dirty="0">
                <a:solidFill>
                  <a:srgbClr val="FFFFFF"/>
                </a:solidFill>
                <a:latin typeface="Amazon Ember"/>
              </a:rPr>
              <a:t>Mikhail </a:t>
            </a:r>
            <a:r>
              <a:rPr lang="en-US" sz="1200" b="1" i="1" dirty="0" err="1">
                <a:solidFill>
                  <a:srgbClr val="FFFFFF"/>
                </a:solidFill>
                <a:latin typeface="Amazon Ember"/>
              </a:rPr>
              <a:t>Artyugin</a:t>
            </a:r>
            <a:r>
              <a:rPr lang="en-US" sz="1200" b="1" i="1" dirty="0">
                <a:solidFill>
                  <a:srgbClr val="FFFFFF"/>
                </a:solidFill>
                <a:latin typeface="Amazon Ember"/>
              </a:rPr>
              <a:t>, Technical Director </a:t>
            </a:r>
            <a:r>
              <a:rPr lang="en-US" sz="1200" b="1" i="1" dirty="0" err="1">
                <a:solidFill>
                  <a:srgbClr val="FFFFFF"/>
                </a:solidFill>
                <a:latin typeface="Amazon Ember"/>
              </a:rPr>
              <a:t>Playrix</a:t>
            </a:r>
            <a:endParaRPr lang="en-US" sz="1200" b="1" i="1"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32</a:t>
            </a:fld>
            <a:endParaRPr lang="en-US" dirty="0"/>
          </a:p>
        </p:txBody>
      </p:sp>
    </p:spTree>
    <p:extLst>
      <p:ext uri="{BB962C8B-B14F-4D97-AF65-F5344CB8AC3E}">
        <p14:creationId xmlns:p14="http://schemas.microsoft.com/office/powerpoint/2010/main" val="156564489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dirty="0"/>
              <a:t>AWS was</a:t>
            </a:r>
            <a:r>
              <a:rPr lang="en-US" sz="1200" baseline="0" dirty="0"/>
              <a:t> n</a:t>
            </a:r>
            <a:r>
              <a:rPr lang="en-US" sz="1200" dirty="0"/>
              <a:t>amed leader in the first Gartner Magic Quadrant for Cloud AI  based on Ability to Execute and Completeness of Vision. </a:t>
            </a: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9821844-4877-2B45-B2AE-BE09D7C1C5E3}" type="slidenum">
              <a:rPr kumimoji="0" 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endParaRPr>
          </a:p>
        </p:txBody>
      </p:sp>
    </p:spTree>
    <p:extLst>
      <p:ext uri="{BB962C8B-B14F-4D97-AF65-F5344CB8AC3E}">
        <p14:creationId xmlns:p14="http://schemas.microsoft.com/office/powerpoint/2010/main" val="250847971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While AI and machine learning</a:t>
            </a:r>
            <a:r>
              <a:rPr lang="en-US" baseline="0" dirty="0"/>
              <a:t> technology is important to build successful machine learning initiatives, the organization culture is also important—ensuring you are ready to embrace transformation, that you have the skills in-house or can partner for expertise, experience and best practices. </a:t>
            </a:r>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endParaRPr>
          </a:p>
        </p:txBody>
      </p:sp>
      <p:sp>
        <p:nvSpPr>
          <p:cNvPr id="5" name="Footer Placeholder 4"/>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rPr>
              <a:t>Amazon Confidential</a:t>
            </a:r>
          </a:p>
        </p:txBody>
      </p:sp>
    </p:spTree>
    <p:extLst>
      <p:ext uri="{BB962C8B-B14F-4D97-AF65-F5344CB8AC3E}">
        <p14:creationId xmlns:p14="http://schemas.microsoft.com/office/powerpoint/2010/main" val="113860784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1097212" rtl="0" eaLnBrk="1" fontAlgn="auto" latinLnBrk="0" hangingPunct="1">
              <a:lnSpc>
                <a:spcPct val="90000"/>
              </a:lnSpc>
              <a:spcBef>
                <a:spcPts val="0"/>
              </a:spcBef>
              <a:spcAft>
                <a:spcPts val="400"/>
              </a:spcAft>
              <a:buClrTx/>
              <a:buSzTx/>
              <a:buFont typeface="Arial" panose="020B0604020202020204" pitchFamily="34" charset="0"/>
              <a:buChar char="•"/>
              <a:tabLst/>
              <a:defRPr/>
            </a:pPr>
            <a:r>
              <a:rPr lang="en-US" sz="1100" kern="1200" dirty="0">
                <a:solidFill>
                  <a:schemeClr val="tx1"/>
                </a:solidFill>
                <a:latin typeface="Calibri" panose="020F0502020204030204" pitchFamily="34" charset="0"/>
                <a:ea typeface="+mn-ea"/>
                <a:cs typeface="Calibri" panose="020F0502020204030204" pitchFamily="34" charset="0"/>
              </a:rPr>
              <a:t>AWS has a number of trainings</a:t>
            </a:r>
            <a:r>
              <a:rPr lang="en-US" sz="1100" kern="1200" baseline="0" dirty="0">
                <a:solidFill>
                  <a:schemeClr val="tx1"/>
                </a:solidFill>
                <a:latin typeface="Calibri" panose="020F0502020204030204" pitchFamily="34" charset="0"/>
                <a:ea typeface="+mn-ea"/>
                <a:cs typeface="Calibri" panose="020F0502020204030204" pitchFamily="34" charset="0"/>
              </a:rPr>
              <a:t> and acceleration programs to help you get started on your journey</a:t>
            </a:r>
          </a:p>
          <a:p>
            <a:pPr marL="171450" marR="0" lvl="0" indent="-171450" algn="l" defTabSz="1097212" rtl="0" eaLnBrk="1" fontAlgn="auto" latinLnBrk="0" hangingPunct="1">
              <a:lnSpc>
                <a:spcPct val="90000"/>
              </a:lnSpc>
              <a:spcBef>
                <a:spcPts val="0"/>
              </a:spcBef>
              <a:spcAft>
                <a:spcPts val="400"/>
              </a:spcAft>
              <a:buClrTx/>
              <a:buSzTx/>
              <a:buFont typeface="Arial" panose="020B0604020202020204" pitchFamily="34" charset="0"/>
              <a:buChar char="•"/>
              <a:tabLst/>
              <a:defRPr/>
            </a:pPr>
            <a:r>
              <a:rPr lang="en-US" sz="1100" kern="1200" baseline="0" dirty="0">
                <a:solidFill>
                  <a:schemeClr val="tx1"/>
                </a:solidFill>
                <a:latin typeface="Calibri" panose="020F0502020204030204" pitchFamily="34" charset="0"/>
                <a:ea typeface="+mn-ea"/>
                <a:cs typeface="Calibri" panose="020F0502020204030204" pitchFamily="34" charset="0"/>
              </a:rPr>
              <a:t>We offer in-person trainings for both technical and business stakeholders as well as a full free online training and certification program for your developers. </a:t>
            </a:r>
          </a:p>
          <a:p>
            <a:pPr marL="171450" marR="0" lvl="0" indent="-171450" algn="l" defTabSz="1097212" rtl="0" eaLnBrk="1" fontAlgn="auto" latinLnBrk="0" hangingPunct="1">
              <a:lnSpc>
                <a:spcPct val="90000"/>
              </a:lnSpc>
              <a:spcBef>
                <a:spcPts val="0"/>
              </a:spcBef>
              <a:spcAft>
                <a:spcPts val="400"/>
              </a:spcAft>
              <a:buClrTx/>
              <a:buSzTx/>
              <a:buFont typeface="Arial" panose="020B0604020202020204" pitchFamily="34" charset="0"/>
              <a:buChar char="•"/>
              <a:tabLst/>
              <a:defRPr/>
            </a:pPr>
            <a:r>
              <a:rPr lang="en-US" sz="1100" kern="1200" baseline="0" dirty="0">
                <a:solidFill>
                  <a:schemeClr val="tx1"/>
                </a:solidFill>
                <a:latin typeface="Calibri" panose="020F0502020204030204" pitchFamily="34" charset="0"/>
                <a:ea typeface="+mn-ea"/>
                <a:cs typeface="Calibri" panose="020F0502020204030204" pitchFamily="34" charset="0"/>
              </a:rPr>
              <a:t>We can conduct workshops to help you identify the best use cases for your business and work hand and hand with your team to develop a proof of concept through the ML Solutions Lab. And through our AWS ML Embark Program, we do in-person training for both business decision makers and technical staff, ideation on use cases, and development of a proof of concept.</a:t>
            </a:r>
          </a:p>
          <a:p>
            <a:pPr marL="171450" marR="0" lvl="0" indent="-171450" algn="l" defTabSz="1097212" rtl="0" eaLnBrk="1" fontAlgn="auto" latinLnBrk="0" hangingPunct="1">
              <a:lnSpc>
                <a:spcPct val="90000"/>
              </a:lnSpc>
              <a:spcBef>
                <a:spcPts val="0"/>
              </a:spcBef>
              <a:spcAft>
                <a:spcPts val="400"/>
              </a:spcAft>
              <a:buClrTx/>
              <a:buSzTx/>
              <a:buFont typeface="Arial" panose="020B0604020202020204" pitchFamily="34" charset="0"/>
              <a:buChar char="•"/>
              <a:tabLst/>
              <a:defRPr/>
            </a:pPr>
            <a:r>
              <a:rPr lang="en-US" sz="1100" kern="1200" baseline="0" dirty="0">
                <a:solidFill>
                  <a:schemeClr val="tx1"/>
                </a:solidFill>
                <a:latin typeface="Calibri" panose="020F0502020204030204" pitchFamily="34" charset="0"/>
                <a:ea typeface="+mn-ea"/>
                <a:cs typeface="Calibri" panose="020F0502020204030204" pitchFamily="34" charset="0"/>
              </a:rPr>
              <a:t>Lastly, we have a Professional Services team as well as ML partners who can do end to end development and take your machine learning application to production.</a:t>
            </a:r>
          </a:p>
        </p:txBody>
      </p:sp>
      <p:sp>
        <p:nvSpPr>
          <p:cNvPr id="4" name="Header Placeholder 3"/>
          <p:cNvSpPr>
            <a:spLocks noGrp="1"/>
          </p:cNvSpPr>
          <p:nvPr>
            <p:ph type="hdr" sz="quarter" idx="10"/>
          </p:nvPr>
        </p:nvSpPr>
        <p:spPr/>
        <p:txBody>
          <a:bodyPr/>
          <a:lstStyle/>
          <a:p>
            <a:r>
              <a:rPr lang="en-US" dirty="0"/>
              <a:t>Amazon Confidential</a:t>
            </a:r>
          </a:p>
        </p:txBody>
      </p:sp>
      <p:sp>
        <p:nvSpPr>
          <p:cNvPr id="7" name="Slide Number Placeholder 6"/>
          <p:cNvSpPr>
            <a:spLocks noGrp="1"/>
          </p:cNvSpPr>
          <p:nvPr>
            <p:ph type="sldNum" sz="quarter" idx="13"/>
          </p:nvPr>
        </p:nvSpPr>
        <p:spPr/>
        <p:txBody>
          <a:bodyPr/>
          <a:lstStyle/>
          <a:p>
            <a:fld id="{B4008EB6-D09E-4580-8CD6-DDB14511944F}" type="slidenum">
              <a:rPr lang="en-US" smtClean="0"/>
              <a:pPr/>
              <a:t>35</a:t>
            </a:fld>
            <a:endParaRPr lang="en-US" dirty="0"/>
          </a:p>
        </p:txBody>
      </p:sp>
    </p:spTree>
    <p:extLst>
      <p:ext uri="{BB962C8B-B14F-4D97-AF65-F5344CB8AC3E}">
        <p14:creationId xmlns:p14="http://schemas.microsoft.com/office/powerpoint/2010/main" val="277110625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4708" indent="-174708" algn="l" defTabSz="1097212" rtl="0" eaLnBrk="1" latinLnBrk="0" hangingPunct="1">
              <a:lnSpc>
                <a:spcPct val="90000"/>
              </a:lnSpc>
              <a:spcAft>
                <a:spcPts val="400"/>
              </a:spcAft>
              <a:buFont typeface="Arial" panose="020B0604020202020204" pitchFamily="34" charset="0"/>
              <a:buChar char="•"/>
            </a:pPr>
            <a:r>
              <a:rPr lang="en-US" sz="1100" kern="1200" dirty="0">
                <a:solidFill>
                  <a:schemeClr val="tx1"/>
                </a:solidFill>
                <a:latin typeface="Calibri" panose="020F0502020204030204" pitchFamily="34" charset="0"/>
                <a:ea typeface="+mn-ea"/>
                <a:cs typeface="Calibri" panose="020F0502020204030204" pitchFamily="34" charset="0"/>
              </a:rPr>
              <a:t>In parallel, you want to focus on building the right skills for your engineers. </a:t>
            </a:r>
          </a:p>
          <a:p>
            <a:pPr marL="174708" indent="-174708" algn="l" defTabSz="1097212" rtl="0" eaLnBrk="1" latinLnBrk="0" hangingPunct="1">
              <a:lnSpc>
                <a:spcPct val="90000"/>
              </a:lnSpc>
              <a:spcAft>
                <a:spcPts val="400"/>
              </a:spcAft>
              <a:buFont typeface="Arial" panose="020B0604020202020204" pitchFamily="34" charset="0"/>
              <a:buChar char="•"/>
            </a:pPr>
            <a:r>
              <a:rPr lang="en-US" sz="1100" kern="1200" dirty="0">
                <a:solidFill>
                  <a:schemeClr val="tx1"/>
                </a:solidFill>
                <a:latin typeface="Calibri" panose="020F0502020204030204" pitchFamily="34" charset="0"/>
                <a:ea typeface="+mn-ea"/>
                <a:cs typeface="Calibri" panose="020F0502020204030204" pitchFamily="34" charset="0"/>
              </a:rPr>
              <a:t>We sometimes hear that organizations don’t move ahead because they feel like they don’t have the technical expertise to be successful. </a:t>
            </a:r>
          </a:p>
          <a:p>
            <a:pPr marL="174708" marR="0" lvl="0" indent="-174708" algn="l" defTabSz="1097212" rtl="0" eaLnBrk="1" fontAlgn="auto" latinLnBrk="0" hangingPunct="1">
              <a:lnSpc>
                <a:spcPct val="90000"/>
              </a:lnSpc>
              <a:spcBef>
                <a:spcPts val="0"/>
              </a:spcBef>
              <a:spcAft>
                <a:spcPts val="400"/>
              </a:spcAft>
              <a:buClrTx/>
              <a:buSzTx/>
              <a:buFont typeface="Arial" panose="020B0604020202020204" pitchFamily="34" charset="0"/>
              <a:buChar char="•"/>
              <a:tabLst/>
              <a:defRPr/>
            </a:pPr>
            <a:r>
              <a:rPr lang="en-US" sz="1100" kern="1200" dirty="0">
                <a:solidFill>
                  <a:schemeClr val="tx1"/>
                </a:solidFill>
                <a:latin typeface="Calibri" panose="020F0502020204030204" pitchFamily="34" charset="0"/>
                <a:ea typeface="+mn-ea"/>
                <a:cs typeface="Calibri" panose="020F0502020204030204" pitchFamily="34" charset="0"/>
              </a:rPr>
              <a:t>The truth is, you can’t buy your way in to talent. There’s not enough and it can get very expensive. Instead you have to focus on developing internal talent.</a:t>
            </a:r>
          </a:p>
          <a:p>
            <a:pPr marL="174708" indent="-174708" algn="l" defTabSz="1097212" rtl="0" eaLnBrk="1" latinLnBrk="0" hangingPunct="1">
              <a:lnSpc>
                <a:spcPct val="90000"/>
              </a:lnSpc>
              <a:spcAft>
                <a:spcPts val="400"/>
              </a:spcAft>
              <a:buFont typeface="Arial" panose="020B0604020202020204" pitchFamily="34" charset="0"/>
              <a:buChar char="•"/>
            </a:pPr>
            <a:r>
              <a:rPr lang="en-US" sz="1100" kern="1200" dirty="0">
                <a:solidFill>
                  <a:schemeClr val="tx1"/>
                </a:solidFill>
                <a:latin typeface="Calibri" panose="020F0502020204030204" pitchFamily="34" charset="0"/>
                <a:ea typeface="+mn-ea"/>
                <a:cs typeface="Calibri" panose="020F0502020204030204" pitchFamily="34" charset="0"/>
              </a:rPr>
              <a:t>But, we have seen that developers are able to obtain the right skills with a high success rate when engaged with good, hands-on training. </a:t>
            </a:r>
          </a:p>
          <a:p>
            <a:pPr marL="174708" indent="-174708" algn="l" defTabSz="1097212" rtl="0" eaLnBrk="1" latinLnBrk="0" hangingPunct="1">
              <a:lnSpc>
                <a:spcPct val="90000"/>
              </a:lnSpc>
              <a:spcAft>
                <a:spcPts val="400"/>
              </a:spcAft>
              <a:buFont typeface="Arial" panose="020B0604020202020204" pitchFamily="34" charset="0"/>
              <a:buChar char="•"/>
            </a:pPr>
            <a:r>
              <a:rPr lang="en-US" sz="1100" kern="1200" dirty="0">
                <a:solidFill>
                  <a:schemeClr val="tx1"/>
                </a:solidFill>
                <a:latin typeface="Calibri" panose="020F0502020204030204" pitchFamily="34" charset="0"/>
                <a:ea typeface="+mn-ea"/>
                <a:cs typeface="Calibri" panose="020F0502020204030204" pitchFamily="34" charset="0"/>
              </a:rPr>
              <a:t>Amazon developed a machine learning university that we have used for over six years to train our engineers on ML. </a:t>
            </a:r>
          </a:p>
          <a:p>
            <a:pPr marL="174708" indent="-174708" algn="l" defTabSz="1097212" rtl="0" eaLnBrk="1" latinLnBrk="0" hangingPunct="1">
              <a:lnSpc>
                <a:spcPct val="90000"/>
              </a:lnSpc>
              <a:spcAft>
                <a:spcPts val="400"/>
              </a:spcAft>
              <a:buFont typeface="Arial" panose="020B0604020202020204" pitchFamily="34" charset="0"/>
              <a:buChar char="•"/>
            </a:pPr>
            <a:r>
              <a:rPr lang="en-US" sz="1100" kern="1200" dirty="0">
                <a:solidFill>
                  <a:schemeClr val="tx1"/>
                </a:solidFill>
                <a:latin typeface="Calibri" panose="020F0502020204030204" pitchFamily="34" charset="0"/>
                <a:ea typeface="+mn-ea"/>
                <a:cs typeface="Calibri" panose="020F0502020204030204" pitchFamily="34" charset="0"/>
              </a:rPr>
              <a:t>Last year, we made a lot of this content available for free to customers and we have seen well over 100,000 developers start their ML journey with these content since. Having strong training programs can also help you attract and retain talent. </a:t>
            </a:r>
          </a:p>
          <a:p>
            <a:pPr marL="174708" indent="-174708" algn="l" defTabSz="1097212" rtl="0" eaLnBrk="1" latinLnBrk="0" hangingPunct="1">
              <a:lnSpc>
                <a:spcPct val="90000"/>
              </a:lnSpc>
              <a:spcAft>
                <a:spcPts val="400"/>
              </a:spcAft>
              <a:buFont typeface="Arial" panose="020B0604020202020204" pitchFamily="34" charset="0"/>
              <a:buChar char="•"/>
            </a:pPr>
            <a:r>
              <a:rPr lang="en-US" sz="1100" kern="1200" dirty="0">
                <a:solidFill>
                  <a:schemeClr val="tx1"/>
                </a:solidFill>
                <a:latin typeface="Calibri" panose="020F0502020204030204" pitchFamily="34" charset="0"/>
                <a:ea typeface="+mn-ea"/>
                <a:cs typeface="Calibri" panose="020F0502020204030204" pitchFamily="34" charset="0"/>
              </a:rPr>
              <a:t>We’ve also brought additional programs to market like </a:t>
            </a:r>
            <a:r>
              <a:rPr lang="en-US" sz="1100" kern="1200" dirty="0" err="1">
                <a:solidFill>
                  <a:schemeClr val="tx1"/>
                </a:solidFill>
                <a:latin typeface="Calibri" panose="020F0502020204030204" pitchFamily="34" charset="0"/>
                <a:ea typeface="+mn-ea"/>
                <a:cs typeface="Calibri" panose="020F0502020204030204" pitchFamily="34" charset="0"/>
              </a:rPr>
              <a:t>DeepRacer</a:t>
            </a:r>
            <a:r>
              <a:rPr lang="en-US" sz="1100" kern="1200" dirty="0">
                <a:solidFill>
                  <a:schemeClr val="tx1"/>
                </a:solidFill>
                <a:latin typeface="Calibri" panose="020F0502020204030204" pitchFamily="34" charset="0"/>
                <a:ea typeface="+mn-ea"/>
                <a:cs typeface="Calibri" panose="020F0502020204030204" pitchFamily="34" charset="0"/>
              </a:rPr>
              <a:t> and </a:t>
            </a:r>
            <a:r>
              <a:rPr lang="en-US" sz="1100" kern="1200" dirty="0" err="1">
                <a:solidFill>
                  <a:schemeClr val="tx1"/>
                </a:solidFill>
                <a:latin typeface="Calibri" panose="020F0502020204030204" pitchFamily="34" charset="0"/>
                <a:ea typeface="+mn-ea"/>
                <a:cs typeface="Calibri" panose="020F0502020204030204" pitchFamily="34" charset="0"/>
              </a:rPr>
              <a:t>DeepLens</a:t>
            </a:r>
            <a:r>
              <a:rPr lang="en-US" sz="1100" kern="1200" dirty="0">
                <a:solidFill>
                  <a:schemeClr val="tx1"/>
                </a:solidFill>
                <a:latin typeface="Calibri" panose="020F0502020204030204" pitchFamily="34" charset="0"/>
                <a:ea typeface="+mn-ea"/>
                <a:cs typeface="Calibri" panose="020F0502020204030204" pitchFamily="34" charset="0"/>
              </a:rPr>
              <a:t> to get aspiring ML developers hands on with the technology.</a:t>
            </a:r>
          </a:p>
          <a:p>
            <a:pPr marL="174708" indent="-174708" algn="l" defTabSz="1097212" rtl="0" eaLnBrk="1" latinLnBrk="0" hangingPunct="1">
              <a:lnSpc>
                <a:spcPct val="90000"/>
              </a:lnSpc>
              <a:spcAft>
                <a:spcPts val="400"/>
              </a:spcAft>
              <a:buFont typeface="Arial" panose="020B0604020202020204" pitchFamily="34" charset="0"/>
              <a:buChar char="•"/>
            </a:pPr>
            <a:r>
              <a:rPr lang="en-US" sz="1100" kern="1200" dirty="0">
                <a:solidFill>
                  <a:schemeClr val="tx1"/>
                </a:solidFill>
                <a:latin typeface="Calibri" panose="020F0502020204030204" pitchFamily="34" charset="0"/>
                <a:ea typeface="+mn-ea"/>
                <a:cs typeface="Calibri" panose="020F0502020204030204" pitchFamily="34" charset="0"/>
              </a:rPr>
              <a:t>AWS </a:t>
            </a:r>
            <a:r>
              <a:rPr lang="en-US" sz="1100" kern="1200" dirty="0" err="1">
                <a:solidFill>
                  <a:schemeClr val="tx1"/>
                </a:solidFill>
                <a:latin typeface="Calibri" panose="020F0502020204030204" pitchFamily="34" charset="0"/>
                <a:ea typeface="+mn-ea"/>
                <a:cs typeface="Calibri" panose="020F0502020204030204" pitchFamily="34" charset="0"/>
              </a:rPr>
              <a:t>DeepRacer</a:t>
            </a:r>
            <a:r>
              <a:rPr lang="en-US" sz="1100" kern="1200" dirty="0">
                <a:solidFill>
                  <a:schemeClr val="tx1"/>
                </a:solidFill>
                <a:latin typeface="Calibri" panose="020F0502020204030204" pitchFamily="34" charset="0"/>
                <a:ea typeface="+mn-ea"/>
                <a:cs typeface="Calibri" panose="020F0502020204030204" pitchFamily="34" charset="0"/>
              </a:rPr>
              <a:t> provides developers with the opportunity to learn, upskill, and get hands on with ML through a fully autonomous 1/18th scale race car driven by reinforcement learning, 3D racing simulator, and global racing league.  </a:t>
            </a:r>
          </a:p>
          <a:p>
            <a:pPr marL="174708" indent="-174708" algn="l" defTabSz="1097212" rtl="0" eaLnBrk="1" latinLnBrk="0" hangingPunct="1">
              <a:lnSpc>
                <a:spcPct val="90000"/>
              </a:lnSpc>
              <a:spcAft>
                <a:spcPts val="400"/>
              </a:spcAft>
              <a:buFont typeface="Arial" panose="020B0604020202020204" pitchFamily="34" charset="0"/>
              <a:buChar char="•"/>
            </a:pPr>
            <a:r>
              <a:rPr lang="en-US" sz="1100" kern="1200" dirty="0">
                <a:solidFill>
                  <a:schemeClr val="tx1"/>
                </a:solidFill>
                <a:latin typeface="Calibri" panose="020F0502020204030204" pitchFamily="34" charset="0"/>
                <a:ea typeface="+mn-ea"/>
                <a:cs typeface="Calibri" panose="020F0502020204030204" pitchFamily="34" charset="0"/>
              </a:rPr>
              <a:t>We hold corporate events designed to provide developers with a fun way to get introduced to essential ML concepts. Customers like Accenture,</a:t>
            </a:r>
            <a:r>
              <a:rPr lang="en-US" sz="1100" kern="1200" baseline="0" dirty="0">
                <a:solidFill>
                  <a:schemeClr val="tx1"/>
                </a:solidFill>
                <a:latin typeface="Calibri" panose="020F0502020204030204" pitchFamily="34" charset="0"/>
                <a:ea typeface="+mn-ea"/>
                <a:cs typeface="Calibri" panose="020F0502020204030204" pitchFamily="34" charset="0"/>
              </a:rPr>
              <a:t> </a:t>
            </a:r>
            <a:r>
              <a:rPr lang="en-US" sz="1100" kern="1200" baseline="0" dirty="0" err="1">
                <a:solidFill>
                  <a:schemeClr val="tx1"/>
                </a:solidFill>
                <a:latin typeface="Calibri" panose="020F0502020204030204" pitchFamily="34" charset="0"/>
                <a:ea typeface="+mn-ea"/>
                <a:cs typeface="Calibri" panose="020F0502020204030204" pitchFamily="34" charset="0"/>
              </a:rPr>
              <a:t>MorningStar</a:t>
            </a:r>
            <a:r>
              <a:rPr lang="en-US" sz="1100" kern="1200" baseline="0" dirty="0">
                <a:solidFill>
                  <a:schemeClr val="tx1"/>
                </a:solidFill>
                <a:latin typeface="Calibri" panose="020F0502020204030204" pitchFamily="34" charset="0"/>
                <a:ea typeface="+mn-ea"/>
                <a:cs typeface="Calibri" panose="020F0502020204030204" pitchFamily="34" charset="0"/>
              </a:rPr>
              <a:t> and Liberty Mutual.</a:t>
            </a:r>
            <a:endParaRPr lang="en-US" sz="1100" kern="1200" dirty="0">
              <a:solidFill>
                <a:schemeClr val="tx1"/>
              </a:solidFill>
              <a:latin typeface="Calibri" panose="020F0502020204030204" pitchFamily="34" charset="0"/>
              <a:ea typeface="+mn-ea"/>
              <a:cs typeface="Calibri" panose="020F0502020204030204" pitchFamily="34" charset="0"/>
            </a:endParaRPr>
          </a:p>
          <a:p>
            <a:pPr marL="174708" indent="-174708" algn="l" defTabSz="1097212" rtl="0" eaLnBrk="1" latinLnBrk="0" hangingPunct="1">
              <a:lnSpc>
                <a:spcPct val="90000"/>
              </a:lnSpc>
              <a:spcAft>
                <a:spcPts val="400"/>
              </a:spcAft>
              <a:buFont typeface="Arial" panose="020B0604020202020204" pitchFamily="34" charset="0"/>
              <a:buChar char="•"/>
            </a:pPr>
            <a:r>
              <a:rPr lang="en-US" sz="1100" kern="1200" dirty="0">
                <a:solidFill>
                  <a:schemeClr val="tx1"/>
                </a:solidFill>
                <a:latin typeface="Calibri" panose="020F0502020204030204" pitchFamily="34" charset="0"/>
                <a:ea typeface="+mn-ea"/>
                <a:cs typeface="Calibri" panose="020F0502020204030204" pitchFamily="34" charset="0"/>
              </a:rPr>
              <a:t>AWS </a:t>
            </a:r>
            <a:r>
              <a:rPr lang="en-US" sz="1100" kern="1200" dirty="0" err="1">
                <a:solidFill>
                  <a:schemeClr val="tx1"/>
                </a:solidFill>
                <a:latin typeface="Calibri" panose="020F0502020204030204" pitchFamily="34" charset="0"/>
                <a:ea typeface="+mn-ea"/>
                <a:cs typeface="Calibri" panose="020F0502020204030204" pitchFamily="34" charset="0"/>
              </a:rPr>
              <a:t>DeepLens</a:t>
            </a:r>
            <a:r>
              <a:rPr lang="en-US" sz="1100" kern="1200" dirty="0">
                <a:solidFill>
                  <a:schemeClr val="tx1"/>
                </a:solidFill>
                <a:latin typeface="Calibri" panose="020F0502020204030204" pitchFamily="34" charset="0"/>
                <a:ea typeface="+mn-ea"/>
                <a:cs typeface="Calibri" panose="020F0502020204030204" pitchFamily="34" charset="0"/>
              </a:rPr>
              <a:t> is commonly used for object detection and sentiment analysis projects.</a:t>
            </a:r>
          </a:p>
          <a:p>
            <a:pPr marL="174708" indent="-174708" algn="l" defTabSz="1097212" rtl="0" eaLnBrk="1" latinLnBrk="0" hangingPunct="1">
              <a:lnSpc>
                <a:spcPct val="90000"/>
              </a:lnSpc>
              <a:spcAft>
                <a:spcPts val="400"/>
              </a:spcAft>
              <a:buFont typeface="Arial" panose="020B0604020202020204" pitchFamily="34" charset="0"/>
              <a:buChar char="•"/>
            </a:pPr>
            <a:r>
              <a:rPr lang="en-US" sz="1100" kern="1200" dirty="0">
                <a:solidFill>
                  <a:schemeClr val="tx1"/>
                </a:solidFill>
                <a:latin typeface="Calibri" panose="020F0502020204030204" pitchFamily="34" charset="0"/>
                <a:ea typeface="+mn-ea"/>
                <a:cs typeface="Calibri" panose="020F0502020204030204" pitchFamily="34" charset="0"/>
              </a:rPr>
              <a:t>Models trained in Amazon </a:t>
            </a:r>
            <a:r>
              <a:rPr lang="en-US" sz="1100" kern="1200" dirty="0" err="1">
                <a:solidFill>
                  <a:schemeClr val="tx1"/>
                </a:solidFill>
                <a:latin typeface="Calibri" panose="020F0502020204030204" pitchFamily="34" charset="0"/>
                <a:ea typeface="+mn-ea"/>
                <a:cs typeface="Calibri" panose="020F0502020204030204" pitchFamily="34" charset="0"/>
              </a:rPr>
              <a:t>SageMaker</a:t>
            </a:r>
            <a:r>
              <a:rPr lang="en-US" sz="1100" kern="1200" dirty="0">
                <a:solidFill>
                  <a:schemeClr val="tx1"/>
                </a:solidFill>
                <a:latin typeface="Calibri" panose="020F0502020204030204" pitchFamily="34" charset="0"/>
                <a:ea typeface="+mn-ea"/>
                <a:cs typeface="Calibri" panose="020F0502020204030204" pitchFamily="34" charset="0"/>
              </a:rPr>
              <a:t> can be sent to AWS </a:t>
            </a:r>
            <a:r>
              <a:rPr lang="en-US" sz="1100" kern="1200" dirty="0" err="1">
                <a:solidFill>
                  <a:schemeClr val="tx1"/>
                </a:solidFill>
                <a:latin typeface="Calibri" panose="020F0502020204030204" pitchFamily="34" charset="0"/>
                <a:ea typeface="+mn-ea"/>
                <a:cs typeface="Calibri" panose="020F0502020204030204" pitchFamily="34" charset="0"/>
              </a:rPr>
              <a:t>DeepLens</a:t>
            </a:r>
            <a:r>
              <a:rPr lang="en-US" sz="1100" kern="1200" dirty="0">
                <a:solidFill>
                  <a:schemeClr val="tx1"/>
                </a:solidFill>
                <a:latin typeface="Calibri" panose="020F0502020204030204" pitchFamily="34" charset="0"/>
                <a:ea typeface="+mn-ea"/>
                <a:cs typeface="Calibri" panose="020F0502020204030204" pitchFamily="34" charset="0"/>
              </a:rPr>
              <a:t> with just a few clicks from the AWS Management Console.</a:t>
            </a:r>
          </a:p>
        </p:txBody>
      </p:sp>
      <p:sp>
        <p:nvSpPr>
          <p:cNvPr id="4" name="Header Placeholder 3"/>
          <p:cNvSpPr>
            <a:spLocks noGrp="1"/>
          </p:cNvSpPr>
          <p:nvPr>
            <p:ph type="hdr" sz="quarter" idx="10"/>
          </p:nvPr>
        </p:nvSpPr>
        <p:spPr/>
        <p:txBody>
          <a:bodyPr/>
          <a:lstStyle/>
          <a:p>
            <a:pPr marL="0" marR="0" lvl="0" indent="0" algn="l" defTabSz="109721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mazon Ember" panose="020B0603020204020204" pitchFamily="34" charset="0"/>
                <a:ea typeface="Amazon Ember" panose="020B0603020204020204" pitchFamily="34" charset="0"/>
                <a:cs typeface="Amazon Ember" panose="020B0603020204020204" pitchFamily="34" charset="0"/>
              </a:rPr>
              <a:t>Amazon Confidential</a:t>
            </a:r>
            <a:endParaRPr kumimoji="0" lang="en-US" sz="1200" b="0" i="0" u="none" strike="noStrike" kern="1200" cap="none" spc="0" normalizeH="0" baseline="0" noProof="0" dirty="0">
              <a:ln>
                <a:noFill/>
              </a:ln>
              <a:solidFill>
                <a:prstClr val="black"/>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7" name="Slide Number Placeholder 6"/>
          <p:cNvSpPr>
            <a:spLocks noGrp="1"/>
          </p:cNvSpPr>
          <p:nvPr>
            <p:ph type="sldNum" sz="quarter" idx="13"/>
          </p:nvPr>
        </p:nvSpPr>
        <p:spPr/>
        <p:txBody>
          <a:bodyPr/>
          <a:lstStyle/>
          <a:p>
            <a:pPr marL="0" marR="0" lvl="0" indent="0" algn="r" defTabSz="109721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1097212"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dirty="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354419824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49500" y="522288"/>
            <a:ext cx="4648200" cy="2614612"/>
          </a:xfrm>
        </p:spPr>
      </p:sp>
      <p:sp>
        <p:nvSpPr>
          <p:cNvPr id="3" name="Notes Placeholder 2"/>
          <p:cNvSpPr>
            <a:spLocks noGrp="1"/>
          </p:cNvSpPr>
          <p:nvPr>
            <p:ph type="body" idx="1"/>
          </p:nvPr>
        </p:nvSpPr>
        <p:spPr/>
        <p:txBody>
          <a:bodyPr/>
          <a:lstStyle/>
          <a:p>
            <a:pPr marL="171450" marR="0" lvl="0" indent="-171450" algn="l" defTabSz="1097212" rtl="0" eaLnBrk="1" fontAlgn="auto" latinLnBrk="0" hangingPunct="1">
              <a:lnSpc>
                <a:spcPct val="90000"/>
              </a:lnSpc>
              <a:spcBef>
                <a:spcPts val="0"/>
              </a:spcBef>
              <a:spcAft>
                <a:spcPts val="400"/>
              </a:spcAft>
              <a:buClrTx/>
              <a:buSzTx/>
              <a:buFont typeface="Arial" panose="020B0604020202020204" pitchFamily="34" charset="0"/>
              <a:buChar char="•"/>
              <a:tabLst/>
              <a:defRPr/>
            </a:pPr>
            <a:r>
              <a:rPr lang="en-US" sz="1100" dirty="0">
                <a:solidFill>
                  <a:schemeClr val="accent2"/>
                </a:solidFill>
              </a:rPr>
              <a:t>Morningstar uses AWS </a:t>
            </a:r>
            <a:r>
              <a:rPr lang="en-US" sz="1100" dirty="0" err="1">
                <a:solidFill>
                  <a:schemeClr val="accent2"/>
                </a:solidFill>
              </a:rPr>
              <a:t>DeepRacer</a:t>
            </a:r>
            <a:r>
              <a:rPr lang="en-US" sz="1100" dirty="0">
                <a:solidFill>
                  <a:schemeClr val="accent2"/>
                </a:solidFill>
              </a:rPr>
              <a:t> to provide hands-on training to their employees and accelerate their application of machine learning across its investing products, services and processes. More than 445 employees from multiple functions and 8 countries—including 35 percent of Morningstar's technology function—have been engaged in the AWS </a:t>
            </a:r>
            <a:r>
              <a:rPr lang="en-US" sz="1100" dirty="0" err="1">
                <a:solidFill>
                  <a:schemeClr val="accent2"/>
                </a:solidFill>
              </a:rPr>
              <a:t>DeepRacer</a:t>
            </a:r>
            <a:r>
              <a:rPr lang="en-US" sz="1100" dirty="0">
                <a:solidFill>
                  <a:schemeClr val="accent2"/>
                </a:solidFill>
              </a:rPr>
              <a:t> League.</a:t>
            </a:r>
            <a:endParaRPr lang="en-US" sz="1100" dirty="0">
              <a:solidFill>
                <a:schemeClr val="accent2"/>
              </a:solidFill>
              <a:latin typeface="Arial" panose="020B0604020202020204" pitchFamily="34" charset="0"/>
              <a:cs typeface="Arial" panose="020B0604020202020204" pitchFamily="34" charset="0"/>
            </a:endParaRPr>
          </a:p>
          <a:p>
            <a:pPr marL="174708" indent="-174708">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endParaRPr>
          </a:p>
        </p:txBody>
      </p:sp>
      <p:sp>
        <p:nvSpPr>
          <p:cNvPr id="5" name="Footer Placeholder 4"/>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rPr>
              <a:t>Amazon Confidential</a:t>
            </a:r>
          </a:p>
        </p:txBody>
      </p:sp>
    </p:spTree>
    <p:extLst>
      <p:ext uri="{BB962C8B-B14F-4D97-AF65-F5344CB8AC3E}">
        <p14:creationId xmlns:p14="http://schemas.microsoft.com/office/powerpoint/2010/main" val="129849550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To</a:t>
            </a:r>
            <a:r>
              <a:rPr lang="en-US" sz="1200" kern="1200" baseline="0" dirty="0">
                <a:solidFill>
                  <a:schemeClr val="tx1"/>
                </a:solidFill>
                <a:effectLst/>
                <a:latin typeface="+mn-lt"/>
                <a:ea typeface="+mn-ea"/>
                <a:cs typeface="+mn-cs"/>
              </a:rPr>
              <a:t> help you identify a use case and bring it to proof of concept we have the Amazon ML Solutions Lab.</a:t>
            </a:r>
          </a:p>
          <a:p>
            <a:pPr marL="171450" lvl="0" indent="-171450">
              <a:buFont typeface="Arial" panose="020B0604020202020204" pitchFamily="34" charset="0"/>
              <a:buChar char="•"/>
            </a:pPr>
            <a:r>
              <a:rPr lang="en-US" sz="1200" kern="1200" baseline="0" dirty="0">
                <a:solidFill>
                  <a:schemeClr val="tx1"/>
                </a:solidFill>
                <a:effectLst/>
                <a:latin typeface="+mn-lt"/>
                <a:ea typeface="+mn-ea"/>
                <a:cs typeface="+mn-cs"/>
              </a:rPr>
              <a:t>T</a:t>
            </a:r>
            <a:r>
              <a:rPr lang="en-US" sz="1200" kern="1200" dirty="0">
                <a:solidFill>
                  <a:schemeClr val="tx1"/>
                </a:solidFill>
                <a:effectLst/>
                <a:latin typeface="+mn-lt"/>
                <a:ea typeface="+mn-ea"/>
                <a:cs typeface="+mn-cs"/>
              </a:rPr>
              <a:t>he ML Solutions Lab pairs your team with Amazon machine learning experts to prepare data, build and train models, and put models into production. It combines hands-on educational workshops with brainstorming sessions and advisory professional services to help you ‘work backwards’ from business challenges, and then go step-by-step through the process of developing machine learning-based solutions. </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At the end of the program, you will be able to take what you have learned through the process and use it elsewhere in your organization to apply ML to business opportunities.</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6A48329-EE78-4130-ACCD-09F26DD0F5AD}" type="slidenum">
              <a:rPr kumimoji="0" 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endParaRPr>
          </a:p>
        </p:txBody>
      </p:sp>
    </p:spTree>
    <p:extLst>
      <p:ext uri="{BB962C8B-B14F-4D97-AF65-F5344CB8AC3E}">
        <p14:creationId xmlns:p14="http://schemas.microsoft.com/office/powerpoint/2010/main" val="156291269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800" b="0" i="0" kern="1200" dirty="0">
                <a:solidFill>
                  <a:schemeClr val="tx1"/>
                </a:solidFill>
                <a:effectLst/>
                <a:latin typeface="Amazon Ember Regular" charset="0"/>
                <a:ea typeface="+mn-ea"/>
                <a:cs typeface="+mn-cs"/>
              </a:rPr>
              <a:t>The AWS machine learning Embark program is designed to start your company on the journey to machine learning success. The content is based on years of proven success helping organizations adopt ML, as well as Amazon’s own journey to put ML first in all areas of our business. </a:t>
            </a:r>
          </a:p>
          <a:p>
            <a:pPr marL="171450" indent="-171450">
              <a:buFont typeface="Arial" panose="020B0604020202020204" pitchFamily="34" charset="0"/>
              <a:buChar char="•"/>
            </a:pPr>
            <a:r>
              <a:rPr lang="en-US" sz="800" b="0" i="0" kern="1200" dirty="0">
                <a:solidFill>
                  <a:schemeClr val="tx1"/>
                </a:solidFill>
                <a:effectLst/>
                <a:latin typeface="Amazon Ember Regular" charset="0"/>
                <a:ea typeface="+mn-ea"/>
                <a:cs typeface="+mn-cs"/>
              </a:rPr>
              <a:t>The program starts with an interactive workshop to identify the right business problem to tackle, followed by on-site, hands-on training to ramp up your company’s machine learning skills fast through practical application. Your developers then have the opportunity to partner with AWS machine learning experts from the ML Solutions Lab to build at least one proof of concept. </a:t>
            </a:r>
          </a:p>
          <a:p>
            <a:pPr marL="171450" indent="-171450">
              <a:buFont typeface="Arial" panose="020B0604020202020204" pitchFamily="34" charset="0"/>
              <a:buChar char="•"/>
            </a:pPr>
            <a:r>
              <a:rPr lang="en-US" sz="800" b="0" i="0" kern="1200" dirty="0">
                <a:solidFill>
                  <a:schemeClr val="tx1"/>
                </a:solidFill>
                <a:effectLst/>
                <a:latin typeface="Amazon Ember Regular" charset="0"/>
                <a:ea typeface="+mn-ea"/>
                <a:cs typeface="+mn-cs"/>
              </a:rPr>
              <a:t>The program also includes a corporate AWS DeepRacer event to get your company motivated to embrace machine learning through hands-on friendly competition. With the practical skills, knowledge, and motivation derived from the program, your company will be ready to take your machine learning to the next stage.</a:t>
            </a:r>
          </a:p>
          <a:p>
            <a:pPr marL="174708" indent="-174708" algn="l" defTabSz="1097212" rtl="0" eaLnBrk="1" latinLnBrk="0" hangingPunct="1">
              <a:lnSpc>
                <a:spcPct val="90000"/>
              </a:lnSpc>
              <a:spcAft>
                <a:spcPts val="400"/>
              </a:spcAft>
              <a:buFont typeface="Arial" panose="020B0604020202020204" pitchFamily="34" charset="0"/>
              <a:buChar char="•"/>
            </a:pPr>
            <a:endParaRPr lang="en-US" sz="800" kern="1200" dirty="0">
              <a:solidFill>
                <a:schemeClr val="tx1"/>
              </a:solidFill>
              <a:latin typeface="Calibri" panose="020F0502020204030204" pitchFamily="34" charset="0"/>
              <a:ea typeface="+mn-ea"/>
              <a:cs typeface="Calibri" panose="020F0502020204030204" pitchFamily="34" charset="0"/>
            </a:endParaRPr>
          </a:p>
        </p:txBody>
      </p:sp>
      <p:sp>
        <p:nvSpPr>
          <p:cNvPr id="4" name="Header Placeholder 3"/>
          <p:cNvSpPr>
            <a:spLocks noGrp="1"/>
          </p:cNvSpPr>
          <p:nvPr>
            <p:ph type="hdr" sz="quarter"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mazon Ember Regular" charset="0"/>
                <a:ea typeface="+mn-ea"/>
                <a:cs typeface="+mn-cs"/>
              </a:rPr>
              <a:t>Amazon Confidential</a:t>
            </a:r>
            <a:endPar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endParaRPr>
          </a:p>
        </p:txBody>
      </p:sp>
    </p:spTree>
    <p:extLst>
      <p:ext uri="{BB962C8B-B14F-4D97-AF65-F5344CB8AC3E}">
        <p14:creationId xmlns:p14="http://schemas.microsoft.com/office/powerpoint/2010/main" val="41552225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defRPr sz="1000"/>
            </a:pPr>
            <a:r>
              <a:rPr lang="en-GB" sz="2800" dirty="0"/>
              <a:t>We think about ML at a macro level as having 3 layers of the stack…</a:t>
            </a:r>
          </a:p>
          <a:p>
            <a:pPr marL="171450" indent="-171450">
              <a:buFont typeface="Arial" panose="020B0604020202020204" pitchFamily="34" charset="0"/>
              <a:buChar char="•"/>
              <a:defRPr sz="1000"/>
            </a:pPr>
            <a:r>
              <a:rPr lang="en-GB" sz="2800" dirty="0"/>
              <a:t>At the bottom layer is the frameworks, interfaces, and infrastructure for expert ML practitioners</a:t>
            </a:r>
            <a:endParaRPr lang="en-US" sz="1800" dirty="0"/>
          </a:p>
          <a:p>
            <a:pPr marL="171450" indent="-171450">
              <a:buFont typeface="Arial" panose="020B0604020202020204" pitchFamily="34" charset="0"/>
              <a:buChar char="•"/>
              <a:defRPr sz="1000"/>
            </a:pPr>
            <a:r>
              <a:rPr lang="en-US" sz="1800" b="0" dirty="0">
                <a:solidFill>
                  <a:schemeClr val="tx1"/>
                </a:solidFill>
              </a:rPr>
              <a:t>At the frameworks layer, there are three frameworks that are predominantly used: </a:t>
            </a:r>
            <a:r>
              <a:rPr lang="en-US" sz="1800" b="0" dirty="0" err="1">
                <a:solidFill>
                  <a:schemeClr val="tx1"/>
                </a:solidFill>
              </a:rPr>
              <a:t>TensorFlow</a:t>
            </a:r>
            <a:r>
              <a:rPr lang="en-US" sz="1800" b="0" dirty="0">
                <a:solidFill>
                  <a:schemeClr val="tx1"/>
                </a:solidFill>
              </a:rPr>
              <a:t>, </a:t>
            </a:r>
            <a:r>
              <a:rPr lang="en-US" sz="1800" b="0" dirty="0" err="1">
                <a:solidFill>
                  <a:schemeClr val="tx1"/>
                </a:solidFill>
              </a:rPr>
              <a:t>PyTorch</a:t>
            </a:r>
            <a:r>
              <a:rPr lang="en-US" sz="1800" b="0" dirty="0">
                <a:solidFill>
                  <a:schemeClr val="tx1"/>
                </a:solidFill>
              </a:rPr>
              <a:t>, and </a:t>
            </a:r>
            <a:r>
              <a:rPr lang="en-US" sz="1800" b="0" dirty="0" err="1">
                <a:solidFill>
                  <a:schemeClr val="tx1"/>
                </a:solidFill>
              </a:rPr>
              <a:t>MXNet</a:t>
            </a:r>
            <a:r>
              <a:rPr lang="en-US" sz="1800" b="0" dirty="0">
                <a:solidFill>
                  <a:schemeClr val="tx1"/>
                </a:solidFill>
              </a:rPr>
              <a:t>.</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sz="1000"/>
            </a:pPr>
            <a:r>
              <a:rPr lang="en-US" sz="1800" b="0" i="0" kern="1200" dirty="0">
                <a:solidFill>
                  <a:schemeClr val="tx1"/>
                </a:solidFill>
                <a:effectLst/>
                <a:latin typeface="Amazon Ember Regular" charset="0"/>
                <a:ea typeface="+mn-ea"/>
                <a:cs typeface="+mn-cs"/>
                <a:sym typeface="Calibri"/>
              </a:rPr>
              <a:t>Today, 92% of cloud-based </a:t>
            </a:r>
            <a:r>
              <a:rPr lang="en-US" sz="1800" b="0" i="0" kern="1200" dirty="0" err="1">
                <a:solidFill>
                  <a:schemeClr val="tx1"/>
                </a:solidFill>
                <a:effectLst/>
                <a:latin typeface="Amazon Ember Regular" charset="0"/>
                <a:ea typeface="+mn-ea"/>
                <a:cs typeface="+mn-cs"/>
                <a:sym typeface="Calibri"/>
              </a:rPr>
              <a:t>TensorFlow</a:t>
            </a:r>
            <a:r>
              <a:rPr lang="en-US" sz="1800" b="0" i="0" kern="1200" dirty="0">
                <a:solidFill>
                  <a:schemeClr val="tx1"/>
                </a:solidFill>
                <a:effectLst/>
                <a:latin typeface="Amazon Ember Regular" charset="0"/>
                <a:ea typeface="+mn-ea"/>
                <a:cs typeface="+mn-cs"/>
                <a:sym typeface="Calibri"/>
              </a:rPr>
              <a:t> and 91% of cloud-based </a:t>
            </a:r>
            <a:r>
              <a:rPr lang="en-US" sz="1800" b="0" i="0" kern="1200" dirty="0" err="1">
                <a:solidFill>
                  <a:schemeClr val="tx1"/>
                </a:solidFill>
                <a:effectLst/>
                <a:latin typeface="Amazon Ember Regular" charset="0"/>
                <a:ea typeface="+mn-ea"/>
                <a:cs typeface="+mn-cs"/>
                <a:sym typeface="Calibri"/>
              </a:rPr>
              <a:t>PyTorch</a:t>
            </a:r>
            <a:r>
              <a:rPr lang="en-US" sz="1800" b="0" i="0" kern="1200" dirty="0">
                <a:solidFill>
                  <a:schemeClr val="tx1"/>
                </a:solidFill>
                <a:effectLst/>
                <a:latin typeface="Amazon Ember Regular" charset="0"/>
                <a:ea typeface="+mn-ea"/>
                <a:cs typeface="+mn-cs"/>
                <a:sym typeface="Calibri"/>
              </a:rPr>
              <a:t> runs on AWS. </a:t>
            </a:r>
            <a:endParaRPr lang="en-US" sz="1800" b="0" dirty="0">
              <a:solidFill>
                <a:schemeClr val="tx1"/>
              </a:solidFill>
            </a:endParaRPr>
          </a:p>
          <a:p>
            <a:pPr marL="171450" indent="-171450">
              <a:buFont typeface="Arial" panose="020B0604020202020204" pitchFamily="34" charset="0"/>
              <a:buChar char="•"/>
              <a:defRPr sz="1000"/>
            </a:pPr>
            <a:r>
              <a:rPr lang="en-US" sz="1800" b="0" i="0" kern="1200" dirty="0">
                <a:solidFill>
                  <a:schemeClr val="tx1"/>
                </a:solidFill>
                <a:latin typeface="Amazon Ember Regular" charset="0"/>
                <a:ea typeface="+mn-ea"/>
                <a:cs typeface="+mn-cs"/>
                <a:sym typeface="Helvetica"/>
              </a:rPr>
              <a:t>New algorithms are being developed all the time in different frameworks that people want to borrow from, or run in that framework – instead of having to port it themselves to a different framework. So we have dedicated teams for all of the major frameworks so customers have the right tool for the right job.</a:t>
            </a:r>
          </a:p>
          <a:p>
            <a:pPr marL="171450" indent="-171450">
              <a:buFont typeface="Arial" panose="020B0604020202020204" pitchFamily="34" charset="0"/>
              <a:buChar char="•"/>
              <a:defRPr sz="1000"/>
            </a:pPr>
            <a:r>
              <a:rPr lang="en-US" sz="1200" b="0" i="0" kern="1200" dirty="0">
                <a:solidFill>
                  <a:schemeClr val="tx1"/>
                </a:solidFill>
                <a:effectLst/>
                <a:latin typeface="Amazon Ember Regular" charset="0"/>
                <a:ea typeface="+mn-ea"/>
                <a:cs typeface="+mn-cs"/>
              </a:rPr>
              <a:t>AWS provides the broadest and deepest portfolio of ML infrastructure services with a choice of processors and accelerators to meet your unique performance and budget needs. </a:t>
            </a:r>
            <a:r>
              <a:rPr lang="en-US" sz="1200" b="0" i="0" u="none" strike="noStrike" kern="1200" dirty="0">
                <a:solidFill>
                  <a:schemeClr val="tx1"/>
                </a:solidFill>
                <a:effectLst/>
                <a:latin typeface="Amazon Ember Regular" charset="0"/>
                <a:ea typeface="+mn-ea"/>
                <a:cs typeface="+mn-cs"/>
                <a:hlinkClick r:id="rId3"/>
              </a:rPr>
              <a:t>Amazon EC2 P4d instances</a:t>
            </a:r>
            <a:r>
              <a:rPr lang="en-US" sz="1200" b="0" i="0" kern="1200" dirty="0">
                <a:solidFill>
                  <a:schemeClr val="tx1"/>
                </a:solidFill>
                <a:effectLst/>
                <a:latin typeface="Amazon Ember Regular" charset="0"/>
                <a:ea typeface="+mn-ea"/>
                <a:cs typeface="+mn-cs"/>
              </a:rPr>
              <a:t> provide the highest performance for ML training in the cloud with the latest NVIDIA A100 Tensor Core GPUs coupled with first in the cloud 400 </a:t>
            </a:r>
            <a:r>
              <a:rPr lang="en-US" sz="1200" b="0" i="0" kern="1200" dirty="0" err="1">
                <a:solidFill>
                  <a:schemeClr val="tx1"/>
                </a:solidFill>
                <a:effectLst/>
                <a:latin typeface="Amazon Ember Regular" charset="0"/>
                <a:ea typeface="+mn-ea"/>
                <a:cs typeface="+mn-cs"/>
              </a:rPr>
              <a:t>Gbps</a:t>
            </a:r>
            <a:r>
              <a:rPr lang="en-US" sz="1200" b="0" i="0" kern="1200" dirty="0">
                <a:solidFill>
                  <a:schemeClr val="tx1"/>
                </a:solidFill>
                <a:effectLst/>
                <a:latin typeface="Amazon Ember Regular" charset="0"/>
                <a:ea typeface="+mn-ea"/>
                <a:cs typeface="+mn-cs"/>
              </a:rPr>
              <a:t> instance networking. P4d instances are deployed in hyper scale clusters, called EC2 </a:t>
            </a:r>
            <a:r>
              <a:rPr lang="en-US" sz="1200" b="0" i="0" kern="1200" dirty="0" err="1">
                <a:solidFill>
                  <a:schemeClr val="tx1"/>
                </a:solidFill>
                <a:effectLst/>
                <a:latin typeface="Amazon Ember Regular" charset="0"/>
                <a:ea typeface="+mn-ea"/>
                <a:cs typeface="+mn-cs"/>
              </a:rPr>
              <a:t>UltraClusters</a:t>
            </a:r>
            <a:r>
              <a:rPr lang="en-US" sz="1200" b="0" i="0" kern="1200" dirty="0">
                <a:solidFill>
                  <a:schemeClr val="tx1"/>
                </a:solidFill>
                <a:effectLst/>
                <a:latin typeface="Amazon Ember Regular" charset="0"/>
                <a:ea typeface="+mn-ea"/>
                <a:cs typeface="+mn-cs"/>
              </a:rPr>
              <a:t>, offering supercomputer-class performance for the most complex ML training jobs. For inference, </a:t>
            </a:r>
            <a:r>
              <a:rPr lang="en-US" sz="1200" b="0" i="0" u="none" strike="noStrike" kern="1200" dirty="0">
                <a:solidFill>
                  <a:schemeClr val="tx1"/>
                </a:solidFill>
                <a:effectLst/>
                <a:latin typeface="Amazon Ember Regular" charset="0"/>
                <a:ea typeface="+mn-ea"/>
                <a:cs typeface="+mn-cs"/>
                <a:hlinkClick r:id="rId4"/>
              </a:rPr>
              <a:t>Amazon EC2 Inf1 instances</a:t>
            </a:r>
            <a:r>
              <a:rPr lang="en-US" sz="1200" b="0" i="0" kern="1200" dirty="0">
                <a:solidFill>
                  <a:schemeClr val="tx1"/>
                </a:solidFill>
                <a:effectLst/>
                <a:latin typeface="Amazon Ember Regular" charset="0"/>
                <a:ea typeface="+mn-ea"/>
                <a:cs typeface="+mn-cs"/>
              </a:rPr>
              <a:t>, powered by AWS </a:t>
            </a:r>
            <a:r>
              <a:rPr lang="en-US" sz="1200" b="0" i="0" kern="1200" dirty="0" err="1">
                <a:solidFill>
                  <a:schemeClr val="tx1"/>
                </a:solidFill>
                <a:effectLst/>
                <a:latin typeface="Amazon Ember Regular" charset="0"/>
                <a:ea typeface="+mn-ea"/>
                <a:cs typeface="+mn-cs"/>
              </a:rPr>
              <a:t>Inferentia</a:t>
            </a:r>
            <a:r>
              <a:rPr lang="en-US" sz="1200" b="0" i="0" kern="1200" dirty="0">
                <a:solidFill>
                  <a:schemeClr val="tx1"/>
                </a:solidFill>
                <a:effectLst/>
                <a:latin typeface="Amazon Ember Regular" charset="0"/>
                <a:ea typeface="+mn-ea"/>
                <a:cs typeface="+mn-cs"/>
              </a:rPr>
              <a:t> chips, provide high performance and lowest cost inference in the cloud.</a:t>
            </a:r>
            <a:endParaRPr lang="en-US" sz="1800" b="0" i="0" kern="1200" dirty="0">
              <a:solidFill>
                <a:schemeClr val="tx1"/>
              </a:solidFill>
              <a:latin typeface="Amazon Ember Regular" charset="0"/>
              <a:ea typeface="+mn-ea"/>
              <a:cs typeface="+mn-cs"/>
              <a:sym typeface="Helvetica"/>
            </a:endParaRP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sz="1000"/>
            </a:pPr>
            <a:endParaRPr lang="en-US" sz="1800" b="0" i="0" kern="1200" dirty="0">
              <a:solidFill>
                <a:schemeClr val="tx1"/>
              </a:solidFill>
              <a:latin typeface="Amazon Ember Regular" charset="0"/>
              <a:ea typeface="+mn-ea"/>
              <a:cs typeface="+mn-cs"/>
              <a:sym typeface="Helvetica"/>
            </a:endParaRPr>
          </a:p>
          <a:p>
            <a:pPr marL="171450" indent="-171450">
              <a:buFont typeface="Arial" panose="020B0604020202020204" pitchFamily="34" charset="0"/>
              <a:buChar char="•"/>
              <a:defRPr sz="1000"/>
            </a:pPr>
            <a:endParaRPr lang="en-US" sz="1800" b="0" dirty="0">
              <a:solidFill>
                <a:schemeClr val="tx1"/>
              </a:solidFill>
            </a:endParaRPr>
          </a:p>
          <a:p>
            <a:pPr>
              <a:defRPr sz="1000"/>
            </a:pPr>
            <a:endParaRPr lang="en-US" sz="1800" b="0" dirty="0">
              <a:solidFill>
                <a:schemeClr val="tx1"/>
              </a:solidFill>
            </a:endParaRPr>
          </a:p>
        </p:txBody>
      </p:sp>
      <p:sp>
        <p:nvSpPr>
          <p:cNvPr id="4" name="Header Placeholder 3"/>
          <p:cNvSpPr>
            <a:spLocks noGrp="1"/>
          </p:cNvSpPr>
          <p:nvPr>
            <p:ph type="hdr" sz="quarter" idx="10"/>
          </p:nvPr>
        </p:nvSpPr>
        <p:spPr/>
        <p:txBody>
          <a:bodyPr/>
          <a:lstStyle/>
          <a:p>
            <a:pPr marL="0" marR="0" lvl="0" indent="0" algn="l" defTabSz="1097212"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dirty="0">
                <a:ln>
                  <a:noFill/>
                </a:ln>
                <a:solidFill>
                  <a:prstClr val="black"/>
                </a:solidFill>
                <a:effectLst/>
                <a:uLnTx/>
                <a:uFillTx/>
                <a:latin typeface="Amazon Ember" panose="020B0603020204020204" pitchFamily="34" charset="0"/>
                <a:ea typeface="Amazon Ember" panose="020B0603020204020204" pitchFamily="34" charset="0"/>
                <a:cs typeface="Amazon Ember" panose="020B0603020204020204" pitchFamily="34" charset="0"/>
              </a:rPr>
              <a:t>Amazon Confidential</a:t>
            </a:r>
          </a:p>
        </p:txBody>
      </p:sp>
      <p:sp>
        <p:nvSpPr>
          <p:cNvPr id="5" name="Footer Placeholder 4"/>
          <p:cNvSpPr>
            <a:spLocks noGrp="1"/>
          </p:cNvSpPr>
          <p:nvPr>
            <p:ph type="ftr" sz="quarter" idx="11"/>
          </p:nvPr>
        </p:nvSpPr>
        <p:spPr/>
        <p:txBody>
          <a:bodyPr/>
          <a:lstStyle/>
          <a:p>
            <a:pPr marL="0" marR="0" lvl="0" indent="0" algn="l" defTabSz="1117992" rtl="0" eaLnBrk="1" fontAlgn="auto" latinLnBrk="0" hangingPunct="1">
              <a:lnSpc>
                <a:spcPct val="100000"/>
              </a:lnSpc>
              <a:spcBef>
                <a:spcPts val="0"/>
              </a:spcBef>
              <a:spcAft>
                <a:spcPts val="0"/>
              </a:spcAft>
              <a:buClrTx/>
              <a:buSzTx/>
              <a:buFontTx/>
              <a:buNone/>
              <a:tabLst/>
              <a:defRPr/>
            </a:pPr>
            <a:r>
              <a:rPr kumimoji="0" lang="en-US" altLang="x-none" sz="700" b="0" i="0" u="none" strike="noStrike" kern="1200" cap="none" spc="0" normalizeH="0" baseline="0" noProof="0" dirty="0">
                <a:ln>
                  <a:noFill/>
                </a:ln>
                <a:solidFill>
                  <a:srgbClr val="282828"/>
                </a:solidFill>
                <a:effectLst/>
                <a:uLnTx/>
                <a:uFillTx/>
                <a:latin typeface="Amazon Ember" charset="0"/>
                <a:ea typeface="Amazon Ember" charset="0"/>
                <a:cs typeface="Amazon Ember" charset="0"/>
              </a:rPr>
              <a:t>© 2018, Amazon Web Services, Inc. or its Affiliates. All rights reserved.</a:t>
            </a:r>
          </a:p>
        </p:txBody>
      </p:sp>
      <p:sp>
        <p:nvSpPr>
          <p:cNvPr id="6" name="Date Placeholder 5"/>
          <p:cNvSpPr>
            <a:spLocks noGrp="1"/>
          </p:cNvSpPr>
          <p:nvPr>
            <p:ph type="dt" idx="12"/>
          </p:nvPr>
        </p:nvSpPr>
        <p:spPr/>
        <p:txBody>
          <a:bodyPr/>
          <a:lstStyle/>
          <a:p>
            <a:pPr marL="0" marR="0" lvl="0" indent="0" algn="r" defTabSz="1097212" rtl="0" eaLnBrk="1" fontAlgn="auto" latinLnBrk="0" hangingPunct="1">
              <a:lnSpc>
                <a:spcPct val="100000"/>
              </a:lnSpc>
              <a:spcBef>
                <a:spcPts val="0"/>
              </a:spcBef>
              <a:spcAft>
                <a:spcPts val="0"/>
              </a:spcAft>
              <a:buClrTx/>
              <a:buSzTx/>
              <a:buFontTx/>
              <a:buNone/>
              <a:tabLst/>
              <a:defRPr/>
            </a:pPr>
            <a:fld id="{CB2B48D1-36ED-4AD4-84A5-85324654379A}" type="datetime8">
              <a:rPr kumimoji="0" lang="en-US" sz="1300" b="0" i="0" u="none" strike="noStrike" kern="1200" cap="none" spc="0" normalizeH="0" baseline="0" noProof="0" smtClean="0">
                <a:ln>
                  <a:noFill/>
                </a:ln>
                <a:solidFill>
                  <a:prstClr val="black"/>
                </a:solidFill>
                <a:effectLst/>
                <a:uLnTx/>
                <a:uFillTx/>
                <a:latin typeface="Amazon Ember" panose="020B0603020204020204" pitchFamily="34" charset="0"/>
                <a:ea typeface="Amazon Ember" panose="020B0603020204020204" pitchFamily="34" charset="0"/>
                <a:cs typeface="Amazon Ember" panose="020B0603020204020204" pitchFamily="34" charset="0"/>
              </a:rPr>
              <a:pPr marL="0" marR="0" lvl="0" indent="0" algn="r" defTabSz="1097212" rtl="0" eaLnBrk="1" fontAlgn="auto" latinLnBrk="0" hangingPunct="1">
                <a:lnSpc>
                  <a:spcPct val="100000"/>
                </a:lnSpc>
                <a:spcBef>
                  <a:spcPts val="0"/>
                </a:spcBef>
                <a:spcAft>
                  <a:spcPts val="0"/>
                </a:spcAft>
                <a:buClrTx/>
                <a:buSzTx/>
                <a:buFontTx/>
                <a:buNone/>
                <a:tabLst/>
                <a:defRPr/>
              </a:pPr>
              <a:t>2/4/22 12:40 PM</a:t>
            </a:fld>
            <a:endParaRPr kumimoji="0" lang="en-US" sz="1300" b="0" i="0" u="none" strike="noStrike" kern="1200" cap="none" spc="0" normalizeH="0" baseline="0" noProof="0" dirty="0">
              <a:ln>
                <a:noFill/>
              </a:ln>
              <a:solidFill>
                <a:prstClr val="black"/>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7" name="Slide Number Placeholder 6"/>
          <p:cNvSpPr>
            <a:spLocks noGrp="1"/>
          </p:cNvSpPr>
          <p:nvPr>
            <p:ph type="sldNum" sz="quarter" idx="13"/>
          </p:nvPr>
        </p:nvSpPr>
        <p:spPr/>
        <p:txBody>
          <a:bodyPr/>
          <a:lstStyle/>
          <a:p>
            <a:pPr marL="0" marR="0" lvl="0" indent="0" algn="r" defTabSz="109721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3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1097212" rtl="0" eaLnBrk="1" fontAlgn="auto" latinLnBrk="0" hangingPunct="1">
                <a:lnSpc>
                  <a:spcPct val="100000"/>
                </a:lnSpc>
                <a:spcBef>
                  <a:spcPts val="0"/>
                </a:spcBef>
                <a:spcAft>
                  <a:spcPts val="0"/>
                </a:spcAft>
                <a:buClrTx/>
                <a:buSzTx/>
                <a:buFontTx/>
                <a:buNone/>
                <a:tabLst/>
                <a:defRPr/>
              </a:pPr>
              <a:t>4</a:t>
            </a:fld>
            <a:endParaRPr kumimoji="0" lang="en-US" sz="1300" b="0" i="0" u="none" strike="noStrike" kern="1200" cap="none" spc="0" normalizeH="0" baseline="0" noProof="0" dirty="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311851722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rPr>
              <a:t>Amazon Confidential</a:t>
            </a:r>
          </a:p>
        </p:txBody>
      </p:sp>
      <p:sp>
        <p:nvSpPr>
          <p:cNvPr id="5" name="Slide Number Placeholder 4"/>
          <p:cNvSpPr>
            <a:spLocks noGrp="1"/>
          </p:cNvSpPr>
          <p:nvPr>
            <p:ph type="sldNum" sz="quarter" idx="11"/>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endParaRPr>
          </a:p>
        </p:txBody>
      </p:sp>
    </p:spTree>
    <p:extLst>
      <p:ext uri="{BB962C8B-B14F-4D97-AF65-F5344CB8AC3E}">
        <p14:creationId xmlns:p14="http://schemas.microsoft.com/office/powerpoint/2010/main" val="40461614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Inf1 instances are based on AWS </a:t>
            </a:r>
            <a:r>
              <a:rPr lang="en-US" dirty="0" err="1"/>
              <a:t>Inferentia</a:t>
            </a:r>
            <a:r>
              <a:rPr lang="en-US" dirty="0"/>
              <a:t> chips, which are custom built by AWS for machine learning inference. The </a:t>
            </a:r>
            <a:r>
              <a:rPr lang="en-US" dirty="0" err="1"/>
              <a:t>Inferentia</a:t>
            </a:r>
            <a:r>
              <a:rPr lang="en-US" dirty="0"/>
              <a:t> chips are coupled with the latest custom 2nd generation Intel® </a:t>
            </a:r>
            <a:r>
              <a:rPr lang="en-US" dirty="0" err="1"/>
              <a:t>Xeon®Scalable</a:t>
            </a:r>
            <a:r>
              <a:rPr lang="en-US" dirty="0"/>
              <a:t> processors and up to 100 Gbps networking to enable high throughput inference. These instances are based on the AWS Nitro System, which is a combination of dedicated hardware and lightweight hypervisor that enables faster innovation and enhanced security in Amazon EC2.</a:t>
            </a:r>
          </a:p>
          <a:p>
            <a:pPr marL="171450" indent="-171450">
              <a:buFont typeface="Arial" panose="020B0604020202020204" pitchFamily="34" charset="0"/>
              <a:buChar char="•"/>
            </a:pPr>
            <a:r>
              <a:rPr lang="en-US" dirty="0"/>
              <a:t>The EC2</a:t>
            </a:r>
            <a:r>
              <a:rPr lang="en-US" baseline="0" dirty="0"/>
              <a:t> Inf1 instances feature AWS Neuron, an SDK that natively integrates into popular machine learning frameworks such as </a:t>
            </a:r>
            <a:r>
              <a:rPr lang="en-US" baseline="0" dirty="0" err="1"/>
              <a:t>Tensorflow</a:t>
            </a:r>
            <a:r>
              <a:rPr lang="en-US" baseline="0" dirty="0"/>
              <a:t>, </a:t>
            </a:r>
            <a:r>
              <a:rPr lang="en-US" baseline="0" dirty="0" err="1"/>
              <a:t>PyTorch</a:t>
            </a:r>
            <a:r>
              <a:rPr lang="en-US" baseline="0" dirty="0"/>
              <a:t>, and </a:t>
            </a:r>
            <a:r>
              <a:rPr lang="en-US" baseline="0" dirty="0" err="1"/>
              <a:t>MXNet</a:t>
            </a:r>
            <a:r>
              <a:rPr lang="en-US" baseline="0" dirty="0"/>
              <a:t>, and optimizes performance for the </a:t>
            </a:r>
            <a:r>
              <a:rPr lang="en-US" baseline="0" dirty="0" err="1"/>
              <a:t>Inferentia</a:t>
            </a:r>
            <a:r>
              <a:rPr lang="en-US" baseline="0" dirty="0"/>
              <a:t> chips. The Neuron SDK is integrated into SageMaker Neo to make it easy for developers to deploy their ML models to Inf1 instances.</a:t>
            </a:r>
          </a:p>
          <a:p>
            <a:pPr marL="171450" marR="0" lvl="0" indent="-171450" algn="l" defTabSz="73152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With this combination, Inf1 instances provide high performance and lowest cost inference in the cloud, making it economically feasible to deploy complex and </a:t>
            </a:r>
            <a:r>
              <a:rPr lang="en-US" sz="2000" dirty="0"/>
              <a:t>large scale machine learning inference applications such as image recognition, speech recognition, natural language processing, and fraud detection</a:t>
            </a:r>
            <a:endParaRPr lang="en-US" baseline="0" dirty="0"/>
          </a:p>
        </p:txBody>
      </p:sp>
      <p:sp>
        <p:nvSpPr>
          <p:cNvPr id="4" name="Header Placeholder 3"/>
          <p:cNvSpPr>
            <a:spLocks noGrp="1"/>
          </p:cNvSpPr>
          <p:nvPr>
            <p:ph type="hdr" sz="quarter" idx="10"/>
          </p:nvPr>
        </p:nvSpPr>
        <p:spPr/>
        <p:txBody>
          <a:bodyPr/>
          <a:lstStyle/>
          <a:p>
            <a:r>
              <a:rPr lang="en-US" dirty="0"/>
              <a:t>AWS SKO Event 2019</a:t>
            </a:r>
          </a:p>
        </p:txBody>
      </p:sp>
      <p:sp>
        <p:nvSpPr>
          <p:cNvPr id="5" name="Footer Placeholder 4"/>
          <p:cNvSpPr>
            <a:spLocks noGrp="1"/>
          </p:cNvSpPr>
          <p:nvPr>
            <p:ph type="ftr" sz="quarter" idx="11"/>
          </p:nvPr>
        </p:nvSpPr>
        <p:spPr/>
        <p:txBody>
          <a:bodyPr/>
          <a:lstStyle/>
          <a:p>
            <a:r>
              <a:rPr lang="en-US" altLang="x-none" sz="700" dirty="0">
                <a:solidFill>
                  <a:srgbClr val="282828"/>
                </a:solidFill>
                <a:latin typeface="Amazon Ember" charset="0"/>
                <a:ea typeface="Amazon Ember" charset="0"/>
                <a:cs typeface="Amazon Ember" charset="0"/>
              </a:rPr>
              <a:t>© 2018, Amazon Web Services, Inc. or its Affiliates. All rights reserved.</a:t>
            </a:r>
          </a:p>
        </p:txBody>
      </p:sp>
      <p:sp>
        <p:nvSpPr>
          <p:cNvPr id="6" name="Date Placeholder 5"/>
          <p:cNvSpPr>
            <a:spLocks noGrp="1"/>
          </p:cNvSpPr>
          <p:nvPr>
            <p:ph type="dt" idx="12"/>
          </p:nvPr>
        </p:nvSpPr>
        <p:spPr/>
        <p:txBody>
          <a:bodyPr/>
          <a:lstStyle/>
          <a:p>
            <a:fld id="{E4738081-ED31-43D5-BFC3-EF4925DA9A61}" type="datetime8">
              <a:rPr lang="en-US" smtClean="0"/>
              <a:t>2/4/22 12:40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2893402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defRPr sz="1000"/>
            </a:pPr>
            <a:r>
              <a:rPr lang="en-GB" sz="2800" b="0" i="0" kern="1200" baseline="0" dirty="0">
                <a:solidFill>
                  <a:schemeClr val="tx1"/>
                </a:solidFill>
                <a:latin typeface="Amazon Ember Regular" charset="0"/>
                <a:ea typeface="+mn-ea"/>
                <a:cs typeface="+mn-cs"/>
              </a:rPr>
              <a:t>There’s not that many expert ML practitioners, so if you want ML to be pervasive, you have to make it easier for everyday developers and data scientists to build, train, and tune ML models. </a:t>
            </a:r>
            <a:r>
              <a:rPr lang="en-GB" sz="2800" dirty="0">
                <a:solidFill>
                  <a:schemeClr val="tx1"/>
                </a:solidFill>
              </a:rPr>
              <a:t>And that’s what the middle layer of the stack is for.</a:t>
            </a:r>
          </a:p>
        </p:txBody>
      </p:sp>
      <p:sp>
        <p:nvSpPr>
          <p:cNvPr id="4" name="Header Placeholder 3"/>
          <p:cNvSpPr>
            <a:spLocks noGrp="1"/>
          </p:cNvSpPr>
          <p:nvPr>
            <p:ph type="hdr" sz="quarter" idx="10"/>
          </p:nvPr>
        </p:nvSpPr>
        <p:spPr/>
        <p:txBody>
          <a:bodyPr/>
          <a:lstStyle/>
          <a:p>
            <a:pPr marL="0" marR="0" lvl="0" indent="0" algn="l" defTabSz="1097212"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dirty="0">
                <a:ln>
                  <a:noFill/>
                </a:ln>
                <a:solidFill>
                  <a:prstClr val="black"/>
                </a:solidFill>
                <a:effectLst/>
                <a:uLnTx/>
                <a:uFillTx/>
                <a:latin typeface="Amazon Ember" panose="020B0603020204020204" pitchFamily="34" charset="0"/>
                <a:ea typeface="Amazon Ember" panose="020B0603020204020204" pitchFamily="34" charset="0"/>
                <a:cs typeface="Amazon Ember" panose="020B0603020204020204" pitchFamily="34" charset="0"/>
              </a:rPr>
              <a:t>Amazon Confidential</a:t>
            </a:r>
          </a:p>
        </p:txBody>
      </p:sp>
      <p:sp>
        <p:nvSpPr>
          <p:cNvPr id="5" name="Footer Placeholder 4"/>
          <p:cNvSpPr>
            <a:spLocks noGrp="1"/>
          </p:cNvSpPr>
          <p:nvPr>
            <p:ph type="ftr" sz="quarter" idx="11"/>
          </p:nvPr>
        </p:nvSpPr>
        <p:spPr/>
        <p:txBody>
          <a:bodyPr/>
          <a:lstStyle/>
          <a:p>
            <a:pPr marL="0" marR="0" lvl="0" indent="0" algn="l" defTabSz="1117992" rtl="0" eaLnBrk="1" fontAlgn="auto" latinLnBrk="0" hangingPunct="1">
              <a:lnSpc>
                <a:spcPct val="100000"/>
              </a:lnSpc>
              <a:spcBef>
                <a:spcPts val="0"/>
              </a:spcBef>
              <a:spcAft>
                <a:spcPts val="0"/>
              </a:spcAft>
              <a:buClrTx/>
              <a:buSzTx/>
              <a:buFontTx/>
              <a:buNone/>
              <a:tabLst/>
              <a:defRPr/>
            </a:pPr>
            <a:r>
              <a:rPr kumimoji="0" lang="en-US" altLang="x-none" sz="700" b="0" i="0" u="none" strike="noStrike" kern="1200" cap="none" spc="0" normalizeH="0" baseline="0" noProof="0" dirty="0">
                <a:ln>
                  <a:noFill/>
                </a:ln>
                <a:solidFill>
                  <a:srgbClr val="282828"/>
                </a:solidFill>
                <a:effectLst/>
                <a:uLnTx/>
                <a:uFillTx/>
                <a:latin typeface="Amazon Ember" charset="0"/>
                <a:ea typeface="Amazon Ember" charset="0"/>
                <a:cs typeface="Amazon Ember" charset="0"/>
              </a:rPr>
              <a:t>© 2018, Amazon Web Services, Inc. or its Affiliates. All rights reserved.</a:t>
            </a:r>
          </a:p>
        </p:txBody>
      </p:sp>
      <p:sp>
        <p:nvSpPr>
          <p:cNvPr id="6" name="Date Placeholder 5"/>
          <p:cNvSpPr>
            <a:spLocks noGrp="1"/>
          </p:cNvSpPr>
          <p:nvPr>
            <p:ph type="dt" idx="12"/>
          </p:nvPr>
        </p:nvSpPr>
        <p:spPr/>
        <p:txBody>
          <a:bodyPr/>
          <a:lstStyle/>
          <a:p>
            <a:pPr marL="0" marR="0" lvl="0" indent="0" algn="r" defTabSz="1097212" rtl="0" eaLnBrk="1" fontAlgn="auto" latinLnBrk="0" hangingPunct="1">
              <a:lnSpc>
                <a:spcPct val="100000"/>
              </a:lnSpc>
              <a:spcBef>
                <a:spcPts val="0"/>
              </a:spcBef>
              <a:spcAft>
                <a:spcPts val="0"/>
              </a:spcAft>
              <a:buClrTx/>
              <a:buSzTx/>
              <a:buFontTx/>
              <a:buNone/>
              <a:tabLst/>
              <a:defRPr/>
            </a:pPr>
            <a:fld id="{CB2B48D1-36ED-4AD4-84A5-85324654379A}" type="datetime8">
              <a:rPr kumimoji="0" lang="en-US" sz="1300" b="0" i="0" u="none" strike="noStrike" kern="1200" cap="none" spc="0" normalizeH="0" baseline="0" noProof="0" smtClean="0">
                <a:ln>
                  <a:noFill/>
                </a:ln>
                <a:solidFill>
                  <a:prstClr val="black"/>
                </a:solidFill>
                <a:effectLst/>
                <a:uLnTx/>
                <a:uFillTx/>
                <a:latin typeface="Amazon Ember" panose="020B0603020204020204" pitchFamily="34" charset="0"/>
                <a:ea typeface="Amazon Ember" panose="020B0603020204020204" pitchFamily="34" charset="0"/>
                <a:cs typeface="Amazon Ember" panose="020B0603020204020204" pitchFamily="34" charset="0"/>
              </a:rPr>
              <a:pPr marL="0" marR="0" lvl="0" indent="0" algn="r" defTabSz="1097212" rtl="0" eaLnBrk="1" fontAlgn="auto" latinLnBrk="0" hangingPunct="1">
                <a:lnSpc>
                  <a:spcPct val="100000"/>
                </a:lnSpc>
                <a:spcBef>
                  <a:spcPts val="0"/>
                </a:spcBef>
                <a:spcAft>
                  <a:spcPts val="0"/>
                </a:spcAft>
                <a:buClrTx/>
                <a:buSzTx/>
                <a:buFontTx/>
                <a:buNone/>
                <a:tabLst/>
                <a:defRPr/>
              </a:pPr>
              <a:t>2/4/22 12:40 PM</a:t>
            </a:fld>
            <a:endParaRPr kumimoji="0" lang="en-US" sz="1300" b="0" i="0" u="none" strike="noStrike" kern="1200" cap="none" spc="0" normalizeH="0" baseline="0" noProof="0" dirty="0">
              <a:ln>
                <a:noFill/>
              </a:ln>
              <a:solidFill>
                <a:prstClr val="black"/>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7" name="Slide Number Placeholder 6"/>
          <p:cNvSpPr>
            <a:spLocks noGrp="1"/>
          </p:cNvSpPr>
          <p:nvPr>
            <p:ph type="sldNum" sz="quarter" idx="13"/>
          </p:nvPr>
        </p:nvSpPr>
        <p:spPr/>
        <p:txBody>
          <a:bodyPr/>
          <a:lstStyle/>
          <a:p>
            <a:pPr marL="0" marR="0" lvl="0" indent="0" algn="r" defTabSz="109721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3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1097212" rtl="0" eaLnBrk="1" fontAlgn="auto" latinLnBrk="0" hangingPunct="1">
                <a:lnSpc>
                  <a:spcPct val="100000"/>
                </a:lnSpc>
                <a:spcBef>
                  <a:spcPts val="0"/>
                </a:spcBef>
                <a:spcAft>
                  <a:spcPts val="0"/>
                </a:spcAft>
                <a:buClrTx/>
                <a:buSzTx/>
                <a:buFontTx/>
                <a:buNone/>
                <a:tabLst/>
                <a:defRPr/>
              </a:pPr>
              <a:t>6</a:t>
            </a:fld>
            <a:endParaRPr kumimoji="0" lang="en-US" sz="1300" b="0" i="0" u="none" strike="noStrike" kern="1200" cap="none" spc="0" normalizeH="0" baseline="0" noProof="0" dirty="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8322930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311932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kern="1200" baseline="0" dirty="0">
                <a:solidFill>
                  <a:schemeClr val="tx1"/>
                </a:solidFill>
                <a:effectLst/>
                <a:latin typeface="+mn-lt"/>
                <a:ea typeface="+mn-ea"/>
                <a:cs typeface="+mn-cs"/>
                <a:sym typeface="Calibri"/>
              </a:rPr>
              <a:t>We built Amazon SageMaker from the ground up to provide every developer and data scientist with the ability to build, train, and deploy ML models quickly and at lower cost by providing the tools required for every step of the ML development lifecycle in one integrated, fully managed service. In fact, we have launched </a:t>
            </a:r>
            <a:r>
              <a:rPr lang="en-US" sz="1200" baseline="0" dirty="0"/>
              <a:t>50+ capabilities in the past year alone, all aimed at making this process easier for our customers. </a:t>
            </a:r>
            <a:endParaRPr lang="en-US" sz="1200" b="0" kern="1200" baseline="0" dirty="0">
              <a:solidFill>
                <a:schemeClr val="tx1"/>
              </a:solidFill>
              <a:effectLst/>
              <a:latin typeface="+mn-lt"/>
              <a:ea typeface="+mn-ea"/>
              <a:cs typeface="+mn-cs"/>
              <a:sym typeface="Calibri"/>
            </a:endParaRPr>
          </a:p>
          <a:p>
            <a:pPr marL="171450" marR="0" lvl="0" indent="-171450" algn="l" defTabSz="311932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kern="1200" baseline="0" dirty="0">
                <a:solidFill>
                  <a:schemeClr val="tx1"/>
                </a:solidFill>
                <a:effectLst/>
                <a:latin typeface="+mn-lt"/>
                <a:ea typeface="+mn-ea"/>
                <a:cs typeface="+mn-cs"/>
                <a:sym typeface="Calibri"/>
              </a:rPr>
              <a:t>And last year we launched Amazon SageMaker Studio to bring this all together in a single pane of glass so that you get access to all your tools in one place.</a:t>
            </a:r>
          </a:p>
        </p:txBody>
      </p:sp>
      <p:sp>
        <p:nvSpPr>
          <p:cNvPr id="4" name="Slide Number Placeholder 3"/>
          <p:cNvSpPr>
            <a:spLocks noGrp="1"/>
          </p:cNvSpPr>
          <p:nvPr>
            <p:ph type="sldNum" sz="quarter" idx="5"/>
          </p:nvPr>
        </p:nvSpPr>
        <p:spPr/>
        <p:txBody>
          <a:bodyPr/>
          <a:lstStyle/>
          <a:p>
            <a:fld id="{2B20620A-227D-4A9C-B954-7529B959CAC1}" type="slidenum">
              <a:rPr lang="en-US" smtClean="0"/>
              <a:t>7</a:t>
            </a:fld>
            <a:endParaRPr lang="en-US"/>
          </a:p>
        </p:txBody>
      </p:sp>
    </p:spTree>
    <p:extLst>
      <p:ext uri="{BB962C8B-B14F-4D97-AF65-F5344CB8AC3E}">
        <p14:creationId xmlns:p14="http://schemas.microsoft.com/office/powerpoint/2010/main" val="10073838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kern="1200" dirty="0">
                <a:solidFill>
                  <a:schemeClr val="tx1"/>
                </a:solidFill>
                <a:effectLst/>
                <a:latin typeface="+mn-lt"/>
                <a:ea typeface="+mn-ea"/>
                <a:cs typeface="+mn-cs"/>
              </a:rPr>
              <a:t>Amazon </a:t>
            </a:r>
            <a:r>
              <a:rPr lang="en-US" sz="1200" kern="1200" dirty="0" err="1">
                <a:solidFill>
                  <a:schemeClr val="tx1"/>
                </a:solidFill>
                <a:effectLst/>
                <a:latin typeface="+mn-lt"/>
                <a:ea typeface="+mn-ea"/>
                <a:cs typeface="+mn-cs"/>
              </a:rPr>
              <a:t>SageMaker</a:t>
            </a:r>
            <a:r>
              <a:rPr lang="en-US" sz="1200" kern="1200" dirty="0">
                <a:solidFill>
                  <a:schemeClr val="tx1"/>
                </a:solidFill>
                <a:effectLst/>
                <a:latin typeface="+mn-lt"/>
                <a:ea typeface="+mn-ea"/>
                <a:cs typeface="+mn-cs"/>
              </a:rPr>
              <a:t> is the most complete, end-to-end service for machine learning. </a:t>
            </a:r>
            <a:r>
              <a:rPr lang="en-US" dirty="0"/>
              <a:t>It is a managed service for data scientists and ML operations teams that helps remove the undifferentiated heavy lifting associated with machine learning, so that you in turn can have more time, resources and energy to focus on your business. </a:t>
            </a:r>
            <a:r>
              <a:rPr lang="en-US" dirty="0" err="1"/>
              <a:t>SageMaker</a:t>
            </a:r>
            <a:r>
              <a:rPr lang="en-US" dirty="0"/>
              <a:t> has a lot of features and a full workbench of capabilities, so I’m going to talk you through 4 main pillars that describe what </a:t>
            </a:r>
            <a:r>
              <a:rPr lang="en-US" dirty="0" err="1"/>
              <a:t>SageMaker</a:t>
            </a:r>
            <a:r>
              <a:rPr lang="en-US" dirty="0"/>
              <a:t> is, and how it gets used. </a:t>
            </a:r>
          </a:p>
          <a:p>
            <a:pPr marL="171450" indent="-171450">
              <a:buFont typeface="Arial" panose="020B0604020202020204" pitchFamily="34" charset="0"/>
              <a:buChar char="•"/>
            </a:pPr>
            <a:r>
              <a:rPr lang="en-US" dirty="0"/>
              <a:t>First off, </a:t>
            </a:r>
            <a:r>
              <a:rPr lang="en-US" dirty="0" err="1"/>
              <a:t>SageMaker</a:t>
            </a:r>
            <a:r>
              <a:rPr lang="en-US" dirty="0"/>
              <a:t> provides users with an integrated workbench of tools brought together in one place through </a:t>
            </a:r>
            <a:r>
              <a:rPr lang="en-US" dirty="0" err="1"/>
              <a:t>SageMaker</a:t>
            </a:r>
            <a:r>
              <a:rPr lang="en-US" dirty="0"/>
              <a:t> Studio. Users can launch </a:t>
            </a:r>
            <a:r>
              <a:rPr lang="en-US" dirty="0" err="1"/>
              <a:t>Jupyter</a:t>
            </a:r>
            <a:r>
              <a:rPr lang="en-US" dirty="0"/>
              <a:t> Notebooks and </a:t>
            </a:r>
            <a:r>
              <a:rPr lang="en-US" dirty="0" err="1"/>
              <a:t>Jupyter</a:t>
            </a:r>
            <a:r>
              <a:rPr lang="en-US" dirty="0"/>
              <a:t> Lab environments instantly through </a:t>
            </a:r>
            <a:r>
              <a:rPr lang="en-US" dirty="0" err="1"/>
              <a:t>SageMaker</a:t>
            </a:r>
            <a:r>
              <a:rPr lang="en-US" dirty="0"/>
              <a:t> Studio. </a:t>
            </a:r>
            <a:r>
              <a:rPr lang="en-US" dirty="0" err="1"/>
              <a:t>SageMaker</a:t>
            </a:r>
            <a:r>
              <a:rPr lang="en-US" dirty="0"/>
              <a:t> also provides complete experiment management, data preparation, and pipeline automation and orchestration to help make data scientists more productive. </a:t>
            </a:r>
          </a:p>
          <a:p>
            <a:pPr marL="171450" indent="-171450">
              <a:buFont typeface="Arial" panose="020B0604020202020204" pitchFamily="34" charset="0"/>
              <a:buChar char="•"/>
            </a:pPr>
            <a:r>
              <a:rPr lang="en-US" dirty="0"/>
              <a:t>Now, if you have used a </a:t>
            </a:r>
            <a:r>
              <a:rPr lang="en-US" dirty="0" err="1"/>
              <a:t>Jupyter</a:t>
            </a:r>
            <a:r>
              <a:rPr lang="en-US" dirty="0"/>
              <a:t> Notebook before, you know that it needs a computing environment to run on. </a:t>
            </a:r>
            <a:r>
              <a:rPr lang="en-US" dirty="0" err="1"/>
              <a:t>SageMaker</a:t>
            </a:r>
            <a:r>
              <a:rPr lang="en-US" dirty="0"/>
              <a:t> provides fully managed servers in the cloud to make this easy for data scientists and developers. But even beyond notebooks, </a:t>
            </a:r>
            <a:r>
              <a:rPr lang="en-US" dirty="0" err="1"/>
              <a:t>SageMaker</a:t>
            </a:r>
            <a:r>
              <a:rPr lang="en-US" dirty="0"/>
              <a:t> provides other managed infrastructure capabilities as well. From distributed training jobs, data processing jobs, and even model hosting, </a:t>
            </a:r>
            <a:r>
              <a:rPr lang="en-US" dirty="0" err="1"/>
              <a:t>SageMaker</a:t>
            </a:r>
            <a:r>
              <a:rPr lang="en-US" dirty="0"/>
              <a:t> takes care of all of the scaling, patching, high availability, etc. associated with building, training and hosting models. </a:t>
            </a:r>
          </a:p>
          <a:p>
            <a:pPr marL="171450" indent="-171450">
              <a:buFont typeface="Arial" panose="020B0604020202020204" pitchFamily="34" charset="0"/>
              <a:buChar char="•"/>
            </a:pPr>
            <a:r>
              <a:rPr lang="en-US" dirty="0"/>
              <a:t>There are tools within </a:t>
            </a:r>
            <a:r>
              <a:rPr lang="en-US" dirty="0" err="1"/>
              <a:t>SageMaker</a:t>
            </a:r>
            <a:r>
              <a:rPr lang="en-US" dirty="0"/>
              <a:t> that help make data scientists more productive. What you’ll see is that this integrated workbench, sitting on managed infrastructure, is also enriched by a huge ecosystem of tools, all purpose-built for ML and designed from the ground up to work together. </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2B20620A-227D-4A9C-B954-7529B959CAC1}" type="slidenum">
              <a:rPr lang="en-US" smtClean="0"/>
              <a:t>8</a:t>
            </a:fld>
            <a:endParaRPr lang="en-US"/>
          </a:p>
        </p:txBody>
      </p:sp>
    </p:spTree>
    <p:extLst>
      <p:ext uri="{BB962C8B-B14F-4D97-AF65-F5344CB8AC3E}">
        <p14:creationId xmlns:p14="http://schemas.microsoft.com/office/powerpoint/2010/main" val="16248460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solidFill>
                  <a:schemeClr val="bg1"/>
                </a:solidFill>
              </a:rPr>
              <a:t>As</a:t>
            </a:r>
            <a:r>
              <a:rPr lang="en-US" sz="1200" baseline="0" dirty="0">
                <a:solidFill>
                  <a:schemeClr val="bg1"/>
                </a:solidFill>
              </a:rPr>
              <a:t> mentioned, </a:t>
            </a:r>
            <a:r>
              <a:rPr lang="en-US" sz="1200" dirty="0" err="1">
                <a:solidFill>
                  <a:schemeClr val="bg1"/>
                </a:solidFill>
              </a:rPr>
              <a:t>SageMaker</a:t>
            </a:r>
            <a:r>
              <a:rPr lang="en-US" sz="1200" dirty="0">
                <a:solidFill>
                  <a:schemeClr val="bg1"/>
                </a:solidFill>
              </a:rPr>
              <a:t> is a service with a lot of different features and capabilities in it. We typically talk about those capabilities as falling into four categories: Data preparation, the model build phase, training and tuning, and deployment and management (or hosting).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solidFill>
                  <a:schemeClr val="bg1"/>
                </a:solidFill>
              </a:rPr>
              <a:t>These four categories really address the needs that ML builders have when dealing with each stage of a model’s lifecycle.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000" dirty="0"/>
          </a:p>
        </p:txBody>
      </p:sp>
      <p:sp>
        <p:nvSpPr>
          <p:cNvPr id="4" name="Slide Number Placeholder 3"/>
          <p:cNvSpPr>
            <a:spLocks noGrp="1"/>
          </p:cNvSpPr>
          <p:nvPr>
            <p:ph type="sldNum" sz="quarter" idx="5"/>
          </p:nvPr>
        </p:nvSpPr>
        <p:spPr/>
        <p:txBody>
          <a:bodyPr/>
          <a:lstStyle/>
          <a:p>
            <a:fld id="{2B20620A-227D-4A9C-B954-7529B959CAC1}" type="slidenum">
              <a:rPr lang="en-US" smtClean="0"/>
              <a:t>9</a:t>
            </a:fld>
            <a:endParaRPr lang="en-US"/>
          </a:p>
        </p:txBody>
      </p:sp>
    </p:spTree>
    <p:extLst>
      <p:ext uri="{BB962C8B-B14F-4D97-AF65-F5344CB8AC3E}">
        <p14:creationId xmlns:p14="http://schemas.microsoft.com/office/powerpoint/2010/main" val="85648080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3.jpeg"/><Relationship Id="rId1" Type="http://schemas.openxmlformats.org/officeDocument/2006/relationships/slideMaster" Target="../slideMasters/slideMaster5.xml"/><Relationship Id="rId5" Type="http://schemas.openxmlformats.org/officeDocument/2006/relationships/image" Target="../media/image64.png"/><Relationship Id="rId4" Type="http://schemas.openxmlformats.org/officeDocument/2006/relationships/image" Target="../media/image18.svg"/></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4.jpeg"/><Relationship Id="rId1" Type="http://schemas.openxmlformats.org/officeDocument/2006/relationships/slideMaster" Target="../slideMasters/slideMaster5.xml"/><Relationship Id="rId5" Type="http://schemas.openxmlformats.org/officeDocument/2006/relationships/image" Target="../media/image64.png"/><Relationship Id="rId4" Type="http://schemas.openxmlformats.org/officeDocument/2006/relationships/image" Target="../media/image18.svg"/></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5.jpeg"/><Relationship Id="rId1" Type="http://schemas.openxmlformats.org/officeDocument/2006/relationships/slideMaster" Target="../slideMasters/slideMaster5.xml"/><Relationship Id="rId5" Type="http://schemas.openxmlformats.org/officeDocument/2006/relationships/image" Target="../media/image64.png"/><Relationship Id="rId4" Type="http://schemas.openxmlformats.org/officeDocument/2006/relationships/image" Target="../media/image18.svg"/></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6.jpeg"/><Relationship Id="rId1" Type="http://schemas.openxmlformats.org/officeDocument/2006/relationships/slideMaster" Target="../slideMasters/slideMaster5.xml"/><Relationship Id="rId5" Type="http://schemas.openxmlformats.org/officeDocument/2006/relationships/image" Target="../media/image64.png"/><Relationship Id="rId4" Type="http://schemas.openxmlformats.org/officeDocument/2006/relationships/image" Target="../media/image18.svg"/></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7.jpeg"/><Relationship Id="rId1" Type="http://schemas.openxmlformats.org/officeDocument/2006/relationships/slideMaster" Target="../slideMasters/slideMaster5.xml"/><Relationship Id="rId5" Type="http://schemas.openxmlformats.org/officeDocument/2006/relationships/image" Target="../media/image64.png"/><Relationship Id="rId4" Type="http://schemas.openxmlformats.org/officeDocument/2006/relationships/image" Target="../media/image18.svg"/></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Master" Target="../slideMasters/slideMaster5.xml"/><Relationship Id="rId5" Type="http://schemas.openxmlformats.org/officeDocument/2006/relationships/image" Target="../media/image64.png"/><Relationship Id="rId4" Type="http://schemas.openxmlformats.org/officeDocument/2006/relationships/image" Target="../media/image18.svg"/></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67.jpeg"/><Relationship Id="rId1" Type="http://schemas.openxmlformats.org/officeDocument/2006/relationships/slideMaster" Target="../slideMasters/slideMaster6.xml"/><Relationship Id="rId4" Type="http://schemas.openxmlformats.org/officeDocument/2006/relationships/image" Target="../media/image68.png"/></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67.jpeg"/><Relationship Id="rId1" Type="http://schemas.openxmlformats.org/officeDocument/2006/relationships/slideMaster" Target="../slideMasters/slideMaster6.xml"/><Relationship Id="rId4" Type="http://schemas.openxmlformats.org/officeDocument/2006/relationships/image" Target="../media/image69.png"/></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67.jpeg"/><Relationship Id="rId1" Type="http://schemas.openxmlformats.org/officeDocument/2006/relationships/slideMaster" Target="../slideMasters/slideMaster6.xml"/><Relationship Id="rId4" Type="http://schemas.openxmlformats.org/officeDocument/2006/relationships/image" Target="../media/image70.png"/></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67.jpeg"/><Relationship Id="rId1" Type="http://schemas.openxmlformats.org/officeDocument/2006/relationships/slideMaster" Target="../slideMasters/slideMaster6.xml"/><Relationship Id="rId4" Type="http://schemas.openxmlformats.org/officeDocument/2006/relationships/image" Target="../media/image7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66.jpeg"/><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72.jpeg"/><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72.jpeg"/><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72.jpeg"/><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72.jpeg"/><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72.jpeg"/><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73.jpeg"/><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73.jpeg"/><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73.jpeg"/><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73.jpeg"/><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73.jpeg"/><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73.jpeg"/><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73.jpeg"/><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73.jpeg"/><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73.jpeg"/><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73.jpeg"/><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73.jpeg"/><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73.jpeg"/><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73.jpeg"/><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73.jpeg"/><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73.jpeg"/><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73.jpeg"/><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Master" Target="../slideMasters/slideMaster7.xml"/><Relationship Id="rId4" Type="http://schemas.openxmlformats.org/officeDocument/2006/relationships/image" Target="../media/image15.svg"/></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Master" Target="../slideMasters/slideMaster7.xml"/><Relationship Id="rId5" Type="http://schemas.openxmlformats.org/officeDocument/2006/relationships/image" Target="../media/image64.png"/><Relationship Id="rId4" Type="http://schemas.openxmlformats.org/officeDocument/2006/relationships/image" Target="../media/image18.svg"/></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Master" Target="../slideMasters/slideMaster7.xml"/><Relationship Id="rId5" Type="http://schemas.openxmlformats.org/officeDocument/2006/relationships/image" Target="../media/image64.png"/><Relationship Id="rId4" Type="http://schemas.openxmlformats.org/officeDocument/2006/relationships/image" Target="../media/image18.svg"/></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Master" Target="../slideMasters/slideMaster7.xml"/><Relationship Id="rId5" Type="http://schemas.openxmlformats.org/officeDocument/2006/relationships/image" Target="../media/image64.png"/><Relationship Id="rId4" Type="http://schemas.openxmlformats.org/officeDocument/2006/relationships/image" Target="../media/image18.svg"/></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7.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7.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7.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3.jpeg"/><Relationship Id="rId1" Type="http://schemas.openxmlformats.org/officeDocument/2006/relationships/slideMaster" Target="../slideMasters/slideMaster7.xml"/><Relationship Id="rId5" Type="http://schemas.openxmlformats.org/officeDocument/2006/relationships/image" Target="../media/image64.png"/><Relationship Id="rId4" Type="http://schemas.openxmlformats.org/officeDocument/2006/relationships/image" Target="../media/image18.svg"/></Relationships>
</file>

<file path=ppt/slideLayouts/_rels/slideLayout15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4.jpeg"/><Relationship Id="rId1" Type="http://schemas.openxmlformats.org/officeDocument/2006/relationships/slideMaster" Target="../slideMasters/slideMaster7.xml"/><Relationship Id="rId5" Type="http://schemas.openxmlformats.org/officeDocument/2006/relationships/image" Target="../media/image64.png"/><Relationship Id="rId4" Type="http://schemas.openxmlformats.org/officeDocument/2006/relationships/image" Target="../media/image18.sv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5.jpeg"/><Relationship Id="rId1" Type="http://schemas.openxmlformats.org/officeDocument/2006/relationships/slideMaster" Target="../slideMasters/slideMaster7.xml"/><Relationship Id="rId5" Type="http://schemas.openxmlformats.org/officeDocument/2006/relationships/image" Target="../media/image64.png"/><Relationship Id="rId4" Type="http://schemas.openxmlformats.org/officeDocument/2006/relationships/image" Target="../media/image18.svg"/></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6.jpeg"/><Relationship Id="rId1" Type="http://schemas.openxmlformats.org/officeDocument/2006/relationships/slideMaster" Target="../slideMasters/slideMaster7.xml"/><Relationship Id="rId5" Type="http://schemas.openxmlformats.org/officeDocument/2006/relationships/image" Target="../media/image64.png"/><Relationship Id="rId4" Type="http://schemas.openxmlformats.org/officeDocument/2006/relationships/image" Target="../media/image18.svg"/></Relationships>
</file>

<file path=ppt/slideLayouts/_rels/slideLayout16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7.jpeg"/><Relationship Id="rId1" Type="http://schemas.openxmlformats.org/officeDocument/2006/relationships/slideMaster" Target="../slideMasters/slideMaster7.xml"/><Relationship Id="rId5" Type="http://schemas.openxmlformats.org/officeDocument/2006/relationships/image" Target="../media/image64.png"/><Relationship Id="rId4" Type="http://schemas.openxmlformats.org/officeDocument/2006/relationships/image" Target="../media/image18.svg"/></Relationships>
</file>

<file path=ppt/slideLayouts/_rels/slideLayout16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Master" Target="../slideMasters/slideMaster7.xml"/><Relationship Id="rId5" Type="http://schemas.openxmlformats.org/officeDocument/2006/relationships/image" Target="../media/image64.png"/><Relationship Id="rId4" Type="http://schemas.openxmlformats.org/officeDocument/2006/relationships/image" Target="../media/image18.svg"/></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8.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8.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8.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8.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75.emf"/><Relationship Id="rId1" Type="http://schemas.openxmlformats.org/officeDocument/2006/relationships/slideMaster" Target="../slideMasters/slideMaster8.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Master" Target="../slideMasters/slideMaster3.xml"/><Relationship Id="rId4" Type="http://schemas.openxmlformats.org/officeDocument/2006/relationships/image" Target="../media/image15.sv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Master" Target="../slideMasters/slideMaster3.xml"/><Relationship Id="rId6" Type="http://schemas.microsoft.com/office/2007/relationships/hdphoto" Target="../media/hdphoto1.wdp"/><Relationship Id="rId5" Type="http://schemas.openxmlformats.org/officeDocument/2006/relationships/image" Target="../media/image19.png"/><Relationship Id="rId4" Type="http://schemas.openxmlformats.org/officeDocument/2006/relationships/image" Target="../media/image18.sv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Master" Target="../slideMasters/slideMaster3.xml"/><Relationship Id="rId6" Type="http://schemas.microsoft.com/office/2007/relationships/hdphoto" Target="../media/hdphoto2.wdp"/><Relationship Id="rId5" Type="http://schemas.openxmlformats.org/officeDocument/2006/relationships/image" Target="../media/image19.png"/><Relationship Id="rId4" Type="http://schemas.openxmlformats.org/officeDocument/2006/relationships/image" Target="../media/image18.sv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Master" Target="../slideMasters/slideMaster3.xml"/><Relationship Id="rId6" Type="http://schemas.microsoft.com/office/2007/relationships/hdphoto" Target="../media/hdphoto3.wdp"/><Relationship Id="rId5" Type="http://schemas.openxmlformats.org/officeDocument/2006/relationships/image" Target="../media/image19.png"/><Relationship Id="rId4" Type="http://schemas.openxmlformats.org/officeDocument/2006/relationships/image" Target="../media/image18.sv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3.jpeg"/><Relationship Id="rId1" Type="http://schemas.openxmlformats.org/officeDocument/2006/relationships/slideMaster" Target="../slideMasters/slideMaster3.xml"/><Relationship Id="rId6" Type="http://schemas.microsoft.com/office/2007/relationships/hdphoto" Target="../media/hdphoto4.wdp"/><Relationship Id="rId5" Type="http://schemas.openxmlformats.org/officeDocument/2006/relationships/image" Target="../media/image19.png"/><Relationship Id="rId4" Type="http://schemas.openxmlformats.org/officeDocument/2006/relationships/image" Target="../media/image18.sv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4.jpeg"/><Relationship Id="rId1" Type="http://schemas.openxmlformats.org/officeDocument/2006/relationships/slideMaster" Target="../slideMasters/slideMaster3.xml"/><Relationship Id="rId6" Type="http://schemas.microsoft.com/office/2007/relationships/hdphoto" Target="../media/hdphoto5.wdp"/><Relationship Id="rId5" Type="http://schemas.openxmlformats.org/officeDocument/2006/relationships/image" Target="../media/image19.png"/><Relationship Id="rId4" Type="http://schemas.openxmlformats.org/officeDocument/2006/relationships/image" Target="../media/image18.sv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5.jpeg"/><Relationship Id="rId1" Type="http://schemas.openxmlformats.org/officeDocument/2006/relationships/slideMaster" Target="../slideMasters/slideMaster3.xml"/><Relationship Id="rId6" Type="http://schemas.microsoft.com/office/2007/relationships/hdphoto" Target="../media/hdphoto6.wdp"/><Relationship Id="rId5" Type="http://schemas.openxmlformats.org/officeDocument/2006/relationships/image" Target="../media/image19.png"/><Relationship Id="rId4" Type="http://schemas.openxmlformats.org/officeDocument/2006/relationships/image" Target="../media/image18.sv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6.jpeg"/><Relationship Id="rId1" Type="http://schemas.openxmlformats.org/officeDocument/2006/relationships/slideMaster" Target="../slideMasters/slideMaster3.xml"/><Relationship Id="rId6" Type="http://schemas.microsoft.com/office/2007/relationships/hdphoto" Target="../media/hdphoto7.wdp"/><Relationship Id="rId5" Type="http://schemas.openxmlformats.org/officeDocument/2006/relationships/image" Target="../media/image19.png"/><Relationship Id="rId4" Type="http://schemas.openxmlformats.org/officeDocument/2006/relationships/image" Target="../media/image18.sv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7.jpeg"/><Relationship Id="rId1" Type="http://schemas.openxmlformats.org/officeDocument/2006/relationships/slideMaster" Target="../slideMasters/slideMaster3.xml"/><Relationship Id="rId6" Type="http://schemas.microsoft.com/office/2007/relationships/hdphoto" Target="../media/hdphoto8.wdp"/><Relationship Id="rId5" Type="http://schemas.openxmlformats.org/officeDocument/2006/relationships/image" Target="../media/image19.png"/><Relationship Id="rId4" Type="http://schemas.openxmlformats.org/officeDocument/2006/relationships/image" Target="../media/image18.sv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Master" Target="../slideMasters/slideMaster3.xml"/><Relationship Id="rId6" Type="http://schemas.microsoft.com/office/2007/relationships/hdphoto" Target="../media/hdphoto9.wdp"/><Relationship Id="rId5" Type="http://schemas.openxmlformats.org/officeDocument/2006/relationships/image" Target="../media/image19.png"/><Relationship Id="rId4" Type="http://schemas.openxmlformats.org/officeDocument/2006/relationships/image" Target="../media/image18.sv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3" Type="http://schemas.microsoft.com/office/2007/relationships/hdphoto" Target="../media/hdphoto10.wdp"/><Relationship Id="rId2" Type="http://schemas.openxmlformats.org/officeDocument/2006/relationships/image" Target="../media/image28.png"/><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3" Type="http://schemas.microsoft.com/office/2007/relationships/hdphoto" Target="../media/hdphoto11.wdp"/><Relationship Id="rId2" Type="http://schemas.openxmlformats.org/officeDocument/2006/relationships/image" Target="../media/image37.png"/><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microsoft.com/office/2007/relationships/hdphoto" Target="../media/hdphoto12.wdp"/><Relationship Id="rId2" Type="http://schemas.openxmlformats.org/officeDocument/2006/relationships/image" Target="../media/image28.png"/><Relationship Id="rId1" Type="http://schemas.openxmlformats.org/officeDocument/2006/relationships/slideMaster" Target="../slideMasters/slideMaster4.xml"/><Relationship Id="rId4" Type="http://schemas.openxmlformats.org/officeDocument/2006/relationships/image" Target="../media/image42.png"/></Relationships>
</file>

<file path=ppt/slideLayouts/_rels/slideLayout71.xml.rels><?xml version="1.0" encoding="UTF-8" standalone="yes"?>
<Relationships xmlns="http://schemas.openxmlformats.org/package/2006/relationships"><Relationship Id="rId3" Type="http://schemas.microsoft.com/office/2007/relationships/hdphoto" Target="../media/hdphoto13.wdp"/><Relationship Id="rId2" Type="http://schemas.openxmlformats.org/officeDocument/2006/relationships/image" Target="../media/image28.png"/><Relationship Id="rId1" Type="http://schemas.openxmlformats.org/officeDocument/2006/relationships/slideMaster" Target="../slideMasters/slideMaster4.xml"/><Relationship Id="rId4" Type="http://schemas.openxmlformats.org/officeDocument/2006/relationships/image" Target="../media/image43.png"/></Relationships>
</file>

<file path=ppt/slideLayouts/_rels/slideLayout72.xml.rels><?xml version="1.0" encoding="UTF-8" standalone="yes"?>
<Relationships xmlns="http://schemas.openxmlformats.org/package/2006/relationships"><Relationship Id="rId3" Type="http://schemas.microsoft.com/office/2007/relationships/hdphoto" Target="../media/hdphoto14.wdp"/><Relationship Id="rId2" Type="http://schemas.openxmlformats.org/officeDocument/2006/relationships/image" Target="../media/image28.png"/><Relationship Id="rId1" Type="http://schemas.openxmlformats.org/officeDocument/2006/relationships/slideMaster" Target="../slideMasters/slideMaster4.xml"/><Relationship Id="rId4" Type="http://schemas.openxmlformats.org/officeDocument/2006/relationships/image" Target="../media/image44.png"/></Relationships>
</file>

<file path=ppt/slideLayouts/_rels/slideLayout73.xml.rels><?xml version="1.0" encoding="UTF-8" standalone="yes"?>
<Relationships xmlns="http://schemas.openxmlformats.org/package/2006/relationships"><Relationship Id="rId3" Type="http://schemas.microsoft.com/office/2007/relationships/hdphoto" Target="../media/hdphoto15.wdp"/><Relationship Id="rId2" Type="http://schemas.openxmlformats.org/officeDocument/2006/relationships/image" Target="../media/image28.png"/><Relationship Id="rId1" Type="http://schemas.openxmlformats.org/officeDocument/2006/relationships/slideMaster" Target="../slideMasters/slideMaster4.xml"/><Relationship Id="rId4" Type="http://schemas.openxmlformats.org/officeDocument/2006/relationships/image" Target="../media/image45.png"/></Relationships>
</file>

<file path=ppt/slideLayouts/_rels/slideLayout74.xml.rels><?xml version="1.0" encoding="UTF-8" standalone="yes"?>
<Relationships xmlns="http://schemas.openxmlformats.org/package/2006/relationships"><Relationship Id="rId3" Type="http://schemas.microsoft.com/office/2007/relationships/hdphoto" Target="../media/hdphoto16.wdp"/><Relationship Id="rId2" Type="http://schemas.openxmlformats.org/officeDocument/2006/relationships/image" Target="../media/image28.png"/><Relationship Id="rId1" Type="http://schemas.openxmlformats.org/officeDocument/2006/relationships/slideMaster" Target="../slideMasters/slideMaster4.xml"/><Relationship Id="rId4" Type="http://schemas.openxmlformats.org/officeDocument/2006/relationships/image" Target="../media/image46.png"/></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jpeg"/><Relationship Id="rId1" Type="http://schemas.openxmlformats.org/officeDocument/2006/relationships/slideMaster" Target="../slideMasters/slideMaster4.xml"/><Relationship Id="rId4" Type="http://schemas.openxmlformats.org/officeDocument/2006/relationships/image" Target="../media/image49.png"/></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7.jpeg"/><Relationship Id="rId1" Type="http://schemas.openxmlformats.org/officeDocument/2006/relationships/slideMaster" Target="../slideMasters/slideMaster4.xml"/><Relationship Id="rId4" Type="http://schemas.openxmlformats.org/officeDocument/2006/relationships/image" Target="../media/image51.png"/></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47.jpeg"/><Relationship Id="rId1" Type="http://schemas.openxmlformats.org/officeDocument/2006/relationships/slideMaster" Target="../slideMasters/slideMaster4.xml"/><Relationship Id="rId4" Type="http://schemas.openxmlformats.org/officeDocument/2006/relationships/image" Target="../media/image53.png"/></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47.jpeg"/><Relationship Id="rId1" Type="http://schemas.openxmlformats.org/officeDocument/2006/relationships/slideMaster" Target="../slideMasters/slideMaster4.xml"/><Relationship Id="rId4" Type="http://schemas.openxmlformats.org/officeDocument/2006/relationships/image" Target="../media/image55.png"/></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47.jpeg"/><Relationship Id="rId1" Type="http://schemas.openxmlformats.org/officeDocument/2006/relationships/slideMaster" Target="../slideMasters/slideMaster4.xml"/><Relationship Id="rId4" Type="http://schemas.openxmlformats.org/officeDocument/2006/relationships/image" Target="../media/image57.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58.jpeg"/><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58.jpeg"/><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58.jpeg"/><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58.jpeg"/><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58.jpeg"/><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31.jpeg"/><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31.jpeg"/><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31.jpeg"/><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31.jpeg"/><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31.jpeg"/><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Master" Target="../slideMasters/slideMaster5.xml"/><Relationship Id="rId4" Type="http://schemas.openxmlformats.org/officeDocument/2006/relationships/image" Target="../media/image15.svg"/></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Master" Target="../slideMasters/slideMaster5.xml"/><Relationship Id="rId5" Type="http://schemas.openxmlformats.org/officeDocument/2006/relationships/image" Target="../media/image64.png"/><Relationship Id="rId4" Type="http://schemas.openxmlformats.org/officeDocument/2006/relationships/image" Target="../media/image18.svg"/></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Master" Target="../slideMasters/slideMaster5.xml"/><Relationship Id="rId5" Type="http://schemas.openxmlformats.org/officeDocument/2006/relationships/image" Target="../media/image64.png"/><Relationship Id="rId4" Type="http://schemas.openxmlformats.org/officeDocument/2006/relationships/image" Target="../media/image18.svg"/></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Master" Target="../slideMasters/slideMaster5.xml"/><Relationship Id="rId5" Type="http://schemas.openxmlformats.org/officeDocument/2006/relationships/image" Target="../media/image64.png"/><Relationship Id="rId4" Type="http://schemas.openxmlformats.org/officeDocument/2006/relationships/image" Target="../media/image18.svg"/></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Option 1">
    <p:spTree>
      <p:nvGrpSpPr>
        <p:cNvPr id="1" name=""/>
        <p:cNvGrpSpPr/>
        <p:nvPr/>
      </p:nvGrpSpPr>
      <p:grpSpPr>
        <a:xfrm>
          <a:off x="0" y="0"/>
          <a:ext cx="0" cy="0"/>
          <a:chOff x="0" y="0"/>
          <a:chExt cx="0" cy="0"/>
        </a:xfrm>
      </p:grpSpPr>
      <p:sp>
        <p:nvSpPr>
          <p:cNvPr id="2075" name="Rectangle 2074">
            <a:extLst>
              <a:ext uri="{FF2B5EF4-FFF2-40B4-BE49-F238E27FC236}">
                <a16:creationId xmlns:a16="http://schemas.microsoft.com/office/drawing/2014/main" id="{109666B6-CDC8-4DC7-AD5F-4D9E26AB7F71}"/>
              </a:ext>
            </a:extLst>
          </p:cNvPr>
          <p:cNvSpPr/>
          <p:nvPr userDrawn="1"/>
        </p:nvSpPr>
        <p:spPr>
          <a:xfrm>
            <a:off x="0" y="0"/>
            <a:ext cx="9144000" cy="5143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sz="1800" dirty="0" err="1">
              <a:solidFill>
                <a:schemeClr val="tx1"/>
              </a:solidFill>
            </a:endParaRPr>
          </a:p>
        </p:txBody>
      </p:sp>
      <p:pic>
        <p:nvPicPr>
          <p:cNvPr id="8" name="Picture 7">
            <a:extLst>
              <a:ext uri="{FF2B5EF4-FFF2-40B4-BE49-F238E27FC236}">
                <a16:creationId xmlns:a16="http://schemas.microsoft.com/office/drawing/2014/main" id="{91FEC378-1580-49BD-917A-319BE32E769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830960" y="0"/>
            <a:ext cx="3313041" cy="5143500"/>
          </a:xfrm>
          <a:prstGeom prst="rect">
            <a:avLst/>
          </a:prstGeom>
        </p:spPr>
      </p:pic>
      <p:sp>
        <p:nvSpPr>
          <p:cNvPr id="4" name="Rectangle 3">
            <a:extLst>
              <a:ext uri="{FF2B5EF4-FFF2-40B4-BE49-F238E27FC236}">
                <a16:creationId xmlns:a16="http://schemas.microsoft.com/office/drawing/2014/main" id="{E44C4CB3-F56A-40D2-9351-C92227D601DD}"/>
              </a:ext>
            </a:extLst>
          </p:cNvPr>
          <p:cNvSpPr/>
          <p:nvPr userDrawn="1"/>
        </p:nvSpPr>
        <p:spPr>
          <a:xfrm>
            <a:off x="0" y="4146550"/>
            <a:ext cx="9144000" cy="996950"/>
          </a:xfrm>
          <a:prstGeom prst="rect">
            <a:avLst/>
          </a:prstGeom>
          <a:gradFill>
            <a:gsLst>
              <a:gs pos="0">
                <a:srgbClr val="1C232F">
                  <a:alpha val="0"/>
                </a:srgbClr>
              </a:gs>
              <a:gs pos="29000">
                <a:srgbClr val="1C232F">
                  <a:alpha val="81000"/>
                </a:srgbClr>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lvl="0" algn="ctr"/>
            <a:endParaRPr lang="en-US" sz="1800" dirty="0" err="1">
              <a:solidFill>
                <a:schemeClr val="tx1"/>
              </a:solidFill>
            </a:endParaRPr>
          </a:p>
        </p:txBody>
      </p:sp>
      <p:sp>
        <p:nvSpPr>
          <p:cNvPr id="2087" name="TextBox 2086">
            <a:extLst>
              <a:ext uri="{FF2B5EF4-FFF2-40B4-BE49-F238E27FC236}">
                <a16:creationId xmlns:a16="http://schemas.microsoft.com/office/drawing/2014/main" id="{FFB37DAE-5033-4FE1-8AE6-ED86A3204282}"/>
              </a:ext>
            </a:extLst>
          </p:cNvPr>
          <p:cNvSpPr txBox="1"/>
          <p:nvPr userDrawn="1"/>
        </p:nvSpPr>
        <p:spPr bwMode="black">
          <a:xfrm>
            <a:off x="7840980" y="4629151"/>
            <a:ext cx="845820" cy="157343"/>
          </a:xfrm>
          <a:prstGeom prst="rect">
            <a:avLst/>
          </a:prstGeom>
          <a:noFill/>
        </p:spPr>
        <p:txBody>
          <a:bodyPr wrap="square" lIns="0" tIns="0" rIns="0" bIns="0" rtlCol="0" anchor="ctr" anchorCtr="0">
            <a:noAutofit/>
          </a:bodyPr>
          <a:lstStyle/>
          <a:p>
            <a:pPr algn="r"/>
            <a:fld id="{E1628AAE-5A61-43EB-BBD4-97DB23400D9C}" type="slidenum">
              <a:rPr lang="en-US" sz="800" smtClean="0">
                <a:solidFill>
                  <a:schemeClr val="tx1">
                    <a:lumMod val="25000"/>
                    <a:lumOff val="75000"/>
                  </a:schemeClr>
                </a:solidFill>
              </a:rPr>
              <a:t>‹#›</a:t>
            </a:fld>
            <a:endParaRPr lang="en-US" sz="800" dirty="0">
              <a:solidFill>
                <a:schemeClr val="tx1">
                  <a:lumMod val="25000"/>
                  <a:lumOff val="75000"/>
                </a:schemeClr>
              </a:solidFill>
            </a:endParaRPr>
          </a:p>
        </p:txBody>
      </p:sp>
      <p:sp>
        <p:nvSpPr>
          <p:cNvPr id="2091" name="TextBox 2090">
            <a:extLst>
              <a:ext uri="{FF2B5EF4-FFF2-40B4-BE49-F238E27FC236}">
                <a16:creationId xmlns:a16="http://schemas.microsoft.com/office/drawing/2014/main" id="{ADC8455E-C89F-4154-A7CF-856D1158D2DC}"/>
              </a:ext>
            </a:extLst>
          </p:cNvPr>
          <p:cNvSpPr txBox="1"/>
          <p:nvPr userDrawn="1"/>
        </p:nvSpPr>
        <p:spPr bwMode="black">
          <a:xfrm>
            <a:off x="4639962" y="4629151"/>
            <a:ext cx="3644419" cy="157343"/>
          </a:xfrm>
          <a:prstGeom prst="rect">
            <a:avLst/>
          </a:prstGeom>
          <a:noFill/>
        </p:spPr>
        <p:txBody>
          <a:bodyPr wrap="square" lIns="0" tIns="0" rIns="0" bIns="0" rtlCol="0" anchor="ctr" anchorCtr="0">
            <a:noAutofit/>
          </a:bodyPr>
          <a:lstStyle/>
          <a:p>
            <a:pPr algn="r"/>
            <a:r>
              <a:rPr lang="en-US" sz="800" dirty="0">
                <a:solidFill>
                  <a:schemeClr val="tx1">
                    <a:lumMod val="25000"/>
                    <a:lumOff val="75000"/>
                  </a:schemeClr>
                </a:solidFill>
              </a:rPr>
              <a:t>© 2019 Amazon Web Services, Inc. or its affiliates. All rights reserved   </a:t>
            </a:r>
            <a:r>
              <a:rPr lang="en-US" sz="800" b="1" dirty="0">
                <a:solidFill>
                  <a:schemeClr val="accent1"/>
                </a:solidFill>
              </a:rPr>
              <a:t>|</a:t>
            </a:r>
          </a:p>
        </p:txBody>
      </p:sp>
      <p:pic>
        <p:nvPicPr>
          <p:cNvPr id="9" name="Picture 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12043" y="982643"/>
            <a:ext cx="2852333" cy="800859"/>
          </a:xfrm>
          <a:prstGeom prst="rect">
            <a:avLst/>
          </a:prstGeom>
        </p:spPr>
      </p:pic>
    </p:spTree>
    <p:extLst>
      <p:ext uri="{BB962C8B-B14F-4D97-AF65-F5344CB8AC3E}">
        <p14:creationId xmlns:p14="http://schemas.microsoft.com/office/powerpoint/2010/main" val="13024253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9486" y="1027104"/>
            <a:ext cx="3941064" cy="479822"/>
          </a:xfrm>
        </p:spPr>
        <p:txBody>
          <a:bodyPr anchor="b">
            <a:noAutofit/>
          </a:bodyPr>
          <a:lstStyle>
            <a:lvl1pPr marL="0" indent="0">
              <a:buNone/>
              <a:defRPr sz="2000" b="1">
                <a:solidFill>
                  <a:schemeClr val="tx1"/>
                </a:solidFill>
              </a:defRPr>
            </a:lvl1pPr>
            <a:lvl2pPr marL="457189" indent="0">
              <a:buNone/>
              <a:defRPr sz="2000" b="1"/>
            </a:lvl2pPr>
            <a:lvl3pPr marL="914378" indent="0">
              <a:buNone/>
              <a:defRPr sz="1800" b="1"/>
            </a:lvl3pPr>
            <a:lvl4pPr marL="1371566" indent="0">
              <a:buNone/>
              <a:defRPr sz="1600" b="1"/>
            </a:lvl4pPr>
            <a:lvl5pPr marL="1828754" indent="0">
              <a:buNone/>
              <a:defRPr sz="1600" b="1"/>
            </a:lvl5pPr>
            <a:lvl6pPr marL="2285943" indent="0">
              <a:buNone/>
              <a:defRPr sz="1600" b="1"/>
            </a:lvl6pPr>
            <a:lvl7pPr marL="2743132"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11" name="Title 1"/>
          <p:cNvSpPr>
            <a:spLocks noGrp="1"/>
          </p:cNvSpPr>
          <p:nvPr>
            <p:ph type="title"/>
          </p:nvPr>
        </p:nvSpPr>
        <p:spPr>
          <a:xfrm>
            <a:off x="457200" y="285750"/>
            <a:ext cx="8229600" cy="685800"/>
          </a:xfrm>
        </p:spPr>
        <p:txBody>
          <a:bodyPr>
            <a:normAutofit/>
          </a:bodyPr>
          <a:lstStyle>
            <a:lvl1pPr>
              <a:defRPr sz="2800">
                <a:solidFill>
                  <a:schemeClr val="tx1"/>
                </a:solidFill>
              </a:defRPr>
            </a:lvl1pPr>
          </a:lstStyle>
          <a:p>
            <a:r>
              <a:rPr lang="en-US"/>
              <a:t>Click to edit Master title style</a:t>
            </a:r>
            <a:endParaRPr lang="en-US" dirty="0"/>
          </a:p>
        </p:txBody>
      </p:sp>
      <p:sp>
        <p:nvSpPr>
          <p:cNvPr id="15" name="Text Placeholder 4"/>
          <p:cNvSpPr>
            <a:spLocks noGrp="1"/>
          </p:cNvSpPr>
          <p:nvPr>
            <p:ph type="body" sz="quarter" idx="3"/>
          </p:nvPr>
        </p:nvSpPr>
        <p:spPr>
          <a:xfrm>
            <a:off x="4745736" y="1027104"/>
            <a:ext cx="3941064" cy="479822"/>
          </a:xfrm>
        </p:spPr>
        <p:txBody>
          <a:bodyPr anchor="b">
            <a:noAutofit/>
          </a:bodyPr>
          <a:lstStyle>
            <a:lvl1pPr marL="0" indent="0">
              <a:buNone/>
              <a:defRPr sz="2000" b="1">
                <a:solidFill>
                  <a:schemeClr val="tx1"/>
                </a:solidFill>
              </a:defRPr>
            </a:lvl1pPr>
            <a:lvl2pPr marL="457189" indent="0">
              <a:buNone/>
              <a:defRPr sz="2000" b="1"/>
            </a:lvl2pPr>
            <a:lvl3pPr marL="914378" indent="0">
              <a:buNone/>
              <a:defRPr sz="1800" b="1"/>
            </a:lvl3pPr>
            <a:lvl4pPr marL="1371566" indent="0">
              <a:buNone/>
              <a:defRPr sz="1600" b="1"/>
            </a:lvl4pPr>
            <a:lvl5pPr marL="1828754" indent="0">
              <a:buNone/>
              <a:defRPr sz="1600" b="1"/>
            </a:lvl5pPr>
            <a:lvl6pPr marL="2285943" indent="0">
              <a:buNone/>
              <a:defRPr sz="1600" b="1"/>
            </a:lvl6pPr>
            <a:lvl7pPr marL="2743132"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7" name="Content Placeholder 2">
            <a:extLst>
              <a:ext uri="{FF2B5EF4-FFF2-40B4-BE49-F238E27FC236}">
                <a16:creationId xmlns:a16="http://schemas.microsoft.com/office/drawing/2014/main" id="{5AA54E83-8B55-4A1E-B664-42F2DCDA3B1B}"/>
              </a:ext>
            </a:extLst>
          </p:cNvPr>
          <p:cNvSpPr>
            <a:spLocks noGrp="1"/>
          </p:cNvSpPr>
          <p:nvPr>
            <p:ph sz="half" idx="10"/>
          </p:nvPr>
        </p:nvSpPr>
        <p:spPr>
          <a:xfrm>
            <a:off x="457200" y="1619251"/>
            <a:ext cx="3943350" cy="2876550"/>
          </a:xfrm>
        </p:spPr>
        <p:txBody>
          <a:bodyPr/>
          <a:lstStyle>
            <a:lvl1pPr>
              <a:defRPr sz="2200">
                <a:solidFill>
                  <a:schemeClr val="tx1"/>
                </a:solidFill>
              </a:defRPr>
            </a:lvl1pPr>
            <a:lvl2pPr>
              <a:defRPr sz="20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3">
            <a:extLst>
              <a:ext uri="{FF2B5EF4-FFF2-40B4-BE49-F238E27FC236}">
                <a16:creationId xmlns:a16="http://schemas.microsoft.com/office/drawing/2014/main" id="{D2262FEC-F99E-47D1-9B40-F82335657014}"/>
              </a:ext>
            </a:extLst>
          </p:cNvPr>
          <p:cNvSpPr>
            <a:spLocks noGrp="1"/>
          </p:cNvSpPr>
          <p:nvPr>
            <p:ph sz="half" idx="2"/>
          </p:nvPr>
        </p:nvSpPr>
        <p:spPr>
          <a:xfrm>
            <a:off x="4743450" y="1619251"/>
            <a:ext cx="3943350" cy="2876550"/>
          </a:xfrm>
        </p:spPr>
        <p:txBody>
          <a:bodyPr/>
          <a:lstStyle>
            <a:lvl1pPr>
              <a:defRPr sz="2200">
                <a:solidFill>
                  <a:schemeClr val="tx1"/>
                </a:solidFill>
              </a:defRPr>
            </a:lvl1pPr>
            <a:lvl2pPr>
              <a:defRPr sz="20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823494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wo_Column_Bulleted">
    <p:bg bwMode="ltGray">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2406" y="217133"/>
            <a:ext cx="8741404" cy="674749"/>
          </a:xfrm>
        </p:spPr>
        <p:txBody>
          <a:bodyPr vert="horz" wrap="square" lIns="182880" tIns="146304" rIns="182880" bIns="146304" rtlCol="0" anchor="t">
            <a:noAutofit/>
          </a:bodyPr>
          <a:lstStyle>
            <a:lvl1pPr>
              <a:defRPr lang="en-US" dirty="0"/>
            </a:lvl1pPr>
          </a:lstStyle>
          <a:p>
            <a:pPr lvl="0"/>
            <a:r>
              <a:rPr lang="en-US" dirty="0"/>
              <a:t>Click to edit master title style</a:t>
            </a:r>
          </a:p>
        </p:txBody>
      </p:sp>
      <p:sp>
        <p:nvSpPr>
          <p:cNvPr id="6" name="Text Placeholder 5"/>
          <p:cNvSpPr>
            <a:spLocks noGrp="1"/>
          </p:cNvSpPr>
          <p:nvPr>
            <p:ph type="body" sz="quarter" idx="10" hasCustomPrompt="1"/>
          </p:nvPr>
        </p:nvSpPr>
        <p:spPr>
          <a:xfrm>
            <a:off x="202406" y="891882"/>
            <a:ext cx="4286250" cy="1795876"/>
          </a:xfrm>
        </p:spPr>
        <p:txBody>
          <a:bodyPr vert="horz" wrap="square" lIns="182880" tIns="146304" rIns="182880" bIns="146304" rtlCol="0">
            <a:spAutoFit/>
          </a:bodyPr>
          <a:lstStyle>
            <a:lvl1pPr marL="285750" indent="-285750">
              <a:spcAft>
                <a:spcPts val="500"/>
              </a:spcAft>
              <a:buFont typeface="Arial" panose="020B0604020202020204" pitchFamily="34" charset="0"/>
              <a:buChar char="•"/>
              <a:defRPr lang="en-US" dirty="0"/>
            </a:lvl1pPr>
            <a:lvl2pPr marL="466430" indent="-214313">
              <a:spcAft>
                <a:spcPts val="500"/>
              </a:spcAft>
              <a:buFont typeface="Arial" panose="020B0604020202020204" pitchFamily="34" charset="0"/>
              <a:buChar char="•"/>
              <a:defRPr lang="en-US" dirty="0"/>
            </a:lvl2pPr>
            <a:lvl3pPr marL="634508" indent="-214313">
              <a:spcAft>
                <a:spcPts val="500"/>
              </a:spcAft>
              <a:buFont typeface="Arial" panose="020B0604020202020204" pitchFamily="34" charset="0"/>
              <a:buChar char="•"/>
              <a:defRPr lang="en-US" dirty="0"/>
            </a:lvl3pPr>
            <a:lvl4pPr marL="802586" indent="-214313">
              <a:spcAft>
                <a:spcPts val="500"/>
              </a:spcAft>
              <a:buFont typeface="Arial" panose="020B0604020202020204" pitchFamily="34" charset="0"/>
              <a:buChar char="•"/>
              <a:defRPr lang="en-US" dirty="0"/>
            </a:lvl4pPr>
            <a:lvl5pPr marL="970664" indent="-214313">
              <a:spcAft>
                <a:spcPts val="500"/>
              </a:spcAft>
              <a:buFont typeface="Arial" panose="020B0604020202020204" pitchFamily="34" charset="0"/>
              <a:buChar cha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5"/>
          <p:cNvSpPr>
            <a:spLocks noGrp="1"/>
          </p:cNvSpPr>
          <p:nvPr>
            <p:ph type="body" sz="quarter" idx="11" hasCustomPrompt="1"/>
          </p:nvPr>
        </p:nvSpPr>
        <p:spPr>
          <a:xfrm>
            <a:off x="4657560" y="891882"/>
            <a:ext cx="4286250" cy="1795876"/>
          </a:xfrm>
        </p:spPr>
        <p:txBody>
          <a:bodyPr vert="horz" wrap="square" lIns="182880" tIns="146304" rIns="182880" bIns="146304" rtlCol="0">
            <a:spAutoFit/>
          </a:bodyPr>
          <a:lstStyle>
            <a:lvl1pPr marL="285750" indent="-285750">
              <a:spcAft>
                <a:spcPts val="500"/>
              </a:spcAft>
              <a:buFont typeface="Arial" panose="020B0604020202020204" pitchFamily="34" charset="0"/>
              <a:buChar char="•"/>
              <a:defRPr lang="en-US" dirty="0"/>
            </a:lvl1pPr>
            <a:lvl2pPr marL="466430" indent="-214313">
              <a:spcAft>
                <a:spcPts val="500"/>
              </a:spcAft>
              <a:buFont typeface="Arial" panose="020B0604020202020204" pitchFamily="34" charset="0"/>
              <a:buChar char="•"/>
              <a:defRPr lang="en-US" dirty="0"/>
            </a:lvl2pPr>
            <a:lvl3pPr marL="634508" indent="-214313">
              <a:spcAft>
                <a:spcPts val="500"/>
              </a:spcAft>
              <a:buFont typeface="Arial" panose="020B0604020202020204" pitchFamily="34" charset="0"/>
              <a:buChar char="•"/>
              <a:defRPr lang="en-US" dirty="0"/>
            </a:lvl3pPr>
            <a:lvl4pPr marL="802586" indent="-214313">
              <a:spcAft>
                <a:spcPts val="500"/>
              </a:spcAft>
              <a:buFont typeface="Arial" panose="020B0604020202020204" pitchFamily="34" charset="0"/>
              <a:buChar char="•"/>
              <a:defRPr lang="en-US" dirty="0"/>
            </a:lvl4pPr>
            <a:lvl5pPr marL="970664" indent="-214313">
              <a:spcAft>
                <a:spcPts val="500"/>
              </a:spcAft>
              <a:buFont typeface="Arial" panose="020B0604020202020204" pitchFamily="34" charset="0"/>
              <a:buChar cha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20068555"/>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_and_Full_Image">
    <p:bg bwMode="ltGray">
      <p:bgRef idx="1001">
        <a:schemeClr val="bg2"/>
      </p:bgRef>
    </p:bg>
    <p:spTree>
      <p:nvGrpSpPr>
        <p:cNvPr id="1" name=""/>
        <p:cNvGrpSpPr/>
        <p:nvPr/>
      </p:nvGrpSpPr>
      <p:grpSpPr>
        <a:xfrm>
          <a:off x="0" y="0"/>
          <a:ext cx="0" cy="0"/>
          <a:chOff x="0" y="0"/>
          <a:chExt cx="0" cy="0"/>
        </a:xfrm>
      </p:grpSpPr>
      <p:sp>
        <p:nvSpPr>
          <p:cNvPr id="6" name="Picture Placeholder 7">
            <a:extLst>
              <a:ext uri="{FF2B5EF4-FFF2-40B4-BE49-F238E27FC236}">
                <a16:creationId xmlns:a16="http://schemas.microsoft.com/office/drawing/2014/main" id="{AA35186C-ECB0-4E0C-B713-18574AB95FE4}"/>
              </a:ext>
            </a:extLst>
          </p:cNvPr>
          <p:cNvSpPr>
            <a:spLocks noGrp="1"/>
          </p:cNvSpPr>
          <p:nvPr>
            <p:ph type="pic" sz="quarter" idx="10" hasCustomPrompt="1"/>
          </p:nvPr>
        </p:nvSpPr>
        <p:spPr>
          <a:xfrm>
            <a:off x="201930" y="891882"/>
            <a:ext cx="8761095" cy="3572542"/>
          </a:xfrm>
          <a:blipFill>
            <a:blip r:embed="rId2" cstate="screen">
              <a:extLst>
                <a:ext uri="{28A0092B-C50C-407E-A947-70E740481C1C}">
                  <a14:useLocalDpi xmlns:a14="http://schemas.microsoft.com/office/drawing/2010/main"/>
                </a:ext>
              </a:extLst>
            </a:blip>
            <a:stretch>
              <a:fillRect/>
            </a:stretch>
          </a:blipFill>
        </p:spPr>
        <p:txBody>
          <a:bodyPr anchor="ctr" anchorCtr="0">
            <a:noAutofit/>
          </a:bodyPr>
          <a:lstStyle>
            <a:lvl1pPr algn="ctr">
              <a:defRPr>
                <a:solidFill>
                  <a:schemeClr val="tx1"/>
                </a:solidFill>
              </a:defRPr>
            </a:lvl1pPr>
          </a:lstStyle>
          <a:p>
            <a:r>
              <a:rPr lang="en-US" dirty="0"/>
              <a:t>Click to insert image</a:t>
            </a:r>
          </a:p>
        </p:txBody>
      </p:sp>
      <p:sp>
        <p:nvSpPr>
          <p:cNvPr id="2" name="Title 1"/>
          <p:cNvSpPr>
            <a:spLocks noGrp="1"/>
          </p:cNvSpPr>
          <p:nvPr>
            <p:ph type="title" hasCustomPrompt="1"/>
          </p:nvPr>
        </p:nvSpPr>
        <p:spPr>
          <a:xfrm>
            <a:off x="201930" y="217133"/>
            <a:ext cx="8761095" cy="674749"/>
          </a:xfrm>
        </p:spPr>
        <p:txBody>
          <a:bodyPr vert="horz" wrap="square" lIns="182880" tIns="146304" rIns="182880" bIns="146304" rtlCol="0" anchor="t">
            <a:noAutofit/>
          </a:bodyPr>
          <a:lstStyle>
            <a:lvl1pPr>
              <a:defRPr lang="en-US" dirty="0"/>
            </a:lvl1pPr>
          </a:lstStyle>
          <a:p>
            <a:pPr lvl="0"/>
            <a:r>
              <a:rPr lang="en-US" dirty="0"/>
              <a:t>Click to edit master title style</a:t>
            </a:r>
          </a:p>
        </p:txBody>
      </p:sp>
      <p:sp>
        <p:nvSpPr>
          <p:cNvPr id="4" name="Text Placeholder 3">
            <a:extLst>
              <a:ext uri="{FF2B5EF4-FFF2-40B4-BE49-F238E27FC236}">
                <a16:creationId xmlns:a16="http://schemas.microsoft.com/office/drawing/2014/main" id="{7A725D63-A1DD-47DB-847A-93B4DF9A2FCF}"/>
              </a:ext>
            </a:extLst>
          </p:cNvPr>
          <p:cNvSpPr>
            <a:spLocks noGrp="1"/>
          </p:cNvSpPr>
          <p:nvPr>
            <p:ph type="body" idx="1" hasCustomPrompt="1"/>
          </p:nvPr>
        </p:nvSpPr>
        <p:spPr bwMode="white">
          <a:xfrm>
            <a:off x="201930" y="891882"/>
            <a:ext cx="4569023" cy="641714"/>
          </a:xfrm>
          <a:prstGeom prst="rect">
            <a:avLst/>
          </a:prstGeom>
        </p:spPr>
        <p:txBody>
          <a:bodyPr vert="horz" wrap="square" lIns="182880" tIns="146304" rIns="182880" bIns="146304" rtlCol="0">
            <a:spAutoFit/>
          </a:bodyPr>
          <a:lstStyle>
            <a:lvl1pPr>
              <a:defRPr sz="2500">
                <a:solidFill>
                  <a:schemeClr val="tx1"/>
                </a:solidFill>
              </a:defRPr>
            </a:lvl1pPr>
            <a:lvl2pPr>
              <a:defRPr sz="1750">
                <a:solidFill>
                  <a:schemeClr val="bg1"/>
                </a:solidFill>
              </a:defRPr>
            </a:lvl2pPr>
            <a:lvl3pPr>
              <a:defRPr sz="1750">
                <a:solidFill>
                  <a:schemeClr val="bg1"/>
                </a:solidFill>
              </a:defRPr>
            </a:lvl3pPr>
            <a:lvl4pPr>
              <a:defRPr sz="1500">
                <a:solidFill>
                  <a:schemeClr val="bg1"/>
                </a:solidFill>
              </a:defRPr>
            </a:lvl4pPr>
            <a:lvl5pPr>
              <a:defRPr sz="1500">
                <a:solidFill>
                  <a:schemeClr val="bg1"/>
                </a:solidFill>
              </a:defRPr>
            </a:lvl5pPr>
          </a:lstStyle>
          <a:p>
            <a:pPr lvl="0"/>
            <a:r>
              <a:rPr lang="en-US" dirty="0"/>
              <a:t>Click to edit master text styles</a:t>
            </a:r>
          </a:p>
        </p:txBody>
      </p:sp>
    </p:spTree>
    <p:extLst>
      <p:ext uri="{BB962C8B-B14F-4D97-AF65-F5344CB8AC3E}">
        <p14:creationId xmlns:p14="http://schemas.microsoft.com/office/powerpoint/2010/main" val="626693935"/>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Content_and_Image">
    <p:bg bwMode="ltGray">
      <p:bgRef idx="1001">
        <a:schemeClr val="bg2"/>
      </p:bgRef>
    </p:bg>
    <p:spTree>
      <p:nvGrpSpPr>
        <p:cNvPr id="1" name=""/>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5552479A-5DAD-4873-981C-C65E6B0D3CDB}"/>
              </a:ext>
            </a:extLst>
          </p:cNvPr>
          <p:cNvSpPr/>
          <p:nvPr userDrawn="1"/>
        </p:nvSpPr>
        <p:spPr bwMode="white">
          <a:xfrm>
            <a:off x="3363652" y="4712239"/>
            <a:ext cx="3595202" cy="211309"/>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algn="ctr" defTabSz="582795" fontAlgn="base">
              <a:lnSpc>
                <a:spcPct val="90000"/>
              </a:lnSpc>
              <a:spcBef>
                <a:spcPct val="0"/>
              </a:spcBef>
              <a:spcAft>
                <a:spcPct val="0"/>
              </a:spcAft>
            </a:pPr>
            <a:endParaRPr lang="en-US" sz="1500"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01930" y="217133"/>
            <a:ext cx="3912869" cy="1011592"/>
          </a:xfrm>
        </p:spPr>
        <p:txBody>
          <a:bodyPr vert="horz" wrap="square" lIns="182880" tIns="146304" rIns="182880" bIns="146304" rtlCol="0" anchor="t">
            <a:noAutofit/>
          </a:bodyPr>
          <a:lstStyle>
            <a:lvl1pPr>
              <a:defRPr lang="en-US" dirty="0"/>
            </a:lvl1pPr>
          </a:lstStyle>
          <a:p>
            <a:pPr lvl="0"/>
            <a:r>
              <a:rPr lang="en-US" dirty="0"/>
              <a:t>Click to edit master title style</a:t>
            </a:r>
          </a:p>
        </p:txBody>
      </p:sp>
      <p:sp>
        <p:nvSpPr>
          <p:cNvPr id="8" name="Picture Placeholder 7">
            <a:extLst>
              <a:ext uri="{FF2B5EF4-FFF2-40B4-BE49-F238E27FC236}">
                <a16:creationId xmlns:a16="http://schemas.microsoft.com/office/drawing/2014/main" id="{43AEA6AC-FBE3-42D3-8F8F-4CE26A444274}"/>
              </a:ext>
            </a:extLst>
          </p:cNvPr>
          <p:cNvSpPr>
            <a:spLocks noGrp="1"/>
          </p:cNvSpPr>
          <p:nvPr>
            <p:ph type="pic" sz="quarter" idx="10" hasCustomPrompt="1"/>
          </p:nvPr>
        </p:nvSpPr>
        <p:spPr>
          <a:xfrm>
            <a:off x="4572000" y="0"/>
            <a:ext cx="4572000" cy="5143500"/>
          </a:xfrm>
          <a:blipFill>
            <a:blip r:embed="rId2" cstate="screen">
              <a:extLst>
                <a:ext uri="{28A0092B-C50C-407E-A947-70E740481C1C}">
                  <a14:useLocalDpi xmlns:a14="http://schemas.microsoft.com/office/drawing/2010/main"/>
                </a:ext>
              </a:extLst>
            </a:blip>
            <a:stretch>
              <a:fillRect/>
            </a:stretch>
          </a:blipFill>
        </p:spPr>
        <p:txBody>
          <a:bodyPr anchor="ctr" anchorCtr="0">
            <a:noAutofit/>
          </a:bodyPr>
          <a:lstStyle>
            <a:lvl1pPr algn="ctr">
              <a:defRPr>
                <a:solidFill>
                  <a:schemeClr val="bg1"/>
                </a:solidFill>
              </a:defRPr>
            </a:lvl1pPr>
          </a:lstStyle>
          <a:p>
            <a:r>
              <a:rPr lang="en-US" dirty="0"/>
              <a:t>Click to insert image</a:t>
            </a:r>
          </a:p>
        </p:txBody>
      </p:sp>
      <p:sp>
        <p:nvSpPr>
          <p:cNvPr id="12" name="Text Placeholder 3">
            <a:extLst>
              <a:ext uri="{FF2B5EF4-FFF2-40B4-BE49-F238E27FC236}">
                <a16:creationId xmlns:a16="http://schemas.microsoft.com/office/drawing/2014/main" id="{714BFDE4-EF97-4A84-B9A4-E36284741950}"/>
              </a:ext>
            </a:extLst>
          </p:cNvPr>
          <p:cNvSpPr>
            <a:spLocks noGrp="1"/>
          </p:cNvSpPr>
          <p:nvPr>
            <p:ph type="body" idx="1" hasCustomPrompt="1"/>
          </p:nvPr>
        </p:nvSpPr>
        <p:spPr>
          <a:xfrm>
            <a:off x="201931" y="1520534"/>
            <a:ext cx="3912869" cy="1795876"/>
          </a:xfrm>
          <a:prstGeom prst="rect">
            <a:avLst/>
          </a:prstGeom>
        </p:spPr>
        <p:txBody>
          <a:bodyPr vert="horz" wrap="square" lIns="182880" tIns="146304" rIns="182880" bIns="146304" rtlCol="0">
            <a:spAutoFit/>
          </a:bodyPr>
          <a:lstStyle>
            <a:lvl1pPr>
              <a:spcAft>
                <a:spcPts val="500"/>
              </a:spcAft>
              <a:defRPr/>
            </a:lvl1pPr>
            <a:lvl2pPr>
              <a:spcAft>
                <a:spcPts val="500"/>
              </a:spcAft>
              <a:defRPr/>
            </a:lvl2pPr>
            <a:lvl3pPr>
              <a:spcAft>
                <a:spcPts val="500"/>
              </a:spcAft>
              <a:defRPr/>
            </a:lvl3pPr>
            <a:lvl4pPr>
              <a:spcAft>
                <a:spcPts val="500"/>
              </a:spcAft>
              <a:defRPr/>
            </a:lvl4pPr>
            <a:lvl5pPr>
              <a:spcAft>
                <a:spcPts val="500"/>
              </a:spcAf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00795403"/>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Full_Bleed_Image">
    <p:bg bwMode="ltGray">
      <p:bgRef idx="1001">
        <a:schemeClr val="bg2"/>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B0BD8948-597D-4B30-8B6E-BDB22A958C0F}"/>
              </a:ext>
            </a:extLst>
          </p:cNvPr>
          <p:cNvSpPr>
            <a:spLocks noGrp="1"/>
          </p:cNvSpPr>
          <p:nvPr>
            <p:ph type="pic" sz="quarter" idx="10" hasCustomPrompt="1"/>
          </p:nvPr>
        </p:nvSpPr>
        <p:spPr>
          <a:xfrm>
            <a:off x="0" y="0"/>
            <a:ext cx="9144000" cy="5143500"/>
          </a:xfrm>
          <a:blipFill>
            <a:blip r:embed="rId2" cstate="screen">
              <a:extLst>
                <a:ext uri="{28A0092B-C50C-407E-A947-70E740481C1C}">
                  <a14:useLocalDpi xmlns:a14="http://schemas.microsoft.com/office/drawing/2010/main"/>
                </a:ext>
              </a:extLst>
            </a:blip>
            <a:stretch>
              <a:fillRect/>
            </a:stretch>
          </a:blipFill>
        </p:spPr>
        <p:txBody>
          <a:bodyPr anchor="ctr" anchorCtr="0">
            <a:noAutofit/>
          </a:bodyPr>
          <a:lstStyle>
            <a:lvl1pPr algn="ctr">
              <a:defRPr>
                <a:solidFill>
                  <a:schemeClr val="tx1"/>
                </a:solidFill>
              </a:defRPr>
            </a:lvl1pPr>
          </a:lstStyle>
          <a:p>
            <a:r>
              <a:rPr lang="en-US" dirty="0"/>
              <a:t>Click to insert image</a:t>
            </a:r>
          </a:p>
        </p:txBody>
      </p:sp>
      <p:sp>
        <p:nvSpPr>
          <p:cNvPr id="6" name="Text Placeholder 3">
            <a:extLst>
              <a:ext uri="{FF2B5EF4-FFF2-40B4-BE49-F238E27FC236}">
                <a16:creationId xmlns:a16="http://schemas.microsoft.com/office/drawing/2014/main" id="{305C438C-5785-440F-97CD-7B887B1888D4}"/>
              </a:ext>
            </a:extLst>
          </p:cNvPr>
          <p:cNvSpPr>
            <a:spLocks noGrp="1"/>
          </p:cNvSpPr>
          <p:nvPr>
            <p:ph type="body" idx="1" hasCustomPrompt="1"/>
          </p:nvPr>
        </p:nvSpPr>
        <p:spPr bwMode="black">
          <a:xfrm>
            <a:off x="201930" y="891882"/>
            <a:ext cx="4569023" cy="641714"/>
          </a:xfrm>
          <a:prstGeom prst="rect">
            <a:avLst/>
          </a:prstGeom>
        </p:spPr>
        <p:txBody>
          <a:bodyPr vert="horz" wrap="square" lIns="182880" tIns="146304" rIns="182880" bIns="146304" rtlCol="0">
            <a:spAutoFit/>
          </a:bodyPr>
          <a:lstStyle>
            <a:lvl1pPr>
              <a:defRPr sz="2500">
                <a:solidFill>
                  <a:schemeClr val="tx1"/>
                </a:solidFill>
              </a:defRPr>
            </a:lvl1pPr>
            <a:lvl2pPr>
              <a:defRPr sz="1750">
                <a:solidFill>
                  <a:schemeClr val="bg1"/>
                </a:solidFill>
              </a:defRPr>
            </a:lvl2pPr>
            <a:lvl3pPr>
              <a:defRPr sz="1750">
                <a:solidFill>
                  <a:schemeClr val="bg1"/>
                </a:solidFill>
              </a:defRPr>
            </a:lvl3pPr>
            <a:lvl4pPr>
              <a:defRPr sz="1500">
                <a:solidFill>
                  <a:schemeClr val="bg1"/>
                </a:solidFill>
              </a:defRPr>
            </a:lvl4pPr>
            <a:lvl5pPr>
              <a:defRPr sz="1500">
                <a:solidFill>
                  <a:schemeClr val="bg1"/>
                </a:solidFill>
              </a:defRPr>
            </a:lvl5pPr>
          </a:lstStyle>
          <a:p>
            <a:pPr lvl="0"/>
            <a:r>
              <a:rPr lang="en-US" dirty="0"/>
              <a:t>Click to edit master text styles</a:t>
            </a:r>
          </a:p>
        </p:txBody>
      </p:sp>
      <p:sp>
        <p:nvSpPr>
          <p:cNvPr id="5" name="Title 1">
            <a:extLst>
              <a:ext uri="{FF2B5EF4-FFF2-40B4-BE49-F238E27FC236}">
                <a16:creationId xmlns:a16="http://schemas.microsoft.com/office/drawing/2014/main" id="{E9F7D3E0-85A7-4888-9332-9B0C252C20EA}"/>
              </a:ext>
            </a:extLst>
          </p:cNvPr>
          <p:cNvSpPr>
            <a:spLocks noGrp="1"/>
          </p:cNvSpPr>
          <p:nvPr>
            <p:ph type="title" hasCustomPrompt="1"/>
          </p:nvPr>
        </p:nvSpPr>
        <p:spPr bwMode="black">
          <a:xfrm>
            <a:off x="201930" y="217133"/>
            <a:ext cx="8761095" cy="674749"/>
          </a:xfrm>
        </p:spPr>
        <p:txBody>
          <a:bodyPr vert="horz" wrap="square" lIns="182880" tIns="146304" rIns="182880" bIns="146304" rtlCol="0" anchor="t">
            <a:noAutofit/>
          </a:bodyPr>
          <a:lstStyle>
            <a:lvl1pPr>
              <a:defRPr lang="en-US" dirty="0">
                <a:solidFill>
                  <a:schemeClr val="tx1"/>
                </a:solidFill>
              </a:defRPr>
            </a:lvl1pPr>
          </a:lstStyle>
          <a:p>
            <a:pPr lvl="0"/>
            <a:r>
              <a:rPr lang="en-US" dirty="0"/>
              <a:t>Click to edit master title style</a:t>
            </a:r>
          </a:p>
        </p:txBody>
      </p:sp>
    </p:spTree>
    <p:extLst>
      <p:ext uri="{BB962C8B-B14F-4D97-AF65-F5344CB8AC3E}">
        <p14:creationId xmlns:p14="http://schemas.microsoft.com/office/powerpoint/2010/main" val="3705607922"/>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showMasterSp="0" preserve="1" userDrawn="1">
  <p:cSld name="Embed_Video">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50AC034E-E54C-4458-8A41-EB0300702CFF}"/>
              </a:ext>
            </a:extLst>
          </p:cNvPr>
          <p:cNvSpPr/>
          <p:nvPr userDrawn="1"/>
        </p:nvSpPr>
        <p:spPr bwMode="auto">
          <a:xfrm rot="5400000">
            <a:off x="3805238" y="1804988"/>
            <a:ext cx="1533525" cy="1533525"/>
          </a:xfrm>
          <a:custGeom>
            <a:avLst/>
            <a:gdLst>
              <a:gd name="connsiteX0" fmla="*/ 696468 w 2453640"/>
              <a:gd name="connsiteY0" fmla="*/ 1493520 h 2453640"/>
              <a:gd name="connsiteX1" fmla="*/ 1757172 w 2453640"/>
              <a:gd name="connsiteY1" fmla="*/ 1493520 h 2453640"/>
              <a:gd name="connsiteX2" fmla="*/ 1226820 w 2453640"/>
              <a:gd name="connsiteY2" fmla="*/ 701040 h 2453640"/>
              <a:gd name="connsiteX3" fmla="*/ 0 w 2453640"/>
              <a:gd name="connsiteY3" fmla="*/ 1226820 h 2453640"/>
              <a:gd name="connsiteX4" fmla="*/ 1226820 w 2453640"/>
              <a:gd name="connsiteY4" fmla="*/ 0 h 2453640"/>
              <a:gd name="connsiteX5" fmla="*/ 2453640 w 2453640"/>
              <a:gd name="connsiteY5" fmla="*/ 1226820 h 2453640"/>
              <a:gd name="connsiteX6" fmla="*/ 1226820 w 2453640"/>
              <a:gd name="connsiteY6" fmla="*/ 2453640 h 2453640"/>
              <a:gd name="connsiteX7" fmla="*/ 0 w 2453640"/>
              <a:gd name="connsiteY7" fmla="*/ 1226820 h 2453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53640" h="2453640">
                <a:moveTo>
                  <a:pt x="696468" y="1493520"/>
                </a:moveTo>
                <a:lnTo>
                  <a:pt x="1757172" y="1493520"/>
                </a:lnTo>
                <a:lnTo>
                  <a:pt x="1226820" y="701040"/>
                </a:lnTo>
                <a:close/>
                <a:moveTo>
                  <a:pt x="0" y="1226820"/>
                </a:moveTo>
                <a:cubicBezTo>
                  <a:pt x="0" y="549266"/>
                  <a:pt x="549266" y="0"/>
                  <a:pt x="1226820" y="0"/>
                </a:cubicBezTo>
                <a:cubicBezTo>
                  <a:pt x="1904374" y="0"/>
                  <a:pt x="2453640" y="549266"/>
                  <a:pt x="2453640" y="1226820"/>
                </a:cubicBezTo>
                <a:cubicBezTo>
                  <a:pt x="2453640" y="1904374"/>
                  <a:pt x="1904374" y="2453640"/>
                  <a:pt x="1226820" y="2453640"/>
                </a:cubicBezTo>
                <a:cubicBezTo>
                  <a:pt x="549266" y="2453640"/>
                  <a:pt x="0" y="1904374"/>
                  <a:pt x="0" y="122682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algn="ctr" defTabSz="582795" fontAlgn="base">
              <a:lnSpc>
                <a:spcPct val="90000"/>
              </a:lnSpc>
              <a:spcBef>
                <a:spcPct val="0"/>
              </a:spcBef>
              <a:spcAft>
                <a:spcPct val="0"/>
              </a:spcAft>
            </a:pPr>
            <a:endParaRPr lang="en-US" sz="1500" dirty="0">
              <a:gradFill>
                <a:gsLst>
                  <a:gs pos="0">
                    <a:srgbClr val="FFFFFF"/>
                  </a:gs>
                  <a:gs pos="100000">
                    <a:srgbClr val="FFFFFF"/>
                  </a:gs>
                </a:gsLst>
                <a:lin ang="5400000" scaled="0"/>
              </a:gradFill>
              <a:ea typeface="Segoe UI" pitchFamily="34" charset="0"/>
              <a:cs typeface="Segoe UI" pitchFamily="34" charset="0"/>
            </a:endParaRPr>
          </a:p>
        </p:txBody>
      </p:sp>
      <p:sp>
        <p:nvSpPr>
          <p:cNvPr id="4" name="Media Placeholder 3">
            <a:extLst>
              <a:ext uri="{FF2B5EF4-FFF2-40B4-BE49-F238E27FC236}">
                <a16:creationId xmlns:a16="http://schemas.microsoft.com/office/drawing/2014/main" id="{62EA48BA-8AA5-4D2B-BA49-A7696755D9F4}"/>
              </a:ext>
            </a:extLst>
          </p:cNvPr>
          <p:cNvSpPr>
            <a:spLocks noGrp="1"/>
          </p:cNvSpPr>
          <p:nvPr userDrawn="1">
            <p:ph type="media" sz="quarter" idx="10" hasCustomPrompt="1"/>
          </p:nvPr>
        </p:nvSpPr>
        <p:spPr>
          <a:xfrm>
            <a:off x="0" y="2285519"/>
            <a:ext cx="9144000" cy="572464"/>
          </a:xfrm>
        </p:spPr>
        <p:txBody>
          <a:bodyPr anchor="ctr" anchorCtr="0"/>
          <a:lstStyle>
            <a:lvl1pPr algn="ctr">
              <a:defRPr>
                <a:solidFill>
                  <a:schemeClr val="tx1"/>
                </a:solidFill>
              </a:defRPr>
            </a:lvl1pPr>
          </a:lstStyle>
          <a:p>
            <a:r>
              <a:rPr lang="en-US" dirty="0"/>
              <a:t>Click to add video</a:t>
            </a:r>
          </a:p>
        </p:txBody>
      </p:sp>
    </p:spTree>
    <p:extLst>
      <p:ext uri="{BB962C8B-B14F-4D97-AF65-F5344CB8AC3E}">
        <p14:creationId xmlns:p14="http://schemas.microsoft.com/office/powerpoint/2010/main" val="1643524915"/>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showMasterSp="0" preserve="1" userDrawn="1">
  <p:cSld name="Section_1">
    <p:bg bwMode="ltGray">
      <p:bgRef idx="1001">
        <a:schemeClr val="bg2"/>
      </p:bgRef>
    </p:bg>
    <p:spTree>
      <p:nvGrpSpPr>
        <p:cNvPr id="1" name=""/>
        <p:cNvGrpSpPr/>
        <p:nvPr/>
      </p:nvGrpSpPr>
      <p:grpSpPr>
        <a:xfrm>
          <a:off x="0" y="0"/>
          <a:ext cx="0" cy="0"/>
          <a:chOff x="0" y="0"/>
          <a:chExt cx="0" cy="0"/>
        </a:xfrm>
      </p:grpSpPr>
      <p:pic>
        <p:nvPicPr>
          <p:cNvPr id="5" name="Picture 4" descr="A picture containing nature&#10;&#10;Description automatically generated">
            <a:extLst>
              <a:ext uri="{FF2B5EF4-FFF2-40B4-BE49-F238E27FC236}">
                <a16:creationId xmlns:a16="http://schemas.microsoft.com/office/drawing/2014/main" id="{C10378E1-EAEB-4386-9640-51ED9E4BC09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9144000" cy="5143428"/>
          </a:xfrm>
          <a:prstGeom prst="rect">
            <a:avLst/>
          </a:prstGeom>
        </p:spPr>
      </p:pic>
      <p:sp>
        <p:nvSpPr>
          <p:cNvPr id="12" name="Title 1">
            <a:extLst>
              <a:ext uri="{FF2B5EF4-FFF2-40B4-BE49-F238E27FC236}">
                <a16:creationId xmlns:a16="http://schemas.microsoft.com/office/drawing/2014/main" id="{40721108-6E69-4056-855D-158EB29E3B8F}"/>
              </a:ext>
            </a:extLst>
          </p:cNvPr>
          <p:cNvSpPr>
            <a:spLocks noGrp="1"/>
          </p:cNvSpPr>
          <p:nvPr>
            <p:ph type="title" hasCustomPrompt="1"/>
          </p:nvPr>
        </p:nvSpPr>
        <p:spPr bwMode="white">
          <a:xfrm>
            <a:off x="202407" y="2153108"/>
            <a:ext cx="8067953" cy="814838"/>
          </a:xfrm>
          <a:noFill/>
        </p:spPr>
        <p:txBody>
          <a:bodyPr wrap="square" lIns="182880" tIns="146304" rIns="182880" bIns="146304" anchor="t" anchorCtr="0">
            <a:spAutoFit/>
          </a:bodyPr>
          <a:lstStyle>
            <a:lvl1pPr>
              <a:defRPr sz="3750" spc="-74" baseline="0">
                <a:gradFill>
                  <a:gsLst>
                    <a:gs pos="0">
                      <a:schemeClr val="tx1"/>
                    </a:gs>
                    <a:gs pos="100000">
                      <a:schemeClr val="tx1"/>
                    </a:gs>
                  </a:gsLst>
                  <a:lin ang="5400000" scaled="0"/>
                </a:gra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r>
              <a:rPr lang="en-US" dirty="0"/>
              <a:t>Section</a:t>
            </a:r>
          </a:p>
        </p:txBody>
      </p:sp>
      <p:sp>
        <p:nvSpPr>
          <p:cNvPr id="15" name="TextBox 3">
            <a:extLst>
              <a:ext uri="{FF2B5EF4-FFF2-40B4-BE49-F238E27FC236}">
                <a16:creationId xmlns:a16="http://schemas.microsoft.com/office/drawing/2014/main" id="{5E8654C8-1770-4DF6-8C26-F6FD094A33E9}"/>
              </a:ext>
            </a:extLst>
          </p:cNvPr>
          <p:cNvSpPr txBox="1">
            <a:spLocks noChangeArrowheads="1"/>
          </p:cNvSpPr>
          <p:nvPr userDrawn="1"/>
        </p:nvSpPr>
        <p:spPr bwMode="white">
          <a:xfrm>
            <a:off x="3333750" y="4747790"/>
            <a:ext cx="2476500" cy="86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563" b="0" i="0" dirty="0">
                <a:solidFill>
                  <a:schemeClr val="tx1"/>
                </a:solidFill>
                <a:latin typeface="Amazon Ember" charset="0"/>
                <a:ea typeface="Amazon Ember" charset="0"/>
                <a:cs typeface="Amazon Ember" charset="0"/>
              </a:rPr>
              <a:t>© 2019, Amazon Web Services, Inc. or its affiliates. All rights reserved.</a:t>
            </a:r>
          </a:p>
        </p:txBody>
      </p:sp>
      <p:pic>
        <p:nvPicPr>
          <p:cNvPr id="16" name="Graphic 15">
            <a:extLst>
              <a:ext uri="{FF2B5EF4-FFF2-40B4-BE49-F238E27FC236}">
                <a16:creationId xmlns:a16="http://schemas.microsoft.com/office/drawing/2014/main" id="{B2542CA9-E9D7-423E-AAAA-95F2700C6CF9}"/>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342855" y="4671161"/>
            <a:ext cx="672188" cy="153259"/>
          </a:xfrm>
          <a:prstGeom prst="rect">
            <a:avLst/>
          </a:prstGeom>
        </p:spPr>
      </p:pic>
      <p:pic>
        <p:nvPicPr>
          <p:cNvPr id="7" name="Picture 6">
            <a:extLst>
              <a:ext uri="{FF2B5EF4-FFF2-40B4-BE49-F238E27FC236}">
                <a16:creationId xmlns:a16="http://schemas.microsoft.com/office/drawing/2014/main" id="{43CC11C9-747B-4068-A129-98C38D240662}"/>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8413348" y="4714736"/>
            <a:ext cx="405736" cy="242569"/>
          </a:xfrm>
          <a:prstGeom prst="rect">
            <a:avLst/>
          </a:prstGeom>
        </p:spPr>
      </p:pic>
    </p:spTree>
    <p:extLst>
      <p:ext uri="{BB962C8B-B14F-4D97-AF65-F5344CB8AC3E}">
        <p14:creationId xmlns:p14="http://schemas.microsoft.com/office/powerpoint/2010/main" val="2719458813"/>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showMasterSp="0" preserve="1" userDrawn="1">
  <p:cSld name="Video_1">
    <p:spTree>
      <p:nvGrpSpPr>
        <p:cNvPr id="1" name=""/>
        <p:cNvGrpSpPr/>
        <p:nvPr/>
      </p:nvGrpSpPr>
      <p:grpSpPr>
        <a:xfrm>
          <a:off x="0" y="0"/>
          <a:ext cx="0" cy="0"/>
          <a:chOff x="0" y="0"/>
          <a:chExt cx="0" cy="0"/>
        </a:xfrm>
      </p:grpSpPr>
      <p:pic>
        <p:nvPicPr>
          <p:cNvPr id="15" name="Picture 14" descr="A picture containing nature&#10;&#10;Description automatically generated">
            <a:extLst>
              <a:ext uri="{FF2B5EF4-FFF2-40B4-BE49-F238E27FC236}">
                <a16:creationId xmlns:a16="http://schemas.microsoft.com/office/drawing/2014/main" id="{41F0E875-CB64-4336-912F-52D374737F4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9144000" cy="5143429"/>
          </a:xfrm>
          <a:prstGeom prst="rect">
            <a:avLst/>
          </a:prstGeom>
        </p:spPr>
      </p:pic>
      <p:sp>
        <p:nvSpPr>
          <p:cNvPr id="13" name="Title 1">
            <a:extLst>
              <a:ext uri="{FF2B5EF4-FFF2-40B4-BE49-F238E27FC236}">
                <a16:creationId xmlns:a16="http://schemas.microsoft.com/office/drawing/2014/main" id="{5DA83261-5476-4C08-8B47-87A7A736F589}"/>
              </a:ext>
            </a:extLst>
          </p:cNvPr>
          <p:cNvSpPr>
            <a:spLocks noGrp="1"/>
          </p:cNvSpPr>
          <p:nvPr>
            <p:ph type="title" hasCustomPrompt="1"/>
          </p:nvPr>
        </p:nvSpPr>
        <p:spPr bwMode="white">
          <a:xfrm>
            <a:off x="201672" y="2153108"/>
            <a:ext cx="8067953" cy="814838"/>
          </a:xfrm>
          <a:noFill/>
        </p:spPr>
        <p:txBody>
          <a:bodyPr wrap="square" lIns="182880" tIns="146304" rIns="182880" bIns="146304" anchor="t" anchorCtr="0">
            <a:spAutoFit/>
          </a:bodyPr>
          <a:lstStyle>
            <a:lvl1pPr>
              <a:defRPr sz="3750" spc="-74" baseline="0">
                <a:gradFill>
                  <a:gsLst>
                    <a:gs pos="0">
                      <a:schemeClr val="tx1"/>
                    </a:gs>
                    <a:gs pos="100000">
                      <a:schemeClr val="tx1"/>
                    </a:gs>
                  </a:gsLst>
                  <a:lin ang="5400000" scaled="0"/>
                </a:gra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r>
              <a:rPr lang="en-US" dirty="0"/>
              <a:t>Video</a:t>
            </a:r>
          </a:p>
        </p:txBody>
      </p:sp>
      <p:sp>
        <p:nvSpPr>
          <p:cNvPr id="10" name="TextBox 3">
            <a:extLst>
              <a:ext uri="{FF2B5EF4-FFF2-40B4-BE49-F238E27FC236}">
                <a16:creationId xmlns:a16="http://schemas.microsoft.com/office/drawing/2014/main" id="{F69FC53F-AC46-443F-BDC1-82CA9848CBEE}"/>
              </a:ext>
            </a:extLst>
          </p:cNvPr>
          <p:cNvSpPr txBox="1">
            <a:spLocks noChangeArrowheads="1"/>
          </p:cNvSpPr>
          <p:nvPr userDrawn="1"/>
        </p:nvSpPr>
        <p:spPr bwMode="white">
          <a:xfrm>
            <a:off x="3333750" y="4747790"/>
            <a:ext cx="2476500" cy="86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563" b="0" i="0" dirty="0">
                <a:solidFill>
                  <a:schemeClr val="tx1"/>
                </a:solidFill>
                <a:latin typeface="Amazon Ember" charset="0"/>
                <a:ea typeface="Amazon Ember" charset="0"/>
                <a:cs typeface="Amazon Ember" charset="0"/>
              </a:rPr>
              <a:t>© 2019, Amazon Web Services, Inc. or its affiliates. All rights reserved.</a:t>
            </a:r>
          </a:p>
        </p:txBody>
      </p:sp>
      <p:pic>
        <p:nvPicPr>
          <p:cNvPr id="11" name="Graphic 10">
            <a:extLst>
              <a:ext uri="{FF2B5EF4-FFF2-40B4-BE49-F238E27FC236}">
                <a16:creationId xmlns:a16="http://schemas.microsoft.com/office/drawing/2014/main" id="{7D3D3D50-83BC-4882-A923-65B99D57A4D6}"/>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342855" y="4671161"/>
            <a:ext cx="672188" cy="153259"/>
          </a:xfrm>
          <a:prstGeom prst="rect">
            <a:avLst/>
          </a:prstGeom>
        </p:spPr>
      </p:pic>
      <p:pic>
        <p:nvPicPr>
          <p:cNvPr id="7" name="Picture 6">
            <a:extLst>
              <a:ext uri="{FF2B5EF4-FFF2-40B4-BE49-F238E27FC236}">
                <a16:creationId xmlns:a16="http://schemas.microsoft.com/office/drawing/2014/main" id="{D143DC05-2168-4ADB-AFA3-E92BEE455F80}"/>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8413348" y="4714736"/>
            <a:ext cx="405736" cy="242569"/>
          </a:xfrm>
          <a:prstGeom prst="rect">
            <a:avLst/>
          </a:prstGeom>
        </p:spPr>
      </p:pic>
    </p:spTree>
    <p:extLst>
      <p:ext uri="{BB962C8B-B14F-4D97-AF65-F5344CB8AC3E}">
        <p14:creationId xmlns:p14="http://schemas.microsoft.com/office/powerpoint/2010/main" val="390328786"/>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showMasterSp="0" preserve="1" userDrawn="1">
  <p:cSld name="Demo_1">
    <p:spTree>
      <p:nvGrpSpPr>
        <p:cNvPr id="1" name=""/>
        <p:cNvGrpSpPr/>
        <p:nvPr/>
      </p:nvGrpSpPr>
      <p:grpSpPr>
        <a:xfrm>
          <a:off x="0" y="0"/>
          <a:ext cx="0" cy="0"/>
          <a:chOff x="0" y="0"/>
          <a:chExt cx="0" cy="0"/>
        </a:xfrm>
      </p:grpSpPr>
      <p:pic>
        <p:nvPicPr>
          <p:cNvPr id="18" name="Picture 17" descr="A rainbow in the background&#10;&#10;Description automatically generated">
            <a:extLst>
              <a:ext uri="{FF2B5EF4-FFF2-40B4-BE49-F238E27FC236}">
                <a16:creationId xmlns:a16="http://schemas.microsoft.com/office/drawing/2014/main" id="{62E41DFF-F04A-44D2-8285-35B311A4EE7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9143936" cy="5143500"/>
          </a:xfrm>
          <a:prstGeom prst="rect">
            <a:avLst/>
          </a:prstGeom>
        </p:spPr>
      </p:pic>
      <p:sp>
        <p:nvSpPr>
          <p:cNvPr id="13" name="Title 1">
            <a:extLst>
              <a:ext uri="{FF2B5EF4-FFF2-40B4-BE49-F238E27FC236}">
                <a16:creationId xmlns:a16="http://schemas.microsoft.com/office/drawing/2014/main" id="{0F7726A5-4725-4B31-B365-B823DDDF5254}"/>
              </a:ext>
            </a:extLst>
          </p:cNvPr>
          <p:cNvSpPr>
            <a:spLocks noGrp="1"/>
          </p:cNvSpPr>
          <p:nvPr>
            <p:ph type="title" hasCustomPrompt="1"/>
          </p:nvPr>
        </p:nvSpPr>
        <p:spPr bwMode="white">
          <a:xfrm>
            <a:off x="202407" y="2153108"/>
            <a:ext cx="8067953" cy="814838"/>
          </a:xfrm>
          <a:noFill/>
        </p:spPr>
        <p:txBody>
          <a:bodyPr wrap="square" lIns="182880" tIns="146304" rIns="182880" bIns="146304" anchor="t" anchorCtr="0">
            <a:spAutoFit/>
          </a:bodyPr>
          <a:lstStyle>
            <a:lvl1pPr>
              <a:defRPr sz="3750" spc="-74" baseline="0">
                <a:gradFill>
                  <a:gsLst>
                    <a:gs pos="0">
                      <a:schemeClr val="tx1"/>
                    </a:gs>
                    <a:gs pos="100000">
                      <a:schemeClr val="tx1"/>
                    </a:gs>
                  </a:gsLst>
                  <a:lin ang="5400000" scaled="0"/>
                </a:gra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r>
              <a:rPr lang="en-US" dirty="0"/>
              <a:t>Demo</a:t>
            </a:r>
          </a:p>
        </p:txBody>
      </p:sp>
      <p:sp>
        <p:nvSpPr>
          <p:cNvPr id="10" name="TextBox 3">
            <a:extLst>
              <a:ext uri="{FF2B5EF4-FFF2-40B4-BE49-F238E27FC236}">
                <a16:creationId xmlns:a16="http://schemas.microsoft.com/office/drawing/2014/main" id="{84558446-36A0-4819-A665-2B6D8CE80468}"/>
              </a:ext>
            </a:extLst>
          </p:cNvPr>
          <p:cNvSpPr txBox="1">
            <a:spLocks noChangeArrowheads="1"/>
          </p:cNvSpPr>
          <p:nvPr userDrawn="1"/>
        </p:nvSpPr>
        <p:spPr bwMode="white">
          <a:xfrm>
            <a:off x="3333750" y="4747790"/>
            <a:ext cx="2476500" cy="86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563" b="0" i="0" dirty="0">
                <a:solidFill>
                  <a:schemeClr val="tx1"/>
                </a:solidFill>
                <a:latin typeface="Amazon Ember" charset="0"/>
                <a:ea typeface="Amazon Ember" charset="0"/>
                <a:cs typeface="Amazon Ember" charset="0"/>
              </a:rPr>
              <a:t>© 2019, Amazon Web Services, Inc. or its affiliates. All rights reserved.</a:t>
            </a:r>
          </a:p>
        </p:txBody>
      </p:sp>
      <p:pic>
        <p:nvPicPr>
          <p:cNvPr id="12" name="Graphic 11">
            <a:extLst>
              <a:ext uri="{FF2B5EF4-FFF2-40B4-BE49-F238E27FC236}">
                <a16:creationId xmlns:a16="http://schemas.microsoft.com/office/drawing/2014/main" id="{3AE7D8DF-9A15-4127-AE8E-F8EF17DD600F}"/>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342855" y="4671161"/>
            <a:ext cx="672188" cy="153259"/>
          </a:xfrm>
          <a:prstGeom prst="rect">
            <a:avLst/>
          </a:prstGeom>
        </p:spPr>
      </p:pic>
      <p:pic>
        <p:nvPicPr>
          <p:cNvPr id="8" name="Picture 7">
            <a:extLst>
              <a:ext uri="{FF2B5EF4-FFF2-40B4-BE49-F238E27FC236}">
                <a16:creationId xmlns:a16="http://schemas.microsoft.com/office/drawing/2014/main" id="{1E78DB53-8BD1-4B05-96AE-E7204A4DF3D0}"/>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8413348" y="4714736"/>
            <a:ext cx="405736" cy="242569"/>
          </a:xfrm>
          <a:prstGeom prst="rect">
            <a:avLst/>
          </a:prstGeom>
        </p:spPr>
      </p:pic>
    </p:spTree>
    <p:extLst>
      <p:ext uri="{BB962C8B-B14F-4D97-AF65-F5344CB8AC3E}">
        <p14:creationId xmlns:p14="http://schemas.microsoft.com/office/powerpoint/2010/main" val="878276508"/>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showMasterSp="0" preserve="1" userDrawn="1">
  <p:cSld name="Code">
    <p:spTree>
      <p:nvGrpSpPr>
        <p:cNvPr id="1" name=""/>
        <p:cNvGrpSpPr/>
        <p:nvPr/>
      </p:nvGrpSpPr>
      <p:grpSpPr>
        <a:xfrm>
          <a:off x="0" y="0"/>
          <a:ext cx="0" cy="0"/>
          <a:chOff x="0" y="0"/>
          <a:chExt cx="0" cy="0"/>
        </a:xfrm>
      </p:grpSpPr>
      <p:sp>
        <p:nvSpPr>
          <p:cNvPr id="11" name="Content Placeholder 10">
            <a:extLst>
              <a:ext uri="{FF2B5EF4-FFF2-40B4-BE49-F238E27FC236}">
                <a16:creationId xmlns:a16="http://schemas.microsoft.com/office/drawing/2014/main" id="{2DB0438D-0AA4-40DE-B859-53B4B25058B8}"/>
              </a:ext>
            </a:extLst>
          </p:cNvPr>
          <p:cNvSpPr>
            <a:spLocks noGrp="1"/>
          </p:cNvSpPr>
          <p:nvPr>
            <p:ph sz="quarter" idx="10" hasCustomPrompt="1"/>
          </p:nvPr>
        </p:nvSpPr>
        <p:spPr>
          <a:xfrm>
            <a:off x="202597" y="1131094"/>
            <a:ext cx="8738997" cy="3026982"/>
          </a:xfrm>
        </p:spPr>
        <p:txBody>
          <a:bodyPr lIns="182880" tIns="146304" rIns="182880" bIns="146304"/>
          <a:lstStyle>
            <a:lvl1pPr>
              <a:spcBef>
                <a:spcPts val="1500"/>
              </a:spcBef>
              <a:defRPr sz="1250">
                <a:latin typeface="Lucida Console" panose="020B0609040504020204" pitchFamily="49" charset="0"/>
              </a:defRPr>
            </a:lvl1pPr>
            <a:lvl2pPr>
              <a:defRPr>
                <a:latin typeface="Lucida Console" panose="020B0609040504020204" pitchFamily="49" charset="0"/>
              </a:defRPr>
            </a:lvl2pPr>
            <a:lvl3pPr>
              <a:defRPr>
                <a:latin typeface="Lucida Console" panose="020B0609040504020204" pitchFamily="49" charset="0"/>
              </a:defRPr>
            </a:lvl3pPr>
            <a:lvl4pPr>
              <a:defRPr>
                <a:latin typeface="Lucida Console" panose="020B0609040504020204" pitchFamily="49" charset="0"/>
              </a:defRPr>
            </a:lvl4pPr>
            <a:lvl5pPr>
              <a:defRPr>
                <a:latin typeface="Lucida Console" panose="020B0609040504020204" pitchFamily="49" charset="0"/>
              </a:defRPr>
            </a:lvl5pPr>
          </a:lstStyle>
          <a:p>
            <a:pPr lvl="0"/>
            <a:r>
              <a:rPr lang="en-US" dirty="0"/>
              <a:t>Edit var pd = require('pretty-data').pd;</a:t>
            </a:r>
          </a:p>
          <a:p>
            <a:pPr lvl="0"/>
            <a:r>
              <a:rPr lang="en-US" dirty="0"/>
              <a:t>var </a:t>
            </a:r>
            <a:r>
              <a:rPr lang="en-US" dirty="0" err="1"/>
              <a:t>xml_pp</a:t>
            </a:r>
            <a:r>
              <a:rPr lang="en-US" dirty="0"/>
              <a:t> = pd.xml(data);</a:t>
            </a:r>
          </a:p>
          <a:p>
            <a:pPr lvl="0"/>
            <a:r>
              <a:rPr lang="en-US" dirty="0"/>
              <a:t>var </a:t>
            </a:r>
            <a:r>
              <a:rPr lang="en-US" dirty="0" err="1"/>
              <a:t>xml_min</a:t>
            </a:r>
            <a:r>
              <a:rPr lang="en-US" dirty="0"/>
              <a:t> = </a:t>
            </a:r>
            <a:r>
              <a:rPr lang="en-US" dirty="0" err="1"/>
              <a:t>pd.xmlmin</a:t>
            </a:r>
            <a:r>
              <a:rPr lang="en-US" dirty="0"/>
              <a:t>(data [,true]);</a:t>
            </a:r>
          </a:p>
          <a:p>
            <a:pPr lvl="0"/>
            <a:r>
              <a:rPr lang="en-US" dirty="0"/>
              <a:t>var </a:t>
            </a:r>
            <a:r>
              <a:rPr lang="en-US" dirty="0" err="1"/>
              <a:t>json_pp</a:t>
            </a:r>
            <a:r>
              <a:rPr lang="en-US" dirty="0"/>
              <a:t> = </a:t>
            </a:r>
            <a:r>
              <a:rPr lang="en-US" dirty="0" err="1"/>
              <a:t>pd.json</a:t>
            </a:r>
            <a:r>
              <a:rPr lang="en-US" dirty="0"/>
              <a:t>(data);</a:t>
            </a:r>
          </a:p>
          <a:p>
            <a:pPr lvl="0"/>
            <a:r>
              <a:rPr lang="en-US" dirty="0"/>
              <a:t>var </a:t>
            </a:r>
            <a:r>
              <a:rPr lang="en-US" dirty="0" err="1"/>
              <a:t>json_min</a:t>
            </a:r>
            <a:r>
              <a:rPr lang="en-US" dirty="0"/>
              <a:t> = </a:t>
            </a:r>
            <a:r>
              <a:rPr lang="en-US" dirty="0" err="1"/>
              <a:t>pd.jsonmin</a:t>
            </a:r>
            <a:r>
              <a:rPr lang="en-US" dirty="0"/>
              <a:t>(data);</a:t>
            </a:r>
          </a:p>
          <a:p>
            <a:pPr lvl="0"/>
            <a:r>
              <a:rPr lang="en-US" dirty="0"/>
              <a:t>var </a:t>
            </a:r>
            <a:r>
              <a:rPr lang="en-US" dirty="0" err="1"/>
              <a:t>css_pp</a:t>
            </a:r>
            <a:r>
              <a:rPr lang="en-US" dirty="0"/>
              <a:t> = pd.css(data);</a:t>
            </a:r>
          </a:p>
          <a:p>
            <a:pPr lvl="0"/>
            <a:r>
              <a:rPr lang="en-US" dirty="0"/>
              <a:t>var </a:t>
            </a:r>
            <a:r>
              <a:rPr lang="en-US" dirty="0" err="1"/>
              <a:t>css_min</a:t>
            </a:r>
            <a:r>
              <a:rPr lang="en-US" dirty="0"/>
              <a:t> = </a:t>
            </a:r>
            <a:r>
              <a:rPr lang="en-US" dirty="0" err="1"/>
              <a:t>pd.cssmin</a:t>
            </a:r>
            <a:r>
              <a:rPr lang="en-US" dirty="0"/>
              <a:t>(data [, true]);</a:t>
            </a:r>
          </a:p>
          <a:p>
            <a:pPr lvl="0"/>
            <a:r>
              <a:rPr lang="en-US" dirty="0"/>
              <a:t>var </a:t>
            </a:r>
            <a:r>
              <a:rPr lang="en-US" dirty="0" err="1"/>
              <a:t>sql_pp</a:t>
            </a:r>
            <a:r>
              <a:rPr lang="en-US" dirty="0"/>
              <a:t> = </a:t>
            </a:r>
            <a:r>
              <a:rPr lang="en-US" dirty="0" err="1"/>
              <a:t>pd.sql</a:t>
            </a:r>
            <a:r>
              <a:rPr lang="en-US" dirty="0"/>
              <a:t>(data);</a:t>
            </a:r>
          </a:p>
        </p:txBody>
      </p:sp>
      <p:sp>
        <p:nvSpPr>
          <p:cNvPr id="2" name="Title 1">
            <a:extLst>
              <a:ext uri="{FF2B5EF4-FFF2-40B4-BE49-F238E27FC236}">
                <a16:creationId xmlns:a16="http://schemas.microsoft.com/office/drawing/2014/main" id="{E7E63177-F9B5-41D2-A742-D770E5A384A5}"/>
              </a:ext>
            </a:extLst>
          </p:cNvPr>
          <p:cNvSpPr>
            <a:spLocks noGrp="1"/>
          </p:cNvSpPr>
          <p:nvPr>
            <p:ph type="title" hasCustomPrompt="1"/>
          </p:nvPr>
        </p:nvSpPr>
        <p:spPr>
          <a:xfrm>
            <a:off x="202406" y="217133"/>
            <a:ext cx="8741404" cy="674749"/>
          </a:xfrm>
        </p:spPr>
        <p:txBody>
          <a:bodyPr/>
          <a:lstStyle>
            <a:lvl1pPr>
              <a:defRPr/>
            </a:lvl1pPr>
          </a:lstStyle>
          <a:p>
            <a:r>
              <a:rPr lang="en-US" dirty="0"/>
              <a:t>Click to edit master title style</a:t>
            </a:r>
          </a:p>
        </p:txBody>
      </p:sp>
    </p:spTree>
    <p:extLst>
      <p:ext uri="{BB962C8B-B14F-4D97-AF65-F5344CB8AC3E}">
        <p14:creationId xmlns:p14="http://schemas.microsoft.com/office/powerpoint/2010/main" val="4228752993"/>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showMasterSp="0" preserve="1" userDrawn="1">
  <p:cSld name="Code_2_Column">
    <p:spTree>
      <p:nvGrpSpPr>
        <p:cNvPr id="1" name=""/>
        <p:cNvGrpSpPr/>
        <p:nvPr/>
      </p:nvGrpSpPr>
      <p:grpSpPr>
        <a:xfrm>
          <a:off x="0" y="0"/>
          <a:ext cx="0" cy="0"/>
          <a:chOff x="0" y="0"/>
          <a:chExt cx="0" cy="0"/>
        </a:xfrm>
      </p:grpSpPr>
      <p:sp>
        <p:nvSpPr>
          <p:cNvPr id="11" name="Content Placeholder 10">
            <a:extLst>
              <a:ext uri="{FF2B5EF4-FFF2-40B4-BE49-F238E27FC236}">
                <a16:creationId xmlns:a16="http://schemas.microsoft.com/office/drawing/2014/main" id="{2DB0438D-0AA4-40DE-B859-53B4B25058B8}"/>
              </a:ext>
            </a:extLst>
          </p:cNvPr>
          <p:cNvSpPr>
            <a:spLocks noGrp="1"/>
          </p:cNvSpPr>
          <p:nvPr>
            <p:ph sz="quarter" idx="10" hasCustomPrompt="1"/>
          </p:nvPr>
        </p:nvSpPr>
        <p:spPr>
          <a:xfrm>
            <a:off x="202406" y="1131094"/>
            <a:ext cx="4286250" cy="3089308"/>
          </a:xfrm>
        </p:spPr>
        <p:txBody>
          <a:bodyPr lIns="182880" tIns="146304" rIns="182880" bIns="146304"/>
          <a:lstStyle>
            <a:lvl1pPr>
              <a:spcBef>
                <a:spcPts val="1500"/>
              </a:spcBef>
              <a:defRPr sz="1250">
                <a:latin typeface="Lucida Console" panose="020B0609040504020204" pitchFamily="49" charset="0"/>
              </a:defRPr>
            </a:lvl1pPr>
            <a:lvl2pPr>
              <a:defRPr>
                <a:latin typeface="Lucida Console" panose="020B0609040504020204" pitchFamily="49" charset="0"/>
              </a:defRPr>
            </a:lvl2pPr>
            <a:lvl3pPr>
              <a:defRPr>
                <a:latin typeface="Lucida Console" panose="020B0609040504020204" pitchFamily="49" charset="0"/>
              </a:defRPr>
            </a:lvl3pPr>
            <a:lvl4pPr>
              <a:defRPr>
                <a:latin typeface="Lucida Console" panose="020B0609040504020204" pitchFamily="49" charset="0"/>
              </a:defRPr>
            </a:lvl4pPr>
            <a:lvl5pPr>
              <a:defRPr>
                <a:latin typeface="Lucida Console" panose="020B0609040504020204" pitchFamily="49" charset="0"/>
              </a:defRPr>
            </a:lvl5pPr>
          </a:lstStyle>
          <a:p>
            <a:pPr lvl="0"/>
            <a:r>
              <a:rPr lang="en-US" dirty="0"/>
              <a:t>Edit var pd = require('pretty-data').pd;</a:t>
            </a:r>
          </a:p>
          <a:p>
            <a:pPr lvl="0"/>
            <a:r>
              <a:rPr lang="en-US" dirty="0"/>
              <a:t>var </a:t>
            </a:r>
            <a:r>
              <a:rPr lang="en-US" dirty="0" err="1"/>
              <a:t>xml_pp</a:t>
            </a:r>
            <a:r>
              <a:rPr lang="en-US" dirty="0"/>
              <a:t> = pd.xml(data);</a:t>
            </a:r>
          </a:p>
          <a:p>
            <a:pPr lvl="0"/>
            <a:r>
              <a:rPr lang="en-US" dirty="0"/>
              <a:t>var </a:t>
            </a:r>
            <a:r>
              <a:rPr lang="en-US" dirty="0" err="1"/>
              <a:t>xml_min</a:t>
            </a:r>
            <a:r>
              <a:rPr lang="en-US" dirty="0"/>
              <a:t> = </a:t>
            </a:r>
            <a:r>
              <a:rPr lang="en-US" dirty="0" err="1"/>
              <a:t>pd.xmlmin</a:t>
            </a:r>
            <a:r>
              <a:rPr lang="en-US" dirty="0"/>
              <a:t>(data [,true]);</a:t>
            </a:r>
          </a:p>
          <a:p>
            <a:pPr lvl="0"/>
            <a:r>
              <a:rPr lang="en-US" dirty="0"/>
              <a:t>var </a:t>
            </a:r>
            <a:r>
              <a:rPr lang="en-US" dirty="0" err="1"/>
              <a:t>json_pp</a:t>
            </a:r>
            <a:r>
              <a:rPr lang="en-US" dirty="0"/>
              <a:t> = </a:t>
            </a:r>
            <a:r>
              <a:rPr lang="en-US" dirty="0" err="1"/>
              <a:t>pd.json</a:t>
            </a:r>
            <a:r>
              <a:rPr lang="en-US" dirty="0"/>
              <a:t>(data);</a:t>
            </a:r>
          </a:p>
          <a:p>
            <a:pPr lvl="0"/>
            <a:r>
              <a:rPr lang="en-US" dirty="0"/>
              <a:t>var </a:t>
            </a:r>
            <a:r>
              <a:rPr lang="en-US" dirty="0" err="1"/>
              <a:t>json_min</a:t>
            </a:r>
            <a:r>
              <a:rPr lang="en-US" dirty="0"/>
              <a:t> = </a:t>
            </a:r>
            <a:r>
              <a:rPr lang="en-US" dirty="0" err="1"/>
              <a:t>pd.jsonmin</a:t>
            </a:r>
            <a:r>
              <a:rPr lang="en-US" dirty="0"/>
              <a:t>(data);</a:t>
            </a:r>
          </a:p>
          <a:p>
            <a:pPr lvl="0"/>
            <a:r>
              <a:rPr lang="en-US" dirty="0"/>
              <a:t>var </a:t>
            </a:r>
            <a:r>
              <a:rPr lang="en-US" dirty="0" err="1"/>
              <a:t>css_pp</a:t>
            </a:r>
            <a:r>
              <a:rPr lang="en-US" dirty="0"/>
              <a:t> = pd.css(data);</a:t>
            </a:r>
          </a:p>
          <a:p>
            <a:pPr lvl="0"/>
            <a:r>
              <a:rPr lang="en-US" dirty="0"/>
              <a:t>var </a:t>
            </a:r>
            <a:r>
              <a:rPr lang="en-US" dirty="0" err="1"/>
              <a:t>css_min</a:t>
            </a:r>
            <a:r>
              <a:rPr lang="en-US" dirty="0"/>
              <a:t> = </a:t>
            </a:r>
            <a:r>
              <a:rPr lang="en-US" dirty="0" err="1"/>
              <a:t>pd.cssmin</a:t>
            </a:r>
            <a:r>
              <a:rPr lang="en-US" dirty="0"/>
              <a:t>(data [, true]);</a:t>
            </a:r>
          </a:p>
          <a:p>
            <a:pPr lvl="0"/>
            <a:r>
              <a:rPr lang="en-US" dirty="0"/>
              <a:t>var </a:t>
            </a:r>
            <a:r>
              <a:rPr lang="en-US" dirty="0" err="1"/>
              <a:t>sql_pp</a:t>
            </a:r>
            <a:r>
              <a:rPr lang="en-US" dirty="0"/>
              <a:t> = </a:t>
            </a:r>
            <a:r>
              <a:rPr lang="en-US" dirty="0" err="1"/>
              <a:t>pd.sql</a:t>
            </a:r>
            <a:r>
              <a:rPr lang="en-US" dirty="0"/>
              <a:t>(data);</a:t>
            </a:r>
          </a:p>
        </p:txBody>
      </p:sp>
      <p:sp>
        <p:nvSpPr>
          <p:cNvPr id="7" name="Content Placeholder 10">
            <a:extLst>
              <a:ext uri="{FF2B5EF4-FFF2-40B4-BE49-F238E27FC236}">
                <a16:creationId xmlns:a16="http://schemas.microsoft.com/office/drawing/2014/main" id="{37C8F698-9535-4EA1-A06D-92ABCB324DB2}"/>
              </a:ext>
            </a:extLst>
          </p:cNvPr>
          <p:cNvSpPr>
            <a:spLocks noGrp="1"/>
          </p:cNvSpPr>
          <p:nvPr>
            <p:ph sz="quarter" idx="11" hasCustomPrompt="1"/>
          </p:nvPr>
        </p:nvSpPr>
        <p:spPr>
          <a:xfrm>
            <a:off x="4657560" y="1131094"/>
            <a:ext cx="4286250" cy="3089308"/>
          </a:xfrm>
        </p:spPr>
        <p:txBody>
          <a:bodyPr lIns="182880" tIns="146304" rIns="182880" bIns="146304"/>
          <a:lstStyle>
            <a:lvl1pPr>
              <a:spcBef>
                <a:spcPts val="1500"/>
              </a:spcBef>
              <a:defRPr sz="1250">
                <a:latin typeface="Lucida Console" panose="020B0609040504020204" pitchFamily="49" charset="0"/>
              </a:defRPr>
            </a:lvl1pPr>
            <a:lvl2pPr>
              <a:defRPr>
                <a:latin typeface="Lucida Console" panose="020B0609040504020204" pitchFamily="49" charset="0"/>
              </a:defRPr>
            </a:lvl2pPr>
            <a:lvl3pPr>
              <a:defRPr>
                <a:latin typeface="Lucida Console" panose="020B0609040504020204" pitchFamily="49" charset="0"/>
              </a:defRPr>
            </a:lvl3pPr>
            <a:lvl4pPr>
              <a:defRPr>
                <a:latin typeface="Lucida Console" panose="020B0609040504020204" pitchFamily="49" charset="0"/>
              </a:defRPr>
            </a:lvl4pPr>
            <a:lvl5pPr>
              <a:defRPr>
                <a:latin typeface="Lucida Console" panose="020B0609040504020204" pitchFamily="49" charset="0"/>
              </a:defRPr>
            </a:lvl5pPr>
          </a:lstStyle>
          <a:p>
            <a:pPr lvl="0"/>
            <a:r>
              <a:rPr lang="en-US" dirty="0"/>
              <a:t>Edit var pd = require('pretty-data').pd;</a:t>
            </a:r>
          </a:p>
          <a:p>
            <a:pPr lvl="0"/>
            <a:r>
              <a:rPr lang="en-US" dirty="0"/>
              <a:t>var </a:t>
            </a:r>
            <a:r>
              <a:rPr lang="en-US" dirty="0" err="1"/>
              <a:t>xml_pp</a:t>
            </a:r>
            <a:r>
              <a:rPr lang="en-US" dirty="0"/>
              <a:t> = pd.xml(data);</a:t>
            </a:r>
          </a:p>
          <a:p>
            <a:pPr lvl="0"/>
            <a:r>
              <a:rPr lang="en-US" dirty="0"/>
              <a:t>var </a:t>
            </a:r>
            <a:r>
              <a:rPr lang="en-US" dirty="0" err="1"/>
              <a:t>xml_min</a:t>
            </a:r>
            <a:r>
              <a:rPr lang="en-US" dirty="0"/>
              <a:t> = </a:t>
            </a:r>
            <a:r>
              <a:rPr lang="en-US" dirty="0" err="1"/>
              <a:t>pd.xmlmin</a:t>
            </a:r>
            <a:r>
              <a:rPr lang="en-US" dirty="0"/>
              <a:t>(data [,true]);</a:t>
            </a:r>
          </a:p>
          <a:p>
            <a:pPr lvl="0"/>
            <a:r>
              <a:rPr lang="en-US" dirty="0"/>
              <a:t>var </a:t>
            </a:r>
            <a:r>
              <a:rPr lang="en-US" dirty="0" err="1"/>
              <a:t>json_pp</a:t>
            </a:r>
            <a:r>
              <a:rPr lang="en-US" dirty="0"/>
              <a:t> = </a:t>
            </a:r>
            <a:r>
              <a:rPr lang="en-US" dirty="0" err="1"/>
              <a:t>pd.json</a:t>
            </a:r>
            <a:r>
              <a:rPr lang="en-US" dirty="0"/>
              <a:t>(data);</a:t>
            </a:r>
          </a:p>
          <a:p>
            <a:pPr lvl="0"/>
            <a:r>
              <a:rPr lang="en-US" dirty="0"/>
              <a:t>var </a:t>
            </a:r>
            <a:r>
              <a:rPr lang="en-US" dirty="0" err="1"/>
              <a:t>json_min</a:t>
            </a:r>
            <a:r>
              <a:rPr lang="en-US" dirty="0"/>
              <a:t> = </a:t>
            </a:r>
            <a:r>
              <a:rPr lang="en-US" dirty="0" err="1"/>
              <a:t>pd.jsonmin</a:t>
            </a:r>
            <a:r>
              <a:rPr lang="en-US" dirty="0"/>
              <a:t>(data);</a:t>
            </a:r>
          </a:p>
          <a:p>
            <a:pPr lvl="0"/>
            <a:r>
              <a:rPr lang="en-US" dirty="0"/>
              <a:t>var </a:t>
            </a:r>
            <a:r>
              <a:rPr lang="en-US" dirty="0" err="1"/>
              <a:t>css_pp</a:t>
            </a:r>
            <a:r>
              <a:rPr lang="en-US" dirty="0"/>
              <a:t> = pd.css(data);</a:t>
            </a:r>
          </a:p>
          <a:p>
            <a:pPr lvl="0"/>
            <a:r>
              <a:rPr lang="en-US" dirty="0"/>
              <a:t>var </a:t>
            </a:r>
            <a:r>
              <a:rPr lang="en-US" dirty="0" err="1"/>
              <a:t>css_min</a:t>
            </a:r>
            <a:r>
              <a:rPr lang="en-US" dirty="0"/>
              <a:t> = </a:t>
            </a:r>
            <a:r>
              <a:rPr lang="en-US" dirty="0" err="1"/>
              <a:t>pd.cssmin</a:t>
            </a:r>
            <a:r>
              <a:rPr lang="en-US" dirty="0"/>
              <a:t>(data [, true]);</a:t>
            </a:r>
          </a:p>
          <a:p>
            <a:pPr lvl="0"/>
            <a:r>
              <a:rPr lang="en-US" dirty="0"/>
              <a:t>var </a:t>
            </a:r>
            <a:r>
              <a:rPr lang="en-US" dirty="0" err="1"/>
              <a:t>sql_pp</a:t>
            </a:r>
            <a:r>
              <a:rPr lang="en-US" dirty="0"/>
              <a:t> = </a:t>
            </a:r>
            <a:r>
              <a:rPr lang="en-US" dirty="0" err="1"/>
              <a:t>pd.sql</a:t>
            </a:r>
            <a:r>
              <a:rPr lang="en-US" dirty="0"/>
              <a:t>(data);</a:t>
            </a:r>
          </a:p>
        </p:txBody>
      </p:sp>
      <p:sp>
        <p:nvSpPr>
          <p:cNvPr id="2" name="Title 1">
            <a:extLst>
              <a:ext uri="{FF2B5EF4-FFF2-40B4-BE49-F238E27FC236}">
                <a16:creationId xmlns:a16="http://schemas.microsoft.com/office/drawing/2014/main" id="{23C9344D-70CE-4ADD-B92E-329B6F53D928}"/>
              </a:ext>
            </a:extLst>
          </p:cNvPr>
          <p:cNvSpPr>
            <a:spLocks noGrp="1"/>
          </p:cNvSpPr>
          <p:nvPr>
            <p:ph type="title" hasCustomPrompt="1"/>
          </p:nvPr>
        </p:nvSpPr>
        <p:spPr>
          <a:xfrm>
            <a:off x="202406" y="217133"/>
            <a:ext cx="8741404" cy="674749"/>
          </a:xfrm>
        </p:spPr>
        <p:txBody>
          <a:bodyPr/>
          <a:lstStyle>
            <a:lvl1pPr>
              <a:defRPr/>
            </a:lvl1pPr>
          </a:lstStyle>
          <a:p>
            <a:r>
              <a:rPr lang="en-US" dirty="0"/>
              <a:t>Click to edit master title style</a:t>
            </a:r>
          </a:p>
        </p:txBody>
      </p:sp>
    </p:spTree>
    <p:extLst>
      <p:ext uri="{BB962C8B-B14F-4D97-AF65-F5344CB8AC3E}">
        <p14:creationId xmlns:p14="http://schemas.microsoft.com/office/powerpoint/2010/main" val="711243100"/>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85750"/>
            <a:ext cx="8229600" cy="685800"/>
          </a:xfrm>
        </p:spPr>
        <p:txBody>
          <a:bodyPr/>
          <a:lstStyle/>
          <a:p>
            <a:r>
              <a:rPr lang="en-US"/>
              <a:t>Click to edit Master title style</a:t>
            </a:r>
            <a:endParaRPr lang="en-US" dirty="0"/>
          </a:p>
        </p:txBody>
      </p:sp>
      <p:sp>
        <p:nvSpPr>
          <p:cNvPr id="3" name="Content Placeholder 2"/>
          <p:cNvSpPr>
            <a:spLocks noGrp="1"/>
          </p:cNvSpPr>
          <p:nvPr>
            <p:ph sz="half" idx="1"/>
          </p:nvPr>
        </p:nvSpPr>
        <p:spPr>
          <a:xfrm>
            <a:off x="457200" y="1009650"/>
            <a:ext cx="2495550" cy="3486150"/>
          </a:xfrm>
        </p:spPr>
        <p:txBody>
          <a:bodyPr>
            <a:normAutofit/>
          </a:bodyPr>
          <a:lstStyle>
            <a:lvl1pPr>
              <a:defRPr sz="2000"/>
            </a:lvl1pPr>
            <a:lvl2pPr>
              <a:defRPr sz="1800"/>
            </a:lvl2pPr>
            <a:lvl3pPr>
              <a:defRPr sz="1600"/>
            </a:lvl3pPr>
            <a:lvl4pPr marL="1371566" indent="0">
              <a:buNone/>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Content Placeholder 2">
            <a:extLst>
              <a:ext uri="{FF2B5EF4-FFF2-40B4-BE49-F238E27FC236}">
                <a16:creationId xmlns:a16="http://schemas.microsoft.com/office/drawing/2014/main" id="{1C0D5690-036B-4E43-8844-21263E983A5E}"/>
              </a:ext>
            </a:extLst>
          </p:cNvPr>
          <p:cNvSpPr>
            <a:spLocks noGrp="1"/>
          </p:cNvSpPr>
          <p:nvPr>
            <p:ph sz="half" idx="10"/>
          </p:nvPr>
        </p:nvSpPr>
        <p:spPr>
          <a:xfrm>
            <a:off x="3324225" y="1009650"/>
            <a:ext cx="2495550" cy="3486150"/>
          </a:xfrm>
        </p:spPr>
        <p:txBody>
          <a:bodyPr>
            <a:normAutofit/>
          </a:bodyPr>
          <a:lstStyle>
            <a:lvl1pPr>
              <a:defRPr sz="2000"/>
            </a:lvl1pPr>
            <a:lvl2pPr>
              <a:defRPr sz="1800"/>
            </a:lvl2pPr>
            <a:lvl3pPr>
              <a:defRPr sz="1600"/>
            </a:lvl3pPr>
            <a:lvl4pPr marL="1371566" indent="0">
              <a:buNone/>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Content Placeholder 2">
            <a:extLst>
              <a:ext uri="{FF2B5EF4-FFF2-40B4-BE49-F238E27FC236}">
                <a16:creationId xmlns:a16="http://schemas.microsoft.com/office/drawing/2014/main" id="{7E68F0DE-0C11-47FA-8BA3-D8FADFDD5DAB}"/>
              </a:ext>
            </a:extLst>
          </p:cNvPr>
          <p:cNvSpPr>
            <a:spLocks noGrp="1"/>
          </p:cNvSpPr>
          <p:nvPr>
            <p:ph sz="half" idx="11"/>
          </p:nvPr>
        </p:nvSpPr>
        <p:spPr>
          <a:xfrm>
            <a:off x="6191250" y="1009650"/>
            <a:ext cx="2495550" cy="3486150"/>
          </a:xfrm>
        </p:spPr>
        <p:txBody>
          <a:bodyPr>
            <a:normAutofit/>
          </a:bodyPr>
          <a:lstStyle>
            <a:lvl1pPr>
              <a:defRPr sz="2000"/>
            </a:lvl1pPr>
            <a:lvl2pPr>
              <a:defRPr sz="1800"/>
            </a:lvl2pPr>
            <a:lvl3pPr>
              <a:defRPr sz="1600"/>
            </a:lvl3pPr>
            <a:lvl4pPr marL="1371566" indent="0">
              <a:buNone/>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679048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0.xml><?xml version="1.0" encoding="utf-8"?>
<p:sldLayout xmlns:a="http://schemas.openxmlformats.org/drawingml/2006/main" xmlns:r="http://schemas.openxmlformats.org/officeDocument/2006/relationships" xmlns:p="http://schemas.openxmlformats.org/presentationml/2006/main" showMasterSp="0" preserve="1" userDrawn="1">
  <p:cSld name="Survey_Reminder">
    <p:spTree>
      <p:nvGrpSpPr>
        <p:cNvPr id="1" name=""/>
        <p:cNvGrpSpPr/>
        <p:nvPr/>
      </p:nvGrpSpPr>
      <p:grpSpPr>
        <a:xfrm>
          <a:off x="0" y="0"/>
          <a:ext cx="0" cy="0"/>
          <a:chOff x="0" y="0"/>
          <a:chExt cx="0" cy="0"/>
        </a:xfrm>
      </p:grpSpPr>
      <p:pic>
        <p:nvPicPr>
          <p:cNvPr id="6" name="Picture 5" descr="A rainbow in the background&#10;&#10;Description automatically generated">
            <a:extLst>
              <a:ext uri="{FF2B5EF4-FFF2-40B4-BE49-F238E27FC236}">
                <a16:creationId xmlns:a16="http://schemas.microsoft.com/office/drawing/2014/main" id="{92729066-4F42-462A-B8A0-57BA8B327F0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9144000" cy="5143500"/>
          </a:xfrm>
          <a:prstGeom prst="rect">
            <a:avLst/>
          </a:prstGeom>
        </p:spPr>
      </p:pic>
      <p:sp>
        <p:nvSpPr>
          <p:cNvPr id="19" name="TextBox 18">
            <a:extLst>
              <a:ext uri="{FF2B5EF4-FFF2-40B4-BE49-F238E27FC236}">
                <a16:creationId xmlns:a16="http://schemas.microsoft.com/office/drawing/2014/main" id="{5484F0FD-5FCF-4285-AF1C-46A66C34FEA4}"/>
              </a:ext>
            </a:extLst>
          </p:cNvPr>
          <p:cNvSpPr txBox="1"/>
          <p:nvPr userDrawn="1"/>
        </p:nvSpPr>
        <p:spPr bwMode="white">
          <a:xfrm>
            <a:off x="1759204" y="2455051"/>
            <a:ext cx="5625593" cy="1586973"/>
          </a:xfrm>
          <a:prstGeom prst="rect">
            <a:avLst/>
          </a:prstGeom>
          <a:noFill/>
        </p:spPr>
        <p:txBody>
          <a:bodyPr wrap="square" lIns="114300" tIns="91440" rIns="114300" bIns="91440" rtlCol="0">
            <a:spAutoFit/>
          </a:bodyPr>
          <a:lstStyle/>
          <a:p>
            <a:pPr algn="ctr">
              <a:lnSpc>
                <a:spcPct val="90000"/>
              </a:lnSpc>
              <a:spcAft>
                <a:spcPts val="1125"/>
              </a:spcAft>
            </a:pPr>
            <a:r>
              <a:rPr lang="en-US" sz="3375" dirty="0">
                <a:gradFill>
                  <a:gsLst>
                    <a:gs pos="2917">
                      <a:schemeClr val="tx1"/>
                    </a:gs>
                    <a:gs pos="30000">
                      <a:schemeClr val="tx1"/>
                    </a:gs>
                  </a:gsLst>
                  <a:lin ang="5400000" scaled="0"/>
                </a:gradFill>
                <a:latin typeface="+mj-lt"/>
              </a:rPr>
              <a:t>Please complete the session survey in the mobile app.</a:t>
            </a:r>
          </a:p>
        </p:txBody>
      </p:sp>
      <p:sp>
        <p:nvSpPr>
          <p:cNvPr id="20" name="Oval 19">
            <a:extLst>
              <a:ext uri="{FF2B5EF4-FFF2-40B4-BE49-F238E27FC236}">
                <a16:creationId xmlns:a16="http://schemas.microsoft.com/office/drawing/2014/main" id="{1B30FC2A-8A88-4BBB-82D2-6C57A331C334}"/>
              </a:ext>
            </a:extLst>
          </p:cNvPr>
          <p:cNvSpPr/>
          <p:nvPr userDrawn="1"/>
        </p:nvSpPr>
        <p:spPr bwMode="auto">
          <a:xfrm>
            <a:off x="3981450" y="903649"/>
            <a:ext cx="1181100" cy="11811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228600" rIns="114300" bIns="91440" numCol="1" spcCol="0" rtlCol="0" fromWordArt="0" anchor="ctr" anchorCtr="0" forceAA="0" compatLnSpc="1">
            <a:prstTxWarp prst="textNoShape">
              <a:avLst/>
            </a:prstTxWarp>
            <a:noAutofit/>
          </a:bodyPr>
          <a:lstStyle/>
          <a:p>
            <a:pPr algn="ctr" defTabSz="582795" fontAlgn="base">
              <a:lnSpc>
                <a:spcPct val="90000"/>
              </a:lnSpc>
              <a:spcBef>
                <a:spcPct val="0"/>
              </a:spcBef>
              <a:spcAft>
                <a:spcPct val="0"/>
              </a:spcAft>
            </a:pPr>
            <a:r>
              <a:rPr lang="en-US" sz="7188" b="1" dirty="0">
                <a:gradFill>
                  <a:gsLst>
                    <a:gs pos="0">
                      <a:srgbClr val="FFFFFF"/>
                    </a:gs>
                    <a:gs pos="100000">
                      <a:srgbClr val="FFFFFF"/>
                    </a:gs>
                  </a:gsLst>
                  <a:lin ang="5400000" scaled="0"/>
                </a:gradFill>
                <a:ea typeface="Segoe UI" pitchFamily="34" charset="0"/>
                <a:cs typeface="Segoe UI" pitchFamily="34" charset="0"/>
              </a:rPr>
              <a:t>!</a:t>
            </a:r>
          </a:p>
        </p:txBody>
      </p:sp>
      <p:pic>
        <p:nvPicPr>
          <p:cNvPr id="8" name="Graphic 7">
            <a:extLst>
              <a:ext uri="{FF2B5EF4-FFF2-40B4-BE49-F238E27FC236}">
                <a16:creationId xmlns:a16="http://schemas.microsoft.com/office/drawing/2014/main" id="{610FDA27-4322-4C3E-9A09-497144801158}"/>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342855" y="4671161"/>
            <a:ext cx="672188" cy="153259"/>
          </a:xfrm>
          <a:prstGeom prst="rect">
            <a:avLst/>
          </a:prstGeom>
        </p:spPr>
      </p:pic>
      <p:pic>
        <p:nvPicPr>
          <p:cNvPr id="9" name="Picture 8">
            <a:extLst>
              <a:ext uri="{FF2B5EF4-FFF2-40B4-BE49-F238E27FC236}">
                <a16:creationId xmlns:a16="http://schemas.microsoft.com/office/drawing/2014/main" id="{A7A8F7CC-5189-46C6-945E-BC4699DBAA94}"/>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8413348" y="4714736"/>
            <a:ext cx="405736" cy="242569"/>
          </a:xfrm>
          <a:prstGeom prst="rect">
            <a:avLst/>
          </a:prstGeom>
        </p:spPr>
      </p:pic>
      <p:sp>
        <p:nvSpPr>
          <p:cNvPr id="10" name="TextBox 3">
            <a:extLst>
              <a:ext uri="{FF2B5EF4-FFF2-40B4-BE49-F238E27FC236}">
                <a16:creationId xmlns:a16="http://schemas.microsoft.com/office/drawing/2014/main" id="{C62229FC-3994-4064-8AD0-9F75021275FC}"/>
              </a:ext>
            </a:extLst>
          </p:cNvPr>
          <p:cNvSpPr txBox="1">
            <a:spLocks noChangeArrowheads="1"/>
          </p:cNvSpPr>
          <p:nvPr userDrawn="1"/>
        </p:nvSpPr>
        <p:spPr bwMode="white">
          <a:xfrm>
            <a:off x="3333750" y="4747790"/>
            <a:ext cx="2476500" cy="86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563" b="0" i="0" dirty="0">
                <a:solidFill>
                  <a:schemeClr val="tx1"/>
                </a:solidFill>
                <a:latin typeface="Amazon Ember" charset="0"/>
                <a:ea typeface="Amazon Ember" charset="0"/>
                <a:cs typeface="Amazon Ember" charset="0"/>
              </a:rPr>
              <a:t>© 2019, Amazon Web Services, Inc. or its affiliates. All rights reserved.</a:t>
            </a:r>
          </a:p>
        </p:txBody>
      </p:sp>
    </p:spTree>
    <p:extLst>
      <p:ext uri="{BB962C8B-B14F-4D97-AF65-F5344CB8AC3E}">
        <p14:creationId xmlns:p14="http://schemas.microsoft.com/office/powerpoint/2010/main" val="3962452044"/>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showMasterSp="0" preserve="1" userDrawn="1">
  <p:cSld name="Quote_1">
    <p:spTree>
      <p:nvGrpSpPr>
        <p:cNvPr id="1" name=""/>
        <p:cNvGrpSpPr/>
        <p:nvPr/>
      </p:nvGrpSpPr>
      <p:grpSpPr>
        <a:xfrm>
          <a:off x="0" y="0"/>
          <a:ext cx="0" cy="0"/>
          <a:chOff x="0" y="0"/>
          <a:chExt cx="0" cy="0"/>
        </a:xfrm>
      </p:grpSpPr>
      <p:pic>
        <p:nvPicPr>
          <p:cNvPr id="3" name="Picture 2" descr="A sunset in the background&#10;&#10;Description automatically generated">
            <a:extLst>
              <a:ext uri="{FF2B5EF4-FFF2-40B4-BE49-F238E27FC236}">
                <a16:creationId xmlns:a16="http://schemas.microsoft.com/office/drawing/2014/main" id="{BD1D5ED4-82DD-4EB2-BFAE-8AE071992FB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9144000" cy="5143501"/>
          </a:xfrm>
          <a:prstGeom prst="rect">
            <a:avLst/>
          </a:prstGeom>
        </p:spPr>
      </p:pic>
      <p:sp>
        <p:nvSpPr>
          <p:cNvPr id="10" name="Title 4">
            <a:extLst>
              <a:ext uri="{FF2B5EF4-FFF2-40B4-BE49-F238E27FC236}">
                <a16:creationId xmlns:a16="http://schemas.microsoft.com/office/drawing/2014/main" id="{40F0A962-F39A-4F7C-AFB8-1D55B110FA1F}"/>
              </a:ext>
            </a:extLst>
          </p:cNvPr>
          <p:cNvSpPr>
            <a:spLocks noGrp="1"/>
          </p:cNvSpPr>
          <p:nvPr>
            <p:ph type="title" hasCustomPrompt="1"/>
          </p:nvPr>
        </p:nvSpPr>
        <p:spPr bwMode="white">
          <a:xfrm>
            <a:off x="202406" y="1391245"/>
            <a:ext cx="6250781" cy="2002036"/>
          </a:xfrm>
        </p:spPr>
        <p:txBody>
          <a:bodyPr lIns="182880" tIns="146304" rIns="182880" bIns="146304"/>
          <a:lstStyle>
            <a:lvl1pPr marL="107156" indent="-107156" algn="l">
              <a:defRPr sz="3375">
                <a:solidFill>
                  <a:schemeClr val="tx1"/>
                </a:solidFill>
              </a:defRPr>
            </a:lvl1pPr>
          </a:lstStyle>
          <a:p>
            <a:r>
              <a:rPr lang="en-US" dirty="0"/>
              <a:t>“Lorem ipsum dolor sit </a:t>
            </a:r>
            <a:r>
              <a:rPr lang="en-US" dirty="0" err="1"/>
              <a:t>amet</a:t>
            </a:r>
            <a:r>
              <a:rPr lang="en-US" dirty="0"/>
              <a:t>, </a:t>
            </a:r>
            <a:r>
              <a:rPr lang="en-US" dirty="0" err="1"/>
              <a:t>consectetuer</a:t>
            </a:r>
            <a:r>
              <a:rPr lang="en-US" dirty="0"/>
              <a:t> adipiscing </a:t>
            </a:r>
            <a:r>
              <a:rPr lang="en-US" dirty="0" err="1"/>
              <a:t>elit</a:t>
            </a:r>
            <a:r>
              <a:rPr lang="en-US" dirty="0"/>
              <a:t>. Maecenas </a:t>
            </a:r>
            <a:r>
              <a:rPr lang="en-US" dirty="0" err="1"/>
              <a:t>porttitor</a:t>
            </a:r>
            <a:r>
              <a:rPr lang="en-US" dirty="0"/>
              <a:t> </a:t>
            </a:r>
            <a:r>
              <a:rPr lang="en-US" dirty="0" err="1"/>
              <a:t>congue</a:t>
            </a:r>
            <a:r>
              <a:rPr lang="en-US" dirty="0"/>
              <a:t>‚ </a:t>
            </a:r>
            <a:r>
              <a:rPr lang="en-US" dirty="0" err="1"/>
              <a:t>massa</a:t>
            </a:r>
            <a:r>
              <a:rPr lang="en-US" dirty="0"/>
              <a:t>.” </a:t>
            </a:r>
          </a:p>
        </p:txBody>
      </p:sp>
      <p:sp>
        <p:nvSpPr>
          <p:cNvPr id="11" name="Text Placeholder 6">
            <a:extLst>
              <a:ext uri="{FF2B5EF4-FFF2-40B4-BE49-F238E27FC236}">
                <a16:creationId xmlns:a16="http://schemas.microsoft.com/office/drawing/2014/main" id="{26FA47B6-AF7F-4583-B619-AA67D7C65CDC}"/>
              </a:ext>
            </a:extLst>
          </p:cNvPr>
          <p:cNvSpPr>
            <a:spLocks noGrp="1"/>
          </p:cNvSpPr>
          <p:nvPr>
            <p:ph type="body" sz="quarter" idx="10" hasCustomPrompt="1"/>
          </p:nvPr>
        </p:nvSpPr>
        <p:spPr bwMode="white">
          <a:xfrm>
            <a:off x="2577108" y="3525403"/>
            <a:ext cx="3876080" cy="537840"/>
          </a:xfrm>
        </p:spPr>
        <p:txBody>
          <a:bodyPr lIns="182880" tIns="146304" rIns="182880" bIns="146304"/>
          <a:lstStyle>
            <a:lvl1pPr marL="142875" indent="0" algn="r">
              <a:buNone/>
              <a:defRPr sz="1750" b="1">
                <a:solidFill>
                  <a:schemeClr val="tx1"/>
                </a:solidFill>
                <a:latin typeface="Amazon Ember Heavy" panose="020B0803020204020204" pitchFamily="34" charset="0"/>
                <a:ea typeface="Amazon Ember Heavy" panose="020B0803020204020204" pitchFamily="34" charset="0"/>
                <a:cs typeface="Amazon Ember Heavy" panose="020B0803020204020204" pitchFamily="34" charset="0"/>
              </a:defRPr>
            </a:lvl1pPr>
            <a:lvl2pPr marL="252118" indent="0">
              <a:buNone/>
              <a:defRPr>
                <a:gradFill>
                  <a:gsLst>
                    <a:gs pos="1250">
                      <a:schemeClr val="bg1"/>
                    </a:gs>
                    <a:gs pos="100000">
                      <a:schemeClr val="bg1"/>
                    </a:gs>
                  </a:gsLst>
                  <a:lin ang="5400000" scaled="0"/>
                </a:gradFill>
              </a:defRPr>
            </a:lvl2pPr>
            <a:lvl3pPr marL="420196" indent="0">
              <a:buNone/>
              <a:defRPr>
                <a:gradFill>
                  <a:gsLst>
                    <a:gs pos="1250">
                      <a:schemeClr val="bg1"/>
                    </a:gs>
                    <a:gs pos="100000">
                      <a:schemeClr val="bg1"/>
                    </a:gs>
                  </a:gsLst>
                  <a:lin ang="5400000" scaled="0"/>
                </a:gradFill>
              </a:defRPr>
            </a:lvl3pPr>
            <a:lvl4pPr marL="588274" indent="0">
              <a:buNone/>
              <a:defRPr>
                <a:gradFill>
                  <a:gsLst>
                    <a:gs pos="1250">
                      <a:schemeClr val="bg1"/>
                    </a:gs>
                    <a:gs pos="100000">
                      <a:schemeClr val="bg1"/>
                    </a:gs>
                  </a:gsLst>
                  <a:lin ang="5400000" scaled="0"/>
                </a:gradFill>
              </a:defRPr>
            </a:lvl4pPr>
            <a:lvl5pPr marL="756352" indent="0">
              <a:buNone/>
              <a:defRPr>
                <a:gradFill>
                  <a:gsLst>
                    <a:gs pos="1250">
                      <a:schemeClr val="bg1"/>
                    </a:gs>
                    <a:gs pos="100000">
                      <a:schemeClr val="bg1"/>
                    </a:gs>
                  </a:gsLst>
                  <a:lin ang="5400000" scaled="0"/>
                </a:gradFill>
              </a:defRPr>
            </a:lvl5pPr>
          </a:lstStyle>
          <a:p>
            <a:pPr lvl="0"/>
            <a:r>
              <a:rPr lang="en-US" dirty="0"/>
              <a:t>Quotation Author</a:t>
            </a:r>
          </a:p>
        </p:txBody>
      </p:sp>
      <p:sp>
        <p:nvSpPr>
          <p:cNvPr id="9" name="TextBox 3">
            <a:extLst>
              <a:ext uri="{FF2B5EF4-FFF2-40B4-BE49-F238E27FC236}">
                <a16:creationId xmlns:a16="http://schemas.microsoft.com/office/drawing/2014/main" id="{D83199C5-2735-42A4-BE14-F826AB642B3E}"/>
              </a:ext>
            </a:extLst>
          </p:cNvPr>
          <p:cNvSpPr txBox="1">
            <a:spLocks noChangeArrowheads="1"/>
          </p:cNvSpPr>
          <p:nvPr userDrawn="1"/>
        </p:nvSpPr>
        <p:spPr bwMode="white">
          <a:xfrm>
            <a:off x="3333750" y="4747790"/>
            <a:ext cx="2476500" cy="86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563" b="0" i="0" dirty="0">
                <a:solidFill>
                  <a:schemeClr val="tx1"/>
                </a:solidFill>
                <a:latin typeface="Amazon Ember" charset="0"/>
                <a:ea typeface="Amazon Ember" charset="0"/>
                <a:cs typeface="Amazon Ember" charset="0"/>
              </a:rPr>
              <a:t>© 2019, Amazon Web Services, Inc. or its affiliates. All rights reserved.</a:t>
            </a:r>
          </a:p>
        </p:txBody>
      </p:sp>
      <p:pic>
        <p:nvPicPr>
          <p:cNvPr id="12" name="Graphic 11">
            <a:extLst>
              <a:ext uri="{FF2B5EF4-FFF2-40B4-BE49-F238E27FC236}">
                <a16:creationId xmlns:a16="http://schemas.microsoft.com/office/drawing/2014/main" id="{E2DB318C-E278-4A7B-94FC-23D45A4EC81B}"/>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342855" y="4671161"/>
            <a:ext cx="672188" cy="153259"/>
          </a:xfrm>
          <a:prstGeom prst="rect">
            <a:avLst/>
          </a:prstGeom>
        </p:spPr>
      </p:pic>
      <p:pic>
        <p:nvPicPr>
          <p:cNvPr id="8" name="Picture 7">
            <a:extLst>
              <a:ext uri="{FF2B5EF4-FFF2-40B4-BE49-F238E27FC236}">
                <a16:creationId xmlns:a16="http://schemas.microsoft.com/office/drawing/2014/main" id="{FF9451B9-5BE3-4A0F-AA8D-62F8E5F49A27}"/>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8413348" y="4714736"/>
            <a:ext cx="405736" cy="242569"/>
          </a:xfrm>
          <a:prstGeom prst="rect">
            <a:avLst/>
          </a:prstGeom>
        </p:spPr>
      </p:pic>
      <p:sp>
        <p:nvSpPr>
          <p:cNvPr id="15" name="Text Placeholder 6">
            <a:extLst>
              <a:ext uri="{FF2B5EF4-FFF2-40B4-BE49-F238E27FC236}">
                <a16:creationId xmlns:a16="http://schemas.microsoft.com/office/drawing/2014/main" id="{F78CCF1D-C382-4338-9CBC-EE540D3CAB4F}"/>
              </a:ext>
            </a:extLst>
          </p:cNvPr>
          <p:cNvSpPr>
            <a:spLocks noGrp="1"/>
          </p:cNvSpPr>
          <p:nvPr>
            <p:ph type="body" sz="quarter" idx="11" hasCustomPrompt="1"/>
          </p:nvPr>
        </p:nvSpPr>
        <p:spPr bwMode="white">
          <a:xfrm>
            <a:off x="2577108" y="3876675"/>
            <a:ext cx="3876080" cy="537840"/>
          </a:xfrm>
        </p:spPr>
        <p:txBody>
          <a:bodyPr lIns="182880" tIns="146304" rIns="182880" bIns="146304"/>
          <a:lstStyle>
            <a:lvl1pPr marL="142875" indent="0" algn="r">
              <a:buNone/>
              <a:defRPr sz="1750" b="0">
                <a:solidFill>
                  <a:schemeClr val="tx1"/>
                </a:solidFill>
                <a:latin typeface="+mj-lt"/>
                <a:ea typeface="Amazon Ember Heavy" panose="020B0803020204020204" pitchFamily="34" charset="0"/>
                <a:cs typeface="Amazon Ember Heavy" panose="020B0803020204020204" pitchFamily="34" charset="0"/>
              </a:defRPr>
            </a:lvl1pPr>
            <a:lvl2pPr marL="252118" indent="0">
              <a:buNone/>
              <a:defRPr>
                <a:gradFill>
                  <a:gsLst>
                    <a:gs pos="1250">
                      <a:schemeClr val="bg1"/>
                    </a:gs>
                    <a:gs pos="100000">
                      <a:schemeClr val="bg1"/>
                    </a:gs>
                  </a:gsLst>
                  <a:lin ang="5400000" scaled="0"/>
                </a:gradFill>
              </a:defRPr>
            </a:lvl2pPr>
            <a:lvl3pPr marL="420196" indent="0">
              <a:buNone/>
              <a:defRPr>
                <a:gradFill>
                  <a:gsLst>
                    <a:gs pos="1250">
                      <a:schemeClr val="bg1"/>
                    </a:gs>
                    <a:gs pos="100000">
                      <a:schemeClr val="bg1"/>
                    </a:gs>
                  </a:gsLst>
                  <a:lin ang="5400000" scaled="0"/>
                </a:gradFill>
              </a:defRPr>
            </a:lvl3pPr>
            <a:lvl4pPr marL="588274" indent="0">
              <a:buNone/>
              <a:defRPr>
                <a:gradFill>
                  <a:gsLst>
                    <a:gs pos="1250">
                      <a:schemeClr val="bg1"/>
                    </a:gs>
                    <a:gs pos="100000">
                      <a:schemeClr val="bg1"/>
                    </a:gs>
                  </a:gsLst>
                  <a:lin ang="5400000" scaled="0"/>
                </a:gradFill>
              </a:defRPr>
            </a:lvl4pPr>
            <a:lvl5pPr marL="756352" indent="0">
              <a:buNone/>
              <a:defRPr>
                <a:gradFill>
                  <a:gsLst>
                    <a:gs pos="1250">
                      <a:schemeClr val="bg1"/>
                    </a:gs>
                    <a:gs pos="100000">
                      <a:schemeClr val="bg1"/>
                    </a:gs>
                  </a:gsLst>
                  <a:lin ang="5400000" scaled="0"/>
                </a:gradFill>
              </a:defRPr>
            </a:lvl5pPr>
          </a:lstStyle>
          <a:p>
            <a:pPr lvl="0"/>
            <a:r>
              <a:rPr lang="en-US" dirty="0"/>
              <a:t>Title</a:t>
            </a:r>
          </a:p>
        </p:txBody>
      </p:sp>
    </p:spTree>
    <p:extLst>
      <p:ext uri="{BB962C8B-B14F-4D97-AF65-F5344CB8AC3E}">
        <p14:creationId xmlns:p14="http://schemas.microsoft.com/office/powerpoint/2010/main" val="2138274526"/>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showMasterSp="0" preserve="1" userDrawn="1">
  <p:cSld name="Thank_You">
    <p:spTree>
      <p:nvGrpSpPr>
        <p:cNvPr id="1" name=""/>
        <p:cNvGrpSpPr/>
        <p:nvPr/>
      </p:nvGrpSpPr>
      <p:grpSpPr>
        <a:xfrm>
          <a:off x="0" y="0"/>
          <a:ext cx="0" cy="0"/>
          <a:chOff x="0" y="0"/>
          <a:chExt cx="0" cy="0"/>
        </a:xfrm>
      </p:grpSpPr>
      <p:pic>
        <p:nvPicPr>
          <p:cNvPr id="9" name="Picture 8" descr="A sunset in the background&#10;&#10;Description automatically generated">
            <a:extLst>
              <a:ext uri="{FF2B5EF4-FFF2-40B4-BE49-F238E27FC236}">
                <a16:creationId xmlns:a16="http://schemas.microsoft.com/office/drawing/2014/main" id="{0869D280-691D-4A9E-B809-CCE128D3084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9143872" cy="5143500"/>
          </a:xfrm>
          <a:prstGeom prst="rect">
            <a:avLst/>
          </a:prstGeom>
        </p:spPr>
      </p:pic>
      <p:sp>
        <p:nvSpPr>
          <p:cNvPr id="11" name="Text Placeholder 2">
            <a:extLst>
              <a:ext uri="{FF2B5EF4-FFF2-40B4-BE49-F238E27FC236}">
                <a16:creationId xmlns:a16="http://schemas.microsoft.com/office/drawing/2014/main" id="{FAAD6B90-3239-487B-90E2-DA3FBBFC9D3B}"/>
              </a:ext>
            </a:extLst>
          </p:cNvPr>
          <p:cNvSpPr>
            <a:spLocks noGrp="1"/>
          </p:cNvSpPr>
          <p:nvPr>
            <p:ph type="body" sz="quarter" idx="14" hasCustomPrompt="1"/>
          </p:nvPr>
        </p:nvSpPr>
        <p:spPr bwMode="white">
          <a:xfrm>
            <a:off x="202407" y="2646995"/>
            <a:ext cx="3831524" cy="334330"/>
          </a:xfrm>
        </p:spPr>
        <p:txBody>
          <a:bodyPr lIns="182880" tIns="146304" rIns="182880" bIns="146304">
            <a:noAutofit/>
          </a:bodyPr>
          <a:lstStyle>
            <a:lvl1pPr marL="0" indent="0">
              <a:spcBef>
                <a:spcPts val="0"/>
              </a:spcBef>
              <a:buNone/>
              <a:defRPr lang="en-US" sz="1750" b="0" kern="1200" spc="0" baseline="0" dirty="0">
                <a:solidFill>
                  <a:schemeClr val="tx1"/>
                </a:soli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pPr marL="0" marR="0" lvl="0" indent="0" algn="l" defTabSz="685799" rtl="0" eaLnBrk="1" fontAlgn="auto" latinLnBrk="0" hangingPunct="1">
              <a:lnSpc>
                <a:spcPct val="90000"/>
              </a:lnSpc>
              <a:spcBef>
                <a:spcPct val="20000"/>
              </a:spcBef>
              <a:spcAft>
                <a:spcPts val="0"/>
              </a:spcAft>
              <a:buClrTx/>
              <a:buSzPct val="90000"/>
              <a:buFont typeface="Arial" pitchFamily="34" charset="0"/>
              <a:buNone/>
              <a:tabLst/>
            </a:pPr>
            <a:r>
              <a:rPr lang="en-US" dirty="0"/>
              <a:t>Speaker Name</a:t>
            </a:r>
          </a:p>
        </p:txBody>
      </p:sp>
      <p:sp>
        <p:nvSpPr>
          <p:cNvPr id="16" name="TextBox 15">
            <a:extLst>
              <a:ext uri="{FF2B5EF4-FFF2-40B4-BE49-F238E27FC236}">
                <a16:creationId xmlns:a16="http://schemas.microsoft.com/office/drawing/2014/main" id="{038B4B94-EB11-421A-9F05-9547D4AD928A}"/>
              </a:ext>
            </a:extLst>
          </p:cNvPr>
          <p:cNvSpPr txBox="1"/>
          <p:nvPr userDrawn="1"/>
        </p:nvSpPr>
        <p:spPr bwMode="white">
          <a:xfrm>
            <a:off x="201929" y="1381012"/>
            <a:ext cx="7484746" cy="1190738"/>
          </a:xfrm>
          <a:prstGeom prst="rect">
            <a:avLst/>
          </a:prstGeom>
          <a:noFill/>
        </p:spPr>
        <p:txBody>
          <a:bodyPr vert="horz" wrap="square" lIns="114300" tIns="57150" rIns="91440" bIns="57150" rtlCol="0" anchor="t" anchorCtr="0">
            <a:noAutofit/>
          </a:bodyPr>
          <a:lstStyle>
            <a:lvl1pPr defTabSz="1097278">
              <a:lnSpc>
                <a:spcPct val="90000"/>
              </a:lnSpc>
              <a:spcBef>
                <a:spcPct val="0"/>
              </a:spcBef>
              <a:buNone/>
              <a:defRPr lang="en-US" sz="6600" b="0" cap="none" spc="-118" baseline="0" dirty="0" smtClean="0">
                <a:ln w="3175">
                  <a:noFill/>
                </a:ln>
                <a:solidFill>
                  <a:schemeClr val="bg1"/>
                </a:solidFill>
                <a:effectLst/>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lvl="0"/>
            <a:r>
              <a:rPr lang="en-US" sz="7188" dirty="0">
                <a:solidFill>
                  <a:schemeClr val="tx1"/>
                </a:solidFill>
              </a:rPr>
              <a:t>Thank you!</a:t>
            </a:r>
          </a:p>
        </p:txBody>
      </p:sp>
      <p:sp>
        <p:nvSpPr>
          <p:cNvPr id="7" name="TextBox 3">
            <a:extLst>
              <a:ext uri="{FF2B5EF4-FFF2-40B4-BE49-F238E27FC236}">
                <a16:creationId xmlns:a16="http://schemas.microsoft.com/office/drawing/2014/main" id="{6FD7AE97-D5ED-4255-8514-5D5D8D9AA7C8}"/>
              </a:ext>
            </a:extLst>
          </p:cNvPr>
          <p:cNvSpPr txBox="1">
            <a:spLocks noChangeArrowheads="1"/>
          </p:cNvSpPr>
          <p:nvPr userDrawn="1"/>
        </p:nvSpPr>
        <p:spPr bwMode="white">
          <a:xfrm>
            <a:off x="3333750" y="4747790"/>
            <a:ext cx="2476500" cy="86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563" b="0" i="0" dirty="0">
                <a:solidFill>
                  <a:schemeClr val="tx1"/>
                </a:solidFill>
                <a:latin typeface="Amazon Ember" charset="0"/>
                <a:ea typeface="Amazon Ember" charset="0"/>
                <a:cs typeface="Amazon Ember" charset="0"/>
              </a:rPr>
              <a:t>© 2019, Amazon Web Services, Inc. or its affiliates. All rights reserved.</a:t>
            </a:r>
          </a:p>
        </p:txBody>
      </p:sp>
      <p:pic>
        <p:nvPicPr>
          <p:cNvPr id="8" name="Graphic 7">
            <a:extLst>
              <a:ext uri="{FF2B5EF4-FFF2-40B4-BE49-F238E27FC236}">
                <a16:creationId xmlns:a16="http://schemas.microsoft.com/office/drawing/2014/main" id="{891AA3FF-AB9F-47F3-AFB2-F9CADB0930F4}"/>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342855" y="4671161"/>
            <a:ext cx="672188" cy="153259"/>
          </a:xfrm>
          <a:prstGeom prst="rect">
            <a:avLst/>
          </a:prstGeom>
        </p:spPr>
      </p:pic>
      <p:pic>
        <p:nvPicPr>
          <p:cNvPr id="12" name="Picture 11">
            <a:extLst>
              <a:ext uri="{FF2B5EF4-FFF2-40B4-BE49-F238E27FC236}">
                <a16:creationId xmlns:a16="http://schemas.microsoft.com/office/drawing/2014/main" id="{97A72327-9D6E-4E5B-9A0B-90FF1C6BE563}"/>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8413348" y="4714736"/>
            <a:ext cx="405736" cy="242569"/>
          </a:xfrm>
          <a:prstGeom prst="rect">
            <a:avLst/>
          </a:prstGeom>
        </p:spPr>
      </p:pic>
      <p:sp>
        <p:nvSpPr>
          <p:cNvPr id="13" name="Text Placeholder 2">
            <a:extLst>
              <a:ext uri="{FF2B5EF4-FFF2-40B4-BE49-F238E27FC236}">
                <a16:creationId xmlns:a16="http://schemas.microsoft.com/office/drawing/2014/main" id="{FAF418EF-2579-444C-81E0-00BA1D3B84F9}"/>
              </a:ext>
            </a:extLst>
          </p:cNvPr>
          <p:cNvSpPr>
            <a:spLocks noGrp="1"/>
          </p:cNvSpPr>
          <p:nvPr>
            <p:ph type="body" sz="quarter" idx="15" hasCustomPrompt="1"/>
          </p:nvPr>
        </p:nvSpPr>
        <p:spPr bwMode="white">
          <a:xfrm>
            <a:off x="202407" y="2989901"/>
            <a:ext cx="3831524" cy="334330"/>
          </a:xfrm>
        </p:spPr>
        <p:txBody>
          <a:bodyPr lIns="182880" tIns="146304" rIns="182880" bIns="146304">
            <a:noAutofit/>
          </a:bodyPr>
          <a:lstStyle>
            <a:lvl1pPr marL="0" indent="0">
              <a:spcBef>
                <a:spcPts val="0"/>
              </a:spcBef>
              <a:buNone/>
              <a:defRPr lang="en-US" sz="1750" b="0" kern="1200" spc="0" baseline="0" dirty="0">
                <a:solidFill>
                  <a:schemeClr val="tx1"/>
                </a:solidFill>
                <a:latin typeface="+mj-lt"/>
                <a:ea typeface="Amazon Ember Heavy" panose="020B0803020204020204" pitchFamily="34" charset="0"/>
                <a:cs typeface="Amazon Ember Heavy" panose="020B0803020204020204" pitchFamily="34" charset="0"/>
              </a:defRPr>
            </a:lvl1pPr>
          </a:lstStyle>
          <a:p>
            <a:pPr marL="0" marR="0" lvl="0" indent="0" algn="l" defTabSz="685799" rtl="0" eaLnBrk="1" fontAlgn="auto" latinLnBrk="0" hangingPunct="1">
              <a:lnSpc>
                <a:spcPct val="90000"/>
              </a:lnSpc>
              <a:spcBef>
                <a:spcPct val="20000"/>
              </a:spcBef>
              <a:spcAft>
                <a:spcPts val="0"/>
              </a:spcAft>
              <a:buClrTx/>
              <a:buSzPct val="90000"/>
              <a:buFont typeface="Arial" pitchFamily="34" charset="0"/>
              <a:buNone/>
              <a:tabLst/>
            </a:pPr>
            <a:r>
              <a:rPr lang="en-US" dirty="0"/>
              <a:t>Contact information</a:t>
            </a:r>
          </a:p>
        </p:txBody>
      </p:sp>
    </p:spTree>
    <p:extLst>
      <p:ext uri="{BB962C8B-B14F-4D97-AF65-F5344CB8AC3E}">
        <p14:creationId xmlns:p14="http://schemas.microsoft.com/office/powerpoint/2010/main" val="1824402241"/>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908677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Constellations">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985356F-9EC3-A544-AE9A-0F972018139F}"/>
              </a:ext>
            </a:extLst>
          </p:cNvPr>
          <p:cNvPicPr>
            <a:picLocks noChangeAspect="1"/>
          </p:cNvPicPr>
          <p:nvPr userDrawn="1"/>
        </p:nvPicPr>
        <p:blipFill rotWithShape="1">
          <a:blip r:embed="rId2" cstate="screen">
            <a:alphaModFix amt="50000"/>
            <a:extLst>
              <a:ext uri="{28A0092B-C50C-407E-A947-70E740481C1C}">
                <a14:useLocalDpi xmlns:a14="http://schemas.microsoft.com/office/drawing/2010/main"/>
              </a:ext>
            </a:extLst>
          </a:blip>
          <a:srcRect/>
          <a:stretch/>
        </p:blipFill>
        <p:spPr>
          <a:xfrm>
            <a:off x="-1" y="251"/>
            <a:ext cx="9144001" cy="5143249"/>
          </a:xfrm>
          <a:prstGeom prst="rect">
            <a:avLst/>
          </a:prstGeom>
        </p:spPr>
      </p:pic>
    </p:spTree>
    <p:extLst>
      <p:ext uri="{BB962C8B-B14F-4D97-AF65-F5344CB8AC3E}">
        <p14:creationId xmlns:p14="http://schemas.microsoft.com/office/powerpoint/2010/main" val="3395796596"/>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blank" preserve="1">
  <p:cSld name="Milky way">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152246A-1C29-9940-951B-4CF8461A5769}"/>
              </a:ext>
            </a:extLst>
          </p:cNvPr>
          <p:cNvPicPr>
            <a:picLocks noChangeAspect="1"/>
          </p:cNvPicPr>
          <p:nvPr userDrawn="1"/>
        </p:nvPicPr>
        <p:blipFill rotWithShape="1">
          <a:blip r:embed="rId2" cstate="screen">
            <a:alphaModFix amt="70000"/>
            <a:extLst>
              <a:ext uri="{28A0092B-C50C-407E-A947-70E740481C1C}">
                <a14:useLocalDpi xmlns:a14="http://schemas.microsoft.com/office/drawing/2010/main"/>
              </a:ext>
            </a:extLst>
          </a:blip>
          <a:srcRect/>
          <a:stretch/>
        </p:blipFill>
        <p:spPr>
          <a:xfrm>
            <a:off x="0" y="-71"/>
            <a:ext cx="9144000" cy="5143571"/>
          </a:xfrm>
          <a:prstGeom prst="rect">
            <a:avLst/>
          </a:prstGeom>
        </p:spPr>
      </p:pic>
    </p:spTree>
    <p:extLst>
      <p:ext uri="{BB962C8B-B14F-4D97-AF65-F5344CB8AC3E}">
        <p14:creationId xmlns:p14="http://schemas.microsoft.com/office/powerpoint/2010/main" val="3296415952"/>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blurple lef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CA2BEDB-CADF-9B48-90B8-1A87B6B825F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98" y="14459"/>
            <a:ext cx="9144298" cy="5129041"/>
          </a:xfrm>
          <a:prstGeom prst="rect">
            <a:avLst/>
          </a:prstGeom>
        </p:spPr>
      </p:pic>
      <p:sp>
        <p:nvSpPr>
          <p:cNvPr id="2" name="Rectangle 1">
            <a:extLst>
              <a:ext uri="{FF2B5EF4-FFF2-40B4-BE49-F238E27FC236}">
                <a16:creationId xmlns:a16="http://schemas.microsoft.com/office/drawing/2014/main" id="{3A7B5267-EDA6-CB46-B26E-7CCD402AFBF6}"/>
              </a:ext>
            </a:extLst>
          </p:cNvPr>
          <p:cNvSpPr/>
          <p:nvPr userDrawn="1"/>
        </p:nvSpPr>
        <p:spPr>
          <a:xfrm>
            <a:off x="828432" y="0"/>
            <a:ext cx="7744627" cy="5129041"/>
          </a:xfrm>
          <a:prstGeom prst="rect">
            <a:avLst/>
          </a:prstGeom>
          <a:gradFill>
            <a:gsLst>
              <a:gs pos="66500">
                <a:srgbClr val="000000"/>
              </a:gs>
              <a:gs pos="33000">
                <a:schemeClr val="tx1"/>
              </a:gs>
              <a:gs pos="0">
                <a:schemeClr val="tx1">
                  <a:alpha val="0"/>
                </a:schemeClr>
              </a:gs>
              <a:gs pos="100000">
                <a:schemeClr val="tx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9" dirty="0"/>
          </a:p>
        </p:txBody>
      </p:sp>
      <p:pic>
        <p:nvPicPr>
          <p:cNvPr id="5" name="Picture 4">
            <a:extLst>
              <a:ext uri="{FF2B5EF4-FFF2-40B4-BE49-F238E27FC236}">
                <a16:creationId xmlns:a16="http://schemas.microsoft.com/office/drawing/2014/main" id="{F63FC4EB-9075-7E42-8F03-ABD5289852A6}"/>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rot="5400000">
            <a:off x="-177325" y="177029"/>
            <a:ext cx="5130773" cy="4776716"/>
          </a:xfrm>
          <a:prstGeom prst="rect">
            <a:avLst/>
          </a:prstGeom>
        </p:spPr>
      </p:pic>
      <p:pic>
        <p:nvPicPr>
          <p:cNvPr id="4" name="Picture 3">
            <a:extLst>
              <a:ext uri="{FF2B5EF4-FFF2-40B4-BE49-F238E27FC236}">
                <a16:creationId xmlns:a16="http://schemas.microsoft.com/office/drawing/2014/main" id="{EFF14E84-7C38-AD43-B507-D68171DD64C4}"/>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rot="16200000">
            <a:off x="5931170" y="1917942"/>
            <a:ext cx="5130773" cy="1294889"/>
          </a:xfrm>
          <a:prstGeom prst="rect">
            <a:avLst/>
          </a:prstGeom>
        </p:spPr>
      </p:pic>
    </p:spTree>
    <p:extLst>
      <p:ext uri="{BB962C8B-B14F-4D97-AF65-F5344CB8AC3E}">
        <p14:creationId xmlns:p14="http://schemas.microsoft.com/office/powerpoint/2010/main" val="336110806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orange left">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186BD1FC-480B-444D-99C0-BC524805A48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98" y="14459"/>
            <a:ext cx="9144298" cy="5129041"/>
          </a:xfrm>
          <a:prstGeom prst="rect">
            <a:avLst/>
          </a:prstGeom>
        </p:spPr>
      </p:pic>
      <p:sp>
        <p:nvSpPr>
          <p:cNvPr id="9" name="Rectangle 8">
            <a:extLst>
              <a:ext uri="{FF2B5EF4-FFF2-40B4-BE49-F238E27FC236}">
                <a16:creationId xmlns:a16="http://schemas.microsoft.com/office/drawing/2014/main" id="{08D88B74-2AAB-5A45-A285-4CF02E865E9F}"/>
              </a:ext>
            </a:extLst>
          </p:cNvPr>
          <p:cNvSpPr/>
          <p:nvPr userDrawn="1"/>
        </p:nvSpPr>
        <p:spPr>
          <a:xfrm>
            <a:off x="828432" y="0"/>
            <a:ext cx="7744627" cy="5129041"/>
          </a:xfrm>
          <a:prstGeom prst="rect">
            <a:avLst/>
          </a:prstGeom>
          <a:gradFill>
            <a:gsLst>
              <a:gs pos="66500">
                <a:srgbClr val="000000"/>
              </a:gs>
              <a:gs pos="33000">
                <a:schemeClr val="tx1"/>
              </a:gs>
              <a:gs pos="0">
                <a:schemeClr val="tx1">
                  <a:alpha val="0"/>
                </a:schemeClr>
              </a:gs>
              <a:gs pos="100000">
                <a:schemeClr val="tx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9"/>
          </a:p>
        </p:txBody>
      </p:sp>
      <p:pic>
        <p:nvPicPr>
          <p:cNvPr id="7" name="Picture 6">
            <a:extLst>
              <a:ext uri="{FF2B5EF4-FFF2-40B4-BE49-F238E27FC236}">
                <a16:creationId xmlns:a16="http://schemas.microsoft.com/office/drawing/2014/main" id="{09FF915F-A2DE-E64F-819E-CCFA2C9CA8A8}"/>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rot="5400000">
            <a:off x="-988454" y="988454"/>
            <a:ext cx="5138651" cy="3161744"/>
          </a:xfrm>
          <a:prstGeom prst="rect">
            <a:avLst/>
          </a:prstGeom>
        </p:spPr>
      </p:pic>
      <p:pic>
        <p:nvPicPr>
          <p:cNvPr id="8" name="Picture 7">
            <a:extLst>
              <a:ext uri="{FF2B5EF4-FFF2-40B4-BE49-F238E27FC236}">
                <a16:creationId xmlns:a16="http://schemas.microsoft.com/office/drawing/2014/main" id="{9A8BD43A-6C2A-A148-9BD2-D1151BCAB116}"/>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rot="16200000">
            <a:off x="6179361" y="2174013"/>
            <a:ext cx="5138651" cy="790627"/>
          </a:xfrm>
          <a:prstGeom prst="rect">
            <a:avLst/>
          </a:prstGeom>
        </p:spPr>
      </p:pic>
    </p:spTree>
    <p:extLst>
      <p:ext uri="{BB962C8B-B14F-4D97-AF65-F5344CB8AC3E}">
        <p14:creationId xmlns:p14="http://schemas.microsoft.com/office/powerpoint/2010/main" val="2463174359"/>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green lef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143A9BD-0C52-47A4-BCA9-D17AFFDF141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98" y="14459"/>
            <a:ext cx="9144298" cy="5129041"/>
          </a:xfrm>
          <a:prstGeom prst="rect">
            <a:avLst/>
          </a:prstGeom>
        </p:spPr>
      </p:pic>
      <p:sp>
        <p:nvSpPr>
          <p:cNvPr id="10" name="Rectangle 9">
            <a:extLst>
              <a:ext uri="{FF2B5EF4-FFF2-40B4-BE49-F238E27FC236}">
                <a16:creationId xmlns:a16="http://schemas.microsoft.com/office/drawing/2014/main" id="{ABA4921D-8E8B-CE46-87A3-AC825FC0271E}"/>
              </a:ext>
            </a:extLst>
          </p:cNvPr>
          <p:cNvSpPr/>
          <p:nvPr userDrawn="1"/>
        </p:nvSpPr>
        <p:spPr>
          <a:xfrm>
            <a:off x="828432" y="0"/>
            <a:ext cx="7744627" cy="5129041"/>
          </a:xfrm>
          <a:prstGeom prst="rect">
            <a:avLst/>
          </a:prstGeom>
          <a:gradFill>
            <a:gsLst>
              <a:gs pos="66500">
                <a:srgbClr val="000000"/>
              </a:gs>
              <a:gs pos="33000">
                <a:schemeClr val="tx1"/>
              </a:gs>
              <a:gs pos="0">
                <a:schemeClr val="tx1">
                  <a:alpha val="0"/>
                </a:schemeClr>
              </a:gs>
              <a:gs pos="100000">
                <a:schemeClr val="tx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9"/>
          </a:p>
        </p:txBody>
      </p:sp>
      <p:pic>
        <p:nvPicPr>
          <p:cNvPr id="8" name="Picture 7">
            <a:extLst>
              <a:ext uri="{FF2B5EF4-FFF2-40B4-BE49-F238E27FC236}">
                <a16:creationId xmlns:a16="http://schemas.microsoft.com/office/drawing/2014/main" id="{15507E00-9CCB-5045-9144-77BA062EA4F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rot="5400000">
            <a:off x="-415064" y="415063"/>
            <a:ext cx="5145233" cy="4315106"/>
          </a:xfrm>
          <a:prstGeom prst="rect">
            <a:avLst/>
          </a:prstGeom>
        </p:spPr>
      </p:pic>
      <p:pic>
        <p:nvPicPr>
          <p:cNvPr id="9" name="Picture 8">
            <a:extLst>
              <a:ext uri="{FF2B5EF4-FFF2-40B4-BE49-F238E27FC236}">
                <a16:creationId xmlns:a16="http://schemas.microsoft.com/office/drawing/2014/main" id="{DF585ED8-8B01-F74E-9703-6941ED99B66C}"/>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rot="16200000">
            <a:off x="6014135" y="2015367"/>
            <a:ext cx="5145233" cy="1114498"/>
          </a:xfrm>
          <a:prstGeom prst="rect">
            <a:avLst/>
          </a:prstGeom>
        </p:spPr>
      </p:pic>
    </p:spTree>
    <p:extLst>
      <p:ext uri="{BB962C8B-B14F-4D97-AF65-F5344CB8AC3E}">
        <p14:creationId xmlns:p14="http://schemas.microsoft.com/office/powerpoint/2010/main" val="2455063156"/>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pink left">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AEDF031A-B254-4C2E-9CB8-7FA1B5846DB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98" y="14459"/>
            <a:ext cx="9144298" cy="5129041"/>
          </a:xfrm>
          <a:prstGeom prst="rect">
            <a:avLst/>
          </a:prstGeom>
        </p:spPr>
      </p:pic>
      <p:sp>
        <p:nvSpPr>
          <p:cNvPr id="9" name="Rectangle 8">
            <a:extLst>
              <a:ext uri="{FF2B5EF4-FFF2-40B4-BE49-F238E27FC236}">
                <a16:creationId xmlns:a16="http://schemas.microsoft.com/office/drawing/2014/main" id="{702C59F4-F260-204D-9815-E0BD1EB4E777}"/>
              </a:ext>
            </a:extLst>
          </p:cNvPr>
          <p:cNvSpPr/>
          <p:nvPr userDrawn="1"/>
        </p:nvSpPr>
        <p:spPr>
          <a:xfrm>
            <a:off x="828432" y="0"/>
            <a:ext cx="7744627" cy="5129041"/>
          </a:xfrm>
          <a:prstGeom prst="rect">
            <a:avLst/>
          </a:prstGeom>
          <a:gradFill>
            <a:gsLst>
              <a:gs pos="66500">
                <a:srgbClr val="000000"/>
              </a:gs>
              <a:gs pos="33000">
                <a:schemeClr val="tx1"/>
              </a:gs>
              <a:gs pos="0">
                <a:schemeClr val="tx1">
                  <a:alpha val="0"/>
                </a:schemeClr>
              </a:gs>
              <a:gs pos="100000">
                <a:schemeClr val="tx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9"/>
          </a:p>
        </p:txBody>
      </p:sp>
      <p:pic>
        <p:nvPicPr>
          <p:cNvPr id="7" name="Picture 6">
            <a:extLst>
              <a:ext uri="{FF2B5EF4-FFF2-40B4-BE49-F238E27FC236}">
                <a16:creationId xmlns:a16="http://schemas.microsoft.com/office/drawing/2014/main" id="{273FB93C-009A-C643-A0F6-C719D3D90B8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50008"/>
          <a:stretch/>
        </p:blipFill>
        <p:spPr>
          <a:xfrm rot="5400000">
            <a:off x="-571369" y="571370"/>
            <a:ext cx="5143500" cy="4000761"/>
          </a:xfrm>
          <a:prstGeom prst="rect">
            <a:avLst/>
          </a:prstGeom>
        </p:spPr>
      </p:pic>
      <p:pic>
        <p:nvPicPr>
          <p:cNvPr id="8" name="Picture 7">
            <a:extLst>
              <a:ext uri="{FF2B5EF4-FFF2-40B4-BE49-F238E27FC236}">
                <a16:creationId xmlns:a16="http://schemas.microsoft.com/office/drawing/2014/main" id="{04044043-BA10-F04D-B36E-EA55EE1A34F1}"/>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rot="16200000">
            <a:off x="5986425" y="1985925"/>
            <a:ext cx="5143500" cy="1171652"/>
          </a:xfrm>
          <a:prstGeom prst="rect">
            <a:avLst/>
          </a:prstGeom>
        </p:spPr>
      </p:pic>
    </p:spTree>
    <p:extLst>
      <p:ext uri="{BB962C8B-B14F-4D97-AF65-F5344CB8AC3E}">
        <p14:creationId xmlns:p14="http://schemas.microsoft.com/office/powerpoint/2010/main" val="12895787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Four Content - Graphics">
    <p:spTree>
      <p:nvGrpSpPr>
        <p:cNvPr id="1" name=""/>
        <p:cNvGrpSpPr/>
        <p:nvPr/>
      </p:nvGrpSpPr>
      <p:grpSpPr>
        <a:xfrm>
          <a:off x="0" y="0"/>
          <a:ext cx="0" cy="0"/>
          <a:chOff x="0" y="0"/>
          <a:chExt cx="0" cy="0"/>
        </a:xfrm>
      </p:grpSpPr>
      <p:sp>
        <p:nvSpPr>
          <p:cNvPr id="2" name="Title 1"/>
          <p:cNvSpPr>
            <a:spLocks noGrp="1"/>
          </p:cNvSpPr>
          <p:nvPr>
            <p:ph type="title"/>
          </p:nvPr>
        </p:nvSpPr>
        <p:spPr>
          <a:xfrm>
            <a:off x="457200" y="285750"/>
            <a:ext cx="8229600" cy="685800"/>
          </a:xfrm>
        </p:spPr>
        <p:txBody>
          <a:bodyPr/>
          <a:lstStyle>
            <a:lvl1pPr>
              <a:defRPr>
                <a:solidFill>
                  <a:schemeClr val="tx1"/>
                </a:solidFill>
              </a:defRPr>
            </a:lvl1pPr>
          </a:lstStyle>
          <a:p>
            <a:r>
              <a:rPr lang="en-US"/>
              <a:t>Click to edit Master title style</a:t>
            </a:r>
            <a:endParaRPr lang="en-US" dirty="0"/>
          </a:p>
        </p:txBody>
      </p:sp>
      <p:sp>
        <p:nvSpPr>
          <p:cNvPr id="11" name="Text Placeholder 3"/>
          <p:cNvSpPr>
            <a:spLocks noGrp="1"/>
          </p:cNvSpPr>
          <p:nvPr>
            <p:ph type="body" sz="half" idx="2"/>
          </p:nvPr>
        </p:nvSpPr>
        <p:spPr>
          <a:xfrm>
            <a:off x="457201" y="3127084"/>
            <a:ext cx="1797050" cy="340940"/>
          </a:xfrm>
        </p:spPr>
        <p:txBody>
          <a:bodyPr>
            <a:noAutofit/>
          </a:bodyPr>
          <a:lstStyle>
            <a:lvl1pPr marL="0" indent="0" algn="ctr">
              <a:buNone/>
              <a:defRPr sz="1400">
                <a:solidFill>
                  <a:schemeClr val="tx1"/>
                </a:solidFill>
              </a:defRPr>
            </a:lvl1pPr>
            <a:lvl2pPr marL="457189" indent="0">
              <a:buNone/>
              <a:defRPr sz="1200"/>
            </a:lvl2pPr>
            <a:lvl3pPr marL="914378" indent="0">
              <a:buNone/>
              <a:defRPr sz="1000"/>
            </a:lvl3pPr>
            <a:lvl4pPr marL="1371566" indent="0">
              <a:buNone/>
              <a:defRPr sz="900"/>
            </a:lvl4pPr>
            <a:lvl5pPr marL="1828754" indent="0">
              <a:buNone/>
              <a:defRPr sz="900"/>
            </a:lvl5pPr>
            <a:lvl6pPr marL="2285943" indent="0">
              <a:buNone/>
              <a:defRPr sz="900"/>
            </a:lvl6pPr>
            <a:lvl7pPr marL="2743132" indent="0">
              <a:buNone/>
              <a:defRPr sz="900"/>
            </a:lvl7pPr>
            <a:lvl8pPr marL="3200320" indent="0">
              <a:buNone/>
              <a:defRPr sz="900"/>
            </a:lvl8pPr>
            <a:lvl9pPr marL="3657509" indent="0">
              <a:buNone/>
              <a:defRPr sz="900"/>
            </a:lvl9pPr>
          </a:lstStyle>
          <a:p>
            <a:pPr lvl="0"/>
            <a:r>
              <a:rPr lang="en-US"/>
              <a:t>Click to edit Master text styles</a:t>
            </a:r>
          </a:p>
        </p:txBody>
      </p:sp>
      <p:sp>
        <p:nvSpPr>
          <p:cNvPr id="15" name="Picture Placeholder 2"/>
          <p:cNvSpPr>
            <a:spLocks noGrp="1"/>
          </p:cNvSpPr>
          <p:nvPr>
            <p:ph type="pic" sz="quarter" idx="16" hasCustomPrompt="1"/>
          </p:nvPr>
        </p:nvSpPr>
        <p:spPr>
          <a:xfrm>
            <a:off x="457201" y="1604354"/>
            <a:ext cx="1797050" cy="1344612"/>
          </a:xfrm>
        </p:spPr>
        <p:txBody>
          <a:bodyPr lIns="91440" tIns="91440" rIns="91440" bIns="91440">
            <a:normAutofit/>
          </a:bodyPr>
          <a:lstStyle>
            <a:lvl1pPr algn="ctr">
              <a:defRPr sz="1100">
                <a:solidFill>
                  <a:schemeClr val="tx1"/>
                </a:solidFill>
              </a:defRPr>
            </a:lvl1pPr>
          </a:lstStyle>
          <a:p>
            <a:r>
              <a:rPr lang="en-US" dirty="0"/>
              <a:t>Drag picture to placeholder or click icon to add</a:t>
            </a:r>
          </a:p>
        </p:txBody>
      </p:sp>
      <p:sp>
        <p:nvSpPr>
          <p:cNvPr id="19" name="Text Placeholder 3">
            <a:extLst>
              <a:ext uri="{FF2B5EF4-FFF2-40B4-BE49-F238E27FC236}">
                <a16:creationId xmlns:a16="http://schemas.microsoft.com/office/drawing/2014/main" id="{E971173C-3CAE-46B0-9678-E87FAEB7E3B7}"/>
              </a:ext>
            </a:extLst>
          </p:cNvPr>
          <p:cNvSpPr>
            <a:spLocks noGrp="1"/>
          </p:cNvSpPr>
          <p:nvPr>
            <p:ph type="body" sz="half" idx="17"/>
          </p:nvPr>
        </p:nvSpPr>
        <p:spPr>
          <a:xfrm>
            <a:off x="2601384" y="3127084"/>
            <a:ext cx="1797050" cy="340940"/>
          </a:xfrm>
        </p:spPr>
        <p:txBody>
          <a:bodyPr>
            <a:noAutofit/>
          </a:bodyPr>
          <a:lstStyle>
            <a:lvl1pPr marL="0" indent="0" algn="ctr">
              <a:buNone/>
              <a:defRPr sz="1400">
                <a:solidFill>
                  <a:schemeClr val="tx1"/>
                </a:solidFill>
              </a:defRPr>
            </a:lvl1pPr>
            <a:lvl2pPr marL="457189" indent="0">
              <a:buNone/>
              <a:defRPr sz="1200"/>
            </a:lvl2pPr>
            <a:lvl3pPr marL="914378" indent="0">
              <a:buNone/>
              <a:defRPr sz="1000"/>
            </a:lvl3pPr>
            <a:lvl4pPr marL="1371566" indent="0">
              <a:buNone/>
              <a:defRPr sz="900"/>
            </a:lvl4pPr>
            <a:lvl5pPr marL="1828754" indent="0">
              <a:buNone/>
              <a:defRPr sz="900"/>
            </a:lvl5pPr>
            <a:lvl6pPr marL="2285943" indent="0">
              <a:buNone/>
              <a:defRPr sz="900"/>
            </a:lvl6pPr>
            <a:lvl7pPr marL="2743132" indent="0">
              <a:buNone/>
              <a:defRPr sz="900"/>
            </a:lvl7pPr>
            <a:lvl8pPr marL="3200320" indent="0">
              <a:buNone/>
              <a:defRPr sz="900"/>
            </a:lvl8pPr>
            <a:lvl9pPr marL="3657509" indent="0">
              <a:buNone/>
              <a:defRPr sz="900"/>
            </a:lvl9pPr>
          </a:lstStyle>
          <a:p>
            <a:pPr lvl="0"/>
            <a:r>
              <a:rPr lang="en-US"/>
              <a:t>Click to edit Master text styles</a:t>
            </a:r>
          </a:p>
        </p:txBody>
      </p:sp>
      <p:sp>
        <p:nvSpPr>
          <p:cNvPr id="20" name="Picture Placeholder 2">
            <a:extLst>
              <a:ext uri="{FF2B5EF4-FFF2-40B4-BE49-F238E27FC236}">
                <a16:creationId xmlns:a16="http://schemas.microsoft.com/office/drawing/2014/main" id="{59219370-3080-4354-8628-DF27BE17E83C}"/>
              </a:ext>
            </a:extLst>
          </p:cNvPr>
          <p:cNvSpPr>
            <a:spLocks noGrp="1"/>
          </p:cNvSpPr>
          <p:nvPr>
            <p:ph type="pic" sz="quarter" idx="18" hasCustomPrompt="1"/>
          </p:nvPr>
        </p:nvSpPr>
        <p:spPr>
          <a:xfrm>
            <a:off x="2601384" y="1604354"/>
            <a:ext cx="1797050" cy="1344612"/>
          </a:xfrm>
        </p:spPr>
        <p:txBody>
          <a:bodyPr lIns="91440" tIns="91440" rIns="91440" bIns="91440">
            <a:normAutofit/>
          </a:bodyPr>
          <a:lstStyle>
            <a:lvl1pPr algn="ctr">
              <a:defRPr sz="1100">
                <a:solidFill>
                  <a:schemeClr val="tx1"/>
                </a:solidFill>
              </a:defRPr>
            </a:lvl1pPr>
          </a:lstStyle>
          <a:p>
            <a:r>
              <a:rPr lang="en-US" dirty="0"/>
              <a:t>Drag picture to placeholder or click icon to add</a:t>
            </a:r>
          </a:p>
        </p:txBody>
      </p:sp>
      <p:sp>
        <p:nvSpPr>
          <p:cNvPr id="21" name="Text Placeholder 3">
            <a:extLst>
              <a:ext uri="{FF2B5EF4-FFF2-40B4-BE49-F238E27FC236}">
                <a16:creationId xmlns:a16="http://schemas.microsoft.com/office/drawing/2014/main" id="{930FC05D-F97F-4F3D-85F7-D80372743937}"/>
              </a:ext>
            </a:extLst>
          </p:cNvPr>
          <p:cNvSpPr>
            <a:spLocks noGrp="1"/>
          </p:cNvSpPr>
          <p:nvPr>
            <p:ph type="body" sz="half" idx="19"/>
          </p:nvPr>
        </p:nvSpPr>
        <p:spPr>
          <a:xfrm>
            <a:off x="4745566" y="3127084"/>
            <a:ext cx="1797050" cy="340940"/>
          </a:xfrm>
        </p:spPr>
        <p:txBody>
          <a:bodyPr>
            <a:noAutofit/>
          </a:bodyPr>
          <a:lstStyle>
            <a:lvl1pPr marL="0" indent="0" algn="ctr">
              <a:buNone/>
              <a:defRPr sz="1400">
                <a:solidFill>
                  <a:schemeClr val="tx1"/>
                </a:solidFill>
              </a:defRPr>
            </a:lvl1pPr>
            <a:lvl2pPr marL="457189" indent="0">
              <a:buNone/>
              <a:defRPr sz="1200"/>
            </a:lvl2pPr>
            <a:lvl3pPr marL="914378" indent="0">
              <a:buNone/>
              <a:defRPr sz="1000"/>
            </a:lvl3pPr>
            <a:lvl4pPr marL="1371566" indent="0">
              <a:buNone/>
              <a:defRPr sz="900"/>
            </a:lvl4pPr>
            <a:lvl5pPr marL="1828754" indent="0">
              <a:buNone/>
              <a:defRPr sz="900"/>
            </a:lvl5pPr>
            <a:lvl6pPr marL="2285943" indent="0">
              <a:buNone/>
              <a:defRPr sz="900"/>
            </a:lvl6pPr>
            <a:lvl7pPr marL="2743132" indent="0">
              <a:buNone/>
              <a:defRPr sz="900"/>
            </a:lvl7pPr>
            <a:lvl8pPr marL="3200320" indent="0">
              <a:buNone/>
              <a:defRPr sz="900"/>
            </a:lvl8pPr>
            <a:lvl9pPr marL="3657509" indent="0">
              <a:buNone/>
              <a:defRPr sz="900"/>
            </a:lvl9pPr>
          </a:lstStyle>
          <a:p>
            <a:pPr lvl="0"/>
            <a:r>
              <a:rPr lang="en-US"/>
              <a:t>Click to edit Master text styles</a:t>
            </a:r>
          </a:p>
        </p:txBody>
      </p:sp>
      <p:sp>
        <p:nvSpPr>
          <p:cNvPr id="22" name="Picture Placeholder 2">
            <a:extLst>
              <a:ext uri="{FF2B5EF4-FFF2-40B4-BE49-F238E27FC236}">
                <a16:creationId xmlns:a16="http://schemas.microsoft.com/office/drawing/2014/main" id="{DD96CFFD-1868-4C0E-8F33-73B072108883}"/>
              </a:ext>
            </a:extLst>
          </p:cNvPr>
          <p:cNvSpPr>
            <a:spLocks noGrp="1"/>
          </p:cNvSpPr>
          <p:nvPr>
            <p:ph type="pic" sz="quarter" idx="20" hasCustomPrompt="1"/>
          </p:nvPr>
        </p:nvSpPr>
        <p:spPr>
          <a:xfrm>
            <a:off x="4745566" y="1604354"/>
            <a:ext cx="1797050" cy="1344612"/>
          </a:xfrm>
        </p:spPr>
        <p:txBody>
          <a:bodyPr lIns="91440" tIns="91440" rIns="91440" bIns="91440">
            <a:normAutofit/>
          </a:bodyPr>
          <a:lstStyle>
            <a:lvl1pPr algn="ctr">
              <a:defRPr sz="1100">
                <a:solidFill>
                  <a:schemeClr val="tx1"/>
                </a:solidFill>
              </a:defRPr>
            </a:lvl1pPr>
          </a:lstStyle>
          <a:p>
            <a:r>
              <a:rPr lang="en-US" dirty="0"/>
              <a:t>Drag picture to placeholder or click icon to add</a:t>
            </a:r>
          </a:p>
        </p:txBody>
      </p:sp>
      <p:sp>
        <p:nvSpPr>
          <p:cNvPr id="23" name="Text Placeholder 3">
            <a:extLst>
              <a:ext uri="{FF2B5EF4-FFF2-40B4-BE49-F238E27FC236}">
                <a16:creationId xmlns:a16="http://schemas.microsoft.com/office/drawing/2014/main" id="{F51AF023-6FF2-4BB6-9313-C545F220BBEE}"/>
              </a:ext>
            </a:extLst>
          </p:cNvPr>
          <p:cNvSpPr>
            <a:spLocks noGrp="1"/>
          </p:cNvSpPr>
          <p:nvPr>
            <p:ph type="body" sz="half" idx="21"/>
          </p:nvPr>
        </p:nvSpPr>
        <p:spPr>
          <a:xfrm>
            <a:off x="6889750" y="3127084"/>
            <a:ext cx="1797050" cy="340940"/>
          </a:xfrm>
        </p:spPr>
        <p:txBody>
          <a:bodyPr>
            <a:noAutofit/>
          </a:bodyPr>
          <a:lstStyle>
            <a:lvl1pPr marL="0" indent="0" algn="ctr">
              <a:buNone/>
              <a:defRPr sz="1400">
                <a:solidFill>
                  <a:schemeClr val="tx1"/>
                </a:solidFill>
              </a:defRPr>
            </a:lvl1pPr>
            <a:lvl2pPr marL="457189" indent="0">
              <a:buNone/>
              <a:defRPr sz="1200"/>
            </a:lvl2pPr>
            <a:lvl3pPr marL="914378" indent="0">
              <a:buNone/>
              <a:defRPr sz="1000"/>
            </a:lvl3pPr>
            <a:lvl4pPr marL="1371566" indent="0">
              <a:buNone/>
              <a:defRPr sz="900"/>
            </a:lvl4pPr>
            <a:lvl5pPr marL="1828754" indent="0">
              <a:buNone/>
              <a:defRPr sz="900"/>
            </a:lvl5pPr>
            <a:lvl6pPr marL="2285943" indent="0">
              <a:buNone/>
              <a:defRPr sz="900"/>
            </a:lvl6pPr>
            <a:lvl7pPr marL="2743132" indent="0">
              <a:buNone/>
              <a:defRPr sz="900"/>
            </a:lvl7pPr>
            <a:lvl8pPr marL="3200320" indent="0">
              <a:buNone/>
              <a:defRPr sz="900"/>
            </a:lvl8pPr>
            <a:lvl9pPr marL="3657509" indent="0">
              <a:buNone/>
              <a:defRPr sz="900"/>
            </a:lvl9pPr>
          </a:lstStyle>
          <a:p>
            <a:pPr lvl="0"/>
            <a:r>
              <a:rPr lang="en-US"/>
              <a:t>Click to edit Master text styles</a:t>
            </a:r>
          </a:p>
        </p:txBody>
      </p:sp>
      <p:sp>
        <p:nvSpPr>
          <p:cNvPr id="24" name="Picture Placeholder 2">
            <a:extLst>
              <a:ext uri="{FF2B5EF4-FFF2-40B4-BE49-F238E27FC236}">
                <a16:creationId xmlns:a16="http://schemas.microsoft.com/office/drawing/2014/main" id="{49B03E27-DA02-4F54-8856-C166514AF435}"/>
              </a:ext>
            </a:extLst>
          </p:cNvPr>
          <p:cNvSpPr>
            <a:spLocks noGrp="1"/>
          </p:cNvSpPr>
          <p:nvPr>
            <p:ph type="pic" sz="quarter" idx="22" hasCustomPrompt="1"/>
          </p:nvPr>
        </p:nvSpPr>
        <p:spPr>
          <a:xfrm>
            <a:off x="6889750" y="1604354"/>
            <a:ext cx="1797050" cy="1344612"/>
          </a:xfrm>
        </p:spPr>
        <p:txBody>
          <a:bodyPr lIns="91440" tIns="91440" rIns="91440" bIns="91440">
            <a:normAutofit/>
          </a:bodyPr>
          <a:lstStyle>
            <a:lvl1pPr algn="ctr">
              <a:defRPr sz="1100">
                <a:solidFill>
                  <a:schemeClr val="tx1"/>
                </a:solidFill>
              </a:defRPr>
            </a:lvl1pPr>
          </a:lstStyle>
          <a:p>
            <a:r>
              <a:rPr lang="en-US" dirty="0"/>
              <a:t>Drag picture to placeholder or click icon to add</a:t>
            </a:r>
          </a:p>
        </p:txBody>
      </p:sp>
    </p:spTree>
    <p:extLst>
      <p:ext uri="{BB962C8B-B14F-4D97-AF65-F5344CB8AC3E}">
        <p14:creationId xmlns:p14="http://schemas.microsoft.com/office/powerpoint/2010/main" val="2463702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pink bottom">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A83F5AF-AE96-428C-97EC-5E48D488C984}"/>
              </a:ext>
            </a:extLst>
          </p:cNvPr>
          <p:cNvPicPr>
            <a:picLocks noChangeAspect="1"/>
          </p:cNvPicPr>
          <p:nvPr userDrawn="1"/>
        </p:nvPicPr>
        <p:blipFill rotWithShape="1">
          <a:blip r:embed="rId2" cstate="screen">
            <a:alphaModFix amt="70000"/>
            <a:extLst>
              <a:ext uri="{28A0092B-C50C-407E-A947-70E740481C1C}">
                <a14:useLocalDpi xmlns:a14="http://schemas.microsoft.com/office/drawing/2010/main"/>
              </a:ext>
            </a:extLst>
          </a:blip>
          <a:srcRect/>
          <a:stretch/>
        </p:blipFill>
        <p:spPr>
          <a:xfrm>
            <a:off x="0" y="-71"/>
            <a:ext cx="9144000" cy="5143571"/>
          </a:xfrm>
          <a:prstGeom prst="rect">
            <a:avLst/>
          </a:prstGeom>
        </p:spPr>
      </p:pic>
      <p:sp>
        <p:nvSpPr>
          <p:cNvPr id="6" name="Rectangle 5">
            <a:extLst>
              <a:ext uri="{FF2B5EF4-FFF2-40B4-BE49-F238E27FC236}">
                <a16:creationId xmlns:a16="http://schemas.microsoft.com/office/drawing/2014/main" id="{389ED4BF-9BE9-0246-BD3C-D002B124E734}"/>
              </a:ext>
            </a:extLst>
          </p:cNvPr>
          <p:cNvSpPr/>
          <p:nvPr userDrawn="1"/>
        </p:nvSpPr>
        <p:spPr>
          <a:xfrm rot="10800000">
            <a:off x="0" y="0"/>
            <a:ext cx="9144000" cy="5129041"/>
          </a:xfrm>
          <a:prstGeom prst="rect">
            <a:avLst/>
          </a:prstGeom>
          <a:gradFill>
            <a:gsLst>
              <a:gs pos="100000">
                <a:schemeClr val="tx1"/>
              </a:gs>
              <a:gs pos="0">
                <a:schemeClr val="tx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9"/>
          </a:p>
        </p:txBody>
      </p:sp>
      <p:pic>
        <p:nvPicPr>
          <p:cNvPr id="4" name="Picture 3">
            <a:extLst>
              <a:ext uri="{FF2B5EF4-FFF2-40B4-BE49-F238E27FC236}">
                <a16:creationId xmlns:a16="http://schemas.microsoft.com/office/drawing/2014/main" id="{5ED586AC-BCBD-F64C-8253-2F23FB7CC0C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298" y="2572574"/>
            <a:ext cx="9144024" cy="2570926"/>
          </a:xfrm>
          <a:prstGeom prst="rect">
            <a:avLst/>
          </a:prstGeom>
        </p:spPr>
      </p:pic>
    </p:spTree>
    <p:extLst>
      <p:ext uri="{BB962C8B-B14F-4D97-AF65-F5344CB8AC3E}">
        <p14:creationId xmlns:p14="http://schemas.microsoft.com/office/powerpoint/2010/main" val="4223254332"/>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polychroma corners">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F684BD5-AC53-A847-B459-B330BB96E3FF}"/>
              </a:ext>
            </a:extLst>
          </p:cNvPr>
          <p:cNvPicPr>
            <a:picLocks noChangeAspect="1"/>
          </p:cNvPicPr>
          <p:nvPr userDrawn="1"/>
        </p:nvPicPr>
        <p:blipFill rotWithShape="1">
          <a:blip r:embed="rId2" cstate="screen">
            <a:alphaModFix amt="85000"/>
            <a:extLst>
              <a:ext uri="{28A0092B-C50C-407E-A947-70E740481C1C}">
                <a14:useLocalDpi xmlns:a14="http://schemas.microsoft.com/office/drawing/2010/main"/>
              </a:ext>
            </a:extLst>
          </a:blip>
          <a:srcRect/>
          <a:stretch/>
        </p:blipFill>
        <p:spPr>
          <a:xfrm>
            <a:off x="0" y="251"/>
            <a:ext cx="9144000" cy="5080000"/>
          </a:xfrm>
          <a:prstGeom prst="rect">
            <a:avLst/>
          </a:prstGeom>
        </p:spPr>
      </p:pic>
      <p:pic>
        <p:nvPicPr>
          <p:cNvPr id="4" name="Picture 3">
            <a:extLst>
              <a:ext uri="{FF2B5EF4-FFF2-40B4-BE49-F238E27FC236}">
                <a16:creationId xmlns:a16="http://schemas.microsoft.com/office/drawing/2014/main" id="{9D55A81F-BEE4-ED44-A551-CAF6FCD94E66}"/>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flipV="1">
            <a:off x="-297" y="0"/>
            <a:ext cx="9145738" cy="5143249"/>
          </a:xfrm>
          <a:prstGeom prst="rect">
            <a:avLst/>
          </a:prstGeom>
        </p:spPr>
      </p:pic>
      <p:sp>
        <p:nvSpPr>
          <p:cNvPr id="5" name="Rectangle 4">
            <a:extLst>
              <a:ext uri="{FF2B5EF4-FFF2-40B4-BE49-F238E27FC236}">
                <a16:creationId xmlns:a16="http://schemas.microsoft.com/office/drawing/2014/main" id="{C6739785-A67A-F54C-8439-CA7590E4C2D9}"/>
              </a:ext>
            </a:extLst>
          </p:cNvPr>
          <p:cNvSpPr/>
          <p:nvPr userDrawn="1"/>
        </p:nvSpPr>
        <p:spPr>
          <a:xfrm>
            <a:off x="828432" y="0"/>
            <a:ext cx="7744627" cy="5129041"/>
          </a:xfrm>
          <a:prstGeom prst="rect">
            <a:avLst/>
          </a:prstGeom>
          <a:gradFill>
            <a:gsLst>
              <a:gs pos="66500">
                <a:srgbClr val="000000"/>
              </a:gs>
              <a:gs pos="33000">
                <a:schemeClr val="tx1"/>
              </a:gs>
              <a:gs pos="0">
                <a:schemeClr val="tx1">
                  <a:alpha val="0"/>
                </a:schemeClr>
              </a:gs>
              <a:gs pos="100000">
                <a:schemeClr val="tx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9"/>
          </a:p>
        </p:txBody>
      </p:sp>
    </p:spTree>
    <p:extLst>
      <p:ext uri="{BB962C8B-B14F-4D97-AF65-F5344CB8AC3E}">
        <p14:creationId xmlns:p14="http://schemas.microsoft.com/office/powerpoint/2010/main" val="184066364"/>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blurple corners">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9F152D8-DEEA-498C-9DAF-BC16FB06A9DD}"/>
              </a:ext>
            </a:extLst>
          </p:cNvPr>
          <p:cNvPicPr>
            <a:picLocks noChangeAspect="1"/>
          </p:cNvPicPr>
          <p:nvPr userDrawn="1"/>
        </p:nvPicPr>
        <p:blipFill rotWithShape="1">
          <a:blip r:embed="rId2" cstate="screen">
            <a:alphaModFix amt="85000"/>
            <a:extLst>
              <a:ext uri="{28A0092B-C50C-407E-A947-70E740481C1C}">
                <a14:useLocalDpi xmlns:a14="http://schemas.microsoft.com/office/drawing/2010/main"/>
              </a:ext>
            </a:extLst>
          </a:blip>
          <a:srcRect/>
          <a:stretch/>
        </p:blipFill>
        <p:spPr>
          <a:xfrm>
            <a:off x="0" y="251"/>
            <a:ext cx="9144000" cy="5080000"/>
          </a:xfrm>
          <a:prstGeom prst="rect">
            <a:avLst/>
          </a:prstGeom>
        </p:spPr>
      </p:pic>
      <p:pic>
        <p:nvPicPr>
          <p:cNvPr id="3" name="Picture 2">
            <a:extLst>
              <a:ext uri="{FF2B5EF4-FFF2-40B4-BE49-F238E27FC236}">
                <a16:creationId xmlns:a16="http://schemas.microsoft.com/office/drawing/2014/main" id="{83BF172F-DB86-1C41-BA0F-B2D4F2A79E4B}"/>
              </a:ext>
            </a:extLst>
          </p:cNvPr>
          <p:cNvPicPr>
            <a:picLocks noChangeAspect="1"/>
          </p:cNvPicPr>
          <p:nvPr userDrawn="1"/>
        </p:nvPicPr>
        <p:blipFill>
          <a:blip r:embed="rId3" cstate="screen">
            <a:alphaModFix amt="85000"/>
            <a:extLst>
              <a:ext uri="{28A0092B-C50C-407E-A947-70E740481C1C}">
                <a14:useLocalDpi xmlns:a14="http://schemas.microsoft.com/office/drawing/2010/main"/>
              </a:ext>
            </a:extLst>
          </a:blip>
          <a:stretch>
            <a:fillRect/>
          </a:stretch>
        </p:blipFill>
        <p:spPr>
          <a:xfrm flipV="1">
            <a:off x="-298" y="0"/>
            <a:ext cx="9144024" cy="5142676"/>
          </a:xfrm>
          <a:prstGeom prst="rect">
            <a:avLst/>
          </a:prstGeom>
        </p:spPr>
      </p:pic>
      <p:sp>
        <p:nvSpPr>
          <p:cNvPr id="16" name="Rectangle 15">
            <a:extLst>
              <a:ext uri="{FF2B5EF4-FFF2-40B4-BE49-F238E27FC236}">
                <a16:creationId xmlns:a16="http://schemas.microsoft.com/office/drawing/2014/main" id="{185EC8B0-A3FD-D04F-9AE6-834E112C5140}"/>
              </a:ext>
            </a:extLst>
          </p:cNvPr>
          <p:cNvSpPr/>
          <p:nvPr userDrawn="1"/>
        </p:nvSpPr>
        <p:spPr>
          <a:xfrm>
            <a:off x="828432" y="0"/>
            <a:ext cx="7744627" cy="5129041"/>
          </a:xfrm>
          <a:prstGeom prst="rect">
            <a:avLst/>
          </a:prstGeom>
          <a:gradFill>
            <a:gsLst>
              <a:gs pos="66500">
                <a:srgbClr val="000000"/>
              </a:gs>
              <a:gs pos="33000">
                <a:schemeClr val="tx1"/>
              </a:gs>
              <a:gs pos="0">
                <a:schemeClr val="tx1">
                  <a:alpha val="0"/>
                </a:schemeClr>
              </a:gs>
              <a:gs pos="100000">
                <a:schemeClr val="tx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9"/>
          </a:p>
        </p:txBody>
      </p:sp>
    </p:spTree>
    <p:extLst>
      <p:ext uri="{BB962C8B-B14F-4D97-AF65-F5344CB8AC3E}">
        <p14:creationId xmlns:p14="http://schemas.microsoft.com/office/powerpoint/2010/main" val="2330979007"/>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orange corners">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C13D6A8-B394-49D5-A369-9AF08DBB9E55}"/>
              </a:ext>
            </a:extLst>
          </p:cNvPr>
          <p:cNvPicPr>
            <a:picLocks noChangeAspect="1"/>
          </p:cNvPicPr>
          <p:nvPr userDrawn="1"/>
        </p:nvPicPr>
        <p:blipFill rotWithShape="1">
          <a:blip r:embed="rId2" cstate="screen">
            <a:alphaModFix amt="85000"/>
            <a:extLst>
              <a:ext uri="{28A0092B-C50C-407E-A947-70E740481C1C}">
                <a14:useLocalDpi xmlns:a14="http://schemas.microsoft.com/office/drawing/2010/main"/>
              </a:ext>
            </a:extLst>
          </a:blip>
          <a:srcRect/>
          <a:stretch/>
        </p:blipFill>
        <p:spPr>
          <a:xfrm>
            <a:off x="0" y="251"/>
            <a:ext cx="9144000" cy="5080000"/>
          </a:xfrm>
          <a:prstGeom prst="rect">
            <a:avLst/>
          </a:prstGeom>
        </p:spPr>
      </p:pic>
      <p:pic>
        <p:nvPicPr>
          <p:cNvPr id="9" name="Picture 8">
            <a:extLst>
              <a:ext uri="{FF2B5EF4-FFF2-40B4-BE49-F238E27FC236}">
                <a16:creationId xmlns:a16="http://schemas.microsoft.com/office/drawing/2014/main" id="{8B1CFADF-E352-FA48-8534-4BF398E4FC81}"/>
              </a:ext>
            </a:extLst>
          </p:cNvPr>
          <p:cNvPicPr>
            <a:picLocks noChangeAspect="1"/>
          </p:cNvPicPr>
          <p:nvPr userDrawn="1"/>
        </p:nvPicPr>
        <p:blipFill>
          <a:blip r:embed="rId3" cstate="screen">
            <a:alphaModFix amt="70000"/>
            <a:extLst>
              <a:ext uri="{28A0092B-C50C-407E-A947-70E740481C1C}">
                <a14:useLocalDpi xmlns:a14="http://schemas.microsoft.com/office/drawing/2010/main"/>
              </a:ext>
            </a:extLst>
          </a:blip>
          <a:stretch>
            <a:fillRect/>
          </a:stretch>
        </p:blipFill>
        <p:spPr>
          <a:xfrm flipV="1">
            <a:off x="-298" y="0"/>
            <a:ext cx="9144024" cy="5142676"/>
          </a:xfrm>
          <a:prstGeom prst="rect">
            <a:avLst/>
          </a:prstGeom>
        </p:spPr>
      </p:pic>
      <p:sp>
        <p:nvSpPr>
          <p:cNvPr id="10" name="Rectangle 9">
            <a:extLst>
              <a:ext uri="{FF2B5EF4-FFF2-40B4-BE49-F238E27FC236}">
                <a16:creationId xmlns:a16="http://schemas.microsoft.com/office/drawing/2014/main" id="{068C9845-F6E8-0F4C-B3CE-474DF1F847F3}"/>
              </a:ext>
            </a:extLst>
          </p:cNvPr>
          <p:cNvSpPr/>
          <p:nvPr userDrawn="1"/>
        </p:nvSpPr>
        <p:spPr>
          <a:xfrm>
            <a:off x="828432" y="0"/>
            <a:ext cx="7744627" cy="5129041"/>
          </a:xfrm>
          <a:prstGeom prst="rect">
            <a:avLst/>
          </a:prstGeom>
          <a:gradFill>
            <a:gsLst>
              <a:gs pos="66500">
                <a:srgbClr val="000000"/>
              </a:gs>
              <a:gs pos="33000">
                <a:schemeClr val="tx1"/>
              </a:gs>
              <a:gs pos="0">
                <a:schemeClr val="tx1">
                  <a:alpha val="0"/>
                </a:schemeClr>
              </a:gs>
              <a:gs pos="100000">
                <a:schemeClr val="tx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9"/>
          </a:p>
        </p:txBody>
      </p:sp>
    </p:spTree>
    <p:extLst>
      <p:ext uri="{BB962C8B-B14F-4D97-AF65-F5344CB8AC3E}">
        <p14:creationId xmlns:p14="http://schemas.microsoft.com/office/powerpoint/2010/main" val="181886949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green corners">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C186B1A-33E8-4E5E-B6CE-BDF6ABAF651F}"/>
              </a:ext>
            </a:extLst>
          </p:cNvPr>
          <p:cNvPicPr>
            <a:picLocks noChangeAspect="1"/>
          </p:cNvPicPr>
          <p:nvPr userDrawn="1"/>
        </p:nvPicPr>
        <p:blipFill rotWithShape="1">
          <a:blip r:embed="rId2" cstate="screen">
            <a:alphaModFix amt="85000"/>
            <a:extLst>
              <a:ext uri="{28A0092B-C50C-407E-A947-70E740481C1C}">
                <a14:useLocalDpi xmlns:a14="http://schemas.microsoft.com/office/drawing/2010/main"/>
              </a:ext>
            </a:extLst>
          </a:blip>
          <a:srcRect/>
          <a:stretch/>
        </p:blipFill>
        <p:spPr>
          <a:xfrm>
            <a:off x="0" y="251"/>
            <a:ext cx="9144000" cy="5080000"/>
          </a:xfrm>
          <a:prstGeom prst="rect">
            <a:avLst/>
          </a:prstGeom>
        </p:spPr>
      </p:pic>
      <p:pic>
        <p:nvPicPr>
          <p:cNvPr id="7" name="Picture 6">
            <a:extLst>
              <a:ext uri="{FF2B5EF4-FFF2-40B4-BE49-F238E27FC236}">
                <a16:creationId xmlns:a16="http://schemas.microsoft.com/office/drawing/2014/main" id="{A8560FCB-C1E2-7544-A14F-6621429E7A24}"/>
              </a:ext>
            </a:extLst>
          </p:cNvPr>
          <p:cNvPicPr>
            <a:picLocks noChangeAspect="1"/>
          </p:cNvPicPr>
          <p:nvPr userDrawn="1"/>
        </p:nvPicPr>
        <p:blipFill>
          <a:blip r:embed="rId3" cstate="screen">
            <a:alphaModFix amt="85000"/>
            <a:extLst>
              <a:ext uri="{28A0092B-C50C-407E-A947-70E740481C1C}">
                <a14:useLocalDpi xmlns:a14="http://schemas.microsoft.com/office/drawing/2010/main"/>
              </a:ext>
            </a:extLst>
          </a:blip>
          <a:stretch>
            <a:fillRect/>
          </a:stretch>
        </p:blipFill>
        <p:spPr>
          <a:xfrm flipV="1">
            <a:off x="-298" y="0"/>
            <a:ext cx="9144024" cy="5142676"/>
          </a:xfrm>
          <a:prstGeom prst="rect">
            <a:avLst/>
          </a:prstGeom>
        </p:spPr>
      </p:pic>
      <p:sp>
        <p:nvSpPr>
          <p:cNvPr id="10" name="Rectangle 9">
            <a:extLst>
              <a:ext uri="{FF2B5EF4-FFF2-40B4-BE49-F238E27FC236}">
                <a16:creationId xmlns:a16="http://schemas.microsoft.com/office/drawing/2014/main" id="{EE3CD998-4413-1F4E-8668-17FB35E0124B}"/>
              </a:ext>
            </a:extLst>
          </p:cNvPr>
          <p:cNvSpPr/>
          <p:nvPr userDrawn="1"/>
        </p:nvSpPr>
        <p:spPr>
          <a:xfrm>
            <a:off x="828432" y="0"/>
            <a:ext cx="7744627" cy="5129041"/>
          </a:xfrm>
          <a:prstGeom prst="rect">
            <a:avLst/>
          </a:prstGeom>
          <a:gradFill>
            <a:gsLst>
              <a:gs pos="66500">
                <a:srgbClr val="000000"/>
              </a:gs>
              <a:gs pos="33000">
                <a:schemeClr val="tx1"/>
              </a:gs>
              <a:gs pos="0">
                <a:schemeClr val="tx1">
                  <a:alpha val="0"/>
                </a:schemeClr>
              </a:gs>
              <a:gs pos="100000">
                <a:schemeClr val="tx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9"/>
          </a:p>
        </p:txBody>
      </p:sp>
    </p:spTree>
    <p:extLst>
      <p:ext uri="{BB962C8B-B14F-4D97-AF65-F5344CB8AC3E}">
        <p14:creationId xmlns:p14="http://schemas.microsoft.com/office/powerpoint/2010/main" val="4233969069"/>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pink corners">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56A87BC-E5D6-473D-B7DE-5E7B048E58FE}"/>
              </a:ext>
            </a:extLst>
          </p:cNvPr>
          <p:cNvPicPr>
            <a:picLocks noChangeAspect="1"/>
          </p:cNvPicPr>
          <p:nvPr userDrawn="1"/>
        </p:nvPicPr>
        <p:blipFill rotWithShape="1">
          <a:blip r:embed="rId2" cstate="screen">
            <a:alphaModFix amt="85000"/>
            <a:extLst>
              <a:ext uri="{28A0092B-C50C-407E-A947-70E740481C1C}">
                <a14:useLocalDpi xmlns:a14="http://schemas.microsoft.com/office/drawing/2010/main"/>
              </a:ext>
            </a:extLst>
          </a:blip>
          <a:srcRect/>
          <a:stretch/>
        </p:blipFill>
        <p:spPr>
          <a:xfrm>
            <a:off x="0" y="251"/>
            <a:ext cx="9144000" cy="5080000"/>
          </a:xfrm>
          <a:prstGeom prst="rect">
            <a:avLst/>
          </a:prstGeom>
        </p:spPr>
      </p:pic>
      <p:pic>
        <p:nvPicPr>
          <p:cNvPr id="9" name="Picture 8">
            <a:extLst>
              <a:ext uri="{FF2B5EF4-FFF2-40B4-BE49-F238E27FC236}">
                <a16:creationId xmlns:a16="http://schemas.microsoft.com/office/drawing/2014/main" id="{CF30BF33-2763-2D44-80ED-A64BC612E56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flipV="1">
            <a:off x="-298" y="0"/>
            <a:ext cx="9144024" cy="5142676"/>
          </a:xfrm>
          <a:prstGeom prst="rect">
            <a:avLst/>
          </a:prstGeom>
        </p:spPr>
      </p:pic>
      <p:sp>
        <p:nvSpPr>
          <p:cNvPr id="10" name="Rectangle 9">
            <a:extLst>
              <a:ext uri="{FF2B5EF4-FFF2-40B4-BE49-F238E27FC236}">
                <a16:creationId xmlns:a16="http://schemas.microsoft.com/office/drawing/2014/main" id="{58828C32-ADDC-4749-9519-42109EA36329}"/>
              </a:ext>
            </a:extLst>
          </p:cNvPr>
          <p:cNvSpPr/>
          <p:nvPr userDrawn="1"/>
        </p:nvSpPr>
        <p:spPr>
          <a:xfrm>
            <a:off x="828432" y="0"/>
            <a:ext cx="7744627" cy="5129041"/>
          </a:xfrm>
          <a:prstGeom prst="rect">
            <a:avLst/>
          </a:prstGeom>
          <a:gradFill>
            <a:gsLst>
              <a:gs pos="66500">
                <a:srgbClr val="000000"/>
              </a:gs>
              <a:gs pos="33000">
                <a:schemeClr val="tx1"/>
              </a:gs>
              <a:gs pos="0">
                <a:schemeClr val="tx1">
                  <a:alpha val="0"/>
                </a:schemeClr>
              </a:gs>
              <a:gs pos="100000">
                <a:schemeClr val="tx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9"/>
          </a:p>
        </p:txBody>
      </p:sp>
    </p:spTree>
    <p:extLst>
      <p:ext uri="{BB962C8B-B14F-4D97-AF65-F5344CB8AC3E}">
        <p14:creationId xmlns:p14="http://schemas.microsoft.com/office/powerpoint/2010/main" val="3870464989"/>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Flat Black">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6EA0640E-0130-9347-9C7D-172A3BA42CED}"/>
              </a:ext>
            </a:extLst>
          </p:cNvPr>
          <p:cNvSpPr>
            <a:spLocks noGrp="1"/>
          </p:cNvSpPr>
          <p:nvPr>
            <p:ph type="title"/>
          </p:nvPr>
        </p:nvSpPr>
        <p:spPr>
          <a:xfrm>
            <a:off x="628692" y="416428"/>
            <a:ext cx="7886618" cy="555025"/>
          </a:xfrm>
          <a:prstGeom prst="rect">
            <a:avLst/>
          </a:prstGeom>
        </p:spPr>
        <p:txBody>
          <a:bodyPr/>
          <a:lstStyle>
            <a:lvl1pPr marL="0" algn="ctr" defTabSz="406439" rtl="0" eaLnBrk="1" latinLnBrk="0" hangingPunct="1">
              <a:lnSpc>
                <a:spcPct val="90000"/>
              </a:lnSpc>
              <a:spcBef>
                <a:spcPct val="0"/>
              </a:spcBef>
              <a:buNone/>
              <a:defRPr lang="en-US" sz="1800" kern="1200" spc="56">
                <a:solidFill>
                  <a:schemeClr val="bg1"/>
                </a:solidFill>
                <a:latin typeface="Arial" panose="020B0604020202020204" pitchFamily="34" charset="0"/>
                <a:ea typeface="Amazon Ember Thin" panose="020B0303020204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4240884483"/>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userDrawn="1">
  <p:cSld name="1_pink bottom">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D0774E6-920E-054F-BB12-B6F35177E9ED}"/>
              </a:ext>
            </a:extLst>
          </p:cNvPr>
          <p:cNvPicPr>
            <a:picLocks noChangeAspect="1"/>
          </p:cNvPicPr>
          <p:nvPr userDrawn="1"/>
        </p:nvPicPr>
        <p:blipFill rotWithShape="1">
          <a:blip r:embed="rId2" cstate="screen">
            <a:alphaModFix amt="70000"/>
            <a:extLst>
              <a:ext uri="{28A0092B-C50C-407E-A947-70E740481C1C}">
                <a14:useLocalDpi xmlns:a14="http://schemas.microsoft.com/office/drawing/2010/main"/>
              </a:ext>
            </a:extLst>
          </a:blip>
          <a:srcRect/>
          <a:stretch/>
        </p:blipFill>
        <p:spPr>
          <a:xfrm>
            <a:off x="-298" y="14459"/>
            <a:ext cx="9144298" cy="5129041"/>
          </a:xfrm>
          <a:prstGeom prst="rect">
            <a:avLst/>
          </a:prstGeom>
        </p:spPr>
      </p:pic>
      <p:sp>
        <p:nvSpPr>
          <p:cNvPr id="6" name="Rectangle 5">
            <a:extLst>
              <a:ext uri="{FF2B5EF4-FFF2-40B4-BE49-F238E27FC236}">
                <a16:creationId xmlns:a16="http://schemas.microsoft.com/office/drawing/2014/main" id="{389ED4BF-9BE9-0246-BD3C-D002B124E734}"/>
              </a:ext>
            </a:extLst>
          </p:cNvPr>
          <p:cNvSpPr/>
          <p:nvPr userDrawn="1"/>
        </p:nvSpPr>
        <p:spPr>
          <a:xfrm rot="10800000">
            <a:off x="0" y="0"/>
            <a:ext cx="9144000" cy="5129041"/>
          </a:xfrm>
          <a:prstGeom prst="rect">
            <a:avLst/>
          </a:prstGeom>
          <a:gradFill>
            <a:gsLst>
              <a:gs pos="100000">
                <a:schemeClr val="tx1"/>
              </a:gs>
              <a:gs pos="0">
                <a:schemeClr val="tx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9"/>
          </a:p>
        </p:txBody>
      </p:sp>
      <p:pic>
        <p:nvPicPr>
          <p:cNvPr id="4" name="Picture 3">
            <a:extLst>
              <a:ext uri="{FF2B5EF4-FFF2-40B4-BE49-F238E27FC236}">
                <a16:creationId xmlns:a16="http://schemas.microsoft.com/office/drawing/2014/main" id="{5ED586AC-BCBD-F64C-8253-2F23FB7CC0C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298" y="2572574"/>
            <a:ext cx="9144024" cy="2570926"/>
          </a:xfrm>
          <a:prstGeom prst="rect">
            <a:avLst/>
          </a:prstGeom>
        </p:spPr>
      </p:pic>
      <p:sp>
        <p:nvSpPr>
          <p:cNvPr id="8" name="Title 2">
            <a:extLst>
              <a:ext uri="{FF2B5EF4-FFF2-40B4-BE49-F238E27FC236}">
                <a16:creationId xmlns:a16="http://schemas.microsoft.com/office/drawing/2014/main" id="{0C4448B6-9731-FB4E-B860-5E4F81C536E7}"/>
              </a:ext>
            </a:extLst>
          </p:cNvPr>
          <p:cNvSpPr>
            <a:spLocks noGrp="1"/>
          </p:cNvSpPr>
          <p:nvPr>
            <p:ph type="title"/>
          </p:nvPr>
        </p:nvSpPr>
        <p:spPr>
          <a:xfrm>
            <a:off x="628692" y="416428"/>
            <a:ext cx="7886618" cy="555025"/>
          </a:xfrm>
          <a:prstGeom prst="rect">
            <a:avLst/>
          </a:prstGeom>
        </p:spPr>
        <p:txBody>
          <a:bodyPr/>
          <a:lstStyle>
            <a:lvl1pPr marL="0" algn="ctr" defTabSz="406439" rtl="0" eaLnBrk="1" latinLnBrk="0" hangingPunct="1">
              <a:lnSpc>
                <a:spcPct val="90000"/>
              </a:lnSpc>
              <a:spcBef>
                <a:spcPct val="0"/>
              </a:spcBef>
              <a:buNone/>
              <a:defRPr lang="en-US" sz="1800" kern="1200" spc="56">
                <a:solidFill>
                  <a:schemeClr val="bg1"/>
                </a:solidFill>
                <a:latin typeface="Arial" panose="020B0604020202020204" pitchFamily="34" charset="0"/>
                <a:ea typeface="Amazon Ember Thin" panose="020B0303020204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3728813211"/>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userDrawn="1">
  <p:cSld name="2_pink bottom">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75D0024-F4C6-490C-A67B-9EA0BC5E088F}"/>
              </a:ext>
            </a:extLst>
          </p:cNvPr>
          <p:cNvPicPr>
            <a:picLocks noChangeAspect="1"/>
          </p:cNvPicPr>
          <p:nvPr userDrawn="1"/>
        </p:nvPicPr>
        <p:blipFill rotWithShape="1">
          <a:blip r:embed="rId2" cstate="screen">
            <a:alphaModFix amt="70000"/>
            <a:extLst>
              <a:ext uri="{28A0092B-C50C-407E-A947-70E740481C1C}">
                <a14:useLocalDpi xmlns:a14="http://schemas.microsoft.com/office/drawing/2010/main"/>
              </a:ext>
            </a:extLst>
          </a:blip>
          <a:srcRect/>
          <a:stretch/>
        </p:blipFill>
        <p:spPr>
          <a:xfrm>
            <a:off x="-298" y="14459"/>
            <a:ext cx="9144298" cy="5129041"/>
          </a:xfrm>
          <a:prstGeom prst="rect">
            <a:avLst/>
          </a:prstGeom>
        </p:spPr>
      </p:pic>
      <p:sp>
        <p:nvSpPr>
          <p:cNvPr id="6" name="Rectangle 5">
            <a:extLst>
              <a:ext uri="{FF2B5EF4-FFF2-40B4-BE49-F238E27FC236}">
                <a16:creationId xmlns:a16="http://schemas.microsoft.com/office/drawing/2014/main" id="{389ED4BF-9BE9-0246-BD3C-D002B124E734}"/>
              </a:ext>
            </a:extLst>
          </p:cNvPr>
          <p:cNvSpPr/>
          <p:nvPr userDrawn="1"/>
        </p:nvSpPr>
        <p:spPr>
          <a:xfrm rot="10800000">
            <a:off x="0" y="0"/>
            <a:ext cx="9144000" cy="5129041"/>
          </a:xfrm>
          <a:prstGeom prst="rect">
            <a:avLst/>
          </a:prstGeom>
          <a:gradFill>
            <a:gsLst>
              <a:gs pos="100000">
                <a:schemeClr val="tx1"/>
              </a:gs>
              <a:gs pos="0">
                <a:schemeClr val="tx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9"/>
          </a:p>
        </p:txBody>
      </p:sp>
      <p:pic>
        <p:nvPicPr>
          <p:cNvPr id="4" name="Picture 3">
            <a:extLst>
              <a:ext uri="{FF2B5EF4-FFF2-40B4-BE49-F238E27FC236}">
                <a16:creationId xmlns:a16="http://schemas.microsoft.com/office/drawing/2014/main" id="{5ED586AC-BCBD-F64C-8253-2F23FB7CC0C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298" y="2572574"/>
            <a:ext cx="9144024" cy="2570926"/>
          </a:xfrm>
          <a:prstGeom prst="rect">
            <a:avLst/>
          </a:prstGeom>
        </p:spPr>
      </p:pic>
      <p:sp>
        <p:nvSpPr>
          <p:cNvPr id="8" name="Title 2">
            <a:extLst>
              <a:ext uri="{FF2B5EF4-FFF2-40B4-BE49-F238E27FC236}">
                <a16:creationId xmlns:a16="http://schemas.microsoft.com/office/drawing/2014/main" id="{0C4448B6-9731-FB4E-B860-5E4F81C536E7}"/>
              </a:ext>
            </a:extLst>
          </p:cNvPr>
          <p:cNvSpPr>
            <a:spLocks noGrp="1"/>
          </p:cNvSpPr>
          <p:nvPr>
            <p:ph type="title"/>
          </p:nvPr>
        </p:nvSpPr>
        <p:spPr>
          <a:xfrm>
            <a:off x="628692" y="416428"/>
            <a:ext cx="7886618" cy="555025"/>
          </a:xfrm>
          <a:prstGeom prst="rect">
            <a:avLst/>
          </a:prstGeom>
        </p:spPr>
        <p:txBody>
          <a:bodyPr/>
          <a:lstStyle>
            <a:lvl1pPr marL="0" algn="ctr" defTabSz="406439" rtl="0" eaLnBrk="1" latinLnBrk="0" hangingPunct="1">
              <a:lnSpc>
                <a:spcPct val="90000"/>
              </a:lnSpc>
              <a:spcBef>
                <a:spcPct val="0"/>
              </a:spcBef>
              <a:buNone/>
              <a:defRPr lang="en-US" sz="1800" kern="1200" spc="56">
                <a:solidFill>
                  <a:schemeClr val="bg1"/>
                </a:solidFill>
                <a:latin typeface="Arial" panose="020B0604020202020204" pitchFamily="34" charset="0"/>
                <a:ea typeface="Amazon Ember Thin" panose="020B0303020204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3580956095"/>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userDrawn="1">
  <p:cSld name="3_pink bottom">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28F42DB-59FF-4503-AF23-21DF62BB35C8}"/>
              </a:ext>
            </a:extLst>
          </p:cNvPr>
          <p:cNvPicPr>
            <a:picLocks noChangeAspect="1"/>
          </p:cNvPicPr>
          <p:nvPr userDrawn="1"/>
        </p:nvPicPr>
        <p:blipFill rotWithShape="1">
          <a:blip r:embed="rId2" cstate="screen">
            <a:alphaModFix amt="70000"/>
            <a:extLst>
              <a:ext uri="{28A0092B-C50C-407E-A947-70E740481C1C}">
                <a14:useLocalDpi xmlns:a14="http://schemas.microsoft.com/office/drawing/2010/main"/>
              </a:ext>
            </a:extLst>
          </a:blip>
          <a:srcRect/>
          <a:stretch/>
        </p:blipFill>
        <p:spPr>
          <a:xfrm>
            <a:off x="-298" y="14459"/>
            <a:ext cx="9144298" cy="5129041"/>
          </a:xfrm>
          <a:prstGeom prst="rect">
            <a:avLst/>
          </a:prstGeom>
        </p:spPr>
      </p:pic>
      <p:sp>
        <p:nvSpPr>
          <p:cNvPr id="6" name="Rectangle 5">
            <a:extLst>
              <a:ext uri="{FF2B5EF4-FFF2-40B4-BE49-F238E27FC236}">
                <a16:creationId xmlns:a16="http://schemas.microsoft.com/office/drawing/2014/main" id="{389ED4BF-9BE9-0246-BD3C-D002B124E734}"/>
              </a:ext>
            </a:extLst>
          </p:cNvPr>
          <p:cNvSpPr/>
          <p:nvPr userDrawn="1"/>
        </p:nvSpPr>
        <p:spPr>
          <a:xfrm rot="10800000">
            <a:off x="0" y="0"/>
            <a:ext cx="9144000" cy="5129041"/>
          </a:xfrm>
          <a:prstGeom prst="rect">
            <a:avLst/>
          </a:prstGeom>
          <a:gradFill>
            <a:gsLst>
              <a:gs pos="100000">
                <a:schemeClr val="tx1"/>
              </a:gs>
              <a:gs pos="0">
                <a:schemeClr val="tx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9"/>
          </a:p>
        </p:txBody>
      </p:sp>
      <p:pic>
        <p:nvPicPr>
          <p:cNvPr id="4" name="Picture 3">
            <a:extLst>
              <a:ext uri="{FF2B5EF4-FFF2-40B4-BE49-F238E27FC236}">
                <a16:creationId xmlns:a16="http://schemas.microsoft.com/office/drawing/2014/main" id="{5ED586AC-BCBD-F64C-8253-2F23FB7CC0C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298" y="2572574"/>
            <a:ext cx="9144024" cy="2570926"/>
          </a:xfrm>
          <a:prstGeom prst="rect">
            <a:avLst/>
          </a:prstGeom>
        </p:spPr>
      </p:pic>
      <p:sp>
        <p:nvSpPr>
          <p:cNvPr id="8" name="Title 2">
            <a:extLst>
              <a:ext uri="{FF2B5EF4-FFF2-40B4-BE49-F238E27FC236}">
                <a16:creationId xmlns:a16="http://schemas.microsoft.com/office/drawing/2014/main" id="{0C4448B6-9731-FB4E-B860-5E4F81C536E7}"/>
              </a:ext>
            </a:extLst>
          </p:cNvPr>
          <p:cNvSpPr>
            <a:spLocks noGrp="1"/>
          </p:cNvSpPr>
          <p:nvPr>
            <p:ph type="title"/>
          </p:nvPr>
        </p:nvSpPr>
        <p:spPr>
          <a:xfrm>
            <a:off x="628692" y="416428"/>
            <a:ext cx="7886618" cy="555025"/>
          </a:xfrm>
          <a:prstGeom prst="rect">
            <a:avLst/>
          </a:prstGeom>
        </p:spPr>
        <p:txBody>
          <a:bodyPr/>
          <a:lstStyle>
            <a:lvl1pPr marL="0" algn="ctr" defTabSz="406439" rtl="0" eaLnBrk="1" latinLnBrk="0" hangingPunct="1">
              <a:lnSpc>
                <a:spcPct val="90000"/>
              </a:lnSpc>
              <a:spcBef>
                <a:spcPct val="0"/>
              </a:spcBef>
              <a:buNone/>
              <a:defRPr lang="en-US" sz="1800" kern="1200" spc="56">
                <a:solidFill>
                  <a:schemeClr val="bg1"/>
                </a:solidFill>
                <a:latin typeface="Arial" panose="020B0604020202020204" pitchFamily="34" charset="0"/>
                <a:ea typeface="Amazon Ember Thin" panose="020B0303020204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424848113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ix Content - Graphics">
    <p:spTree>
      <p:nvGrpSpPr>
        <p:cNvPr id="1" name=""/>
        <p:cNvGrpSpPr/>
        <p:nvPr/>
      </p:nvGrpSpPr>
      <p:grpSpPr>
        <a:xfrm>
          <a:off x="0" y="0"/>
          <a:ext cx="0" cy="0"/>
          <a:chOff x="0" y="0"/>
          <a:chExt cx="0" cy="0"/>
        </a:xfrm>
      </p:grpSpPr>
      <p:sp>
        <p:nvSpPr>
          <p:cNvPr id="2" name="Title 1"/>
          <p:cNvSpPr>
            <a:spLocks noGrp="1"/>
          </p:cNvSpPr>
          <p:nvPr>
            <p:ph type="title"/>
          </p:nvPr>
        </p:nvSpPr>
        <p:spPr>
          <a:xfrm>
            <a:off x="457200" y="283465"/>
            <a:ext cx="8229600" cy="677822"/>
          </a:xfrm>
        </p:spPr>
        <p:txBody>
          <a:bodyPr/>
          <a:lstStyle>
            <a:lvl1pPr>
              <a:defRPr>
                <a:solidFill>
                  <a:schemeClr val="tx1"/>
                </a:solidFill>
              </a:defRPr>
            </a:lvl1pPr>
          </a:lstStyle>
          <a:p>
            <a:r>
              <a:rPr lang="en-US"/>
              <a:t>Click to edit Master title style</a:t>
            </a:r>
            <a:endParaRPr lang="en-US" dirty="0"/>
          </a:p>
        </p:txBody>
      </p:sp>
      <p:sp>
        <p:nvSpPr>
          <p:cNvPr id="3" name="Text Placeholder 3"/>
          <p:cNvSpPr>
            <a:spLocks noGrp="1"/>
          </p:cNvSpPr>
          <p:nvPr>
            <p:ph type="body" sz="half" idx="2"/>
          </p:nvPr>
        </p:nvSpPr>
        <p:spPr>
          <a:xfrm>
            <a:off x="457200" y="2233249"/>
            <a:ext cx="1924050" cy="340940"/>
          </a:xfrm>
        </p:spPr>
        <p:txBody>
          <a:bodyPr>
            <a:noAutofit/>
          </a:bodyPr>
          <a:lstStyle>
            <a:lvl1pPr marL="0" indent="0" algn="ctr">
              <a:buNone/>
              <a:defRPr sz="1100" b="0" i="0">
                <a:solidFill>
                  <a:schemeClr val="tx1"/>
                </a:solidFill>
                <a:latin typeface="Amazon Ember Light" charset="0"/>
                <a:ea typeface="Amazon Ember Light" charset="0"/>
                <a:cs typeface="Amazon Ember Light" charset="0"/>
              </a:defRPr>
            </a:lvl1pPr>
            <a:lvl2pPr marL="457189" indent="0">
              <a:buNone/>
              <a:defRPr sz="1200"/>
            </a:lvl2pPr>
            <a:lvl3pPr marL="914378" indent="0">
              <a:buNone/>
              <a:defRPr sz="1000"/>
            </a:lvl3pPr>
            <a:lvl4pPr marL="1371566" indent="0">
              <a:buNone/>
              <a:defRPr sz="900"/>
            </a:lvl4pPr>
            <a:lvl5pPr marL="1828754" indent="0">
              <a:buNone/>
              <a:defRPr sz="900"/>
            </a:lvl5pPr>
            <a:lvl6pPr marL="2285943" indent="0">
              <a:buNone/>
              <a:defRPr sz="900"/>
            </a:lvl6pPr>
            <a:lvl7pPr marL="2743132" indent="0">
              <a:buNone/>
              <a:defRPr sz="900"/>
            </a:lvl7pPr>
            <a:lvl8pPr marL="3200320" indent="0">
              <a:buNone/>
              <a:defRPr sz="900"/>
            </a:lvl8pPr>
            <a:lvl9pPr marL="3657509" indent="0">
              <a:buNone/>
              <a:defRPr sz="900"/>
            </a:lvl9pPr>
          </a:lstStyle>
          <a:p>
            <a:pPr lvl="0"/>
            <a:r>
              <a:rPr lang="en-US"/>
              <a:t>Click to edit Master text styles</a:t>
            </a:r>
          </a:p>
        </p:txBody>
      </p:sp>
      <p:sp>
        <p:nvSpPr>
          <p:cNvPr id="9" name="Picture Placeholder 2"/>
          <p:cNvSpPr>
            <a:spLocks noGrp="1"/>
          </p:cNvSpPr>
          <p:nvPr>
            <p:ph type="pic" sz="quarter" idx="20"/>
          </p:nvPr>
        </p:nvSpPr>
        <p:spPr>
          <a:xfrm>
            <a:off x="457200" y="1009651"/>
            <a:ext cx="1924050" cy="1100667"/>
          </a:xfrm>
        </p:spPr>
        <p:txBody>
          <a:bodyPr vert="horz" lIns="91440" tIns="91440" rIns="91440" bIns="91440" rtlCol="0" anchor="t" anchorCtr="0">
            <a:normAutofit/>
          </a:bodyPr>
          <a:lstStyle>
            <a:lvl1pPr>
              <a:defRPr lang="en-US" sz="1100" dirty="0">
                <a:solidFill>
                  <a:schemeClr val="tx1"/>
                </a:solidFill>
              </a:defRPr>
            </a:lvl1pPr>
          </a:lstStyle>
          <a:p>
            <a:pPr lvl="0" algn="ctr"/>
            <a:r>
              <a:rPr lang="en-US"/>
              <a:t>Click icon to add picture</a:t>
            </a:r>
            <a:endParaRPr lang="en-US" dirty="0"/>
          </a:p>
        </p:txBody>
      </p:sp>
      <p:sp>
        <p:nvSpPr>
          <p:cNvPr id="15" name="Text Placeholder 3">
            <a:extLst>
              <a:ext uri="{FF2B5EF4-FFF2-40B4-BE49-F238E27FC236}">
                <a16:creationId xmlns:a16="http://schemas.microsoft.com/office/drawing/2014/main" id="{87133F2C-081C-4DEB-B293-57C0FE52EECC}"/>
              </a:ext>
            </a:extLst>
          </p:cNvPr>
          <p:cNvSpPr>
            <a:spLocks noGrp="1"/>
          </p:cNvSpPr>
          <p:nvPr>
            <p:ph type="body" sz="half" idx="21"/>
          </p:nvPr>
        </p:nvSpPr>
        <p:spPr>
          <a:xfrm>
            <a:off x="3609975" y="2233249"/>
            <a:ext cx="1924050" cy="340940"/>
          </a:xfrm>
        </p:spPr>
        <p:txBody>
          <a:bodyPr>
            <a:noAutofit/>
          </a:bodyPr>
          <a:lstStyle>
            <a:lvl1pPr marL="0" indent="0" algn="ctr">
              <a:buNone/>
              <a:defRPr sz="1100" b="0" i="0">
                <a:solidFill>
                  <a:schemeClr val="tx1"/>
                </a:solidFill>
                <a:latin typeface="Amazon Ember Light" charset="0"/>
                <a:ea typeface="Amazon Ember Light" charset="0"/>
                <a:cs typeface="Amazon Ember Light" charset="0"/>
              </a:defRPr>
            </a:lvl1pPr>
            <a:lvl2pPr marL="457189" indent="0">
              <a:buNone/>
              <a:defRPr sz="1200"/>
            </a:lvl2pPr>
            <a:lvl3pPr marL="914378" indent="0">
              <a:buNone/>
              <a:defRPr sz="1000"/>
            </a:lvl3pPr>
            <a:lvl4pPr marL="1371566" indent="0">
              <a:buNone/>
              <a:defRPr sz="900"/>
            </a:lvl4pPr>
            <a:lvl5pPr marL="1828754" indent="0">
              <a:buNone/>
              <a:defRPr sz="900"/>
            </a:lvl5pPr>
            <a:lvl6pPr marL="2285943" indent="0">
              <a:buNone/>
              <a:defRPr sz="900"/>
            </a:lvl6pPr>
            <a:lvl7pPr marL="2743132" indent="0">
              <a:buNone/>
              <a:defRPr sz="900"/>
            </a:lvl7pPr>
            <a:lvl8pPr marL="3200320" indent="0">
              <a:buNone/>
              <a:defRPr sz="900"/>
            </a:lvl8pPr>
            <a:lvl9pPr marL="3657509" indent="0">
              <a:buNone/>
              <a:defRPr sz="900"/>
            </a:lvl9pPr>
          </a:lstStyle>
          <a:p>
            <a:pPr lvl="0"/>
            <a:r>
              <a:rPr lang="en-US"/>
              <a:t>Click to edit Master text styles</a:t>
            </a:r>
          </a:p>
        </p:txBody>
      </p:sp>
      <p:sp>
        <p:nvSpPr>
          <p:cNvPr id="16" name="Picture Placeholder 2">
            <a:extLst>
              <a:ext uri="{FF2B5EF4-FFF2-40B4-BE49-F238E27FC236}">
                <a16:creationId xmlns:a16="http://schemas.microsoft.com/office/drawing/2014/main" id="{E267A65A-4A1D-47D8-AE69-0861100DFD38}"/>
              </a:ext>
            </a:extLst>
          </p:cNvPr>
          <p:cNvSpPr>
            <a:spLocks noGrp="1"/>
          </p:cNvSpPr>
          <p:nvPr>
            <p:ph type="pic" sz="quarter" idx="22"/>
          </p:nvPr>
        </p:nvSpPr>
        <p:spPr>
          <a:xfrm>
            <a:off x="3609975" y="1009651"/>
            <a:ext cx="1924050" cy="1100667"/>
          </a:xfrm>
        </p:spPr>
        <p:txBody>
          <a:bodyPr vert="horz" lIns="91440" tIns="91440" rIns="91440" bIns="91440" rtlCol="0" anchor="t" anchorCtr="0">
            <a:normAutofit/>
          </a:bodyPr>
          <a:lstStyle>
            <a:lvl1pPr>
              <a:defRPr lang="en-US" sz="1100" dirty="0">
                <a:solidFill>
                  <a:schemeClr val="tx1"/>
                </a:solidFill>
              </a:defRPr>
            </a:lvl1pPr>
          </a:lstStyle>
          <a:p>
            <a:pPr lvl="0" algn="ctr"/>
            <a:r>
              <a:rPr lang="en-US"/>
              <a:t>Click icon to add picture</a:t>
            </a:r>
            <a:endParaRPr lang="en-US" dirty="0"/>
          </a:p>
        </p:txBody>
      </p:sp>
      <p:sp>
        <p:nvSpPr>
          <p:cNvPr id="17" name="Text Placeholder 3">
            <a:extLst>
              <a:ext uri="{FF2B5EF4-FFF2-40B4-BE49-F238E27FC236}">
                <a16:creationId xmlns:a16="http://schemas.microsoft.com/office/drawing/2014/main" id="{163E5681-650B-4794-96DD-315ECA19B98E}"/>
              </a:ext>
            </a:extLst>
          </p:cNvPr>
          <p:cNvSpPr>
            <a:spLocks noGrp="1"/>
          </p:cNvSpPr>
          <p:nvPr>
            <p:ph type="body" sz="half" idx="23"/>
          </p:nvPr>
        </p:nvSpPr>
        <p:spPr>
          <a:xfrm>
            <a:off x="6762750" y="2233249"/>
            <a:ext cx="1924050" cy="340940"/>
          </a:xfrm>
        </p:spPr>
        <p:txBody>
          <a:bodyPr>
            <a:noAutofit/>
          </a:bodyPr>
          <a:lstStyle>
            <a:lvl1pPr marL="0" indent="0" algn="ctr">
              <a:buNone/>
              <a:defRPr sz="1100" b="0" i="0">
                <a:solidFill>
                  <a:schemeClr val="tx1"/>
                </a:solidFill>
                <a:latin typeface="Amazon Ember Light" charset="0"/>
                <a:ea typeface="Amazon Ember Light" charset="0"/>
                <a:cs typeface="Amazon Ember Light" charset="0"/>
              </a:defRPr>
            </a:lvl1pPr>
            <a:lvl2pPr marL="457189" indent="0">
              <a:buNone/>
              <a:defRPr sz="1200"/>
            </a:lvl2pPr>
            <a:lvl3pPr marL="914378" indent="0">
              <a:buNone/>
              <a:defRPr sz="1000"/>
            </a:lvl3pPr>
            <a:lvl4pPr marL="1371566" indent="0">
              <a:buNone/>
              <a:defRPr sz="900"/>
            </a:lvl4pPr>
            <a:lvl5pPr marL="1828754" indent="0">
              <a:buNone/>
              <a:defRPr sz="900"/>
            </a:lvl5pPr>
            <a:lvl6pPr marL="2285943" indent="0">
              <a:buNone/>
              <a:defRPr sz="900"/>
            </a:lvl6pPr>
            <a:lvl7pPr marL="2743132" indent="0">
              <a:buNone/>
              <a:defRPr sz="900"/>
            </a:lvl7pPr>
            <a:lvl8pPr marL="3200320" indent="0">
              <a:buNone/>
              <a:defRPr sz="900"/>
            </a:lvl8pPr>
            <a:lvl9pPr marL="3657509" indent="0">
              <a:buNone/>
              <a:defRPr sz="900"/>
            </a:lvl9pPr>
          </a:lstStyle>
          <a:p>
            <a:pPr lvl="0"/>
            <a:r>
              <a:rPr lang="en-US"/>
              <a:t>Click to edit Master text styles</a:t>
            </a:r>
          </a:p>
        </p:txBody>
      </p:sp>
      <p:sp>
        <p:nvSpPr>
          <p:cNvPr id="18" name="Picture Placeholder 2">
            <a:extLst>
              <a:ext uri="{FF2B5EF4-FFF2-40B4-BE49-F238E27FC236}">
                <a16:creationId xmlns:a16="http://schemas.microsoft.com/office/drawing/2014/main" id="{F3CC94DD-1C45-4C7C-AF5B-BE39DE95DD8C}"/>
              </a:ext>
            </a:extLst>
          </p:cNvPr>
          <p:cNvSpPr>
            <a:spLocks noGrp="1"/>
          </p:cNvSpPr>
          <p:nvPr>
            <p:ph type="pic" sz="quarter" idx="24"/>
          </p:nvPr>
        </p:nvSpPr>
        <p:spPr>
          <a:xfrm>
            <a:off x="6762750" y="1009651"/>
            <a:ext cx="1924050" cy="1100667"/>
          </a:xfrm>
        </p:spPr>
        <p:txBody>
          <a:bodyPr vert="horz" lIns="91440" tIns="91440" rIns="91440" bIns="91440" rtlCol="0" anchor="t" anchorCtr="0">
            <a:normAutofit/>
          </a:bodyPr>
          <a:lstStyle>
            <a:lvl1pPr>
              <a:defRPr lang="en-US" sz="1100" dirty="0">
                <a:solidFill>
                  <a:schemeClr val="tx1"/>
                </a:solidFill>
              </a:defRPr>
            </a:lvl1pPr>
          </a:lstStyle>
          <a:p>
            <a:pPr lvl="0" algn="ctr"/>
            <a:r>
              <a:rPr lang="en-US"/>
              <a:t>Click icon to add picture</a:t>
            </a:r>
            <a:endParaRPr lang="en-US" dirty="0"/>
          </a:p>
        </p:txBody>
      </p:sp>
      <p:sp>
        <p:nvSpPr>
          <p:cNvPr id="19" name="Text Placeholder 3">
            <a:extLst>
              <a:ext uri="{FF2B5EF4-FFF2-40B4-BE49-F238E27FC236}">
                <a16:creationId xmlns:a16="http://schemas.microsoft.com/office/drawing/2014/main" id="{94128365-4819-42F1-BBDE-696AF5A87C49}"/>
              </a:ext>
            </a:extLst>
          </p:cNvPr>
          <p:cNvSpPr>
            <a:spLocks noGrp="1"/>
          </p:cNvSpPr>
          <p:nvPr>
            <p:ph type="body" sz="half" idx="25"/>
          </p:nvPr>
        </p:nvSpPr>
        <p:spPr>
          <a:xfrm>
            <a:off x="457200" y="4164385"/>
            <a:ext cx="1924050" cy="340940"/>
          </a:xfrm>
        </p:spPr>
        <p:txBody>
          <a:bodyPr>
            <a:noAutofit/>
          </a:bodyPr>
          <a:lstStyle>
            <a:lvl1pPr marL="0" indent="0" algn="ctr">
              <a:buNone/>
              <a:defRPr sz="1100" b="0" i="0">
                <a:solidFill>
                  <a:schemeClr val="tx1"/>
                </a:solidFill>
                <a:latin typeface="Amazon Ember Light" charset="0"/>
                <a:ea typeface="Amazon Ember Light" charset="0"/>
                <a:cs typeface="Amazon Ember Light" charset="0"/>
              </a:defRPr>
            </a:lvl1pPr>
            <a:lvl2pPr marL="457189" indent="0">
              <a:buNone/>
              <a:defRPr sz="1200"/>
            </a:lvl2pPr>
            <a:lvl3pPr marL="914378" indent="0">
              <a:buNone/>
              <a:defRPr sz="1000"/>
            </a:lvl3pPr>
            <a:lvl4pPr marL="1371566" indent="0">
              <a:buNone/>
              <a:defRPr sz="900"/>
            </a:lvl4pPr>
            <a:lvl5pPr marL="1828754" indent="0">
              <a:buNone/>
              <a:defRPr sz="900"/>
            </a:lvl5pPr>
            <a:lvl6pPr marL="2285943" indent="0">
              <a:buNone/>
              <a:defRPr sz="900"/>
            </a:lvl6pPr>
            <a:lvl7pPr marL="2743132" indent="0">
              <a:buNone/>
              <a:defRPr sz="900"/>
            </a:lvl7pPr>
            <a:lvl8pPr marL="3200320" indent="0">
              <a:buNone/>
              <a:defRPr sz="900"/>
            </a:lvl8pPr>
            <a:lvl9pPr marL="3657509" indent="0">
              <a:buNone/>
              <a:defRPr sz="900"/>
            </a:lvl9pPr>
          </a:lstStyle>
          <a:p>
            <a:pPr lvl="0"/>
            <a:r>
              <a:rPr lang="en-US"/>
              <a:t>Click to edit Master text styles</a:t>
            </a:r>
          </a:p>
        </p:txBody>
      </p:sp>
      <p:sp>
        <p:nvSpPr>
          <p:cNvPr id="20" name="Picture Placeholder 2">
            <a:extLst>
              <a:ext uri="{FF2B5EF4-FFF2-40B4-BE49-F238E27FC236}">
                <a16:creationId xmlns:a16="http://schemas.microsoft.com/office/drawing/2014/main" id="{2708036C-CB70-49EA-AF5D-DB7EED63B323}"/>
              </a:ext>
            </a:extLst>
          </p:cNvPr>
          <p:cNvSpPr>
            <a:spLocks noGrp="1"/>
          </p:cNvSpPr>
          <p:nvPr>
            <p:ph type="pic" sz="quarter" idx="26"/>
          </p:nvPr>
        </p:nvSpPr>
        <p:spPr>
          <a:xfrm>
            <a:off x="457200" y="2940787"/>
            <a:ext cx="1924050" cy="1100667"/>
          </a:xfrm>
        </p:spPr>
        <p:txBody>
          <a:bodyPr vert="horz" lIns="91440" tIns="91440" rIns="91440" bIns="91440" rtlCol="0" anchor="t" anchorCtr="0">
            <a:normAutofit/>
          </a:bodyPr>
          <a:lstStyle>
            <a:lvl1pPr>
              <a:defRPr lang="en-US" sz="1100" dirty="0">
                <a:solidFill>
                  <a:schemeClr val="tx1"/>
                </a:solidFill>
              </a:defRPr>
            </a:lvl1pPr>
          </a:lstStyle>
          <a:p>
            <a:pPr lvl="0" algn="ctr"/>
            <a:r>
              <a:rPr lang="en-US"/>
              <a:t>Click icon to add picture</a:t>
            </a:r>
            <a:endParaRPr lang="en-US" dirty="0"/>
          </a:p>
        </p:txBody>
      </p:sp>
      <p:sp>
        <p:nvSpPr>
          <p:cNvPr id="21" name="Text Placeholder 3">
            <a:extLst>
              <a:ext uri="{FF2B5EF4-FFF2-40B4-BE49-F238E27FC236}">
                <a16:creationId xmlns:a16="http://schemas.microsoft.com/office/drawing/2014/main" id="{51A965DC-E95B-4C27-A527-657B5550EDDB}"/>
              </a:ext>
            </a:extLst>
          </p:cNvPr>
          <p:cNvSpPr>
            <a:spLocks noGrp="1"/>
          </p:cNvSpPr>
          <p:nvPr>
            <p:ph type="body" sz="half" idx="27"/>
          </p:nvPr>
        </p:nvSpPr>
        <p:spPr>
          <a:xfrm>
            <a:off x="3609975" y="4164385"/>
            <a:ext cx="1924050" cy="340940"/>
          </a:xfrm>
        </p:spPr>
        <p:txBody>
          <a:bodyPr>
            <a:noAutofit/>
          </a:bodyPr>
          <a:lstStyle>
            <a:lvl1pPr marL="0" indent="0" algn="ctr">
              <a:buNone/>
              <a:defRPr sz="1100" b="0" i="0">
                <a:solidFill>
                  <a:schemeClr val="tx1"/>
                </a:solidFill>
                <a:latin typeface="Amazon Ember Light" charset="0"/>
                <a:ea typeface="Amazon Ember Light" charset="0"/>
                <a:cs typeface="Amazon Ember Light" charset="0"/>
              </a:defRPr>
            </a:lvl1pPr>
            <a:lvl2pPr marL="457189" indent="0">
              <a:buNone/>
              <a:defRPr sz="1200"/>
            </a:lvl2pPr>
            <a:lvl3pPr marL="914378" indent="0">
              <a:buNone/>
              <a:defRPr sz="1000"/>
            </a:lvl3pPr>
            <a:lvl4pPr marL="1371566" indent="0">
              <a:buNone/>
              <a:defRPr sz="900"/>
            </a:lvl4pPr>
            <a:lvl5pPr marL="1828754" indent="0">
              <a:buNone/>
              <a:defRPr sz="900"/>
            </a:lvl5pPr>
            <a:lvl6pPr marL="2285943" indent="0">
              <a:buNone/>
              <a:defRPr sz="900"/>
            </a:lvl6pPr>
            <a:lvl7pPr marL="2743132" indent="0">
              <a:buNone/>
              <a:defRPr sz="900"/>
            </a:lvl7pPr>
            <a:lvl8pPr marL="3200320" indent="0">
              <a:buNone/>
              <a:defRPr sz="900"/>
            </a:lvl8pPr>
            <a:lvl9pPr marL="3657509" indent="0">
              <a:buNone/>
              <a:defRPr sz="900"/>
            </a:lvl9pPr>
          </a:lstStyle>
          <a:p>
            <a:pPr lvl="0"/>
            <a:r>
              <a:rPr lang="en-US"/>
              <a:t>Click to edit Master text styles</a:t>
            </a:r>
          </a:p>
        </p:txBody>
      </p:sp>
      <p:sp>
        <p:nvSpPr>
          <p:cNvPr id="22" name="Picture Placeholder 2">
            <a:extLst>
              <a:ext uri="{FF2B5EF4-FFF2-40B4-BE49-F238E27FC236}">
                <a16:creationId xmlns:a16="http://schemas.microsoft.com/office/drawing/2014/main" id="{5F543EB6-A4F5-4850-847A-5EAB0F90584A}"/>
              </a:ext>
            </a:extLst>
          </p:cNvPr>
          <p:cNvSpPr>
            <a:spLocks noGrp="1"/>
          </p:cNvSpPr>
          <p:nvPr>
            <p:ph type="pic" sz="quarter" idx="28"/>
          </p:nvPr>
        </p:nvSpPr>
        <p:spPr>
          <a:xfrm>
            <a:off x="3609975" y="2940787"/>
            <a:ext cx="1924050" cy="1100667"/>
          </a:xfrm>
        </p:spPr>
        <p:txBody>
          <a:bodyPr vert="horz" lIns="91440" tIns="91440" rIns="91440" bIns="91440" rtlCol="0" anchor="t" anchorCtr="0">
            <a:normAutofit/>
          </a:bodyPr>
          <a:lstStyle>
            <a:lvl1pPr>
              <a:defRPr lang="en-US" sz="1100" dirty="0">
                <a:solidFill>
                  <a:schemeClr val="tx1"/>
                </a:solidFill>
              </a:defRPr>
            </a:lvl1pPr>
          </a:lstStyle>
          <a:p>
            <a:pPr lvl="0" algn="ctr"/>
            <a:r>
              <a:rPr lang="en-US"/>
              <a:t>Click icon to add picture</a:t>
            </a:r>
            <a:endParaRPr lang="en-US" dirty="0"/>
          </a:p>
        </p:txBody>
      </p:sp>
      <p:sp>
        <p:nvSpPr>
          <p:cNvPr id="23" name="Text Placeholder 3">
            <a:extLst>
              <a:ext uri="{FF2B5EF4-FFF2-40B4-BE49-F238E27FC236}">
                <a16:creationId xmlns:a16="http://schemas.microsoft.com/office/drawing/2014/main" id="{654457F5-097F-4D16-9B8E-B6FE010B9BE6}"/>
              </a:ext>
            </a:extLst>
          </p:cNvPr>
          <p:cNvSpPr>
            <a:spLocks noGrp="1"/>
          </p:cNvSpPr>
          <p:nvPr>
            <p:ph type="body" sz="half" idx="29"/>
          </p:nvPr>
        </p:nvSpPr>
        <p:spPr>
          <a:xfrm>
            <a:off x="6762750" y="4164385"/>
            <a:ext cx="1924050" cy="340940"/>
          </a:xfrm>
        </p:spPr>
        <p:txBody>
          <a:bodyPr>
            <a:noAutofit/>
          </a:bodyPr>
          <a:lstStyle>
            <a:lvl1pPr marL="0" indent="0" algn="ctr">
              <a:buNone/>
              <a:defRPr sz="1100" b="0" i="0">
                <a:solidFill>
                  <a:schemeClr val="tx1"/>
                </a:solidFill>
                <a:latin typeface="Amazon Ember Light" charset="0"/>
                <a:ea typeface="Amazon Ember Light" charset="0"/>
                <a:cs typeface="Amazon Ember Light" charset="0"/>
              </a:defRPr>
            </a:lvl1pPr>
            <a:lvl2pPr marL="457189" indent="0">
              <a:buNone/>
              <a:defRPr sz="1200"/>
            </a:lvl2pPr>
            <a:lvl3pPr marL="914378" indent="0">
              <a:buNone/>
              <a:defRPr sz="1000"/>
            </a:lvl3pPr>
            <a:lvl4pPr marL="1371566" indent="0">
              <a:buNone/>
              <a:defRPr sz="900"/>
            </a:lvl4pPr>
            <a:lvl5pPr marL="1828754" indent="0">
              <a:buNone/>
              <a:defRPr sz="900"/>
            </a:lvl5pPr>
            <a:lvl6pPr marL="2285943" indent="0">
              <a:buNone/>
              <a:defRPr sz="900"/>
            </a:lvl6pPr>
            <a:lvl7pPr marL="2743132" indent="0">
              <a:buNone/>
              <a:defRPr sz="900"/>
            </a:lvl7pPr>
            <a:lvl8pPr marL="3200320" indent="0">
              <a:buNone/>
              <a:defRPr sz="900"/>
            </a:lvl8pPr>
            <a:lvl9pPr marL="3657509" indent="0">
              <a:buNone/>
              <a:defRPr sz="900"/>
            </a:lvl9pPr>
          </a:lstStyle>
          <a:p>
            <a:pPr lvl="0"/>
            <a:r>
              <a:rPr lang="en-US"/>
              <a:t>Click to edit Master text styles</a:t>
            </a:r>
          </a:p>
        </p:txBody>
      </p:sp>
      <p:sp>
        <p:nvSpPr>
          <p:cNvPr id="24" name="Picture Placeholder 2">
            <a:extLst>
              <a:ext uri="{FF2B5EF4-FFF2-40B4-BE49-F238E27FC236}">
                <a16:creationId xmlns:a16="http://schemas.microsoft.com/office/drawing/2014/main" id="{D87BF2FD-DAAE-4676-BBCC-BBBC32E971C3}"/>
              </a:ext>
            </a:extLst>
          </p:cNvPr>
          <p:cNvSpPr>
            <a:spLocks noGrp="1"/>
          </p:cNvSpPr>
          <p:nvPr>
            <p:ph type="pic" sz="quarter" idx="30"/>
          </p:nvPr>
        </p:nvSpPr>
        <p:spPr>
          <a:xfrm>
            <a:off x="6762750" y="2940787"/>
            <a:ext cx="1924050" cy="1100667"/>
          </a:xfrm>
        </p:spPr>
        <p:txBody>
          <a:bodyPr vert="horz" lIns="91440" tIns="91440" rIns="91440" bIns="91440" rtlCol="0" anchor="t" anchorCtr="0">
            <a:normAutofit/>
          </a:bodyPr>
          <a:lstStyle>
            <a:lvl1pPr>
              <a:defRPr lang="en-US" sz="1100" dirty="0">
                <a:solidFill>
                  <a:schemeClr val="tx1"/>
                </a:solidFill>
              </a:defRPr>
            </a:lvl1pPr>
          </a:lstStyle>
          <a:p>
            <a:pPr lvl="0" algn="ctr"/>
            <a:r>
              <a:rPr lang="en-US"/>
              <a:t>Click icon to add picture</a:t>
            </a:r>
            <a:endParaRPr lang="en-US" dirty="0"/>
          </a:p>
        </p:txBody>
      </p:sp>
    </p:spTree>
    <p:extLst>
      <p:ext uri="{BB962C8B-B14F-4D97-AF65-F5344CB8AC3E}">
        <p14:creationId xmlns:p14="http://schemas.microsoft.com/office/powerpoint/2010/main" val="1301718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userDrawn="1">
  <p:cSld name="4_pink bottom">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CED8537-9A80-41DA-995A-6BAD6DE3BDA8}"/>
              </a:ext>
            </a:extLst>
          </p:cNvPr>
          <p:cNvPicPr>
            <a:picLocks noChangeAspect="1"/>
          </p:cNvPicPr>
          <p:nvPr userDrawn="1"/>
        </p:nvPicPr>
        <p:blipFill rotWithShape="1">
          <a:blip r:embed="rId2" cstate="screen">
            <a:alphaModFix amt="70000"/>
            <a:extLst>
              <a:ext uri="{28A0092B-C50C-407E-A947-70E740481C1C}">
                <a14:useLocalDpi xmlns:a14="http://schemas.microsoft.com/office/drawing/2010/main"/>
              </a:ext>
            </a:extLst>
          </a:blip>
          <a:srcRect/>
          <a:stretch/>
        </p:blipFill>
        <p:spPr>
          <a:xfrm>
            <a:off x="-298" y="14459"/>
            <a:ext cx="9144298" cy="5129041"/>
          </a:xfrm>
          <a:prstGeom prst="rect">
            <a:avLst/>
          </a:prstGeom>
        </p:spPr>
      </p:pic>
      <p:sp>
        <p:nvSpPr>
          <p:cNvPr id="6" name="Rectangle 5">
            <a:extLst>
              <a:ext uri="{FF2B5EF4-FFF2-40B4-BE49-F238E27FC236}">
                <a16:creationId xmlns:a16="http://schemas.microsoft.com/office/drawing/2014/main" id="{389ED4BF-9BE9-0246-BD3C-D002B124E734}"/>
              </a:ext>
            </a:extLst>
          </p:cNvPr>
          <p:cNvSpPr/>
          <p:nvPr userDrawn="1"/>
        </p:nvSpPr>
        <p:spPr>
          <a:xfrm rot="10800000">
            <a:off x="0" y="0"/>
            <a:ext cx="9144000" cy="5129041"/>
          </a:xfrm>
          <a:prstGeom prst="rect">
            <a:avLst/>
          </a:prstGeom>
          <a:gradFill>
            <a:gsLst>
              <a:gs pos="100000">
                <a:schemeClr val="tx1"/>
              </a:gs>
              <a:gs pos="0">
                <a:schemeClr val="tx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9"/>
          </a:p>
        </p:txBody>
      </p:sp>
      <p:pic>
        <p:nvPicPr>
          <p:cNvPr id="4" name="Picture 3">
            <a:extLst>
              <a:ext uri="{FF2B5EF4-FFF2-40B4-BE49-F238E27FC236}">
                <a16:creationId xmlns:a16="http://schemas.microsoft.com/office/drawing/2014/main" id="{5ED586AC-BCBD-F64C-8253-2F23FB7CC0C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298" y="2572574"/>
            <a:ext cx="9144024" cy="2570926"/>
          </a:xfrm>
          <a:prstGeom prst="rect">
            <a:avLst/>
          </a:prstGeom>
        </p:spPr>
      </p:pic>
      <p:sp>
        <p:nvSpPr>
          <p:cNvPr id="8" name="Title 2">
            <a:extLst>
              <a:ext uri="{FF2B5EF4-FFF2-40B4-BE49-F238E27FC236}">
                <a16:creationId xmlns:a16="http://schemas.microsoft.com/office/drawing/2014/main" id="{0C4448B6-9731-FB4E-B860-5E4F81C536E7}"/>
              </a:ext>
            </a:extLst>
          </p:cNvPr>
          <p:cNvSpPr>
            <a:spLocks noGrp="1"/>
          </p:cNvSpPr>
          <p:nvPr>
            <p:ph type="title"/>
          </p:nvPr>
        </p:nvSpPr>
        <p:spPr>
          <a:xfrm>
            <a:off x="628692" y="416428"/>
            <a:ext cx="7886618" cy="555025"/>
          </a:xfrm>
          <a:prstGeom prst="rect">
            <a:avLst/>
          </a:prstGeom>
        </p:spPr>
        <p:txBody>
          <a:bodyPr/>
          <a:lstStyle>
            <a:lvl1pPr marL="0" algn="ctr" defTabSz="406439" rtl="0" eaLnBrk="1" latinLnBrk="0" hangingPunct="1">
              <a:lnSpc>
                <a:spcPct val="90000"/>
              </a:lnSpc>
              <a:spcBef>
                <a:spcPct val="0"/>
              </a:spcBef>
              <a:buNone/>
              <a:defRPr lang="en-US" sz="1800" kern="1200" spc="56">
                <a:solidFill>
                  <a:schemeClr val="bg1"/>
                </a:solidFill>
                <a:latin typeface="Arial" panose="020B0604020202020204" pitchFamily="34" charset="0"/>
                <a:ea typeface="Amazon Ember Thin" panose="020B0303020204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341993073"/>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userDrawn="1">
  <p:cSld name="5_pink bottom">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9E0C70E-9211-4062-8AF8-D423CD674D66}"/>
              </a:ext>
            </a:extLst>
          </p:cNvPr>
          <p:cNvPicPr>
            <a:picLocks noChangeAspect="1"/>
          </p:cNvPicPr>
          <p:nvPr userDrawn="1"/>
        </p:nvPicPr>
        <p:blipFill rotWithShape="1">
          <a:blip r:embed="rId2" cstate="screen">
            <a:alphaModFix amt="70000"/>
            <a:extLst>
              <a:ext uri="{28A0092B-C50C-407E-A947-70E740481C1C}">
                <a14:useLocalDpi xmlns:a14="http://schemas.microsoft.com/office/drawing/2010/main"/>
              </a:ext>
            </a:extLst>
          </a:blip>
          <a:srcRect/>
          <a:stretch/>
        </p:blipFill>
        <p:spPr>
          <a:xfrm>
            <a:off x="-298" y="14459"/>
            <a:ext cx="9144298" cy="5129041"/>
          </a:xfrm>
          <a:prstGeom prst="rect">
            <a:avLst/>
          </a:prstGeom>
        </p:spPr>
      </p:pic>
      <p:sp>
        <p:nvSpPr>
          <p:cNvPr id="6" name="Rectangle 5">
            <a:extLst>
              <a:ext uri="{FF2B5EF4-FFF2-40B4-BE49-F238E27FC236}">
                <a16:creationId xmlns:a16="http://schemas.microsoft.com/office/drawing/2014/main" id="{389ED4BF-9BE9-0246-BD3C-D002B124E734}"/>
              </a:ext>
            </a:extLst>
          </p:cNvPr>
          <p:cNvSpPr/>
          <p:nvPr userDrawn="1"/>
        </p:nvSpPr>
        <p:spPr>
          <a:xfrm rot="10800000">
            <a:off x="0" y="0"/>
            <a:ext cx="9144000" cy="5129041"/>
          </a:xfrm>
          <a:prstGeom prst="rect">
            <a:avLst/>
          </a:prstGeom>
          <a:gradFill>
            <a:gsLst>
              <a:gs pos="100000">
                <a:schemeClr val="tx1"/>
              </a:gs>
              <a:gs pos="0">
                <a:schemeClr val="tx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9"/>
          </a:p>
        </p:txBody>
      </p:sp>
      <p:pic>
        <p:nvPicPr>
          <p:cNvPr id="4" name="Picture 3">
            <a:extLst>
              <a:ext uri="{FF2B5EF4-FFF2-40B4-BE49-F238E27FC236}">
                <a16:creationId xmlns:a16="http://schemas.microsoft.com/office/drawing/2014/main" id="{5ED586AC-BCBD-F64C-8253-2F23FB7CC0C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24" y="2572574"/>
            <a:ext cx="9144024" cy="2570926"/>
          </a:xfrm>
          <a:prstGeom prst="rect">
            <a:avLst/>
          </a:prstGeom>
        </p:spPr>
      </p:pic>
      <p:sp>
        <p:nvSpPr>
          <p:cNvPr id="8" name="Title 2">
            <a:extLst>
              <a:ext uri="{FF2B5EF4-FFF2-40B4-BE49-F238E27FC236}">
                <a16:creationId xmlns:a16="http://schemas.microsoft.com/office/drawing/2014/main" id="{0C4448B6-9731-FB4E-B860-5E4F81C536E7}"/>
              </a:ext>
            </a:extLst>
          </p:cNvPr>
          <p:cNvSpPr>
            <a:spLocks noGrp="1"/>
          </p:cNvSpPr>
          <p:nvPr>
            <p:ph type="title"/>
          </p:nvPr>
        </p:nvSpPr>
        <p:spPr>
          <a:xfrm>
            <a:off x="628692" y="416428"/>
            <a:ext cx="7886618" cy="555025"/>
          </a:xfrm>
          <a:prstGeom prst="rect">
            <a:avLst/>
          </a:prstGeom>
        </p:spPr>
        <p:txBody>
          <a:bodyPr/>
          <a:lstStyle>
            <a:lvl1pPr marL="0" algn="ctr" defTabSz="406439" rtl="0" eaLnBrk="1" latinLnBrk="0" hangingPunct="1">
              <a:lnSpc>
                <a:spcPct val="90000"/>
              </a:lnSpc>
              <a:spcBef>
                <a:spcPct val="0"/>
              </a:spcBef>
              <a:buNone/>
              <a:defRPr lang="en-US" sz="1800" kern="1200" spc="56">
                <a:solidFill>
                  <a:schemeClr val="bg1"/>
                </a:solidFill>
                <a:latin typeface="Arial" panose="020B0604020202020204" pitchFamily="34" charset="0"/>
                <a:ea typeface="Amazon Ember Thin" panose="020B0303020204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2401799485"/>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userDrawn="1">
  <p:cSld name="Pink_launch">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49D3DFB-0004-6944-A5C8-54DAF111F468}"/>
              </a:ext>
            </a:extLst>
          </p:cNvPr>
          <p:cNvPicPr>
            <a:picLocks noChangeAspect="1"/>
          </p:cNvPicPr>
          <p:nvPr userDrawn="1"/>
        </p:nvPicPr>
        <p:blipFill rotWithShape="1">
          <a:blip r:embed="rId2" cstate="screen">
            <a:alphaModFix amt="85000"/>
            <a:extLst>
              <a:ext uri="{28A0092B-C50C-407E-A947-70E740481C1C}">
                <a14:useLocalDpi xmlns:a14="http://schemas.microsoft.com/office/drawing/2010/main"/>
              </a:ext>
            </a:extLst>
          </a:blip>
          <a:srcRect/>
          <a:stretch/>
        </p:blipFill>
        <p:spPr>
          <a:xfrm rot="10800000">
            <a:off x="0" y="-72"/>
            <a:ext cx="9144000" cy="5143571"/>
          </a:xfrm>
          <a:prstGeom prst="rect">
            <a:avLst/>
          </a:prstGeom>
        </p:spPr>
      </p:pic>
      <p:sp>
        <p:nvSpPr>
          <p:cNvPr id="8" name="Title 1">
            <a:extLst>
              <a:ext uri="{FF2B5EF4-FFF2-40B4-BE49-F238E27FC236}">
                <a16:creationId xmlns:a16="http://schemas.microsoft.com/office/drawing/2014/main" id="{92966E98-35F7-B449-A54F-EFC4BE931CFD}"/>
              </a:ext>
            </a:extLst>
          </p:cNvPr>
          <p:cNvSpPr>
            <a:spLocks noGrp="1"/>
          </p:cNvSpPr>
          <p:nvPr>
            <p:ph type="title" hasCustomPrompt="1"/>
          </p:nvPr>
        </p:nvSpPr>
        <p:spPr>
          <a:xfrm>
            <a:off x="476281" y="1384943"/>
            <a:ext cx="4467516" cy="752615"/>
          </a:xfrm>
          <a:prstGeom prst="rect">
            <a:avLst/>
          </a:prstGeom>
        </p:spPr>
        <p:txBody>
          <a:bodyPr/>
          <a:lstStyle>
            <a:lvl1pPr>
              <a:defRPr sz="3731" b="0" i="0">
                <a:solidFill>
                  <a:schemeClr val="bg1"/>
                </a:solidFill>
                <a:latin typeface="Arial" panose="020B0604020202020204" pitchFamily="34" charset="0"/>
                <a:ea typeface="Amazon Ember Thin" panose="020B0303020204020204" pitchFamily="34" charset="0"/>
                <a:cs typeface="Arial" panose="020B0604020202020204" pitchFamily="34" charset="0"/>
              </a:defRPr>
            </a:lvl1pPr>
          </a:lstStyle>
          <a:p>
            <a:r>
              <a:rPr lang="en-US" dirty="0"/>
              <a:t>Product name</a:t>
            </a:r>
          </a:p>
        </p:txBody>
      </p:sp>
      <p:sp>
        <p:nvSpPr>
          <p:cNvPr id="9" name="Text Placeholder 3">
            <a:extLst>
              <a:ext uri="{FF2B5EF4-FFF2-40B4-BE49-F238E27FC236}">
                <a16:creationId xmlns:a16="http://schemas.microsoft.com/office/drawing/2014/main" id="{175472A9-B3A5-5F4F-BE04-0D7C414D3A70}"/>
              </a:ext>
            </a:extLst>
          </p:cNvPr>
          <p:cNvSpPr>
            <a:spLocks noGrp="1"/>
          </p:cNvSpPr>
          <p:nvPr>
            <p:ph type="body" sz="quarter" idx="10" hasCustomPrompt="1"/>
          </p:nvPr>
        </p:nvSpPr>
        <p:spPr>
          <a:xfrm>
            <a:off x="476281" y="2379139"/>
            <a:ext cx="2962468" cy="752615"/>
          </a:xfrm>
          <a:prstGeom prst="rect">
            <a:avLst/>
          </a:prstGeom>
        </p:spPr>
        <p:txBody>
          <a:bodyPr/>
          <a:lstStyle>
            <a:lvl1pPr marL="0" indent="0">
              <a:lnSpc>
                <a:spcPct val="100000"/>
              </a:lnSpc>
              <a:buNone/>
              <a:defRPr sz="1238" b="0" i="0">
                <a:solidFill>
                  <a:schemeClr val="bg1"/>
                </a:solidFill>
                <a:latin typeface="Arial" panose="020B0604020202020204" pitchFamily="34" charset="0"/>
                <a:ea typeface="Amazon Ember Light" panose="020B0403020204020204" pitchFamily="34" charset="0"/>
                <a:cs typeface="Arial" panose="020B0604020202020204" pitchFamily="34" charset="0"/>
              </a:defRPr>
            </a:lvl1pPr>
            <a:lvl2pPr marL="203219" indent="0">
              <a:buNone/>
              <a:defRPr sz="825" b="0" i="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lvl2pPr>
            <a:lvl3pPr marL="406439" indent="0">
              <a:buNone/>
              <a:defRPr sz="825" b="0" i="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lvl3pPr>
            <a:lvl4pPr marL="609659" indent="0">
              <a:buNone/>
              <a:defRPr sz="825" b="0" i="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lvl4pPr>
            <a:lvl5pPr marL="812879" indent="0">
              <a:buNone/>
              <a:defRPr sz="825" b="0" i="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lvl5pPr>
          </a:lstStyle>
          <a:p>
            <a:pPr lvl="0"/>
            <a:r>
              <a:rPr lang="en-US" dirty="0"/>
              <a:t>Description</a:t>
            </a:r>
          </a:p>
        </p:txBody>
      </p:sp>
      <p:sp>
        <p:nvSpPr>
          <p:cNvPr id="12" name="Text Placeholder 11">
            <a:extLst>
              <a:ext uri="{FF2B5EF4-FFF2-40B4-BE49-F238E27FC236}">
                <a16:creationId xmlns:a16="http://schemas.microsoft.com/office/drawing/2014/main" id="{7053C641-B1CB-4E4A-AEF2-E34223FA8517}"/>
              </a:ext>
            </a:extLst>
          </p:cNvPr>
          <p:cNvSpPr>
            <a:spLocks noGrp="1"/>
          </p:cNvSpPr>
          <p:nvPr>
            <p:ph type="body" sz="quarter" idx="11" hasCustomPrompt="1"/>
          </p:nvPr>
        </p:nvSpPr>
        <p:spPr>
          <a:xfrm>
            <a:off x="476282" y="3407235"/>
            <a:ext cx="2714802" cy="321438"/>
          </a:xfrm>
          <a:prstGeom prst="rect">
            <a:avLst/>
          </a:prstGeom>
        </p:spPr>
        <p:txBody>
          <a:bodyPr/>
          <a:lstStyle>
            <a:lvl1pPr marL="0" indent="0">
              <a:buNone/>
              <a:defRPr sz="900" b="1" i="0" spc="113">
                <a:gradFill>
                  <a:gsLst>
                    <a:gs pos="100000">
                      <a:schemeClr val="accent3"/>
                    </a:gs>
                    <a:gs pos="0">
                      <a:schemeClr val="accent4"/>
                    </a:gs>
                  </a:gsLst>
                  <a:lin ang="2700000" scaled="0"/>
                </a:gradFill>
                <a:latin typeface="Arial" panose="020B0604020202020204" pitchFamily="34" charset="0"/>
                <a:ea typeface="Amazon Ember" panose="020B0603020204020204" pitchFamily="34" charset="0"/>
                <a:cs typeface="Arial" panose="020B0604020202020204" pitchFamily="34" charset="0"/>
              </a:defRPr>
            </a:lvl1pPr>
            <a:lvl2pPr marL="203219" indent="0">
              <a:buNone/>
              <a:defRPr sz="900" b="1" i="0" spc="113">
                <a:solidFill>
                  <a:schemeClr val="bg1"/>
                </a:solidFill>
                <a:latin typeface="Amazon Ember" panose="020B0603020204020204" pitchFamily="34" charset="0"/>
                <a:ea typeface="Amazon Ember" panose="020B0603020204020204" pitchFamily="34" charset="0"/>
                <a:cs typeface="Amazon Ember" panose="020B0603020204020204" pitchFamily="34" charset="0"/>
              </a:defRPr>
            </a:lvl2pPr>
            <a:lvl3pPr marL="406439" indent="0">
              <a:buNone/>
              <a:defRPr sz="900" b="1" i="0" spc="113">
                <a:solidFill>
                  <a:schemeClr val="bg1"/>
                </a:solidFill>
                <a:latin typeface="Amazon Ember" panose="020B0603020204020204" pitchFamily="34" charset="0"/>
                <a:ea typeface="Amazon Ember" panose="020B0603020204020204" pitchFamily="34" charset="0"/>
                <a:cs typeface="Amazon Ember" panose="020B0603020204020204" pitchFamily="34" charset="0"/>
              </a:defRPr>
            </a:lvl3pPr>
            <a:lvl4pPr marL="609659" indent="0">
              <a:buNone/>
              <a:defRPr sz="900" b="1" i="0" spc="113">
                <a:solidFill>
                  <a:schemeClr val="bg1"/>
                </a:solidFill>
                <a:latin typeface="Amazon Ember" panose="020B0603020204020204" pitchFamily="34" charset="0"/>
                <a:ea typeface="Amazon Ember" panose="020B0603020204020204" pitchFamily="34" charset="0"/>
                <a:cs typeface="Amazon Ember" panose="020B0603020204020204" pitchFamily="34" charset="0"/>
              </a:defRPr>
            </a:lvl4pPr>
            <a:lvl5pPr marL="812879" indent="0">
              <a:buNone/>
              <a:defRPr sz="900" b="1" i="0" spc="113">
                <a:solidFill>
                  <a:schemeClr val="bg1"/>
                </a:solidFill>
                <a:latin typeface="Amazon Ember" panose="020B0603020204020204" pitchFamily="34" charset="0"/>
                <a:ea typeface="Amazon Ember" panose="020B0603020204020204" pitchFamily="34" charset="0"/>
                <a:cs typeface="Amazon Ember" panose="020B0603020204020204" pitchFamily="34" charset="0"/>
              </a:defRPr>
            </a:lvl5pPr>
          </a:lstStyle>
          <a:p>
            <a:pPr lvl="0"/>
            <a:r>
              <a:rPr lang="en-US" dirty="0"/>
              <a:t>AVAILABILITY LINE</a:t>
            </a:r>
          </a:p>
        </p:txBody>
      </p:sp>
      <p:sp>
        <p:nvSpPr>
          <p:cNvPr id="13" name="Rectangle 12">
            <a:extLst>
              <a:ext uri="{FF2B5EF4-FFF2-40B4-BE49-F238E27FC236}">
                <a16:creationId xmlns:a16="http://schemas.microsoft.com/office/drawing/2014/main" id="{EB6AB603-6BD4-6944-9693-1FFB9CCD2332}"/>
              </a:ext>
            </a:extLst>
          </p:cNvPr>
          <p:cNvSpPr/>
          <p:nvPr userDrawn="1"/>
        </p:nvSpPr>
        <p:spPr>
          <a:xfrm>
            <a:off x="8251250" y="308077"/>
            <a:ext cx="647742" cy="439937"/>
          </a:xfrm>
          <a:prstGeom prst="rect">
            <a:avLst/>
          </a:prstGeom>
          <a:solidFill>
            <a:srgbClr val="000000">
              <a:alpha val="50196"/>
            </a:srgbClr>
          </a:solidFill>
          <a:ln w="28575">
            <a:gradFill flip="none" rotWithShape="1">
              <a:gsLst>
                <a:gs pos="0">
                  <a:schemeClr val="accent4"/>
                </a:gs>
                <a:gs pos="100000">
                  <a:schemeClr val="accent3"/>
                </a:gs>
              </a:gsLst>
              <a:lin ang="13500000" scaled="1"/>
              <a:tileRect/>
            </a:gradFill>
          </a:ln>
        </p:spPr>
        <p:style>
          <a:lnRef idx="1">
            <a:schemeClr val="accent1"/>
          </a:lnRef>
          <a:fillRef idx="0">
            <a:schemeClr val="accent1"/>
          </a:fillRef>
          <a:effectRef idx="0">
            <a:schemeClr val="accent1"/>
          </a:effectRef>
          <a:fontRef idx="minor">
            <a:schemeClr val="tx1"/>
          </a:fontRef>
        </p:style>
        <p:txBody>
          <a:bodyPr lIns="0" tIns="0" rIns="0" bIns="0" rtlCol="0" anchor="ctr"/>
          <a:lstStyle/>
          <a:p>
            <a:pPr algn="ctr"/>
            <a:r>
              <a:rPr lang="en-US" sz="750" b="1" spc="450" dirty="0">
                <a:solidFill>
                  <a:schemeClr val="bg1"/>
                </a:solidFill>
                <a:latin typeface="Arial" panose="020B0604020202020204" pitchFamily="34" charset="0"/>
                <a:ea typeface="Amazon Ember" panose="020B0603020204020204" pitchFamily="34" charset="0"/>
                <a:cs typeface="Arial" panose="020B0604020202020204" pitchFamily="34" charset="0"/>
              </a:rPr>
              <a:t> NEW!</a:t>
            </a:r>
          </a:p>
        </p:txBody>
      </p:sp>
    </p:spTree>
    <p:extLst>
      <p:ext uri="{BB962C8B-B14F-4D97-AF65-F5344CB8AC3E}">
        <p14:creationId xmlns:p14="http://schemas.microsoft.com/office/powerpoint/2010/main" val="4024312368"/>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userDrawn="1">
  <p:cSld name="6_pink bottom">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1D4172D-862D-41FD-B865-C95A987802DF}"/>
              </a:ext>
            </a:extLst>
          </p:cNvPr>
          <p:cNvPicPr>
            <a:picLocks noChangeAspect="1"/>
          </p:cNvPicPr>
          <p:nvPr userDrawn="1"/>
        </p:nvPicPr>
        <p:blipFill rotWithShape="1">
          <a:blip r:embed="rId2" cstate="screen">
            <a:alphaModFix amt="70000"/>
            <a:extLst>
              <a:ext uri="{28A0092B-C50C-407E-A947-70E740481C1C}">
                <a14:useLocalDpi xmlns:a14="http://schemas.microsoft.com/office/drawing/2010/main"/>
              </a:ext>
            </a:extLst>
          </a:blip>
          <a:srcRect/>
          <a:stretch/>
        </p:blipFill>
        <p:spPr>
          <a:xfrm>
            <a:off x="-298" y="14459"/>
            <a:ext cx="9144298" cy="5129041"/>
          </a:xfrm>
          <a:prstGeom prst="rect">
            <a:avLst/>
          </a:prstGeom>
        </p:spPr>
      </p:pic>
      <p:sp>
        <p:nvSpPr>
          <p:cNvPr id="6" name="Rectangle 5">
            <a:extLst>
              <a:ext uri="{FF2B5EF4-FFF2-40B4-BE49-F238E27FC236}">
                <a16:creationId xmlns:a16="http://schemas.microsoft.com/office/drawing/2014/main" id="{389ED4BF-9BE9-0246-BD3C-D002B124E734}"/>
              </a:ext>
            </a:extLst>
          </p:cNvPr>
          <p:cNvSpPr/>
          <p:nvPr userDrawn="1"/>
        </p:nvSpPr>
        <p:spPr>
          <a:xfrm rot="10800000">
            <a:off x="0" y="0"/>
            <a:ext cx="9144000" cy="5129041"/>
          </a:xfrm>
          <a:prstGeom prst="rect">
            <a:avLst/>
          </a:prstGeom>
          <a:gradFill>
            <a:gsLst>
              <a:gs pos="100000">
                <a:schemeClr val="tx1"/>
              </a:gs>
              <a:gs pos="0">
                <a:schemeClr val="tx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9"/>
          </a:p>
        </p:txBody>
      </p:sp>
      <p:pic>
        <p:nvPicPr>
          <p:cNvPr id="4" name="Picture 3">
            <a:extLst>
              <a:ext uri="{FF2B5EF4-FFF2-40B4-BE49-F238E27FC236}">
                <a16:creationId xmlns:a16="http://schemas.microsoft.com/office/drawing/2014/main" id="{5ED586AC-BCBD-F64C-8253-2F23FB7CC0C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298" y="2572574"/>
            <a:ext cx="9144024" cy="2570926"/>
          </a:xfrm>
          <a:prstGeom prst="rect">
            <a:avLst/>
          </a:prstGeom>
        </p:spPr>
      </p:pic>
      <p:sp>
        <p:nvSpPr>
          <p:cNvPr id="8" name="Title 2">
            <a:extLst>
              <a:ext uri="{FF2B5EF4-FFF2-40B4-BE49-F238E27FC236}">
                <a16:creationId xmlns:a16="http://schemas.microsoft.com/office/drawing/2014/main" id="{0C4448B6-9731-FB4E-B860-5E4F81C536E7}"/>
              </a:ext>
            </a:extLst>
          </p:cNvPr>
          <p:cNvSpPr>
            <a:spLocks noGrp="1"/>
          </p:cNvSpPr>
          <p:nvPr>
            <p:ph type="title"/>
          </p:nvPr>
        </p:nvSpPr>
        <p:spPr>
          <a:xfrm>
            <a:off x="628692" y="416428"/>
            <a:ext cx="7886618" cy="555025"/>
          </a:xfrm>
          <a:prstGeom prst="rect">
            <a:avLst/>
          </a:prstGeom>
        </p:spPr>
        <p:txBody>
          <a:bodyPr/>
          <a:lstStyle>
            <a:lvl1pPr marL="0" algn="ctr" defTabSz="406439" rtl="0" eaLnBrk="1" latinLnBrk="0" hangingPunct="1">
              <a:lnSpc>
                <a:spcPct val="90000"/>
              </a:lnSpc>
              <a:spcBef>
                <a:spcPct val="0"/>
              </a:spcBef>
              <a:buNone/>
              <a:defRPr lang="en-US" sz="1800" kern="1200" spc="56">
                <a:solidFill>
                  <a:schemeClr val="bg1"/>
                </a:solidFill>
                <a:latin typeface="Arial" panose="020B0604020202020204" pitchFamily="34" charset="0"/>
                <a:ea typeface="Amazon Ember Thin" panose="020B0303020204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2700278222"/>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userDrawn="1">
  <p:cSld name="7_pink bottom">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74D77D1-71E1-44B1-81AC-2A292E3ED911}"/>
              </a:ext>
            </a:extLst>
          </p:cNvPr>
          <p:cNvPicPr>
            <a:picLocks noChangeAspect="1"/>
          </p:cNvPicPr>
          <p:nvPr userDrawn="1"/>
        </p:nvPicPr>
        <p:blipFill rotWithShape="1">
          <a:blip r:embed="rId2" cstate="screen">
            <a:alphaModFix amt="70000"/>
            <a:extLst>
              <a:ext uri="{28A0092B-C50C-407E-A947-70E740481C1C}">
                <a14:useLocalDpi xmlns:a14="http://schemas.microsoft.com/office/drawing/2010/main"/>
              </a:ext>
            </a:extLst>
          </a:blip>
          <a:srcRect/>
          <a:stretch/>
        </p:blipFill>
        <p:spPr>
          <a:xfrm>
            <a:off x="-298" y="14459"/>
            <a:ext cx="9144298" cy="5129041"/>
          </a:xfrm>
          <a:prstGeom prst="rect">
            <a:avLst/>
          </a:prstGeom>
        </p:spPr>
      </p:pic>
      <p:sp>
        <p:nvSpPr>
          <p:cNvPr id="6" name="Rectangle 5">
            <a:extLst>
              <a:ext uri="{FF2B5EF4-FFF2-40B4-BE49-F238E27FC236}">
                <a16:creationId xmlns:a16="http://schemas.microsoft.com/office/drawing/2014/main" id="{389ED4BF-9BE9-0246-BD3C-D002B124E734}"/>
              </a:ext>
            </a:extLst>
          </p:cNvPr>
          <p:cNvSpPr/>
          <p:nvPr userDrawn="1"/>
        </p:nvSpPr>
        <p:spPr>
          <a:xfrm rot="10800000">
            <a:off x="0" y="0"/>
            <a:ext cx="9144000" cy="5129041"/>
          </a:xfrm>
          <a:prstGeom prst="rect">
            <a:avLst/>
          </a:prstGeom>
          <a:gradFill>
            <a:gsLst>
              <a:gs pos="100000">
                <a:schemeClr val="tx1"/>
              </a:gs>
              <a:gs pos="0">
                <a:schemeClr val="tx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9"/>
          </a:p>
        </p:txBody>
      </p:sp>
      <p:pic>
        <p:nvPicPr>
          <p:cNvPr id="4" name="Picture 3">
            <a:extLst>
              <a:ext uri="{FF2B5EF4-FFF2-40B4-BE49-F238E27FC236}">
                <a16:creationId xmlns:a16="http://schemas.microsoft.com/office/drawing/2014/main" id="{5ED586AC-BCBD-F64C-8253-2F23FB7CC0C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2572574"/>
            <a:ext cx="9144024" cy="2570926"/>
          </a:xfrm>
          <a:prstGeom prst="rect">
            <a:avLst/>
          </a:prstGeom>
        </p:spPr>
      </p:pic>
      <p:sp>
        <p:nvSpPr>
          <p:cNvPr id="8" name="Title 2">
            <a:extLst>
              <a:ext uri="{FF2B5EF4-FFF2-40B4-BE49-F238E27FC236}">
                <a16:creationId xmlns:a16="http://schemas.microsoft.com/office/drawing/2014/main" id="{0C4448B6-9731-FB4E-B860-5E4F81C536E7}"/>
              </a:ext>
            </a:extLst>
          </p:cNvPr>
          <p:cNvSpPr>
            <a:spLocks noGrp="1"/>
          </p:cNvSpPr>
          <p:nvPr>
            <p:ph type="title"/>
          </p:nvPr>
        </p:nvSpPr>
        <p:spPr>
          <a:xfrm>
            <a:off x="628692" y="416428"/>
            <a:ext cx="7886618" cy="555025"/>
          </a:xfrm>
          <a:prstGeom prst="rect">
            <a:avLst/>
          </a:prstGeom>
        </p:spPr>
        <p:txBody>
          <a:bodyPr/>
          <a:lstStyle>
            <a:lvl1pPr marL="0" algn="ctr" defTabSz="406439" rtl="0" eaLnBrk="1" latinLnBrk="0" hangingPunct="1">
              <a:lnSpc>
                <a:spcPct val="90000"/>
              </a:lnSpc>
              <a:spcBef>
                <a:spcPct val="0"/>
              </a:spcBef>
              <a:buNone/>
              <a:defRPr lang="en-US" sz="1800" kern="1200" spc="56">
                <a:solidFill>
                  <a:schemeClr val="bg1"/>
                </a:solidFill>
                <a:latin typeface="Arial" panose="020B0604020202020204" pitchFamily="34" charset="0"/>
                <a:ea typeface="Amazon Ember Thin" panose="020B0303020204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1381235239"/>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userDrawn="1">
  <p:cSld name="8_pink bottom">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0ABE186-3270-4ECC-8E4D-EEA1B72B6FBD}"/>
              </a:ext>
            </a:extLst>
          </p:cNvPr>
          <p:cNvPicPr>
            <a:picLocks noChangeAspect="1"/>
          </p:cNvPicPr>
          <p:nvPr userDrawn="1"/>
        </p:nvPicPr>
        <p:blipFill rotWithShape="1">
          <a:blip r:embed="rId2" cstate="screen">
            <a:alphaModFix amt="70000"/>
            <a:extLst>
              <a:ext uri="{28A0092B-C50C-407E-A947-70E740481C1C}">
                <a14:useLocalDpi xmlns:a14="http://schemas.microsoft.com/office/drawing/2010/main"/>
              </a:ext>
            </a:extLst>
          </a:blip>
          <a:srcRect/>
          <a:stretch/>
        </p:blipFill>
        <p:spPr>
          <a:xfrm>
            <a:off x="-298" y="14459"/>
            <a:ext cx="9144298" cy="5129041"/>
          </a:xfrm>
          <a:prstGeom prst="rect">
            <a:avLst/>
          </a:prstGeom>
        </p:spPr>
      </p:pic>
      <p:sp>
        <p:nvSpPr>
          <p:cNvPr id="6" name="Rectangle 5">
            <a:extLst>
              <a:ext uri="{FF2B5EF4-FFF2-40B4-BE49-F238E27FC236}">
                <a16:creationId xmlns:a16="http://schemas.microsoft.com/office/drawing/2014/main" id="{389ED4BF-9BE9-0246-BD3C-D002B124E734}"/>
              </a:ext>
            </a:extLst>
          </p:cNvPr>
          <p:cNvSpPr/>
          <p:nvPr userDrawn="1"/>
        </p:nvSpPr>
        <p:spPr>
          <a:xfrm rot="10800000">
            <a:off x="0" y="0"/>
            <a:ext cx="9144000" cy="5129041"/>
          </a:xfrm>
          <a:prstGeom prst="rect">
            <a:avLst/>
          </a:prstGeom>
          <a:gradFill>
            <a:gsLst>
              <a:gs pos="100000">
                <a:schemeClr val="tx1"/>
              </a:gs>
              <a:gs pos="0">
                <a:schemeClr val="tx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9"/>
          </a:p>
        </p:txBody>
      </p:sp>
      <p:pic>
        <p:nvPicPr>
          <p:cNvPr id="4" name="Picture 3">
            <a:extLst>
              <a:ext uri="{FF2B5EF4-FFF2-40B4-BE49-F238E27FC236}">
                <a16:creationId xmlns:a16="http://schemas.microsoft.com/office/drawing/2014/main" id="{5ED586AC-BCBD-F64C-8253-2F23FB7CC0C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2572574"/>
            <a:ext cx="9144024" cy="2570926"/>
          </a:xfrm>
          <a:prstGeom prst="rect">
            <a:avLst/>
          </a:prstGeom>
        </p:spPr>
      </p:pic>
      <p:sp>
        <p:nvSpPr>
          <p:cNvPr id="8" name="Title 2">
            <a:extLst>
              <a:ext uri="{FF2B5EF4-FFF2-40B4-BE49-F238E27FC236}">
                <a16:creationId xmlns:a16="http://schemas.microsoft.com/office/drawing/2014/main" id="{0C4448B6-9731-FB4E-B860-5E4F81C536E7}"/>
              </a:ext>
            </a:extLst>
          </p:cNvPr>
          <p:cNvSpPr>
            <a:spLocks noGrp="1"/>
          </p:cNvSpPr>
          <p:nvPr>
            <p:ph type="title"/>
          </p:nvPr>
        </p:nvSpPr>
        <p:spPr>
          <a:xfrm>
            <a:off x="628692" y="416428"/>
            <a:ext cx="7886618" cy="555025"/>
          </a:xfrm>
          <a:prstGeom prst="rect">
            <a:avLst/>
          </a:prstGeom>
        </p:spPr>
        <p:txBody>
          <a:bodyPr/>
          <a:lstStyle>
            <a:lvl1pPr marL="0" algn="ctr" defTabSz="406439" rtl="0" eaLnBrk="1" latinLnBrk="0" hangingPunct="1">
              <a:lnSpc>
                <a:spcPct val="90000"/>
              </a:lnSpc>
              <a:spcBef>
                <a:spcPct val="0"/>
              </a:spcBef>
              <a:buNone/>
              <a:defRPr lang="en-US" sz="1800" kern="1200" spc="56">
                <a:solidFill>
                  <a:schemeClr val="bg1"/>
                </a:solidFill>
                <a:latin typeface="Arial" panose="020B0604020202020204" pitchFamily="34" charset="0"/>
                <a:ea typeface="Amazon Ember Thin" panose="020B0303020204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874064436"/>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userDrawn="1">
  <p:cSld name="9_pink bottom">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D7BC0C9-9664-4589-B17F-F3AE26650786}"/>
              </a:ext>
            </a:extLst>
          </p:cNvPr>
          <p:cNvPicPr>
            <a:picLocks noChangeAspect="1"/>
          </p:cNvPicPr>
          <p:nvPr userDrawn="1"/>
        </p:nvPicPr>
        <p:blipFill rotWithShape="1">
          <a:blip r:embed="rId2" cstate="screen">
            <a:alphaModFix amt="70000"/>
            <a:extLst>
              <a:ext uri="{28A0092B-C50C-407E-A947-70E740481C1C}">
                <a14:useLocalDpi xmlns:a14="http://schemas.microsoft.com/office/drawing/2010/main"/>
              </a:ext>
            </a:extLst>
          </a:blip>
          <a:srcRect/>
          <a:stretch/>
        </p:blipFill>
        <p:spPr>
          <a:xfrm>
            <a:off x="-298" y="14459"/>
            <a:ext cx="9144298" cy="5129041"/>
          </a:xfrm>
          <a:prstGeom prst="rect">
            <a:avLst/>
          </a:prstGeom>
        </p:spPr>
      </p:pic>
      <p:sp>
        <p:nvSpPr>
          <p:cNvPr id="6" name="Rectangle 5">
            <a:extLst>
              <a:ext uri="{FF2B5EF4-FFF2-40B4-BE49-F238E27FC236}">
                <a16:creationId xmlns:a16="http://schemas.microsoft.com/office/drawing/2014/main" id="{389ED4BF-9BE9-0246-BD3C-D002B124E734}"/>
              </a:ext>
            </a:extLst>
          </p:cNvPr>
          <p:cNvSpPr/>
          <p:nvPr userDrawn="1"/>
        </p:nvSpPr>
        <p:spPr>
          <a:xfrm rot="10800000">
            <a:off x="0" y="0"/>
            <a:ext cx="9144000" cy="5129041"/>
          </a:xfrm>
          <a:prstGeom prst="rect">
            <a:avLst/>
          </a:prstGeom>
          <a:gradFill>
            <a:gsLst>
              <a:gs pos="100000">
                <a:schemeClr val="tx1"/>
              </a:gs>
              <a:gs pos="0">
                <a:schemeClr val="tx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9"/>
          </a:p>
        </p:txBody>
      </p:sp>
      <p:pic>
        <p:nvPicPr>
          <p:cNvPr id="4" name="Picture 3">
            <a:extLst>
              <a:ext uri="{FF2B5EF4-FFF2-40B4-BE49-F238E27FC236}">
                <a16:creationId xmlns:a16="http://schemas.microsoft.com/office/drawing/2014/main" id="{5ED586AC-BCBD-F64C-8253-2F23FB7CC0C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2572574"/>
            <a:ext cx="9144024" cy="2570926"/>
          </a:xfrm>
          <a:prstGeom prst="rect">
            <a:avLst/>
          </a:prstGeom>
        </p:spPr>
      </p:pic>
      <p:sp>
        <p:nvSpPr>
          <p:cNvPr id="8" name="Title 2">
            <a:extLst>
              <a:ext uri="{FF2B5EF4-FFF2-40B4-BE49-F238E27FC236}">
                <a16:creationId xmlns:a16="http://schemas.microsoft.com/office/drawing/2014/main" id="{0C4448B6-9731-FB4E-B860-5E4F81C536E7}"/>
              </a:ext>
            </a:extLst>
          </p:cNvPr>
          <p:cNvSpPr>
            <a:spLocks noGrp="1"/>
          </p:cNvSpPr>
          <p:nvPr>
            <p:ph type="title"/>
          </p:nvPr>
        </p:nvSpPr>
        <p:spPr>
          <a:xfrm>
            <a:off x="628692" y="416428"/>
            <a:ext cx="7886618" cy="555025"/>
          </a:xfrm>
          <a:prstGeom prst="rect">
            <a:avLst/>
          </a:prstGeom>
        </p:spPr>
        <p:txBody>
          <a:bodyPr/>
          <a:lstStyle>
            <a:lvl1pPr marL="0" algn="ctr" defTabSz="406439" rtl="0" eaLnBrk="1" latinLnBrk="0" hangingPunct="1">
              <a:lnSpc>
                <a:spcPct val="90000"/>
              </a:lnSpc>
              <a:spcBef>
                <a:spcPct val="0"/>
              </a:spcBef>
              <a:buNone/>
              <a:defRPr lang="en-US" sz="1800" kern="1200" spc="56">
                <a:solidFill>
                  <a:schemeClr val="bg1"/>
                </a:solidFill>
                <a:latin typeface="Arial" panose="020B0604020202020204" pitchFamily="34" charset="0"/>
                <a:ea typeface="Amazon Ember Thin" panose="020B0303020204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415613049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userDrawn="1">
  <p:cSld name="10_pink bottom">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9C4D097-8CF9-4111-9610-E0F559ED1096}"/>
              </a:ext>
            </a:extLst>
          </p:cNvPr>
          <p:cNvPicPr>
            <a:picLocks noChangeAspect="1"/>
          </p:cNvPicPr>
          <p:nvPr userDrawn="1"/>
        </p:nvPicPr>
        <p:blipFill rotWithShape="1">
          <a:blip r:embed="rId2" cstate="screen">
            <a:alphaModFix amt="70000"/>
            <a:extLst>
              <a:ext uri="{28A0092B-C50C-407E-A947-70E740481C1C}">
                <a14:useLocalDpi xmlns:a14="http://schemas.microsoft.com/office/drawing/2010/main"/>
              </a:ext>
            </a:extLst>
          </a:blip>
          <a:srcRect/>
          <a:stretch/>
        </p:blipFill>
        <p:spPr>
          <a:xfrm>
            <a:off x="-298" y="14459"/>
            <a:ext cx="9144298" cy="5129041"/>
          </a:xfrm>
          <a:prstGeom prst="rect">
            <a:avLst/>
          </a:prstGeom>
        </p:spPr>
      </p:pic>
      <p:sp>
        <p:nvSpPr>
          <p:cNvPr id="6" name="Rectangle 5">
            <a:extLst>
              <a:ext uri="{FF2B5EF4-FFF2-40B4-BE49-F238E27FC236}">
                <a16:creationId xmlns:a16="http://schemas.microsoft.com/office/drawing/2014/main" id="{389ED4BF-9BE9-0246-BD3C-D002B124E734}"/>
              </a:ext>
            </a:extLst>
          </p:cNvPr>
          <p:cNvSpPr/>
          <p:nvPr userDrawn="1"/>
        </p:nvSpPr>
        <p:spPr>
          <a:xfrm rot="10800000">
            <a:off x="0" y="0"/>
            <a:ext cx="9144000" cy="5129041"/>
          </a:xfrm>
          <a:prstGeom prst="rect">
            <a:avLst/>
          </a:prstGeom>
          <a:gradFill>
            <a:gsLst>
              <a:gs pos="100000">
                <a:schemeClr val="tx1"/>
              </a:gs>
              <a:gs pos="0">
                <a:schemeClr val="tx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9"/>
          </a:p>
        </p:txBody>
      </p:sp>
      <p:pic>
        <p:nvPicPr>
          <p:cNvPr id="4" name="Picture 3">
            <a:extLst>
              <a:ext uri="{FF2B5EF4-FFF2-40B4-BE49-F238E27FC236}">
                <a16:creationId xmlns:a16="http://schemas.microsoft.com/office/drawing/2014/main" id="{5ED586AC-BCBD-F64C-8253-2F23FB7CC0C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2572574"/>
            <a:ext cx="9144024" cy="2570926"/>
          </a:xfrm>
          <a:prstGeom prst="rect">
            <a:avLst/>
          </a:prstGeom>
        </p:spPr>
      </p:pic>
      <p:sp>
        <p:nvSpPr>
          <p:cNvPr id="8" name="Title 2">
            <a:extLst>
              <a:ext uri="{FF2B5EF4-FFF2-40B4-BE49-F238E27FC236}">
                <a16:creationId xmlns:a16="http://schemas.microsoft.com/office/drawing/2014/main" id="{0C4448B6-9731-FB4E-B860-5E4F81C536E7}"/>
              </a:ext>
            </a:extLst>
          </p:cNvPr>
          <p:cNvSpPr>
            <a:spLocks noGrp="1"/>
          </p:cNvSpPr>
          <p:nvPr>
            <p:ph type="title"/>
          </p:nvPr>
        </p:nvSpPr>
        <p:spPr>
          <a:xfrm>
            <a:off x="628692" y="416428"/>
            <a:ext cx="7886618" cy="555025"/>
          </a:xfrm>
          <a:prstGeom prst="rect">
            <a:avLst/>
          </a:prstGeom>
        </p:spPr>
        <p:txBody>
          <a:bodyPr/>
          <a:lstStyle>
            <a:lvl1pPr marL="0" algn="ctr" defTabSz="406439" rtl="0" eaLnBrk="1" latinLnBrk="0" hangingPunct="1">
              <a:lnSpc>
                <a:spcPct val="90000"/>
              </a:lnSpc>
              <a:spcBef>
                <a:spcPct val="0"/>
              </a:spcBef>
              <a:buNone/>
              <a:defRPr lang="en-US" sz="1800" kern="1200" spc="56">
                <a:solidFill>
                  <a:schemeClr val="bg1"/>
                </a:solidFill>
                <a:latin typeface="Arial" panose="020B0604020202020204" pitchFamily="34" charset="0"/>
                <a:ea typeface="Amazon Ember Thin" panose="020B0303020204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3139783760"/>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userDrawn="1">
  <p:cSld name="11_pink bottom">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54C34DE-1302-4324-8E4E-A3A8424F5595}"/>
              </a:ext>
            </a:extLst>
          </p:cNvPr>
          <p:cNvPicPr>
            <a:picLocks noChangeAspect="1"/>
          </p:cNvPicPr>
          <p:nvPr userDrawn="1"/>
        </p:nvPicPr>
        <p:blipFill rotWithShape="1">
          <a:blip r:embed="rId2" cstate="screen">
            <a:alphaModFix amt="70000"/>
            <a:extLst>
              <a:ext uri="{28A0092B-C50C-407E-A947-70E740481C1C}">
                <a14:useLocalDpi xmlns:a14="http://schemas.microsoft.com/office/drawing/2010/main"/>
              </a:ext>
            </a:extLst>
          </a:blip>
          <a:srcRect/>
          <a:stretch/>
        </p:blipFill>
        <p:spPr>
          <a:xfrm>
            <a:off x="-298" y="14459"/>
            <a:ext cx="9144298" cy="5129041"/>
          </a:xfrm>
          <a:prstGeom prst="rect">
            <a:avLst/>
          </a:prstGeom>
        </p:spPr>
      </p:pic>
      <p:sp>
        <p:nvSpPr>
          <p:cNvPr id="6" name="Rectangle 5">
            <a:extLst>
              <a:ext uri="{FF2B5EF4-FFF2-40B4-BE49-F238E27FC236}">
                <a16:creationId xmlns:a16="http://schemas.microsoft.com/office/drawing/2014/main" id="{389ED4BF-9BE9-0246-BD3C-D002B124E734}"/>
              </a:ext>
            </a:extLst>
          </p:cNvPr>
          <p:cNvSpPr/>
          <p:nvPr userDrawn="1"/>
        </p:nvSpPr>
        <p:spPr>
          <a:xfrm rot="10800000">
            <a:off x="0" y="0"/>
            <a:ext cx="9144000" cy="5129041"/>
          </a:xfrm>
          <a:prstGeom prst="rect">
            <a:avLst/>
          </a:prstGeom>
          <a:gradFill>
            <a:gsLst>
              <a:gs pos="100000">
                <a:schemeClr val="tx1"/>
              </a:gs>
              <a:gs pos="0">
                <a:schemeClr val="tx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9"/>
          </a:p>
        </p:txBody>
      </p:sp>
      <p:pic>
        <p:nvPicPr>
          <p:cNvPr id="4" name="Picture 3">
            <a:extLst>
              <a:ext uri="{FF2B5EF4-FFF2-40B4-BE49-F238E27FC236}">
                <a16:creationId xmlns:a16="http://schemas.microsoft.com/office/drawing/2014/main" id="{5ED586AC-BCBD-F64C-8253-2F23FB7CC0C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2572574"/>
            <a:ext cx="9144024" cy="2570926"/>
          </a:xfrm>
          <a:prstGeom prst="rect">
            <a:avLst/>
          </a:prstGeom>
        </p:spPr>
      </p:pic>
      <p:sp>
        <p:nvSpPr>
          <p:cNvPr id="8" name="Title 2">
            <a:extLst>
              <a:ext uri="{FF2B5EF4-FFF2-40B4-BE49-F238E27FC236}">
                <a16:creationId xmlns:a16="http://schemas.microsoft.com/office/drawing/2014/main" id="{0C4448B6-9731-FB4E-B860-5E4F81C536E7}"/>
              </a:ext>
            </a:extLst>
          </p:cNvPr>
          <p:cNvSpPr>
            <a:spLocks noGrp="1"/>
          </p:cNvSpPr>
          <p:nvPr>
            <p:ph type="title"/>
          </p:nvPr>
        </p:nvSpPr>
        <p:spPr>
          <a:xfrm>
            <a:off x="628692" y="416428"/>
            <a:ext cx="7886618" cy="555025"/>
          </a:xfrm>
          <a:prstGeom prst="rect">
            <a:avLst/>
          </a:prstGeom>
        </p:spPr>
        <p:txBody>
          <a:bodyPr/>
          <a:lstStyle>
            <a:lvl1pPr marL="0" algn="ctr" defTabSz="406439" rtl="0" eaLnBrk="1" latinLnBrk="0" hangingPunct="1">
              <a:lnSpc>
                <a:spcPct val="90000"/>
              </a:lnSpc>
              <a:spcBef>
                <a:spcPct val="0"/>
              </a:spcBef>
              <a:buNone/>
              <a:defRPr lang="en-US" sz="1800" kern="1200" spc="56">
                <a:solidFill>
                  <a:schemeClr val="bg1"/>
                </a:solidFill>
                <a:latin typeface="Arial" panose="020B0604020202020204" pitchFamily="34" charset="0"/>
                <a:ea typeface="Amazon Ember Thin" panose="020B0303020204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55558271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userDrawn="1">
  <p:cSld name="12_pink bottom">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097E148-6D05-4E7D-BE34-F54E2B90CCBF}"/>
              </a:ext>
            </a:extLst>
          </p:cNvPr>
          <p:cNvPicPr>
            <a:picLocks noChangeAspect="1"/>
          </p:cNvPicPr>
          <p:nvPr userDrawn="1"/>
        </p:nvPicPr>
        <p:blipFill rotWithShape="1">
          <a:blip r:embed="rId2" cstate="screen">
            <a:alphaModFix amt="70000"/>
            <a:extLst>
              <a:ext uri="{28A0092B-C50C-407E-A947-70E740481C1C}">
                <a14:useLocalDpi xmlns:a14="http://schemas.microsoft.com/office/drawing/2010/main"/>
              </a:ext>
            </a:extLst>
          </a:blip>
          <a:srcRect/>
          <a:stretch/>
        </p:blipFill>
        <p:spPr>
          <a:xfrm>
            <a:off x="-298" y="14459"/>
            <a:ext cx="9144298" cy="5129041"/>
          </a:xfrm>
          <a:prstGeom prst="rect">
            <a:avLst/>
          </a:prstGeom>
        </p:spPr>
      </p:pic>
      <p:sp>
        <p:nvSpPr>
          <p:cNvPr id="6" name="Rectangle 5">
            <a:extLst>
              <a:ext uri="{FF2B5EF4-FFF2-40B4-BE49-F238E27FC236}">
                <a16:creationId xmlns:a16="http://schemas.microsoft.com/office/drawing/2014/main" id="{389ED4BF-9BE9-0246-BD3C-D002B124E734}"/>
              </a:ext>
            </a:extLst>
          </p:cNvPr>
          <p:cNvSpPr/>
          <p:nvPr userDrawn="1"/>
        </p:nvSpPr>
        <p:spPr>
          <a:xfrm rot="10800000">
            <a:off x="0" y="0"/>
            <a:ext cx="9144000" cy="5129041"/>
          </a:xfrm>
          <a:prstGeom prst="rect">
            <a:avLst/>
          </a:prstGeom>
          <a:gradFill>
            <a:gsLst>
              <a:gs pos="100000">
                <a:schemeClr val="tx1"/>
              </a:gs>
              <a:gs pos="0">
                <a:schemeClr val="tx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9"/>
          </a:p>
        </p:txBody>
      </p:sp>
      <p:pic>
        <p:nvPicPr>
          <p:cNvPr id="4" name="Picture 3">
            <a:extLst>
              <a:ext uri="{FF2B5EF4-FFF2-40B4-BE49-F238E27FC236}">
                <a16:creationId xmlns:a16="http://schemas.microsoft.com/office/drawing/2014/main" id="{5ED586AC-BCBD-F64C-8253-2F23FB7CC0C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2572574"/>
            <a:ext cx="9144024" cy="2570926"/>
          </a:xfrm>
          <a:prstGeom prst="rect">
            <a:avLst/>
          </a:prstGeom>
        </p:spPr>
      </p:pic>
      <p:sp>
        <p:nvSpPr>
          <p:cNvPr id="8" name="Title 2">
            <a:extLst>
              <a:ext uri="{FF2B5EF4-FFF2-40B4-BE49-F238E27FC236}">
                <a16:creationId xmlns:a16="http://schemas.microsoft.com/office/drawing/2014/main" id="{0C4448B6-9731-FB4E-B860-5E4F81C536E7}"/>
              </a:ext>
            </a:extLst>
          </p:cNvPr>
          <p:cNvSpPr>
            <a:spLocks noGrp="1"/>
          </p:cNvSpPr>
          <p:nvPr>
            <p:ph type="title"/>
          </p:nvPr>
        </p:nvSpPr>
        <p:spPr>
          <a:xfrm>
            <a:off x="628692" y="416428"/>
            <a:ext cx="7886618" cy="555025"/>
          </a:xfrm>
          <a:prstGeom prst="rect">
            <a:avLst/>
          </a:prstGeom>
        </p:spPr>
        <p:txBody>
          <a:bodyPr/>
          <a:lstStyle>
            <a:lvl1pPr marL="0" algn="ctr" defTabSz="406439" rtl="0" eaLnBrk="1" latinLnBrk="0" hangingPunct="1">
              <a:lnSpc>
                <a:spcPct val="90000"/>
              </a:lnSpc>
              <a:spcBef>
                <a:spcPct val="0"/>
              </a:spcBef>
              <a:buNone/>
              <a:defRPr lang="en-US" sz="1800" kern="1200" spc="56">
                <a:solidFill>
                  <a:schemeClr val="bg1"/>
                </a:solidFill>
                <a:latin typeface="Arial" panose="020B0604020202020204" pitchFamily="34" charset="0"/>
                <a:ea typeface="Amazon Ember Thin" panose="020B0303020204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159965382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76CB2A42-BFAB-4D2F-BCCD-5492D3042B65}"/>
              </a:ext>
            </a:extLst>
          </p:cNvPr>
          <p:cNvSpPr>
            <a:spLocks noGrp="1"/>
          </p:cNvSpPr>
          <p:nvPr>
            <p:ph type="title"/>
          </p:nvPr>
        </p:nvSpPr>
        <p:spPr>
          <a:xfrm>
            <a:off x="457200" y="285750"/>
            <a:ext cx="8229600" cy="686436"/>
          </a:xfrm>
          <a:prstGeom prst="rect">
            <a:avLst/>
          </a:prstGeom>
        </p:spPr>
        <p:txBody>
          <a:bodyPr vert="horz" lIns="0" tIns="0" rIns="0" bIns="0" rtlCol="0" anchor="t" anchorCtr="0">
            <a:noAutofit/>
          </a:bodyPr>
          <a:lstStyle/>
          <a:p>
            <a:r>
              <a:rPr lang="en-US"/>
              <a:t>Click to edit Master title style</a:t>
            </a:r>
            <a:endParaRPr lang="en-US" dirty="0"/>
          </a:p>
        </p:txBody>
      </p:sp>
    </p:spTree>
    <p:extLst>
      <p:ext uri="{BB962C8B-B14F-4D97-AF65-F5344CB8AC3E}">
        <p14:creationId xmlns:p14="http://schemas.microsoft.com/office/powerpoint/2010/main" val="26620416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0.xml><?xml version="1.0" encoding="utf-8"?>
<p:sldLayout xmlns:a="http://schemas.openxmlformats.org/drawingml/2006/main" xmlns:r="http://schemas.openxmlformats.org/officeDocument/2006/relationships" xmlns:p="http://schemas.openxmlformats.org/presentationml/2006/main" userDrawn="1">
  <p:cSld name="13_pink bottom">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DF8E432-6AC5-4D0E-8851-1E43B30646E4}"/>
              </a:ext>
            </a:extLst>
          </p:cNvPr>
          <p:cNvPicPr>
            <a:picLocks noChangeAspect="1"/>
          </p:cNvPicPr>
          <p:nvPr userDrawn="1"/>
        </p:nvPicPr>
        <p:blipFill rotWithShape="1">
          <a:blip r:embed="rId2" cstate="screen">
            <a:alphaModFix amt="70000"/>
            <a:extLst>
              <a:ext uri="{28A0092B-C50C-407E-A947-70E740481C1C}">
                <a14:useLocalDpi xmlns:a14="http://schemas.microsoft.com/office/drawing/2010/main"/>
              </a:ext>
            </a:extLst>
          </a:blip>
          <a:srcRect/>
          <a:stretch/>
        </p:blipFill>
        <p:spPr>
          <a:xfrm>
            <a:off x="-298" y="14459"/>
            <a:ext cx="9144298" cy="5129041"/>
          </a:xfrm>
          <a:prstGeom prst="rect">
            <a:avLst/>
          </a:prstGeom>
        </p:spPr>
      </p:pic>
      <p:sp>
        <p:nvSpPr>
          <p:cNvPr id="6" name="Rectangle 5">
            <a:extLst>
              <a:ext uri="{FF2B5EF4-FFF2-40B4-BE49-F238E27FC236}">
                <a16:creationId xmlns:a16="http://schemas.microsoft.com/office/drawing/2014/main" id="{389ED4BF-9BE9-0246-BD3C-D002B124E734}"/>
              </a:ext>
            </a:extLst>
          </p:cNvPr>
          <p:cNvSpPr/>
          <p:nvPr userDrawn="1"/>
        </p:nvSpPr>
        <p:spPr>
          <a:xfrm rot="10800000">
            <a:off x="0" y="0"/>
            <a:ext cx="9144000" cy="5129041"/>
          </a:xfrm>
          <a:prstGeom prst="rect">
            <a:avLst/>
          </a:prstGeom>
          <a:gradFill>
            <a:gsLst>
              <a:gs pos="100000">
                <a:schemeClr val="tx1"/>
              </a:gs>
              <a:gs pos="0">
                <a:schemeClr val="tx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9"/>
          </a:p>
        </p:txBody>
      </p:sp>
      <p:pic>
        <p:nvPicPr>
          <p:cNvPr id="4" name="Picture 3">
            <a:extLst>
              <a:ext uri="{FF2B5EF4-FFF2-40B4-BE49-F238E27FC236}">
                <a16:creationId xmlns:a16="http://schemas.microsoft.com/office/drawing/2014/main" id="{5ED586AC-BCBD-F64C-8253-2F23FB7CC0C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2572574"/>
            <a:ext cx="9144024" cy="2570926"/>
          </a:xfrm>
          <a:prstGeom prst="rect">
            <a:avLst/>
          </a:prstGeom>
        </p:spPr>
      </p:pic>
      <p:sp>
        <p:nvSpPr>
          <p:cNvPr id="8" name="Title 2">
            <a:extLst>
              <a:ext uri="{FF2B5EF4-FFF2-40B4-BE49-F238E27FC236}">
                <a16:creationId xmlns:a16="http://schemas.microsoft.com/office/drawing/2014/main" id="{0C4448B6-9731-FB4E-B860-5E4F81C536E7}"/>
              </a:ext>
            </a:extLst>
          </p:cNvPr>
          <p:cNvSpPr>
            <a:spLocks noGrp="1"/>
          </p:cNvSpPr>
          <p:nvPr>
            <p:ph type="title"/>
          </p:nvPr>
        </p:nvSpPr>
        <p:spPr>
          <a:xfrm>
            <a:off x="628692" y="416428"/>
            <a:ext cx="7886618" cy="555025"/>
          </a:xfrm>
          <a:prstGeom prst="rect">
            <a:avLst/>
          </a:prstGeom>
        </p:spPr>
        <p:txBody>
          <a:bodyPr/>
          <a:lstStyle>
            <a:lvl1pPr marL="0" algn="ctr" defTabSz="406439" rtl="0" eaLnBrk="1" latinLnBrk="0" hangingPunct="1">
              <a:lnSpc>
                <a:spcPct val="90000"/>
              </a:lnSpc>
              <a:spcBef>
                <a:spcPct val="0"/>
              </a:spcBef>
              <a:buNone/>
              <a:defRPr lang="en-US" sz="1800" kern="1200" spc="56">
                <a:solidFill>
                  <a:schemeClr val="bg1"/>
                </a:solidFill>
                <a:latin typeface="Arial" panose="020B0604020202020204" pitchFamily="34" charset="0"/>
                <a:ea typeface="Amazon Ember Thin" panose="020B0303020204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142216680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userDrawn="1">
  <p:cSld name="14_pink bottom">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3917F86-315D-49DC-BAE0-E59664AB2E0A}"/>
              </a:ext>
            </a:extLst>
          </p:cNvPr>
          <p:cNvPicPr>
            <a:picLocks noChangeAspect="1"/>
          </p:cNvPicPr>
          <p:nvPr userDrawn="1"/>
        </p:nvPicPr>
        <p:blipFill rotWithShape="1">
          <a:blip r:embed="rId2" cstate="screen">
            <a:alphaModFix amt="70000"/>
            <a:extLst>
              <a:ext uri="{28A0092B-C50C-407E-A947-70E740481C1C}">
                <a14:useLocalDpi xmlns:a14="http://schemas.microsoft.com/office/drawing/2010/main"/>
              </a:ext>
            </a:extLst>
          </a:blip>
          <a:srcRect/>
          <a:stretch/>
        </p:blipFill>
        <p:spPr>
          <a:xfrm>
            <a:off x="-298" y="14459"/>
            <a:ext cx="9144298" cy="5129041"/>
          </a:xfrm>
          <a:prstGeom prst="rect">
            <a:avLst/>
          </a:prstGeom>
        </p:spPr>
      </p:pic>
      <p:sp>
        <p:nvSpPr>
          <p:cNvPr id="6" name="Rectangle 5">
            <a:extLst>
              <a:ext uri="{FF2B5EF4-FFF2-40B4-BE49-F238E27FC236}">
                <a16:creationId xmlns:a16="http://schemas.microsoft.com/office/drawing/2014/main" id="{389ED4BF-9BE9-0246-BD3C-D002B124E734}"/>
              </a:ext>
            </a:extLst>
          </p:cNvPr>
          <p:cNvSpPr/>
          <p:nvPr userDrawn="1"/>
        </p:nvSpPr>
        <p:spPr>
          <a:xfrm rot="10800000">
            <a:off x="0" y="0"/>
            <a:ext cx="9144000" cy="5129041"/>
          </a:xfrm>
          <a:prstGeom prst="rect">
            <a:avLst/>
          </a:prstGeom>
          <a:gradFill>
            <a:gsLst>
              <a:gs pos="100000">
                <a:schemeClr val="tx1"/>
              </a:gs>
              <a:gs pos="0">
                <a:schemeClr val="tx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9"/>
          </a:p>
        </p:txBody>
      </p:sp>
      <p:pic>
        <p:nvPicPr>
          <p:cNvPr id="4" name="Picture 3">
            <a:extLst>
              <a:ext uri="{FF2B5EF4-FFF2-40B4-BE49-F238E27FC236}">
                <a16:creationId xmlns:a16="http://schemas.microsoft.com/office/drawing/2014/main" id="{5ED586AC-BCBD-F64C-8253-2F23FB7CC0C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2572574"/>
            <a:ext cx="9144024" cy="2570926"/>
          </a:xfrm>
          <a:prstGeom prst="rect">
            <a:avLst/>
          </a:prstGeom>
        </p:spPr>
      </p:pic>
      <p:sp>
        <p:nvSpPr>
          <p:cNvPr id="8" name="Title 2">
            <a:extLst>
              <a:ext uri="{FF2B5EF4-FFF2-40B4-BE49-F238E27FC236}">
                <a16:creationId xmlns:a16="http://schemas.microsoft.com/office/drawing/2014/main" id="{0C4448B6-9731-FB4E-B860-5E4F81C536E7}"/>
              </a:ext>
            </a:extLst>
          </p:cNvPr>
          <p:cNvSpPr>
            <a:spLocks noGrp="1"/>
          </p:cNvSpPr>
          <p:nvPr>
            <p:ph type="title"/>
          </p:nvPr>
        </p:nvSpPr>
        <p:spPr>
          <a:xfrm>
            <a:off x="628692" y="416428"/>
            <a:ext cx="7886618" cy="555025"/>
          </a:xfrm>
          <a:prstGeom prst="rect">
            <a:avLst/>
          </a:prstGeom>
        </p:spPr>
        <p:txBody>
          <a:bodyPr/>
          <a:lstStyle>
            <a:lvl1pPr marL="0" algn="ctr" defTabSz="406439" rtl="0" eaLnBrk="1" latinLnBrk="0" hangingPunct="1">
              <a:lnSpc>
                <a:spcPct val="90000"/>
              </a:lnSpc>
              <a:spcBef>
                <a:spcPct val="0"/>
              </a:spcBef>
              <a:buNone/>
              <a:defRPr lang="en-US" sz="1800" kern="1200" spc="56">
                <a:solidFill>
                  <a:schemeClr val="bg1"/>
                </a:solidFill>
                <a:latin typeface="Arial" panose="020B0604020202020204" pitchFamily="34" charset="0"/>
                <a:ea typeface="Amazon Ember Thin" panose="020B0303020204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141989146"/>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userDrawn="1">
  <p:cSld name="15_pink bottom">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DBF6FF1-60FC-425D-8AFC-FF6D80C120CA}"/>
              </a:ext>
            </a:extLst>
          </p:cNvPr>
          <p:cNvPicPr>
            <a:picLocks noChangeAspect="1"/>
          </p:cNvPicPr>
          <p:nvPr userDrawn="1"/>
        </p:nvPicPr>
        <p:blipFill rotWithShape="1">
          <a:blip r:embed="rId2" cstate="screen">
            <a:alphaModFix amt="70000"/>
            <a:extLst>
              <a:ext uri="{28A0092B-C50C-407E-A947-70E740481C1C}">
                <a14:useLocalDpi xmlns:a14="http://schemas.microsoft.com/office/drawing/2010/main"/>
              </a:ext>
            </a:extLst>
          </a:blip>
          <a:srcRect/>
          <a:stretch/>
        </p:blipFill>
        <p:spPr>
          <a:xfrm>
            <a:off x="-298" y="14459"/>
            <a:ext cx="9144298" cy="5129041"/>
          </a:xfrm>
          <a:prstGeom prst="rect">
            <a:avLst/>
          </a:prstGeom>
        </p:spPr>
      </p:pic>
      <p:sp>
        <p:nvSpPr>
          <p:cNvPr id="6" name="Rectangle 5">
            <a:extLst>
              <a:ext uri="{FF2B5EF4-FFF2-40B4-BE49-F238E27FC236}">
                <a16:creationId xmlns:a16="http://schemas.microsoft.com/office/drawing/2014/main" id="{389ED4BF-9BE9-0246-BD3C-D002B124E734}"/>
              </a:ext>
            </a:extLst>
          </p:cNvPr>
          <p:cNvSpPr/>
          <p:nvPr userDrawn="1"/>
        </p:nvSpPr>
        <p:spPr>
          <a:xfrm rot="10800000">
            <a:off x="0" y="0"/>
            <a:ext cx="9144000" cy="5129041"/>
          </a:xfrm>
          <a:prstGeom prst="rect">
            <a:avLst/>
          </a:prstGeom>
          <a:gradFill>
            <a:gsLst>
              <a:gs pos="100000">
                <a:schemeClr val="tx1"/>
              </a:gs>
              <a:gs pos="0">
                <a:schemeClr val="tx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9"/>
          </a:p>
        </p:txBody>
      </p:sp>
      <p:pic>
        <p:nvPicPr>
          <p:cNvPr id="4" name="Picture 3">
            <a:extLst>
              <a:ext uri="{FF2B5EF4-FFF2-40B4-BE49-F238E27FC236}">
                <a16:creationId xmlns:a16="http://schemas.microsoft.com/office/drawing/2014/main" id="{5ED586AC-BCBD-F64C-8253-2F23FB7CC0C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2572574"/>
            <a:ext cx="9144024" cy="2570926"/>
          </a:xfrm>
          <a:prstGeom prst="rect">
            <a:avLst/>
          </a:prstGeom>
        </p:spPr>
      </p:pic>
      <p:sp>
        <p:nvSpPr>
          <p:cNvPr id="8" name="Title 2">
            <a:extLst>
              <a:ext uri="{FF2B5EF4-FFF2-40B4-BE49-F238E27FC236}">
                <a16:creationId xmlns:a16="http://schemas.microsoft.com/office/drawing/2014/main" id="{0C4448B6-9731-FB4E-B860-5E4F81C536E7}"/>
              </a:ext>
            </a:extLst>
          </p:cNvPr>
          <p:cNvSpPr>
            <a:spLocks noGrp="1"/>
          </p:cNvSpPr>
          <p:nvPr>
            <p:ph type="title"/>
          </p:nvPr>
        </p:nvSpPr>
        <p:spPr>
          <a:xfrm>
            <a:off x="628692" y="416428"/>
            <a:ext cx="7886618" cy="555025"/>
          </a:xfrm>
          <a:prstGeom prst="rect">
            <a:avLst/>
          </a:prstGeom>
        </p:spPr>
        <p:txBody>
          <a:bodyPr/>
          <a:lstStyle>
            <a:lvl1pPr marL="0" algn="ctr" defTabSz="406439" rtl="0" eaLnBrk="1" latinLnBrk="0" hangingPunct="1">
              <a:lnSpc>
                <a:spcPct val="90000"/>
              </a:lnSpc>
              <a:spcBef>
                <a:spcPct val="0"/>
              </a:spcBef>
              <a:buNone/>
              <a:defRPr lang="en-US" sz="1800" kern="1200" spc="56">
                <a:solidFill>
                  <a:schemeClr val="bg1"/>
                </a:solidFill>
                <a:latin typeface="Arial" panose="020B0604020202020204" pitchFamily="34" charset="0"/>
                <a:ea typeface="Amazon Ember Thin" panose="020B0303020204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217645843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userDrawn="1">
  <p:cSld name="16_pink bottom">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45EBB6B-5DD3-4F31-A8E7-870F4E9209FB}"/>
              </a:ext>
            </a:extLst>
          </p:cNvPr>
          <p:cNvPicPr>
            <a:picLocks noChangeAspect="1"/>
          </p:cNvPicPr>
          <p:nvPr userDrawn="1"/>
        </p:nvPicPr>
        <p:blipFill rotWithShape="1">
          <a:blip r:embed="rId2" cstate="screen">
            <a:alphaModFix amt="70000"/>
            <a:extLst>
              <a:ext uri="{28A0092B-C50C-407E-A947-70E740481C1C}">
                <a14:useLocalDpi xmlns:a14="http://schemas.microsoft.com/office/drawing/2010/main"/>
              </a:ext>
            </a:extLst>
          </a:blip>
          <a:srcRect/>
          <a:stretch/>
        </p:blipFill>
        <p:spPr>
          <a:xfrm>
            <a:off x="-298" y="14459"/>
            <a:ext cx="9144298" cy="5129041"/>
          </a:xfrm>
          <a:prstGeom prst="rect">
            <a:avLst/>
          </a:prstGeom>
        </p:spPr>
      </p:pic>
      <p:sp>
        <p:nvSpPr>
          <p:cNvPr id="6" name="Rectangle 5">
            <a:extLst>
              <a:ext uri="{FF2B5EF4-FFF2-40B4-BE49-F238E27FC236}">
                <a16:creationId xmlns:a16="http://schemas.microsoft.com/office/drawing/2014/main" id="{389ED4BF-9BE9-0246-BD3C-D002B124E734}"/>
              </a:ext>
            </a:extLst>
          </p:cNvPr>
          <p:cNvSpPr/>
          <p:nvPr userDrawn="1"/>
        </p:nvSpPr>
        <p:spPr>
          <a:xfrm rot="10800000">
            <a:off x="0" y="0"/>
            <a:ext cx="9144000" cy="5129041"/>
          </a:xfrm>
          <a:prstGeom prst="rect">
            <a:avLst/>
          </a:prstGeom>
          <a:gradFill>
            <a:gsLst>
              <a:gs pos="100000">
                <a:schemeClr val="tx1"/>
              </a:gs>
              <a:gs pos="0">
                <a:schemeClr val="tx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9"/>
          </a:p>
        </p:txBody>
      </p:sp>
      <p:pic>
        <p:nvPicPr>
          <p:cNvPr id="4" name="Picture 3">
            <a:extLst>
              <a:ext uri="{FF2B5EF4-FFF2-40B4-BE49-F238E27FC236}">
                <a16:creationId xmlns:a16="http://schemas.microsoft.com/office/drawing/2014/main" id="{5ED586AC-BCBD-F64C-8253-2F23FB7CC0C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2572574"/>
            <a:ext cx="9144024" cy="2570926"/>
          </a:xfrm>
          <a:prstGeom prst="rect">
            <a:avLst/>
          </a:prstGeom>
        </p:spPr>
      </p:pic>
      <p:sp>
        <p:nvSpPr>
          <p:cNvPr id="8" name="Title 2">
            <a:extLst>
              <a:ext uri="{FF2B5EF4-FFF2-40B4-BE49-F238E27FC236}">
                <a16:creationId xmlns:a16="http://schemas.microsoft.com/office/drawing/2014/main" id="{0C4448B6-9731-FB4E-B860-5E4F81C536E7}"/>
              </a:ext>
            </a:extLst>
          </p:cNvPr>
          <p:cNvSpPr>
            <a:spLocks noGrp="1"/>
          </p:cNvSpPr>
          <p:nvPr>
            <p:ph type="title"/>
          </p:nvPr>
        </p:nvSpPr>
        <p:spPr>
          <a:xfrm>
            <a:off x="628692" y="416428"/>
            <a:ext cx="7886618" cy="555025"/>
          </a:xfrm>
          <a:prstGeom prst="rect">
            <a:avLst/>
          </a:prstGeom>
        </p:spPr>
        <p:txBody>
          <a:bodyPr/>
          <a:lstStyle>
            <a:lvl1pPr marL="0" algn="ctr" defTabSz="406439" rtl="0" eaLnBrk="1" latinLnBrk="0" hangingPunct="1">
              <a:lnSpc>
                <a:spcPct val="90000"/>
              </a:lnSpc>
              <a:spcBef>
                <a:spcPct val="0"/>
              </a:spcBef>
              <a:buNone/>
              <a:defRPr lang="en-US" sz="1800" kern="1200" spc="56">
                <a:solidFill>
                  <a:schemeClr val="bg1"/>
                </a:solidFill>
                <a:latin typeface="Arial" panose="020B0604020202020204" pitchFamily="34" charset="0"/>
                <a:ea typeface="Amazon Ember Thin" panose="020B0303020204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512062863"/>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6550F96-4E7A-0346-8733-5B7D9298B3A4}" type="datetimeFigureOut">
              <a:rPr lang="en-US" smtClean="0"/>
              <a:t>2/4/22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D039835-66BB-F24B-B4A6-B710FB1FC8B1}" type="slidenum">
              <a:rPr lang="en-US" smtClean="0"/>
              <a:t>‹#›</a:t>
            </a:fld>
            <a:endParaRPr lang="en-US"/>
          </a:p>
        </p:txBody>
      </p:sp>
    </p:spTree>
    <p:extLst>
      <p:ext uri="{BB962C8B-B14F-4D97-AF65-F5344CB8AC3E}">
        <p14:creationId xmlns:p14="http://schemas.microsoft.com/office/powerpoint/2010/main" val="2907152590"/>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showMasterSp="0" preserve="1" userDrawn="1">
  <p:cSld name="Walkin">
    <p:spTree>
      <p:nvGrpSpPr>
        <p:cNvPr id="1" name=""/>
        <p:cNvGrpSpPr/>
        <p:nvPr/>
      </p:nvGrpSpPr>
      <p:grpSpPr>
        <a:xfrm>
          <a:off x="0" y="0"/>
          <a:ext cx="0" cy="0"/>
          <a:chOff x="0" y="0"/>
          <a:chExt cx="0" cy="0"/>
        </a:xfrm>
      </p:grpSpPr>
      <p:pic>
        <p:nvPicPr>
          <p:cNvPr id="3" name="Picture 2" descr="A rainbow in the background&#10;&#10;Description automatically generated">
            <a:extLst>
              <a:ext uri="{FF2B5EF4-FFF2-40B4-BE49-F238E27FC236}">
                <a16:creationId xmlns:a16="http://schemas.microsoft.com/office/drawing/2014/main" id="{790792DD-1A4A-4483-AE97-B4E5E7907F0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9144000" cy="5143500"/>
          </a:xfrm>
          <a:prstGeom prst="rect">
            <a:avLst/>
          </a:prstGeom>
        </p:spPr>
      </p:pic>
      <p:sp>
        <p:nvSpPr>
          <p:cNvPr id="12" name="Rectangle 11">
            <a:extLst>
              <a:ext uri="{FF2B5EF4-FFF2-40B4-BE49-F238E27FC236}">
                <a16:creationId xmlns:a16="http://schemas.microsoft.com/office/drawing/2014/main" id="{76BF84AE-A090-47BB-827B-623089D88EFB}"/>
              </a:ext>
            </a:extLst>
          </p:cNvPr>
          <p:cNvSpPr/>
          <p:nvPr userDrawn="1"/>
        </p:nvSpPr>
        <p:spPr bwMode="auto">
          <a:xfrm>
            <a:off x="201930" y="1558350"/>
            <a:ext cx="4706230" cy="20220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83" fontAlgn="base">
              <a:lnSpc>
                <a:spcPct val="90000"/>
              </a:lnSpc>
              <a:spcBef>
                <a:spcPct val="0"/>
              </a:spcBef>
              <a:spcAft>
                <a:spcPct val="0"/>
              </a:spcAft>
            </a:pPr>
            <a:endParaRPr lang="en-US" sz="1764"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3" name="AutoShape 7">
            <a:extLst>
              <a:ext uri="{FF2B5EF4-FFF2-40B4-BE49-F238E27FC236}">
                <a16:creationId xmlns:a16="http://schemas.microsoft.com/office/drawing/2014/main" id="{77E3AF4C-0B95-4CC2-9AEF-E7CFFF8A2F9F}"/>
              </a:ext>
            </a:extLst>
          </p:cNvPr>
          <p:cNvSpPr>
            <a:spLocks noChangeAspect="1" noChangeArrowheads="1" noTextEdit="1"/>
          </p:cNvSpPr>
          <p:nvPr userDrawn="1"/>
        </p:nvSpPr>
        <p:spPr bwMode="auto">
          <a:xfrm>
            <a:off x="0" y="1"/>
            <a:ext cx="9144000" cy="51415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7150" tIns="28575" rIns="57150" bIns="28575" numCol="1" anchor="t" anchorCtr="0" compatLnSpc="1">
            <a:prstTxWarp prst="textNoShape">
              <a:avLst/>
            </a:prstTxWarp>
          </a:bodyPr>
          <a:lstStyle/>
          <a:p>
            <a:endParaRPr lang="en-US" sz="1125" dirty="0"/>
          </a:p>
        </p:txBody>
      </p:sp>
      <p:pic>
        <p:nvPicPr>
          <p:cNvPr id="4" name="Graphic 3">
            <a:extLst>
              <a:ext uri="{FF2B5EF4-FFF2-40B4-BE49-F238E27FC236}">
                <a16:creationId xmlns:a16="http://schemas.microsoft.com/office/drawing/2014/main" id="{F9D35F07-9C72-45F5-A028-56413488064E}"/>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58566" y="2067077"/>
            <a:ext cx="3659379" cy="914845"/>
          </a:xfrm>
          <a:prstGeom prst="rect">
            <a:avLst/>
          </a:prstGeom>
        </p:spPr>
      </p:pic>
    </p:spTree>
    <p:extLst>
      <p:ext uri="{BB962C8B-B14F-4D97-AF65-F5344CB8AC3E}">
        <p14:creationId xmlns:p14="http://schemas.microsoft.com/office/powerpoint/2010/main" val="3218628398"/>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showMasterSp="0" preserve="1" userDrawn="1">
  <p:cSld name="Title_OneSpeaker">
    <p:spTree>
      <p:nvGrpSpPr>
        <p:cNvPr id="1" name=""/>
        <p:cNvGrpSpPr/>
        <p:nvPr/>
      </p:nvGrpSpPr>
      <p:grpSpPr>
        <a:xfrm>
          <a:off x="0" y="0"/>
          <a:ext cx="0" cy="0"/>
          <a:chOff x="0" y="0"/>
          <a:chExt cx="0" cy="0"/>
        </a:xfrm>
      </p:grpSpPr>
      <p:pic>
        <p:nvPicPr>
          <p:cNvPr id="3" name="Picture 2" descr="A sunset in the background&#10;&#10;Description automatically generated">
            <a:extLst>
              <a:ext uri="{FF2B5EF4-FFF2-40B4-BE49-F238E27FC236}">
                <a16:creationId xmlns:a16="http://schemas.microsoft.com/office/drawing/2014/main" id="{11440EF5-827C-4D71-B675-62BA6DAE5C2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9143872" cy="5143500"/>
          </a:xfrm>
          <a:prstGeom prst="rect">
            <a:avLst/>
          </a:prstGeom>
        </p:spPr>
      </p:pic>
      <p:sp>
        <p:nvSpPr>
          <p:cNvPr id="12" name="Title 1">
            <a:extLst>
              <a:ext uri="{FF2B5EF4-FFF2-40B4-BE49-F238E27FC236}">
                <a16:creationId xmlns:a16="http://schemas.microsoft.com/office/drawing/2014/main" id="{9597671E-0E52-49EB-9EDA-4A61696D250F}"/>
              </a:ext>
            </a:extLst>
          </p:cNvPr>
          <p:cNvSpPr>
            <a:spLocks noGrp="1"/>
          </p:cNvSpPr>
          <p:nvPr>
            <p:ph type="title" hasCustomPrompt="1"/>
          </p:nvPr>
        </p:nvSpPr>
        <p:spPr bwMode="white">
          <a:xfrm>
            <a:off x="201931" y="1807285"/>
            <a:ext cx="6538873" cy="1156607"/>
          </a:xfrm>
          <a:noFill/>
        </p:spPr>
        <p:txBody>
          <a:bodyPr lIns="182880" tIns="146304" rIns="182880" bIns="146304" anchor="t" anchorCtr="0"/>
          <a:lstStyle>
            <a:lvl1pPr>
              <a:defRPr sz="3375" spc="-74" baseline="0">
                <a:solidFill>
                  <a:schemeClr val="tx1"/>
                </a:solidFill>
              </a:defRPr>
            </a:lvl1pPr>
          </a:lstStyle>
          <a:p>
            <a:r>
              <a:rPr lang="en-US" dirty="0"/>
              <a:t>Presentation Title here</a:t>
            </a:r>
          </a:p>
        </p:txBody>
      </p:sp>
      <p:sp>
        <p:nvSpPr>
          <p:cNvPr id="15" name="Text Placeholder 2">
            <a:extLst>
              <a:ext uri="{FF2B5EF4-FFF2-40B4-BE49-F238E27FC236}">
                <a16:creationId xmlns:a16="http://schemas.microsoft.com/office/drawing/2014/main" id="{D6B07F55-9734-4F2D-AF1E-28F0D5389938}"/>
              </a:ext>
            </a:extLst>
          </p:cNvPr>
          <p:cNvSpPr>
            <a:spLocks noGrp="1"/>
          </p:cNvSpPr>
          <p:nvPr>
            <p:ph type="body" sz="quarter" idx="14" hasCustomPrompt="1"/>
          </p:nvPr>
        </p:nvSpPr>
        <p:spPr bwMode="white">
          <a:xfrm>
            <a:off x="202407" y="3071095"/>
            <a:ext cx="6536530" cy="290228"/>
          </a:xfrm>
        </p:spPr>
        <p:txBody>
          <a:bodyPr lIns="182880" tIns="146304" rIns="182880" bIns="146304">
            <a:noAutofit/>
          </a:bodyPr>
          <a:lstStyle>
            <a:lvl1pPr marL="0" marR="0" indent="0" algn="l" defTabSz="685782" rtl="0" eaLnBrk="1" fontAlgn="auto" latinLnBrk="0" hangingPunct="1">
              <a:lnSpc>
                <a:spcPct val="90000"/>
              </a:lnSpc>
              <a:spcBef>
                <a:spcPct val="20000"/>
              </a:spcBef>
              <a:spcAft>
                <a:spcPts val="0"/>
              </a:spcAft>
              <a:buClrTx/>
              <a:buSzPct val="90000"/>
              <a:buFont typeface="Arial" pitchFamily="34" charset="0"/>
              <a:buNone/>
              <a:tabLst/>
              <a:defRPr lang="en-US" sz="1500" b="0" kern="1200" spc="0" baseline="0" dirty="0">
                <a:solidFill>
                  <a:schemeClr val="tx1"/>
                </a:soli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pPr marL="0" marR="0" lvl="0" indent="0" algn="l" defTabSz="685782" rtl="0" eaLnBrk="1" fontAlgn="auto" latinLnBrk="0" hangingPunct="1">
              <a:lnSpc>
                <a:spcPct val="90000"/>
              </a:lnSpc>
              <a:spcBef>
                <a:spcPct val="20000"/>
              </a:spcBef>
              <a:spcAft>
                <a:spcPts val="0"/>
              </a:spcAft>
              <a:buClrTx/>
              <a:buSzPct val="90000"/>
              <a:buFont typeface="Arial" pitchFamily="34" charset="0"/>
              <a:buNone/>
              <a:tabLst/>
            </a:pPr>
            <a:r>
              <a:rPr lang="en-US" dirty="0"/>
              <a:t>Speaker Name</a:t>
            </a:r>
          </a:p>
        </p:txBody>
      </p:sp>
      <p:sp>
        <p:nvSpPr>
          <p:cNvPr id="16" name="Text Placeholder 3">
            <a:extLst>
              <a:ext uri="{FF2B5EF4-FFF2-40B4-BE49-F238E27FC236}">
                <a16:creationId xmlns:a16="http://schemas.microsoft.com/office/drawing/2014/main" id="{676A594D-095C-4919-88A2-D3E868BF166C}"/>
              </a:ext>
            </a:extLst>
          </p:cNvPr>
          <p:cNvSpPr>
            <a:spLocks noGrp="1"/>
          </p:cNvSpPr>
          <p:nvPr>
            <p:ph type="body" sz="quarter" idx="15" hasCustomPrompt="1"/>
          </p:nvPr>
        </p:nvSpPr>
        <p:spPr bwMode="white">
          <a:xfrm>
            <a:off x="201931" y="1270600"/>
            <a:ext cx="6538873" cy="468590"/>
          </a:xfrm>
        </p:spPr>
        <p:txBody>
          <a:bodyPr vert="horz" wrap="square" lIns="182880" tIns="146304" rIns="182880" bIns="146304" rtlCol="0">
            <a:spAutoFit/>
          </a:bodyPr>
          <a:lstStyle>
            <a:lvl1pPr>
              <a:defRPr lang="en-US" sz="1250" spc="375" baseline="0" dirty="0">
                <a:solidFill>
                  <a:schemeClr val="tx1"/>
                </a:soli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r>
              <a:rPr lang="en-US" dirty="0" err="1"/>
              <a:t>SessionID</a:t>
            </a:r>
            <a:endParaRPr lang="en-US" dirty="0"/>
          </a:p>
        </p:txBody>
      </p:sp>
      <p:sp>
        <p:nvSpPr>
          <p:cNvPr id="18" name="TextBox 3">
            <a:extLst>
              <a:ext uri="{FF2B5EF4-FFF2-40B4-BE49-F238E27FC236}">
                <a16:creationId xmlns:a16="http://schemas.microsoft.com/office/drawing/2014/main" id="{F4A5ED0B-2348-45FE-AA21-8C4C975D4C38}"/>
              </a:ext>
            </a:extLst>
          </p:cNvPr>
          <p:cNvSpPr txBox="1">
            <a:spLocks noChangeArrowheads="1"/>
          </p:cNvSpPr>
          <p:nvPr userDrawn="1"/>
        </p:nvSpPr>
        <p:spPr bwMode="white">
          <a:xfrm>
            <a:off x="3333750" y="4747791"/>
            <a:ext cx="2476500" cy="86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563" b="0" i="0" dirty="0">
                <a:solidFill>
                  <a:schemeClr val="tx1"/>
                </a:solidFill>
                <a:latin typeface="Amazon Ember" charset="0"/>
                <a:ea typeface="Amazon Ember" charset="0"/>
                <a:cs typeface="Amazon Ember" charset="0"/>
              </a:rPr>
              <a:t>© 2019, Amazon Web Services, Inc. or its affiliates. All rights reserved.</a:t>
            </a:r>
          </a:p>
        </p:txBody>
      </p:sp>
      <p:pic>
        <p:nvPicPr>
          <p:cNvPr id="13" name="Graphic 12">
            <a:extLst>
              <a:ext uri="{FF2B5EF4-FFF2-40B4-BE49-F238E27FC236}">
                <a16:creationId xmlns:a16="http://schemas.microsoft.com/office/drawing/2014/main" id="{5770BF54-E3D8-4402-9F9B-DAEE94A521B5}"/>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342856" y="4671162"/>
            <a:ext cx="672188" cy="153259"/>
          </a:xfrm>
          <a:prstGeom prst="rect">
            <a:avLst/>
          </a:prstGeom>
        </p:spPr>
      </p:pic>
      <p:pic>
        <p:nvPicPr>
          <p:cNvPr id="9" name="Picture 8">
            <a:extLst>
              <a:ext uri="{FF2B5EF4-FFF2-40B4-BE49-F238E27FC236}">
                <a16:creationId xmlns:a16="http://schemas.microsoft.com/office/drawing/2014/main" id="{80AAA59B-A533-4C18-9453-F5AFB683AEA2}"/>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8413349" y="4714737"/>
            <a:ext cx="405736" cy="242569"/>
          </a:xfrm>
          <a:prstGeom prst="rect">
            <a:avLst/>
          </a:prstGeom>
        </p:spPr>
      </p:pic>
      <p:sp>
        <p:nvSpPr>
          <p:cNvPr id="19" name="Text Placeholder 2">
            <a:extLst>
              <a:ext uri="{FF2B5EF4-FFF2-40B4-BE49-F238E27FC236}">
                <a16:creationId xmlns:a16="http://schemas.microsoft.com/office/drawing/2014/main" id="{F67DB87B-3082-4AFC-9402-4B8FD09F93C8}"/>
              </a:ext>
            </a:extLst>
          </p:cNvPr>
          <p:cNvSpPr>
            <a:spLocks noGrp="1"/>
          </p:cNvSpPr>
          <p:nvPr>
            <p:ph type="body" sz="quarter" idx="16" hasCustomPrompt="1"/>
          </p:nvPr>
        </p:nvSpPr>
        <p:spPr bwMode="white">
          <a:xfrm>
            <a:off x="202407" y="3354775"/>
            <a:ext cx="6536530" cy="608126"/>
          </a:xfrm>
        </p:spPr>
        <p:txBody>
          <a:bodyPr lIns="182880" tIns="146304" rIns="182880" bIns="146304">
            <a:noAutofit/>
          </a:bodyPr>
          <a:lstStyle>
            <a:lvl1pPr marL="0" marR="0" indent="0" algn="l" defTabSz="685782" rtl="0" eaLnBrk="1" fontAlgn="auto" latinLnBrk="0" hangingPunct="1">
              <a:lnSpc>
                <a:spcPct val="90000"/>
              </a:lnSpc>
              <a:spcBef>
                <a:spcPct val="20000"/>
              </a:spcBef>
              <a:spcAft>
                <a:spcPts val="0"/>
              </a:spcAft>
              <a:buClrTx/>
              <a:buSzPct val="90000"/>
              <a:buFont typeface="Arial" pitchFamily="34" charset="0"/>
              <a:buNone/>
              <a:tabLst/>
              <a:defRPr lang="en-US" sz="1500" b="0" kern="1200" spc="0" baseline="0" dirty="0">
                <a:solidFill>
                  <a:schemeClr val="tx1"/>
                </a:solidFill>
                <a:latin typeface="+mj-lt"/>
                <a:ea typeface="Amazon Ember Heavy" panose="020B0803020204020204" pitchFamily="34" charset="0"/>
                <a:cs typeface="Amazon Ember Heavy" panose="020B0803020204020204" pitchFamily="34" charset="0"/>
              </a:defRPr>
            </a:lvl1pPr>
          </a:lstStyle>
          <a:p>
            <a:pPr marL="0" marR="0" lvl="0" indent="0" algn="l" defTabSz="685782" rtl="0" eaLnBrk="1" fontAlgn="auto" latinLnBrk="0" hangingPunct="1">
              <a:lnSpc>
                <a:spcPct val="90000"/>
              </a:lnSpc>
              <a:spcBef>
                <a:spcPct val="20000"/>
              </a:spcBef>
              <a:spcAft>
                <a:spcPts val="0"/>
              </a:spcAft>
              <a:buClrTx/>
              <a:buSzPct val="90000"/>
              <a:buFont typeface="Arial" pitchFamily="34" charset="0"/>
              <a:buNone/>
              <a:tabLst/>
            </a:pPr>
            <a:r>
              <a:rPr lang="en-US" dirty="0"/>
              <a:t>Job Title</a:t>
            </a:r>
          </a:p>
          <a:p>
            <a:pPr marL="0" marR="0" lvl="0" indent="0" algn="l" defTabSz="685782" rtl="0" eaLnBrk="1" fontAlgn="auto" latinLnBrk="0" hangingPunct="1">
              <a:lnSpc>
                <a:spcPct val="90000"/>
              </a:lnSpc>
              <a:spcBef>
                <a:spcPct val="20000"/>
              </a:spcBef>
              <a:spcAft>
                <a:spcPts val="0"/>
              </a:spcAft>
              <a:buClrTx/>
              <a:buSzPct val="90000"/>
              <a:buFont typeface="Arial" pitchFamily="34" charset="0"/>
              <a:buNone/>
              <a:tabLst/>
            </a:pPr>
            <a:r>
              <a:rPr lang="en-US" dirty="0"/>
              <a:t>Company Name</a:t>
            </a:r>
          </a:p>
        </p:txBody>
      </p:sp>
    </p:spTree>
    <p:extLst>
      <p:ext uri="{BB962C8B-B14F-4D97-AF65-F5344CB8AC3E}">
        <p14:creationId xmlns:p14="http://schemas.microsoft.com/office/powerpoint/2010/main" val="568132120"/>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showMasterSp="0" preserve="1" userDrawn="1">
  <p:cSld name="Title_TwoSpeakers">
    <p:spTree>
      <p:nvGrpSpPr>
        <p:cNvPr id="1" name=""/>
        <p:cNvGrpSpPr/>
        <p:nvPr/>
      </p:nvGrpSpPr>
      <p:grpSpPr>
        <a:xfrm>
          <a:off x="0" y="0"/>
          <a:ext cx="0" cy="0"/>
          <a:chOff x="0" y="0"/>
          <a:chExt cx="0" cy="0"/>
        </a:xfrm>
      </p:grpSpPr>
      <p:pic>
        <p:nvPicPr>
          <p:cNvPr id="17" name="Picture 16" descr="A sunset in the background&#10;&#10;Description automatically generated">
            <a:extLst>
              <a:ext uri="{FF2B5EF4-FFF2-40B4-BE49-F238E27FC236}">
                <a16:creationId xmlns:a16="http://schemas.microsoft.com/office/drawing/2014/main" id="{0146A461-2206-4284-B8D4-EF4B81E7E54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9143872" cy="5143500"/>
          </a:xfrm>
          <a:prstGeom prst="rect">
            <a:avLst/>
          </a:prstGeom>
        </p:spPr>
      </p:pic>
      <p:sp>
        <p:nvSpPr>
          <p:cNvPr id="14" name="Title 1">
            <a:extLst>
              <a:ext uri="{FF2B5EF4-FFF2-40B4-BE49-F238E27FC236}">
                <a16:creationId xmlns:a16="http://schemas.microsoft.com/office/drawing/2014/main" id="{B7F95915-D1D2-4E88-9B8E-D63E3E42A593}"/>
              </a:ext>
            </a:extLst>
          </p:cNvPr>
          <p:cNvSpPr>
            <a:spLocks noGrp="1"/>
          </p:cNvSpPr>
          <p:nvPr>
            <p:ph type="title" hasCustomPrompt="1"/>
          </p:nvPr>
        </p:nvSpPr>
        <p:spPr bwMode="white">
          <a:xfrm>
            <a:off x="201931" y="1807285"/>
            <a:ext cx="6538873" cy="1156607"/>
          </a:xfrm>
          <a:noFill/>
        </p:spPr>
        <p:txBody>
          <a:bodyPr lIns="182880" tIns="146304" rIns="182880" bIns="146304" anchor="t" anchorCtr="0"/>
          <a:lstStyle>
            <a:lvl1pPr>
              <a:defRPr sz="3375" spc="-74" baseline="0">
                <a:solidFill>
                  <a:schemeClr val="tx1"/>
                </a:solidFill>
              </a:defRPr>
            </a:lvl1pPr>
          </a:lstStyle>
          <a:p>
            <a:r>
              <a:rPr lang="en-US" dirty="0"/>
              <a:t>Presentation Title here</a:t>
            </a:r>
          </a:p>
        </p:txBody>
      </p:sp>
      <p:sp>
        <p:nvSpPr>
          <p:cNvPr id="19" name="Text Placeholder 3">
            <a:extLst>
              <a:ext uri="{FF2B5EF4-FFF2-40B4-BE49-F238E27FC236}">
                <a16:creationId xmlns:a16="http://schemas.microsoft.com/office/drawing/2014/main" id="{331A1531-8FBF-445F-8866-846D214448AA}"/>
              </a:ext>
            </a:extLst>
          </p:cNvPr>
          <p:cNvSpPr>
            <a:spLocks noGrp="1"/>
          </p:cNvSpPr>
          <p:nvPr>
            <p:ph type="body" sz="quarter" idx="15" hasCustomPrompt="1"/>
          </p:nvPr>
        </p:nvSpPr>
        <p:spPr bwMode="white">
          <a:xfrm>
            <a:off x="201931" y="1270600"/>
            <a:ext cx="6538873" cy="468590"/>
          </a:xfrm>
        </p:spPr>
        <p:txBody>
          <a:bodyPr vert="horz" wrap="square" lIns="182880" tIns="146304" rIns="182880" bIns="146304" rtlCol="0">
            <a:spAutoFit/>
          </a:bodyPr>
          <a:lstStyle>
            <a:lvl1pPr>
              <a:defRPr lang="en-US" sz="1250" spc="375" baseline="0" dirty="0">
                <a:solidFill>
                  <a:schemeClr val="tx1"/>
                </a:soli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r>
              <a:rPr lang="en-US" dirty="0" err="1"/>
              <a:t>SessionID</a:t>
            </a:r>
            <a:endParaRPr lang="en-US" dirty="0"/>
          </a:p>
        </p:txBody>
      </p:sp>
      <p:sp>
        <p:nvSpPr>
          <p:cNvPr id="21" name="TextBox 3">
            <a:extLst>
              <a:ext uri="{FF2B5EF4-FFF2-40B4-BE49-F238E27FC236}">
                <a16:creationId xmlns:a16="http://schemas.microsoft.com/office/drawing/2014/main" id="{134845F9-9F61-4A66-AC78-EA6708F9BAF3}"/>
              </a:ext>
            </a:extLst>
          </p:cNvPr>
          <p:cNvSpPr txBox="1">
            <a:spLocks noChangeArrowheads="1"/>
          </p:cNvSpPr>
          <p:nvPr userDrawn="1"/>
        </p:nvSpPr>
        <p:spPr bwMode="white">
          <a:xfrm>
            <a:off x="3333750" y="4747791"/>
            <a:ext cx="2476500" cy="86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563" b="0" i="0" dirty="0">
                <a:solidFill>
                  <a:schemeClr val="tx1"/>
                </a:solidFill>
                <a:latin typeface="Amazon Ember" charset="0"/>
                <a:ea typeface="Amazon Ember" charset="0"/>
                <a:cs typeface="Amazon Ember" charset="0"/>
              </a:rPr>
              <a:t>© 2019, Amazon Web Services, Inc. or its affiliates. All rights reserved.</a:t>
            </a:r>
          </a:p>
        </p:txBody>
      </p:sp>
      <p:pic>
        <p:nvPicPr>
          <p:cNvPr id="22" name="Graphic 21">
            <a:extLst>
              <a:ext uri="{FF2B5EF4-FFF2-40B4-BE49-F238E27FC236}">
                <a16:creationId xmlns:a16="http://schemas.microsoft.com/office/drawing/2014/main" id="{1825DA3F-11E7-4924-A6AA-8792C1BF7CF6}"/>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342856" y="4671162"/>
            <a:ext cx="672188" cy="153259"/>
          </a:xfrm>
          <a:prstGeom prst="rect">
            <a:avLst/>
          </a:prstGeom>
        </p:spPr>
      </p:pic>
      <p:pic>
        <p:nvPicPr>
          <p:cNvPr id="10" name="Picture 9">
            <a:extLst>
              <a:ext uri="{FF2B5EF4-FFF2-40B4-BE49-F238E27FC236}">
                <a16:creationId xmlns:a16="http://schemas.microsoft.com/office/drawing/2014/main" id="{9CB4F4AF-B9F9-44DD-8032-C8F97415FD93}"/>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8413349" y="4714737"/>
            <a:ext cx="405736" cy="242569"/>
          </a:xfrm>
          <a:prstGeom prst="rect">
            <a:avLst/>
          </a:prstGeom>
        </p:spPr>
      </p:pic>
      <p:sp>
        <p:nvSpPr>
          <p:cNvPr id="12" name="Text Placeholder 2">
            <a:extLst>
              <a:ext uri="{FF2B5EF4-FFF2-40B4-BE49-F238E27FC236}">
                <a16:creationId xmlns:a16="http://schemas.microsoft.com/office/drawing/2014/main" id="{99944C5C-0686-423C-AD25-BDC211CB613E}"/>
              </a:ext>
            </a:extLst>
          </p:cNvPr>
          <p:cNvSpPr>
            <a:spLocks noGrp="1"/>
          </p:cNvSpPr>
          <p:nvPr>
            <p:ph type="body" sz="quarter" idx="14" hasCustomPrompt="1"/>
          </p:nvPr>
        </p:nvSpPr>
        <p:spPr bwMode="white">
          <a:xfrm>
            <a:off x="202407" y="3071095"/>
            <a:ext cx="3131344" cy="290228"/>
          </a:xfrm>
        </p:spPr>
        <p:txBody>
          <a:bodyPr lIns="182880" tIns="146304" rIns="182880" bIns="146304">
            <a:noAutofit/>
          </a:bodyPr>
          <a:lstStyle>
            <a:lvl1pPr marL="0" marR="0" indent="0" algn="l" defTabSz="685782" rtl="0" eaLnBrk="1" fontAlgn="auto" latinLnBrk="0" hangingPunct="1">
              <a:lnSpc>
                <a:spcPct val="90000"/>
              </a:lnSpc>
              <a:spcBef>
                <a:spcPct val="20000"/>
              </a:spcBef>
              <a:spcAft>
                <a:spcPts val="0"/>
              </a:spcAft>
              <a:buClrTx/>
              <a:buSzPct val="90000"/>
              <a:buFont typeface="Arial" pitchFamily="34" charset="0"/>
              <a:buNone/>
              <a:tabLst/>
              <a:defRPr lang="en-US" sz="1500" b="0" kern="1200" spc="0" baseline="0" dirty="0">
                <a:solidFill>
                  <a:schemeClr val="tx1"/>
                </a:soli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pPr marL="0" marR="0" lvl="0" indent="0" algn="l" defTabSz="685782" rtl="0" eaLnBrk="1" fontAlgn="auto" latinLnBrk="0" hangingPunct="1">
              <a:lnSpc>
                <a:spcPct val="90000"/>
              </a:lnSpc>
              <a:spcBef>
                <a:spcPct val="20000"/>
              </a:spcBef>
              <a:spcAft>
                <a:spcPts val="0"/>
              </a:spcAft>
              <a:buClrTx/>
              <a:buSzPct val="90000"/>
              <a:buFont typeface="Arial" pitchFamily="34" charset="0"/>
              <a:buNone/>
              <a:tabLst/>
            </a:pPr>
            <a:r>
              <a:rPr lang="en-US" dirty="0"/>
              <a:t>Speaker Name</a:t>
            </a:r>
          </a:p>
        </p:txBody>
      </p:sp>
      <p:sp>
        <p:nvSpPr>
          <p:cNvPr id="13" name="Text Placeholder 2">
            <a:extLst>
              <a:ext uri="{FF2B5EF4-FFF2-40B4-BE49-F238E27FC236}">
                <a16:creationId xmlns:a16="http://schemas.microsoft.com/office/drawing/2014/main" id="{F1E431EA-AF81-4444-BF12-AC455A98DDCD}"/>
              </a:ext>
            </a:extLst>
          </p:cNvPr>
          <p:cNvSpPr>
            <a:spLocks noGrp="1"/>
          </p:cNvSpPr>
          <p:nvPr>
            <p:ph type="body" sz="quarter" idx="16" hasCustomPrompt="1"/>
          </p:nvPr>
        </p:nvSpPr>
        <p:spPr bwMode="white">
          <a:xfrm>
            <a:off x="202407" y="3354775"/>
            <a:ext cx="3131344" cy="608126"/>
          </a:xfrm>
        </p:spPr>
        <p:txBody>
          <a:bodyPr lIns="182880" tIns="146304" rIns="182880" bIns="146304">
            <a:noAutofit/>
          </a:bodyPr>
          <a:lstStyle>
            <a:lvl1pPr marL="0" marR="0" indent="0" algn="l" defTabSz="685782" rtl="0" eaLnBrk="1" fontAlgn="auto" latinLnBrk="0" hangingPunct="1">
              <a:lnSpc>
                <a:spcPct val="90000"/>
              </a:lnSpc>
              <a:spcBef>
                <a:spcPct val="20000"/>
              </a:spcBef>
              <a:spcAft>
                <a:spcPts val="0"/>
              </a:spcAft>
              <a:buClrTx/>
              <a:buSzPct val="90000"/>
              <a:buFont typeface="Arial" pitchFamily="34" charset="0"/>
              <a:buNone/>
              <a:tabLst/>
              <a:defRPr lang="en-US" sz="1500" b="0" kern="1200" spc="0" baseline="0" dirty="0">
                <a:solidFill>
                  <a:schemeClr val="tx1"/>
                </a:solidFill>
                <a:latin typeface="+mj-lt"/>
                <a:ea typeface="Amazon Ember Heavy" panose="020B0803020204020204" pitchFamily="34" charset="0"/>
                <a:cs typeface="Amazon Ember Heavy" panose="020B0803020204020204" pitchFamily="34" charset="0"/>
              </a:defRPr>
            </a:lvl1pPr>
          </a:lstStyle>
          <a:p>
            <a:pPr marL="0" marR="0" lvl="0" indent="0" algn="l" defTabSz="685782" rtl="0" eaLnBrk="1" fontAlgn="auto" latinLnBrk="0" hangingPunct="1">
              <a:lnSpc>
                <a:spcPct val="90000"/>
              </a:lnSpc>
              <a:spcBef>
                <a:spcPct val="20000"/>
              </a:spcBef>
              <a:spcAft>
                <a:spcPts val="0"/>
              </a:spcAft>
              <a:buClrTx/>
              <a:buSzPct val="90000"/>
              <a:buFont typeface="Arial" pitchFamily="34" charset="0"/>
              <a:buNone/>
              <a:tabLst/>
            </a:pPr>
            <a:r>
              <a:rPr lang="en-US" dirty="0"/>
              <a:t>Job Title</a:t>
            </a:r>
          </a:p>
          <a:p>
            <a:pPr marL="0" marR="0" lvl="0" indent="0" algn="l" defTabSz="685782" rtl="0" eaLnBrk="1" fontAlgn="auto" latinLnBrk="0" hangingPunct="1">
              <a:lnSpc>
                <a:spcPct val="90000"/>
              </a:lnSpc>
              <a:spcBef>
                <a:spcPct val="20000"/>
              </a:spcBef>
              <a:spcAft>
                <a:spcPts val="0"/>
              </a:spcAft>
              <a:buClrTx/>
              <a:buSzPct val="90000"/>
              <a:buFont typeface="Arial" pitchFamily="34" charset="0"/>
              <a:buNone/>
              <a:tabLst/>
            </a:pPr>
            <a:r>
              <a:rPr lang="en-US" dirty="0"/>
              <a:t>Company Name</a:t>
            </a:r>
          </a:p>
        </p:txBody>
      </p:sp>
      <p:sp>
        <p:nvSpPr>
          <p:cNvPr id="15" name="Text Placeholder 2">
            <a:extLst>
              <a:ext uri="{FF2B5EF4-FFF2-40B4-BE49-F238E27FC236}">
                <a16:creationId xmlns:a16="http://schemas.microsoft.com/office/drawing/2014/main" id="{2409E060-A600-4FC6-8319-7550123509B2}"/>
              </a:ext>
            </a:extLst>
          </p:cNvPr>
          <p:cNvSpPr>
            <a:spLocks noGrp="1"/>
          </p:cNvSpPr>
          <p:nvPr>
            <p:ph type="body" sz="quarter" idx="17" hasCustomPrompt="1"/>
          </p:nvPr>
        </p:nvSpPr>
        <p:spPr bwMode="white">
          <a:xfrm>
            <a:off x="3609459" y="3071095"/>
            <a:ext cx="3131344" cy="290228"/>
          </a:xfrm>
        </p:spPr>
        <p:txBody>
          <a:bodyPr lIns="182880" tIns="146304" rIns="182880" bIns="146304">
            <a:noAutofit/>
          </a:bodyPr>
          <a:lstStyle>
            <a:lvl1pPr marL="0" marR="0" indent="0" algn="l" defTabSz="685782" rtl="0" eaLnBrk="1" fontAlgn="auto" latinLnBrk="0" hangingPunct="1">
              <a:lnSpc>
                <a:spcPct val="90000"/>
              </a:lnSpc>
              <a:spcBef>
                <a:spcPct val="20000"/>
              </a:spcBef>
              <a:spcAft>
                <a:spcPts val="0"/>
              </a:spcAft>
              <a:buClrTx/>
              <a:buSzPct val="90000"/>
              <a:buFont typeface="Arial" pitchFamily="34" charset="0"/>
              <a:buNone/>
              <a:tabLst/>
              <a:defRPr lang="en-US" sz="1500" b="0" kern="1200" spc="0" baseline="0" dirty="0">
                <a:solidFill>
                  <a:schemeClr val="tx1"/>
                </a:soli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pPr marL="0" marR="0" lvl="0" indent="0" algn="l" defTabSz="685782" rtl="0" eaLnBrk="1" fontAlgn="auto" latinLnBrk="0" hangingPunct="1">
              <a:lnSpc>
                <a:spcPct val="90000"/>
              </a:lnSpc>
              <a:spcBef>
                <a:spcPct val="20000"/>
              </a:spcBef>
              <a:spcAft>
                <a:spcPts val="0"/>
              </a:spcAft>
              <a:buClrTx/>
              <a:buSzPct val="90000"/>
              <a:buFont typeface="Arial" pitchFamily="34" charset="0"/>
              <a:buNone/>
              <a:tabLst/>
            </a:pPr>
            <a:r>
              <a:rPr lang="en-US" dirty="0"/>
              <a:t>Speaker Name</a:t>
            </a:r>
          </a:p>
        </p:txBody>
      </p:sp>
      <p:sp>
        <p:nvSpPr>
          <p:cNvPr id="18" name="Text Placeholder 2">
            <a:extLst>
              <a:ext uri="{FF2B5EF4-FFF2-40B4-BE49-F238E27FC236}">
                <a16:creationId xmlns:a16="http://schemas.microsoft.com/office/drawing/2014/main" id="{E78EC8F1-696E-487F-80BF-317E4A553897}"/>
              </a:ext>
            </a:extLst>
          </p:cNvPr>
          <p:cNvSpPr>
            <a:spLocks noGrp="1"/>
          </p:cNvSpPr>
          <p:nvPr>
            <p:ph type="body" sz="quarter" idx="18" hasCustomPrompt="1"/>
          </p:nvPr>
        </p:nvSpPr>
        <p:spPr bwMode="white">
          <a:xfrm>
            <a:off x="3609459" y="3354775"/>
            <a:ext cx="3131344" cy="608126"/>
          </a:xfrm>
        </p:spPr>
        <p:txBody>
          <a:bodyPr lIns="182880" tIns="146304" rIns="182880" bIns="146304">
            <a:noAutofit/>
          </a:bodyPr>
          <a:lstStyle>
            <a:lvl1pPr marL="0" marR="0" indent="0" algn="l" defTabSz="685782" rtl="0" eaLnBrk="1" fontAlgn="auto" latinLnBrk="0" hangingPunct="1">
              <a:lnSpc>
                <a:spcPct val="90000"/>
              </a:lnSpc>
              <a:spcBef>
                <a:spcPct val="20000"/>
              </a:spcBef>
              <a:spcAft>
                <a:spcPts val="0"/>
              </a:spcAft>
              <a:buClrTx/>
              <a:buSzPct val="90000"/>
              <a:buFont typeface="Arial" pitchFamily="34" charset="0"/>
              <a:buNone/>
              <a:tabLst/>
              <a:defRPr lang="en-US" sz="1500" b="0" kern="1200" spc="0" baseline="0" dirty="0">
                <a:solidFill>
                  <a:schemeClr val="tx1"/>
                </a:solidFill>
                <a:latin typeface="+mj-lt"/>
                <a:ea typeface="Amazon Ember Heavy" panose="020B0803020204020204" pitchFamily="34" charset="0"/>
                <a:cs typeface="Amazon Ember Heavy" panose="020B0803020204020204" pitchFamily="34" charset="0"/>
              </a:defRPr>
            </a:lvl1pPr>
          </a:lstStyle>
          <a:p>
            <a:pPr marL="0" marR="0" lvl="0" indent="0" algn="l" defTabSz="685782" rtl="0" eaLnBrk="1" fontAlgn="auto" latinLnBrk="0" hangingPunct="1">
              <a:lnSpc>
                <a:spcPct val="90000"/>
              </a:lnSpc>
              <a:spcBef>
                <a:spcPct val="20000"/>
              </a:spcBef>
              <a:spcAft>
                <a:spcPts val="0"/>
              </a:spcAft>
              <a:buClrTx/>
              <a:buSzPct val="90000"/>
              <a:buFont typeface="Arial" pitchFamily="34" charset="0"/>
              <a:buNone/>
              <a:tabLst/>
            </a:pPr>
            <a:r>
              <a:rPr lang="en-US" dirty="0"/>
              <a:t>Job Title</a:t>
            </a:r>
          </a:p>
          <a:p>
            <a:pPr marL="0" marR="0" lvl="0" indent="0" algn="l" defTabSz="685782" rtl="0" eaLnBrk="1" fontAlgn="auto" latinLnBrk="0" hangingPunct="1">
              <a:lnSpc>
                <a:spcPct val="90000"/>
              </a:lnSpc>
              <a:spcBef>
                <a:spcPct val="20000"/>
              </a:spcBef>
              <a:spcAft>
                <a:spcPts val="0"/>
              </a:spcAft>
              <a:buClrTx/>
              <a:buSzPct val="90000"/>
              <a:buFont typeface="Arial" pitchFamily="34" charset="0"/>
              <a:buNone/>
              <a:tabLst/>
            </a:pPr>
            <a:r>
              <a:rPr lang="en-US" dirty="0"/>
              <a:t>Company Name</a:t>
            </a:r>
          </a:p>
        </p:txBody>
      </p:sp>
    </p:spTree>
    <p:extLst>
      <p:ext uri="{BB962C8B-B14F-4D97-AF65-F5344CB8AC3E}">
        <p14:creationId xmlns:p14="http://schemas.microsoft.com/office/powerpoint/2010/main" val="2999446322"/>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showMasterSp="0" preserve="1" userDrawn="1">
  <p:cSld name="Title_ThreeSpeakers">
    <p:spTree>
      <p:nvGrpSpPr>
        <p:cNvPr id="1" name=""/>
        <p:cNvGrpSpPr/>
        <p:nvPr/>
      </p:nvGrpSpPr>
      <p:grpSpPr>
        <a:xfrm>
          <a:off x="0" y="0"/>
          <a:ext cx="0" cy="0"/>
          <a:chOff x="0" y="0"/>
          <a:chExt cx="0" cy="0"/>
        </a:xfrm>
      </p:grpSpPr>
      <p:pic>
        <p:nvPicPr>
          <p:cNvPr id="16" name="Picture 15" descr="A sunset in the background&#10;&#10;Description automatically generated">
            <a:extLst>
              <a:ext uri="{FF2B5EF4-FFF2-40B4-BE49-F238E27FC236}">
                <a16:creationId xmlns:a16="http://schemas.microsoft.com/office/drawing/2014/main" id="{CAABA169-915A-4BBB-A255-8A55CEA69A2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9143872" cy="5143500"/>
          </a:xfrm>
          <a:prstGeom prst="rect">
            <a:avLst/>
          </a:prstGeom>
        </p:spPr>
      </p:pic>
      <p:sp>
        <p:nvSpPr>
          <p:cNvPr id="13" name="Title 1">
            <a:extLst>
              <a:ext uri="{FF2B5EF4-FFF2-40B4-BE49-F238E27FC236}">
                <a16:creationId xmlns:a16="http://schemas.microsoft.com/office/drawing/2014/main" id="{6A83D118-E0F2-497E-B52C-9187339527EE}"/>
              </a:ext>
            </a:extLst>
          </p:cNvPr>
          <p:cNvSpPr>
            <a:spLocks noGrp="1"/>
          </p:cNvSpPr>
          <p:nvPr>
            <p:ph type="title" hasCustomPrompt="1"/>
          </p:nvPr>
        </p:nvSpPr>
        <p:spPr bwMode="white">
          <a:xfrm>
            <a:off x="201931" y="1807285"/>
            <a:ext cx="6538873" cy="1156607"/>
          </a:xfrm>
          <a:noFill/>
        </p:spPr>
        <p:txBody>
          <a:bodyPr lIns="182880" tIns="146304" rIns="182880" bIns="146304" anchor="t" anchorCtr="0"/>
          <a:lstStyle>
            <a:lvl1pPr>
              <a:defRPr sz="3375" spc="-74" baseline="0">
                <a:solidFill>
                  <a:schemeClr val="tx1"/>
                </a:solidFill>
              </a:defRPr>
            </a:lvl1pPr>
          </a:lstStyle>
          <a:p>
            <a:r>
              <a:rPr lang="en-US" dirty="0"/>
              <a:t>Presentation Title here</a:t>
            </a:r>
          </a:p>
        </p:txBody>
      </p:sp>
      <p:sp>
        <p:nvSpPr>
          <p:cNvPr id="15" name="Text Placeholder 3">
            <a:extLst>
              <a:ext uri="{FF2B5EF4-FFF2-40B4-BE49-F238E27FC236}">
                <a16:creationId xmlns:a16="http://schemas.microsoft.com/office/drawing/2014/main" id="{C0D86F0A-47BB-48E2-BD11-D7549B2A2ABB}"/>
              </a:ext>
            </a:extLst>
          </p:cNvPr>
          <p:cNvSpPr>
            <a:spLocks noGrp="1"/>
          </p:cNvSpPr>
          <p:nvPr>
            <p:ph type="body" sz="quarter" idx="15" hasCustomPrompt="1"/>
          </p:nvPr>
        </p:nvSpPr>
        <p:spPr bwMode="white">
          <a:xfrm>
            <a:off x="201931" y="1270600"/>
            <a:ext cx="6538873" cy="468590"/>
          </a:xfrm>
        </p:spPr>
        <p:txBody>
          <a:bodyPr vert="horz" wrap="square" lIns="182880" tIns="146304" rIns="182880" bIns="146304" rtlCol="0">
            <a:spAutoFit/>
          </a:bodyPr>
          <a:lstStyle>
            <a:lvl1pPr>
              <a:defRPr lang="en-US" sz="1250" spc="375" baseline="0" dirty="0">
                <a:solidFill>
                  <a:schemeClr val="tx1"/>
                </a:soli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r>
              <a:rPr lang="en-US" dirty="0" err="1"/>
              <a:t>SessionID</a:t>
            </a:r>
            <a:endParaRPr lang="en-US" dirty="0"/>
          </a:p>
        </p:txBody>
      </p:sp>
      <p:sp>
        <p:nvSpPr>
          <p:cNvPr id="18" name="TextBox 3">
            <a:extLst>
              <a:ext uri="{FF2B5EF4-FFF2-40B4-BE49-F238E27FC236}">
                <a16:creationId xmlns:a16="http://schemas.microsoft.com/office/drawing/2014/main" id="{A532137D-F2FC-4AAE-87B0-5A504846A0E9}"/>
              </a:ext>
            </a:extLst>
          </p:cNvPr>
          <p:cNvSpPr txBox="1">
            <a:spLocks noChangeArrowheads="1"/>
          </p:cNvSpPr>
          <p:nvPr userDrawn="1"/>
        </p:nvSpPr>
        <p:spPr bwMode="white">
          <a:xfrm>
            <a:off x="3333750" y="4747791"/>
            <a:ext cx="2476500" cy="86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563" b="0" i="0" dirty="0">
                <a:solidFill>
                  <a:schemeClr val="tx1"/>
                </a:solidFill>
                <a:latin typeface="Amazon Ember" charset="0"/>
                <a:ea typeface="Amazon Ember" charset="0"/>
                <a:cs typeface="Amazon Ember" charset="0"/>
              </a:rPr>
              <a:t>© 2019, Amazon Web Services, Inc. or its affiliates. All rights reserved.</a:t>
            </a:r>
          </a:p>
        </p:txBody>
      </p:sp>
      <p:pic>
        <p:nvPicPr>
          <p:cNvPr id="24" name="Graphic 23">
            <a:extLst>
              <a:ext uri="{FF2B5EF4-FFF2-40B4-BE49-F238E27FC236}">
                <a16:creationId xmlns:a16="http://schemas.microsoft.com/office/drawing/2014/main" id="{389C2339-1AD9-4FCC-94EF-1721C1E98380}"/>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342856" y="4671162"/>
            <a:ext cx="672188" cy="153259"/>
          </a:xfrm>
          <a:prstGeom prst="rect">
            <a:avLst/>
          </a:prstGeom>
        </p:spPr>
      </p:pic>
      <p:pic>
        <p:nvPicPr>
          <p:cNvPr id="11" name="Picture 10">
            <a:extLst>
              <a:ext uri="{FF2B5EF4-FFF2-40B4-BE49-F238E27FC236}">
                <a16:creationId xmlns:a16="http://schemas.microsoft.com/office/drawing/2014/main" id="{E5488E0C-BB7C-4C21-A837-E415B0ED2D0E}"/>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8413349" y="4714737"/>
            <a:ext cx="405736" cy="242569"/>
          </a:xfrm>
          <a:prstGeom prst="rect">
            <a:avLst/>
          </a:prstGeom>
        </p:spPr>
      </p:pic>
      <p:sp>
        <p:nvSpPr>
          <p:cNvPr id="17" name="Text Placeholder 2">
            <a:extLst>
              <a:ext uri="{FF2B5EF4-FFF2-40B4-BE49-F238E27FC236}">
                <a16:creationId xmlns:a16="http://schemas.microsoft.com/office/drawing/2014/main" id="{0DC3C4F5-C09E-4675-A9E8-8B1927AEA181}"/>
              </a:ext>
            </a:extLst>
          </p:cNvPr>
          <p:cNvSpPr>
            <a:spLocks noGrp="1"/>
          </p:cNvSpPr>
          <p:nvPr>
            <p:ph type="body" sz="quarter" idx="14" hasCustomPrompt="1"/>
          </p:nvPr>
        </p:nvSpPr>
        <p:spPr bwMode="white">
          <a:xfrm>
            <a:off x="202407" y="3071095"/>
            <a:ext cx="2688828" cy="290228"/>
          </a:xfrm>
        </p:spPr>
        <p:txBody>
          <a:bodyPr lIns="182880" tIns="146304" rIns="182880" bIns="146304">
            <a:noAutofit/>
          </a:bodyPr>
          <a:lstStyle>
            <a:lvl1pPr marL="0" marR="0" indent="0" algn="l" defTabSz="685782" rtl="0" eaLnBrk="1" fontAlgn="auto" latinLnBrk="0" hangingPunct="1">
              <a:lnSpc>
                <a:spcPct val="90000"/>
              </a:lnSpc>
              <a:spcBef>
                <a:spcPct val="20000"/>
              </a:spcBef>
              <a:spcAft>
                <a:spcPts val="0"/>
              </a:spcAft>
              <a:buClrTx/>
              <a:buSzPct val="90000"/>
              <a:buFont typeface="Arial" pitchFamily="34" charset="0"/>
              <a:buNone/>
              <a:tabLst/>
              <a:defRPr lang="en-US" sz="1500" b="0" kern="1200" spc="0" baseline="0" dirty="0">
                <a:solidFill>
                  <a:schemeClr val="tx1"/>
                </a:soli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pPr marL="0" marR="0" lvl="0" indent="0" algn="l" defTabSz="685782" rtl="0" eaLnBrk="1" fontAlgn="auto" latinLnBrk="0" hangingPunct="1">
              <a:lnSpc>
                <a:spcPct val="90000"/>
              </a:lnSpc>
              <a:spcBef>
                <a:spcPct val="20000"/>
              </a:spcBef>
              <a:spcAft>
                <a:spcPts val="0"/>
              </a:spcAft>
              <a:buClrTx/>
              <a:buSzPct val="90000"/>
              <a:buFont typeface="Arial" pitchFamily="34" charset="0"/>
              <a:buNone/>
              <a:tabLst/>
            </a:pPr>
            <a:r>
              <a:rPr lang="en-US" dirty="0"/>
              <a:t>Speaker Name</a:t>
            </a:r>
          </a:p>
        </p:txBody>
      </p:sp>
      <p:sp>
        <p:nvSpPr>
          <p:cNvPr id="19" name="Text Placeholder 2">
            <a:extLst>
              <a:ext uri="{FF2B5EF4-FFF2-40B4-BE49-F238E27FC236}">
                <a16:creationId xmlns:a16="http://schemas.microsoft.com/office/drawing/2014/main" id="{D05ED587-3950-498B-8809-350E99ECF2FE}"/>
              </a:ext>
            </a:extLst>
          </p:cNvPr>
          <p:cNvSpPr>
            <a:spLocks noGrp="1"/>
          </p:cNvSpPr>
          <p:nvPr>
            <p:ph type="body" sz="quarter" idx="16" hasCustomPrompt="1"/>
          </p:nvPr>
        </p:nvSpPr>
        <p:spPr bwMode="white">
          <a:xfrm>
            <a:off x="202407" y="3354775"/>
            <a:ext cx="2688828" cy="608126"/>
          </a:xfrm>
        </p:spPr>
        <p:txBody>
          <a:bodyPr lIns="182880" tIns="146304" rIns="182880" bIns="146304">
            <a:noAutofit/>
          </a:bodyPr>
          <a:lstStyle>
            <a:lvl1pPr marL="0" marR="0" indent="0" algn="l" defTabSz="685782" rtl="0" eaLnBrk="1" fontAlgn="auto" latinLnBrk="0" hangingPunct="1">
              <a:lnSpc>
                <a:spcPct val="90000"/>
              </a:lnSpc>
              <a:spcBef>
                <a:spcPct val="20000"/>
              </a:spcBef>
              <a:spcAft>
                <a:spcPts val="0"/>
              </a:spcAft>
              <a:buClrTx/>
              <a:buSzPct val="90000"/>
              <a:buFont typeface="Arial" pitchFamily="34" charset="0"/>
              <a:buNone/>
              <a:tabLst/>
              <a:defRPr lang="en-US" sz="1500" b="0" kern="1200" spc="0" baseline="0" dirty="0">
                <a:solidFill>
                  <a:schemeClr val="tx1"/>
                </a:solidFill>
                <a:latin typeface="+mj-lt"/>
                <a:ea typeface="Amazon Ember Heavy" panose="020B0803020204020204" pitchFamily="34" charset="0"/>
                <a:cs typeface="Amazon Ember Heavy" panose="020B0803020204020204" pitchFamily="34" charset="0"/>
              </a:defRPr>
            </a:lvl1pPr>
          </a:lstStyle>
          <a:p>
            <a:pPr marL="0" marR="0" lvl="0" indent="0" algn="l" defTabSz="685782" rtl="0" eaLnBrk="1" fontAlgn="auto" latinLnBrk="0" hangingPunct="1">
              <a:lnSpc>
                <a:spcPct val="90000"/>
              </a:lnSpc>
              <a:spcBef>
                <a:spcPct val="20000"/>
              </a:spcBef>
              <a:spcAft>
                <a:spcPts val="0"/>
              </a:spcAft>
              <a:buClrTx/>
              <a:buSzPct val="90000"/>
              <a:buFont typeface="Arial" pitchFamily="34" charset="0"/>
              <a:buNone/>
              <a:tabLst/>
            </a:pPr>
            <a:r>
              <a:rPr lang="en-US" dirty="0"/>
              <a:t>Job Title</a:t>
            </a:r>
          </a:p>
          <a:p>
            <a:pPr marL="0" marR="0" lvl="0" indent="0" algn="l" defTabSz="685782" rtl="0" eaLnBrk="1" fontAlgn="auto" latinLnBrk="0" hangingPunct="1">
              <a:lnSpc>
                <a:spcPct val="90000"/>
              </a:lnSpc>
              <a:spcBef>
                <a:spcPct val="20000"/>
              </a:spcBef>
              <a:spcAft>
                <a:spcPts val="0"/>
              </a:spcAft>
              <a:buClrTx/>
              <a:buSzPct val="90000"/>
              <a:buFont typeface="Arial" pitchFamily="34" charset="0"/>
              <a:buNone/>
              <a:tabLst/>
            </a:pPr>
            <a:r>
              <a:rPr lang="en-US" dirty="0"/>
              <a:t>Company Name</a:t>
            </a:r>
          </a:p>
        </p:txBody>
      </p:sp>
      <p:sp>
        <p:nvSpPr>
          <p:cNvPr id="20" name="Text Placeholder 2">
            <a:extLst>
              <a:ext uri="{FF2B5EF4-FFF2-40B4-BE49-F238E27FC236}">
                <a16:creationId xmlns:a16="http://schemas.microsoft.com/office/drawing/2014/main" id="{9FCC8BDD-C466-4DE7-88BA-E166D630D420}"/>
              </a:ext>
            </a:extLst>
          </p:cNvPr>
          <p:cNvSpPr>
            <a:spLocks noGrp="1"/>
          </p:cNvSpPr>
          <p:nvPr>
            <p:ph type="body" sz="quarter" idx="17" hasCustomPrompt="1"/>
          </p:nvPr>
        </p:nvSpPr>
        <p:spPr bwMode="white">
          <a:xfrm>
            <a:off x="3044867" y="3071095"/>
            <a:ext cx="2688828" cy="290228"/>
          </a:xfrm>
        </p:spPr>
        <p:txBody>
          <a:bodyPr lIns="182880" tIns="146304" rIns="182880" bIns="146304">
            <a:noAutofit/>
          </a:bodyPr>
          <a:lstStyle>
            <a:lvl1pPr marL="0" marR="0" indent="0" algn="l" defTabSz="685782" rtl="0" eaLnBrk="1" fontAlgn="auto" latinLnBrk="0" hangingPunct="1">
              <a:lnSpc>
                <a:spcPct val="90000"/>
              </a:lnSpc>
              <a:spcBef>
                <a:spcPct val="20000"/>
              </a:spcBef>
              <a:spcAft>
                <a:spcPts val="0"/>
              </a:spcAft>
              <a:buClrTx/>
              <a:buSzPct val="90000"/>
              <a:buFont typeface="Arial" pitchFamily="34" charset="0"/>
              <a:buNone/>
              <a:tabLst/>
              <a:defRPr lang="en-US" sz="1500" b="0" kern="1200" spc="0" baseline="0" dirty="0">
                <a:solidFill>
                  <a:schemeClr val="tx1"/>
                </a:soli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pPr marL="0" marR="0" lvl="0" indent="0" algn="l" defTabSz="685782" rtl="0" eaLnBrk="1" fontAlgn="auto" latinLnBrk="0" hangingPunct="1">
              <a:lnSpc>
                <a:spcPct val="90000"/>
              </a:lnSpc>
              <a:spcBef>
                <a:spcPct val="20000"/>
              </a:spcBef>
              <a:spcAft>
                <a:spcPts val="0"/>
              </a:spcAft>
              <a:buClrTx/>
              <a:buSzPct val="90000"/>
              <a:buFont typeface="Arial" pitchFamily="34" charset="0"/>
              <a:buNone/>
              <a:tabLst/>
            </a:pPr>
            <a:r>
              <a:rPr lang="en-US" dirty="0"/>
              <a:t>Speaker Name</a:t>
            </a:r>
          </a:p>
        </p:txBody>
      </p:sp>
      <p:sp>
        <p:nvSpPr>
          <p:cNvPr id="21" name="Text Placeholder 2">
            <a:extLst>
              <a:ext uri="{FF2B5EF4-FFF2-40B4-BE49-F238E27FC236}">
                <a16:creationId xmlns:a16="http://schemas.microsoft.com/office/drawing/2014/main" id="{81A5DCF4-0C78-4BC8-A8E1-5E731743E4E1}"/>
              </a:ext>
            </a:extLst>
          </p:cNvPr>
          <p:cNvSpPr>
            <a:spLocks noGrp="1"/>
          </p:cNvSpPr>
          <p:nvPr>
            <p:ph type="body" sz="quarter" idx="18" hasCustomPrompt="1"/>
          </p:nvPr>
        </p:nvSpPr>
        <p:spPr bwMode="white">
          <a:xfrm>
            <a:off x="3044867" y="3354775"/>
            <a:ext cx="2688828" cy="608126"/>
          </a:xfrm>
        </p:spPr>
        <p:txBody>
          <a:bodyPr lIns="182880" tIns="146304" rIns="182880" bIns="146304">
            <a:noAutofit/>
          </a:bodyPr>
          <a:lstStyle>
            <a:lvl1pPr marL="0" marR="0" indent="0" algn="l" defTabSz="685782" rtl="0" eaLnBrk="1" fontAlgn="auto" latinLnBrk="0" hangingPunct="1">
              <a:lnSpc>
                <a:spcPct val="90000"/>
              </a:lnSpc>
              <a:spcBef>
                <a:spcPct val="20000"/>
              </a:spcBef>
              <a:spcAft>
                <a:spcPts val="0"/>
              </a:spcAft>
              <a:buClrTx/>
              <a:buSzPct val="90000"/>
              <a:buFont typeface="Arial" pitchFamily="34" charset="0"/>
              <a:buNone/>
              <a:tabLst/>
              <a:defRPr lang="en-US" sz="1500" b="0" kern="1200" spc="0" baseline="0" dirty="0">
                <a:solidFill>
                  <a:schemeClr val="tx1"/>
                </a:solidFill>
                <a:latin typeface="+mj-lt"/>
                <a:ea typeface="Amazon Ember Heavy" panose="020B0803020204020204" pitchFamily="34" charset="0"/>
                <a:cs typeface="Amazon Ember Heavy" panose="020B0803020204020204" pitchFamily="34" charset="0"/>
              </a:defRPr>
            </a:lvl1pPr>
          </a:lstStyle>
          <a:p>
            <a:pPr marL="0" marR="0" lvl="0" indent="0" algn="l" defTabSz="685782" rtl="0" eaLnBrk="1" fontAlgn="auto" latinLnBrk="0" hangingPunct="1">
              <a:lnSpc>
                <a:spcPct val="90000"/>
              </a:lnSpc>
              <a:spcBef>
                <a:spcPct val="20000"/>
              </a:spcBef>
              <a:spcAft>
                <a:spcPts val="0"/>
              </a:spcAft>
              <a:buClrTx/>
              <a:buSzPct val="90000"/>
              <a:buFont typeface="Arial" pitchFamily="34" charset="0"/>
              <a:buNone/>
              <a:tabLst/>
            </a:pPr>
            <a:r>
              <a:rPr lang="en-US" dirty="0"/>
              <a:t>Job Title</a:t>
            </a:r>
          </a:p>
          <a:p>
            <a:pPr marL="0" marR="0" lvl="0" indent="0" algn="l" defTabSz="685782" rtl="0" eaLnBrk="1" fontAlgn="auto" latinLnBrk="0" hangingPunct="1">
              <a:lnSpc>
                <a:spcPct val="90000"/>
              </a:lnSpc>
              <a:spcBef>
                <a:spcPct val="20000"/>
              </a:spcBef>
              <a:spcAft>
                <a:spcPts val="0"/>
              </a:spcAft>
              <a:buClrTx/>
              <a:buSzPct val="90000"/>
              <a:buFont typeface="Arial" pitchFamily="34" charset="0"/>
              <a:buNone/>
              <a:tabLst/>
            </a:pPr>
            <a:r>
              <a:rPr lang="en-US" dirty="0"/>
              <a:t>Company Name</a:t>
            </a:r>
          </a:p>
        </p:txBody>
      </p:sp>
      <p:sp>
        <p:nvSpPr>
          <p:cNvPr id="26" name="Text Placeholder 2">
            <a:extLst>
              <a:ext uri="{FF2B5EF4-FFF2-40B4-BE49-F238E27FC236}">
                <a16:creationId xmlns:a16="http://schemas.microsoft.com/office/drawing/2014/main" id="{6F8A7F9C-EC28-40EB-9462-DA12BA09DF62}"/>
              </a:ext>
            </a:extLst>
          </p:cNvPr>
          <p:cNvSpPr>
            <a:spLocks noGrp="1"/>
          </p:cNvSpPr>
          <p:nvPr>
            <p:ph type="body" sz="quarter" idx="19" hasCustomPrompt="1"/>
          </p:nvPr>
        </p:nvSpPr>
        <p:spPr bwMode="white">
          <a:xfrm>
            <a:off x="5887328" y="3071095"/>
            <a:ext cx="2688828" cy="290228"/>
          </a:xfrm>
        </p:spPr>
        <p:txBody>
          <a:bodyPr lIns="182880" tIns="146304" rIns="182880" bIns="146304">
            <a:noAutofit/>
          </a:bodyPr>
          <a:lstStyle>
            <a:lvl1pPr marL="0" marR="0" indent="0" algn="l" defTabSz="685782" rtl="0" eaLnBrk="1" fontAlgn="auto" latinLnBrk="0" hangingPunct="1">
              <a:lnSpc>
                <a:spcPct val="90000"/>
              </a:lnSpc>
              <a:spcBef>
                <a:spcPct val="20000"/>
              </a:spcBef>
              <a:spcAft>
                <a:spcPts val="0"/>
              </a:spcAft>
              <a:buClrTx/>
              <a:buSzPct val="90000"/>
              <a:buFont typeface="Arial" pitchFamily="34" charset="0"/>
              <a:buNone/>
              <a:tabLst/>
              <a:defRPr lang="en-US" sz="1500" b="0" kern="1200" spc="0" baseline="0" dirty="0">
                <a:solidFill>
                  <a:schemeClr val="tx1"/>
                </a:soli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pPr marL="0" marR="0" lvl="0" indent="0" algn="l" defTabSz="685782" rtl="0" eaLnBrk="1" fontAlgn="auto" latinLnBrk="0" hangingPunct="1">
              <a:lnSpc>
                <a:spcPct val="90000"/>
              </a:lnSpc>
              <a:spcBef>
                <a:spcPct val="20000"/>
              </a:spcBef>
              <a:spcAft>
                <a:spcPts val="0"/>
              </a:spcAft>
              <a:buClrTx/>
              <a:buSzPct val="90000"/>
              <a:buFont typeface="Arial" pitchFamily="34" charset="0"/>
              <a:buNone/>
              <a:tabLst/>
            </a:pPr>
            <a:r>
              <a:rPr lang="en-US" dirty="0"/>
              <a:t>Speaker Name</a:t>
            </a:r>
          </a:p>
        </p:txBody>
      </p:sp>
      <p:sp>
        <p:nvSpPr>
          <p:cNvPr id="27" name="Text Placeholder 2">
            <a:extLst>
              <a:ext uri="{FF2B5EF4-FFF2-40B4-BE49-F238E27FC236}">
                <a16:creationId xmlns:a16="http://schemas.microsoft.com/office/drawing/2014/main" id="{03DBA0CC-DEF5-4A1B-A37B-E5853591B073}"/>
              </a:ext>
            </a:extLst>
          </p:cNvPr>
          <p:cNvSpPr>
            <a:spLocks noGrp="1"/>
          </p:cNvSpPr>
          <p:nvPr>
            <p:ph type="body" sz="quarter" idx="20" hasCustomPrompt="1"/>
          </p:nvPr>
        </p:nvSpPr>
        <p:spPr bwMode="white">
          <a:xfrm>
            <a:off x="5887328" y="3354775"/>
            <a:ext cx="2688828" cy="608126"/>
          </a:xfrm>
        </p:spPr>
        <p:txBody>
          <a:bodyPr lIns="182880" tIns="146304" rIns="182880" bIns="146304">
            <a:noAutofit/>
          </a:bodyPr>
          <a:lstStyle>
            <a:lvl1pPr marL="0" marR="0" indent="0" algn="l" defTabSz="685782" rtl="0" eaLnBrk="1" fontAlgn="auto" latinLnBrk="0" hangingPunct="1">
              <a:lnSpc>
                <a:spcPct val="90000"/>
              </a:lnSpc>
              <a:spcBef>
                <a:spcPct val="20000"/>
              </a:spcBef>
              <a:spcAft>
                <a:spcPts val="0"/>
              </a:spcAft>
              <a:buClrTx/>
              <a:buSzPct val="90000"/>
              <a:buFont typeface="Arial" pitchFamily="34" charset="0"/>
              <a:buNone/>
              <a:tabLst/>
              <a:defRPr lang="en-US" sz="1500" b="0" kern="1200" spc="0" baseline="0" dirty="0">
                <a:solidFill>
                  <a:schemeClr val="tx1"/>
                </a:solidFill>
                <a:latin typeface="+mj-lt"/>
                <a:ea typeface="Amazon Ember Heavy" panose="020B0803020204020204" pitchFamily="34" charset="0"/>
                <a:cs typeface="Amazon Ember Heavy" panose="020B0803020204020204" pitchFamily="34" charset="0"/>
              </a:defRPr>
            </a:lvl1pPr>
          </a:lstStyle>
          <a:p>
            <a:pPr marL="0" marR="0" lvl="0" indent="0" algn="l" defTabSz="685782" rtl="0" eaLnBrk="1" fontAlgn="auto" latinLnBrk="0" hangingPunct="1">
              <a:lnSpc>
                <a:spcPct val="90000"/>
              </a:lnSpc>
              <a:spcBef>
                <a:spcPct val="20000"/>
              </a:spcBef>
              <a:spcAft>
                <a:spcPts val="0"/>
              </a:spcAft>
              <a:buClrTx/>
              <a:buSzPct val="90000"/>
              <a:buFont typeface="Arial" pitchFamily="34" charset="0"/>
              <a:buNone/>
              <a:tabLst/>
            </a:pPr>
            <a:r>
              <a:rPr lang="en-US" dirty="0"/>
              <a:t>Job Title</a:t>
            </a:r>
          </a:p>
          <a:p>
            <a:pPr marL="0" marR="0" lvl="0" indent="0" algn="l" defTabSz="685782" rtl="0" eaLnBrk="1" fontAlgn="auto" latinLnBrk="0" hangingPunct="1">
              <a:lnSpc>
                <a:spcPct val="90000"/>
              </a:lnSpc>
              <a:spcBef>
                <a:spcPct val="20000"/>
              </a:spcBef>
              <a:spcAft>
                <a:spcPts val="0"/>
              </a:spcAft>
              <a:buClrTx/>
              <a:buSzPct val="90000"/>
              <a:buFont typeface="Arial" pitchFamily="34" charset="0"/>
              <a:buNone/>
              <a:tabLst/>
            </a:pPr>
            <a:r>
              <a:rPr lang="en-US" dirty="0"/>
              <a:t>Company Name</a:t>
            </a:r>
          </a:p>
        </p:txBody>
      </p:sp>
    </p:spTree>
    <p:extLst>
      <p:ext uri="{BB962C8B-B14F-4D97-AF65-F5344CB8AC3E}">
        <p14:creationId xmlns:p14="http://schemas.microsoft.com/office/powerpoint/2010/main" val="363930375"/>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itle_Only">
    <p:bg bwMode="ltGray">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2408" y="217134"/>
            <a:ext cx="8739267" cy="674749"/>
          </a:xfrm>
        </p:spPr>
        <p:txBody>
          <a:bodyPr lIns="182880" tIns="146304" rIns="182880" bIns="146304"/>
          <a:lstStyle>
            <a:lvl1pPr>
              <a:defRPr/>
            </a:lvl1pPr>
          </a:lstStyle>
          <a:p>
            <a:r>
              <a:rPr lang="en-US" dirty="0"/>
              <a:t>Click to edit master title style</a:t>
            </a:r>
          </a:p>
        </p:txBody>
      </p:sp>
    </p:spTree>
    <p:extLst>
      <p:ext uri="{BB962C8B-B14F-4D97-AF65-F5344CB8AC3E}">
        <p14:creationId xmlns:p14="http://schemas.microsoft.com/office/powerpoint/2010/main" val="1513924343"/>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93420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itle_and_Content">
    <p:bg bwMode="ltGray">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0ACC7F-A1B5-49B5-821A-D9FB8D49F7B5}"/>
              </a:ext>
            </a:extLst>
          </p:cNvPr>
          <p:cNvSpPr>
            <a:spLocks noGrp="1"/>
          </p:cNvSpPr>
          <p:nvPr>
            <p:ph type="title" hasCustomPrompt="1"/>
          </p:nvPr>
        </p:nvSpPr>
        <p:spPr>
          <a:xfrm>
            <a:off x="202408" y="217134"/>
            <a:ext cx="8739267" cy="674749"/>
          </a:xfrm>
        </p:spPr>
        <p:txBody>
          <a:bodyPr vert="horz" wrap="square" lIns="182880" tIns="146304" rIns="182880" bIns="146304" rtlCol="0" anchor="t">
            <a:noAutofit/>
          </a:bodyPr>
          <a:lstStyle>
            <a:lvl1pPr>
              <a:defRPr lang="en-US"/>
            </a:lvl1pPr>
          </a:lstStyle>
          <a:p>
            <a:pPr lvl="0"/>
            <a:r>
              <a:rPr lang="en-US" dirty="0"/>
              <a:t>Click to edit master title style</a:t>
            </a:r>
          </a:p>
        </p:txBody>
      </p:sp>
      <p:sp>
        <p:nvSpPr>
          <p:cNvPr id="3" name="Text Placeholder 3">
            <a:extLst>
              <a:ext uri="{FF2B5EF4-FFF2-40B4-BE49-F238E27FC236}">
                <a16:creationId xmlns:a16="http://schemas.microsoft.com/office/drawing/2014/main" id="{236A5EB2-5876-4EAF-8AE0-2E40E818628D}"/>
              </a:ext>
            </a:extLst>
          </p:cNvPr>
          <p:cNvSpPr>
            <a:spLocks noGrp="1"/>
          </p:cNvSpPr>
          <p:nvPr>
            <p:ph idx="1" hasCustomPrompt="1"/>
          </p:nvPr>
        </p:nvSpPr>
        <p:spPr>
          <a:xfrm>
            <a:off x="202408" y="891884"/>
            <a:ext cx="8739267" cy="1795876"/>
          </a:xfrm>
          <a:prstGeom prst="rect">
            <a:avLst/>
          </a:prstGeom>
        </p:spPr>
        <p:txBody>
          <a:bodyPr vert="horz" wrap="square" lIns="182880" tIns="146304" rIns="182880" bIns="146304" rtlCol="0">
            <a:spAutoFit/>
          </a:bodyPr>
          <a:lstStyle>
            <a:lvl1pPr>
              <a:spcAft>
                <a:spcPts val="500"/>
              </a:spcAft>
              <a:defRPr/>
            </a:lvl1pPr>
            <a:lvl2pPr>
              <a:spcAft>
                <a:spcPts val="500"/>
              </a:spcAft>
              <a:defRPr/>
            </a:lvl2pPr>
            <a:lvl3pPr>
              <a:spcAft>
                <a:spcPts val="500"/>
              </a:spcAft>
              <a:defRPr/>
            </a:lvl3pPr>
            <a:lvl4pPr>
              <a:spcAft>
                <a:spcPts val="500"/>
              </a:spcAft>
              <a:defRPr/>
            </a:lvl4pPr>
            <a:lvl5pPr>
              <a:spcAft>
                <a:spcPts val="500"/>
              </a:spcAf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98536570"/>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itle_and_Bulleted_Content">
    <p:bg bwMode="ltGray">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0ACC7F-A1B5-49B5-821A-D9FB8D49F7B5}"/>
              </a:ext>
            </a:extLst>
          </p:cNvPr>
          <p:cNvSpPr>
            <a:spLocks noGrp="1"/>
          </p:cNvSpPr>
          <p:nvPr>
            <p:ph type="title" hasCustomPrompt="1"/>
          </p:nvPr>
        </p:nvSpPr>
        <p:spPr>
          <a:xfrm>
            <a:off x="202407" y="217134"/>
            <a:ext cx="8739404" cy="674749"/>
          </a:xfrm>
        </p:spPr>
        <p:txBody>
          <a:bodyPr vert="horz" wrap="square" lIns="182880" tIns="146304" rIns="182880" bIns="146304" rtlCol="0" anchor="t">
            <a:noAutofit/>
          </a:bodyPr>
          <a:lstStyle>
            <a:lvl1pPr>
              <a:defRPr lang="en-US"/>
            </a:lvl1pPr>
          </a:lstStyle>
          <a:p>
            <a:pPr lvl="0"/>
            <a:r>
              <a:rPr lang="en-US" dirty="0"/>
              <a:t>Click to edit master title style</a:t>
            </a:r>
          </a:p>
        </p:txBody>
      </p:sp>
      <p:sp>
        <p:nvSpPr>
          <p:cNvPr id="3" name="Text Placeholder 3">
            <a:extLst>
              <a:ext uri="{FF2B5EF4-FFF2-40B4-BE49-F238E27FC236}">
                <a16:creationId xmlns:a16="http://schemas.microsoft.com/office/drawing/2014/main" id="{236A5EB2-5876-4EAF-8AE0-2E40E818628D}"/>
              </a:ext>
            </a:extLst>
          </p:cNvPr>
          <p:cNvSpPr>
            <a:spLocks noGrp="1"/>
          </p:cNvSpPr>
          <p:nvPr>
            <p:ph idx="1" hasCustomPrompt="1"/>
          </p:nvPr>
        </p:nvSpPr>
        <p:spPr>
          <a:xfrm>
            <a:off x="202407" y="891884"/>
            <a:ext cx="8739404" cy="1795876"/>
          </a:xfrm>
          <a:prstGeom prst="rect">
            <a:avLst/>
          </a:prstGeom>
        </p:spPr>
        <p:txBody>
          <a:bodyPr vert="horz" wrap="square" lIns="182880" tIns="146304" rIns="182880" bIns="146304" rtlCol="0">
            <a:spAutoFit/>
          </a:bodyPr>
          <a:lstStyle>
            <a:lvl1pPr marL="285743" indent="-285743">
              <a:spcAft>
                <a:spcPts val="500"/>
              </a:spcAft>
              <a:buFont typeface="Arial" panose="020B0604020202020204" pitchFamily="34" charset="0"/>
              <a:buChar char="•"/>
              <a:defRPr/>
            </a:lvl1pPr>
            <a:lvl2pPr marL="466418" indent="-214308">
              <a:spcAft>
                <a:spcPts val="500"/>
              </a:spcAft>
              <a:buFont typeface="Arial" panose="020B0604020202020204" pitchFamily="34" charset="0"/>
              <a:buChar char="•"/>
              <a:defRPr/>
            </a:lvl2pPr>
            <a:lvl3pPr marL="634493" indent="-214308">
              <a:spcAft>
                <a:spcPts val="500"/>
              </a:spcAft>
              <a:buFont typeface="Arial" panose="020B0604020202020204" pitchFamily="34" charset="0"/>
              <a:buChar char="•"/>
              <a:defRPr/>
            </a:lvl3pPr>
            <a:lvl4pPr marL="802566" indent="-214308">
              <a:spcAft>
                <a:spcPts val="500"/>
              </a:spcAft>
              <a:buFont typeface="Arial" panose="020B0604020202020204" pitchFamily="34" charset="0"/>
              <a:buChar char="•"/>
              <a:defRPr/>
            </a:lvl4pPr>
            <a:lvl5pPr marL="970640" indent="-214308">
              <a:spcAft>
                <a:spcPts val="500"/>
              </a:spcAft>
              <a:buFont typeface="Arial" panose="020B0604020202020204" pitchFamily="34" charset="0"/>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58579097"/>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wo_Column">
    <p:bg bwMode="ltGray">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2408" y="217134"/>
            <a:ext cx="8741403" cy="674749"/>
          </a:xfrm>
        </p:spPr>
        <p:txBody>
          <a:bodyPr vert="horz" wrap="square" lIns="182880" tIns="146304" rIns="182880" bIns="146304" rtlCol="0" anchor="t">
            <a:noAutofit/>
          </a:bodyPr>
          <a:lstStyle>
            <a:lvl1pPr>
              <a:defRPr lang="en-US" dirty="0"/>
            </a:lvl1pPr>
          </a:lstStyle>
          <a:p>
            <a:pPr lvl="0"/>
            <a:r>
              <a:rPr lang="en-US" dirty="0"/>
              <a:t>Click to edit master title style</a:t>
            </a:r>
          </a:p>
        </p:txBody>
      </p:sp>
      <p:sp>
        <p:nvSpPr>
          <p:cNvPr id="6" name="Text Placeholder 5"/>
          <p:cNvSpPr>
            <a:spLocks noGrp="1"/>
          </p:cNvSpPr>
          <p:nvPr>
            <p:ph type="body" sz="quarter" idx="10" hasCustomPrompt="1"/>
          </p:nvPr>
        </p:nvSpPr>
        <p:spPr>
          <a:xfrm>
            <a:off x="202406" y="891882"/>
            <a:ext cx="4286250" cy="1795876"/>
          </a:xfrm>
        </p:spPr>
        <p:txBody>
          <a:bodyPr vert="horz" wrap="square" lIns="182880" tIns="146304" rIns="182880" bIns="146304" rtlCol="0">
            <a:spAutoFit/>
          </a:bodyPr>
          <a:lstStyle>
            <a:lvl1pPr>
              <a:spcAft>
                <a:spcPts val="500"/>
              </a:spcAft>
              <a:defRPr lang="en-US" dirty="0"/>
            </a:lvl1pPr>
            <a:lvl2pPr>
              <a:spcAft>
                <a:spcPts val="500"/>
              </a:spcAft>
              <a:defRPr lang="en-US" dirty="0"/>
            </a:lvl2pPr>
            <a:lvl3pPr>
              <a:spcAft>
                <a:spcPts val="500"/>
              </a:spcAft>
              <a:defRPr lang="en-US" dirty="0"/>
            </a:lvl3pPr>
            <a:lvl4pPr>
              <a:spcAft>
                <a:spcPts val="500"/>
              </a:spcAft>
              <a:defRPr lang="en-US" dirty="0"/>
            </a:lvl4pPr>
            <a:lvl5pPr>
              <a:spcAft>
                <a:spcPts val="500"/>
              </a:spcAft>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5"/>
          <p:cNvSpPr>
            <a:spLocks noGrp="1"/>
          </p:cNvSpPr>
          <p:nvPr>
            <p:ph type="body" sz="quarter" idx="11" hasCustomPrompt="1"/>
          </p:nvPr>
        </p:nvSpPr>
        <p:spPr>
          <a:xfrm>
            <a:off x="4657559" y="891882"/>
            <a:ext cx="4286250" cy="1795876"/>
          </a:xfrm>
        </p:spPr>
        <p:txBody>
          <a:bodyPr vert="horz" wrap="square" lIns="182880" tIns="146304" rIns="182880" bIns="146304" rtlCol="0">
            <a:spAutoFit/>
          </a:bodyPr>
          <a:lstStyle>
            <a:lvl1pPr>
              <a:spcAft>
                <a:spcPts val="500"/>
              </a:spcAft>
              <a:defRPr lang="en-US" dirty="0"/>
            </a:lvl1pPr>
            <a:lvl2pPr>
              <a:spcAft>
                <a:spcPts val="500"/>
              </a:spcAft>
              <a:defRPr lang="en-US" dirty="0"/>
            </a:lvl2pPr>
            <a:lvl3pPr>
              <a:spcAft>
                <a:spcPts val="500"/>
              </a:spcAft>
              <a:defRPr lang="en-US" dirty="0"/>
            </a:lvl3pPr>
            <a:lvl4pPr>
              <a:spcAft>
                <a:spcPts val="500"/>
              </a:spcAft>
              <a:defRPr lang="en-US" dirty="0"/>
            </a:lvl4pPr>
            <a:lvl5pPr>
              <a:spcAft>
                <a:spcPts val="500"/>
              </a:spcAft>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80130566"/>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wo_Column_Bulleted">
    <p:bg bwMode="ltGray">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2407" y="217134"/>
            <a:ext cx="8741404" cy="674749"/>
          </a:xfrm>
        </p:spPr>
        <p:txBody>
          <a:bodyPr vert="horz" wrap="square" lIns="182880" tIns="146304" rIns="182880" bIns="146304" rtlCol="0" anchor="t">
            <a:noAutofit/>
          </a:bodyPr>
          <a:lstStyle>
            <a:lvl1pPr>
              <a:defRPr lang="en-US" dirty="0"/>
            </a:lvl1pPr>
          </a:lstStyle>
          <a:p>
            <a:pPr lvl="0"/>
            <a:r>
              <a:rPr lang="en-US" dirty="0"/>
              <a:t>Click to edit master title style</a:t>
            </a:r>
          </a:p>
        </p:txBody>
      </p:sp>
      <p:sp>
        <p:nvSpPr>
          <p:cNvPr id="6" name="Text Placeholder 5"/>
          <p:cNvSpPr>
            <a:spLocks noGrp="1"/>
          </p:cNvSpPr>
          <p:nvPr>
            <p:ph type="body" sz="quarter" idx="10" hasCustomPrompt="1"/>
          </p:nvPr>
        </p:nvSpPr>
        <p:spPr>
          <a:xfrm>
            <a:off x="202406" y="891882"/>
            <a:ext cx="4286250" cy="1795876"/>
          </a:xfrm>
        </p:spPr>
        <p:txBody>
          <a:bodyPr vert="horz" wrap="square" lIns="182880" tIns="146304" rIns="182880" bIns="146304" rtlCol="0">
            <a:spAutoFit/>
          </a:bodyPr>
          <a:lstStyle>
            <a:lvl1pPr marL="285743" indent="-285743">
              <a:spcAft>
                <a:spcPts val="500"/>
              </a:spcAft>
              <a:buFont typeface="Arial" panose="020B0604020202020204" pitchFamily="34" charset="0"/>
              <a:buChar char="•"/>
              <a:defRPr lang="en-US" dirty="0"/>
            </a:lvl1pPr>
            <a:lvl2pPr marL="466418" indent="-214308">
              <a:spcAft>
                <a:spcPts val="500"/>
              </a:spcAft>
              <a:buFont typeface="Arial" panose="020B0604020202020204" pitchFamily="34" charset="0"/>
              <a:buChar char="•"/>
              <a:defRPr lang="en-US" dirty="0"/>
            </a:lvl2pPr>
            <a:lvl3pPr marL="634493" indent="-214308">
              <a:spcAft>
                <a:spcPts val="500"/>
              </a:spcAft>
              <a:buFont typeface="Arial" panose="020B0604020202020204" pitchFamily="34" charset="0"/>
              <a:buChar char="•"/>
              <a:defRPr lang="en-US" dirty="0"/>
            </a:lvl3pPr>
            <a:lvl4pPr marL="802566" indent="-214308">
              <a:spcAft>
                <a:spcPts val="500"/>
              </a:spcAft>
              <a:buFont typeface="Arial" panose="020B0604020202020204" pitchFamily="34" charset="0"/>
              <a:buChar char="•"/>
              <a:defRPr lang="en-US" dirty="0"/>
            </a:lvl4pPr>
            <a:lvl5pPr marL="970640" indent="-214308">
              <a:spcAft>
                <a:spcPts val="500"/>
              </a:spcAft>
              <a:buFont typeface="Arial" panose="020B0604020202020204" pitchFamily="34" charset="0"/>
              <a:buChar cha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5"/>
          <p:cNvSpPr>
            <a:spLocks noGrp="1"/>
          </p:cNvSpPr>
          <p:nvPr>
            <p:ph type="body" sz="quarter" idx="11" hasCustomPrompt="1"/>
          </p:nvPr>
        </p:nvSpPr>
        <p:spPr>
          <a:xfrm>
            <a:off x="4657560" y="891882"/>
            <a:ext cx="4286250" cy="1795876"/>
          </a:xfrm>
        </p:spPr>
        <p:txBody>
          <a:bodyPr vert="horz" wrap="square" lIns="182880" tIns="146304" rIns="182880" bIns="146304" rtlCol="0">
            <a:spAutoFit/>
          </a:bodyPr>
          <a:lstStyle>
            <a:lvl1pPr marL="285743" indent="-285743">
              <a:spcAft>
                <a:spcPts val="500"/>
              </a:spcAft>
              <a:buFont typeface="Arial" panose="020B0604020202020204" pitchFamily="34" charset="0"/>
              <a:buChar char="•"/>
              <a:defRPr lang="en-US" dirty="0"/>
            </a:lvl1pPr>
            <a:lvl2pPr marL="466418" indent="-214308">
              <a:spcAft>
                <a:spcPts val="500"/>
              </a:spcAft>
              <a:buFont typeface="Arial" panose="020B0604020202020204" pitchFamily="34" charset="0"/>
              <a:buChar char="•"/>
              <a:defRPr lang="en-US" dirty="0"/>
            </a:lvl2pPr>
            <a:lvl3pPr marL="634493" indent="-214308">
              <a:spcAft>
                <a:spcPts val="500"/>
              </a:spcAft>
              <a:buFont typeface="Arial" panose="020B0604020202020204" pitchFamily="34" charset="0"/>
              <a:buChar char="•"/>
              <a:defRPr lang="en-US" dirty="0"/>
            </a:lvl3pPr>
            <a:lvl4pPr marL="802566" indent="-214308">
              <a:spcAft>
                <a:spcPts val="500"/>
              </a:spcAft>
              <a:buFont typeface="Arial" panose="020B0604020202020204" pitchFamily="34" charset="0"/>
              <a:buChar char="•"/>
              <a:defRPr lang="en-US" dirty="0"/>
            </a:lvl4pPr>
            <a:lvl5pPr marL="970640" indent="-214308">
              <a:spcAft>
                <a:spcPts val="500"/>
              </a:spcAft>
              <a:buFont typeface="Arial" panose="020B0604020202020204" pitchFamily="34" charset="0"/>
              <a:buChar cha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32379974"/>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le_and_Full_Image">
    <p:bg bwMode="ltGray">
      <p:bgRef idx="1001">
        <a:schemeClr val="bg2"/>
      </p:bgRef>
    </p:bg>
    <p:spTree>
      <p:nvGrpSpPr>
        <p:cNvPr id="1" name=""/>
        <p:cNvGrpSpPr/>
        <p:nvPr/>
      </p:nvGrpSpPr>
      <p:grpSpPr>
        <a:xfrm>
          <a:off x="0" y="0"/>
          <a:ext cx="0" cy="0"/>
          <a:chOff x="0" y="0"/>
          <a:chExt cx="0" cy="0"/>
        </a:xfrm>
      </p:grpSpPr>
      <p:sp>
        <p:nvSpPr>
          <p:cNvPr id="6" name="Picture Placeholder 7">
            <a:extLst>
              <a:ext uri="{FF2B5EF4-FFF2-40B4-BE49-F238E27FC236}">
                <a16:creationId xmlns:a16="http://schemas.microsoft.com/office/drawing/2014/main" id="{AA35186C-ECB0-4E0C-B713-18574AB95FE4}"/>
              </a:ext>
            </a:extLst>
          </p:cNvPr>
          <p:cNvSpPr>
            <a:spLocks noGrp="1"/>
          </p:cNvSpPr>
          <p:nvPr>
            <p:ph type="pic" sz="quarter" idx="10" hasCustomPrompt="1"/>
          </p:nvPr>
        </p:nvSpPr>
        <p:spPr>
          <a:xfrm>
            <a:off x="201931" y="891882"/>
            <a:ext cx="8761095" cy="3572542"/>
          </a:xfrm>
          <a:blipFill>
            <a:blip r:embed="rId2" cstate="screen">
              <a:extLst>
                <a:ext uri="{28A0092B-C50C-407E-A947-70E740481C1C}">
                  <a14:useLocalDpi xmlns:a14="http://schemas.microsoft.com/office/drawing/2010/main"/>
                </a:ext>
              </a:extLst>
            </a:blip>
            <a:stretch>
              <a:fillRect/>
            </a:stretch>
          </a:blipFill>
        </p:spPr>
        <p:txBody>
          <a:bodyPr anchor="ctr" anchorCtr="0">
            <a:noAutofit/>
          </a:bodyPr>
          <a:lstStyle>
            <a:lvl1pPr algn="ctr">
              <a:defRPr>
                <a:solidFill>
                  <a:schemeClr val="tx1"/>
                </a:solidFill>
              </a:defRPr>
            </a:lvl1pPr>
          </a:lstStyle>
          <a:p>
            <a:r>
              <a:rPr lang="en-US" dirty="0"/>
              <a:t>Click to insert image</a:t>
            </a:r>
          </a:p>
        </p:txBody>
      </p:sp>
      <p:sp>
        <p:nvSpPr>
          <p:cNvPr id="2" name="Title 1"/>
          <p:cNvSpPr>
            <a:spLocks noGrp="1"/>
          </p:cNvSpPr>
          <p:nvPr>
            <p:ph type="title" hasCustomPrompt="1"/>
          </p:nvPr>
        </p:nvSpPr>
        <p:spPr>
          <a:xfrm>
            <a:off x="201931" y="217134"/>
            <a:ext cx="8761095" cy="674749"/>
          </a:xfrm>
        </p:spPr>
        <p:txBody>
          <a:bodyPr vert="horz" wrap="square" lIns="182880" tIns="146304" rIns="182880" bIns="146304" rtlCol="0" anchor="t">
            <a:noAutofit/>
          </a:bodyPr>
          <a:lstStyle>
            <a:lvl1pPr>
              <a:defRPr lang="en-US" dirty="0"/>
            </a:lvl1pPr>
          </a:lstStyle>
          <a:p>
            <a:pPr lvl="0"/>
            <a:r>
              <a:rPr lang="en-US" dirty="0"/>
              <a:t>Click to edit master title style</a:t>
            </a:r>
          </a:p>
        </p:txBody>
      </p:sp>
      <p:sp>
        <p:nvSpPr>
          <p:cNvPr id="4" name="Text Placeholder 3">
            <a:extLst>
              <a:ext uri="{FF2B5EF4-FFF2-40B4-BE49-F238E27FC236}">
                <a16:creationId xmlns:a16="http://schemas.microsoft.com/office/drawing/2014/main" id="{7A725D63-A1DD-47DB-847A-93B4DF9A2FCF}"/>
              </a:ext>
            </a:extLst>
          </p:cNvPr>
          <p:cNvSpPr>
            <a:spLocks noGrp="1"/>
          </p:cNvSpPr>
          <p:nvPr>
            <p:ph type="body" idx="1" hasCustomPrompt="1"/>
          </p:nvPr>
        </p:nvSpPr>
        <p:spPr bwMode="white">
          <a:xfrm>
            <a:off x="201931" y="891883"/>
            <a:ext cx="4569023" cy="641714"/>
          </a:xfrm>
          <a:prstGeom prst="rect">
            <a:avLst/>
          </a:prstGeom>
        </p:spPr>
        <p:txBody>
          <a:bodyPr vert="horz" wrap="square" lIns="182880" tIns="146304" rIns="182880" bIns="146304" rtlCol="0">
            <a:spAutoFit/>
          </a:bodyPr>
          <a:lstStyle>
            <a:lvl1pPr>
              <a:defRPr sz="2500">
                <a:solidFill>
                  <a:schemeClr val="tx1"/>
                </a:solidFill>
              </a:defRPr>
            </a:lvl1pPr>
            <a:lvl2pPr>
              <a:defRPr sz="1750">
                <a:solidFill>
                  <a:schemeClr val="bg1"/>
                </a:solidFill>
              </a:defRPr>
            </a:lvl2pPr>
            <a:lvl3pPr>
              <a:defRPr sz="1750">
                <a:solidFill>
                  <a:schemeClr val="bg1"/>
                </a:solidFill>
              </a:defRPr>
            </a:lvl3pPr>
            <a:lvl4pPr>
              <a:defRPr sz="1500">
                <a:solidFill>
                  <a:schemeClr val="bg1"/>
                </a:solidFill>
              </a:defRPr>
            </a:lvl4pPr>
            <a:lvl5pPr>
              <a:defRPr sz="1500">
                <a:solidFill>
                  <a:schemeClr val="bg1"/>
                </a:solidFill>
              </a:defRPr>
            </a:lvl5pPr>
          </a:lstStyle>
          <a:p>
            <a:pPr lvl="0"/>
            <a:r>
              <a:rPr lang="en-US" dirty="0"/>
              <a:t>Click to edit master text styles</a:t>
            </a:r>
          </a:p>
        </p:txBody>
      </p:sp>
    </p:spTree>
    <p:extLst>
      <p:ext uri="{BB962C8B-B14F-4D97-AF65-F5344CB8AC3E}">
        <p14:creationId xmlns:p14="http://schemas.microsoft.com/office/powerpoint/2010/main" val="3307517927"/>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Content_and_Image">
    <p:bg bwMode="ltGray">
      <p:bgRef idx="1001">
        <a:schemeClr val="bg2"/>
      </p:bgRef>
    </p:bg>
    <p:spTree>
      <p:nvGrpSpPr>
        <p:cNvPr id="1" name=""/>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5552479A-5DAD-4873-981C-C65E6B0D3CDB}"/>
              </a:ext>
            </a:extLst>
          </p:cNvPr>
          <p:cNvSpPr/>
          <p:nvPr userDrawn="1"/>
        </p:nvSpPr>
        <p:spPr bwMode="white">
          <a:xfrm>
            <a:off x="3363652" y="4712240"/>
            <a:ext cx="3595202" cy="211309"/>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algn="ctr" defTabSz="582781" fontAlgn="base">
              <a:lnSpc>
                <a:spcPct val="90000"/>
              </a:lnSpc>
              <a:spcBef>
                <a:spcPct val="0"/>
              </a:spcBef>
              <a:spcAft>
                <a:spcPct val="0"/>
              </a:spcAft>
            </a:pPr>
            <a:endParaRPr lang="en-US" sz="1500"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01931" y="217134"/>
            <a:ext cx="3912869" cy="1011592"/>
          </a:xfrm>
        </p:spPr>
        <p:txBody>
          <a:bodyPr vert="horz" wrap="square" lIns="182880" tIns="146304" rIns="182880" bIns="146304" rtlCol="0" anchor="t">
            <a:noAutofit/>
          </a:bodyPr>
          <a:lstStyle>
            <a:lvl1pPr>
              <a:defRPr lang="en-US" dirty="0"/>
            </a:lvl1pPr>
          </a:lstStyle>
          <a:p>
            <a:pPr lvl="0"/>
            <a:r>
              <a:rPr lang="en-US" dirty="0"/>
              <a:t>Click to edit master title style</a:t>
            </a:r>
          </a:p>
        </p:txBody>
      </p:sp>
      <p:sp>
        <p:nvSpPr>
          <p:cNvPr id="8" name="Picture Placeholder 7">
            <a:extLst>
              <a:ext uri="{FF2B5EF4-FFF2-40B4-BE49-F238E27FC236}">
                <a16:creationId xmlns:a16="http://schemas.microsoft.com/office/drawing/2014/main" id="{43AEA6AC-FBE3-42D3-8F8F-4CE26A444274}"/>
              </a:ext>
            </a:extLst>
          </p:cNvPr>
          <p:cNvSpPr>
            <a:spLocks noGrp="1"/>
          </p:cNvSpPr>
          <p:nvPr>
            <p:ph type="pic" sz="quarter" idx="10" hasCustomPrompt="1"/>
          </p:nvPr>
        </p:nvSpPr>
        <p:spPr>
          <a:xfrm>
            <a:off x="4572000" y="0"/>
            <a:ext cx="4572000" cy="5143500"/>
          </a:xfrm>
          <a:blipFill>
            <a:blip r:embed="rId2" cstate="screen">
              <a:extLst>
                <a:ext uri="{28A0092B-C50C-407E-A947-70E740481C1C}">
                  <a14:useLocalDpi xmlns:a14="http://schemas.microsoft.com/office/drawing/2010/main"/>
                </a:ext>
              </a:extLst>
            </a:blip>
            <a:stretch>
              <a:fillRect/>
            </a:stretch>
          </a:blipFill>
        </p:spPr>
        <p:txBody>
          <a:bodyPr anchor="ctr" anchorCtr="0">
            <a:noAutofit/>
          </a:bodyPr>
          <a:lstStyle>
            <a:lvl1pPr algn="ctr">
              <a:defRPr>
                <a:solidFill>
                  <a:schemeClr val="bg1"/>
                </a:solidFill>
              </a:defRPr>
            </a:lvl1pPr>
          </a:lstStyle>
          <a:p>
            <a:r>
              <a:rPr lang="en-US" dirty="0"/>
              <a:t>Click to insert image</a:t>
            </a:r>
          </a:p>
        </p:txBody>
      </p:sp>
      <p:sp>
        <p:nvSpPr>
          <p:cNvPr id="12" name="Text Placeholder 3">
            <a:extLst>
              <a:ext uri="{FF2B5EF4-FFF2-40B4-BE49-F238E27FC236}">
                <a16:creationId xmlns:a16="http://schemas.microsoft.com/office/drawing/2014/main" id="{714BFDE4-EF97-4A84-B9A4-E36284741950}"/>
              </a:ext>
            </a:extLst>
          </p:cNvPr>
          <p:cNvSpPr>
            <a:spLocks noGrp="1"/>
          </p:cNvSpPr>
          <p:nvPr>
            <p:ph type="body" idx="1" hasCustomPrompt="1"/>
          </p:nvPr>
        </p:nvSpPr>
        <p:spPr>
          <a:xfrm>
            <a:off x="201932" y="1520534"/>
            <a:ext cx="3912869" cy="1795876"/>
          </a:xfrm>
          <a:prstGeom prst="rect">
            <a:avLst/>
          </a:prstGeom>
        </p:spPr>
        <p:txBody>
          <a:bodyPr vert="horz" wrap="square" lIns="182880" tIns="146304" rIns="182880" bIns="146304" rtlCol="0">
            <a:spAutoFit/>
          </a:bodyPr>
          <a:lstStyle>
            <a:lvl1pPr>
              <a:spcAft>
                <a:spcPts val="500"/>
              </a:spcAft>
              <a:defRPr/>
            </a:lvl1pPr>
            <a:lvl2pPr>
              <a:spcAft>
                <a:spcPts val="500"/>
              </a:spcAft>
              <a:defRPr/>
            </a:lvl2pPr>
            <a:lvl3pPr>
              <a:spcAft>
                <a:spcPts val="500"/>
              </a:spcAft>
              <a:defRPr/>
            </a:lvl3pPr>
            <a:lvl4pPr>
              <a:spcAft>
                <a:spcPts val="500"/>
              </a:spcAft>
              <a:defRPr/>
            </a:lvl4pPr>
            <a:lvl5pPr>
              <a:spcAft>
                <a:spcPts val="500"/>
              </a:spcAf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60019415"/>
      </p:ext>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Full_Bleed_Image">
    <p:bg bwMode="ltGray">
      <p:bgRef idx="1001">
        <a:schemeClr val="bg2"/>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B0BD8948-597D-4B30-8B6E-BDB22A958C0F}"/>
              </a:ext>
            </a:extLst>
          </p:cNvPr>
          <p:cNvSpPr>
            <a:spLocks noGrp="1"/>
          </p:cNvSpPr>
          <p:nvPr>
            <p:ph type="pic" sz="quarter" idx="10" hasCustomPrompt="1"/>
          </p:nvPr>
        </p:nvSpPr>
        <p:spPr>
          <a:xfrm>
            <a:off x="0" y="0"/>
            <a:ext cx="9144000" cy="5143500"/>
          </a:xfrm>
          <a:blipFill>
            <a:blip r:embed="rId2" cstate="screen">
              <a:extLst>
                <a:ext uri="{28A0092B-C50C-407E-A947-70E740481C1C}">
                  <a14:useLocalDpi xmlns:a14="http://schemas.microsoft.com/office/drawing/2010/main"/>
                </a:ext>
              </a:extLst>
            </a:blip>
            <a:stretch>
              <a:fillRect/>
            </a:stretch>
          </a:blipFill>
        </p:spPr>
        <p:txBody>
          <a:bodyPr anchor="ctr" anchorCtr="0">
            <a:noAutofit/>
          </a:bodyPr>
          <a:lstStyle>
            <a:lvl1pPr algn="ctr">
              <a:defRPr>
                <a:solidFill>
                  <a:schemeClr val="tx1"/>
                </a:solidFill>
              </a:defRPr>
            </a:lvl1pPr>
          </a:lstStyle>
          <a:p>
            <a:r>
              <a:rPr lang="en-US" dirty="0"/>
              <a:t>Click to insert image</a:t>
            </a:r>
          </a:p>
        </p:txBody>
      </p:sp>
      <p:sp>
        <p:nvSpPr>
          <p:cNvPr id="6" name="Text Placeholder 3">
            <a:extLst>
              <a:ext uri="{FF2B5EF4-FFF2-40B4-BE49-F238E27FC236}">
                <a16:creationId xmlns:a16="http://schemas.microsoft.com/office/drawing/2014/main" id="{305C438C-5785-440F-97CD-7B887B1888D4}"/>
              </a:ext>
            </a:extLst>
          </p:cNvPr>
          <p:cNvSpPr>
            <a:spLocks noGrp="1"/>
          </p:cNvSpPr>
          <p:nvPr>
            <p:ph type="body" idx="1" hasCustomPrompt="1"/>
          </p:nvPr>
        </p:nvSpPr>
        <p:spPr bwMode="black">
          <a:xfrm>
            <a:off x="201931" y="891883"/>
            <a:ext cx="4569023" cy="641714"/>
          </a:xfrm>
          <a:prstGeom prst="rect">
            <a:avLst/>
          </a:prstGeom>
        </p:spPr>
        <p:txBody>
          <a:bodyPr vert="horz" wrap="square" lIns="182880" tIns="146304" rIns="182880" bIns="146304" rtlCol="0">
            <a:spAutoFit/>
          </a:bodyPr>
          <a:lstStyle>
            <a:lvl1pPr>
              <a:defRPr sz="2500">
                <a:solidFill>
                  <a:schemeClr val="tx1"/>
                </a:solidFill>
              </a:defRPr>
            </a:lvl1pPr>
            <a:lvl2pPr>
              <a:defRPr sz="1750">
                <a:solidFill>
                  <a:schemeClr val="bg1"/>
                </a:solidFill>
              </a:defRPr>
            </a:lvl2pPr>
            <a:lvl3pPr>
              <a:defRPr sz="1750">
                <a:solidFill>
                  <a:schemeClr val="bg1"/>
                </a:solidFill>
              </a:defRPr>
            </a:lvl3pPr>
            <a:lvl4pPr>
              <a:defRPr sz="1500">
                <a:solidFill>
                  <a:schemeClr val="bg1"/>
                </a:solidFill>
              </a:defRPr>
            </a:lvl4pPr>
            <a:lvl5pPr>
              <a:defRPr sz="1500">
                <a:solidFill>
                  <a:schemeClr val="bg1"/>
                </a:solidFill>
              </a:defRPr>
            </a:lvl5pPr>
          </a:lstStyle>
          <a:p>
            <a:pPr lvl="0"/>
            <a:r>
              <a:rPr lang="en-US" dirty="0"/>
              <a:t>Click to edit master text styles</a:t>
            </a:r>
          </a:p>
        </p:txBody>
      </p:sp>
      <p:sp>
        <p:nvSpPr>
          <p:cNvPr id="5" name="Title 1">
            <a:extLst>
              <a:ext uri="{FF2B5EF4-FFF2-40B4-BE49-F238E27FC236}">
                <a16:creationId xmlns:a16="http://schemas.microsoft.com/office/drawing/2014/main" id="{E9F7D3E0-85A7-4888-9332-9B0C252C20EA}"/>
              </a:ext>
            </a:extLst>
          </p:cNvPr>
          <p:cNvSpPr>
            <a:spLocks noGrp="1"/>
          </p:cNvSpPr>
          <p:nvPr>
            <p:ph type="title" hasCustomPrompt="1"/>
          </p:nvPr>
        </p:nvSpPr>
        <p:spPr bwMode="black">
          <a:xfrm>
            <a:off x="201931" y="217134"/>
            <a:ext cx="8761095" cy="674749"/>
          </a:xfrm>
        </p:spPr>
        <p:txBody>
          <a:bodyPr vert="horz" wrap="square" lIns="182880" tIns="146304" rIns="182880" bIns="146304" rtlCol="0" anchor="t">
            <a:noAutofit/>
          </a:bodyPr>
          <a:lstStyle>
            <a:lvl1pPr>
              <a:defRPr lang="en-US" dirty="0">
                <a:solidFill>
                  <a:schemeClr val="tx1"/>
                </a:solidFill>
              </a:defRPr>
            </a:lvl1pPr>
          </a:lstStyle>
          <a:p>
            <a:pPr lvl="0"/>
            <a:r>
              <a:rPr lang="en-US" dirty="0"/>
              <a:t>Click to edit master title style</a:t>
            </a:r>
          </a:p>
        </p:txBody>
      </p:sp>
    </p:spTree>
    <p:extLst>
      <p:ext uri="{BB962C8B-B14F-4D97-AF65-F5344CB8AC3E}">
        <p14:creationId xmlns:p14="http://schemas.microsoft.com/office/powerpoint/2010/main" val="1651301039"/>
      </p:ext>
    </p:extLst>
  </p:cSld>
  <p:clrMapOvr>
    <a:masterClrMapping/>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showMasterSp="0" preserve="1" userDrawn="1">
  <p:cSld name="Embed_Video">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50AC034E-E54C-4458-8A41-EB0300702CFF}"/>
              </a:ext>
            </a:extLst>
          </p:cNvPr>
          <p:cNvSpPr/>
          <p:nvPr userDrawn="1"/>
        </p:nvSpPr>
        <p:spPr bwMode="auto">
          <a:xfrm rot="5400000">
            <a:off x="3805238" y="1804988"/>
            <a:ext cx="1533525" cy="1533525"/>
          </a:xfrm>
          <a:custGeom>
            <a:avLst/>
            <a:gdLst>
              <a:gd name="connsiteX0" fmla="*/ 696468 w 2453640"/>
              <a:gd name="connsiteY0" fmla="*/ 1493520 h 2453640"/>
              <a:gd name="connsiteX1" fmla="*/ 1757172 w 2453640"/>
              <a:gd name="connsiteY1" fmla="*/ 1493520 h 2453640"/>
              <a:gd name="connsiteX2" fmla="*/ 1226820 w 2453640"/>
              <a:gd name="connsiteY2" fmla="*/ 701040 h 2453640"/>
              <a:gd name="connsiteX3" fmla="*/ 0 w 2453640"/>
              <a:gd name="connsiteY3" fmla="*/ 1226820 h 2453640"/>
              <a:gd name="connsiteX4" fmla="*/ 1226820 w 2453640"/>
              <a:gd name="connsiteY4" fmla="*/ 0 h 2453640"/>
              <a:gd name="connsiteX5" fmla="*/ 2453640 w 2453640"/>
              <a:gd name="connsiteY5" fmla="*/ 1226820 h 2453640"/>
              <a:gd name="connsiteX6" fmla="*/ 1226820 w 2453640"/>
              <a:gd name="connsiteY6" fmla="*/ 2453640 h 2453640"/>
              <a:gd name="connsiteX7" fmla="*/ 0 w 2453640"/>
              <a:gd name="connsiteY7" fmla="*/ 1226820 h 2453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53640" h="2453640">
                <a:moveTo>
                  <a:pt x="696468" y="1493520"/>
                </a:moveTo>
                <a:lnTo>
                  <a:pt x="1757172" y="1493520"/>
                </a:lnTo>
                <a:lnTo>
                  <a:pt x="1226820" y="701040"/>
                </a:lnTo>
                <a:close/>
                <a:moveTo>
                  <a:pt x="0" y="1226820"/>
                </a:moveTo>
                <a:cubicBezTo>
                  <a:pt x="0" y="549266"/>
                  <a:pt x="549266" y="0"/>
                  <a:pt x="1226820" y="0"/>
                </a:cubicBezTo>
                <a:cubicBezTo>
                  <a:pt x="1904374" y="0"/>
                  <a:pt x="2453640" y="549266"/>
                  <a:pt x="2453640" y="1226820"/>
                </a:cubicBezTo>
                <a:cubicBezTo>
                  <a:pt x="2453640" y="1904374"/>
                  <a:pt x="1904374" y="2453640"/>
                  <a:pt x="1226820" y="2453640"/>
                </a:cubicBezTo>
                <a:cubicBezTo>
                  <a:pt x="549266" y="2453640"/>
                  <a:pt x="0" y="1904374"/>
                  <a:pt x="0" y="122682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algn="ctr" defTabSz="582781" fontAlgn="base">
              <a:lnSpc>
                <a:spcPct val="90000"/>
              </a:lnSpc>
              <a:spcBef>
                <a:spcPct val="0"/>
              </a:spcBef>
              <a:spcAft>
                <a:spcPct val="0"/>
              </a:spcAft>
            </a:pPr>
            <a:endParaRPr lang="en-US" sz="1500" dirty="0">
              <a:gradFill>
                <a:gsLst>
                  <a:gs pos="0">
                    <a:srgbClr val="FFFFFF"/>
                  </a:gs>
                  <a:gs pos="100000">
                    <a:srgbClr val="FFFFFF"/>
                  </a:gs>
                </a:gsLst>
                <a:lin ang="5400000" scaled="0"/>
              </a:gradFill>
              <a:ea typeface="Segoe UI" pitchFamily="34" charset="0"/>
              <a:cs typeface="Segoe UI" pitchFamily="34" charset="0"/>
            </a:endParaRPr>
          </a:p>
        </p:txBody>
      </p:sp>
      <p:sp>
        <p:nvSpPr>
          <p:cNvPr id="4" name="Media Placeholder 3">
            <a:extLst>
              <a:ext uri="{FF2B5EF4-FFF2-40B4-BE49-F238E27FC236}">
                <a16:creationId xmlns:a16="http://schemas.microsoft.com/office/drawing/2014/main" id="{62EA48BA-8AA5-4D2B-BA49-A7696755D9F4}"/>
              </a:ext>
            </a:extLst>
          </p:cNvPr>
          <p:cNvSpPr>
            <a:spLocks noGrp="1"/>
          </p:cNvSpPr>
          <p:nvPr userDrawn="1">
            <p:ph type="media" sz="quarter" idx="10" hasCustomPrompt="1"/>
          </p:nvPr>
        </p:nvSpPr>
        <p:spPr>
          <a:xfrm>
            <a:off x="0" y="2285519"/>
            <a:ext cx="9144000" cy="572464"/>
          </a:xfrm>
        </p:spPr>
        <p:txBody>
          <a:bodyPr anchor="ctr" anchorCtr="0"/>
          <a:lstStyle>
            <a:lvl1pPr algn="ctr">
              <a:defRPr>
                <a:solidFill>
                  <a:schemeClr val="tx1"/>
                </a:solidFill>
              </a:defRPr>
            </a:lvl1pPr>
          </a:lstStyle>
          <a:p>
            <a:r>
              <a:rPr lang="en-US" dirty="0"/>
              <a:t>Click to add video</a:t>
            </a:r>
          </a:p>
        </p:txBody>
      </p:sp>
    </p:spTree>
    <p:extLst>
      <p:ext uri="{BB962C8B-B14F-4D97-AF65-F5344CB8AC3E}">
        <p14:creationId xmlns:p14="http://schemas.microsoft.com/office/powerpoint/2010/main" val="1280432928"/>
      </p:ext>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showMasterSp="0" preserve="1" userDrawn="1">
  <p:cSld name="Section_1">
    <p:bg bwMode="ltGray">
      <p:bgRef idx="1001">
        <a:schemeClr val="bg2"/>
      </p:bgRef>
    </p:bg>
    <p:spTree>
      <p:nvGrpSpPr>
        <p:cNvPr id="1" name=""/>
        <p:cNvGrpSpPr/>
        <p:nvPr/>
      </p:nvGrpSpPr>
      <p:grpSpPr>
        <a:xfrm>
          <a:off x="0" y="0"/>
          <a:ext cx="0" cy="0"/>
          <a:chOff x="0" y="0"/>
          <a:chExt cx="0" cy="0"/>
        </a:xfrm>
      </p:grpSpPr>
      <p:pic>
        <p:nvPicPr>
          <p:cNvPr id="5" name="Picture 4" descr="A picture containing nature&#10;&#10;Description automatically generated">
            <a:extLst>
              <a:ext uri="{FF2B5EF4-FFF2-40B4-BE49-F238E27FC236}">
                <a16:creationId xmlns:a16="http://schemas.microsoft.com/office/drawing/2014/main" id="{C10378E1-EAEB-4386-9640-51ED9E4BC09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9144000" cy="5143428"/>
          </a:xfrm>
          <a:prstGeom prst="rect">
            <a:avLst/>
          </a:prstGeom>
        </p:spPr>
      </p:pic>
      <p:sp>
        <p:nvSpPr>
          <p:cNvPr id="12" name="Title 1">
            <a:extLst>
              <a:ext uri="{FF2B5EF4-FFF2-40B4-BE49-F238E27FC236}">
                <a16:creationId xmlns:a16="http://schemas.microsoft.com/office/drawing/2014/main" id="{40721108-6E69-4056-855D-158EB29E3B8F}"/>
              </a:ext>
            </a:extLst>
          </p:cNvPr>
          <p:cNvSpPr>
            <a:spLocks noGrp="1"/>
          </p:cNvSpPr>
          <p:nvPr>
            <p:ph type="title" hasCustomPrompt="1"/>
          </p:nvPr>
        </p:nvSpPr>
        <p:spPr bwMode="white">
          <a:xfrm>
            <a:off x="202408" y="2153109"/>
            <a:ext cx="8067953" cy="814838"/>
          </a:xfrm>
          <a:noFill/>
        </p:spPr>
        <p:txBody>
          <a:bodyPr wrap="square" lIns="182880" tIns="146304" rIns="182880" bIns="146304" anchor="t" anchorCtr="0">
            <a:spAutoFit/>
          </a:bodyPr>
          <a:lstStyle>
            <a:lvl1pPr>
              <a:defRPr sz="3750" spc="-74" baseline="0">
                <a:gradFill>
                  <a:gsLst>
                    <a:gs pos="0">
                      <a:schemeClr val="tx1"/>
                    </a:gs>
                    <a:gs pos="100000">
                      <a:schemeClr val="tx1"/>
                    </a:gs>
                  </a:gsLst>
                  <a:lin ang="5400000" scaled="0"/>
                </a:gra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r>
              <a:rPr lang="en-US" dirty="0"/>
              <a:t>Section</a:t>
            </a:r>
          </a:p>
        </p:txBody>
      </p:sp>
      <p:sp>
        <p:nvSpPr>
          <p:cNvPr id="15" name="TextBox 3">
            <a:extLst>
              <a:ext uri="{FF2B5EF4-FFF2-40B4-BE49-F238E27FC236}">
                <a16:creationId xmlns:a16="http://schemas.microsoft.com/office/drawing/2014/main" id="{5E8654C8-1770-4DF6-8C26-F6FD094A33E9}"/>
              </a:ext>
            </a:extLst>
          </p:cNvPr>
          <p:cNvSpPr txBox="1">
            <a:spLocks noChangeArrowheads="1"/>
          </p:cNvSpPr>
          <p:nvPr userDrawn="1"/>
        </p:nvSpPr>
        <p:spPr bwMode="white">
          <a:xfrm>
            <a:off x="3333750" y="4747791"/>
            <a:ext cx="2476500" cy="86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563" b="0" i="0" dirty="0">
                <a:solidFill>
                  <a:schemeClr val="tx1"/>
                </a:solidFill>
                <a:latin typeface="Amazon Ember" charset="0"/>
                <a:ea typeface="Amazon Ember" charset="0"/>
                <a:cs typeface="Amazon Ember" charset="0"/>
              </a:rPr>
              <a:t>© 2019, Amazon Web Services, Inc. or its affiliates. All rights reserved.</a:t>
            </a:r>
          </a:p>
        </p:txBody>
      </p:sp>
      <p:pic>
        <p:nvPicPr>
          <p:cNvPr id="16" name="Graphic 15">
            <a:extLst>
              <a:ext uri="{FF2B5EF4-FFF2-40B4-BE49-F238E27FC236}">
                <a16:creationId xmlns:a16="http://schemas.microsoft.com/office/drawing/2014/main" id="{B2542CA9-E9D7-423E-AAAA-95F2700C6CF9}"/>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342856" y="4671162"/>
            <a:ext cx="672188" cy="153259"/>
          </a:xfrm>
          <a:prstGeom prst="rect">
            <a:avLst/>
          </a:prstGeom>
        </p:spPr>
      </p:pic>
      <p:pic>
        <p:nvPicPr>
          <p:cNvPr id="7" name="Picture 6">
            <a:extLst>
              <a:ext uri="{FF2B5EF4-FFF2-40B4-BE49-F238E27FC236}">
                <a16:creationId xmlns:a16="http://schemas.microsoft.com/office/drawing/2014/main" id="{43CC11C9-747B-4068-A129-98C38D240662}"/>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8413349" y="4714737"/>
            <a:ext cx="405736" cy="242569"/>
          </a:xfrm>
          <a:prstGeom prst="rect">
            <a:avLst/>
          </a:prstGeom>
        </p:spPr>
      </p:pic>
    </p:spTree>
    <p:extLst>
      <p:ext uri="{BB962C8B-B14F-4D97-AF65-F5344CB8AC3E}">
        <p14:creationId xmlns:p14="http://schemas.microsoft.com/office/powerpoint/2010/main" val="951936289"/>
      </p:ext>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showMasterSp="0" preserve="1" userDrawn="1">
  <p:cSld name="Video_1">
    <p:spTree>
      <p:nvGrpSpPr>
        <p:cNvPr id="1" name=""/>
        <p:cNvGrpSpPr/>
        <p:nvPr/>
      </p:nvGrpSpPr>
      <p:grpSpPr>
        <a:xfrm>
          <a:off x="0" y="0"/>
          <a:ext cx="0" cy="0"/>
          <a:chOff x="0" y="0"/>
          <a:chExt cx="0" cy="0"/>
        </a:xfrm>
      </p:grpSpPr>
      <p:pic>
        <p:nvPicPr>
          <p:cNvPr id="15" name="Picture 14" descr="A picture containing nature&#10;&#10;Description automatically generated">
            <a:extLst>
              <a:ext uri="{FF2B5EF4-FFF2-40B4-BE49-F238E27FC236}">
                <a16:creationId xmlns:a16="http://schemas.microsoft.com/office/drawing/2014/main" id="{41F0E875-CB64-4336-912F-52D374737F4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9144000" cy="5143429"/>
          </a:xfrm>
          <a:prstGeom prst="rect">
            <a:avLst/>
          </a:prstGeom>
        </p:spPr>
      </p:pic>
      <p:sp>
        <p:nvSpPr>
          <p:cNvPr id="13" name="Title 1">
            <a:extLst>
              <a:ext uri="{FF2B5EF4-FFF2-40B4-BE49-F238E27FC236}">
                <a16:creationId xmlns:a16="http://schemas.microsoft.com/office/drawing/2014/main" id="{5DA83261-5476-4C08-8B47-87A7A736F589}"/>
              </a:ext>
            </a:extLst>
          </p:cNvPr>
          <p:cNvSpPr>
            <a:spLocks noGrp="1"/>
          </p:cNvSpPr>
          <p:nvPr>
            <p:ph type="title" hasCustomPrompt="1"/>
          </p:nvPr>
        </p:nvSpPr>
        <p:spPr bwMode="white">
          <a:xfrm>
            <a:off x="201673" y="2153109"/>
            <a:ext cx="8067953" cy="814838"/>
          </a:xfrm>
          <a:noFill/>
        </p:spPr>
        <p:txBody>
          <a:bodyPr wrap="square" lIns="182880" tIns="146304" rIns="182880" bIns="146304" anchor="t" anchorCtr="0">
            <a:spAutoFit/>
          </a:bodyPr>
          <a:lstStyle>
            <a:lvl1pPr>
              <a:defRPr sz="3750" spc="-74" baseline="0">
                <a:gradFill>
                  <a:gsLst>
                    <a:gs pos="0">
                      <a:schemeClr val="tx1"/>
                    </a:gs>
                    <a:gs pos="100000">
                      <a:schemeClr val="tx1"/>
                    </a:gs>
                  </a:gsLst>
                  <a:lin ang="5400000" scaled="0"/>
                </a:gra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r>
              <a:rPr lang="en-US" dirty="0"/>
              <a:t>Video</a:t>
            </a:r>
          </a:p>
        </p:txBody>
      </p:sp>
      <p:sp>
        <p:nvSpPr>
          <p:cNvPr id="10" name="TextBox 3">
            <a:extLst>
              <a:ext uri="{FF2B5EF4-FFF2-40B4-BE49-F238E27FC236}">
                <a16:creationId xmlns:a16="http://schemas.microsoft.com/office/drawing/2014/main" id="{F69FC53F-AC46-443F-BDC1-82CA9848CBEE}"/>
              </a:ext>
            </a:extLst>
          </p:cNvPr>
          <p:cNvSpPr txBox="1">
            <a:spLocks noChangeArrowheads="1"/>
          </p:cNvSpPr>
          <p:nvPr userDrawn="1"/>
        </p:nvSpPr>
        <p:spPr bwMode="white">
          <a:xfrm>
            <a:off x="3333750" y="4747791"/>
            <a:ext cx="2476500" cy="86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563" b="0" i="0" dirty="0">
                <a:solidFill>
                  <a:schemeClr val="tx1"/>
                </a:solidFill>
                <a:latin typeface="Amazon Ember" charset="0"/>
                <a:ea typeface="Amazon Ember" charset="0"/>
                <a:cs typeface="Amazon Ember" charset="0"/>
              </a:rPr>
              <a:t>© 2019, Amazon Web Services, Inc. or its affiliates. All rights reserved.</a:t>
            </a:r>
          </a:p>
        </p:txBody>
      </p:sp>
      <p:pic>
        <p:nvPicPr>
          <p:cNvPr id="11" name="Graphic 10">
            <a:extLst>
              <a:ext uri="{FF2B5EF4-FFF2-40B4-BE49-F238E27FC236}">
                <a16:creationId xmlns:a16="http://schemas.microsoft.com/office/drawing/2014/main" id="{7D3D3D50-83BC-4882-A923-65B99D57A4D6}"/>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342856" y="4671162"/>
            <a:ext cx="672188" cy="153259"/>
          </a:xfrm>
          <a:prstGeom prst="rect">
            <a:avLst/>
          </a:prstGeom>
        </p:spPr>
      </p:pic>
      <p:pic>
        <p:nvPicPr>
          <p:cNvPr id="7" name="Picture 6">
            <a:extLst>
              <a:ext uri="{FF2B5EF4-FFF2-40B4-BE49-F238E27FC236}">
                <a16:creationId xmlns:a16="http://schemas.microsoft.com/office/drawing/2014/main" id="{D143DC05-2168-4ADB-AFA3-E92BEE455F80}"/>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8413349" y="4714737"/>
            <a:ext cx="405736" cy="242569"/>
          </a:xfrm>
          <a:prstGeom prst="rect">
            <a:avLst/>
          </a:prstGeom>
        </p:spPr>
      </p:pic>
    </p:spTree>
    <p:extLst>
      <p:ext uri="{BB962C8B-B14F-4D97-AF65-F5344CB8AC3E}">
        <p14:creationId xmlns:p14="http://schemas.microsoft.com/office/powerpoint/2010/main" val="266141811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 - No Log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DFD2386-D015-4C4C-84BF-0FFA3521BAA2}"/>
              </a:ext>
            </a:extLst>
          </p:cNvPr>
          <p:cNvSpPr/>
          <p:nvPr userDrawn="1"/>
        </p:nvSpPr>
        <p:spPr bwMode="white">
          <a:xfrm>
            <a:off x="0" y="4495800"/>
            <a:ext cx="9144000" cy="6477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spTree>
    <p:extLst>
      <p:ext uri="{BB962C8B-B14F-4D97-AF65-F5344CB8AC3E}">
        <p14:creationId xmlns:p14="http://schemas.microsoft.com/office/powerpoint/2010/main" val="150021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0.xml><?xml version="1.0" encoding="utf-8"?>
<p:sldLayout xmlns:a="http://schemas.openxmlformats.org/drawingml/2006/main" xmlns:r="http://schemas.openxmlformats.org/officeDocument/2006/relationships" xmlns:p="http://schemas.openxmlformats.org/presentationml/2006/main" showMasterSp="0" preserve="1" userDrawn="1">
  <p:cSld name="Demo_1">
    <p:spTree>
      <p:nvGrpSpPr>
        <p:cNvPr id="1" name=""/>
        <p:cNvGrpSpPr/>
        <p:nvPr/>
      </p:nvGrpSpPr>
      <p:grpSpPr>
        <a:xfrm>
          <a:off x="0" y="0"/>
          <a:ext cx="0" cy="0"/>
          <a:chOff x="0" y="0"/>
          <a:chExt cx="0" cy="0"/>
        </a:xfrm>
      </p:grpSpPr>
      <p:pic>
        <p:nvPicPr>
          <p:cNvPr id="18" name="Picture 17" descr="A rainbow in the background&#10;&#10;Description automatically generated">
            <a:extLst>
              <a:ext uri="{FF2B5EF4-FFF2-40B4-BE49-F238E27FC236}">
                <a16:creationId xmlns:a16="http://schemas.microsoft.com/office/drawing/2014/main" id="{62E41DFF-F04A-44D2-8285-35B311A4EE7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9143936" cy="5143500"/>
          </a:xfrm>
          <a:prstGeom prst="rect">
            <a:avLst/>
          </a:prstGeom>
        </p:spPr>
      </p:pic>
      <p:sp>
        <p:nvSpPr>
          <p:cNvPr id="13" name="Title 1">
            <a:extLst>
              <a:ext uri="{FF2B5EF4-FFF2-40B4-BE49-F238E27FC236}">
                <a16:creationId xmlns:a16="http://schemas.microsoft.com/office/drawing/2014/main" id="{0F7726A5-4725-4B31-B365-B823DDDF5254}"/>
              </a:ext>
            </a:extLst>
          </p:cNvPr>
          <p:cNvSpPr>
            <a:spLocks noGrp="1"/>
          </p:cNvSpPr>
          <p:nvPr>
            <p:ph type="title" hasCustomPrompt="1"/>
          </p:nvPr>
        </p:nvSpPr>
        <p:spPr bwMode="white">
          <a:xfrm>
            <a:off x="202408" y="2153109"/>
            <a:ext cx="8067953" cy="814838"/>
          </a:xfrm>
          <a:noFill/>
        </p:spPr>
        <p:txBody>
          <a:bodyPr wrap="square" lIns="182880" tIns="146304" rIns="182880" bIns="146304" anchor="t" anchorCtr="0">
            <a:spAutoFit/>
          </a:bodyPr>
          <a:lstStyle>
            <a:lvl1pPr>
              <a:defRPr sz="3750" spc="-74" baseline="0">
                <a:gradFill>
                  <a:gsLst>
                    <a:gs pos="0">
                      <a:schemeClr val="tx1"/>
                    </a:gs>
                    <a:gs pos="100000">
                      <a:schemeClr val="tx1"/>
                    </a:gs>
                  </a:gsLst>
                  <a:lin ang="5400000" scaled="0"/>
                </a:gra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r>
              <a:rPr lang="en-US" dirty="0"/>
              <a:t>Demo</a:t>
            </a:r>
          </a:p>
        </p:txBody>
      </p:sp>
      <p:sp>
        <p:nvSpPr>
          <p:cNvPr id="10" name="TextBox 3">
            <a:extLst>
              <a:ext uri="{FF2B5EF4-FFF2-40B4-BE49-F238E27FC236}">
                <a16:creationId xmlns:a16="http://schemas.microsoft.com/office/drawing/2014/main" id="{84558446-36A0-4819-A665-2B6D8CE80468}"/>
              </a:ext>
            </a:extLst>
          </p:cNvPr>
          <p:cNvSpPr txBox="1">
            <a:spLocks noChangeArrowheads="1"/>
          </p:cNvSpPr>
          <p:nvPr userDrawn="1"/>
        </p:nvSpPr>
        <p:spPr bwMode="white">
          <a:xfrm>
            <a:off x="3333750" y="4747791"/>
            <a:ext cx="2476500" cy="86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563" b="0" i="0" dirty="0">
                <a:solidFill>
                  <a:schemeClr val="tx1"/>
                </a:solidFill>
                <a:latin typeface="Amazon Ember" charset="0"/>
                <a:ea typeface="Amazon Ember" charset="0"/>
                <a:cs typeface="Amazon Ember" charset="0"/>
              </a:rPr>
              <a:t>© 2019, Amazon Web Services, Inc. or its affiliates. All rights reserved.</a:t>
            </a:r>
          </a:p>
        </p:txBody>
      </p:sp>
      <p:pic>
        <p:nvPicPr>
          <p:cNvPr id="12" name="Graphic 11">
            <a:extLst>
              <a:ext uri="{FF2B5EF4-FFF2-40B4-BE49-F238E27FC236}">
                <a16:creationId xmlns:a16="http://schemas.microsoft.com/office/drawing/2014/main" id="{3AE7D8DF-9A15-4127-AE8E-F8EF17DD600F}"/>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342856" y="4671162"/>
            <a:ext cx="672188" cy="153259"/>
          </a:xfrm>
          <a:prstGeom prst="rect">
            <a:avLst/>
          </a:prstGeom>
        </p:spPr>
      </p:pic>
      <p:pic>
        <p:nvPicPr>
          <p:cNvPr id="8" name="Picture 7">
            <a:extLst>
              <a:ext uri="{FF2B5EF4-FFF2-40B4-BE49-F238E27FC236}">
                <a16:creationId xmlns:a16="http://schemas.microsoft.com/office/drawing/2014/main" id="{1E78DB53-8BD1-4B05-96AE-E7204A4DF3D0}"/>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8413349" y="4714737"/>
            <a:ext cx="405736" cy="242569"/>
          </a:xfrm>
          <a:prstGeom prst="rect">
            <a:avLst/>
          </a:prstGeom>
        </p:spPr>
      </p:pic>
    </p:spTree>
    <p:extLst>
      <p:ext uri="{BB962C8B-B14F-4D97-AF65-F5344CB8AC3E}">
        <p14:creationId xmlns:p14="http://schemas.microsoft.com/office/powerpoint/2010/main" val="2024020641"/>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showMasterSp="0" preserve="1" userDrawn="1">
  <p:cSld name="Code">
    <p:spTree>
      <p:nvGrpSpPr>
        <p:cNvPr id="1" name=""/>
        <p:cNvGrpSpPr/>
        <p:nvPr/>
      </p:nvGrpSpPr>
      <p:grpSpPr>
        <a:xfrm>
          <a:off x="0" y="0"/>
          <a:ext cx="0" cy="0"/>
          <a:chOff x="0" y="0"/>
          <a:chExt cx="0" cy="0"/>
        </a:xfrm>
      </p:grpSpPr>
      <p:sp>
        <p:nvSpPr>
          <p:cNvPr id="11" name="Content Placeholder 10">
            <a:extLst>
              <a:ext uri="{FF2B5EF4-FFF2-40B4-BE49-F238E27FC236}">
                <a16:creationId xmlns:a16="http://schemas.microsoft.com/office/drawing/2014/main" id="{2DB0438D-0AA4-40DE-B859-53B4B25058B8}"/>
              </a:ext>
            </a:extLst>
          </p:cNvPr>
          <p:cNvSpPr>
            <a:spLocks noGrp="1"/>
          </p:cNvSpPr>
          <p:nvPr>
            <p:ph sz="quarter" idx="10" hasCustomPrompt="1"/>
          </p:nvPr>
        </p:nvSpPr>
        <p:spPr>
          <a:xfrm>
            <a:off x="202598" y="1131094"/>
            <a:ext cx="8738997" cy="3026982"/>
          </a:xfrm>
        </p:spPr>
        <p:txBody>
          <a:bodyPr lIns="182880" tIns="146304" rIns="182880" bIns="146304"/>
          <a:lstStyle>
            <a:lvl1pPr>
              <a:spcBef>
                <a:spcPts val="1500"/>
              </a:spcBef>
              <a:defRPr sz="1250">
                <a:latin typeface="Lucida Console" panose="020B0609040504020204" pitchFamily="49" charset="0"/>
              </a:defRPr>
            </a:lvl1pPr>
            <a:lvl2pPr>
              <a:defRPr>
                <a:latin typeface="Lucida Console" panose="020B0609040504020204" pitchFamily="49" charset="0"/>
              </a:defRPr>
            </a:lvl2pPr>
            <a:lvl3pPr>
              <a:defRPr>
                <a:latin typeface="Lucida Console" panose="020B0609040504020204" pitchFamily="49" charset="0"/>
              </a:defRPr>
            </a:lvl3pPr>
            <a:lvl4pPr>
              <a:defRPr>
                <a:latin typeface="Lucida Console" panose="020B0609040504020204" pitchFamily="49" charset="0"/>
              </a:defRPr>
            </a:lvl4pPr>
            <a:lvl5pPr>
              <a:defRPr>
                <a:latin typeface="Lucida Console" panose="020B0609040504020204" pitchFamily="49" charset="0"/>
              </a:defRPr>
            </a:lvl5pPr>
          </a:lstStyle>
          <a:p>
            <a:pPr lvl="0"/>
            <a:r>
              <a:rPr lang="en-US" dirty="0"/>
              <a:t>Edit var pd = require('pretty-data').pd;</a:t>
            </a:r>
          </a:p>
          <a:p>
            <a:pPr lvl="0"/>
            <a:r>
              <a:rPr lang="en-US" dirty="0"/>
              <a:t>var </a:t>
            </a:r>
            <a:r>
              <a:rPr lang="en-US" dirty="0" err="1"/>
              <a:t>xml_pp</a:t>
            </a:r>
            <a:r>
              <a:rPr lang="en-US" dirty="0"/>
              <a:t> = pd.xml(data);</a:t>
            </a:r>
          </a:p>
          <a:p>
            <a:pPr lvl="0"/>
            <a:r>
              <a:rPr lang="en-US" dirty="0"/>
              <a:t>var </a:t>
            </a:r>
            <a:r>
              <a:rPr lang="en-US" dirty="0" err="1"/>
              <a:t>xml_min</a:t>
            </a:r>
            <a:r>
              <a:rPr lang="en-US" dirty="0"/>
              <a:t> = </a:t>
            </a:r>
            <a:r>
              <a:rPr lang="en-US" dirty="0" err="1"/>
              <a:t>pd.xmlmin</a:t>
            </a:r>
            <a:r>
              <a:rPr lang="en-US" dirty="0"/>
              <a:t>(data [,true]);</a:t>
            </a:r>
          </a:p>
          <a:p>
            <a:pPr lvl="0"/>
            <a:r>
              <a:rPr lang="en-US" dirty="0"/>
              <a:t>var </a:t>
            </a:r>
            <a:r>
              <a:rPr lang="en-US" dirty="0" err="1"/>
              <a:t>json_pp</a:t>
            </a:r>
            <a:r>
              <a:rPr lang="en-US" dirty="0"/>
              <a:t> = </a:t>
            </a:r>
            <a:r>
              <a:rPr lang="en-US" dirty="0" err="1"/>
              <a:t>pd.json</a:t>
            </a:r>
            <a:r>
              <a:rPr lang="en-US" dirty="0"/>
              <a:t>(data);</a:t>
            </a:r>
          </a:p>
          <a:p>
            <a:pPr lvl="0"/>
            <a:r>
              <a:rPr lang="en-US" dirty="0"/>
              <a:t>var </a:t>
            </a:r>
            <a:r>
              <a:rPr lang="en-US" dirty="0" err="1"/>
              <a:t>json_min</a:t>
            </a:r>
            <a:r>
              <a:rPr lang="en-US" dirty="0"/>
              <a:t> = </a:t>
            </a:r>
            <a:r>
              <a:rPr lang="en-US" dirty="0" err="1"/>
              <a:t>pd.jsonmin</a:t>
            </a:r>
            <a:r>
              <a:rPr lang="en-US" dirty="0"/>
              <a:t>(data);</a:t>
            </a:r>
          </a:p>
          <a:p>
            <a:pPr lvl="0"/>
            <a:r>
              <a:rPr lang="en-US" dirty="0"/>
              <a:t>var </a:t>
            </a:r>
            <a:r>
              <a:rPr lang="en-US" dirty="0" err="1"/>
              <a:t>css_pp</a:t>
            </a:r>
            <a:r>
              <a:rPr lang="en-US" dirty="0"/>
              <a:t> = pd.css(data);</a:t>
            </a:r>
          </a:p>
          <a:p>
            <a:pPr lvl="0"/>
            <a:r>
              <a:rPr lang="en-US" dirty="0"/>
              <a:t>var </a:t>
            </a:r>
            <a:r>
              <a:rPr lang="en-US" dirty="0" err="1"/>
              <a:t>css_min</a:t>
            </a:r>
            <a:r>
              <a:rPr lang="en-US" dirty="0"/>
              <a:t> = </a:t>
            </a:r>
            <a:r>
              <a:rPr lang="en-US" dirty="0" err="1"/>
              <a:t>pd.cssmin</a:t>
            </a:r>
            <a:r>
              <a:rPr lang="en-US" dirty="0"/>
              <a:t>(data [, true]);</a:t>
            </a:r>
          </a:p>
          <a:p>
            <a:pPr lvl="0"/>
            <a:r>
              <a:rPr lang="en-US" dirty="0"/>
              <a:t>var </a:t>
            </a:r>
            <a:r>
              <a:rPr lang="en-US" dirty="0" err="1"/>
              <a:t>sql_pp</a:t>
            </a:r>
            <a:r>
              <a:rPr lang="en-US" dirty="0"/>
              <a:t> = </a:t>
            </a:r>
            <a:r>
              <a:rPr lang="en-US" dirty="0" err="1"/>
              <a:t>pd.sql</a:t>
            </a:r>
            <a:r>
              <a:rPr lang="en-US" dirty="0"/>
              <a:t>(data);</a:t>
            </a:r>
          </a:p>
        </p:txBody>
      </p:sp>
      <p:sp>
        <p:nvSpPr>
          <p:cNvPr id="2" name="Title 1">
            <a:extLst>
              <a:ext uri="{FF2B5EF4-FFF2-40B4-BE49-F238E27FC236}">
                <a16:creationId xmlns:a16="http://schemas.microsoft.com/office/drawing/2014/main" id="{E7E63177-F9B5-41D2-A742-D770E5A384A5}"/>
              </a:ext>
            </a:extLst>
          </p:cNvPr>
          <p:cNvSpPr>
            <a:spLocks noGrp="1"/>
          </p:cNvSpPr>
          <p:nvPr>
            <p:ph type="title" hasCustomPrompt="1"/>
          </p:nvPr>
        </p:nvSpPr>
        <p:spPr>
          <a:xfrm>
            <a:off x="202407" y="217134"/>
            <a:ext cx="8741404" cy="674749"/>
          </a:xfrm>
        </p:spPr>
        <p:txBody>
          <a:bodyPr/>
          <a:lstStyle>
            <a:lvl1pPr>
              <a:defRPr/>
            </a:lvl1pPr>
          </a:lstStyle>
          <a:p>
            <a:r>
              <a:rPr lang="en-US" dirty="0"/>
              <a:t>Click to edit master title style</a:t>
            </a:r>
          </a:p>
        </p:txBody>
      </p:sp>
    </p:spTree>
    <p:extLst>
      <p:ext uri="{BB962C8B-B14F-4D97-AF65-F5344CB8AC3E}">
        <p14:creationId xmlns:p14="http://schemas.microsoft.com/office/powerpoint/2010/main" val="2775101321"/>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showMasterSp="0" preserve="1" userDrawn="1">
  <p:cSld name="Code_2_Column">
    <p:spTree>
      <p:nvGrpSpPr>
        <p:cNvPr id="1" name=""/>
        <p:cNvGrpSpPr/>
        <p:nvPr/>
      </p:nvGrpSpPr>
      <p:grpSpPr>
        <a:xfrm>
          <a:off x="0" y="0"/>
          <a:ext cx="0" cy="0"/>
          <a:chOff x="0" y="0"/>
          <a:chExt cx="0" cy="0"/>
        </a:xfrm>
      </p:grpSpPr>
      <p:sp>
        <p:nvSpPr>
          <p:cNvPr id="11" name="Content Placeholder 10">
            <a:extLst>
              <a:ext uri="{FF2B5EF4-FFF2-40B4-BE49-F238E27FC236}">
                <a16:creationId xmlns:a16="http://schemas.microsoft.com/office/drawing/2014/main" id="{2DB0438D-0AA4-40DE-B859-53B4B25058B8}"/>
              </a:ext>
            </a:extLst>
          </p:cNvPr>
          <p:cNvSpPr>
            <a:spLocks noGrp="1"/>
          </p:cNvSpPr>
          <p:nvPr>
            <p:ph sz="quarter" idx="10" hasCustomPrompt="1"/>
          </p:nvPr>
        </p:nvSpPr>
        <p:spPr>
          <a:xfrm>
            <a:off x="202406" y="1131095"/>
            <a:ext cx="4286250" cy="3026982"/>
          </a:xfrm>
        </p:spPr>
        <p:txBody>
          <a:bodyPr lIns="182880" tIns="146304" rIns="182880" bIns="146304"/>
          <a:lstStyle>
            <a:lvl1pPr>
              <a:spcBef>
                <a:spcPts val="1500"/>
              </a:spcBef>
              <a:defRPr sz="1250">
                <a:latin typeface="Lucida Console" panose="020B0609040504020204" pitchFamily="49" charset="0"/>
              </a:defRPr>
            </a:lvl1pPr>
            <a:lvl2pPr>
              <a:defRPr>
                <a:latin typeface="Lucida Console" panose="020B0609040504020204" pitchFamily="49" charset="0"/>
              </a:defRPr>
            </a:lvl2pPr>
            <a:lvl3pPr>
              <a:defRPr>
                <a:latin typeface="Lucida Console" panose="020B0609040504020204" pitchFamily="49" charset="0"/>
              </a:defRPr>
            </a:lvl3pPr>
            <a:lvl4pPr>
              <a:defRPr>
                <a:latin typeface="Lucida Console" panose="020B0609040504020204" pitchFamily="49" charset="0"/>
              </a:defRPr>
            </a:lvl4pPr>
            <a:lvl5pPr>
              <a:defRPr>
                <a:latin typeface="Lucida Console" panose="020B0609040504020204" pitchFamily="49" charset="0"/>
              </a:defRPr>
            </a:lvl5pPr>
          </a:lstStyle>
          <a:p>
            <a:pPr lvl="0"/>
            <a:r>
              <a:rPr lang="en-US" dirty="0"/>
              <a:t>Edit var pd = require('pretty-data').pd;</a:t>
            </a:r>
          </a:p>
          <a:p>
            <a:pPr lvl="0"/>
            <a:r>
              <a:rPr lang="en-US" dirty="0"/>
              <a:t>var </a:t>
            </a:r>
            <a:r>
              <a:rPr lang="en-US" dirty="0" err="1"/>
              <a:t>xml_pp</a:t>
            </a:r>
            <a:r>
              <a:rPr lang="en-US" dirty="0"/>
              <a:t> = pd.xml(data);</a:t>
            </a:r>
          </a:p>
          <a:p>
            <a:pPr lvl="0"/>
            <a:r>
              <a:rPr lang="en-US" dirty="0"/>
              <a:t>var </a:t>
            </a:r>
            <a:r>
              <a:rPr lang="en-US" dirty="0" err="1"/>
              <a:t>xml_min</a:t>
            </a:r>
            <a:r>
              <a:rPr lang="en-US" dirty="0"/>
              <a:t> = </a:t>
            </a:r>
            <a:r>
              <a:rPr lang="en-US" dirty="0" err="1"/>
              <a:t>pd.xmlmin</a:t>
            </a:r>
            <a:r>
              <a:rPr lang="en-US" dirty="0"/>
              <a:t>(data [,true]);</a:t>
            </a:r>
          </a:p>
          <a:p>
            <a:pPr lvl="0"/>
            <a:r>
              <a:rPr lang="en-US" dirty="0"/>
              <a:t>var </a:t>
            </a:r>
            <a:r>
              <a:rPr lang="en-US" dirty="0" err="1"/>
              <a:t>json_pp</a:t>
            </a:r>
            <a:r>
              <a:rPr lang="en-US" dirty="0"/>
              <a:t> = </a:t>
            </a:r>
            <a:r>
              <a:rPr lang="en-US" dirty="0" err="1"/>
              <a:t>pd.json</a:t>
            </a:r>
            <a:r>
              <a:rPr lang="en-US" dirty="0"/>
              <a:t>(data);</a:t>
            </a:r>
          </a:p>
          <a:p>
            <a:pPr lvl="0"/>
            <a:r>
              <a:rPr lang="en-US" dirty="0"/>
              <a:t>var </a:t>
            </a:r>
            <a:r>
              <a:rPr lang="en-US" dirty="0" err="1"/>
              <a:t>json_min</a:t>
            </a:r>
            <a:r>
              <a:rPr lang="en-US" dirty="0"/>
              <a:t> = </a:t>
            </a:r>
            <a:r>
              <a:rPr lang="en-US" dirty="0" err="1"/>
              <a:t>pd.jsonmin</a:t>
            </a:r>
            <a:r>
              <a:rPr lang="en-US" dirty="0"/>
              <a:t>(data);</a:t>
            </a:r>
          </a:p>
          <a:p>
            <a:pPr lvl="0"/>
            <a:r>
              <a:rPr lang="en-US" dirty="0"/>
              <a:t>var </a:t>
            </a:r>
            <a:r>
              <a:rPr lang="en-US" dirty="0" err="1"/>
              <a:t>css_pp</a:t>
            </a:r>
            <a:r>
              <a:rPr lang="en-US" dirty="0"/>
              <a:t> = pd.css(data);</a:t>
            </a:r>
          </a:p>
          <a:p>
            <a:pPr lvl="0"/>
            <a:r>
              <a:rPr lang="en-US" dirty="0"/>
              <a:t>var </a:t>
            </a:r>
            <a:r>
              <a:rPr lang="en-US" dirty="0" err="1"/>
              <a:t>css_min</a:t>
            </a:r>
            <a:r>
              <a:rPr lang="en-US" dirty="0"/>
              <a:t> = </a:t>
            </a:r>
            <a:r>
              <a:rPr lang="en-US" dirty="0" err="1"/>
              <a:t>pd.cssmin</a:t>
            </a:r>
            <a:r>
              <a:rPr lang="en-US" dirty="0"/>
              <a:t>(data [, true]);</a:t>
            </a:r>
          </a:p>
          <a:p>
            <a:pPr lvl="0"/>
            <a:r>
              <a:rPr lang="en-US" dirty="0"/>
              <a:t>var </a:t>
            </a:r>
            <a:r>
              <a:rPr lang="en-US" dirty="0" err="1"/>
              <a:t>sql_pp</a:t>
            </a:r>
            <a:r>
              <a:rPr lang="en-US" dirty="0"/>
              <a:t> = </a:t>
            </a:r>
            <a:r>
              <a:rPr lang="en-US" dirty="0" err="1"/>
              <a:t>pd.sql</a:t>
            </a:r>
            <a:r>
              <a:rPr lang="en-US" dirty="0"/>
              <a:t>(data);</a:t>
            </a:r>
          </a:p>
        </p:txBody>
      </p:sp>
      <p:sp>
        <p:nvSpPr>
          <p:cNvPr id="7" name="Content Placeholder 10">
            <a:extLst>
              <a:ext uri="{FF2B5EF4-FFF2-40B4-BE49-F238E27FC236}">
                <a16:creationId xmlns:a16="http://schemas.microsoft.com/office/drawing/2014/main" id="{37C8F698-9535-4EA1-A06D-92ABCB324DB2}"/>
              </a:ext>
            </a:extLst>
          </p:cNvPr>
          <p:cNvSpPr>
            <a:spLocks noGrp="1"/>
          </p:cNvSpPr>
          <p:nvPr>
            <p:ph sz="quarter" idx="11" hasCustomPrompt="1"/>
          </p:nvPr>
        </p:nvSpPr>
        <p:spPr>
          <a:xfrm>
            <a:off x="4657560" y="1131095"/>
            <a:ext cx="4286250" cy="3026982"/>
          </a:xfrm>
        </p:spPr>
        <p:txBody>
          <a:bodyPr lIns="182880" tIns="146304" rIns="182880" bIns="146304"/>
          <a:lstStyle>
            <a:lvl1pPr>
              <a:spcBef>
                <a:spcPts val="1500"/>
              </a:spcBef>
              <a:defRPr sz="1250">
                <a:latin typeface="Lucida Console" panose="020B0609040504020204" pitchFamily="49" charset="0"/>
              </a:defRPr>
            </a:lvl1pPr>
            <a:lvl2pPr>
              <a:defRPr>
                <a:latin typeface="Lucida Console" panose="020B0609040504020204" pitchFamily="49" charset="0"/>
              </a:defRPr>
            </a:lvl2pPr>
            <a:lvl3pPr>
              <a:defRPr>
                <a:latin typeface="Lucida Console" panose="020B0609040504020204" pitchFamily="49" charset="0"/>
              </a:defRPr>
            </a:lvl3pPr>
            <a:lvl4pPr>
              <a:defRPr>
                <a:latin typeface="Lucida Console" panose="020B0609040504020204" pitchFamily="49" charset="0"/>
              </a:defRPr>
            </a:lvl4pPr>
            <a:lvl5pPr>
              <a:defRPr>
                <a:latin typeface="Lucida Console" panose="020B0609040504020204" pitchFamily="49" charset="0"/>
              </a:defRPr>
            </a:lvl5pPr>
          </a:lstStyle>
          <a:p>
            <a:pPr lvl="0"/>
            <a:r>
              <a:rPr lang="en-US" dirty="0"/>
              <a:t>Edit var pd = require('pretty-data').pd;</a:t>
            </a:r>
          </a:p>
          <a:p>
            <a:pPr lvl="0"/>
            <a:r>
              <a:rPr lang="en-US" dirty="0"/>
              <a:t>var </a:t>
            </a:r>
            <a:r>
              <a:rPr lang="en-US" dirty="0" err="1"/>
              <a:t>xml_pp</a:t>
            </a:r>
            <a:r>
              <a:rPr lang="en-US" dirty="0"/>
              <a:t> = pd.xml(data);</a:t>
            </a:r>
          </a:p>
          <a:p>
            <a:pPr lvl="0"/>
            <a:r>
              <a:rPr lang="en-US" dirty="0"/>
              <a:t>var </a:t>
            </a:r>
            <a:r>
              <a:rPr lang="en-US" dirty="0" err="1"/>
              <a:t>xml_min</a:t>
            </a:r>
            <a:r>
              <a:rPr lang="en-US" dirty="0"/>
              <a:t> = </a:t>
            </a:r>
            <a:r>
              <a:rPr lang="en-US" dirty="0" err="1"/>
              <a:t>pd.xmlmin</a:t>
            </a:r>
            <a:r>
              <a:rPr lang="en-US" dirty="0"/>
              <a:t>(data [,true]);</a:t>
            </a:r>
          </a:p>
          <a:p>
            <a:pPr lvl="0"/>
            <a:r>
              <a:rPr lang="en-US" dirty="0"/>
              <a:t>var </a:t>
            </a:r>
            <a:r>
              <a:rPr lang="en-US" dirty="0" err="1"/>
              <a:t>json_pp</a:t>
            </a:r>
            <a:r>
              <a:rPr lang="en-US" dirty="0"/>
              <a:t> = </a:t>
            </a:r>
            <a:r>
              <a:rPr lang="en-US" dirty="0" err="1"/>
              <a:t>pd.json</a:t>
            </a:r>
            <a:r>
              <a:rPr lang="en-US" dirty="0"/>
              <a:t>(data);</a:t>
            </a:r>
          </a:p>
          <a:p>
            <a:pPr lvl="0"/>
            <a:r>
              <a:rPr lang="en-US" dirty="0"/>
              <a:t>var </a:t>
            </a:r>
            <a:r>
              <a:rPr lang="en-US" dirty="0" err="1"/>
              <a:t>json_min</a:t>
            </a:r>
            <a:r>
              <a:rPr lang="en-US" dirty="0"/>
              <a:t> = </a:t>
            </a:r>
            <a:r>
              <a:rPr lang="en-US" dirty="0" err="1"/>
              <a:t>pd.jsonmin</a:t>
            </a:r>
            <a:r>
              <a:rPr lang="en-US" dirty="0"/>
              <a:t>(data);</a:t>
            </a:r>
          </a:p>
          <a:p>
            <a:pPr lvl="0"/>
            <a:r>
              <a:rPr lang="en-US" dirty="0"/>
              <a:t>var </a:t>
            </a:r>
            <a:r>
              <a:rPr lang="en-US" dirty="0" err="1"/>
              <a:t>css_pp</a:t>
            </a:r>
            <a:r>
              <a:rPr lang="en-US" dirty="0"/>
              <a:t> = pd.css(data);</a:t>
            </a:r>
          </a:p>
          <a:p>
            <a:pPr lvl="0"/>
            <a:r>
              <a:rPr lang="en-US" dirty="0"/>
              <a:t>var </a:t>
            </a:r>
            <a:r>
              <a:rPr lang="en-US" dirty="0" err="1"/>
              <a:t>css_min</a:t>
            </a:r>
            <a:r>
              <a:rPr lang="en-US" dirty="0"/>
              <a:t> = </a:t>
            </a:r>
            <a:r>
              <a:rPr lang="en-US" dirty="0" err="1"/>
              <a:t>pd.cssmin</a:t>
            </a:r>
            <a:r>
              <a:rPr lang="en-US" dirty="0"/>
              <a:t>(data [, true]);</a:t>
            </a:r>
          </a:p>
          <a:p>
            <a:pPr lvl="0"/>
            <a:r>
              <a:rPr lang="en-US" dirty="0"/>
              <a:t>var </a:t>
            </a:r>
            <a:r>
              <a:rPr lang="en-US" dirty="0" err="1"/>
              <a:t>sql_pp</a:t>
            </a:r>
            <a:r>
              <a:rPr lang="en-US" dirty="0"/>
              <a:t> = </a:t>
            </a:r>
            <a:r>
              <a:rPr lang="en-US" dirty="0" err="1"/>
              <a:t>pd.sql</a:t>
            </a:r>
            <a:r>
              <a:rPr lang="en-US" dirty="0"/>
              <a:t>(data);</a:t>
            </a:r>
          </a:p>
        </p:txBody>
      </p:sp>
      <p:sp>
        <p:nvSpPr>
          <p:cNvPr id="2" name="Title 1">
            <a:extLst>
              <a:ext uri="{FF2B5EF4-FFF2-40B4-BE49-F238E27FC236}">
                <a16:creationId xmlns:a16="http://schemas.microsoft.com/office/drawing/2014/main" id="{23C9344D-70CE-4ADD-B92E-329B6F53D928}"/>
              </a:ext>
            </a:extLst>
          </p:cNvPr>
          <p:cNvSpPr>
            <a:spLocks noGrp="1"/>
          </p:cNvSpPr>
          <p:nvPr>
            <p:ph type="title" hasCustomPrompt="1"/>
          </p:nvPr>
        </p:nvSpPr>
        <p:spPr>
          <a:xfrm>
            <a:off x="202407" y="217134"/>
            <a:ext cx="8741404" cy="674749"/>
          </a:xfrm>
        </p:spPr>
        <p:txBody>
          <a:bodyPr/>
          <a:lstStyle>
            <a:lvl1pPr>
              <a:defRPr/>
            </a:lvl1pPr>
          </a:lstStyle>
          <a:p>
            <a:r>
              <a:rPr lang="en-US" dirty="0"/>
              <a:t>Click to edit master title style</a:t>
            </a:r>
          </a:p>
        </p:txBody>
      </p:sp>
    </p:spTree>
    <p:extLst>
      <p:ext uri="{BB962C8B-B14F-4D97-AF65-F5344CB8AC3E}">
        <p14:creationId xmlns:p14="http://schemas.microsoft.com/office/powerpoint/2010/main" val="1449734374"/>
      </p:ext>
    </p:extLst>
  </p:cSld>
  <p:clrMapOvr>
    <a:masterClrMapping/>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preserve="1" userDrawn="1">
  <p:cSld name="Survey_Reminder">
    <p:spTree>
      <p:nvGrpSpPr>
        <p:cNvPr id="1" name=""/>
        <p:cNvGrpSpPr/>
        <p:nvPr/>
      </p:nvGrpSpPr>
      <p:grpSpPr>
        <a:xfrm>
          <a:off x="0" y="0"/>
          <a:ext cx="0" cy="0"/>
          <a:chOff x="0" y="0"/>
          <a:chExt cx="0" cy="0"/>
        </a:xfrm>
      </p:grpSpPr>
      <p:pic>
        <p:nvPicPr>
          <p:cNvPr id="6" name="Picture 5" descr="A rainbow in the background&#10;&#10;Description automatically generated">
            <a:extLst>
              <a:ext uri="{FF2B5EF4-FFF2-40B4-BE49-F238E27FC236}">
                <a16:creationId xmlns:a16="http://schemas.microsoft.com/office/drawing/2014/main" id="{92729066-4F42-462A-B8A0-57BA8B327F0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9144000" cy="5143500"/>
          </a:xfrm>
          <a:prstGeom prst="rect">
            <a:avLst/>
          </a:prstGeom>
        </p:spPr>
      </p:pic>
      <p:sp>
        <p:nvSpPr>
          <p:cNvPr id="19" name="TextBox 18">
            <a:extLst>
              <a:ext uri="{FF2B5EF4-FFF2-40B4-BE49-F238E27FC236}">
                <a16:creationId xmlns:a16="http://schemas.microsoft.com/office/drawing/2014/main" id="{5484F0FD-5FCF-4285-AF1C-46A66C34FEA4}"/>
              </a:ext>
            </a:extLst>
          </p:cNvPr>
          <p:cNvSpPr txBox="1"/>
          <p:nvPr userDrawn="1"/>
        </p:nvSpPr>
        <p:spPr bwMode="white">
          <a:xfrm>
            <a:off x="1759205" y="2455052"/>
            <a:ext cx="5625593" cy="1586973"/>
          </a:xfrm>
          <a:prstGeom prst="rect">
            <a:avLst/>
          </a:prstGeom>
          <a:noFill/>
        </p:spPr>
        <p:txBody>
          <a:bodyPr wrap="square" lIns="114300" tIns="91440" rIns="114300" bIns="91440" rtlCol="0">
            <a:spAutoFit/>
          </a:bodyPr>
          <a:lstStyle/>
          <a:p>
            <a:pPr algn="ctr">
              <a:lnSpc>
                <a:spcPct val="90000"/>
              </a:lnSpc>
              <a:spcAft>
                <a:spcPts val="1125"/>
              </a:spcAft>
            </a:pPr>
            <a:r>
              <a:rPr lang="en-US" sz="3375" dirty="0">
                <a:gradFill>
                  <a:gsLst>
                    <a:gs pos="2917">
                      <a:schemeClr val="tx1"/>
                    </a:gs>
                    <a:gs pos="30000">
                      <a:schemeClr val="tx1"/>
                    </a:gs>
                  </a:gsLst>
                  <a:lin ang="5400000" scaled="0"/>
                </a:gradFill>
                <a:latin typeface="+mj-lt"/>
              </a:rPr>
              <a:t>Please complete the session survey in the mobile app.</a:t>
            </a:r>
          </a:p>
        </p:txBody>
      </p:sp>
      <p:sp>
        <p:nvSpPr>
          <p:cNvPr id="20" name="Oval 19">
            <a:extLst>
              <a:ext uri="{FF2B5EF4-FFF2-40B4-BE49-F238E27FC236}">
                <a16:creationId xmlns:a16="http://schemas.microsoft.com/office/drawing/2014/main" id="{1B30FC2A-8A88-4BBB-82D2-6C57A331C334}"/>
              </a:ext>
            </a:extLst>
          </p:cNvPr>
          <p:cNvSpPr/>
          <p:nvPr userDrawn="1"/>
        </p:nvSpPr>
        <p:spPr bwMode="auto">
          <a:xfrm>
            <a:off x="3981450" y="903649"/>
            <a:ext cx="1181100" cy="11811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228600" rIns="114300" bIns="91440" numCol="1" spcCol="0" rtlCol="0" fromWordArt="0" anchor="ctr" anchorCtr="0" forceAA="0" compatLnSpc="1">
            <a:prstTxWarp prst="textNoShape">
              <a:avLst/>
            </a:prstTxWarp>
            <a:noAutofit/>
          </a:bodyPr>
          <a:lstStyle/>
          <a:p>
            <a:pPr algn="ctr" defTabSz="582781" fontAlgn="base">
              <a:lnSpc>
                <a:spcPct val="90000"/>
              </a:lnSpc>
              <a:spcBef>
                <a:spcPct val="0"/>
              </a:spcBef>
              <a:spcAft>
                <a:spcPct val="0"/>
              </a:spcAft>
            </a:pPr>
            <a:r>
              <a:rPr lang="en-US" sz="7188" b="1" dirty="0">
                <a:gradFill>
                  <a:gsLst>
                    <a:gs pos="0">
                      <a:srgbClr val="FFFFFF"/>
                    </a:gs>
                    <a:gs pos="100000">
                      <a:srgbClr val="FFFFFF"/>
                    </a:gs>
                  </a:gsLst>
                  <a:lin ang="5400000" scaled="0"/>
                </a:gradFill>
                <a:ea typeface="Segoe UI" pitchFamily="34" charset="0"/>
                <a:cs typeface="Segoe UI" pitchFamily="34" charset="0"/>
              </a:rPr>
              <a:t>!</a:t>
            </a:r>
          </a:p>
        </p:txBody>
      </p:sp>
      <p:pic>
        <p:nvPicPr>
          <p:cNvPr id="8" name="Graphic 7">
            <a:extLst>
              <a:ext uri="{FF2B5EF4-FFF2-40B4-BE49-F238E27FC236}">
                <a16:creationId xmlns:a16="http://schemas.microsoft.com/office/drawing/2014/main" id="{610FDA27-4322-4C3E-9A09-497144801158}"/>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342856" y="4671162"/>
            <a:ext cx="672188" cy="153259"/>
          </a:xfrm>
          <a:prstGeom prst="rect">
            <a:avLst/>
          </a:prstGeom>
        </p:spPr>
      </p:pic>
      <p:pic>
        <p:nvPicPr>
          <p:cNvPr id="9" name="Picture 8">
            <a:extLst>
              <a:ext uri="{FF2B5EF4-FFF2-40B4-BE49-F238E27FC236}">
                <a16:creationId xmlns:a16="http://schemas.microsoft.com/office/drawing/2014/main" id="{A7A8F7CC-5189-46C6-945E-BC4699DBAA94}"/>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8413349" y="4714737"/>
            <a:ext cx="405736" cy="242569"/>
          </a:xfrm>
          <a:prstGeom prst="rect">
            <a:avLst/>
          </a:prstGeom>
        </p:spPr>
      </p:pic>
      <p:sp>
        <p:nvSpPr>
          <p:cNvPr id="10" name="TextBox 3">
            <a:extLst>
              <a:ext uri="{FF2B5EF4-FFF2-40B4-BE49-F238E27FC236}">
                <a16:creationId xmlns:a16="http://schemas.microsoft.com/office/drawing/2014/main" id="{C62229FC-3994-4064-8AD0-9F75021275FC}"/>
              </a:ext>
            </a:extLst>
          </p:cNvPr>
          <p:cNvSpPr txBox="1">
            <a:spLocks noChangeArrowheads="1"/>
          </p:cNvSpPr>
          <p:nvPr userDrawn="1"/>
        </p:nvSpPr>
        <p:spPr bwMode="white">
          <a:xfrm>
            <a:off x="3333750" y="4747791"/>
            <a:ext cx="2476500" cy="86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563" b="0" i="0" dirty="0">
                <a:solidFill>
                  <a:schemeClr val="tx1"/>
                </a:solidFill>
                <a:latin typeface="Amazon Ember" charset="0"/>
                <a:ea typeface="Amazon Ember" charset="0"/>
                <a:cs typeface="Amazon Ember" charset="0"/>
              </a:rPr>
              <a:t>© 2019, Amazon Web Services, Inc. or its affiliates. All rights reserved.</a:t>
            </a:r>
          </a:p>
        </p:txBody>
      </p:sp>
    </p:spTree>
    <p:extLst>
      <p:ext uri="{BB962C8B-B14F-4D97-AF65-F5344CB8AC3E}">
        <p14:creationId xmlns:p14="http://schemas.microsoft.com/office/powerpoint/2010/main" val="473139803"/>
      </p:ext>
    </p:extLst>
  </p:cSld>
  <p:clrMapOvr>
    <a:masterClrMapping/>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showMasterSp="0" preserve="1" userDrawn="1">
  <p:cSld name="Quote_1">
    <p:spTree>
      <p:nvGrpSpPr>
        <p:cNvPr id="1" name=""/>
        <p:cNvGrpSpPr/>
        <p:nvPr/>
      </p:nvGrpSpPr>
      <p:grpSpPr>
        <a:xfrm>
          <a:off x="0" y="0"/>
          <a:ext cx="0" cy="0"/>
          <a:chOff x="0" y="0"/>
          <a:chExt cx="0" cy="0"/>
        </a:xfrm>
      </p:grpSpPr>
      <p:pic>
        <p:nvPicPr>
          <p:cNvPr id="3" name="Picture 2" descr="A sunset in the background&#10;&#10;Description automatically generated">
            <a:extLst>
              <a:ext uri="{FF2B5EF4-FFF2-40B4-BE49-F238E27FC236}">
                <a16:creationId xmlns:a16="http://schemas.microsoft.com/office/drawing/2014/main" id="{BD1D5ED4-82DD-4EB2-BFAE-8AE071992FB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9144000" cy="5143501"/>
          </a:xfrm>
          <a:prstGeom prst="rect">
            <a:avLst/>
          </a:prstGeom>
        </p:spPr>
      </p:pic>
      <p:sp>
        <p:nvSpPr>
          <p:cNvPr id="10" name="Title 4">
            <a:extLst>
              <a:ext uri="{FF2B5EF4-FFF2-40B4-BE49-F238E27FC236}">
                <a16:creationId xmlns:a16="http://schemas.microsoft.com/office/drawing/2014/main" id="{40F0A962-F39A-4F7C-AFB8-1D55B110FA1F}"/>
              </a:ext>
            </a:extLst>
          </p:cNvPr>
          <p:cNvSpPr>
            <a:spLocks noGrp="1"/>
          </p:cNvSpPr>
          <p:nvPr>
            <p:ph type="title" hasCustomPrompt="1"/>
          </p:nvPr>
        </p:nvSpPr>
        <p:spPr bwMode="white">
          <a:xfrm>
            <a:off x="202407" y="1391246"/>
            <a:ext cx="6250781" cy="2002036"/>
          </a:xfrm>
        </p:spPr>
        <p:txBody>
          <a:bodyPr lIns="182880" tIns="146304" rIns="182880" bIns="146304"/>
          <a:lstStyle>
            <a:lvl1pPr marL="107153" indent="-107153" algn="l">
              <a:defRPr sz="3375">
                <a:solidFill>
                  <a:schemeClr val="tx1"/>
                </a:solidFill>
              </a:defRPr>
            </a:lvl1pPr>
          </a:lstStyle>
          <a:p>
            <a:r>
              <a:rPr lang="en-US" dirty="0"/>
              <a:t>“Lorem ipsum dolor sit </a:t>
            </a:r>
            <a:r>
              <a:rPr lang="en-US" dirty="0" err="1"/>
              <a:t>amet</a:t>
            </a:r>
            <a:r>
              <a:rPr lang="en-US" dirty="0"/>
              <a:t>, </a:t>
            </a:r>
            <a:r>
              <a:rPr lang="en-US" dirty="0" err="1"/>
              <a:t>consectetuer</a:t>
            </a:r>
            <a:r>
              <a:rPr lang="en-US" dirty="0"/>
              <a:t> adipiscing </a:t>
            </a:r>
            <a:r>
              <a:rPr lang="en-US" dirty="0" err="1"/>
              <a:t>elit</a:t>
            </a:r>
            <a:r>
              <a:rPr lang="en-US" dirty="0"/>
              <a:t>. Maecenas </a:t>
            </a:r>
            <a:r>
              <a:rPr lang="en-US" dirty="0" err="1"/>
              <a:t>porttitor</a:t>
            </a:r>
            <a:r>
              <a:rPr lang="en-US" dirty="0"/>
              <a:t> </a:t>
            </a:r>
            <a:r>
              <a:rPr lang="en-US" dirty="0" err="1"/>
              <a:t>congue</a:t>
            </a:r>
            <a:r>
              <a:rPr lang="en-US" dirty="0"/>
              <a:t>‚ </a:t>
            </a:r>
            <a:r>
              <a:rPr lang="en-US" dirty="0" err="1"/>
              <a:t>massa</a:t>
            </a:r>
            <a:r>
              <a:rPr lang="en-US" dirty="0"/>
              <a:t>.” </a:t>
            </a:r>
          </a:p>
        </p:txBody>
      </p:sp>
      <p:sp>
        <p:nvSpPr>
          <p:cNvPr id="11" name="Text Placeholder 6">
            <a:extLst>
              <a:ext uri="{FF2B5EF4-FFF2-40B4-BE49-F238E27FC236}">
                <a16:creationId xmlns:a16="http://schemas.microsoft.com/office/drawing/2014/main" id="{26FA47B6-AF7F-4583-B619-AA67D7C65CDC}"/>
              </a:ext>
            </a:extLst>
          </p:cNvPr>
          <p:cNvSpPr>
            <a:spLocks noGrp="1"/>
          </p:cNvSpPr>
          <p:nvPr>
            <p:ph type="body" sz="quarter" idx="10" hasCustomPrompt="1"/>
          </p:nvPr>
        </p:nvSpPr>
        <p:spPr bwMode="white">
          <a:xfrm>
            <a:off x="2577109" y="3525403"/>
            <a:ext cx="3876080" cy="537840"/>
          </a:xfrm>
        </p:spPr>
        <p:txBody>
          <a:bodyPr lIns="182880" tIns="146304" rIns="182880" bIns="146304"/>
          <a:lstStyle>
            <a:lvl1pPr marL="142871" indent="0" algn="r">
              <a:buNone/>
              <a:defRPr sz="1750" b="1">
                <a:solidFill>
                  <a:schemeClr val="tx1"/>
                </a:solidFill>
                <a:latin typeface="Amazon Ember Heavy" panose="020B0803020204020204" pitchFamily="34" charset="0"/>
                <a:ea typeface="Amazon Ember Heavy" panose="020B0803020204020204" pitchFamily="34" charset="0"/>
                <a:cs typeface="Amazon Ember Heavy" panose="020B0803020204020204" pitchFamily="34" charset="0"/>
              </a:defRPr>
            </a:lvl1pPr>
            <a:lvl2pPr marL="252112" indent="0">
              <a:buNone/>
              <a:defRPr>
                <a:gradFill>
                  <a:gsLst>
                    <a:gs pos="1250">
                      <a:schemeClr val="bg1"/>
                    </a:gs>
                    <a:gs pos="100000">
                      <a:schemeClr val="bg1"/>
                    </a:gs>
                  </a:gsLst>
                  <a:lin ang="5400000" scaled="0"/>
                </a:gradFill>
              </a:defRPr>
            </a:lvl2pPr>
            <a:lvl3pPr marL="420185" indent="0">
              <a:buNone/>
              <a:defRPr>
                <a:gradFill>
                  <a:gsLst>
                    <a:gs pos="1250">
                      <a:schemeClr val="bg1"/>
                    </a:gs>
                    <a:gs pos="100000">
                      <a:schemeClr val="bg1"/>
                    </a:gs>
                  </a:gsLst>
                  <a:lin ang="5400000" scaled="0"/>
                </a:gradFill>
              </a:defRPr>
            </a:lvl3pPr>
            <a:lvl4pPr marL="588260" indent="0">
              <a:buNone/>
              <a:defRPr>
                <a:gradFill>
                  <a:gsLst>
                    <a:gs pos="1250">
                      <a:schemeClr val="bg1"/>
                    </a:gs>
                    <a:gs pos="100000">
                      <a:schemeClr val="bg1"/>
                    </a:gs>
                  </a:gsLst>
                  <a:lin ang="5400000" scaled="0"/>
                </a:gradFill>
              </a:defRPr>
            </a:lvl4pPr>
            <a:lvl5pPr marL="756333" indent="0">
              <a:buNone/>
              <a:defRPr>
                <a:gradFill>
                  <a:gsLst>
                    <a:gs pos="1250">
                      <a:schemeClr val="bg1"/>
                    </a:gs>
                    <a:gs pos="100000">
                      <a:schemeClr val="bg1"/>
                    </a:gs>
                  </a:gsLst>
                  <a:lin ang="5400000" scaled="0"/>
                </a:gradFill>
              </a:defRPr>
            </a:lvl5pPr>
          </a:lstStyle>
          <a:p>
            <a:pPr lvl="0"/>
            <a:r>
              <a:rPr lang="en-US" dirty="0"/>
              <a:t>Quotation Author</a:t>
            </a:r>
          </a:p>
        </p:txBody>
      </p:sp>
      <p:sp>
        <p:nvSpPr>
          <p:cNvPr id="9" name="TextBox 3">
            <a:extLst>
              <a:ext uri="{FF2B5EF4-FFF2-40B4-BE49-F238E27FC236}">
                <a16:creationId xmlns:a16="http://schemas.microsoft.com/office/drawing/2014/main" id="{D83199C5-2735-42A4-BE14-F826AB642B3E}"/>
              </a:ext>
            </a:extLst>
          </p:cNvPr>
          <p:cNvSpPr txBox="1">
            <a:spLocks noChangeArrowheads="1"/>
          </p:cNvSpPr>
          <p:nvPr userDrawn="1"/>
        </p:nvSpPr>
        <p:spPr bwMode="white">
          <a:xfrm>
            <a:off x="3333750" y="4747791"/>
            <a:ext cx="2476500" cy="86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563" b="0" i="0" dirty="0">
                <a:solidFill>
                  <a:schemeClr val="tx1"/>
                </a:solidFill>
                <a:latin typeface="Amazon Ember" charset="0"/>
                <a:ea typeface="Amazon Ember" charset="0"/>
                <a:cs typeface="Amazon Ember" charset="0"/>
              </a:rPr>
              <a:t>© 2019, Amazon Web Services, Inc. or its affiliates. All rights reserved.</a:t>
            </a:r>
          </a:p>
        </p:txBody>
      </p:sp>
      <p:pic>
        <p:nvPicPr>
          <p:cNvPr id="12" name="Graphic 11">
            <a:extLst>
              <a:ext uri="{FF2B5EF4-FFF2-40B4-BE49-F238E27FC236}">
                <a16:creationId xmlns:a16="http://schemas.microsoft.com/office/drawing/2014/main" id="{E2DB318C-E278-4A7B-94FC-23D45A4EC81B}"/>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342856" y="4671162"/>
            <a:ext cx="672188" cy="153259"/>
          </a:xfrm>
          <a:prstGeom prst="rect">
            <a:avLst/>
          </a:prstGeom>
        </p:spPr>
      </p:pic>
      <p:pic>
        <p:nvPicPr>
          <p:cNvPr id="8" name="Picture 7">
            <a:extLst>
              <a:ext uri="{FF2B5EF4-FFF2-40B4-BE49-F238E27FC236}">
                <a16:creationId xmlns:a16="http://schemas.microsoft.com/office/drawing/2014/main" id="{FF9451B9-5BE3-4A0F-AA8D-62F8E5F49A27}"/>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8413349" y="4714737"/>
            <a:ext cx="405736" cy="242569"/>
          </a:xfrm>
          <a:prstGeom prst="rect">
            <a:avLst/>
          </a:prstGeom>
        </p:spPr>
      </p:pic>
      <p:sp>
        <p:nvSpPr>
          <p:cNvPr id="15" name="Text Placeholder 6">
            <a:extLst>
              <a:ext uri="{FF2B5EF4-FFF2-40B4-BE49-F238E27FC236}">
                <a16:creationId xmlns:a16="http://schemas.microsoft.com/office/drawing/2014/main" id="{F78CCF1D-C382-4338-9CBC-EE540D3CAB4F}"/>
              </a:ext>
            </a:extLst>
          </p:cNvPr>
          <p:cNvSpPr>
            <a:spLocks noGrp="1"/>
          </p:cNvSpPr>
          <p:nvPr>
            <p:ph type="body" sz="quarter" idx="11" hasCustomPrompt="1"/>
          </p:nvPr>
        </p:nvSpPr>
        <p:spPr bwMode="white">
          <a:xfrm>
            <a:off x="2577109" y="3876676"/>
            <a:ext cx="3876080" cy="537840"/>
          </a:xfrm>
        </p:spPr>
        <p:txBody>
          <a:bodyPr lIns="182880" tIns="146304" rIns="182880" bIns="146304"/>
          <a:lstStyle>
            <a:lvl1pPr marL="142871" indent="0" algn="r">
              <a:buNone/>
              <a:defRPr sz="1750" b="0">
                <a:solidFill>
                  <a:schemeClr val="tx1"/>
                </a:solidFill>
                <a:latin typeface="+mj-lt"/>
                <a:ea typeface="Amazon Ember Heavy" panose="020B0803020204020204" pitchFamily="34" charset="0"/>
                <a:cs typeface="Amazon Ember Heavy" panose="020B0803020204020204" pitchFamily="34" charset="0"/>
              </a:defRPr>
            </a:lvl1pPr>
            <a:lvl2pPr marL="252112" indent="0">
              <a:buNone/>
              <a:defRPr>
                <a:gradFill>
                  <a:gsLst>
                    <a:gs pos="1250">
                      <a:schemeClr val="bg1"/>
                    </a:gs>
                    <a:gs pos="100000">
                      <a:schemeClr val="bg1"/>
                    </a:gs>
                  </a:gsLst>
                  <a:lin ang="5400000" scaled="0"/>
                </a:gradFill>
              </a:defRPr>
            </a:lvl2pPr>
            <a:lvl3pPr marL="420185" indent="0">
              <a:buNone/>
              <a:defRPr>
                <a:gradFill>
                  <a:gsLst>
                    <a:gs pos="1250">
                      <a:schemeClr val="bg1"/>
                    </a:gs>
                    <a:gs pos="100000">
                      <a:schemeClr val="bg1"/>
                    </a:gs>
                  </a:gsLst>
                  <a:lin ang="5400000" scaled="0"/>
                </a:gradFill>
              </a:defRPr>
            </a:lvl3pPr>
            <a:lvl4pPr marL="588260" indent="0">
              <a:buNone/>
              <a:defRPr>
                <a:gradFill>
                  <a:gsLst>
                    <a:gs pos="1250">
                      <a:schemeClr val="bg1"/>
                    </a:gs>
                    <a:gs pos="100000">
                      <a:schemeClr val="bg1"/>
                    </a:gs>
                  </a:gsLst>
                  <a:lin ang="5400000" scaled="0"/>
                </a:gradFill>
              </a:defRPr>
            </a:lvl4pPr>
            <a:lvl5pPr marL="756333" indent="0">
              <a:buNone/>
              <a:defRPr>
                <a:gradFill>
                  <a:gsLst>
                    <a:gs pos="1250">
                      <a:schemeClr val="bg1"/>
                    </a:gs>
                    <a:gs pos="100000">
                      <a:schemeClr val="bg1"/>
                    </a:gs>
                  </a:gsLst>
                  <a:lin ang="5400000" scaled="0"/>
                </a:gradFill>
              </a:defRPr>
            </a:lvl5pPr>
          </a:lstStyle>
          <a:p>
            <a:pPr lvl="0"/>
            <a:r>
              <a:rPr lang="en-US" dirty="0"/>
              <a:t>Title</a:t>
            </a:r>
          </a:p>
        </p:txBody>
      </p:sp>
    </p:spTree>
    <p:extLst>
      <p:ext uri="{BB962C8B-B14F-4D97-AF65-F5344CB8AC3E}">
        <p14:creationId xmlns:p14="http://schemas.microsoft.com/office/powerpoint/2010/main" val="425805963"/>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showMasterSp="0" preserve="1" userDrawn="1">
  <p:cSld name="Thank_You">
    <p:spTree>
      <p:nvGrpSpPr>
        <p:cNvPr id="1" name=""/>
        <p:cNvGrpSpPr/>
        <p:nvPr/>
      </p:nvGrpSpPr>
      <p:grpSpPr>
        <a:xfrm>
          <a:off x="0" y="0"/>
          <a:ext cx="0" cy="0"/>
          <a:chOff x="0" y="0"/>
          <a:chExt cx="0" cy="0"/>
        </a:xfrm>
      </p:grpSpPr>
      <p:pic>
        <p:nvPicPr>
          <p:cNvPr id="9" name="Picture 8" descr="A sunset in the background&#10;&#10;Description automatically generated">
            <a:extLst>
              <a:ext uri="{FF2B5EF4-FFF2-40B4-BE49-F238E27FC236}">
                <a16:creationId xmlns:a16="http://schemas.microsoft.com/office/drawing/2014/main" id="{0869D280-691D-4A9E-B809-CCE128D3084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9143872" cy="5143500"/>
          </a:xfrm>
          <a:prstGeom prst="rect">
            <a:avLst/>
          </a:prstGeom>
        </p:spPr>
      </p:pic>
      <p:sp>
        <p:nvSpPr>
          <p:cNvPr id="11" name="Text Placeholder 2">
            <a:extLst>
              <a:ext uri="{FF2B5EF4-FFF2-40B4-BE49-F238E27FC236}">
                <a16:creationId xmlns:a16="http://schemas.microsoft.com/office/drawing/2014/main" id="{FAAD6B90-3239-487B-90E2-DA3FBBFC9D3B}"/>
              </a:ext>
            </a:extLst>
          </p:cNvPr>
          <p:cNvSpPr>
            <a:spLocks noGrp="1"/>
          </p:cNvSpPr>
          <p:nvPr>
            <p:ph type="body" sz="quarter" idx="14" hasCustomPrompt="1"/>
          </p:nvPr>
        </p:nvSpPr>
        <p:spPr bwMode="white">
          <a:xfrm>
            <a:off x="202408" y="2646996"/>
            <a:ext cx="3831524" cy="334330"/>
          </a:xfrm>
        </p:spPr>
        <p:txBody>
          <a:bodyPr lIns="182880" tIns="146304" rIns="182880" bIns="146304">
            <a:noAutofit/>
          </a:bodyPr>
          <a:lstStyle>
            <a:lvl1pPr marL="0" indent="0">
              <a:spcBef>
                <a:spcPts val="0"/>
              </a:spcBef>
              <a:buNone/>
              <a:defRPr lang="en-US" sz="1750" b="0" kern="1200" spc="0" baseline="0" dirty="0">
                <a:solidFill>
                  <a:schemeClr val="tx1"/>
                </a:soli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pPr marL="0" marR="0" lvl="0" indent="0" algn="l" defTabSz="685782" rtl="0" eaLnBrk="1" fontAlgn="auto" latinLnBrk="0" hangingPunct="1">
              <a:lnSpc>
                <a:spcPct val="90000"/>
              </a:lnSpc>
              <a:spcBef>
                <a:spcPct val="20000"/>
              </a:spcBef>
              <a:spcAft>
                <a:spcPts val="0"/>
              </a:spcAft>
              <a:buClrTx/>
              <a:buSzPct val="90000"/>
              <a:buFont typeface="Arial" pitchFamily="34" charset="0"/>
              <a:buNone/>
              <a:tabLst/>
            </a:pPr>
            <a:r>
              <a:rPr lang="en-US" dirty="0"/>
              <a:t>Speaker Name</a:t>
            </a:r>
          </a:p>
        </p:txBody>
      </p:sp>
      <p:sp>
        <p:nvSpPr>
          <p:cNvPr id="16" name="TextBox 15">
            <a:extLst>
              <a:ext uri="{FF2B5EF4-FFF2-40B4-BE49-F238E27FC236}">
                <a16:creationId xmlns:a16="http://schemas.microsoft.com/office/drawing/2014/main" id="{038B4B94-EB11-421A-9F05-9547D4AD928A}"/>
              </a:ext>
            </a:extLst>
          </p:cNvPr>
          <p:cNvSpPr txBox="1"/>
          <p:nvPr userDrawn="1"/>
        </p:nvSpPr>
        <p:spPr bwMode="white">
          <a:xfrm>
            <a:off x="201930" y="1381012"/>
            <a:ext cx="7484746" cy="1190738"/>
          </a:xfrm>
          <a:prstGeom prst="rect">
            <a:avLst/>
          </a:prstGeom>
          <a:noFill/>
        </p:spPr>
        <p:txBody>
          <a:bodyPr vert="horz" wrap="square" lIns="114300" tIns="57150" rIns="91440" bIns="57150" rtlCol="0" anchor="t" anchorCtr="0">
            <a:noAutofit/>
          </a:bodyPr>
          <a:lstStyle>
            <a:lvl1pPr defTabSz="1097278">
              <a:lnSpc>
                <a:spcPct val="90000"/>
              </a:lnSpc>
              <a:spcBef>
                <a:spcPct val="0"/>
              </a:spcBef>
              <a:buNone/>
              <a:defRPr lang="en-US" sz="6600" b="0" cap="none" spc="-118" baseline="0" dirty="0" smtClean="0">
                <a:ln w="3175">
                  <a:noFill/>
                </a:ln>
                <a:solidFill>
                  <a:schemeClr val="bg1"/>
                </a:solidFill>
                <a:effectLst/>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lvl="0"/>
            <a:r>
              <a:rPr lang="en-US" sz="7188" dirty="0">
                <a:solidFill>
                  <a:schemeClr val="tx1"/>
                </a:solidFill>
              </a:rPr>
              <a:t>Thank you!</a:t>
            </a:r>
          </a:p>
        </p:txBody>
      </p:sp>
      <p:sp>
        <p:nvSpPr>
          <p:cNvPr id="7" name="TextBox 3">
            <a:extLst>
              <a:ext uri="{FF2B5EF4-FFF2-40B4-BE49-F238E27FC236}">
                <a16:creationId xmlns:a16="http://schemas.microsoft.com/office/drawing/2014/main" id="{6FD7AE97-D5ED-4255-8514-5D5D8D9AA7C8}"/>
              </a:ext>
            </a:extLst>
          </p:cNvPr>
          <p:cNvSpPr txBox="1">
            <a:spLocks noChangeArrowheads="1"/>
          </p:cNvSpPr>
          <p:nvPr userDrawn="1"/>
        </p:nvSpPr>
        <p:spPr bwMode="white">
          <a:xfrm>
            <a:off x="3333750" y="4747791"/>
            <a:ext cx="2476500" cy="86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563" b="0" i="0" dirty="0">
                <a:solidFill>
                  <a:schemeClr val="tx1"/>
                </a:solidFill>
                <a:latin typeface="Amazon Ember" charset="0"/>
                <a:ea typeface="Amazon Ember" charset="0"/>
                <a:cs typeface="Amazon Ember" charset="0"/>
              </a:rPr>
              <a:t>© 2019, Amazon Web Services, Inc. or its affiliates. All rights reserved.</a:t>
            </a:r>
          </a:p>
        </p:txBody>
      </p:sp>
      <p:pic>
        <p:nvPicPr>
          <p:cNvPr id="8" name="Graphic 7">
            <a:extLst>
              <a:ext uri="{FF2B5EF4-FFF2-40B4-BE49-F238E27FC236}">
                <a16:creationId xmlns:a16="http://schemas.microsoft.com/office/drawing/2014/main" id="{891AA3FF-AB9F-47F3-AFB2-F9CADB0930F4}"/>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342856" y="4671162"/>
            <a:ext cx="672188" cy="153259"/>
          </a:xfrm>
          <a:prstGeom prst="rect">
            <a:avLst/>
          </a:prstGeom>
        </p:spPr>
      </p:pic>
      <p:pic>
        <p:nvPicPr>
          <p:cNvPr id="12" name="Picture 11">
            <a:extLst>
              <a:ext uri="{FF2B5EF4-FFF2-40B4-BE49-F238E27FC236}">
                <a16:creationId xmlns:a16="http://schemas.microsoft.com/office/drawing/2014/main" id="{97A72327-9D6E-4E5B-9A0B-90FF1C6BE563}"/>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8413349" y="4714737"/>
            <a:ext cx="405736" cy="242569"/>
          </a:xfrm>
          <a:prstGeom prst="rect">
            <a:avLst/>
          </a:prstGeom>
        </p:spPr>
      </p:pic>
      <p:sp>
        <p:nvSpPr>
          <p:cNvPr id="13" name="Text Placeholder 2">
            <a:extLst>
              <a:ext uri="{FF2B5EF4-FFF2-40B4-BE49-F238E27FC236}">
                <a16:creationId xmlns:a16="http://schemas.microsoft.com/office/drawing/2014/main" id="{FAF418EF-2579-444C-81E0-00BA1D3B84F9}"/>
              </a:ext>
            </a:extLst>
          </p:cNvPr>
          <p:cNvSpPr>
            <a:spLocks noGrp="1"/>
          </p:cNvSpPr>
          <p:nvPr>
            <p:ph type="body" sz="quarter" idx="15" hasCustomPrompt="1"/>
          </p:nvPr>
        </p:nvSpPr>
        <p:spPr bwMode="white">
          <a:xfrm>
            <a:off x="202408" y="2989902"/>
            <a:ext cx="3831524" cy="334330"/>
          </a:xfrm>
        </p:spPr>
        <p:txBody>
          <a:bodyPr lIns="182880" tIns="146304" rIns="182880" bIns="146304">
            <a:noAutofit/>
          </a:bodyPr>
          <a:lstStyle>
            <a:lvl1pPr marL="0" indent="0">
              <a:spcBef>
                <a:spcPts val="0"/>
              </a:spcBef>
              <a:buNone/>
              <a:defRPr lang="en-US" sz="1750" b="0" kern="1200" spc="0" baseline="0" dirty="0">
                <a:solidFill>
                  <a:schemeClr val="tx1"/>
                </a:solidFill>
                <a:latin typeface="+mj-lt"/>
                <a:ea typeface="Amazon Ember Heavy" panose="020B0803020204020204" pitchFamily="34" charset="0"/>
                <a:cs typeface="Amazon Ember Heavy" panose="020B0803020204020204" pitchFamily="34" charset="0"/>
              </a:defRPr>
            </a:lvl1pPr>
          </a:lstStyle>
          <a:p>
            <a:pPr marL="0" marR="0" lvl="0" indent="0" algn="l" defTabSz="685782" rtl="0" eaLnBrk="1" fontAlgn="auto" latinLnBrk="0" hangingPunct="1">
              <a:lnSpc>
                <a:spcPct val="90000"/>
              </a:lnSpc>
              <a:spcBef>
                <a:spcPct val="20000"/>
              </a:spcBef>
              <a:spcAft>
                <a:spcPts val="0"/>
              </a:spcAft>
              <a:buClrTx/>
              <a:buSzPct val="90000"/>
              <a:buFont typeface="Arial" pitchFamily="34" charset="0"/>
              <a:buNone/>
              <a:tabLst/>
            </a:pPr>
            <a:r>
              <a:rPr lang="en-US" dirty="0"/>
              <a:t>Contact information</a:t>
            </a:r>
          </a:p>
        </p:txBody>
      </p:sp>
    </p:spTree>
    <p:extLst>
      <p:ext uri="{BB962C8B-B14F-4D97-AF65-F5344CB8AC3E}">
        <p14:creationId xmlns:p14="http://schemas.microsoft.com/office/powerpoint/2010/main" val="1739735411"/>
      </p:ext>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05453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Walkin Option 1">
    <p:spTree>
      <p:nvGrpSpPr>
        <p:cNvPr id="1" name=""/>
        <p:cNvGrpSpPr/>
        <p:nvPr/>
      </p:nvGrpSpPr>
      <p:grpSpPr>
        <a:xfrm>
          <a:off x="0" y="0"/>
          <a:ext cx="0" cy="0"/>
          <a:chOff x="0" y="0"/>
          <a:chExt cx="0" cy="0"/>
        </a:xfrm>
      </p:grpSpPr>
      <p:sp>
        <p:nvSpPr>
          <p:cNvPr id="2075" name="Rectangle 2074">
            <a:extLst>
              <a:ext uri="{FF2B5EF4-FFF2-40B4-BE49-F238E27FC236}">
                <a16:creationId xmlns:a16="http://schemas.microsoft.com/office/drawing/2014/main" id="{109666B6-CDC8-4DC7-AD5F-4D9E26AB7F71}"/>
              </a:ext>
            </a:extLst>
          </p:cNvPr>
          <p:cNvSpPr/>
          <p:nvPr userDrawn="1"/>
        </p:nvSpPr>
        <p:spPr>
          <a:xfrm>
            <a:off x="0" y="0"/>
            <a:ext cx="9144000" cy="5143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srgbClr val="FFFFFF"/>
              </a:solidFill>
              <a:effectLst/>
              <a:uLnTx/>
              <a:uFillTx/>
              <a:latin typeface="Amazon Ember"/>
              <a:ea typeface="+mn-ea"/>
              <a:cs typeface="+mn-cs"/>
            </a:endParaRPr>
          </a:p>
        </p:txBody>
      </p:sp>
      <p:pic>
        <p:nvPicPr>
          <p:cNvPr id="8" name="Picture 7">
            <a:extLst>
              <a:ext uri="{FF2B5EF4-FFF2-40B4-BE49-F238E27FC236}">
                <a16:creationId xmlns:a16="http://schemas.microsoft.com/office/drawing/2014/main" id="{91FEC378-1580-49BD-917A-319BE32E769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830960" y="0"/>
            <a:ext cx="3313041" cy="5143500"/>
          </a:xfrm>
          <a:prstGeom prst="rect">
            <a:avLst/>
          </a:prstGeom>
        </p:spPr>
      </p:pic>
      <p:sp>
        <p:nvSpPr>
          <p:cNvPr id="4" name="Rectangle 3">
            <a:extLst>
              <a:ext uri="{FF2B5EF4-FFF2-40B4-BE49-F238E27FC236}">
                <a16:creationId xmlns:a16="http://schemas.microsoft.com/office/drawing/2014/main" id="{E44C4CB3-F56A-40D2-9351-C92227D601DD}"/>
              </a:ext>
            </a:extLst>
          </p:cNvPr>
          <p:cNvSpPr/>
          <p:nvPr userDrawn="1"/>
        </p:nvSpPr>
        <p:spPr>
          <a:xfrm>
            <a:off x="0" y="4146550"/>
            <a:ext cx="9144000" cy="996950"/>
          </a:xfrm>
          <a:prstGeom prst="rect">
            <a:avLst/>
          </a:prstGeom>
          <a:gradFill>
            <a:gsLst>
              <a:gs pos="0">
                <a:srgbClr val="1C232F">
                  <a:alpha val="0"/>
                </a:srgbClr>
              </a:gs>
              <a:gs pos="29000">
                <a:srgbClr val="1C232F">
                  <a:alpha val="81000"/>
                </a:srgbClr>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2087" name="TextBox 2086">
            <a:extLst>
              <a:ext uri="{FF2B5EF4-FFF2-40B4-BE49-F238E27FC236}">
                <a16:creationId xmlns:a16="http://schemas.microsoft.com/office/drawing/2014/main" id="{FFB37DAE-5033-4FE1-8AE6-ED86A3204282}"/>
              </a:ext>
            </a:extLst>
          </p:cNvPr>
          <p:cNvSpPr txBox="1"/>
          <p:nvPr userDrawn="1"/>
        </p:nvSpPr>
        <p:spPr bwMode="black">
          <a:xfrm>
            <a:off x="7840980" y="4629151"/>
            <a:ext cx="845820" cy="157343"/>
          </a:xfrm>
          <a:prstGeom prst="rect">
            <a:avLst/>
          </a:prstGeom>
          <a:noFill/>
        </p:spPr>
        <p:txBody>
          <a:bodyPr wrap="square" lIns="0" tIns="0" rIns="0" bIns="0" rtlCol="0" anchor="ctr" anchorCtr="0">
            <a:no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1628AAE-5A61-43EB-BBD4-97DB23400D9C}" type="slidenum">
              <a:rPr kumimoji="0" lang="en-US" altLang="en-US" sz="800" b="0" i="0" u="none" strike="noStrike" kern="1200" cap="none" spc="0" normalizeH="0" baseline="0" noProof="0" smtClean="0">
                <a:ln>
                  <a:noFill/>
                </a:ln>
                <a:solidFill>
                  <a:srgbClr val="FFFFFF">
                    <a:lumMod val="25000"/>
                    <a:lumOff val="75000"/>
                  </a:srgbClr>
                </a:solidFill>
                <a:effectLst/>
                <a:uLnTx/>
                <a:uFillTx/>
                <a:latin typeface="Amazon Ember"/>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altLang="en-US" sz="800" b="0" i="0" u="none" strike="noStrike" kern="1200" cap="none" spc="0" normalizeH="0" baseline="0" noProof="0" dirty="0">
              <a:ln>
                <a:noFill/>
              </a:ln>
              <a:solidFill>
                <a:srgbClr val="FFFFFF">
                  <a:lumMod val="25000"/>
                  <a:lumOff val="75000"/>
                </a:srgbClr>
              </a:solidFill>
              <a:effectLst/>
              <a:uLnTx/>
              <a:uFillTx/>
              <a:latin typeface="Amazon Ember"/>
              <a:ea typeface="+mn-ea"/>
              <a:cs typeface="+mn-cs"/>
            </a:endParaRPr>
          </a:p>
        </p:txBody>
      </p:sp>
      <p:sp>
        <p:nvSpPr>
          <p:cNvPr id="2091" name="TextBox 2090">
            <a:extLst>
              <a:ext uri="{FF2B5EF4-FFF2-40B4-BE49-F238E27FC236}">
                <a16:creationId xmlns:a16="http://schemas.microsoft.com/office/drawing/2014/main" id="{ADC8455E-C89F-4154-A7CF-856D1158D2DC}"/>
              </a:ext>
            </a:extLst>
          </p:cNvPr>
          <p:cNvSpPr txBox="1"/>
          <p:nvPr userDrawn="1"/>
        </p:nvSpPr>
        <p:spPr bwMode="black">
          <a:xfrm>
            <a:off x="4639962" y="4629151"/>
            <a:ext cx="3644419" cy="157343"/>
          </a:xfrm>
          <a:prstGeom prst="rect">
            <a:avLst/>
          </a:prstGeom>
          <a:noFill/>
        </p:spPr>
        <p:txBody>
          <a:bodyPr wrap="square" lIns="0" tIns="0" rIns="0" bIns="0" rtlCol="0" anchor="ctr" anchorCtr="0">
            <a:no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en-US" sz="800" b="0" i="0" u="none" strike="noStrike" kern="1200" cap="none" spc="0" normalizeH="0" baseline="0" noProof="0" dirty="0">
                <a:ln>
                  <a:noFill/>
                </a:ln>
                <a:solidFill>
                  <a:srgbClr val="FFFFFF">
                    <a:lumMod val="25000"/>
                    <a:lumOff val="75000"/>
                  </a:srgbClr>
                </a:solidFill>
                <a:effectLst/>
                <a:uLnTx/>
                <a:uFillTx/>
                <a:latin typeface="Amazon Ember"/>
                <a:ea typeface="+mn-ea"/>
                <a:cs typeface="+mn-cs"/>
              </a:rPr>
              <a:t>© 2020 Amazon Web Services, Inc. or its affiliates. All rights reserved   </a:t>
            </a:r>
            <a:r>
              <a:rPr kumimoji="0" lang="en-US" altLang="en-US" sz="800" b="1" i="0" u="none" strike="noStrike" kern="1200" cap="none" spc="0" normalizeH="0" baseline="0" noProof="0" dirty="0">
                <a:ln>
                  <a:noFill/>
                </a:ln>
                <a:solidFill>
                  <a:srgbClr val="FFCC00"/>
                </a:solidFill>
                <a:effectLst/>
                <a:uLnTx/>
                <a:uFillTx/>
                <a:latin typeface="Amazon Ember"/>
                <a:ea typeface="+mn-ea"/>
                <a:cs typeface="+mn-cs"/>
              </a:rPr>
              <a:t>|</a:t>
            </a:r>
          </a:p>
        </p:txBody>
      </p:sp>
      <p:grpSp>
        <p:nvGrpSpPr>
          <p:cNvPr id="32" name="Group 31">
            <a:extLst>
              <a:ext uri="{FF2B5EF4-FFF2-40B4-BE49-F238E27FC236}">
                <a16:creationId xmlns:a16="http://schemas.microsoft.com/office/drawing/2014/main" id="{5DDD7716-BC27-403A-A087-496C8B6B5923}"/>
              </a:ext>
            </a:extLst>
          </p:cNvPr>
          <p:cNvGrpSpPr/>
          <p:nvPr userDrawn="1"/>
        </p:nvGrpSpPr>
        <p:grpSpPr>
          <a:xfrm>
            <a:off x="512042" y="982643"/>
            <a:ext cx="2897908" cy="810256"/>
            <a:chOff x="3719413" y="-685800"/>
            <a:chExt cx="2452786" cy="685800"/>
          </a:xfrm>
        </p:grpSpPr>
        <p:sp>
          <p:nvSpPr>
            <p:cNvPr id="33" name="Freeform: Shape 32">
              <a:extLst>
                <a:ext uri="{FF2B5EF4-FFF2-40B4-BE49-F238E27FC236}">
                  <a16:creationId xmlns:a16="http://schemas.microsoft.com/office/drawing/2014/main" id="{12A609A9-93FC-473D-8609-95BAFEB01C30}"/>
                </a:ext>
              </a:extLst>
            </p:cNvPr>
            <p:cNvSpPr/>
            <p:nvPr/>
          </p:nvSpPr>
          <p:spPr>
            <a:xfrm>
              <a:off x="3768089" y="-685800"/>
              <a:ext cx="1050607" cy="358139"/>
            </a:xfrm>
            <a:custGeom>
              <a:avLst/>
              <a:gdLst>
                <a:gd name="connsiteX0" fmla="*/ 274320 w 1050607"/>
                <a:gd name="connsiteY0" fmla="*/ 248603 h 358139"/>
                <a:gd name="connsiteX1" fmla="*/ 279083 w 1050607"/>
                <a:gd name="connsiteY1" fmla="*/ 282893 h 358139"/>
                <a:gd name="connsiteX2" fmla="*/ 291465 w 1050607"/>
                <a:gd name="connsiteY2" fmla="*/ 310515 h 358139"/>
                <a:gd name="connsiteX3" fmla="*/ 294323 w 1050607"/>
                <a:gd name="connsiteY3" fmla="*/ 319088 h 358139"/>
                <a:gd name="connsiteX4" fmla="*/ 286703 w 1050607"/>
                <a:gd name="connsiteY4" fmla="*/ 330518 h 358139"/>
                <a:gd name="connsiteX5" fmla="*/ 262890 w 1050607"/>
                <a:gd name="connsiteY5" fmla="*/ 346710 h 358139"/>
                <a:gd name="connsiteX6" fmla="*/ 252413 w 1050607"/>
                <a:gd name="connsiteY6" fmla="*/ 350520 h 358139"/>
                <a:gd name="connsiteX7" fmla="*/ 240983 w 1050607"/>
                <a:gd name="connsiteY7" fmla="*/ 344805 h 358139"/>
                <a:gd name="connsiteX8" fmla="*/ 227648 w 1050607"/>
                <a:gd name="connsiteY8" fmla="*/ 326708 h 358139"/>
                <a:gd name="connsiteX9" fmla="*/ 216218 w 1050607"/>
                <a:gd name="connsiteY9" fmla="*/ 304800 h 358139"/>
                <a:gd name="connsiteX10" fmla="*/ 103823 w 1050607"/>
                <a:gd name="connsiteY10" fmla="*/ 357188 h 358139"/>
                <a:gd name="connsiteX11" fmla="*/ 27623 w 1050607"/>
                <a:gd name="connsiteY11" fmla="*/ 329565 h 358139"/>
                <a:gd name="connsiteX12" fmla="*/ 0 w 1050607"/>
                <a:gd name="connsiteY12" fmla="*/ 256223 h 358139"/>
                <a:gd name="connsiteX13" fmla="*/ 34290 w 1050607"/>
                <a:gd name="connsiteY13" fmla="*/ 178118 h 358139"/>
                <a:gd name="connsiteX14" fmla="*/ 127635 w 1050607"/>
                <a:gd name="connsiteY14" fmla="*/ 148590 h 358139"/>
                <a:gd name="connsiteX15" fmla="*/ 167640 w 1050607"/>
                <a:gd name="connsiteY15" fmla="*/ 151448 h 358139"/>
                <a:gd name="connsiteX16" fmla="*/ 211455 w 1050607"/>
                <a:gd name="connsiteY16" fmla="*/ 160020 h 358139"/>
                <a:gd name="connsiteX17" fmla="*/ 211455 w 1050607"/>
                <a:gd name="connsiteY17" fmla="*/ 132398 h 358139"/>
                <a:gd name="connsiteX18" fmla="*/ 193358 w 1050607"/>
                <a:gd name="connsiteY18" fmla="*/ 71438 h 358139"/>
                <a:gd name="connsiteX19" fmla="*/ 131445 w 1050607"/>
                <a:gd name="connsiteY19" fmla="*/ 53340 h 358139"/>
                <a:gd name="connsiteX20" fmla="*/ 90488 w 1050607"/>
                <a:gd name="connsiteY20" fmla="*/ 58103 h 358139"/>
                <a:gd name="connsiteX21" fmla="*/ 49530 w 1050607"/>
                <a:gd name="connsiteY21" fmla="*/ 71438 h 358139"/>
                <a:gd name="connsiteX22" fmla="*/ 36195 w 1050607"/>
                <a:gd name="connsiteY22" fmla="*/ 76200 h 358139"/>
                <a:gd name="connsiteX23" fmla="*/ 30480 w 1050607"/>
                <a:gd name="connsiteY23" fmla="*/ 77153 h 358139"/>
                <a:gd name="connsiteX24" fmla="*/ 22860 w 1050607"/>
                <a:gd name="connsiteY24" fmla="*/ 64770 h 358139"/>
                <a:gd name="connsiteX25" fmla="*/ 22860 w 1050607"/>
                <a:gd name="connsiteY25" fmla="*/ 45720 h 358139"/>
                <a:gd name="connsiteX26" fmla="*/ 25718 w 1050607"/>
                <a:gd name="connsiteY26" fmla="*/ 32385 h 358139"/>
                <a:gd name="connsiteX27" fmla="*/ 36195 w 1050607"/>
                <a:gd name="connsiteY27" fmla="*/ 24765 h 358139"/>
                <a:gd name="connsiteX28" fmla="*/ 83820 w 1050607"/>
                <a:gd name="connsiteY28" fmla="*/ 7620 h 358139"/>
                <a:gd name="connsiteX29" fmla="*/ 142875 w 1050607"/>
                <a:gd name="connsiteY29" fmla="*/ 0 h 358139"/>
                <a:gd name="connsiteX30" fmla="*/ 242888 w 1050607"/>
                <a:gd name="connsiteY30" fmla="*/ 31433 h 358139"/>
                <a:gd name="connsiteX31" fmla="*/ 274320 w 1050607"/>
                <a:gd name="connsiteY31" fmla="*/ 124778 h 358139"/>
                <a:gd name="connsiteX32" fmla="*/ 274320 w 1050607"/>
                <a:gd name="connsiteY32" fmla="*/ 248603 h 358139"/>
                <a:gd name="connsiteX33" fmla="*/ 120015 w 1050607"/>
                <a:gd name="connsiteY33" fmla="*/ 306705 h 358139"/>
                <a:gd name="connsiteX34" fmla="*/ 159068 w 1050607"/>
                <a:gd name="connsiteY34" fmla="*/ 300038 h 358139"/>
                <a:gd name="connsiteX35" fmla="*/ 195263 w 1050607"/>
                <a:gd name="connsiteY35" fmla="*/ 275273 h 358139"/>
                <a:gd name="connsiteX36" fmla="*/ 208598 w 1050607"/>
                <a:gd name="connsiteY36" fmla="*/ 250508 h 358139"/>
                <a:gd name="connsiteX37" fmla="*/ 212408 w 1050607"/>
                <a:gd name="connsiteY37" fmla="*/ 217170 h 358139"/>
                <a:gd name="connsiteX38" fmla="*/ 212408 w 1050607"/>
                <a:gd name="connsiteY38" fmla="*/ 200978 h 358139"/>
                <a:gd name="connsiteX39" fmla="*/ 177165 w 1050607"/>
                <a:gd name="connsiteY39" fmla="*/ 194310 h 358139"/>
                <a:gd name="connsiteX40" fmla="*/ 141923 w 1050607"/>
                <a:gd name="connsiteY40" fmla="*/ 192405 h 358139"/>
                <a:gd name="connsiteX41" fmla="*/ 84773 w 1050607"/>
                <a:gd name="connsiteY41" fmla="*/ 207645 h 358139"/>
                <a:gd name="connsiteX42" fmla="*/ 65723 w 1050607"/>
                <a:gd name="connsiteY42" fmla="*/ 251460 h 358139"/>
                <a:gd name="connsiteX43" fmla="*/ 80010 w 1050607"/>
                <a:gd name="connsiteY43" fmla="*/ 291465 h 358139"/>
                <a:gd name="connsiteX44" fmla="*/ 120015 w 1050607"/>
                <a:gd name="connsiteY44" fmla="*/ 306705 h 358139"/>
                <a:gd name="connsiteX45" fmla="*/ 425768 w 1050607"/>
                <a:gd name="connsiteY45" fmla="*/ 348615 h 358139"/>
                <a:gd name="connsiteX46" fmla="*/ 411480 w 1050607"/>
                <a:gd name="connsiteY46" fmla="*/ 344805 h 358139"/>
                <a:gd name="connsiteX47" fmla="*/ 403860 w 1050607"/>
                <a:gd name="connsiteY47" fmla="*/ 329565 h 358139"/>
                <a:gd name="connsiteX48" fmla="*/ 314325 w 1050607"/>
                <a:gd name="connsiteY48" fmla="*/ 34290 h 358139"/>
                <a:gd name="connsiteX49" fmla="*/ 310515 w 1050607"/>
                <a:gd name="connsiteY49" fmla="*/ 19050 h 358139"/>
                <a:gd name="connsiteX50" fmla="*/ 320040 w 1050607"/>
                <a:gd name="connsiteY50" fmla="*/ 9525 h 358139"/>
                <a:gd name="connsiteX51" fmla="*/ 357188 w 1050607"/>
                <a:gd name="connsiteY51" fmla="*/ 9525 h 358139"/>
                <a:gd name="connsiteX52" fmla="*/ 372428 w 1050607"/>
                <a:gd name="connsiteY52" fmla="*/ 13335 h 358139"/>
                <a:gd name="connsiteX53" fmla="*/ 380048 w 1050607"/>
                <a:gd name="connsiteY53" fmla="*/ 28575 h 358139"/>
                <a:gd name="connsiteX54" fmla="*/ 443865 w 1050607"/>
                <a:gd name="connsiteY54" fmla="*/ 280988 h 358139"/>
                <a:gd name="connsiteX55" fmla="*/ 503873 w 1050607"/>
                <a:gd name="connsiteY55" fmla="*/ 28575 h 358139"/>
                <a:gd name="connsiteX56" fmla="*/ 511493 w 1050607"/>
                <a:gd name="connsiteY56" fmla="*/ 13335 h 358139"/>
                <a:gd name="connsiteX57" fmla="*/ 526733 w 1050607"/>
                <a:gd name="connsiteY57" fmla="*/ 9525 h 358139"/>
                <a:gd name="connsiteX58" fmla="*/ 557213 w 1050607"/>
                <a:gd name="connsiteY58" fmla="*/ 9525 h 358139"/>
                <a:gd name="connsiteX59" fmla="*/ 572453 w 1050607"/>
                <a:gd name="connsiteY59" fmla="*/ 13335 h 358139"/>
                <a:gd name="connsiteX60" fmla="*/ 580073 w 1050607"/>
                <a:gd name="connsiteY60" fmla="*/ 28575 h 358139"/>
                <a:gd name="connsiteX61" fmla="*/ 640080 w 1050607"/>
                <a:gd name="connsiteY61" fmla="*/ 283845 h 358139"/>
                <a:gd name="connsiteX62" fmla="*/ 705803 w 1050607"/>
                <a:gd name="connsiteY62" fmla="*/ 28575 h 358139"/>
                <a:gd name="connsiteX63" fmla="*/ 713423 w 1050607"/>
                <a:gd name="connsiteY63" fmla="*/ 13335 h 358139"/>
                <a:gd name="connsiteX64" fmla="*/ 728663 w 1050607"/>
                <a:gd name="connsiteY64" fmla="*/ 9525 h 358139"/>
                <a:gd name="connsiteX65" fmla="*/ 763905 w 1050607"/>
                <a:gd name="connsiteY65" fmla="*/ 9525 h 358139"/>
                <a:gd name="connsiteX66" fmla="*/ 773430 w 1050607"/>
                <a:gd name="connsiteY66" fmla="*/ 19050 h 358139"/>
                <a:gd name="connsiteX67" fmla="*/ 772478 w 1050607"/>
                <a:gd name="connsiteY67" fmla="*/ 24765 h 358139"/>
                <a:gd name="connsiteX68" fmla="*/ 769620 w 1050607"/>
                <a:gd name="connsiteY68" fmla="*/ 34290 h 358139"/>
                <a:gd name="connsiteX69" fmla="*/ 677228 w 1050607"/>
                <a:gd name="connsiteY69" fmla="*/ 329565 h 358139"/>
                <a:gd name="connsiteX70" fmla="*/ 669608 w 1050607"/>
                <a:gd name="connsiteY70" fmla="*/ 344805 h 358139"/>
                <a:gd name="connsiteX71" fmla="*/ 655320 w 1050607"/>
                <a:gd name="connsiteY71" fmla="*/ 348615 h 358139"/>
                <a:gd name="connsiteX72" fmla="*/ 622935 w 1050607"/>
                <a:gd name="connsiteY72" fmla="*/ 348615 h 358139"/>
                <a:gd name="connsiteX73" fmla="*/ 607695 w 1050607"/>
                <a:gd name="connsiteY73" fmla="*/ 344805 h 358139"/>
                <a:gd name="connsiteX74" fmla="*/ 600075 w 1050607"/>
                <a:gd name="connsiteY74" fmla="*/ 329565 h 358139"/>
                <a:gd name="connsiteX75" fmla="*/ 540068 w 1050607"/>
                <a:gd name="connsiteY75" fmla="*/ 83820 h 358139"/>
                <a:gd name="connsiteX76" fmla="*/ 481013 w 1050607"/>
                <a:gd name="connsiteY76" fmla="*/ 329565 h 358139"/>
                <a:gd name="connsiteX77" fmla="*/ 473393 w 1050607"/>
                <a:gd name="connsiteY77" fmla="*/ 344805 h 358139"/>
                <a:gd name="connsiteX78" fmla="*/ 458153 w 1050607"/>
                <a:gd name="connsiteY78" fmla="*/ 348615 h 358139"/>
                <a:gd name="connsiteX79" fmla="*/ 425768 w 1050607"/>
                <a:gd name="connsiteY79" fmla="*/ 348615 h 358139"/>
                <a:gd name="connsiteX80" fmla="*/ 916305 w 1050607"/>
                <a:gd name="connsiteY80" fmla="*/ 358140 h 358139"/>
                <a:gd name="connsiteX81" fmla="*/ 857250 w 1050607"/>
                <a:gd name="connsiteY81" fmla="*/ 351473 h 358139"/>
                <a:gd name="connsiteX82" fmla="*/ 813435 w 1050607"/>
                <a:gd name="connsiteY82" fmla="*/ 336233 h 358139"/>
                <a:gd name="connsiteX83" fmla="*/ 802005 w 1050607"/>
                <a:gd name="connsiteY83" fmla="*/ 325755 h 358139"/>
                <a:gd name="connsiteX84" fmla="*/ 800100 w 1050607"/>
                <a:gd name="connsiteY84" fmla="*/ 315278 h 358139"/>
                <a:gd name="connsiteX85" fmla="*/ 800100 w 1050607"/>
                <a:gd name="connsiteY85" fmla="*/ 296228 h 358139"/>
                <a:gd name="connsiteX86" fmla="*/ 808673 w 1050607"/>
                <a:gd name="connsiteY86" fmla="*/ 283845 h 358139"/>
                <a:gd name="connsiteX87" fmla="*/ 815340 w 1050607"/>
                <a:gd name="connsiteY87" fmla="*/ 284798 h 358139"/>
                <a:gd name="connsiteX88" fmla="*/ 824865 w 1050607"/>
                <a:gd name="connsiteY88" fmla="*/ 288608 h 358139"/>
                <a:gd name="connsiteX89" fmla="*/ 866775 w 1050607"/>
                <a:gd name="connsiteY89" fmla="*/ 301943 h 358139"/>
                <a:gd name="connsiteX90" fmla="*/ 912495 w 1050607"/>
                <a:gd name="connsiteY90" fmla="*/ 306705 h 358139"/>
                <a:gd name="connsiteX91" fmla="*/ 968693 w 1050607"/>
                <a:gd name="connsiteY91" fmla="*/ 294323 h 358139"/>
                <a:gd name="connsiteX92" fmla="*/ 988695 w 1050607"/>
                <a:gd name="connsiteY92" fmla="*/ 258128 h 358139"/>
                <a:gd name="connsiteX93" fmla="*/ 978218 w 1050607"/>
                <a:gd name="connsiteY93" fmla="*/ 231458 h 358139"/>
                <a:gd name="connsiteX94" fmla="*/ 940118 w 1050607"/>
                <a:gd name="connsiteY94" fmla="*/ 211455 h 358139"/>
                <a:gd name="connsiteX95" fmla="*/ 884873 w 1050607"/>
                <a:gd name="connsiteY95" fmla="*/ 194310 h 358139"/>
                <a:gd name="connsiteX96" fmla="*/ 823913 w 1050607"/>
                <a:gd name="connsiteY96" fmla="*/ 155258 h 358139"/>
                <a:gd name="connsiteX97" fmla="*/ 804863 w 1050607"/>
                <a:gd name="connsiteY97" fmla="*/ 100013 h 358139"/>
                <a:gd name="connsiteX98" fmla="*/ 815340 w 1050607"/>
                <a:gd name="connsiteY98" fmla="*/ 58103 h 358139"/>
                <a:gd name="connsiteX99" fmla="*/ 842963 w 1050607"/>
                <a:gd name="connsiteY99" fmla="*/ 26670 h 358139"/>
                <a:gd name="connsiteX100" fmla="*/ 882968 w 1050607"/>
                <a:gd name="connsiteY100" fmla="*/ 6668 h 358139"/>
                <a:gd name="connsiteX101" fmla="*/ 930593 w 1050607"/>
                <a:gd name="connsiteY101" fmla="*/ 0 h 358139"/>
                <a:gd name="connsiteX102" fmla="*/ 956310 w 1050607"/>
                <a:gd name="connsiteY102" fmla="*/ 1905 h 358139"/>
                <a:gd name="connsiteX103" fmla="*/ 981075 w 1050607"/>
                <a:gd name="connsiteY103" fmla="*/ 6668 h 358139"/>
                <a:gd name="connsiteX104" fmla="*/ 1002983 w 1050607"/>
                <a:gd name="connsiteY104" fmla="*/ 12383 h 358139"/>
                <a:gd name="connsiteX105" fmla="*/ 1019175 w 1050607"/>
                <a:gd name="connsiteY105" fmla="*/ 19050 h 358139"/>
                <a:gd name="connsiteX106" fmla="*/ 1030605 w 1050607"/>
                <a:gd name="connsiteY106" fmla="*/ 28575 h 358139"/>
                <a:gd name="connsiteX107" fmla="*/ 1034415 w 1050607"/>
                <a:gd name="connsiteY107" fmla="*/ 40958 h 358139"/>
                <a:gd name="connsiteX108" fmla="*/ 1034415 w 1050607"/>
                <a:gd name="connsiteY108" fmla="*/ 59055 h 358139"/>
                <a:gd name="connsiteX109" fmla="*/ 1025843 w 1050607"/>
                <a:gd name="connsiteY109" fmla="*/ 71438 h 358139"/>
                <a:gd name="connsiteX110" fmla="*/ 1011555 w 1050607"/>
                <a:gd name="connsiteY110" fmla="*/ 66675 h 358139"/>
                <a:gd name="connsiteX111" fmla="*/ 938213 w 1050607"/>
                <a:gd name="connsiteY111" fmla="*/ 52388 h 358139"/>
                <a:gd name="connsiteX112" fmla="*/ 887730 w 1050607"/>
                <a:gd name="connsiteY112" fmla="*/ 62865 h 358139"/>
                <a:gd name="connsiteX113" fmla="*/ 865823 w 1050607"/>
                <a:gd name="connsiteY113" fmla="*/ 96203 h 358139"/>
                <a:gd name="connsiteX114" fmla="*/ 877253 w 1050607"/>
                <a:gd name="connsiteY114" fmla="*/ 122873 h 358139"/>
                <a:gd name="connsiteX115" fmla="*/ 919163 w 1050607"/>
                <a:gd name="connsiteY115" fmla="*/ 143828 h 358139"/>
                <a:gd name="connsiteX116" fmla="*/ 973455 w 1050607"/>
                <a:gd name="connsiteY116" fmla="*/ 160973 h 358139"/>
                <a:gd name="connsiteX117" fmla="*/ 1032510 w 1050607"/>
                <a:gd name="connsiteY117" fmla="*/ 198120 h 358139"/>
                <a:gd name="connsiteX118" fmla="*/ 1050608 w 1050607"/>
                <a:gd name="connsiteY118" fmla="*/ 251460 h 358139"/>
                <a:gd name="connsiteX119" fmla="*/ 1040130 w 1050607"/>
                <a:gd name="connsiteY119" fmla="*/ 296228 h 358139"/>
                <a:gd name="connsiteX120" fmla="*/ 1012508 w 1050607"/>
                <a:gd name="connsiteY120" fmla="*/ 329565 h 358139"/>
                <a:gd name="connsiteX121" fmla="*/ 970598 w 1050607"/>
                <a:gd name="connsiteY121" fmla="*/ 350520 h 358139"/>
                <a:gd name="connsiteX122" fmla="*/ 916305 w 1050607"/>
                <a:gd name="connsiteY122" fmla="*/ 358140 h 358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1050607" h="358139">
                  <a:moveTo>
                    <a:pt x="274320" y="248603"/>
                  </a:moveTo>
                  <a:cubicBezTo>
                    <a:pt x="274320" y="262890"/>
                    <a:pt x="276225" y="274320"/>
                    <a:pt x="279083" y="282893"/>
                  </a:cubicBezTo>
                  <a:cubicBezTo>
                    <a:pt x="281940" y="291465"/>
                    <a:pt x="285750" y="300038"/>
                    <a:pt x="291465" y="310515"/>
                  </a:cubicBezTo>
                  <a:cubicBezTo>
                    <a:pt x="293370" y="313373"/>
                    <a:pt x="294323" y="316230"/>
                    <a:pt x="294323" y="319088"/>
                  </a:cubicBezTo>
                  <a:cubicBezTo>
                    <a:pt x="294323" y="322898"/>
                    <a:pt x="291465" y="326708"/>
                    <a:pt x="286703" y="330518"/>
                  </a:cubicBezTo>
                  <a:lnTo>
                    <a:pt x="262890" y="346710"/>
                  </a:lnTo>
                  <a:cubicBezTo>
                    <a:pt x="259080" y="348615"/>
                    <a:pt x="256223" y="350520"/>
                    <a:pt x="252413" y="350520"/>
                  </a:cubicBezTo>
                  <a:cubicBezTo>
                    <a:pt x="248603" y="350520"/>
                    <a:pt x="244793" y="348615"/>
                    <a:pt x="240983" y="344805"/>
                  </a:cubicBezTo>
                  <a:cubicBezTo>
                    <a:pt x="235268" y="339090"/>
                    <a:pt x="231458" y="333375"/>
                    <a:pt x="227648" y="326708"/>
                  </a:cubicBezTo>
                  <a:cubicBezTo>
                    <a:pt x="223838" y="320040"/>
                    <a:pt x="220028" y="312420"/>
                    <a:pt x="216218" y="304800"/>
                  </a:cubicBezTo>
                  <a:cubicBezTo>
                    <a:pt x="186690" y="340043"/>
                    <a:pt x="148590" y="357188"/>
                    <a:pt x="103823" y="357188"/>
                  </a:cubicBezTo>
                  <a:cubicBezTo>
                    <a:pt x="71438" y="357188"/>
                    <a:pt x="46673" y="347663"/>
                    <a:pt x="27623" y="329565"/>
                  </a:cubicBezTo>
                  <a:cubicBezTo>
                    <a:pt x="8573" y="311468"/>
                    <a:pt x="0" y="286703"/>
                    <a:pt x="0" y="256223"/>
                  </a:cubicBezTo>
                  <a:cubicBezTo>
                    <a:pt x="0" y="223838"/>
                    <a:pt x="11430" y="197168"/>
                    <a:pt x="34290" y="178118"/>
                  </a:cubicBezTo>
                  <a:cubicBezTo>
                    <a:pt x="57150" y="158115"/>
                    <a:pt x="88583" y="148590"/>
                    <a:pt x="127635" y="148590"/>
                  </a:cubicBezTo>
                  <a:cubicBezTo>
                    <a:pt x="140970" y="148590"/>
                    <a:pt x="154305" y="149543"/>
                    <a:pt x="167640" y="151448"/>
                  </a:cubicBezTo>
                  <a:cubicBezTo>
                    <a:pt x="181928" y="153353"/>
                    <a:pt x="196215" y="156210"/>
                    <a:pt x="211455" y="160020"/>
                  </a:cubicBezTo>
                  <a:lnTo>
                    <a:pt x="211455" y="132398"/>
                  </a:lnTo>
                  <a:cubicBezTo>
                    <a:pt x="211455" y="103823"/>
                    <a:pt x="205740" y="82868"/>
                    <a:pt x="193358" y="71438"/>
                  </a:cubicBezTo>
                  <a:cubicBezTo>
                    <a:pt x="180975" y="60008"/>
                    <a:pt x="160973" y="53340"/>
                    <a:pt x="131445" y="53340"/>
                  </a:cubicBezTo>
                  <a:cubicBezTo>
                    <a:pt x="118110" y="53340"/>
                    <a:pt x="104775" y="55245"/>
                    <a:pt x="90488" y="58103"/>
                  </a:cubicBezTo>
                  <a:cubicBezTo>
                    <a:pt x="76200" y="61913"/>
                    <a:pt x="62865" y="65723"/>
                    <a:pt x="49530" y="71438"/>
                  </a:cubicBezTo>
                  <a:cubicBezTo>
                    <a:pt x="43815" y="73343"/>
                    <a:pt x="39053" y="75248"/>
                    <a:pt x="36195" y="76200"/>
                  </a:cubicBezTo>
                  <a:cubicBezTo>
                    <a:pt x="33338" y="76200"/>
                    <a:pt x="31432" y="77153"/>
                    <a:pt x="30480" y="77153"/>
                  </a:cubicBezTo>
                  <a:cubicBezTo>
                    <a:pt x="24765" y="77153"/>
                    <a:pt x="22860" y="73343"/>
                    <a:pt x="22860" y="64770"/>
                  </a:cubicBezTo>
                  <a:lnTo>
                    <a:pt x="22860" y="45720"/>
                  </a:lnTo>
                  <a:cubicBezTo>
                    <a:pt x="22860" y="39053"/>
                    <a:pt x="23813" y="35243"/>
                    <a:pt x="25718" y="32385"/>
                  </a:cubicBezTo>
                  <a:cubicBezTo>
                    <a:pt x="27623" y="29528"/>
                    <a:pt x="31432" y="26670"/>
                    <a:pt x="36195" y="24765"/>
                  </a:cubicBezTo>
                  <a:cubicBezTo>
                    <a:pt x="49530" y="18098"/>
                    <a:pt x="65723" y="12383"/>
                    <a:pt x="83820" y="7620"/>
                  </a:cubicBezTo>
                  <a:cubicBezTo>
                    <a:pt x="102870" y="2858"/>
                    <a:pt x="121920" y="0"/>
                    <a:pt x="142875" y="0"/>
                  </a:cubicBezTo>
                  <a:cubicBezTo>
                    <a:pt x="188595" y="0"/>
                    <a:pt x="221933" y="10478"/>
                    <a:pt x="242888" y="31433"/>
                  </a:cubicBezTo>
                  <a:cubicBezTo>
                    <a:pt x="263843" y="52388"/>
                    <a:pt x="274320" y="83820"/>
                    <a:pt x="274320" y="124778"/>
                  </a:cubicBezTo>
                  <a:lnTo>
                    <a:pt x="274320" y="248603"/>
                  </a:lnTo>
                  <a:close/>
                  <a:moveTo>
                    <a:pt x="120015" y="306705"/>
                  </a:moveTo>
                  <a:cubicBezTo>
                    <a:pt x="132398" y="306705"/>
                    <a:pt x="145733" y="304800"/>
                    <a:pt x="159068" y="300038"/>
                  </a:cubicBezTo>
                  <a:cubicBezTo>
                    <a:pt x="172403" y="295275"/>
                    <a:pt x="184785" y="287655"/>
                    <a:pt x="195263" y="275273"/>
                  </a:cubicBezTo>
                  <a:cubicBezTo>
                    <a:pt x="201930" y="268605"/>
                    <a:pt x="205740" y="260033"/>
                    <a:pt x="208598" y="250508"/>
                  </a:cubicBezTo>
                  <a:cubicBezTo>
                    <a:pt x="211455" y="240983"/>
                    <a:pt x="212408" y="230505"/>
                    <a:pt x="212408" y="217170"/>
                  </a:cubicBezTo>
                  <a:lnTo>
                    <a:pt x="212408" y="200978"/>
                  </a:lnTo>
                  <a:cubicBezTo>
                    <a:pt x="200978" y="198120"/>
                    <a:pt x="189548" y="196215"/>
                    <a:pt x="177165" y="194310"/>
                  </a:cubicBezTo>
                  <a:cubicBezTo>
                    <a:pt x="164783" y="192405"/>
                    <a:pt x="153353" y="192405"/>
                    <a:pt x="141923" y="192405"/>
                  </a:cubicBezTo>
                  <a:cubicBezTo>
                    <a:pt x="116205" y="192405"/>
                    <a:pt x="98108" y="197168"/>
                    <a:pt x="84773" y="207645"/>
                  </a:cubicBezTo>
                  <a:cubicBezTo>
                    <a:pt x="72390" y="218123"/>
                    <a:pt x="65723" y="232410"/>
                    <a:pt x="65723" y="251460"/>
                  </a:cubicBezTo>
                  <a:cubicBezTo>
                    <a:pt x="65723" y="269558"/>
                    <a:pt x="70485" y="282893"/>
                    <a:pt x="80010" y="291465"/>
                  </a:cubicBezTo>
                  <a:cubicBezTo>
                    <a:pt x="89535" y="302895"/>
                    <a:pt x="102870" y="306705"/>
                    <a:pt x="120015" y="306705"/>
                  </a:cubicBezTo>
                  <a:close/>
                  <a:moveTo>
                    <a:pt x="425768" y="348615"/>
                  </a:moveTo>
                  <a:cubicBezTo>
                    <a:pt x="419100" y="348615"/>
                    <a:pt x="414338" y="347663"/>
                    <a:pt x="411480" y="344805"/>
                  </a:cubicBezTo>
                  <a:cubicBezTo>
                    <a:pt x="408623" y="341948"/>
                    <a:pt x="405765" y="337185"/>
                    <a:pt x="403860" y="329565"/>
                  </a:cubicBezTo>
                  <a:lnTo>
                    <a:pt x="314325" y="34290"/>
                  </a:lnTo>
                  <a:cubicBezTo>
                    <a:pt x="312420" y="26670"/>
                    <a:pt x="310515" y="21908"/>
                    <a:pt x="310515" y="19050"/>
                  </a:cubicBezTo>
                  <a:cubicBezTo>
                    <a:pt x="310515" y="12383"/>
                    <a:pt x="313373" y="9525"/>
                    <a:pt x="320040" y="9525"/>
                  </a:cubicBezTo>
                  <a:lnTo>
                    <a:pt x="357188" y="9525"/>
                  </a:lnTo>
                  <a:cubicBezTo>
                    <a:pt x="363855" y="9525"/>
                    <a:pt x="369570" y="10478"/>
                    <a:pt x="372428" y="13335"/>
                  </a:cubicBezTo>
                  <a:cubicBezTo>
                    <a:pt x="375285" y="16193"/>
                    <a:pt x="378143" y="20955"/>
                    <a:pt x="380048" y="28575"/>
                  </a:cubicBezTo>
                  <a:lnTo>
                    <a:pt x="443865" y="280988"/>
                  </a:lnTo>
                  <a:lnTo>
                    <a:pt x="503873" y="28575"/>
                  </a:lnTo>
                  <a:cubicBezTo>
                    <a:pt x="505778" y="20955"/>
                    <a:pt x="507683" y="16193"/>
                    <a:pt x="511493" y="13335"/>
                  </a:cubicBezTo>
                  <a:cubicBezTo>
                    <a:pt x="514350" y="10478"/>
                    <a:pt x="520065" y="9525"/>
                    <a:pt x="526733" y="9525"/>
                  </a:cubicBezTo>
                  <a:lnTo>
                    <a:pt x="557213" y="9525"/>
                  </a:lnTo>
                  <a:cubicBezTo>
                    <a:pt x="563880" y="9525"/>
                    <a:pt x="569595" y="10478"/>
                    <a:pt x="572453" y="13335"/>
                  </a:cubicBezTo>
                  <a:cubicBezTo>
                    <a:pt x="575310" y="16193"/>
                    <a:pt x="578168" y="20955"/>
                    <a:pt x="580073" y="28575"/>
                  </a:cubicBezTo>
                  <a:lnTo>
                    <a:pt x="640080" y="283845"/>
                  </a:lnTo>
                  <a:lnTo>
                    <a:pt x="705803" y="28575"/>
                  </a:lnTo>
                  <a:cubicBezTo>
                    <a:pt x="707708" y="20955"/>
                    <a:pt x="710565" y="16193"/>
                    <a:pt x="713423" y="13335"/>
                  </a:cubicBezTo>
                  <a:cubicBezTo>
                    <a:pt x="716280" y="10478"/>
                    <a:pt x="721043" y="9525"/>
                    <a:pt x="728663" y="9525"/>
                  </a:cubicBezTo>
                  <a:lnTo>
                    <a:pt x="763905" y="9525"/>
                  </a:lnTo>
                  <a:cubicBezTo>
                    <a:pt x="770573" y="9525"/>
                    <a:pt x="773430" y="12383"/>
                    <a:pt x="773430" y="19050"/>
                  </a:cubicBezTo>
                  <a:cubicBezTo>
                    <a:pt x="773430" y="20955"/>
                    <a:pt x="773430" y="22860"/>
                    <a:pt x="772478" y="24765"/>
                  </a:cubicBezTo>
                  <a:cubicBezTo>
                    <a:pt x="772478" y="26670"/>
                    <a:pt x="771525" y="30480"/>
                    <a:pt x="769620" y="34290"/>
                  </a:cubicBezTo>
                  <a:lnTo>
                    <a:pt x="677228" y="329565"/>
                  </a:lnTo>
                  <a:cubicBezTo>
                    <a:pt x="675323" y="337185"/>
                    <a:pt x="672465" y="341948"/>
                    <a:pt x="669608" y="344805"/>
                  </a:cubicBezTo>
                  <a:cubicBezTo>
                    <a:pt x="666750" y="347663"/>
                    <a:pt x="661988" y="348615"/>
                    <a:pt x="655320" y="348615"/>
                  </a:cubicBezTo>
                  <a:lnTo>
                    <a:pt x="622935" y="348615"/>
                  </a:lnTo>
                  <a:cubicBezTo>
                    <a:pt x="616268" y="348615"/>
                    <a:pt x="610553" y="347663"/>
                    <a:pt x="607695" y="344805"/>
                  </a:cubicBezTo>
                  <a:cubicBezTo>
                    <a:pt x="604838" y="341948"/>
                    <a:pt x="601980" y="337185"/>
                    <a:pt x="600075" y="329565"/>
                  </a:cubicBezTo>
                  <a:lnTo>
                    <a:pt x="540068" y="83820"/>
                  </a:lnTo>
                  <a:lnTo>
                    <a:pt x="481013" y="329565"/>
                  </a:lnTo>
                  <a:cubicBezTo>
                    <a:pt x="479108" y="337185"/>
                    <a:pt x="477203" y="341948"/>
                    <a:pt x="473393" y="344805"/>
                  </a:cubicBezTo>
                  <a:cubicBezTo>
                    <a:pt x="470535" y="347663"/>
                    <a:pt x="464820" y="348615"/>
                    <a:pt x="458153" y="348615"/>
                  </a:cubicBezTo>
                  <a:lnTo>
                    <a:pt x="425768" y="348615"/>
                  </a:lnTo>
                  <a:close/>
                  <a:moveTo>
                    <a:pt x="916305" y="358140"/>
                  </a:moveTo>
                  <a:cubicBezTo>
                    <a:pt x="896303" y="358140"/>
                    <a:pt x="876300" y="356235"/>
                    <a:pt x="857250" y="351473"/>
                  </a:cubicBezTo>
                  <a:cubicBezTo>
                    <a:pt x="838200" y="346710"/>
                    <a:pt x="822960" y="341948"/>
                    <a:pt x="813435" y="336233"/>
                  </a:cubicBezTo>
                  <a:cubicBezTo>
                    <a:pt x="806768" y="332423"/>
                    <a:pt x="802958" y="329565"/>
                    <a:pt x="802005" y="325755"/>
                  </a:cubicBezTo>
                  <a:cubicBezTo>
                    <a:pt x="800100" y="321945"/>
                    <a:pt x="800100" y="319088"/>
                    <a:pt x="800100" y="315278"/>
                  </a:cubicBezTo>
                  <a:lnTo>
                    <a:pt x="800100" y="296228"/>
                  </a:lnTo>
                  <a:cubicBezTo>
                    <a:pt x="800100" y="288608"/>
                    <a:pt x="802958" y="283845"/>
                    <a:pt x="808673" y="283845"/>
                  </a:cubicBezTo>
                  <a:cubicBezTo>
                    <a:pt x="810578" y="283845"/>
                    <a:pt x="813435" y="283845"/>
                    <a:pt x="815340" y="284798"/>
                  </a:cubicBezTo>
                  <a:cubicBezTo>
                    <a:pt x="818198" y="285750"/>
                    <a:pt x="821055" y="286703"/>
                    <a:pt x="824865" y="288608"/>
                  </a:cubicBezTo>
                  <a:cubicBezTo>
                    <a:pt x="838200" y="294323"/>
                    <a:pt x="851535" y="299085"/>
                    <a:pt x="866775" y="301943"/>
                  </a:cubicBezTo>
                  <a:cubicBezTo>
                    <a:pt x="882015" y="304800"/>
                    <a:pt x="897255" y="306705"/>
                    <a:pt x="912495" y="306705"/>
                  </a:cubicBezTo>
                  <a:cubicBezTo>
                    <a:pt x="936308" y="306705"/>
                    <a:pt x="955358" y="302895"/>
                    <a:pt x="968693" y="294323"/>
                  </a:cubicBezTo>
                  <a:cubicBezTo>
                    <a:pt x="982028" y="285750"/>
                    <a:pt x="988695" y="274320"/>
                    <a:pt x="988695" y="258128"/>
                  </a:cubicBezTo>
                  <a:cubicBezTo>
                    <a:pt x="988695" y="247650"/>
                    <a:pt x="984885" y="238125"/>
                    <a:pt x="978218" y="231458"/>
                  </a:cubicBezTo>
                  <a:cubicBezTo>
                    <a:pt x="971550" y="224790"/>
                    <a:pt x="958215" y="218123"/>
                    <a:pt x="940118" y="211455"/>
                  </a:cubicBezTo>
                  <a:lnTo>
                    <a:pt x="884873" y="194310"/>
                  </a:lnTo>
                  <a:cubicBezTo>
                    <a:pt x="857250" y="185738"/>
                    <a:pt x="836295" y="172403"/>
                    <a:pt x="823913" y="155258"/>
                  </a:cubicBezTo>
                  <a:cubicBezTo>
                    <a:pt x="811530" y="138113"/>
                    <a:pt x="804863" y="120015"/>
                    <a:pt x="804863" y="100013"/>
                  </a:cubicBezTo>
                  <a:cubicBezTo>
                    <a:pt x="804863" y="83820"/>
                    <a:pt x="808673" y="69533"/>
                    <a:pt x="815340" y="58103"/>
                  </a:cubicBezTo>
                  <a:cubicBezTo>
                    <a:pt x="822008" y="45720"/>
                    <a:pt x="831533" y="35243"/>
                    <a:pt x="842963" y="26670"/>
                  </a:cubicBezTo>
                  <a:cubicBezTo>
                    <a:pt x="854393" y="18098"/>
                    <a:pt x="867728" y="11430"/>
                    <a:pt x="882968" y="6668"/>
                  </a:cubicBezTo>
                  <a:cubicBezTo>
                    <a:pt x="898208" y="1905"/>
                    <a:pt x="914400" y="0"/>
                    <a:pt x="930593" y="0"/>
                  </a:cubicBezTo>
                  <a:cubicBezTo>
                    <a:pt x="939165" y="0"/>
                    <a:pt x="947738" y="953"/>
                    <a:pt x="956310" y="1905"/>
                  </a:cubicBezTo>
                  <a:cubicBezTo>
                    <a:pt x="964883" y="2858"/>
                    <a:pt x="973455" y="4763"/>
                    <a:pt x="981075" y="6668"/>
                  </a:cubicBezTo>
                  <a:cubicBezTo>
                    <a:pt x="988695" y="8573"/>
                    <a:pt x="996315" y="10478"/>
                    <a:pt x="1002983" y="12383"/>
                  </a:cubicBezTo>
                  <a:cubicBezTo>
                    <a:pt x="1009650" y="14288"/>
                    <a:pt x="1015365" y="17145"/>
                    <a:pt x="1019175" y="19050"/>
                  </a:cubicBezTo>
                  <a:cubicBezTo>
                    <a:pt x="1024890" y="21908"/>
                    <a:pt x="1028700" y="25718"/>
                    <a:pt x="1030605" y="28575"/>
                  </a:cubicBezTo>
                  <a:cubicBezTo>
                    <a:pt x="1032510" y="31433"/>
                    <a:pt x="1034415" y="36195"/>
                    <a:pt x="1034415" y="40958"/>
                  </a:cubicBezTo>
                  <a:lnTo>
                    <a:pt x="1034415" y="59055"/>
                  </a:lnTo>
                  <a:cubicBezTo>
                    <a:pt x="1034415" y="66675"/>
                    <a:pt x="1031558" y="71438"/>
                    <a:pt x="1025843" y="71438"/>
                  </a:cubicBezTo>
                  <a:cubicBezTo>
                    <a:pt x="1022985" y="71438"/>
                    <a:pt x="1018223" y="69533"/>
                    <a:pt x="1011555" y="66675"/>
                  </a:cubicBezTo>
                  <a:cubicBezTo>
                    <a:pt x="989648" y="57150"/>
                    <a:pt x="964883" y="52388"/>
                    <a:pt x="938213" y="52388"/>
                  </a:cubicBezTo>
                  <a:cubicBezTo>
                    <a:pt x="916305" y="52388"/>
                    <a:pt x="899160" y="56198"/>
                    <a:pt x="887730" y="62865"/>
                  </a:cubicBezTo>
                  <a:cubicBezTo>
                    <a:pt x="871538" y="69533"/>
                    <a:pt x="865823" y="80963"/>
                    <a:pt x="865823" y="96203"/>
                  </a:cubicBezTo>
                  <a:cubicBezTo>
                    <a:pt x="865823" y="106680"/>
                    <a:pt x="869633" y="116205"/>
                    <a:pt x="877253" y="122873"/>
                  </a:cubicBezTo>
                  <a:cubicBezTo>
                    <a:pt x="884873" y="130493"/>
                    <a:pt x="899160" y="137160"/>
                    <a:pt x="919163" y="143828"/>
                  </a:cubicBezTo>
                  <a:lnTo>
                    <a:pt x="973455" y="160973"/>
                  </a:lnTo>
                  <a:cubicBezTo>
                    <a:pt x="1001078" y="169545"/>
                    <a:pt x="1021080" y="181928"/>
                    <a:pt x="1032510" y="198120"/>
                  </a:cubicBezTo>
                  <a:cubicBezTo>
                    <a:pt x="1043940" y="213360"/>
                    <a:pt x="1050608" y="231458"/>
                    <a:pt x="1050608" y="251460"/>
                  </a:cubicBezTo>
                  <a:cubicBezTo>
                    <a:pt x="1050608" y="267653"/>
                    <a:pt x="1046798" y="282893"/>
                    <a:pt x="1040130" y="296228"/>
                  </a:cubicBezTo>
                  <a:cubicBezTo>
                    <a:pt x="1033463" y="309563"/>
                    <a:pt x="1023938" y="320993"/>
                    <a:pt x="1012508" y="329565"/>
                  </a:cubicBezTo>
                  <a:cubicBezTo>
                    <a:pt x="1001078" y="339090"/>
                    <a:pt x="986790" y="345758"/>
                    <a:pt x="970598" y="350520"/>
                  </a:cubicBezTo>
                  <a:cubicBezTo>
                    <a:pt x="953453" y="356235"/>
                    <a:pt x="935355" y="358140"/>
                    <a:pt x="916305" y="358140"/>
                  </a:cubicBezTo>
                  <a:close/>
                </a:path>
              </a:pathLst>
            </a:custGeom>
            <a:solidFill>
              <a:schemeClr val="tx1"/>
            </a:solidFill>
            <a:ln w="9525" cap="flat">
              <a:noFill/>
              <a:prstDash val="solid"/>
              <a:miter/>
            </a:ln>
          </p:spPr>
          <p:txBody>
            <a:bodyPr rtlCol="0" anchor="ctr"/>
            <a:lstStyle/>
            <a:p>
              <a:endParaRPr lang="en-US"/>
            </a:p>
          </p:txBody>
        </p:sp>
        <p:grpSp>
          <p:nvGrpSpPr>
            <p:cNvPr id="34" name="Graphic 1">
              <a:extLst>
                <a:ext uri="{FF2B5EF4-FFF2-40B4-BE49-F238E27FC236}">
                  <a16:creationId xmlns:a16="http://schemas.microsoft.com/office/drawing/2014/main" id="{71E87C7D-A2CC-486E-88D1-ECFAC21DECF8}"/>
                </a:ext>
              </a:extLst>
            </p:cNvPr>
            <p:cNvGrpSpPr/>
            <p:nvPr/>
          </p:nvGrpSpPr>
          <p:grpSpPr>
            <a:xfrm>
              <a:off x="3719413" y="-258754"/>
              <a:ext cx="1146331" cy="258754"/>
              <a:chOff x="3719413" y="-258754"/>
              <a:chExt cx="1146331" cy="258754"/>
            </a:xfrm>
            <a:solidFill>
              <a:srgbClr val="FD9700"/>
            </a:solidFill>
          </p:grpSpPr>
          <p:sp>
            <p:nvSpPr>
              <p:cNvPr id="51" name="Freeform: Shape 50">
                <a:extLst>
                  <a:ext uri="{FF2B5EF4-FFF2-40B4-BE49-F238E27FC236}">
                    <a16:creationId xmlns:a16="http://schemas.microsoft.com/office/drawing/2014/main" id="{0BEB815A-5857-44A9-8E08-13F9333FC23C}"/>
                  </a:ext>
                </a:extLst>
              </p:cNvPr>
              <p:cNvSpPr/>
              <p:nvPr/>
            </p:nvSpPr>
            <p:spPr>
              <a:xfrm>
                <a:off x="3719413" y="-235511"/>
                <a:ext cx="1045954" cy="235511"/>
              </a:xfrm>
              <a:custGeom>
                <a:avLst/>
                <a:gdLst>
                  <a:gd name="connsiteX0" fmla="*/ 1036419 w 1045954"/>
                  <a:gd name="connsiteY0" fmla="*/ 93589 h 235511"/>
                  <a:gd name="connsiteX1" fmla="*/ 572551 w 1045954"/>
                  <a:gd name="connsiteY1" fmla="*/ 235512 h 235511"/>
                  <a:gd name="connsiteX2" fmla="*/ 4861 w 1045954"/>
                  <a:gd name="connsiteY2" fmla="*/ 19294 h 235511"/>
                  <a:gd name="connsiteX3" fmla="*/ 18196 w 1045954"/>
                  <a:gd name="connsiteY3" fmla="*/ 2149 h 235511"/>
                  <a:gd name="connsiteX4" fmla="*/ 585886 w 1045954"/>
                  <a:gd name="connsiteY4" fmla="*/ 152644 h 235511"/>
                  <a:gd name="connsiteX5" fmla="*/ 1019273 w 1045954"/>
                  <a:gd name="connsiteY5" fmla="*/ 64062 h 235511"/>
                  <a:gd name="connsiteX6" fmla="*/ 1036419 w 1045954"/>
                  <a:gd name="connsiteY6" fmla="*/ 93589 h 235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5954" h="235511">
                    <a:moveTo>
                      <a:pt x="1036419" y="93589"/>
                    </a:moveTo>
                    <a:cubicBezTo>
                      <a:pt x="911641" y="185982"/>
                      <a:pt x="728761" y="235512"/>
                      <a:pt x="572551" y="235512"/>
                    </a:cubicBezTo>
                    <a:cubicBezTo>
                      <a:pt x="352523" y="235512"/>
                      <a:pt x="155356" y="154549"/>
                      <a:pt x="4861" y="19294"/>
                    </a:cubicBezTo>
                    <a:cubicBezTo>
                      <a:pt x="-6569" y="8817"/>
                      <a:pt x="3908" y="-5471"/>
                      <a:pt x="18196" y="2149"/>
                    </a:cubicBezTo>
                    <a:cubicBezTo>
                      <a:pt x="180121" y="96447"/>
                      <a:pt x="379193" y="152644"/>
                      <a:pt x="585886" y="152644"/>
                    </a:cubicBezTo>
                    <a:cubicBezTo>
                      <a:pt x="724951" y="152644"/>
                      <a:pt x="878303" y="124069"/>
                      <a:pt x="1019273" y="64062"/>
                    </a:cubicBezTo>
                    <a:cubicBezTo>
                      <a:pt x="1040228" y="55489"/>
                      <a:pt x="1057374" y="78349"/>
                      <a:pt x="1036419" y="93589"/>
                    </a:cubicBezTo>
                    <a:close/>
                  </a:path>
                </a:pathLst>
              </a:custGeom>
              <a:grp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F297516F-F69E-4CAE-BC37-A5DEC10A72AF}"/>
                  </a:ext>
                </a:extLst>
              </p:cNvPr>
              <p:cNvSpPr/>
              <p:nvPr/>
            </p:nvSpPr>
            <p:spPr>
              <a:xfrm>
                <a:off x="4651087" y="-258754"/>
                <a:ext cx="214658" cy="211706"/>
              </a:xfrm>
              <a:custGeom>
                <a:avLst/>
                <a:gdLst>
                  <a:gd name="connsiteX0" fmla="*/ 157132 w 214658"/>
                  <a:gd name="connsiteY0" fmla="*/ 56825 h 211706"/>
                  <a:gd name="connsiteX1" fmla="*/ 10447 w 214658"/>
                  <a:gd name="connsiteY1" fmla="*/ 52062 h 211706"/>
                  <a:gd name="connsiteX2" fmla="*/ 7590 w 214658"/>
                  <a:gd name="connsiteY2" fmla="*/ 34917 h 211706"/>
                  <a:gd name="connsiteX3" fmla="*/ 210472 w 214658"/>
                  <a:gd name="connsiteY3" fmla="*/ 15867 h 211706"/>
                  <a:gd name="connsiteX4" fmla="*/ 139035 w 214658"/>
                  <a:gd name="connsiteY4" fmla="*/ 207320 h 211706"/>
                  <a:gd name="connsiteX5" fmla="*/ 123795 w 214658"/>
                  <a:gd name="connsiteY5" fmla="*/ 199700 h 211706"/>
                  <a:gd name="connsiteX6" fmla="*/ 157132 w 214658"/>
                  <a:gd name="connsiteY6" fmla="*/ 56825 h 211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4658" h="211706">
                    <a:moveTo>
                      <a:pt x="157132" y="56825"/>
                    </a:moveTo>
                    <a:cubicBezTo>
                      <a:pt x="140940" y="35870"/>
                      <a:pt x="51405" y="47300"/>
                      <a:pt x="10447" y="52062"/>
                    </a:cubicBezTo>
                    <a:cubicBezTo>
                      <a:pt x="-1935" y="53967"/>
                      <a:pt x="-3840" y="42537"/>
                      <a:pt x="7590" y="34917"/>
                    </a:cubicBezTo>
                    <a:cubicBezTo>
                      <a:pt x="79027" y="-15565"/>
                      <a:pt x="197137" y="-1278"/>
                      <a:pt x="210472" y="15867"/>
                    </a:cubicBezTo>
                    <a:cubicBezTo>
                      <a:pt x="223807" y="33012"/>
                      <a:pt x="206662" y="151122"/>
                      <a:pt x="139035" y="207320"/>
                    </a:cubicBezTo>
                    <a:cubicBezTo>
                      <a:pt x="128557" y="215892"/>
                      <a:pt x="119032" y="211130"/>
                      <a:pt x="123795" y="199700"/>
                    </a:cubicBezTo>
                    <a:cubicBezTo>
                      <a:pt x="139987" y="162552"/>
                      <a:pt x="173325" y="77780"/>
                      <a:pt x="157132" y="56825"/>
                    </a:cubicBezTo>
                    <a:close/>
                  </a:path>
                </a:pathLst>
              </a:custGeom>
              <a:grpFill/>
              <a:ln w="9525" cap="flat">
                <a:noFill/>
                <a:prstDash val="solid"/>
                <a:miter/>
              </a:ln>
            </p:spPr>
            <p:txBody>
              <a:bodyPr rtlCol="0" anchor="ctr"/>
              <a:lstStyle/>
              <a:p>
                <a:endParaRPr lang="en-US"/>
              </a:p>
            </p:txBody>
          </p:sp>
        </p:grpSp>
        <p:grpSp>
          <p:nvGrpSpPr>
            <p:cNvPr id="35" name="Graphic 1">
              <a:extLst>
                <a:ext uri="{FF2B5EF4-FFF2-40B4-BE49-F238E27FC236}">
                  <a16:creationId xmlns:a16="http://schemas.microsoft.com/office/drawing/2014/main" id="{E186E48A-95CE-4AE7-BED7-61D49041CE75}"/>
                </a:ext>
              </a:extLst>
            </p:cNvPr>
            <p:cNvGrpSpPr/>
            <p:nvPr/>
          </p:nvGrpSpPr>
          <p:grpSpPr>
            <a:xfrm>
              <a:off x="5071109" y="-680084"/>
              <a:ext cx="1101090" cy="626745"/>
              <a:chOff x="5071109" y="-680084"/>
              <a:chExt cx="1101090" cy="626745"/>
            </a:xfrm>
            <a:solidFill>
              <a:schemeClr val="tx1"/>
            </a:solidFill>
          </p:grpSpPr>
          <p:sp>
            <p:nvSpPr>
              <p:cNvPr id="36" name="Freeform: Shape 35">
                <a:extLst>
                  <a:ext uri="{FF2B5EF4-FFF2-40B4-BE49-F238E27FC236}">
                    <a16:creationId xmlns:a16="http://schemas.microsoft.com/office/drawing/2014/main" id="{CB353417-8DBA-4DAC-AB59-0D50E05E9617}"/>
                  </a:ext>
                </a:extLst>
              </p:cNvPr>
              <p:cNvSpPr/>
              <p:nvPr/>
            </p:nvSpPr>
            <p:spPr>
              <a:xfrm>
                <a:off x="5071109" y="-611504"/>
                <a:ext cx="220027" cy="159067"/>
              </a:xfrm>
              <a:custGeom>
                <a:avLst/>
                <a:gdLst>
                  <a:gd name="connsiteX0" fmla="*/ 4763 w 220027"/>
                  <a:gd name="connsiteY0" fmla="*/ 159068 h 159067"/>
                  <a:gd name="connsiteX1" fmla="*/ 0 w 220027"/>
                  <a:gd name="connsiteY1" fmla="*/ 154305 h 159067"/>
                  <a:gd name="connsiteX2" fmla="*/ 0 w 220027"/>
                  <a:gd name="connsiteY2" fmla="*/ 9525 h 159067"/>
                  <a:gd name="connsiteX3" fmla="*/ 4763 w 220027"/>
                  <a:gd name="connsiteY3" fmla="*/ 4763 h 159067"/>
                  <a:gd name="connsiteX4" fmla="*/ 10478 w 220027"/>
                  <a:gd name="connsiteY4" fmla="*/ 4763 h 159067"/>
                  <a:gd name="connsiteX5" fmla="*/ 15240 w 220027"/>
                  <a:gd name="connsiteY5" fmla="*/ 9525 h 159067"/>
                  <a:gd name="connsiteX6" fmla="*/ 16193 w 220027"/>
                  <a:gd name="connsiteY6" fmla="*/ 21908 h 159067"/>
                  <a:gd name="connsiteX7" fmla="*/ 44768 w 220027"/>
                  <a:gd name="connsiteY7" fmla="*/ 5715 h 159067"/>
                  <a:gd name="connsiteX8" fmla="*/ 74295 w 220027"/>
                  <a:gd name="connsiteY8" fmla="*/ 0 h 159067"/>
                  <a:gd name="connsiteX9" fmla="*/ 113348 w 220027"/>
                  <a:gd name="connsiteY9" fmla="*/ 23813 h 159067"/>
                  <a:gd name="connsiteX10" fmla="*/ 143828 w 220027"/>
                  <a:gd name="connsiteY10" fmla="*/ 6667 h 159067"/>
                  <a:gd name="connsiteX11" fmla="*/ 176213 w 220027"/>
                  <a:gd name="connsiteY11" fmla="*/ 952 h 159067"/>
                  <a:gd name="connsiteX12" fmla="*/ 208598 w 220027"/>
                  <a:gd name="connsiteY12" fmla="*/ 13335 h 159067"/>
                  <a:gd name="connsiteX13" fmla="*/ 220028 w 220027"/>
                  <a:gd name="connsiteY13" fmla="*/ 47625 h 159067"/>
                  <a:gd name="connsiteX14" fmla="*/ 220028 w 220027"/>
                  <a:gd name="connsiteY14" fmla="*/ 154305 h 159067"/>
                  <a:gd name="connsiteX15" fmla="*/ 215265 w 220027"/>
                  <a:gd name="connsiteY15" fmla="*/ 159068 h 159067"/>
                  <a:gd name="connsiteX16" fmla="*/ 206693 w 220027"/>
                  <a:gd name="connsiteY16" fmla="*/ 159068 h 159067"/>
                  <a:gd name="connsiteX17" fmla="*/ 201930 w 220027"/>
                  <a:gd name="connsiteY17" fmla="*/ 154305 h 159067"/>
                  <a:gd name="connsiteX18" fmla="*/ 201930 w 220027"/>
                  <a:gd name="connsiteY18" fmla="*/ 54293 h 159067"/>
                  <a:gd name="connsiteX19" fmla="*/ 195263 w 220027"/>
                  <a:gd name="connsiteY19" fmla="*/ 25717 h 159067"/>
                  <a:gd name="connsiteX20" fmla="*/ 172403 w 220027"/>
                  <a:gd name="connsiteY20" fmla="*/ 16192 h 159067"/>
                  <a:gd name="connsiteX21" fmla="*/ 117158 w 220027"/>
                  <a:gd name="connsiteY21" fmla="*/ 35243 h 159067"/>
                  <a:gd name="connsiteX22" fmla="*/ 118110 w 220027"/>
                  <a:gd name="connsiteY22" fmla="*/ 49530 h 159067"/>
                  <a:gd name="connsiteX23" fmla="*/ 118110 w 220027"/>
                  <a:gd name="connsiteY23" fmla="*/ 154305 h 159067"/>
                  <a:gd name="connsiteX24" fmla="*/ 113348 w 220027"/>
                  <a:gd name="connsiteY24" fmla="*/ 159068 h 159067"/>
                  <a:gd name="connsiteX25" fmla="*/ 105728 w 220027"/>
                  <a:gd name="connsiteY25" fmla="*/ 159068 h 159067"/>
                  <a:gd name="connsiteX26" fmla="*/ 100965 w 220027"/>
                  <a:gd name="connsiteY26" fmla="*/ 154305 h 159067"/>
                  <a:gd name="connsiteX27" fmla="*/ 100965 w 220027"/>
                  <a:gd name="connsiteY27" fmla="*/ 54293 h 159067"/>
                  <a:gd name="connsiteX28" fmla="*/ 94298 w 220027"/>
                  <a:gd name="connsiteY28" fmla="*/ 25717 h 159067"/>
                  <a:gd name="connsiteX29" fmla="*/ 71438 w 220027"/>
                  <a:gd name="connsiteY29" fmla="*/ 16192 h 159067"/>
                  <a:gd name="connsiteX30" fmla="*/ 17145 w 220027"/>
                  <a:gd name="connsiteY30" fmla="*/ 35243 h 159067"/>
                  <a:gd name="connsiteX31" fmla="*/ 17145 w 220027"/>
                  <a:gd name="connsiteY31" fmla="*/ 154305 h 159067"/>
                  <a:gd name="connsiteX32" fmla="*/ 12383 w 220027"/>
                  <a:gd name="connsiteY32" fmla="*/ 159068 h 159067"/>
                  <a:gd name="connsiteX33" fmla="*/ 4763 w 220027"/>
                  <a:gd name="connsiteY33" fmla="*/ 159068 h 159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20027" h="159067">
                    <a:moveTo>
                      <a:pt x="4763" y="159068"/>
                    </a:moveTo>
                    <a:cubicBezTo>
                      <a:pt x="1905" y="159068"/>
                      <a:pt x="0" y="157162"/>
                      <a:pt x="0" y="154305"/>
                    </a:cubicBezTo>
                    <a:lnTo>
                      <a:pt x="0" y="9525"/>
                    </a:lnTo>
                    <a:cubicBezTo>
                      <a:pt x="0" y="6667"/>
                      <a:pt x="1905" y="4763"/>
                      <a:pt x="4763" y="4763"/>
                    </a:cubicBezTo>
                    <a:lnTo>
                      <a:pt x="10478" y="4763"/>
                    </a:lnTo>
                    <a:cubicBezTo>
                      <a:pt x="13335" y="4763"/>
                      <a:pt x="15240" y="6667"/>
                      <a:pt x="15240" y="9525"/>
                    </a:cubicBezTo>
                    <a:lnTo>
                      <a:pt x="16193" y="21908"/>
                    </a:lnTo>
                    <a:cubicBezTo>
                      <a:pt x="25718" y="15240"/>
                      <a:pt x="35243" y="9525"/>
                      <a:pt x="44768" y="5715"/>
                    </a:cubicBezTo>
                    <a:cubicBezTo>
                      <a:pt x="55245" y="1905"/>
                      <a:pt x="64770" y="0"/>
                      <a:pt x="74295" y="0"/>
                    </a:cubicBezTo>
                    <a:cubicBezTo>
                      <a:pt x="93345" y="0"/>
                      <a:pt x="106680" y="7620"/>
                      <a:pt x="113348" y="23813"/>
                    </a:cubicBezTo>
                    <a:cubicBezTo>
                      <a:pt x="122873" y="16192"/>
                      <a:pt x="133350" y="10477"/>
                      <a:pt x="143828" y="6667"/>
                    </a:cubicBezTo>
                    <a:cubicBezTo>
                      <a:pt x="154305" y="2858"/>
                      <a:pt x="165735" y="952"/>
                      <a:pt x="176213" y="952"/>
                    </a:cubicBezTo>
                    <a:cubicBezTo>
                      <a:pt x="190500" y="952"/>
                      <a:pt x="200978" y="4763"/>
                      <a:pt x="208598" y="13335"/>
                    </a:cubicBezTo>
                    <a:cubicBezTo>
                      <a:pt x="216218" y="20955"/>
                      <a:pt x="220028" y="33338"/>
                      <a:pt x="220028" y="47625"/>
                    </a:cubicBezTo>
                    <a:lnTo>
                      <a:pt x="220028" y="154305"/>
                    </a:lnTo>
                    <a:cubicBezTo>
                      <a:pt x="220028" y="157162"/>
                      <a:pt x="218123" y="159068"/>
                      <a:pt x="215265" y="159068"/>
                    </a:cubicBezTo>
                    <a:lnTo>
                      <a:pt x="206693" y="159068"/>
                    </a:lnTo>
                    <a:cubicBezTo>
                      <a:pt x="203835" y="159068"/>
                      <a:pt x="201930" y="157162"/>
                      <a:pt x="201930" y="154305"/>
                    </a:cubicBezTo>
                    <a:lnTo>
                      <a:pt x="201930" y="54293"/>
                    </a:lnTo>
                    <a:cubicBezTo>
                      <a:pt x="201930" y="40958"/>
                      <a:pt x="200025" y="31433"/>
                      <a:pt x="195263" y="25717"/>
                    </a:cubicBezTo>
                    <a:cubicBezTo>
                      <a:pt x="190500" y="20002"/>
                      <a:pt x="182880" y="16192"/>
                      <a:pt x="172403" y="16192"/>
                    </a:cubicBezTo>
                    <a:cubicBezTo>
                      <a:pt x="153353" y="16192"/>
                      <a:pt x="134303" y="22860"/>
                      <a:pt x="117158" y="35243"/>
                    </a:cubicBezTo>
                    <a:cubicBezTo>
                      <a:pt x="118110" y="40005"/>
                      <a:pt x="118110" y="44768"/>
                      <a:pt x="118110" y="49530"/>
                    </a:cubicBezTo>
                    <a:lnTo>
                      <a:pt x="118110" y="154305"/>
                    </a:lnTo>
                    <a:cubicBezTo>
                      <a:pt x="118110" y="157162"/>
                      <a:pt x="116205" y="159068"/>
                      <a:pt x="113348" y="159068"/>
                    </a:cubicBezTo>
                    <a:lnTo>
                      <a:pt x="105728" y="159068"/>
                    </a:lnTo>
                    <a:cubicBezTo>
                      <a:pt x="102870" y="159068"/>
                      <a:pt x="100965" y="157162"/>
                      <a:pt x="100965" y="154305"/>
                    </a:cubicBezTo>
                    <a:lnTo>
                      <a:pt x="100965" y="54293"/>
                    </a:lnTo>
                    <a:cubicBezTo>
                      <a:pt x="100965" y="40958"/>
                      <a:pt x="99060" y="31433"/>
                      <a:pt x="94298" y="25717"/>
                    </a:cubicBezTo>
                    <a:cubicBezTo>
                      <a:pt x="89535" y="20002"/>
                      <a:pt x="81915" y="16192"/>
                      <a:pt x="71438" y="16192"/>
                    </a:cubicBezTo>
                    <a:cubicBezTo>
                      <a:pt x="52388" y="16192"/>
                      <a:pt x="34290" y="22860"/>
                      <a:pt x="17145" y="35243"/>
                    </a:cubicBezTo>
                    <a:lnTo>
                      <a:pt x="17145" y="154305"/>
                    </a:lnTo>
                    <a:cubicBezTo>
                      <a:pt x="17145" y="157162"/>
                      <a:pt x="15240" y="159068"/>
                      <a:pt x="12383" y="159068"/>
                    </a:cubicBezTo>
                    <a:lnTo>
                      <a:pt x="4763" y="159068"/>
                    </a:lnTo>
                    <a:close/>
                  </a:path>
                </a:pathLst>
              </a:custGeom>
              <a:grpFill/>
              <a:ln w="9525"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14395307-9DEB-4080-8CEE-412E6E493A16}"/>
                  </a:ext>
                </a:extLst>
              </p:cNvPr>
              <p:cNvSpPr/>
              <p:nvPr/>
            </p:nvSpPr>
            <p:spPr>
              <a:xfrm>
                <a:off x="5329237" y="-611504"/>
                <a:ext cx="119062" cy="161924"/>
              </a:xfrm>
              <a:custGeom>
                <a:avLst/>
                <a:gdLst>
                  <a:gd name="connsiteX0" fmla="*/ 45720 w 119062"/>
                  <a:gd name="connsiteY0" fmla="*/ 161925 h 161924"/>
                  <a:gd name="connsiteX1" fmla="*/ 12383 w 119062"/>
                  <a:gd name="connsiteY1" fmla="*/ 149543 h 161924"/>
                  <a:gd name="connsiteX2" fmla="*/ 0 w 119062"/>
                  <a:gd name="connsiteY2" fmla="*/ 117158 h 161924"/>
                  <a:gd name="connsiteX3" fmla="*/ 15240 w 119062"/>
                  <a:gd name="connsiteY3" fmla="*/ 81915 h 161924"/>
                  <a:gd name="connsiteX4" fmla="*/ 57150 w 119062"/>
                  <a:gd name="connsiteY4" fmla="*/ 68580 h 161924"/>
                  <a:gd name="connsiteX5" fmla="*/ 100965 w 119062"/>
                  <a:gd name="connsiteY5" fmla="*/ 75248 h 161924"/>
                  <a:gd name="connsiteX6" fmla="*/ 100965 w 119062"/>
                  <a:gd name="connsiteY6" fmla="*/ 49530 h 161924"/>
                  <a:gd name="connsiteX7" fmla="*/ 92392 w 119062"/>
                  <a:gd name="connsiteY7" fmla="*/ 22860 h 161924"/>
                  <a:gd name="connsiteX8" fmla="*/ 62865 w 119062"/>
                  <a:gd name="connsiteY8" fmla="*/ 14288 h 161924"/>
                  <a:gd name="connsiteX9" fmla="*/ 18097 w 119062"/>
                  <a:gd name="connsiteY9" fmla="*/ 21908 h 161924"/>
                  <a:gd name="connsiteX10" fmla="*/ 13335 w 119062"/>
                  <a:gd name="connsiteY10" fmla="*/ 22860 h 161924"/>
                  <a:gd name="connsiteX11" fmla="*/ 10478 w 119062"/>
                  <a:gd name="connsiteY11" fmla="*/ 19050 h 161924"/>
                  <a:gd name="connsiteX12" fmla="*/ 10478 w 119062"/>
                  <a:gd name="connsiteY12" fmla="*/ 15240 h 161924"/>
                  <a:gd name="connsiteX13" fmla="*/ 11430 w 119062"/>
                  <a:gd name="connsiteY13" fmla="*/ 11430 h 161924"/>
                  <a:gd name="connsiteX14" fmla="*/ 14288 w 119062"/>
                  <a:gd name="connsiteY14" fmla="*/ 9525 h 161924"/>
                  <a:gd name="connsiteX15" fmla="*/ 65722 w 119062"/>
                  <a:gd name="connsiteY15" fmla="*/ 0 h 161924"/>
                  <a:gd name="connsiteX16" fmla="*/ 105728 w 119062"/>
                  <a:gd name="connsiteY16" fmla="*/ 11430 h 161924"/>
                  <a:gd name="connsiteX17" fmla="*/ 119063 w 119062"/>
                  <a:gd name="connsiteY17" fmla="*/ 45720 h 161924"/>
                  <a:gd name="connsiteX18" fmla="*/ 119063 w 119062"/>
                  <a:gd name="connsiteY18" fmla="*/ 154305 h 161924"/>
                  <a:gd name="connsiteX19" fmla="*/ 114300 w 119062"/>
                  <a:gd name="connsiteY19" fmla="*/ 159068 h 161924"/>
                  <a:gd name="connsiteX20" fmla="*/ 107633 w 119062"/>
                  <a:gd name="connsiteY20" fmla="*/ 159068 h 161924"/>
                  <a:gd name="connsiteX21" fmla="*/ 102870 w 119062"/>
                  <a:gd name="connsiteY21" fmla="*/ 154305 h 161924"/>
                  <a:gd name="connsiteX22" fmla="*/ 101917 w 119062"/>
                  <a:gd name="connsiteY22" fmla="*/ 140970 h 161924"/>
                  <a:gd name="connsiteX23" fmla="*/ 45720 w 119062"/>
                  <a:gd name="connsiteY23" fmla="*/ 161925 h 161924"/>
                  <a:gd name="connsiteX24" fmla="*/ 48578 w 119062"/>
                  <a:gd name="connsiteY24" fmla="*/ 146685 h 161924"/>
                  <a:gd name="connsiteX25" fmla="*/ 73342 w 119062"/>
                  <a:gd name="connsiteY25" fmla="*/ 141923 h 161924"/>
                  <a:gd name="connsiteX26" fmla="*/ 100965 w 119062"/>
                  <a:gd name="connsiteY26" fmla="*/ 128587 h 161924"/>
                  <a:gd name="connsiteX27" fmla="*/ 100965 w 119062"/>
                  <a:gd name="connsiteY27" fmla="*/ 90487 h 161924"/>
                  <a:gd name="connsiteX28" fmla="*/ 60960 w 119062"/>
                  <a:gd name="connsiteY28" fmla="*/ 84773 h 161924"/>
                  <a:gd name="connsiteX29" fmla="*/ 18097 w 119062"/>
                  <a:gd name="connsiteY29" fmla="*/ 118110 h 161924"/>
                  <a:gd name="connsiteX30" fmla="*/ 25717 w 119062"/>
                  <a:gd name="connsiteY30" fmla="*/ 140018 h 161924"/>
                  <a:gd name="connsiteX31" fmla="*/ 48578 w 119062"/>
                  <a:gd name="connsiteY31" fmla="*/ 146685 h 161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19062" h="161924">
                    <a:moveTo>
                      <a:pt x="45720" y="161925"/>
                    </a:moveTo>
                    <a:cubicBezTo>
                      <a:pt x="31433" y="161925"/>
                      <a:pt x="20003" y="158115"/>
                      <a:pt x="12383" y="149543"/>
                    </a:cubicBezTo>
                    <a:cubicBezTo>
                      <a:pt x="3810" y="141923"/>
                      <a:pt x="0" y="130493"/>
                      <a:pt x="0" y="117158"/>
                    </a:cubicBezTo>
                    <a:cubicBezTo>
                      <a:pt x="0" y="101918"/>
                      <a:pt x="4763" y="90487"/>
                      <a:pt x="15240" y="81915"/>
                    </a:cubicBezTo>
                    <a:cubicBezTo>
                      <a:pt x="25717" y="73343"/>
                      <a:pt x="39053" y="68580"/>
                      <a:pt x="57150" y="68580"/>
                    </a:cubicBezTo>
                    <a:cubicBezTo>
                      <a:pt x="70485" y="68580"/>
                      <a:pt x="85725" y="70485"/>
                      <a:pt x="100965" y="75248"/>
                    </a:cubicBezTo>
                    <a:lnTo>
                      <a:pt x="100965" y="49530"/>
                    </a:lnTo>
                    <a:cubicBezTo>
                      <a:pt x="100965" y="37147"/>
                      <a:pt x="98108" y="27622"/>
                      <a:pt x="92392" y="22860"/>
                    </a:cubicBezTo>
                    <a:cubicBezTo>
                      <a:pt x="86678" y="17145"/>
                      <a:pt x="76200" y="14288"/>
                      <a:pt x="62865" y="14288"/>
                    </a:cubicBezTo>
                    <a:cubicBezTo>
                      <a:pt x="48578" y="14288"/>
                      <a:pt x="34290" y="17145"/>
                      <a:pt x="18097" y="21908"/>
                    </a:cubicBezTo>
                    <a:cubicBezTo>
                      <a:pt x="16192" y="22860"/>
                      <a:pt x="14288" y="22860"/>
                      <a:pt x="13335" y="22860"/>
                    </a:cubicBezTo>
                    <a:cubicBezTo>
                      <a:pt x="11430" y="22860"/>
                      <a:pt x="10478" y="21908"/>
                      <a:pt x="10478" y="19050"/>
                    </a:cubicBezTo>
                    <a:lnTo>
                      <a:pt x="10478" y="15240"/>
                    </a:lnTo>
                    <a:cubicBezTo>
                      <a:pt x="10478" y="13335"/>
                      <a:pt x="10478" y="12383"/>
                      <a:pt x="11430" y="11430"/>
                    </a:cubicBezTo>
                    <a:cubicBezTo>
                      <a:pt x="12383" y="10477"/>
                      <a:pt x="13335" y="9525"/>
                      <a:pt x="14288" y="9525"/>
                    </a:cubicBezTo>
                    <a:cubicBezTo>
                      <a:pt x="30480" y="2858"/>
                      <a:pt x="47625" y="0"/>
                      <a:pt x="65722" y="0"/>
                    </a:cubicBezTo>
                    <a:cubicBezTo>
                      <a:pt x="83820" y="0"/>
                      <a:pt x="97155" y="3810"/>
                      <a:pt x="105728" y="11430"/>
                    </a:cubicBezTo>
                    <a:cubicBezTo>
                      <a:pt x="114300" y="19050"/>
                      <a:pt x="119063" y="30480"/>
                      <a:pt x="119063" y="45720"/>
                    </a:cubicBezTo>
                    <a:lnTo>
                      <a:pt x="119063" y="154305"/>
                    </a:lnTo>
                    <a:cubicBezTo>
                      <a:pt x="119063" y="157162"/>
                      <a:pt x="117158" y="159068"/>
                      <a:pt x="114300" y="159068"/>
                    </a:cubicBezTo>
                    <a:lnTo>
                      <a:pt x="107633" y="159068"/>
                    </a:lnTo>
                    <a:cubicBezTo>
                      <a:pt x="104775" y="159068"/>
                      <a:pt x="102870" y="157162"/>
                      <a:pt x="102870" y="154305"/>
                    </a:cubicBezTo>
                    <a:lnTo>
                      <a:pt x="101917" y="140970"/>
                    </a:lnTo>
                    <a:cubicBezTo>
                      <a:pt x="83820" y="155258"/>
                      <a:pt x="64770" y="161925"/>
                      <a:pt x="45720" y="161925"/>
                    </a:cubicBezTo>
                    <a:close/>
                    <a:moveTo>
                      <a:pt x="48578" y="146685"/>
                    </a:moveTo>
                    <a:cubicBezTo>
                      <a:pt x="56197" y="146685"/>
                      <a:pt x="64770" y="144780"/>
                      <a:pt x="73342" y="141923"/>
                    </a:cubicBezTo>
                    <a:cubicBezTo>
                      <a:pt x="81915" y="139065"/>
                      <a:pt x="91440" y="134303"/>
                      <a:pt x="100965" y="128587"/>
                    </a:cubicBezTo>
                    <a:lnTo>
                      <a:pt x="100965" y="90487"/>
                    </a:lnTo>
                    <a:cubicBezTo>
                      <a:pt x="87630" y="86677"/>
                      <a:pt x="74295" y="84773"/>
                      <a:pt x="60960" y="84773"/>
                    </a:cubicBezTo>
                    <a:cubicBezTo>
                      <a:pt x="32385" y="84773"/>
                      <a:pt x="18097" y="96202"/>
                      <a:pt x="18097" y="118110"/>
                    </a:cubicBezTo>
                    <a:cubicBezTo>
                      <a:pt x="18097" y="127635"/>
                      <a:pt x="20955" y="134303"/>
                      <a:pt x="25717" y="140018"/>
                    </a:cubicBezTo>
                    <a:cubicBezTo>
                      <a:pt x="30480" y="143828"/>
                      <a:pt x="38100" y="146685"/>
                      <a:pt x="48578" y="146685"/>
                    </a:cubicBezTo>
                    <a:close/>
                  </a:path>
                </a:pathLst>
              </a:custGeom>
              <a:grpFill/>
              <a:ln w="9525"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DE6B686B-BF25-4AC2-9793-B588277C1534}"/>
                  </a:ext>
                </a:extLst>
              </p:cNvPr>
              <p:cNvSpPr/>
              <p:nvPr/>
            </p:nvSpPr>
            <p:spPr>
              <a:xfrm>
                <a:off x="5487352" y="-610552"/>
                <a:ext cx="111442" cy="160972"/>
              </a:xfrm>
              <a:custGeom>
                <a:avLst/>
                <a:gdLst>
                  <a:gd name="connsiteX0" fmla="*/ 72390 w 111442"/>
                  <a:gd name="connsiteY0" fmla="*/ 160972 h 160972"/>
                  <a:gd name="connsiteX1" fmla="*/ 18097 w 111442"/>
                  <a:gd name="connsiteY1" fmla="*/ 140970 h 160972"/>
                  <a:gd name="connsiteX2" fmla="*/ 0 w 111442"/>
                  <a:gd name="connsiteY2" fmla="*/ 80962 h 160972"/>
                  <a:gd name="connsiteX3" fmla="*/ 19050 w 111442"/>
                  <a:gd name="connsiteY3" fmla="*/ 20955 h 160972"/>
                  <a:gd name="connsiteX4" fmla="*/ 73342 w 111442"/>
                  <a:gd name="connsiteY4" fmla="*/ 0 h 160972"/>
                  <a:gd name="connsiteX5" fmla="*/ 105727 w 111442"/>
                  <a:gd name="connsiteY5" fmla="*/ 5715 h 160972"/>
                  <a:gd name="connsiteX6" fmla="*/ 109538 w 111442"/>
                  <a:gd name="connsiteY6" fmla="*/ 12382 h 160972"/>
                  <a:gd name="connsiteX7" fmla="*/ 109538 w 111442"/>
                  <a:gd name="connsiteY7" fmla="*/ 17145 h 160972"/>
                  <a:gd name="connsiteX8" fmla="*/ 105727 w 111442"/>
                  <a:gd name="connsiteY8" fmla="*/ 20955 h 160972"/>
                  <a:gd name="connsiteX9" fmla="*/ 103822 w 111442"/>
                  <a:gd name="connsiteY9" fmla="*/ 20955 h 160972"/>
                  <a:gd name="connsiteX10" fmla="*/ 99060 w 111442"/>
                  <a:gd name="connsiteY10" fmla="*/ 20003 h 160972"/>
                  <a:gd name="connsiteX11" fmla="*/ 74295 w 111442"/>
                  <a:gd name="connsiteY11" fmla="*/ 17145 h 160972"/>
                  <a:gd name="connsiteX12" fmla="*/ 32385 w 111442"/>
                  <a:gd name="connsiteY12" fmla="*/ 32385 h 160972"/>
                  <a:gd name="connsiteX13" fmla="*/ 19050 w 111442"/>
                  <a:gd name="connsiteY13" fmla="*/ 80010 h 160972"/>
                  <a:gd name="connsiteX14" fmla="*/ 19050 w 111442"/>
                  <a:gd name="connsiteY14" fmla="*/ 83820 h 160972"/>
                  <a:gd name="connsiteX15" fmla="*/ 32385 w 111442"/>
                  <a:gd name="connsiteY15" fmla="*/ 130493 h 160972"/>
                  <a:gd name="connsiteX16" fmla="*/ 74295 w 111442"/>
                  <a:gd name="connsiteY16" fmla="*/ 145733 h 160972"/>
                  <a:gd name="connsiteX17" fmla="*/ 100965 w 111442"/>
                  <a:gd name="connsiteY17" fmla="*/ 141922 h 160972"/>
                  <a:gd name="connsiteX18" fmla="*/ 105727 w 111442"/>
                  <a:gd name="connsiteY18" fmla="*/ 140970 h 160972"/>
                  <a:gd name="connsiteX19" fmla="*/ 107632 w 111442"/>
                  <a:gd name="connsiteY19" fmla="*/ 140970 h 160972"/>
                  <a:gd name="connsiteX20" fmla="*/ 111442 w 111442"/>
                  <a:gd name="connsiteY20" fmla="*/ 144780 h 160972"/>
                  <a:gd name="connsiteX21" fmla="*/ 111442 w 111442"/>
                  <a:gd name="connsiteY21" fmla="*/ 149543 h 160972"/>
                  <a:gd name="connsiteX22" fmla="*/ 107632 w 111442"/>
                  <a:gd name="connsiteY22" fmla="*/ 156210 h 160972"/>
                  <a:gd name="connsiteX23" fmla="*/ 72390 w 111442"/>
                  <a:gd name="connsiteY23" fmla="*/ 160972 h 160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11442" h="160972">
                    <a:moveTo>
                      <a:pt x="72390" y="160972"/>
                    </a:moveTo>
                    <a:cubicBezTo>
                      <a:pt x="48577" y="160972"/>
                      <a:pt x="30480" y="154305"/>
                      <a:pt x="18097" y="140970"/>
                    </a:cubicBezTo>
                    <a:cubicBezTo>
                      <a:pt x="5715" y="127635"/>
                      <a:pt x="0" y="107633"/>
                      <a:pt x="0" y="80962"/>
                    </a:cubicBezTo>
                    <a:cubicBezTo>
                      <a:pt x="0" y="54293"/>
                      <a:pt x="6667" y="34290"/>
                      <a:pt x="19050" y="20955"/>
                    </a:cubicBezTo>
                    <a:cubicBezTo>
                      <a:pt x="31432" y="6668"/>
                      <a:pt x="49530" y="0"/>
                      <a:pt x="73342" y="0"/>
                    </a:cubicBezTo>
                    <a:cubicBezTo>
                      <a:pt x="84772" y="0"/>
                      <a:pt x="95250" y="1905"/>
                      <a:pt x="105727" y="5715"/>
                    </a:cubicBezTo>
                    <a:cubicBezTo>
                      <a:pt x="108585" y="6668"/>
                      <a:pt x="109538" y="8573"/>
                      <a:pt x="109538" y="12382"/>
                    </a:cubicBezTo>
                    <a:lnTo>
                      <a:pt x="109538" y="17145"/>
                    </a:lnTo>
                    <a:cubicBezTo>
                      <a:pt x="109538" y="20003"/>
                      <a:pt x="108585" y="20955"/>
                      <a:pt x="105727" y="20955"/>
                    </a:cubicBezTo>
                    <a:cubicBezTo>
                      <a:pt x="104775" y="20955"/>
                      <a:pt x="104775" y="20955"/>
                      <a:pt x="103822" y="20955"/>
                    </a:cubicBezTo>
                    <a:cubicBezTo>
                      <a:pt x="102870" y="20955"/>
                      <a:pt x="100965" y="20003"/>
                      <a:pt x="99060" y="20003"/>
                    </a:cubicBezTo>
                    <a:cubicBezTo>
                      <a:pt x="90488" y="18098"/>
                      <a:pt x="82867" y="17145"/>
                      <a:pt x="74295" y="17145"/>
                    </a:cubicBezTo>
                    <a:cubicBezTo>
                      <a:pt x="55245" y="17145"/>
                      <a:pt x="40957" y="21907"/>
                      <a:pt x="32385" y="32385"/>
                    </a:cubicBezTo>
                    <a:cubicBezTo>
                      <a:pt x="23813" y="41910"/>
                      <a:pt x="19050" y="58103"/>
                      <a:pt x="19050" y="80010"/>
                    </a:cubicBezTo>
                    <a:lnTo>
                      <a:pt x="19050" y="83820"/>
                    </a:lnTo>
                    <a:cubicBezTo>
                      <a:pt x="19050" y="104775"/>
                      <a:pt x="23813" y="120968"/>
                      <a:pt x="32385" y="130493"/>
                    </a:cubicBezTo>
                    <a:cubicBezTo>
                      <a:pt x="40957" y="140970"/>
                      <a:pt x="55245" y="145733"/>
                      <a:pt x="74295" y="145733"/>
                    </a:cubicBezTo>
                    <a:cubicBezTo>
                      <a:pt x="81915" y="145733"/>
                      <a:pt x="91440" y="144780"/>
                      <a:pt x="100965" y="141922"/>
                    </a:cubicBezTo>
                    <a:cubicBezTo>
                      <a:pt x="102870" y="140970"/>
                      <a:pt x="104775" y="140970"/>
                      <a:pt x="105727" y="140970"/>
                    </a:cubicBezTo>
                    <a:cubicBezTo>
                      <a:pt x="106680" y="140970"/>
                      <a:pt x="107632" y="140970"/>
                      <a:pt x="107632" y="140970"/>
                    </a:cubicBezTo>
                    <a:cubicBezTo>
                      <a:pt x="110490" y="140970"/>
                      <a:pt x="111442" y="141922"/>
                      <a:pt x="111442" y="144780"/>
                    </a:cubicBezTo>
                    <a:lnTo>
                      <a:pt x="111442" y="149543"/>
                    </a:lnTo>
                    <a:cubicBezTo>
                      <a:pt x="111442" y="152400"/>
                      <a:pt x="110490" y="155258"/>
                      <a:pt x="107632" y="156210"/>
                    </a:cubicBezTo>
                    <a:cubicBezTo>
                      <a:pt x="96202" y="159068"/>
                      <a:pt x="83820" y="160972"/>
                      <a:pt x="72390" y="160972"/>
                    </a:cubicBezTo>
                    <a:close/>
                  </a:path>
                </a:pathLst>
              </a:custGeom>
              <a:grpFill/>
              <a:ln w="9525"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9BA31EE9-EDA3-46A8-A3DA-B91CB057047B}"/>
                  </a:ext>
                </a:extLst>
              </p:cNvPr>
              <p:cNvSpPr/>
              <p:nvPr/>
            </p:nvSpPr>
            <p:spPr>
              <a:xfrm>
                <a:off x="5633084" y="-680084"/>
                <a:ext cx="127635" cy="227647"/>
              </a:xfrm>
              <a:custGeom>
                <a:avLst/>
                <a:gdLst>
                  <a:gd name="connsiteX0" fmla="*/ 4763 w 127635"/>
                  <a:gd name="connsiteY0" fmla="*/ 227648 h 227647"/>
                  <a:gd name="connsiteX1" fmla="*/ 0 w 127635"/>
                  <a:gd name="connsiteY1" fmla="*/ 222885 h 227647"/>
                  <a:gd name="connsiteX2" fmla="*/ 0 w 127635"/>
                  <a:gd name="connsiteY2" fmla="*/ 4763 h 227647"/>
                  <a:gd name="connsiteX3" fmla="*/ 4763 w 127635"/>
                  <a:gd name="connsiteY3" fmla="*/ 0 h 227647"/>
                  <a:gd name="connsiteX4" fmla="*/ 13335 w 127635"/>
                  <a:gd name="connsiteY4" fmla="*/ 0 h 227647"/>
                  <a:gd name="connsiteX5" fmla="*/ 18098 w 127635"/>
                  <a:gd name="connsiteY5" fmla="*/ 4763 h 227647"/>
                  <a:gd name="connsiteX6" fmla="*/ 18098 w 127635"/>
                  <a:gd name="connsiteY6" fmla="*/ 90488 h 227647"/>
                  <a:gd name="connsiteX7" fmla="*/ 49530 w 127635"/>
                  <a:gd name="connsiteY7" fmla="*/ 74295 h 227647"/>
                  <a:gd name="connsiteX8" fmla="*/ 81915 w 127635"/>
                  <a:gd name="connsiteY8" fmla="*/ 68580 h 227647"/>
                  <a:gd name="connsiteX9" fmla="*/ 116205 w 127635"/>
                  <a:gd name="connsiteY9" fmla="*/ 80010 h 227647"/>
                  <a:gd name="connsiteX10" fmla="*/ 127635 w 127635"/>
                  <a:gd name="connsiteY10" fmla="*/ 115253 h 227647"/>
                  <a:gd name="connsiteX11" fmla="*/ 127635 w 127635"/>
                  <a:gd name="connsiteY11" fmla="*/ 222885 h 227647"/>
                  <a:gd name="connsiteX12" fmla="*/ 122873 w 127635"/>
                  <a:gd name="connsiteY12" fmla="*/ 227648 h 227647"/>
                  <a:gd name="connsiteX13" fmla="*/ 114300 w 127635"/>
                  <a:gd name="connsiteY13" fmla="*/ 227648 h 227647"/>
                  <a:gd name="connsiteX14" fmla="*/ 109538 w 127635"/>
                  <a:gd name="connsiteY14" fmla="*/ 222885 h 227647"/>
                  <a:gd name="connsiteX15" fmla="*/ 109538 w 127635"/>
                  <a:gd name="connsiteY15" fmla="*/ 122873 h 227647"/>
                  <a:gd name="connsiteX16" fmla="*/ 101918 w 127635"/>
                  <a:gd name="connsiteY16" fmla="*/ 94298 h 227647"/>
                  <a:gd name="connsiteX17" fmla="*/ 77153 w 127635"/>
                  <a:gd name="connsiteY17" fmla="*/ 84773 h 227647"/>
                  <a:gd name="connsiteX18" fmla="*/ 17145 w 127635"/>
                  <a:gd name="connsiteY18" fmla="*/ 104775 h 227647"/>
                  <a:gd name="connsiteX19" fmla="*/ 17145 w 127635"/>
                  <a:gd name="connsiteY19" fmla="*/ 222885 h 227647"/>
                  <a:gd name="connsiteX20" fmla="*/ 12383 w 127635"/>
                  <a:gd name="connsiteY20" fmla="*/ 227648 h 227647"/>
                  <a:gd name="connsiteX21" fmla="*/ 4763 w 127635"/>
                  <a:gd name="connsiteY21" fmla="*/ 227648 h 227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7635" h="227647">
                    <a:moveTo>
                      <a:pt x="4763" y="227648"/>
                    </a:moveTo>
                    <a:cubicBezTo>
                      <a:pt x="1905" y="227648"/>
                      <a:pt x="0" y="225743"/>
                      <a:pt x="0" y="222885"/>
                    </a:cubicBezTo>
                    <a:lnTo>
                      <a:pt x="0" y="4763"/>
                    </a:lnTo>
                    <a:cubicBezTo>
                      <a:pt x="0" y="1905"/>
                      <a:pt x="1905" y="0"/>
                      <a:pt x="4763" y="0"/>
                    </a:cubicBezTo>
                    <a:lnTo>
                      <a:pt x="13335" y="0"/>
                    </a:lnTo>
                    <a:cubicBezTo>
                      <a:pt x="16193" y="0"/>
                      <a:pt x="18098" y="1905"/>
                      <a:pt x="18098" y="4763"/>
                    </a:cubicBezTo>
                    <a:lnTo>
                      <a:pt x="18098" y="90488"/>
                    </a:lnTo>
                    <a:cubicBezTo>
                      <a:pt x="28575" y="83820"/>
                      <a:pt x="39053" y="78105"/>
                      <a:pt x="49530" y="74295"/>
                    </a:cubicBezTo>
                    <a:cubicBezTo>
                      <a:pt x="60008" y="70485"/>
                      <a:pt x="71438" y="68580"/>
                      <a:pt x="81915" y="68580"/>
                    </a:cubicBezTo>
                    <a:cubicBezTo>
                      <a:pt x="97155" y="68580"/>
                      <a:pt x="108585" y="72390"/>
                      <a:pt x="116205" y="80010"/>
                    </a:cubicBezTo>
                    <a:cubicBezTo>
                      <a:pt x="123825" y="87630"/>
                      <a:pt x="127635" y="99060"/>
                      <a:pt x="127635" y="115253"/>
                    </a:cubicBezTo>
                    <a:lnTo>
                      <a:pt x="127635" y="222885"/>
                    </a:lnTo>
                    <a:cubicBezTo>
                      <a:pt x="127635" y="225743"/>
                      <a:pt x="125730" y="227648"/>
                      <a:pt x="122873" y="227648"/>
                    </a:cubicBezTo>
                    <a:lnTo>
                      <a:pt x="114300" y="227648"/>
                    </a:lnTo>
                    <a:cubicBezTo>
                      <a:pt x="111443" y="227648"/>
                      <a:pt x="109538" y="225743"/>
                      <a:pt x="109538" y="222885"/>
                    </a:cubicBezTo>
                    <a:lnTo>
                      <a:pt x="109538" y="122873"/>
                    </a:lnTo>
                    <a:cubicBezTo>
                      <a:pt x="109538" y="109538"/>
                      <a:pt x="106680" y="100013"/>
                      <a:pt x="101918" y="94298"/>
                    </a:cubicBezTo>
                    <a:cubicBezTo>
                      <a:pt x="97155" y="88583"/>
                      <a:pt x="88583" y="84773"/>
                      <a:pt x="77153" y="84773"/>
                    </a:cubicBezTo>
                    <a:cubicBezTo>
                      <a:pt x="57150" y="84773"/>
                      <a:pt x="37148" y="91440"/>
                      <a:pt x="17145" y="104775"/>
                    </a:cubicBezTo>
                    <a:lnTo>
                      <a:pt x="17145" y="222885"/>
                    </a:lnTo>
                    <a:cubicBezTo>
                      <a:pt x="17145" y="225743"/>
                      <a:pt x="15240" y="227648"/>
                      <a:pt x="12383" y="227648"/>
                    </a:cubicBezTo>
                    <a:lnTo>
                      <a:pt x="4763" y="227648"/>
                    </a:lnTo>
                    <a:close/>
                  </a:path>
                </a:pathLst>
              </a:custGeom>
              <a:grpFill/>
              <a:ln w="9525"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B7707BE1-DF0F-4A90-9769-7B894DCE5184}"/>
                  </a:ext>
                </a:extLst>
              </p:cNvPr>
              <p:cNvSpPr/>
              <p:nvPr/>
            </p:nvSpPr>
            <p:spPr>
              <a:xfrm>
                <a:off x="5804534" y="-666750"/>
                <a:ext cx="26670" cy="214312"/>
              </a:xfrm>
              <a:custGeom>
                <a:avLst/>
                <a:gdLst>
                  <a:gd name="connsiteX0" fmla="*/ 13335 w 26670"/>
                  <a:gd name="connsiteY0" fmla="*/ 26670 h 214312"/>
                  <a:gd name="connsiteX1" fmla="*/ 3810 w 26670"/>
                  <a:gd name="connsiteY1" fmla="*/ 22860 h 214312"/>
                  <a:gd name="connsiteX2" fmla="*/ 0 w 26670"/>
                  <a:gd name="connsiteY2" fmla="*/ 13335 h 214312"/>
                  <a:gd name="connsiteX3" fmla="*/ 3810 w 26670"/>
                  <a:gd name="connsiteY3" fmla="*/ 3810 h 214312"/>
                  <a:gd name="connsiteX4" fmla="*/ 13335 w 26670"/>
                  <a:gd name="connsiteY4" fmla="*/ 0 h 214312"/>
                  <a:gd name="connsiteX5" fmla="*/ 22860 w 26670"/>
                  <a:gd name="connsiteY5" fmla="*/ 3810 h 214312"/>
                  <a:gd name="connsiteX6" fmla="*/ 26670 w 26670"/>
                  <a:gd name="connsiteY6" fmla="*/ 13335 h 214312"/>
                  <a:gd name="connsiteX7" fmla="*/ 22860 w 26670"/>
                  <a:gd name="connsiteY7" fmla="*/ 22860 h 214312"/>
                  <a:gd name="connsiteX8" fmla="*/ 13335 w 26670"/>
                  <a:gd name="connsiteY8" fmla="*/ 26670 h 214312"/>
                  <a:gd name="connsiteX9" fmla="*/ 9525 w 26670"/>
                  <a:gd name="connsiteY9" fmla="*/ 214313 h 214312"/>
                  <a:gd name="connsiteX10" fmla="*/ 4763 w 26670"/>
                  <a:gd name="connsiteY10" fmla="*/ 209550 h 214312"/>
                  <a:gd name="connsiteX11" fmla="*/ 4763 w 26670"/>
                  <a:gd name="connsiteY11" fmla="*/ 64770 h 214312"/>
                  <a:gd name="connsiteX12" fmla="*/ 9525 w 26670"/>
                  <a:gd name="connsiteY12" fmla="*/ 60008 h 214312"/>
                  <a:gd name="connsiteX13" fmla="*/ 18098 w 26670"/>
                  <a:gd name="connsiteY13" fmla="*/ 60008 h 214312"/>
                  <a:gd name="connsiteX14" fmla="*/ 22860 w 26670"/>
                  <a:gd name="connsiteY14" fmla="*/ 64770 h 214312"/>
                  <a:gd name="connsiteX15" fmla="*/ 22860 w 26670"/>
                  <a:gd name="connsiteY15" fmla="*/ 209550 h 214312"/>
                  <a:gd name="connsiteX16" fmla="*/ 18098 w 26670"/>
                  <a:gd name="connsiteY16" fmla="*/ 214313 h 214312"/>
                  <a:gd name="connsiteX17" fmla="*/ 9525 w 26670"/>
                  <a:gd name="connsiteY17" fmla="*/ 214313 h 214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6670" h="214312">
                    <a:moveTo>
                      <a:pt x="13335" y="26670"/>
                    </a:moveTo>
                    <a:cubicBezTo>
                      <a:pt x="9525" y="26670"/>
                      <a:pt x="5715" y="25717"/>
                      <a:pt x="3810" y="22860"/>
                    </a:cubicBezTo>
                    <a:cubicBezTo>
                      <a:pt x="1905" y="20003"/>
                      <a:pt x="0" y="17145"/>
                      <a:pt x="0" y="13335"/>
                    </a:cubicBezTo>
                    <a:cubicBezTo>
                      <a:pt x="0" y="9525"/>
                      <a:pt x="953" y="5715"/>
                      <a:pt x="3810" y="3810"/>
                    </a:cubicBezTo>
                    <a:cubicBezTo>
                      <a:pt x="5715" y="952"/>
                      <a:pt x="9525" y="0"/>
                      <a:pt x="13335" y="0"/>
                    </a:cubicBezTo>
                    <a:cubicBezTo>
                      <a:pt x="17145" y="0"/>
                      <a:pt x="20955" y="952"/>
                      <a:pt x="22860" y="3810"/>
                    </a:cubicBezTo>
                    <a:cubicBezTo>
                      <a:pt x="24765" y="6668"/>
                      <a:pt x="26670" y="9525"/>
                      <a:pt x="26670" y="13335"/>
                    </a:cubicBezTo>
                    <a:cubicBezTo>
                      <a:pt x="26670" y="17145"/>
                      <a:pt x="25718" y="20955"/>
                      <a:pt x="22860" y="22860"/>
                    </a:cubicBezTo>
                    <a:cubicBezTo>
                      <a:pt x="20955" y="25717"/>
                      <a:pt x="17145" y="26670"/>
                      <a:pt x="13335" y="26670"/>
                    </a:cubicBezTo>
                    <a:close/>
                    <a:moveTo>
                      <a:pt x="9525" y="214313"/>
                    </a:moveTo>
                    <a:cubicBezTo>
                      <a:pt x="6668" y="214313"/>
                      <a:pt x="4763" y="212408"/>
                      <a:pt x="4763" y="209550"/>
                    </a:cubicBezTo>
                    <a:lnTo>
                      <a:pt x="4763" y="64770"/>
                    </a:lnTo>
                    <a:cubicBezTo>
                      <a:pt x="4763" y="61913"/>
                      <a:pt x="6668" y="60008"/>
                      <a:pt x="9525" y="60008"/>
                    </a:cubicBezTo>
                    <a:lnTo>
                      <a:pt x="18098" y="60008"/>
                    </a:lnTo>
                    <a:cubicBezTo>
                      <a:pt x="20955" y="60008"/>
                      <a:pt x="22860" y="61913"/>
                      <a:pt x="22860" y="64770"/>
                    </a:cubicBezTo>
                    <a:lnTo>
                      <a:pt x="22860" y="209550"/>
                    </a:lnTo>
                    <a:cubicBezTo>
                      <a:pt x="22860" y="212408"/>
                      <a:pt x="20955" y="214313"/>
                      <a:pt x="18098" y="214313"/>
                    </a:cubicBezTo>
                    <a:lnTo>
                      <a:pt x="9525" y="214313"/>
                    </a:lnTo>
                    <a:close/>
                  </a:path>
                </a:pathLst>
              </a:custGeom>
              <a:grpFill/>
              <a:ln w="9525"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AFD44DBD-E9ED-4C31-BFBF-A40074E545AF}"/>
                  </a:ext>
                </a:extLst>
              </p:cNvPr>
              <p:cNvSpPr/>
              <p:nvPr/>
            </p:nvSpPr>
            <p:spPr>
              <a:xfrm>
                <a:off x="5875971" y="-610552"/>
                <a:ext cx="125730" cy="158114"/>
              </a:xfrm>
              <a:custGeom>
                <a:avLst/>
                <a:gdLst>
                  <a:gd name="connsiteX0" fmla="*/ 4763 w 125730"/>
                  <a:gd name="connsiteY0" fmla="*/ 158115 h 158114"/>
                  <a:gd name="connsiteX1" fmla="*/ 0 w 125730"/>
                  <a:gd name="connsiteY1" fmla="*/ 153353 h 158114"/>
                  <a:gd name="connsiteX2" fmla="*/ 0 w 125730"/>
                  <a:gd name="connsiteY2" fmla="*/ 8573 h 158114"/>
                  <a:gd name="connsiteX3" fmla="*/ 4763 w 125730"/>
                  <a:gd name="connsiteY3" fmla="*/ 3810 h 158114"/>
                  <a:gd name="connsiteX4" fmla="*/ 10478 w 125730"/>
                  <a:gd name="connsiteY4" fmla="*/ 3810 h 158114"/>
                  <a:gd name="connsiteX5" fmla="*/ 15240 w 125730"/>
                  <a:gd name="connsiteY5" fmla="*/ 8573 h 158114"/>
                  <a:gd name="connsiteX6" fmla="*/ 16193 w 125730"/>
                  <a:gd name="connsiteY6" fmla="*/ 21907 h 158114"/>
                  <a:gd name="connsiteX7" fmla="*/ 47625 w 125730"/>
                  <a:gd name="connsiteY7" fmla="*/ 5715 h 158114"/>
                  <a:gd name="connsiteX8" fmla="*/ 80010 w 125730"/>
                  <a:gd name="connsiteY8" fmla="*/ 0 h 158114"/>
                  <a:gd name="connsiteX9" fmla="*/ 114300 w 125730"/>
                  <a:gd name="connsiteY9" fmla="*/ 11430 h 158114"/>
                  <a:gd name="connsiteX10" fmla="*/ 125730 w 125730"/>
                  <a:gd name="connsiteY10" fmla="*/ 46673 h 158114"/>
                  <a:gd name="connsiteX11" fmla="*/ 125730 w 125730"/>
                  <a:gd name="connsiteY11" fmla="*/ 153353 h 158114"/>
                  <a:gd name="connsiteX12" fmla="*/ 120968 w 125730"/>
                  <a:gd name="connsiteY12" fmla="*/ 158115 h 158114"/>
                  <a:gd name="connsiteX13" fmla="*/ 112395 w 125730"/>
                  <a:gd name="connsiteY13" fmla="*/ 158115 h 158114"/>
                  <a:gd name="connsiteX14" fmla="*/ 107633 w 125730"/>
                  <a:gd name="connsiteY14" fmla="*/ 153353 h 158114"/>
                  <a:gd name="connsiteX15" fmla="*/ 107633 w 125730"/>
                  <a:gd name="connsiteY15" fmla="*/ 53340 h 158114"/>
                  <a:gd name="connsiteX16" fmla="*/ 100013 w 125730"/>
                  <a:gd name="connsiteY16" fmla="*/ 24765 h 158114"/>
                  <a:gd name="connsiteX17" fmla="*/ 75248 w 125730"/>
                  <a:gd name="connsiteY17" fmla="*/ 15240 h 158114"/>
                  <a:gd name="connsiteX18" fmla="*/ 15240 w 125730"/>
                  <a:gd name="connsiteY18" fmla="*/ 35243 h 158114"/>
                  <a:gd name="connsiteX19" fmla="*/ 15240 w 125730"/>
                  <a:gd name="connsiteY19" fmla="*/ 153353 h 158114"/>
                  <a:gd name="connsiteX20" fmla="*/ 10478 w 125730"/>
                  <a:gd name="connsiteY20" fmla="*/ 158115 h 158114"/>
                  <a:gd name="connsiteX21" fmla="*/ 4763 w 125730"/>
                  <a:gd name="connsiteY21" fmla="*/ 158115 h 15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5730" h="158114">
                    <a:moveTo>
                      <a:pt x="4763" y="158115"/>
                    </a:moveTo>
                    <a:cubicBezTo>
                      <a:pt x="1905" y="158115"/>
                      <a:pt x="0" y="156210"/>
                      <a:pt x="0" y="153353"/>
                    </a:cubicBezTo>
                    <a:lnTo>
                      <a:pt x="0" y="8573"/>
                    </a:lnTo>
                    <a:cubicBezTo>
                      <a:pt x="0" y="5715"/>
                      <a:pt x="1905" y="3810"/>
                      <a:pt x="4763" y="3810"/>
                    </a:cubicBezTo>
                    <a:lnTo>
                      <a:pt x="10478" y="3810"/>
                    </a:lnTo>
                    <a:cubicBezTo>
                      <a:pt x="13335" y="3810"/>
                      <a:pt x="15240" y="5715"/>
                      <a:pt x="15240" y="8573"/>
                    </a:cubicBezTo>
                    <a:lnTo>
                      <a:pt x="16193" y="21907"/>
                    </a:lnTo>
                    <a:cubicBezTo>
                      <a:pt x="26670" y="14287"/>
                      <a:pt x="37148" y="9525"/>
                      <a:pt x="47625" y="5715"/>
                    </a:cubicBezTo>
                    <a:cubicBezTo>
                      <a:pt x="59055" y="1905"/>
                      <a:pt x="69533" y="0"/>
                      <a:pt x="80010" y="0"/>
                    </a:cubicBezTo>
                    <a:cubicBezTo>
                      <a:pt x="95250" y="0"/>
                      <a:pt x="106680" y="3810"/>
                      <a:pt x="114300" y="11430"/>
                    </a:cubicBezTo>
                    <a:cubicBezTo>
                      <a:pt x="121920" y="19050"/>
                      <a:pt x="125730" y="30480"/>
                      <a:pt x="125730" y="46673"/>
                    </a:cubicBezTo>
                    <a:lnTo>
                      <a:pt x="125730" y="153353"/>
                    </a:lnTo>
                    <a:cubicBezTo>
                      <a:pt x="125730" y="156210"/>
                      <a:pt x="123825" y="158115"/>
                      <a:pt x="120968" y="158115"/>
                    </a:cubicBezTo>
                    <a:lnTo>
                      <a:pt x="112395" y="158115"/>
                    </a:lnTo>
                    <a:cubicBezTo>
                      <a:pt x="109538" y="158115"/>
                      <a:pt x="107633" y="156210"/>
                      <a:pt x="107633" y="153353"/>
                    </a:cubicBezTo>
                    <a:lnTo>
                      <a:pt x="107633" y="53340"/>
                    </a:lnTo>
                    <a:cubicBezTo>
                      <a:pt x="107633" y="40005"/>
                      <a:pt x="104775" y="30480"/>
                      <a:pt x="100013" y="24765"/>
                    </a:cubicBezTo>
                    <a:cubicBezTo>
                      <a:pt x="95250" y="19050"/>
                      <a:pt x="86678" y="15240"/>
                      <a:pt x="75248" y="15240"/>
                    </a:cubicBezTo>
                    <a:cubicBezTo>
                      <a:pt x="55245" y="15240"/>
                      <a:pt x="35243" y="21907"/>
                      <a:pt x="15240" y="35243"/>
                    </a:cubicBezTo>
                    <a:lnTo>
                      <a:pt x="15240" y="153353"/>
                    </a:lnTo>
                    <a:cubicBezTo>
                      <a:pt x="15240" y="156210"/>
                      <a:pt x="13335" y="158115"/>
                      <a:pt x="10478" y="158115"/>
                    </a:cubicBezTo>
                    <a:lnTo>
                      <a:pt x="4763" y="158115"/>
                    </a:lnTo>
                    <a:close/>
                  </a:path>
                </a:pathLst>
              </a:custGeom>
              <a:grpFill/>
              <a:ln w="9525"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C019668D-4429-49D5-8BF5-76982A9BB4A1}"/>
                  </a:ext>
                </a:extLst>
              </p:cNvPr>
              <p:cNvSpPr/>
              <p:nvPr/>
            </p:nvSpPr>
            <p:spPr>
              <a:xfrm>
                <a:off x="6042659" y="-611504"/>
                <a:ext cx="129540" cy="163829"/>
              </a:xfrm>
              <a:custGeom>
                <a:avLst/>
                <a:gdLst>
                  <a:gd name="connsiteX0" fmla="*/ 73343 w 129540"/>
                  <a:gd name="connsiteY0" fmla="*/ 163830 h 163829"/>
                  <a:gd name="connsiteX1" fmla="*/ 18098 w 129540"/>
                  <a:gd name="connsiteY1" fmla="*/ 142875 h 163829"/>
                  <a:gd name="connsiteX2" fmla="*/ 0 w 129540"/>
                  <a:gd name="connsiteY2" fmla="*/ 80962 h 163829"/>
                  <a:gd name="connsiteX3" fmla="*/ 19050 w 129540"/>
                  <a:gd name="connsiteY3" fmla="*/ 20955 h 163829"/>
                  <a:gd name="connsiteX4" fmla="*/ 71438 w 129540"/>
                  <a:gd name="connsiteY4" fmla="*/ 0 h 163829"/>
                  <a:gd name="connsiteX5" fmla="*/ 114300 w 129540"/>
                  <a:gd name="connsiteY5" fmla="*/ 16192 h 163829"/>
                  <a:gd name="connsiteX6" fmla="*/ 129540 w 129540"/>
                  <a:gd name="connsiteY6" fmla="*/ 61913 h 163829"/>
                  <a:gd name="connsiteX7" fmla="*/ 128588 w 129540"/>
                  <a:gd name="connsiteY7" fmla="*/ 80010 h 163829"/>
                  <a:gd name="connsiteX8" fmla="*/ 123825 w 129540"/>
                  <a:gd name="connsiteY8" fmla="*/ 84773 h 163829"/>
                  <a:gd name="connsiteX9" fmla="*/ 20003 w 129540"/>
                  <a:gd name="connsiteY9" fmla="*/ 84773 h 163829"/>
                  <a:gd name="connsiteX10" fmla="*/ 34290 w 129540"/>
                  <a:gd name="connsiteY10" fmla="*/ 132398 h 163829"/>
                  <a:gd name="connsiteX11" fmla="*/ 77153 w 129540"/>
                  <a:gd name="connsiteY11" fmla="*/ 147637 h 163829"/>
                  <a:gd name="connsiteX12" fmla="*/ 119063 w 129540"/>
                  <a:gd name="connsiteY12" fmla="*/ 140018 h 163829"/>
                  <a:gd name="connsiteX13" fmla="*/ 124778 w 129540"/>
                  <a:gd name="connsiteY13" fmla="*/ 138112 h 163829"/>
                  <a:gd name="connsiteX14" fmla="*/ 126683 w 129540"/>
                  <a:gd name="connsiteY14" fmla="*/ 139065 h 163829"/>
                  <a:gd name="connsiteX15" fmla="*/ 127635 w 129540"/>
                  <a:gd name="connsiteY15" fmla="*/ 141923 h 163829"/>
                  <a:gd name="connsiteX16" fmla="*/ 127635 w 129540"/>
                  <a:gd name="connsiteY16" fmla="*/ 146685 h 163829"/>
                  <a:gd name="connsiteX17" fmla="*/ 123825 w 129540"/>
                  <a:gd name="connsiteY17" fmla="*/ 153353 h 163829"/>
                  <a:gd name="connsiteX18" fmla="*/ 73343 w 129540"/>
                  <a:gd name="connsiteY18" fmla="*/ 163830 h 163829"/>
                  <a:gd name="connsiteX19" fmla="*/ 110490 w 129540"/>
                  <a:gd name="connsiteY19" fmla="*/ 70485 h 163829"/>
                  <a:gd name="connsiteX20" fmla="*/ 110490 w 129540"/>
                  <a:gd name="connsiteY20" fmla="*/ 60008 h 163829"/>
                  <a:gd name="connsiteX21" fmla="*/ 100013 w 129540"/>
                  <a:gd name="connsiteY21" fmla="*/ 26670 h 163829"/>
                  <a:gd name="connsiteX22" fmla="*/ 68580 w 129540"/>
                  <a:gd name="connsiteY22" fmla="*/ 15240 h 163829"/>
                  <a:gd name="connsiteX23" fmla="*/ 17145 w 129540"/>
                  <a:gd name="connsiteY23" fmla="*/ 70485 h 163829"/>
                  <a:gd name="connsiteX24" fmla="*/ 110490 w 129540"/>
                  <a:gd name="connsiteY24" fmla="*/ 70485 h 163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9540" h="163829">
                    <a:moveTo>
                      <a:pt x="73343" y="163830"/>
                    </a:moveTo>
                    <a:cubicBezTo>
                      <a:pt x="48578" y="163830"/>
                      <a:pt x="30480" y="157162"/>
                      <a:pt x="18098" y="142875"/>
                    </a:cubicBezTo>
                    <a:cubicBezTo>
                      <a:pt x="5715" y="128587"/>
                      <a:pt x="0" y="108585"/>
                      <a:pt x="0" y="80962"/>
                    </a:cubicBezTo>
                    <a:cubicBezTo>
                      <a:pt x="0" y="55245"/>
                      <a:pt x="5715" y="35243"/>
                      <a:pt x="19050" y="20955"/>
                    </a:cubicBezTo>
                    <a:cubicBezTo>
                      <a:pt x="31433" y="6667"/>
                      <a:pt x="48578" y="0"/>
                      <a:pt x="71438" y="0"/>
                    </a:cubicBezTo>
                    <a:cubicBezTo>
                      <a:pt x="90488" y="0"/>
                      <a:pt x="104775" y="5715"/>
                      <a:pt x="114300" y="16192"/>
                    </a:cubicBezTo>
                    <a:cubicBezTo>
                      <a:pt x="123825" y="26670"/>
                      <a:pt x="129540" y="41910"/>
                      <a:pt x="129540" y="61913"/>
                    </a:cubicBezTo>
                    <a:cubicBezTo>
                      <a:pt x="129540" y="70485"/>
                      <a:pt x="129540" y="76200"/>
                      <a:pt x="128588" y="80010"/>
                    </a:cubicBezTo>
                    <a:cubicBezTo>
                      <a:pt x="127635" y="82868"/>
                      <a:pt x="126683" y="84773"/>
                      <a:pt x="123825" y="84773"/>
                    </a:cubicBezTo>
                    <a:lnTo>
                      <a:pt x="20003" y="84773"/>
                    </a:lnTo>
                    <a:cubicBezTo>
                      <a:pt x="20003" y="106680"/>
                      <a:pt x="24765" y="121920"/>
                      <a:pt x="34290" y="132398"/>
                    </a:cubicBezTo>
                    <a:cubicBezTo>
                      <a:pt x="43815" y="142875"/>
                      <a:pt x="58103" y="147637"/>
                      <a:pt x="77153" y="147637"/>
                    </a:cubicBezTo>
                    <a:cubicBezTo>
                      <a:pt x="91440" y="147637"/>
                      <a:pt x="105728" y="144780"/>
                      <a:pt x="119063" y="140018"/>
                    </a:cubicBezTo>
                    <a:cubicBezTo>
                      <a:pt x="121920" y="139065"/>
                      <a:pt x="123825" y="138112"/>
                      <a:pt x="124778" y="138112"/>
                    </a:cubicBezTo>
                    <a:cubicBezTo>
                      <a:pt x="125730" y="138112"/>
                      <a:pt x="126683" y="138112"/>
                      <a:pt x="126683" y="139065"/>
                    </a:cubicBezTo>
                    <a:cubicBezTo>
                      <a:pt x="127635" y="140018"/>
                      <a:pt x="127635" y="140970"/>
                      <a:pt x="127635" y="141923"/>
                    </a:cubicBezTo>
                    <a:lnTo>
                      <a:pt x="127635" y="146685"/>
                    </a:lnTo>
                    <a:cubicBezTo>
                      <a:pt x="127635" y="149543"/>
                      <a:pt x="126683" y="152400"/>
                      <a:pt x="123825" y="153353"/>
                    </a:cubicBezTo>
                    <a:cubicBezTo>
                      <a:pt x="106680" y="160020"/>
                      <a:pt x="90488" y="163830"/>
                      <a:pt x="73343" y="163830"/>
                    </a:cubicBezTo>
                    <a:close/>
                    <a:moveTo>
                      <a:pt x="110490" y="70485"/>
                    </a:moveTo>
                    <a:cubicBezTo>
                      <a:pt x="110490" y="67627"/>
                      <a:pt x="110490" y="63818"/>
                      <a:pt x="110490" y="60008"/>
                    </a:cubicBezTo>
                    <a:cubicBezTo>
                      <a:pt x="110490" y="45720"/>
                      <a:pt x="106680" y="34290"/>
                      <a:pt x="100013" y="26670"/>
                    </a:cubicBezTo>
                    <a:cubicBezTo>
                      <a:pt x="92393" y="19050"/>
                      <a:pt x="81915" y="15240"/>
                      <a:pt x="68580" y="15240"/>
                    </a:cubicBezTo>
                    <a:cubicBezTo>
                      <a:pt x="36195" y="15240"/>
                      <a:pt x="19050" y="33338"/>
                      <a:pt x="17145" y="70485"/>
                    </a:cubicBezTo>
                    <a:lnTo>
                      <a:pt x="110490" y="70485"/>
                    </a:lnTo>
                    <a:close/>
                  </a:path>
                </a:pathLst>
              </a:custGeom>
              <a:grpFill/>
              <a:ln w="9525"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42B73321-E3E6-4923-8047-198621C1EB2B}"/>
                  </a:ext>
                </a:extLst>
              </p:cNvPr>
              <p:cNvSpPr/>
              <p:nvPr/>
            </p:nvSpPr>
            <p:spPr>
              <a:xfrm>
                <a:off x="5071109" y="-347662"/>
                <a:ext cx="42862" cy="228600"/>
              </a:xfrm>
              <a:custGeom>
                <a:avLst/>
                <a:gdLst>
                  <a:gd name="connsiteX0" fmla="*/ 25718 w 42862"/>
                  <a:gd name="connsiteY0" fmla="*/ 228600 h 228600"/>
                  <a:gd name="connsiteX1" fmla="*/ 6668 w 42862"/>
                  <a:gd name="connsiteY1" fmla="*/ 220980 h 228600"/>
                  <a:gd name="connsiteX2" fmla="*/ 0 w 42862"/>
                  <a:gd name="connsiteY2" fmla="*/ 200977 h 228600"/>
                  <a:gd name="connsiteX3" fmla="*/ 0 w 42862"/>
                  <a:gd name="connsiteY3" fmla="*/ 4763 h 228600"/>
                  <a:gd name="connsiteX4" fmla="*/ 4763 w 42862"/>
                  <a:gd name="connsiteY4" fmla="*/ 0 h 228600"/>
                  <a:gd name="connsiteX5" fmla="*/ 13335 w 42862"/>
                  <a:gd name="connsiteY5" fmla="*/ 0 h 228600"/>
                  <a:gd name="connsiteX6" fmla="*/ 18098 w 42862"/>
                  <a:gd name="connsiteY6" fmla="*/ 4763 h 228600"/>
                  <a:gd name="connsiteX7" fmla="*/ 18098 w 42862"/>
                  <a:gd name="connsiteY7" fmla="*/ 200977 h 228600"/>
                  <a:gd name="connsiteX8" fmla="*/ 20955 w 42862"/>
                  <a:gd name="connsiteY8" fmla="*/ 210502 h 228600"/>
                  <a:gd name="connsiteX9" fmla="*/ 30480 w 42862"/>
                  <a:gd name="connsiteY9" fmla="*/ 213360 h 228600"/>
                  <a:gd name="connsiteX10" fmla="*/ 34290 w 42862"/>
                  <a:gd name="connsiteY10" fmla="*/ 213360 h 228600"/>
                  <a:gd name="connsiteX11" fmla="*/ 38100 w 42862"/>
                  <a:gd name="connsiteY11" fmla="*/ 213360 h 228600"/>
                  <a:gd name="connsiteX12" fmla="*/ 42863 w 42862"/>
                  <a:gd name="connsiteY12" fmla="*/ 218123 h 228600"/>
                  <a:gd name="connsiteX13" fmla="*/ 42863 w 42862"/>
                  <a:gd name="connsiteY13" fmla="*/ 223838 h 228600"/>
                  <a:gd name="connsiteX14" fmla="*/ 39053 w 42862"/>
                  <a:gd name="connsiteY14" fmla="*/ 228600 h 228600"/>
                  <a:gd name="connsiteX15" fmla="*/ 25718 w 42862"/>
                  <a:gd name="connsiteY15" fmla="*/ 228600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2862" h="228600">
                    <a:moveTo>
                      <a:pt x="25718" y="228600"/>
                    </a:moveTo>
                    <a:cubicBezTo>
                      <a:pt x="17145" y="228600"/>
                      <a:pt x="11430" y="225743"/>
                      <a:pt x="6668" y="220980"/>
                    </a:cubicBezTo>
                    <a:cubicBezTo>
                      <a:pt x="1905" y="216218"/>
                      <a:pt x="0" y="209550"/>
                      <a:pt x="0" y="200977"/>
                    </a:cubicBezTo>
                    <a:lnTo>
                      <a:pt x="0" y="4763"/>
                    </a:lnTo>
                    <a:cubicBezTo>
                      <a:pt x="0" y="1905"/>
                      <a:pt x="1905" y="0"/>
                      <a:pt x="4763" y="0"/>
                    </a:cubicBezTo>
                    <a:lnTo>
                      <a:pt x="13335" y="0"/>
                    </a:lnTo>
                    <a:cubicBezTo>
                      <a:pt x="16193" y="0"/>
                      <a:pt x="18098" y="1905"/>
                      <a:pt x="18098" y="4763"/>
                    </a:cubicBezTo>
                    <a:lnTo>
                      <a:pt x="18098" y="200977"/>
                    </a:lnTo>
                    <a:cubicBezTo>
                      <a:pt x="18098" y="205740"/>
                      <a:pt x="19050" y="208598"/>
                      <a:pt x="20955" y="210502"/>
                    </a:cubicBezTo>
                    <a:cubicBezTo>
                      <a:pt x="22860" y="212408"/>
                      <a:pt x="25718" y="213360"/>
                      <a:pt x="30480" y="213360"/>
                    </a:cubicBezTo>
                    <a:cubicBezTo>
                      <a:pt x="31433" y="213360"/>
                      <a:pt x="33338" y="213360"/>
                      <a:pt x="34290" y="213360"/>
                    </a:cubicBezTo>
                    <a:cubicBezTo>
                      <a:pt x="36195" y="213360"/>
                      <a:pt x="37148" y="213360"/>
                      <a:pt x="38100" y="213360"/>
                    </a:cubicBezTo>
                    <a:cubicBezTo>
                      <a:pt x="40958" y="213360"/>
                      <a:pt x="42863" y="215265"/>
                      <a:pt x="42863" y="218123"/>
                    </a:cubicBezTo>
                    <a:lnTo>
                      <a:pt x="42863" y="223838"/>
                    </a:lnTo>
                    <a:cubicBezTo>
                      <a:pt x="42863" y="226695"/>
                      <a:pt x="41910" y="227648"/>
                      <a:pt x="39053" y="228600"/>
                    </a:cubicBezTo>
                    <a:cubicBezTo>
                      <a:pt x="34290" y="228600"/>
                      <a:pt x="30480" y="228600"/>
                      <a:pt x="25718" y="228600"/>
                    </a:cubicBezTo>
                    <a:close/>
                  </a:path>
                </a:pathLst>
              </a:custGeom>
              <a:grpFill/>
              <a:ln w="9525"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AB50B0DD-EDA8-492B-B9FA-FA975CB64806}"/>
                  </a:ext>
                </a:extLst>
              </p:cNvPr>
              <p:cNvSpPr/>
              <p:nvPr/>
            </p:nvSpPr>
            <p:spPr>
              <a:xfrm>
                <a:off x="5139689" y="-279082"/>
                <a:ext cx="129539" cy="163830"/>
              </a:xfrm>
              <a:custGeom>
                <a:avLst/>
                <a:gdLst>
                  <a:gd name="connsiteX0" fmla="*/ 73342 w 129539"/>
                  <a:gd name="connsiteY0" fmla="*/ 163830 h 163830"/>
                  <a:gd name="connsiteX1" fmla="*/ 18097 w 129539"/>
                  <a:gd name="connsiteY1" fmla="*/ 142875 h 163830"/>
                  <a:gd name="connsiteX2" fmla="*/ 0 w 129539"/>
                  <a:gd name="connsiteY2" fmla="*/ 80963 h 163830"/>
                  <a:gd name="connsiteX3" fmla="*/ 19050 w 129539"/>
                  <a:gd name="connsiteY3" fmla="*/ 20955 h 163830"/>
                  <a:gd name="connsiteX4" fmla="*/ 71438 w 129539"/>
                  <a:gd name="connsiteY4" fmla="*/ 0 h 163830"/>
                  <a:gd name="connsiteX5" fmla="*/ 114300 w 129539"/>
                  <a:gd name="connsiteY5" fmla="*/ 16193 h 163830"/>
                  <a:gd name="connsiteX6" fmla="*/ 129540 w 129539"/>
                  <a:gd name="connsiteY6" fmla="*/ 61913 h 163830"/>
                  <a:gd name="connsiteX7" fmla="*/ 128588 w 129539"/>
                  <a:gd name="connsiteY7" fmla="*/ 80010 h 163830"/>
                  <a:gd name="connsiteX8" fmla="*/ 123825 w 129539"/>
                  <a:gd name="connsiteY8" fmla="*/ 84772 h 163830"/>
                  <a:gd name="connsiteX9" fmla="*/ 18097 w 129539"/>
                  <a:gd name="connsiteY9" fmla="*/ 84772 h 163830"/>
                  <a:gd name="connsiteX10" fmla="*/ 32385 w 129539"/>
                  <a:gd name="connsiteY10" fmla="*/ 132397 h 163830"/>
                  <a:gd name="connsiteX11" fmla="*/ 75247 w 129539"/>
                  <a:gd name="connsiteY11" fmla="*/ 147638 h 163830"/>
                  <a:gd name="connsiteX12" fmla="*/ 117157 w 129539"/>
                  <a:gd name="connsiteY12" fmla="*/ 140018 h 163830"/>
                  <a:gd name="connsiteX13" fmla="*/ 122872 w 129539"/>
                  <a:gd name="connsiteY13" fmla="*/ 138113 h 163830"/>
                  <a:gd name="connsiteX14" fmla="*/ 124777 w 129539"/>
                  <a:gd name="connsiteY14" fmla="*/ 139065 h 163830"/>
                  <a:gd name="connsiteX15" fmla="*/ 125730 w 129539"/>
                  <a:gd name="connsiteY15" fmla="*/ 141922 h 163830"/>
                  <a:gd name="connsiteX16" fmla="*/ 125730 w 129539"/>
                  <a:gd name="connsiteY16" fmla="*/ 146685 h 163830"/>
                  <a:gd name="connsiteX17" fmla="*/ 121920 w 129539"/>
                  <a:gd name="connsiteY17" fmla="*/ 153352 h 163830"/>
                  <a:gd name="connsiteX18" fmla="*/ 73342 w 129539"/>
                  <a:gd name="connsiteY18" fmla="*/ 163830 h 163830"/>
                  <a:gd name="connsiteX19" fmla="*/ 111442 w 129539"/>
                  <a:gd name="connsiteY19" fmla="*/ 70485 h 163830"/>
                  <a:gd name="connsiteX20" fmla="*/ 111442 w 129539"/>
                  <a:gd name="connsiteY20" fmla="*/ 60007 h 163830"/>
                  <a:gd name="connsiteX21" fmla="*/ 100965 w 129539"/>
                  <a:gd name="connsiteY21" fmla="*/ 26670 h 163830"/>
                  <a:gd name="connsiteX22" fmla="*/ 69532 w 129539"/>
                  <a:gd name="connsiteY22" fmla="*/ 15240 h 163830"/>
                  <a:gd name="connsiteX23" fmla="*/ 18097 w 129539"/>
                  <a:gd name="connsiteY23" fmla="*/ 70485 h 163830"/>
                  <a:gd name="connsiteX24" fmla="*/ 111442 w 129539"/>
                  <a:gd name="connsiteY24" fmla="*/ 70485 h 163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9539" h="163830">
                    <a:moveTo>
                      <a:pt x="73342" y="163830"/>
                    </a:moveTo>
                    <a:cubicBezTo>
                      <a:pt x="48577" y="163830"/>
                      <a:pt x="30480" y="157163"/>
                      <a:pt x="18097" y="142875"/>
                    </a:cubicBezTo>
                    <a:cubicBezTo>
                      <a:pt x="5715" y="128588"/>
                      <a:pt x="0" y="108585"/>
                      <a:pt x="0" y="80963"/>
                    </a:cubicBezTo>
                    <a:cubicBezTo>
                      <a:pt x="0" y="55245"/>
                      <a:pt x="5715" y="35243"/>
                      <a:pt x="19050" y="20955"/>
                    </a:cubicBezTo>
                    <a:cubicBezTo>
                      <a:pt x="31432" y="6668"/>
                      <a:pt x="48577" y="0"/>
                      <a:pt x="71438" y="0"/>
                    </a:cubicBezTo>
                    <a:cubicBezTo>
                      <a:pt x="90488" y="0"/>
                      <a:pt x="104775" y="5715"/>
                      <a:pt x="114300" y="16193"/>
                    </a:cubicBezTo>
                    <a:cubicBezTo>
                      <a:pt x="123825" y="26670"/>
                      <a:pt x="129540" y="41910"/>
                      <a:pt x="129540" y="61913"/>
                    </a:cubicBezTo>
                    <a:cubicBezTo>
                      <a:pt x="129540" y="70485"/>
                      <a:pt x="129540" y="76200"/>
                      <a:pt x="128588" y="80010"/>
                    </a:cubicBezTo>
                    <a:cubicBezTo>
                      <a:pt x="127635" y="82868"/>
                      <a:pt x="126682" y="84772"/>
                      <a:pt x="123825" y="84772"/>
                    </a:cubicBezTo>
                    <a:lnTo>
                      <a:pt x="18097" y="84772"/>
                    </a:lnTo>
                    <a:cubicBezTo>
                      <a:pt x="18097" y="106680"/>
                      <a:pt x="22860" y="121920"/>
                      <a:pt x="32385" y="132397"/>
                    </a:cubicBezTo>
                    <a:cubicBezTo>
                      <a:pt x="41910" y="142875"/>
                      <a:pt x="56197" y="147638"/>
                      <a:pt x="75247" y="147638"/>
                    </a:cubicBezTo>
                    <a:cubicBezTo>
                      <a:pt x="89535" y="147638"/>
                      <a:pt x="103822" y="144780"/>
                      <a:pt x="117157" y="140018"/>
                    </a:cubicBezTo>
                    <a:cubicBezTo>
                      <a:pt x="120015" y="139065"/>
                      <a:pt x="121920" y="138113"/>
                      <a:pt x="122872" y="138113"/>
                    </a:cubicBezTo>
                    <a:cubicBezTo>
                      <a:pt x="123825" y="138113"/>
                      <a:pt x="124777" y="138113"/>
                      <a:pt x="124777" y="139065"/>
                    </a:cubicBezTo>
                    <a:cubicBezTo>
                      <a:pt x="125730" y="140018"/>
                      <a:pt x="125730" y="140970"/>
                      <a:pt x="125730" y="141922"/>
                    </a:cubicBezTo>
                    <a:lnTo>
                      <a:pt x="125730" y="146685"/>
                    </a:lnTo>
                    <a:cubicBezTo>
                      <a:pt x="125730" y="149543"/>
                      <a:pt x="124777" y="152400"/>
                      <a:pt x="121920" y="153352"/>
                    </a:cubicBezTo>
                    <a:cubicBezTo>
                      <a:pt x="107632" y="160020"/>
                      <a:pt x="91440" y="163830"/>
                      <a:pt x="73342" y="163830"/>
                    </a:cubicBezTo>
                    <a:close/>
                    <a:moveTo>
                      <a:pt x="111442" y="70485"/>
                    </a:moveTo>
                    <a:cubicBezTo>
                      <a:pt x="111442" y="67627"/>
                      <a:pt x="111442" y="63818"/>
                      <a:pt x="111442" y="60007"/>
                    </a:cubicBezTo>
                    <a:cubicBezTo>
                      <a:pt x="111442" y="45720"/>
                      <a:pt x="107632" y="34290"/>
                      <a:pt x="100965" y="26670"/>
                    </a:cubicBezTo>
                    <a:cubicBezTo>
                      <a:pt x="93345" y="19050"/>
                      <a:pt x="82867" y="15240"/>
                      <a:pt x="69532" y="15240"/>
                    </a:cubicBezTo>
                    <a:cubicBezTo>
                      <a:pt x="37147" y="15240"/>
                      <a:pt x="20002" y="33338"/>
                      <a:pt x="18097" y="70485"/>
                    </a:cubicBezTo>
                    <a:lnTo>
                      <a:pt x="111442" y="70485"/>
                    </a:lnTo>
                    <a:close/>
                  </a:path>
                </a:pathLst>
              </a:custGeom>
              <a:grpFill/>
              <a:ln w="9525"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AB405609-C255-41AB-9E85-0791B71C3795}"/>
                  </a:ext>
                </a:extLst>
              </p:cNvPr>
              <p:cNvSpPr/>
              <p:nvPr/>
            </p:nvSpPr>
            <p:spPr>
              <a:xfrm>
                <a:off x="5296852" y="-279082"/>
                <a:ext cx="119062" cy="162877"/>
              </a:xfrm>
              <a:custGeom>
                <a:avLst/>
                <a:gdLst>
                  <a:gd name="connsiteX0" fmla="*/ 45720 w 119062"/>
                  <a:gd name="connsiteY0" fmla="*/ 162877 h 162877"/>
                  <a:gd name="connsiteX1" fmla="*/ 12382 w 119062"/>
                  <a:gd name="connsiteY1" fmla="*/ 150495 h 162877"/>
                  <a:gd name="connsiteX2" fmla="*/ 0 w 119062"/>
                  <a:gd name="connsiteY2" fmla="*/ 118110 h 162877"/>
                  <a:gd name="connsiteX3" fmla="*/ 15240 w 119062"/>
                  <a:gd name="connsiteY3" fmla="*/ 82868 h 162877"/>
                  <a:gd name="connsiteX4" fmla="*/ 57150 w 119062"/>
                  <a:gd name="connsiteY4" fmla="*/ 69532 h 162877"/>
                  <a:gd name="connsiteX5" fmla="*/ 100965 w 119062"/>
                  <a:gd name="connsiteY5" fmla="*/ 76200 h 162877"/>
                  <a:gd name="connsiteX6" fmla="*/ 100965 w 119062"/>
                  <a:gd name="connsiteY6" fmla="*/ 50482 h 162877"/>
                  <a:gd name="connsiteX7" fmla="*/ 92392 w 119062"/>
                  <a:gd name="connsiteY7" fmla="*/ 23813 h 162877"/>
                  <a:gd name="connsiteX8" fmla="*/ 62865 w 119062"/>
                  <a:gd name="connsiteY8" fmla="*/ 15240 h 162877"/>
                  <a:gd name="connsiteX9" fmla="*/ 18097 w 119062"/>
                  <a:gd name="connsiteY9" fmla="*/ 22860 h 162877"/>
                  <a:gd name="connsiteX10" fmla="*/ 13335 w 119062"/>
                  <a:gd name="connsiteY10" fmla="*/ 23813 h 162877"/>
                  <a:gd name="connsiteX11" fmla="*/ 10477 w 119062"/>
                  <a:gd name="connsiteY11" fmla="*/ 20002 h 162877"/>
                  <a:gd name="connsiteX12" fmla="*/ 10477 w 119062"/>
                  <a:gd name="connsiteY12" fmla="*/ 15240 h 162877"/>
                  <a:gd name="connsiteX13" fmla="*/ 11430 w 119062"/>
                  <a:gd name="connsiteY13" fmla="*/ 11430 h 162877"/>
                  <a:gd name="connsiteX14" fmla="*/ 14288 w 119062"/>
                  <a:gd name="connsiteY14" fmla="*/ 9525 h 162877"/>
                  <a:gd name="connsiteX15" fmla="*/ 65722 w 119062"/>
                  <a:gd name="connsiteY15" fmla="*/ 0 h 162877"/>
                  <a:gd name="connsiteX16" fmla="*/ 105727 w 119062"/>
                  <a:gd name="connsiteY16" fmla="*/ 11430 h 162877"/>
                  <a:gd name="connsiteX17" fmla="*/ 119063 w 119062"/>
                  <a:gd name="connsiteY17" fmla="*/ 45720 h 162877"/>
                  <a:gd name="connsiteX18" fmla="*/ 119063 w 119062"/>
                  <a:gd name="connsiteY18" fmla="*/ 154305 h 162877"/>
                  <a:gd name="connsiteX19" fmla="*/ 114300 w 119062"/>
                  <a:gd name="connsiteY19" fmla="*/ 159068 h 162877"/>
                  <a:gd name="connsiteX20" fmla="*/ 107632 w 119062"/>
                  <a:gd name="connsiteY20" fmla="*/ 159068 h 162877"/>
                  <a:gd name="connsiteX21" fmla="*/ 102870 w 119062"/>
                  <a:gd name="connsiteY21" fmla="*/ 154305 h 162877"/>
                  <a:gd name="connsiteX22" fmla="*/ 101917 w 119062"/>
                  <a:gd name="connsiteY22" fmla="*/ 140970 h 162877"/>
                  <a:gd name="connsiteX23" fmla="*/ 45720 w 119062"/>
                  <a:gd name="connsiteY23" fmla="*/ 162877 h 162877"/>
                  <a:gd name="connsiteX24" fmla="*/ 48577 w 119062"/>
                  <a:gd name="connsiteY24" fmla="*/ 146685 h 162877"/>
                  <a:gd name="connsiteX25" fmla="*/ 73342 w 119062"/>
                  <a:gd name="connsiteY25" fmla="*/ 141922 h 162877"/>
                  <a:gd name="connsiteX26" fmla="*/ 100965 w 119062"/>
                  <a:gd name="connsiteY26" fmla="*/ 128588 h 162877"/>
                  <a:gd name="connsiteX27" fmla="*/ 100965 w 119062"/>
                  <a:gd name="connsiteY27" fmla="*/ 90488 h 162877"/>
                  <a:gd name="connsiteX28" fmla="*/ 60960 w 119062"/>
                  <a:gd name="connsiteY28" fmla="*/ 84772 h 162877"/>
                  <a:gd name="connsiteX29" fmla="*/ 18097 w 119062"/>
                  <a:gd name="connsiteY29" fmla="*/ 118110 h 162877"/>
                  <a:gd name="connsiteX30" fmla="*/ 25717 w 119062"/>
                  <a:gd name="connsiteY30" fmla="*/ 140018 h 162877"/>
                  <a:gd name="connsiteX31" fmla="*/ 48577 w 119062"/>
                  <a:gd name="connsiteY31" fmla="*/ 146685 h 162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19062" h="162877">
                    <a:moveTo>
                      <a:pt x="45720" y="162877"/>
                    </a:moveTo>
                    <a:cubicBezTo>
                      <a:pt x="31432" y="162877"/>
                      <a:pt x="20002" y="159068"/>
                      <a:pt x="12382" y="150495"/>
                    </a:cubicBezTo>
                    <a:cubicBezTo>
                      <a:pt x="3810" y="142875"/>
                      <a:pt x="0" y="131445"/>
                      <a:pt x="0" y="118110"/>
                    </a:cubicBezTo>
                    <a:cubicBezTo>
                      <a:pt x="0" y="102870"/>
                      <a:pt x="4763" y="91440"/>
                      <a:pt x="15240" y="82868"/>
                    </a:cubicBezTo>
                    <a:cubicBezTo>
                      <a:pt x="25717" y="74295"/>
                      <a:pt x="39052" y="69532"/>
                      <a:pt x="57150" y="69532"/>
                    </a:cubicBezTo>
                    <a:cubicBezTo>
                      <a:pt x="70485" y="69532"/>
                      <a:pt x="85725" y="71438"/>
                      <a:pt x="100965" y="76200"/>
                    </a:cubicBezTo>
                    <a:lnTo>
                      <a:pt x="100965" y="50482"/>
                    </a:lnTo>
                    <a:cubicBezTo>
                      <a:pt x="100965" y="38100"/>
                      <a:pt x="98107" y="28575"/>
                      <a:pt x="92392" y="23813"/>
                    </a:cubicBezTo>
                    <a:cubicBezTo>
                      <a:pt x="86677" y="18097"/>
                      <a:pt x="76200" y="15240"/>
                      <a:pt x="62865" y="15240"/>
                    </a:cubicBezTo>
                    <a:cubicBezTo>
                      <a:pt x="48577" y="15240"/>
                      <a:pt x="34290" y="18097"/>
                      <a:pt x="18097" y="22860"/>
                    </a:cubicBezTo>
                    <a:cubicBezTo>
                      <a:pt x="16192" y="23813"/>
                      <a:pt x="14288" y="23813"/>
                      <a:pt x="13335" y="23813"/>
                    </a:cubicBezTo>
                    <a:cubicBezTo>
                      <a:pt x="11430" y="23813"/>
                      <a:pt x="10477" y="22860"/>
                      <a:pt x="10477" y="20002"/>
                    </a:cubicBezTo>
                    <a:lnTo>
                      <a:pt x="10477" y="15240"/>
                    </a:lnTo>
                    <a:cubicBezTo>
                      <a:pt x="10477" y="13335"/>
                      <a:pt x="10477" y="12382"/>
                      <a:pt x="11430" y="11430"/>
                    </a:cubicBezTo>
                    <a:cubicBezTo>
                      <a:pt x="12382" y="10477"/>
                      <a:pt x="13335" y="9525"/>
                      <a:pt x="14288" y="9525"/>
                    </a:cubicBezTo>
                    <a:cubicBezTo>
                      <a:pt x="30480" y="2857"/>
                      <a:pt x="47625" y="0"/>
                      <a:pt x="65722" y="0"/>
                    </a:cubicBezTo>
                    <a:cubicBezTo>
                      <a:pt x="83820" y="0"/>
                      <a:pt x="97155" y="3810"/>
                      <a:pt x="105727" y="11430"/>
                    </a:cubicBezTo>
                    <a:cubicBezTo>
                      <a:pt x="114300" y="19050"/>
                      <a:pt x="119063" y="30480"/>
                      <a:pt x="119063" y="45720"/>
                    </a:cubicBezTo>
                    <a:lnTo>
                      <a:pt x="119063" y="154305"/>
                    </a:lnTo>
                    <a:cubicBezTo>
                      <a:pt x="119063" y="157163"/>
                      <a:pt x="117157" y="159068"/>
                      <a:pt x="114300" y="159068"/>
                    </a:cubicBezTo>
                    <a:lnTo>
                      <a:pt x="107632" y="159068"/>
                    </a:lnTo>
                    <a:cubicBezTo>
                      <a:pt x="104775" y="159068"/>
                      <a:pt x="102870" y="157163"/>
                      <a:pt x="102870" y="154305"/>
                    </a:cubicBezTo>
                    <a:lnTo>
                      <a:pt x="101917" y="140970"/>
                    </a:lnTo>
                    <a:cubicBezTo>
                      <a:pt x="83820" y="155258"/>
                      <a:pt x="65722" y="162877"/>
                      <a:pt x="45720" y="162877"/>
                    </a:cubicBezTo>
                    <a:close/>
                    <a:moveTo>
                      <a:pt x="48577" y="146685"/>
                    </a:moveTo>
                    <a:cubicBezTo>
                      <a:pt x="56197" y="146685"/>
                      <a:pt x="64770" y="144780"/>
                      <a:pt x="73342" y="141922"/>
                    </a:cubicBezTo>
                    <a:cubicBezTo>
                      <a:pt x="81915" y="139065"/>
                      <a:pt x="91440" y="134302"/>
                      <a:pt x="100965" y="128588"/>
                    </a:cubicBezTo>
                    <a:lnTo>
                      <a:pt x="100965" y="90488"/>
                    </a:lnTo>
                    <a:cubicBezTo>
                      <a:pt x="87630" y="86677"/>
                      <a:pt x="74295" y="84772"/>
                      <a:pt x="60960" y="84772"/>
                    </a:cubicBezTo>
                    <a:cubicBezTo>
                      <a:pt x="32385" y="84772"/>
                      <a:pt x="18097" y="96202"/>
                      <a:pt x="18097" y="118110"/>
                    </a:cubicBezTo>
                    <a:cubicBezTo>
                      <a:pt x="18097" y="127635"/>
                      <a:pt x="20955" y="134302"/>
                      <a:pt x="25717" y="140018"/>
                    </a:cubicBezTo>
                    <a:cubicBezTo>
                      <a:pt x="31432" y="143827"/>
                      <a:pt x="38100" y="146685"/>
                      <a:pt x="48577" y="146685"/>
                    </a:cubicBezTo>
                    <a:close/>
                  </a:path>
                </a:pathLst>
              </a:custGeom>
              <a:grpFill/>
              <a:ln w="9525"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3A1E5B2A-C35D-4346-8B59-D9BF7E64C7B4}"/>
                  </a:ext>
                </a:extLst>
              </p:cNvPr>
              <p:cNvSpPr/>
              <p:nvPr/>
            </p:nvSpPr>
            <p:spPr>
              <a:xfrm>
                <a:off x="5462587" y="-275272"/>
                <a:ext cx="78104" cy="155257"/>
              </a:xfrm>
              <a:custGeom>
                <a:avLst/>
                <a:gdLst>
                  <a:gd name="connsiteX0" fmla="*/ 4763 w 78104"/>
                  <a:gd name="connsiteY0" fmla="*/ 155258 h 155257"/>
                  <a:gd name="connsiteX1" fmla="*/ 0 w 78104"/>
                  <a:gd name="connsiteY1" fmla="*/ 150495 h 155257"/>
                  <a:gd name="connsiteX2" fmla="*/ 0 w 78104"/>
                  <a:gd name="connsiteY2" fmla="*/ 5715 h 155257"/>
                  <a:gd name="connsiteX3" fmla="*/ 4763 w 78104"/>
                  <a:gd name="connsiteY3" fmla="*/ 953 h 155257"/>
                  <a:gd name="connsiteX4" fmla="*/ 10478 w 78104"/>
                  <a:gd name="connsiteY4" fmla="*/ 953 h 155257"/>
                  <a:gd name="connsiteX5" fmla="*/ 15240 w 78104"/>
                  <a:gd name="connsiteY5" fmla="*/ 5715 h 155257"/>
                  <a:gd name="connsiteX6" fmla="*/ 17145 w 78104"/>
                  <a:gd name="connsiteY6" fmla="*/ 23813 h 155257"/>
                  <a:gd name="connsiteX7" fmla="*/ 40005 w 78104"/>
                  <a:gd name="connsiteY7" fmla="*/ 5715 h 155257"/>
                  <a:gd name="connsiteX8" fmla="*/ 65722 w 78104"/>
                  <a:gd name="connsiteY8" fmla="*/ 0 h 155257"/>
                  <a:gd name="connsiteX9" fmla="*/ 73342 w 78104"/>
                  <a:gd name="connsiteY9" fmla="*/ 0 h 155257"/>
                  <a:gd name="connsiteX10" fmla="*/ 78105 w 78104"/>
                  <a:gd name="connsiteY10" fmla="*/ 4763 h 155257"/>
                  <a:gd name="connsiteX11" fmla="*/ 78105 w 78104"/>
                  <a:gd name="connsiteY11" fmla="*/ 12383 h 155257"/>
                  <a:gd name="connsiteX12" fmla="*/ 77153 w 78104"/>
                  <a:gd name="connsiteY12" fmla="*/ 14288 h 155257"/>
                  <a:gd name="connsiteX13" fmla="*/ 74295 w 78104"/>
                  <a:gd name="connsiteY13" fmla="*/ 15240 h 155257"/>
                  <a:gd name="connsiteX14" fmla="*/ 69533 w 78104"/>
                  <a:gd name="connsiteY14" fmla="*/ 15240 h 155257"/>
                  <a:gd name="connsiteX15" fmla="*/ 62865 w 78104"/>
                  <a:gd name="connsiteY15" fmla="*/ 15240 h 155257"/>
                  <a:gd name="connsiteX16" fmla="*/ 38100 w 78104"/>
                  <a:gd name="connsiteY16" fmla="*/ 20003 h 155257"/>
                  <a:gd name="connsiteX17" fmla="*/ 17145 w 78104"/>
                  <a:gd name="connsiteY17" fmla="*/ 37148 h 155257"/>
                  <a:gd name="connsiteX18" fmla="*/ 17145 w 78104"/>
                  <a:gd name="connsiteY18" fmla="*/ 150495 h 155257"/>
                  <a:gd name="connsiteX19" fmla="*/ 12383 w 78104"/>
                  <a:gd name="connsiteY19" fmla="*/ 155258 h 155257"/>
                  <a:gd name="connsiteX20" fmla="*/ 4763 w 78104"/>
                  <a:gd name="connsiteY20" fmla="*/ 155258 h 155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8104" h="155257">
                    <a:moveTo>
                      <a:pt x="4763" y="155258"/>
                    </a:moveTo>
                    <a:cubicBezTo>
                      <a:pt x="1905" y="155258"/>
                      <a:pt x="0" y="153353"/>
                      <a:pt x="0" y="150495"/>
                    </a:cubicBezTo>
                    <a:lnTo>
                      <a:pt x="0" y="5715"/>
                    </a:lnTo>
                    <a:cubicBezTo>
                      <a:pt x="0" y="2858"/>
                      <a:pt x="1905" y="953"/>
                      <a:pt x="4763" y="953"/>
                    </a:cubicBezTo>
                    <a:lnTo>
                      <a:pt x="10478" y="953"/>
                    </a:lnTo>
                    <a:cubicBezTo>
                      <a:pt x="13335" y="953"/>
                      <a:pt x="15240" y="2858"/>
                      <a:pt x="15240" y="5715"/>
                    </a:cubicBezTo>
                    <a:lnTo>
                      <a:pt x="17145" y="23813"/>
                    </a:lnTo>
                    <a:cubicBezTo>
                      <a:pt x="24765" y="15240"/>
                      <a:pt x="32385" y="9525"/>
                      <a:pt x="40005" y="5715"/>
                    </a:cubicBezTo>
                    <a:cubicBezTo>
                      <a:pt x="47625" y="1905"/>
                      <a:pt x="56197" y="0"/>
                      <a:pt x="65722" y="0"/>
                    </a:cubicBezTo>
                    <a:cubicBezTo>
                      <a:pt x="68580" y="0"/>
                      <a:pt x="71438" y="0"/>
                      <a:pt x="73342" y="0"/>
                    </a:cubicBezTo>
                    <a:cubicBezTo>
                      <a:pt x="76200" y="0"/>
                      <a:pt x="78105" y="1905"/>
                      <a:pt x="78105" y="4763"/>
                    </a:cubicBezTo>
                    <a:lnTo>
                      <a:pt x="78105" y="12383"/>
                    </a:lnTo>
                    <a:cubicBezTo>
                      <a:pt x="78105" y="13335"/>
                      <a:pt x="78105" y="14288"/>
                      <a:pt x="77153" y="14288"/>
                    </a:cubicBezTo>
                    <a:cubicBezTo>
                      <a:pt x="76200" y="15240"/>
                      <a:pt x="75247" y="15240"/>
                      <a:pt x="74295" y="15240"/>
                    </a:cubicBezTo>
                    <a:cubicBezTo>
                      <a:pt x="72390" y="15240"/>
                      <a:pt x="71438" y="15240"/>
                      <a:pt x="69533" y="15240"/>
                    </a:cubicBezTo>
                    <a:cubicBezTo>
                      <a:pt x="67628" y="15240"/>
                      <a:pt x="65722" y="15240"/>
                      <a:pt x="62865" y="15240"/>
                    </a:cubicBezTo>
                    <a:cubicBezTo>
                      <a:pt x="53340" y="15240"/>
                      <a:pt x="44767" y="17145"/>
                      <a:pt x="38100" y="20003"/>
                    </a:cubicBezTo>
                    <a:cubicBezTo>
                      <a:pt x="30480" y="23813"/>
                      <a:pt x="23813" y="29528"/>
                      <a:pt x="17145" y="37148"/>
                    </a:cubicBezTo>
                    <a:lnTo>
                      <a:pt x="17145" y="150495"/>
                    </a:lnTo>
                    <a:cubicBezTo>
                      <a:pt x="17145" y="153353"/>
                      <a:pt x="15240" y="155258"/>
                      <a:pt x="12383" y="155258"/>
                    </a:cubicBezTo>
                    <a:lnTo>
                      <a:pt x="4763" y="155258"/>
                    </a:lnTo>
                    <a:close/>
                  </a:path>
                </a:pathLst>
              </a:custGeom>
              <a:grpFill/>
              <a:ln w="9525"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841594A5-81B5-4681-9239-FF633ACAC1F6}"/>
                  </a:ext>
                </a:extLst>
              </p:cNvPr>
              <p:cNvSpPr/>
              <p:nvPr/>
            </p:nvSpPr>
            <p:spPr>
              <a:xfrm>
                <a:off x="5568314" y="-278130"/>
                <a:ext cx="125729" cy="159067"/>
              </a:xfrm>
              <a:custGeom>
                <a:avLst/>
                <a:gdLst>
                  <a:gd name="connsiteX0" fmla="*/ 4763 w 125729"/>
                  <a:gd name="connsiteY0" fmla="*/ 158115 h 159067"/>
                  <a:gd name="connsiteX1" fmla="*/ 0 w 125729"/>
                  <a:gd name="connsiteY1" fmla="*/ 153353 h 159067"/>
                  <a:gd name="connsiteX2" fmla="*/ 0 w 125729"/>
                  <a:gd name="connsiteY2" fmla="*/ 8573 h 159067"/>
                  <a:gd name="connsiteX3" fmla="*/ 4763 w 125729"/>
                  <a:gd name="connsiteY3" fmla="*/ 3810 h 159067"/>
                  <a:gd name="connsiteX4" fmla="*/ 10477 w 125729"/>
                  <a:gd name="connsiteY4" fmla="*/ 3810 h 159067"/>
                  <a:gd name="connsiteX5" fmla="*/ 15240 w 125729"/>
                  <a:gd name="connsiteY5" fmla="*/ 8573 h 159067"/>
                  <a:gd name="connsiteX6" fmla="*/ 16192 w 125729"/>
                  <a:gd name="connsiteY6" fmla="*/ 21907 h 159067"/>
                  <a:gd name="connsiteX7" fmla="*/ 47625 w 125729"/>
                  <a:gd name="connsiteY7" fmla="*/ 5715 h 159067"/>
                  <a:gd name="connsiteX8" fmla="*/ 80010 w 125729"/>
                  <a:gd name="connsiteY8" fmla="*/ 0 h 159067"/>
                  <a:gd name="connsiteX9" fmla="*/ 114300 w 125729"/>
                  <a:gd name="connsiteY9" fmla="*/ 11430 h 159067"/>
                  <a:gd name="connsiteX10" fmla="*/ 125730 w 125729"/>
                  <a:gd name="connsiteY10" fmla="*/ 46673 h 159067"/>
                  <a:gd name="connsiteX11" fmla="*/ 125730 w 125729"/>
                  <a:gd name="connsiteY11" fmla="*/ 154305 h 159067"/>
                  <a:gd name="connsiteX12" fmla="*/ 120967 w 125729"/>
                  <a:gd name="connsiteY12" fmla="*/ 159068 h 159067"/>
                  <a:gd name="connsiteX13" fmla="*/ 112395 w 125729"/>
                  <a:gd name="connsiteY13" fmla="*/ 159068 h 159067"/>
                  <a:gd name="connsiteX14" fmla="*/ 107632 w 125729"/>
                  <a:gd name="connsiteY14" fmla="*/ 154305 h 159067"/>
                  <a:gd name="connsiteX15" fmla="*/ 107632 w 125729"/>
                  <a:gd name="connsiteY15" fmla="*/ 53340 h 159067"/>
                  <a:gd name="connsiteX16" fmla="*/ 100013 w 125729"/>
                  <a:gd name="connsiteY16" fmla="*/ 24765 h 159067"/>
                  <a:gd name="connsiteX17" fmla="*/ 75247 w 125729"/>
                  <a:gd name="connsiteY17" fmla="*/ 15240 h 159067"/>
                  <a:gd name="connsiteX18" fmla="*/ 15240 w 125729"/>
                  <a:gd name="connsiteY18" fmla="*/ 35243 h 159067"/>
                  <a:gd name="connsiteX19" fmla="*/ 15240 w 125729"/>
                  <a:gd name="connsiteY19" fmla="*/ 154305 h 159067"/>
                  <a:gd name="connsiteX20" fmla="*/ 10477 w 125729"/>
                  <a:gd name="connsiteY20" fmla="*/ 159068 h 159067"/>
                  <a:gd name="connsiteX21" fmla="*/ 4763 w 125729"/>
                  <a:gd name="connsiteY21" fmla="*/ 159068 h 159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5729" h="159067">
                    <a:moveTo>
                      <a:pt x="4763" y="158115"/>
                    </a:moveTo>
                    <a:cubicBezTo>
                      <a:pt x="1905" y="158115"/>
                      <a:pt x="0" y="156210"/>
                      <a:pt x="0" y="153353"/>
                    </a:cubicBezTo>
                    <a:lnTo>
                      <a:pt x="0" y="8573"/>
                    </a:lnTo>
                    <a:cubicBezTo>
                      <a:pt x="0" y="5715"/>
                      <a:pt x="1905" y="3810"/>
                      <a:pt x="4763" y="3810"/>
                    </a:cubicBezTo>
                    <a:lnTo>
                      <a:pt x="10477" y="3810"/>
                    </a:lnTo>
                    <a:cubicBezTo>
                      <a:pt x="13335" y="3810"/>
                      <a:pt x="15240" y="5715"/>
                      <a:pt x="15240" y="8573"/>
                    </a:cubicBezTo>
                    <a:lnTo>
                      <a:pt x="16192" y="21907"/>
                    </a:lnTo>
                    <a:cubicBezTo>
                      <a:pt x="26670" y="14288"/>
                      <a:pt x="37147" y="9525"/>
                      <a:pt x="47625" y="5715"/>
                    </a:cubicBezTo>
                    <a:cubicBezTo>
                      <a:pt x="59055" y="1905"/>
                      <a:pt x="69532" y="0"/>
                      <a:pt x="80010" y="0"/>
                    </a:cubicBezTo>
                    <a:cubicBezTo>
                      <a:pt x="95250" y="0"/>
                      <a:pt x="106680" y="3810"/>
                      <a:pt x="114300" y="11430"/>
                    </a:cubicBezTo>
                    <a:cubicBezTo>
                      <a:pt x="121920" y="19050"/>
                      <a:pt x="125730" y="30480"/>
                      <a:pt x="125730" y="46673"/>
                    </a:cubicBezTo>
                    <a:lnTo>
                      <a:pt x="125730" y="154305"/>
                    </a:lnTo>
                    <a:cubicBezTo>
                      <a:pt x="125730" y="157163"/>
                      <a:pt x="123825" y="159068"/>
                      <a:pt x="120967" y="159068"/>
                    </a:cubicBezTo>
                    <a:lnTo>
                      <a:pt x="112395" y="159068"/>
                    </a:lnTo>
                    <a:cubicBezTo>
                      <a:pt x="109538" y="159068"/>
                      <a:pt x="107632" y="157163"/>
                      <a:pt x="107632" y="154305"/>
                    </a:cubicBezTo>
                    <a:lnTo>
                      <a:pt x="107632" y="53340"/>
                    </a:lnTo>
                    <a:cubicBezTo>
                      <a:pt x="107632" y="40005"/>
                      <a:pt x="104775" y="30480"/>
                      <a:pt x="100013" y="24765"/>
                    </a:cubicBezTo>
                    <a:cubicBezTo>
                      <a:pt x="95250" y="19050"/>
                      <a:pt x="86677" y="15240"/>
                      <a:pt x="75247" y="15240"/>
                    </a:cubicBezTo>
                    <a:cubicBezTo>
                      <a:pt x="55245" y="15240"/>
                      <a:pt x="35242" y="21907"/>
                      <a:pt x="15240" y="35243"/>
                    </a:cubicBezTo>
                    <a:lnTo>
                      <a:pt x="15240" y="154305"/>
                    </a:lnTo>
                    <a:cubicBezTo>
                      <a:pt x="15240" y="157163"/>
                      <a:pt x="13335" y="159068"/>
                      <a:pt x="10477" y="159068"/>
                    </a:cubicBezTo>
                    <a:lnTo>
                      <a:pt x="4763" y="159068"/>
                    </a:lnTo>
                    <a:close/>
                  </a:path>
                </a:pathLst>
              </a:custGeom>
              <a:grpFill/>
              <a:ln w="9525"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B25FD3A1-4632-4413-983F-D40F158E9C48}"/>
                  </a:ext>
                </a:extLst>
              </p:cNvPr>
              <p:cNvSpPr/>
              <p:nvPr/>
            </p:nvSpPr>
            <p:spPr>
              <a:xfrm>
                <a:off x="5739764" y="-334327"/>
                <a:ext cx="26669" cy="214312"/>
              </a:xfrm>
              <a:custGeom>
                <a:avLst/>
                <a:gdLst>
                  <a:gd name="connsiteX0" fmla="*/ 13335 w 26669"/>
                  <a:gd name="connsiteY0" fmla="*/ 26670 h 214312"/>
                  <a:gd name="connsiteX1" fmla="*/ 3810 w 26669"/>
                  <a:gd name="connsiteY1" fmla="*/ 22860 h 214312"/>
                  <a:gd name="connsiteX2" fmla="*/ 0 w 26669"/>
                  <a:gd name="connsiteY2" fmla="*/ 13335 h 214312"/>
                  <a:gd name="connsiteX3" fmla="*/ 3810 w 26669"/>
                  <a:gd name="connsiteY3" fmla="*/ 3810 h 214312"/>
                  <a:gd name="connsiteX4" fmla="*/ 13335 w 26669"/>
                  <a:gd name="connsiteY4" fmla="*/ 0 h 214312"/>
                  <a:gd name="connsiteX5" fmla="*/ 22860 w 26669"/>
                  <a:gd name="connsiteY5" fmla="*/ 3810 h 214312"/>
                  <a:gd name="connsiteX6" fmla="*/ 26670 w 26669"/>
                  <a:gd name="connsiteY6" fmla="*/ 13335 h 214312"/>
                  <a:gd name="connsiteX7" fmla="*/ 22860 w 26669"/>
                  <a:gd name="connsiteY7" fmla="*/ 22860 h 214312"/>
                  <a:gd name="connsiteX8" fmla="*/ 13335 w 26669"/>
                  <a:gd name="connsiteY8" fmla="*/ 26670 h 214312"/>
                  <a:gd name="connsiteX9" fmla="*/ 8572 w 26669"/>
                  <a:gd name="connsiteY9" fmla="*/ 214313 h 214312"/>
                  <a:gd name="connsiteX10" fmla="*/ 3810 w 26669"/>
                  <a:gd name="connsiteY10" fmla="*/ 209550 h 214312"/>
                  <a:gd name="connsiteX11" fmla="*/ 3810 w 26669"/>
                  <a:gd name="connsiteY11" fmla="*/ 64770 h 214312"/>
                  <a:gd name="connsiteX12" fmla="*/ 8572 w 26669"/>
                  <a:gd name="connsiteY12" fmla="*/ 60007 h 214312"/>
                  <a:gd name="connsiteX13" fmla="*/ 17145 w 26669"/>
                  <a:gd name="connsiteY13" fmla="*/ 60007 h 214312"/>
                  <a:gd name="connsiteX14" fmla="*/ 21907 w 26669"/>
                  <a:gd name="connsiteY14" fmla="*/ 64770 h 214312"/>
                  <a:gd name="connsiteX15" fmla="*/ 21907 w 26669"/>
                  <a:gd name="connsiteY15" fmla="*/ 209550 h 214312"/>
                  <a:gd name="connsiteX16" fmla="*/ 17145 w 26669"/>
                  <a:gd name="connsiteY16" fmla="*/ 214313 h 214312"/>
                  <a:gd name="connsiteX17" fmla="*/ 8572 w 26669"/>
                  <a:gd name="connsiteY17" fmla="*/ 214313 h 214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6669" h="214312">
                    <a:moveTo>
                      <a:pt x="13335" y="26670"/>
                    </a:moveTo>
                    <a:cubicBezTo>
                      <a:pt x="9525" y="26670"/>
                      <a:pt x="5715" y="25717"/>
                      <a:pt x="3810" y="22860"/>
                    </a:cubicBezTo>
                    <a:cubicBezTo>
                      <a:pt x="1905" y="20002"/>
                      <a:pt x="0" y="17145"/>
                      <a:pt x="0" y="13335"/>
                    </a:cubicBezTo>
                    <a:cubicBezTo>
                      <a:pt x="0" y="9525"/>
                      <a:pt x="952" y="5715"/>
                      <a:pt x="3810" y="3810"/>
                    </a:cubicBezTo>
                    <a:cubicBezTo>
                      <a:pt x="5715" y="952"/>
                      <a:pt x="9525" y="0"/>
                      <a:pt x="13335" y="0"/>
                    </a:cubicBezTo>
                    <a:cubicBezTo>
                      <a:pt x="17145" y="0"/>
                      <a:pt x="20955" y="952"/>
                      <a:pt x="22860" y="3810"/>
                    </a:cubicBezTo>
                    <a:cubicBezTo>
                      <a:pt x="24765" y="6667"/>
                      <a:pt x="26670" y="9525"/>
                      <a:pt x="26670" y="13335"/>
                    </a:cubicBezTo>
                    <a:cubicBezTo>
                      <a:pt x="26670" y="17145"/>
                      <a:pt x="25717" y="20955"/>
                      <a:pt x="22860" y="22860"/>
                    </a:cubicBezTo>
                    <a:cubicBezTo>
                      <a:pt x="20002" y="25717"/>
                      <a:pt x="17145" y="26670"/>
                      <a:pt x="13335" y="26670"/>
                    </a:cubicBezTo>
                    <a:close/>
                    <a:moveTo>
                      <a:pt x="8572" y="214313"/>
                    </a:moveTo>
                    <a:cubicBezTo>
                      <a:pt x="5715" y="214313"/>
                      <a:pt x="3810" y="212408"/>
                      <a:pt x="3810" y="209550"/>
                    </a:cubicBezTo>
                    <a:lnTo>
                      <a:pt x="3810" y="64770"/>
                    </a:lnTo>
                    <a:cubicBezTo>
                      <a:pt x="3810" y="61913"/>
                      <a:pt x="5715" y="60007"/>
                      <a:pt x="8572" y="60007"/>
                    </a:cubicBezTo>
                    <a:lnTo>
                      <a:pt x="17145" y="60007"/>
                    </a:lnTo>
                    <a:cubicBezTo>
                      <a:pt x="20002" y="60007"/>
                      <a:pt x="21907" y="61913"/>
                      <a:pt x="21907" y="64770"/>
                    </a:cubicBezTo>
                    <a:lnTo>
                      <a:pt x="21907" y="209550"/>
                    </a:lnTo>
                    <a:cubicBezTo>
                      <a:pt x="21907" y="212408"/>
                      <a:pt x="20002" y="214313"/>
                      <a:pt x="17145" y="214313"/>
                    </a:cubicBezTo>
                    <a:lnTo>
                      <a:pt x="8572" y="214313"/>
                    </a:lnTo>
                    <a:close/>
                  </a:path>
                </a:pathLst>
              </a:custGeom>
              <a:grpFill/>
              <a:ln w="9525"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0BE41AA5-AF85-4D7E-AC9F-21A0F8DE9768}"/>
                  </a:ext>
                </a:extLst>
              </p:cNvPr>
              <p:cNvSpPr/>
              <p:nvPr/>
            </p:nvSpPr>
            <p:spPr>
              <a:xfrm>
                <a:off x="5810249" y="-278130"/>
                <a:ext cx="125729" cy="159067"/>
              </a:xfrm>
              <a:custGeom>
                <a:avLst/>
                <a:gdLst>
                  <a:gd name="connsiteX0" fmla="*/ 4763 w 125729"/>
                  <a:gd name="connsiteY0" fmla="*/ 158115 h 159067"/>
                  <a:gd name="connsiteX1" fmla="*/ 0 w 125729"/>
                  <a:gd name="connsiteY1" fmla="*/ 153353 h 159067"/>
                  <a:gd name="connsiteX2" fmla="*/ 0 w 125729"/>
                  <a:gd name="connsiteY2" fmla="*/ 8573 h 159067"/>
                  <a:gd name="connsiteX3" fmla="*/ 4763 w 125729"/>
                  <a:gd name="connsiteY3" fmla="*/ 3810 h 159067"/>
                  <a:gd name="connsiteX4" fmla="*/ 10478 w 125729"/>
                  <a:gd name="connsiteY4" fmla="*/ 3810 h 159067"/>
                  <a:gd name="connsiteX5" fmla="*/ 15240 w 125729"/>
                  <a:gd name="connsiteY5" fmla="*/ 8573 h 159067"/>
                  <a:gd name="connsiteX6" fmla="*/ 16192 w 125729"/>
                  <a:gd name="connsiteY6" fmla="*/ 21907 h 159067"/>
                  <a:gd name="connsiteX7" fmla="*/ 47625 w 125729"/>
                  <a:gd name="connsiteY7" fmla="*/ 5715 h 159067"/>
                  <a:gd name="connsiteX8" fmla="*/ 80010 w 125729"/>
                  <a:gd name="connsiteY8" fmla="*/ 0 h 159067"/>
                  <a:gd name="connsiteX9" fmla="*/ 114300 w 125729"/>
                  <a:gd name="connsiteY9" fmla="*/ 11430 h 159067"/>
                  <a:gd name="connsiteX10" fmla="*/ 125730 w 125729"/>
                  <a:gd name="connsiteY10" fmla="*/ 46673 h 159067"/>
                  <a:gd name="connsiteX11" fmla="*/ 125730 w 125729"/>
                  <a:gd name="connsiteY11" fmla="*/ 154305 h 159067"/>
                  <a:gd name="connsiteX12" fmla="*/ 120967 w 125729"/>
                  <a:gd name="connsiteY12" fmla="*/ 159068 h 159067"/>
                  <a:gd name="connsiteX13" fmla="*/ 112395 w 125729"/>
                  <a:gd name="connsiteY13" fmla="*/ 159068 h 159067"/>
                  <a:gd name="connsiteX14" fmla="*/ 107633 w 125729"/>
                  <a:gd name="connsiteY14" fmla="*/ 154305 h 159067"/>
                  <a:gd name="connsiteX15" fmla="*/ 107633 w 125729"/>
                  <a:gd name="connsiteY15" fmla="*/ 53340 h 159067"/>
                  <a:gd name="connsiteX16" fmla="*/ 100013 w 125729"/>
                  <a:gd name="connsiteY16" fmla="*/ 24765 h 159067"/>
                  <a:gd name="connsiteX17" fmla="*/ 75247 w 125729"/>
                  <a:gd name="connsiteY17" fmla="*/ 15240 h 159067"/>
                  <a:gd name="connsiteX18" fmla="*/ 15240 w 125729"/>
                  <a:gd name="connsiteY18" fmla="*/ 35243 h 159067"/>
                  <a:gd name="connsiteX19" fmla="*/ 15240 w 125729"/>
                  <a:gd name="connsiteY19" fmla="*/ 154305 h 159067"/>
                  <a:gd name="connsiteX20" fmla="*/ 10478 w 125729"/>
                  <a:gd name="connsiteY20" fmla="*/ 159068 h 159067"/>
                  <a:gd name="connsiteX21" fmla="*/ 4763 w 125729"/>
                  <a:gd name="connsiteY21" fmla="*/ 159068 h 159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5729" h="159067">
                    <a:moveTo>
                      <a:pt x="4763" y="158115"/>
                    </a:moveTo>
                    <a:cubicBezTo>
                      <a:pt x="1905" y="158115"/>
                      <a:pt x="0" y="156210"/>
                      <a:pt x="0" y="153353"/>
                    </a:cubicBezTo>
                    <a:lnTo>
                      <a:pt x="0" y="8573"/>
                    </a:lnTo>
                    <a:cubicBezTo>
                      <a:pt x="0" y="5715"/>
                      <a:pt x="1905" y="3810"/>
                      <a:pt x="4763" y="3810"/>
                    </a:cubicBezTo>
                    <a:lnTo>
                      <a:pt x="10478" y="3810"/>
                    </a:lnTo>
                    <a:cubicBezTo>
                      <a:pt x="13335" y="3810"/>
                      <a:pt x="15240" y="5715"/>
                      <a:pt x="15240" y="8573"/>
                    </a:cubicBezTo>
                    <a:lnTo>
                      <a:pt x="16192" y="21907"/>
                    </a:lnTo>
                    <a:cubicBezTo>
                      <a:pt x="26670" y="14288"/>
                      <a:pt x="37147" y="9525"/>
                      <a:pt x="47625" y="5715"/>
                    </a:cubicBezTo>
                    <a:cubicBezTo>
                      <a:pt x="59055" y="1905"/>
                      <a:pt x="69533" y="0"/>
                      <a:pt x="80010" y="0"/>
                    </a:cubicBezTo>
                    <a:cubicBezTo>
                      <a:pt x="95250" y="0"/>
                      <a:pt x="106680" y="3810"/>
                      <a:pt x="114300" y="11430"/>
                    </a:cubicBezTo>
                    <a:cubicBezTo>
                      <a:pt x="121920" y="19050"/>
                      <a:pt x="125730" y="30480"/>
                      <a:pt x="125730" y="46673"/>
                    </a:cubicBezTo>
                    <a:lnTo>
                      <a:pt x="125730" y="154305"/>
                    </a:lnTo>
                    <a:cubicBezTo>
                      <a:pt x="125730" y="157163"/>
                      <a:pt x="123825" y="159068"/>
                      <a:pt x="120967" y="159068"/>
                    </a:cubicBezTo>
                    <a:lnTo>
                      <a:pt x="112395" y="159068"/>
                    </a:lnTo>
                    <a:cubicBezTo>
                      <a:pt x="109538" y="159068"/>
                      <a:pt x="107633" y="157163"/>
                      <a:pt x="107633" y="154305"/>
                    </a:cubicBezTo>
                    <a:lnTo>
                      <a:pt x="107633" y="53340"/>
                    </a:lnTo>
                    <a:cubicBezTo>
                      <a:pt x="107633" y="40005"/>
                      <a:pt x="104775" y="30480"/>
                      <a:pt x="100013" y="24765"/>
                    </a:cubicBezTo>
                    <a:cubicBezTo>
                      <a:pt x="95250" y="19050"/>
                      <a:pt x="86678" y="15240"/>
                      <a:pt x="75247" y="15240"/>
                    </a:cubicBezTo>
                    <a:cubicBezTo>
                      <a:pt x="55245" y="15240"/>
                      <a:pt x="35242" y="21907"/>
                      <a:pt x="15240" y="35243"/>
                    </a:cubicBezTo>
                    <a:lnTo>
                      <a:pt x="15240" y="154305"/>
                    </a:lnTo>
                    <a:cubicBezTo>
                      <a:pt x="15240" y="157163"/>
                      <a:pt x="13335" y="159068"/>
                      <a:pt x="10478" y="159068"/>
                    </a:cubicBezTo>
                    <a:lnTo>
                      <a:pt x="4763" y="159068"/>
                    </a:lnTo>
                    <a:close/>
                  </a:path>
                </a:pathLst>
              </a:custGeom>
              <a:grp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894D846C-BCFC-4E5C-AD85-810EEAB4980E}"/>
                  </a:ext>
                </a:extLst>
              </p:cNvPr>
              <p:cNvSpPr/>
              <p:nvPr/>
            </p:nvSpPr>
            <p:spPr>
              <a:xfrm>
                <a:off x="5976937" y="-280035"/>
                <a:ext cx="133350" cy="226695"/>
              </a:xfrm>
              <a:custGeom>
                <a:avLst/>
                <a:gdLst>
                  <a:gd name="connsiteX0" fmla="*/ 62865 w 133350"/>
                  <a:gd name="connsiteY0" fmla="*/ 226695 h 226695"/>
                  <a:gd name="connsiteX1" fmla="*/ 38100 w 133350"/>
                  <a:gd name="connsiteY1" fmla="*/ 223838 h 226695"/>
                  <a:gd name="connsiteX2" fmla="*/ 16192 w 133350"/>
                  <a:gd name="connsiteY2" fmla="*/ 216218 h 226695"/>
                  <a:gd name="connsiteX3" fmla="*/ 12383 w 133350"/>
                  <a:gd name="connsiteY3" fmla="*/ 209550 h 226695"/>
                  <a:gd name="connsiteX4" fmla="*/ 12383 w 133350"/>
                  <a:gd name="connsiteY4" fmla="*/ 204788 h 226695"/>
                  <a:gd name="connsiteX5" fmla="*/ 16192 w 133350"/>
                  <a:gd name="connsiteY5" fmla="*/ 200978 h 226695"/>
                  <a:gd name="connsiteX6" fmla="*/ 18097 w 133350"/>
                  <a:gd name="connsiteY6" fmla="*/ 200978 h 226695"/>
                  <a:gd name="connsiteX7" fmla="*/ 21908 w 133350"/>
                  <a:gd name="connsiteY7" fmla="*/ 201930 h 226695"/>
                  <a:gd name="connsiteX8" fmla="*/ 61913 w 133350"/>
                  <a:gd name="connsiteY8" fmla="*/ 208598 h 226695"/>
                  <a:gd name="connsiteX9" fmla="*/ 103822 w 133350"/>
                  <a:gd name="connsiteY9" fmla="*/ 194310 h 226695"/>
                  <a:gd name="connsiteX10" fmla="*/ 117158 w 133350"/>
                  <a:gd name="connsiteY10" fmla="*/ 149543 h 226695"/>
                  <a:gd name="connsiteX11" fmla="*/ 117158 w 133350"/>
                  <a:gd name="connsiteY11" fmla="*/ 137160 h 226695"/>
                  <a:gd name="connsiteX12" fmla="*/ 92392 w 133350"/>
                  <a:gd name="connsiteY12" fmla="*/ 152400 h 226695"/>
                  <a:gd name="connsiteX13" fmla="*/ 65722 w 133350"/>
                  <a:gd name="connsiteY13" fmla="*/ 158115 h 226695"/>
                  <a:gd name="connsiteX14" fmla="*/ 18097 w 133350"/>
                  <a:gd name="connsiteY14" fmla="*/ 137160 h 226695"/>
                  <a:gd name="connsiteX15" fmla="*/ 0 w 133350"/>
                  <a:gd name="connsiteY15" fmla="*/ 80963 h 226695"/>
                  <a:gd name="connsiteX16" fmla="*/ 18097 w 133350"/>
                  <a:gd name="connsiteY16" fmla="*/ 21908 h 226695"/>
                  <a:gd name="connsiteX17" fmla="*/ 65722 w 133350"/>
                  <a:gd name="connsiteY17" fmla="*/ 0 h 226695"/>
                  <a:gd name="connsiteX18" fmla="*/ 117158 w 133350"/>
                  <a:gd name="connsiteY18" fmla="*/ 20955 h 226695"/>
                  <a:gd name="connsiteX19" fmla="*/ 118110 w 133350"/>
                  <a:gd name="connsiteY19" fmla="*/ 9525 h 226695"/>
                  <a:gd name="connsiteX20" fmla="*/ 122872 w 133350"/>
                  <a:gd name="connsiteY20" fmla="*/ 4763 h 226695"/>
                  <a:gd name="connsiteX21" fmla="*/ 128588 w 133350"/>
                  <a:gd name="connsiteY21" fmla="*/ 4763 h 226695"/>
                  <a:gd name="connsiteX22" fmla="*/ 133350 w 133350"/>
                  <a:gd name="connsiteY22" fmla="*/ 9525 h 226695"/>
                  <a:gd name="connsiteX23" fmla="*/ 133350 w 133350"/>
                  <a:gd name="connsiteY23" fmla="*/ 152400 h 226695"/>
                  <a:gd name="connsiteX24" fmla="*/ 115253 w 133350"/>
                  <a:gd name="connsiteY24" fmla="*/ 207645 h 226695"/>
                  <a:gd name="connsiteX25" fmla="*/ 62865 w 133350"/>
                  <a:gd name="connsiteY25" fmla="*/ 226695 h 226695"/>
                  <a:gd name="connsiteX26" fmla="*/ 69533 w 133350"/>
                  <a:gd name="connsiteY26" fmla="*/ 141923 h 226695"/>
                  <a:gd name="connsiteX27" fmla="*/ 117158 w 133350"/>
                  <a:gd name="connsiteY27" fmla="*/ 121920 h 226695"/>
                  <a:gd name="connsiteX28" fmla="*/ 117158 w 133350"/>
                  <a:gd name="connsiteY28" fmla="*/ 36195 h 226695"/>
                  <a:gd name="connsiteX29" fmla="*/ 93345 w 133350"/>
                  <a:gd name="connsiteY29" fmla="*/ 20955 h 226695"/>
                  <a:gd name="connsiteX30" fmla="*/ 68580 w 133350"/>
                  <a:gd name="connsiteY30" fmla="*/ 16193 h 226695"/>
                  <a:gd name="connsiteX31" fmla="*/ 31433 w 133350"/>
                  <a:gd name="connsiteY31" fmla="*/ 32385 h 226695"/>
                  <a:gd name="connsiteX32" fmla="*/ 19050 w 133350"/>
                  <a:gd name="connsiteY32" fmla="*/ 80010 h 226695"/>
                  <a:gd name="connsiteX33" fmla="*/ 32385 w 133350"/>
                  <a:gd name="connsiteY33" fmla="*/ 125730 h 226695"/>
                  <a:gd name="connsiteX34" fmla="*/ 69533 w 133350"/>
                  <a:gd name="connsiteY34" fmla="*/ 141923 h 226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33350" h="226695">
                    <a:moveTo>
                      <a:pt x="62865" y="226695"/>
                    </a:moveTo>
                    <a:cubicBezTo>
                      <a:pt x="54292" y="226695"/>
                      <a:pt x="45720" y="225743"/>
                      <a:pt x="38100" y="223838"/>
                    </a:cubicBezTo>
                    <a:cubicBezTo>
                      <a:pt x="29528" y="221933"/>
                      <a:pt x="22860" y="220027"/>
                      <a:pt x="16192" y="216218"/>
                    </a:cubicBezTo>
                    <a:cubicBezTo>
                      <a:pt x="14288" y="215265"/>
                      <a:pt x="12383" y="213360"/>
                      <a:pt x="12383" y="209550"/>
                    </a:cubicBezTo>
                    <a:lnTo>
                      <a:pt x="12383" y="204788"/>
                    </a:lnTo>
                    <a:cubicBezTo>
                      <a:pt x="12383" y="201930"/>
                      <a:pt x="13335" y="200978"/>
                      <a:pt x="16192" y="200978"/>
                    </a:cubicBezTo>
                    <a:cubicBezTo>
                      <a:pt x="17145" y="200978"/>
                      <a:pt x="17145" y="200978"/>
                      <a:pt x="18097" y="200978"/>
                    </a:cubicBezTo>
                    <a:cubicBezTo>
                      <a:pt x="19050" y="200978"/>
                      <a:pt x="20003" y="201930"/>
                      <a:pt x="21908" y="201930"/>
                    </a:cubicBezTo>
                    <a:cubicBezTo>
                      <a:pt x="36195" y="206693"/>
                      <a:pt x="49530" y="208598"/>
                      <a:pt x="61913" y="208598"/>
                    </a:cubicBezTo>
                    <a:cubicBezTo>
                      <a:pt x="80963" y="208598"/>
                      <a:pt x="95250" y="203835"/>
                      <a:pt x="103822" y="194310"/>
                    </a:cubicBezTo>
                    <a:cubicBezTo>
                      <a:pt x="112395" y="184785"/>
                      <a:pt x="117158" y="170498"/>
                      <a:pt x="117158" y="149543"/>
                    </a:cubicBezTo>
                    <a:lnTo>
                      <a:pt x="117158" y="137160"/>
                    </a:lnTo>
                    <a:cubicBezTo>
                      <a:pt x="109538" y="143828"/>
                      <a:pt x="100965" y="148590"/>
                      <a:pt x="92392" y="152400"/>
                    </a:cubicBezTo>
                    <a:cubicBezTo>
                      <a:pt x="83820" y="156210"/>
                      <a:pt x="74295" y="158115"/>
                      <a:pt x="65722" y="158115"/>
                    </a:cubicBezTo>
                    <a:cubicBezTo>
                      <a:pt x="45720" y="158115"/>
                      <a:pt x="30480" y="151448"/>
                      <a:pt x="18097" y="137160"/>
                    </a:cubicBezTo>
                    <a:cubicBezTo>
                      <a:pt x="6667" y="122873"/>
                      <a:pt x="0" y="104775"/>
                      <a:pt x="0" y="80963"/>
                    </a:cubicBezTo>
                    <a:cubicBezTo>
                      <a:pt x="0" y="56198"/>
                      <a:pt x="5715" y="36195"/>
                      <a:pt x="18097" y="21908"/>
                    </a:cubicBezTo>
                    <a:cubicBezTo>
                      <a:pt x="29528" y="7620"/>
                      <a:pt x="45720" y="0"/>
                      <a:pt x="65722" y="0"/>
                    </a:cubicBezTo>
                    <a:cubicBezTo>
                      <a:pt x="84772" y="0"/>
                      <a:pt x="101917" y="6668"/>
                      <a:pt x="117158" y="20955"/>
                    </a:cubicBezTo>
                    <a:lnTo>
                      <a:pt x="118110" y="9525"/>
                    </a:lnTo>
                    <a:cubicBezTo>
                      <a:pt x="118110" y="6668"/>
                      <a:pt x="120015" y="4763"/>
                      <a:pt x="122872" y="4763"/>
                    </a:cubicBezTo>
                    <a:lnTo>
                      <a:pt x="128588" y="4763"/>
                    </a:lnTo>
                    <a:cubicBezTo>
                      <a:pt x="131445" y="4763"/>
                      <a:pt x="133350" y="6668"/>
                      <a:pt x="133350" y="9525"/>
                    </a:cubicBezTo>
                    <a:lnTo>
                      <a:pt x="133350" y="152400"/>
                    </a:lnTo>
                    <a:cubicBezTo>
                      <a:pt x="133350" y="176213"/>
                      <a:pt x="127635" y="195263"/>
                      <a:pt x="115253" y="207645"/>
                    </a:cubicBezTo>
                    <a:cubicBezTo>
                      <a:pt x="103822" y="220980"/>
                      <a:pt x="85725" y="226695"/>
                      <a:pt x="62865" y="226695"/>
                    </a:cubicBezTo>
                    <a:close/>
                    <a:moveTo>
                      <a:pt x="69533" y="141923"/>
                    </a:moveTo>
                    <a:cubicBezTo>
                      <a:pt x="84772" y="141923"/>
                      <a:pt x="100965" y="135255"/>
                      <a:pt x="117158" y="121920"/>
                    </a:cubicBezTo>
                    <a:lnTo>
                      <a:pt x="117158" y="36195"/>
                    </a:lnTo>
                    <a:cubicBezTo>
                      <a:pt x="108585" y="29528"/>
                      <a:pt x="100965" y="23813"/>
                      <a:pt x="93345" y="20955"/>
                    </a:cubicBezTo>
                    <a:cubicBezTo>
                      <a:pt x="85725" y="18098"/>
                      <a:pt x="77153" y="16193"/>
                      <a:pt x="68580" y="16193"/>
                    </a:cubicBezTo>
                    <a:cubicBezTo>
                      <a:pt x="52388" y="16193"/>
                      <a:pt x="40005" y="21908"/>
                      <a:pt x="31433" y="32385"/>
                    </a:cubicBezTo>
                    <a:cubicBezTo>
                      <a:pt x="22860" y="42863"/>
                      <a:pt x="19050" y="59055"/>
                      <a:pt x="19050" y="80010"/>
                    </a:cubicBezTo>
                    <a:cubicBezTo>
                      <a:pt x="19050" y="100013"/>
                      <a:pt x="23813" y="115253"/>
                      <a:pt x="32385" y="125730"/>
                    </a:cubicBezTo>
                    <a:cubicBezTo>
                      <a:pt x="40005" y="137160"/>
                      <a:pt x="52388" y="141923"/>
                      <a:pt x="69533" y="141923"/>
                    </a:cubicBezTo>
                    <a:close/>
                  </a:path>
                </a:pathLst>
              </a:custGeom>
              <a:grpFill/>
              <a:ln w="9525"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2986218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Walkin Option 2">
    <p:spTree>
      <p:nvGrpSpPr>
        <p:cNvPr id="1" name=""/>
        <p:cNvGrpSpPr/>
        <p:nvPr/>
      </p:nvGrpSpPr>
      <p:grpSpPr>
        <a:xfrm>
          <a:off x="0" y="0"/>
          <a:ext cx="0" cy="0"/>
          <a:chOff x="0" y="0"/>
          <a:chExt cx="0" cy="0"/>
        </a:xfrm>
      </p:grpSpPr>
      <p:sp>
        <p:nvSpPr>
          <p:cNvPr id="2075" name="Rectangle 2074">
            <a:extLst>
              <a:ext uri="{FF2B5EF4-FFF2-40B4-BE49-F238E27FC236}">
                <a16:creationId xmlns:a16="http://schemas.microsoft.com/office/drawing/2014/main" id="{109666B6-CDC8-4DC7-AD5F-4D9E26AB7F71}"/>
              </a:ext>
            </a:extLst>
          </p:cNvPr>
          <p:cNvSpPr/>
          <p:nvPr userDrawn="1"/>
        </p:nvSpPr>
        <p:spPr>
          <a:xfrm>
            <a:off x="0" y="0"/>
            <a:ext cx="9144000" cy="5143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srgbClr val="FFFFFF"/>
              </a:solidFill>
              <a:effectLst/>
              <a:uLnTx/>
              <a:uFillTx/>
              <a:latin typeface="Amazon Ember"/>
              <a:ea typeface="+mn-ea"/>
              <a:cs typeface="+mn-cs"/>
            </a:endParaRPr>
          </a:p>
        </p:txBody>
      </p:sp>
      <p:pic>
        <p:nvPicPr>
          <p:cNvPr id="3" name="Picture 2">
            <a:extLst>
              <a:ext uri="{FF2B5EF4-FFF2-40B4-BE49-F238E27FC236}">
                <a16:creationId xmlns:a16="http://schemas.microsoft.com/office/drawing/2014/main" id="{7AF63A32-8DE0-45DF-8E31-F1D62730816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166360" y="0"/>
            <a:ext cx="3977641" cy="5143500"/>
          </a:xfrm>
          <a:prstGeom prst="rect">
            <a:avLst/>
          </a:prstGeom>
        </p:spPr>
      </p:pic>
      <p:sp>
        <p:nvSpPr>
          <p:cNvPr id="9" name="Rectangle 8">
            <a:extLst>
              <a:ext uri="{FF2B5EF4-FFF2-40B4-BE49-F238E27FC236}">
                <a16:creationId xmlns:a16="http://schemas.microsoft.com/office/drawing/2014/main" id="{F7EBF32D-5A47-4076-A4A8-F33D681C5468}"/>
              </a:ext>
            </a:extLst>
          </p:cNvPr>
          <p:cNvSpPr/>
          <p:nvPr userDrawn="1"/>
        </p:nvSpPr>
        <p:spPr>
          <a:xfrm>
            <a:off x="0" y="4146550"/>
            <a:ext cx="9144000" cy="996950"/>
          </a:xfrm>
          <a:prstGeom prst="rect">
            <a:avLst/>
          </a:prstGeom>
          <a:gradFill>
            <a:gsLst>
              <a:gs pos="0">
                <a:srgbClr val="1C232F">
                  <a:alpha val="0"/>
                </a:srgbClr>
              </a:gs>
              <a:gs pos="29000">
                <a:srgbClr val="1C232F">
                  <a:alpha val="81000"/>
                </a:srgbClr>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3" name="TextBox 12">
            <a:extLst>
              <a:ext uri="{FF2B5EF4-FFF2-40B4-BE49-F238E27FC236}">
                <a16:creationId xmlns:a16="http://schemas.microsoft.com/office/drawing/2014/main" id="{EABB381A-184F-42CB-B7F3-989DC8F9F434}"/>
              </a:ext>
            </a:extLst>
          </p:cNvPr>
          <p:cNvSpPr txBox="1"/>
          <p:nvPr userDrawn="1"/>
        </p:nvSpPr>
        <p:spPr bwMode="black">
          <a:xfrm>
            <a:off x="7840980" y="4629151"/>
            <a:ext cx="845820" cy="157343"/>
          </a:xfrm>
          <a:prstGeom prst="rect">
            <a:avLst/>
          </a:prstGeom>
          <a:noFill/>
        </p:spPr>
        <p:txBody>
          <a:bodyPr wrap="square" lIns="0" tIns="0" rIns="0" bIns="0" rtlCol="0" anchor="ctr" anchorCtr="0">
            <a:no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1628AAE-5A61-43EB-BBD4-97DB23400D9C}" type="slidenum">
              <a:rPr kumimoji="0" lang="en-US" altLang="en-US" sz="800" b="0" i="0" u="none" strike="noStrike" kern="1200" cap="none" spc="0" normalizeH="0" baseline="0" noProof="0" smtClean="0">
                <a:ln>
                  <a:noFill/>
                </a:ln>
                <a:solidFill>
                  <a:srgbClr val="FFFFFF">
                    <a:lumMod val="25000"/>
                    <a:lumOff val="75000"/>
                  </a:srgbClr>
                </a:solidFill>
                <a:effectLst/>
                <a:uLnTx/>
                <a:uFillTx/>
                <a:latin typeface="Amazon Ember"/>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altLang="en-US" sz="800" b="0" i="0" u="none" strike="noStrike" kern="1200" cap="none" spc="0" normalizeH="0" baseline="0" noProof="0" dirty="0">
              <a:ln>
                <a:noFill/>
              </a:ln>
              <a:solidFill>
                <a:srgbClr val="FFFFFF">
                  <a:lumMod val="25000"/>
                  <a:lumOff val="75000"/>
                </a:srgbClr>
              </a:solidFill>
              <a:effectLst/>
              <a:uLnTx/>
              <a:uFillTx/>
              <a:latin typeface="Amazon Ember"/>
              <a:ea typeface="+mn-ea"/>
              <a:cs typeface="+mn-cs"/>
            </a:endParaRPr>
          </a:p>
        </p:txBody>
      </p:sp>
      <p:sp>
        <p:nvSpPr>
          <p:cNvPr id="15" name="TextBox 14">
            <a:extLst>
              <a:ext uri="{FF2B5EF4-FFF2-40B4-BE49-F238E27FC236}">
                <a16:creationId xmlns:a16="http://schemas.microsoft.com/office/drawing/2014/main" id="{F1A1E1D6-3ACB-4F17-9795-5A2900A73770}"/>
              </a:ext>
            </a:extLst>
          </p:cNvPr>
          <p:cNvSpPr txBox="1"/>
          <p:nvPr userDrawn="1"/>
        </p:nvSpPr>
        <p:spPr bwMode="black">
          <a:xfrm>
            <a:off x="4639962" y="4629151"/>
            <a:ext cx="3644419" cy="157343"/>
          </a:xfrm>
          <a:prstGeom prst="rect">
            <a:avLst/>
          </a:prstGeom>
          <a:noFill/>
        </p:spPr>
        <p:txBody>
          <a:bodyPr wrap="square" lIns="0" tIns="0" rIns="0" bIns="0" rtlCol="0" anchor="ctr" anchorCtr="0">
            <a:no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en-US" sz="800" b="0" i="0" u="none" strike="noStrike" kern="1200" cap="none" spc="0" normalizeH="0" baseline="0" noProof="0" dirty="0">
                <a:ln>
                  <a:noFill/>
                </a:ln>
                <a:solidFill>
                  <a:srgbClr val="FFFFFF">
                    <a:lumMod val="25000"/>
                    <a:lumOff val="75000"/>
                  </a:srgbClr>
                </a:solidFill>
                <a:effectLst/>
                <a:uLnTx/>
                <a:uFillTx/>
                <a:latin typeface="Amazon Ember"/>
                <a:ea typeface="+mn-ea"/>
                <a:cs typeface="+mn-cs"/>
              </a:rPr>
              <a:t>© 2020 Amazon Web Services, Inc. or its affiliates. All rights reserved   </a:t>
            </a:r>
            <a:r>
              <a:rPr kumimoji="0" lang="en-US" altLang="en-US" sz="800" b="1" i="0" u="none" strike="noStrike" kern="1200" cap="none" spc="0" normalizeH="0" baseline="0" noProof="0" dirty="0">
                <a:ln>
                  <a:noFill/>
                </a:ln>
                <a:solidFill>
                  <a:srgbClr val="FFCC00"/>
                </a:solidFill>
                <a:effectLst/>
                <a:uLnTx/>
                <a:uFillTx/>
                <a:latin typeface="Amazon Ember"/>
                <a:ea typeface="+mn-ea"/>
                <a:cs typeface="+mn-cs"/>
              </a:rPr>
              <a:t>|</a:t>
            </a:r>
          </a:p>
        </p:txBody>
      </p:sp>
      <p:grpSp>
        <p:nvGrpSpPr>
          <p:cNvPr id="8" name="Group 7">
            <a:extLst>
              <a:ext uri="{FF2B5EF4-FFF2-40B4-BE49-F238E27FC236}">
                <a16:creationId xmlns:a16="http://schemas.microsoft.com/office/drawing/2014/main" id="{687E2393-3A1C-42B7-A788-A7A9F31C34F8}"/>
              </a:ext>
            </a:extLst>
          </p:cNvPr>
          <p:cNvGrpSpPr/>
          <p:nvPr userDrawn="1"/>
        </p:nvGrpSpPr>
        <p:grpSpPr>
          <a:xfrm>
            <a:off x="512042" y="982643"/>
            <a:ext cx="2897908" cy="810256"/>
            <a:chOff x="3719413" y="-685800"/>
            <a:chExt cx="2452786" cy="685800"/>
          </a:xfrm>
        </p:grpSpPr>
        <p:sp>
          <p:nvSpPr>
            <p:cNvPr id="10" name="Freeform: Shape 9">
              <a:extLst>
                <a:ext uri="{FF2B5EF4-FFF2-40B4-BE49-F238E27FC236}">
                  <a16:creationId xmlns:a16="http://schemas.microsoft.com/office/drawing/2014/main" id="{6AF12829-22EE-4767-A6C5-0C47B2B31394}"/>
                </a:ext>
              </a:extLst>
            </p:cNvPr>
            <p:cNvSpPr/>
            <p:nvPr/>
          </p:nvSpPr>
          <p:spPr>
            <a:xfrm>
              <a:off x="3768089" y="-685800"/>
              <a:ext cx="1050607" cy="358139"/>
            </a:xfrm>
            <a:custGeom>
              <a:avLst/>
              <a:gdLst>
                <a:gd name="connsiteX0" fmla="*/ 274320 w 1050607"/>
                <a:gd name="connsiteY0" fmla="*/ 248603 h 358139"/>
                <a:gd name="connsiteX1" fmla="*/ 279083 w 1050607"/>
                <a:gd name="connsiteY1" fmla="*/ 282893 h 358139"/>
                <a:gd name="connsiteX2" fmla="*/ 291465 w 1050607"/>
                <a:gd name="connsiteY2" fmla="*/ 310515 h 358139"/>
                <a:gd name="connsiteX3" fmla="*/ 294323 w 1050607"/>
                <a:gd name="connsiteY3" fmla="*/ 319088 h 358139"/>
                <a:gd name="connsiteX4" fmla="*/ 286703 w 1050607"/>
                <a:gd name="connsiteY4" fmla="*/ 330518 h 358139"/>
                <a:gd name="connsiteX5" fmla="*/ 262890 w 1050607"/>
                <a:gd name="connsiteY5" fmla="*/ 346710 h 358139"/>
                <a:gd name="connsiteX6" fmla="*/ 252413 w 1050607"/>
                <a:gd name="connsiteY6" fmla="*/ 350520 h 358139"/>
                <a:gd name="connsiteX7" fmla="*/ 240983 w 1050607"/>
                <a:gd name="connsiteY7" fmla="*/ 344805 h 358139"/>
                <a:gd name="connsiteX8" fmla="*/ 227648 w 1050607"/>
                <a:gd name="connsiteY8" fmla="*/ 326708 h 358139"/>
                <a:gd name="connsiteX9" fmla="*/ 216218 w 1050607"/>
                <a:gd name="connsiteY9" fmla="*/ 304800 h 358139"/>
                <a:gd name="connsiteX10" fmla="*/ 103823 w 1050607"/>
                <a:gd name="connsiteY10" fmla="*/ 357188 h 358139"/>
                <a:gd name="connsiteX11" fmla="*/ 27623 w 1050607"/>
                <a:gd name="connsiteY11" fmla="*/ 329565 h 358139"/>
                <a:gd name="connsiteX12" fmla="*/ 0 w 1050607"/>
                <a:gd name="connsiteY12" fmla="*/ 256223 h 358139"/>
                <a:gd name="connsiteX13" fmla="*/ 34290 w 1050607"/>
                <a:gd name="connsiteY13" fmla="*/ 178118 h 358139"/>
                <a:gd name="connsiteX14" fmla="*/ 127635 w 1050607"/>
                <a:gd name="connsiteY14" fmla="*/ 148590 h 358139"/>
                <a:gd name="connsiteX15" fmla="*/ 167640 w 1050607"/>
                <a:gd name="connsiteY15" fmla="*/ 151448 h 358139"/>
                <a:gd name="connsiteX16" fmla="*/ 211455 w 1050607"/>
                <a:gd name="connsiteY16" fmla="*/ 160020 h 358139"/>
                <a:gd name="connsiteX17" fmla="*/ 211455 w 1050607"/>
                <a:gd name="connsiteY17" fmla="*/ 132398 h 358139"/>
                <a:gd name="connsiteX18" fmla="*/ 193358 w 1050607"/>
                <a:gd name="connsiteY18" fmla="*/ 71438 h 358139"/>
                <a:gd name="connsiteX19" fmla="*/ 131445 w 1050607"/>
                <a:gd name="connsiteY19" fmla="*/ 53340 h 358139"/>
                <a:gd name="connsiteX20" fmla="*/ 90488 w 1050607"/>
                <a:gd name="connsiteY20" fmla="*/ 58103 h 358139"/>
                <a:gd name="connsiteX21" fmla="*/ 49530 w 1050607"/>
                <a:gd name="connsiteY21" fmla="*/ 71438 h 358139"/>
                <a:gd name="connsiteX22" fmla="*/ 36195 w 1050607"/>
                <a:gd name="connsiteY22" fmla="*/ 76200 h 358139"/>
                <a:gd name="connsiteX23" fmla="*/ 30480 w 1050607"/>
                <a:gd name="connsiteY23" fmla="*/ 77153 h 358139"/>
                <a:gd name="connsiteX24" fmla="*/ 22860 w 1050607"/>
                <a:gd name="connsiteY24" fmla="*/ 64770 h 358139"/>
                <a:gd name="connsiteX25" fmla="*/ 22860 w 1050607"/>
                <a:gd name="connsiteY25" fmla="*/ 45720 h 358139"/>
                <a:gd name="connsiteX26" fmla="*/ 25718 w 1050607"/>
                <a:gd name="connsiteY26" fmla="*/ 32385 h 358139"/>
                <a:gd name="connsiteX27" fmla="*/ 36195 w 1050607"/>
                <a:gd name="connsiteY27" fmla="*/ 24765 h 358139"/>
                <a:gd name="connsiteX28" fmla="*/ 83820 w 1050607"/>
                <a:gd name="connsiteY28" fmla="*/ 7620 h 358139"/>
                <a:gd name="connsiteX29" fmla="*/ 142875 w 1050607"/>
                <a:gd name="connsiteY29" fmla="*/ 0 h 358139"/>
                <a:gd name="connsiteX30" fmla="*/ 242888 w 1050607"/>
                <a:gd name="connsiteY30" fmla="*/ 31433 h 358139"/>
                <a:gd name="connsiteX31" fmla="*/ 274320 w 1050607"/>
                <a:gd name="connsiteY31" fmla="*/ 124778 h 358139"/>
                <a:gd name="connsiteX32" fmla="*/ 274320 w 1050607"/>
                <a:gd name="connsiteY32" fmla="*/ 248603 h 358139"/>
                <a:gd name="connsiteX33" fmla="*/ 120015 w 1050607"/>
                <a:gd name="connsiteY33" fmla="*/ 306705 h 358139"/>
                <a:gd name="connsiteX34" fmla="*/ 159068 w 1050607"/>
                <a:gd name="connsiteY34" fmla="*/ 300038 h 358139"/>
                <a:gd name="connsiteX35" fmla="*/ 195263 w 1050607"/>
                <a:gd name="connsiteY35" fmla="*/ 275273 h 358139"/>
                <a:gd name="connsiteX36" fmla="*/ 208598 w 1050607"/>
                <a:gd name="connsiteY36" fmla="*/ 250508 h 358139"/>
                <a:gd name="connsiteX37" fmla="*/ 212408 w 1050607"/>
                <a:gd name="connsiteY37" fmla="*/ 217170 h 358139"/>
                <a:gd name="connsiteX38" fmla="*/ 212408 w 1050607"/>
                <a:gd name="connsiteY38" fmla="*/ 200978 h 358139"/>
                <a:gd name="connsiteX39" fmla="*/ 177165 w 1050607"/>
                <a:gd name="connsiteY39" fmla="*/ 194310 h 358139"/>
                <a:gd name="connsiteX40" fmla="*/ 141923 w 1050607"/>
                <a:gd name="connsiteY40" fmla="*/ 192405 h 358139"/>
                <a:gd name="connsiteX41" fmla="*/ 84773 w 1050607"/>
                <a:gd name="connsiteY41" fmla="*/ 207645 h 358139"/>
                <a:gd name="connsiteX42" fmla="*/ 65723 w 1050607"/>
                <a:gd name="connsiteY42" fmla="*/ 251460 h 358139"/>
                <a:gd name="connsiteX43" fmla="*/ 80010 w 1050607"/>
                <a:gd name="connsiteY43" fmla="*/ 291465 h 358139"/>
                <a:gd name="connsiteX44" fmla="*/ 120015 w 1050607"/>
                <a:gd name="connsiteY44" fmla="*/ 306705 h 358139"/>
                <a:gd name="connsiteX45" fmla="*/ 425768 w 1050607"/>
                <a:gd name="connsiteY45" fmla="*/ 348615 h 358139"/>
                <a:gd name="connsiteX46" fmla="*/ 411480 w 1050607"/>
                <a:gd name="connsiteY46" fmla="*/ 344805 h 358139"/>
                <a:gd name="connsiteX47" fmla="*/ 403860 w 1050607"/>
                <a:gd name="connsiteY47" fmla="*/ 329565 h 358139"/>
                <a:gd name="connsiteX48" fmla="*/ 314325 w 1050607"/>
                <a:gd name="connsiteY48" fmla="*/ 34290 h 358139"/>
                <a:gd name="connsiteX49" fmla="*/ 310515 w 1050607"/>
                <a:gd name="connsiteY49" fmla="*/ 19050 h 358139"/>
                <a:gd name="connsiteX50" fmla="*/ 320040 w 1050607"/>
                <a:gd name="connsiteY50" fmla="*/ 9525 h 358139"/>
                <a:gd name="connsiteX51" fmla="*/ 357188 w 1050607"/>
                <a:gd name="connsiteY51" fmla="*/ 9525 h 358139"/>
                <a:gd name="connsiteX52" fmla="*/ 372428 w 1050607"/>
                <a:gd name="connsiteY52" fmla="*/ 13335 h 358139"/>
                <a:gd name="connsiteX53" fmla="*/ 380048 w 1050607"/>
                <a:gd name="connsiteY53" fmla="*/ 28575 h 358139"/>
                <a:gd name="connsiteX54" fmla="*/ 443865 w 1050607"/>
                <a:gd name="connsiteY54" fmla="*/ 280988 h 358139"/>
                <a:gd name="connsiteX55" fmla="*/ 503873 w 1050607"/>
                <a:gd name="connsiteY55" fmla="*/ 28575 h 358139"/>
                <a:gd name="connsiteX56" fmla="*/ 511493 w 1050607"/>
                <a:gd name="connsiteY56" fmla="*/ 13335 h 358139"/>
                <a:gd name="connsiteX57" fmla="*/ 526733 w 1050607"/>
                <a:gd name="connsiteY57" fmla="*/ 9525 h 358139"/>
                <a:gd name="connsiteX58" fmla="*/ 557213 w 1050607"/>
                <a:gd name="connsiteY58" fmla="*/ 9525 h 358139"/>
                <a:gd name="connsiteX59" fmla="*/ 572453 w 1050607"/>
                <a:gd name="connsiteY59" fmla="*/ 13335 h 358139"/>
                <a:gd name="connsiteX60" fmla="*/ 580073 w 1050607"/>
                <a:gd name="connsiteY60" fmla="*/ 28575 h 358139"/>
                <a:gd name="connsiteX61" fmla="*/ 640080 w 1050607"/>
                <a:gd name="connsiteY61" fmla="*/ 283845 h 358139"/>
                <a:gd name="connsiteX62" fmla="*/ 705803 w 1050607"/>
                <a:gd name="connsiteY62" fmla="*/ 28575 h 358139"/>
                <a:gd name="connsiteX63" fmla="*/ 713423 w 1050607"/>
                <a:gd name="connsiteY63" fmla="*/ 13335 h 358139"/>
                <a:gd name="connsiteX64" fmla="*/ 728663 w 1050607"/>
                <a:gd name="connsiteY64" fmla="*/ 9525 h 358139"/>
                <a:gd name="connsiteX65" fmla="*/ 763905 w 1050607"/>
                <a:gd name="connsiteY65" fmla="*/ 9525 h 358139"/>
                <a:gd name="connsiteX66" fmla="*/ 773430 w 1050607"/>
                <a:gd name="connsiteY66" fmla="*/ 19050 h 358139"/>
                <a:gd name="connsiteX67" fmla="*/ 772478 w 1050607"/>
                <a:gd name="connsiteY67" fmla="*/ 24765 h 358139"/>
                <a:gd name="connsiteX68" fmla="*/ 769620 w 1050607"/>
                <a:gd name="connsiteY68" fmla="*/ 34290 h 358139"/>
                <a:gd name="connsiteX69" fmla="*/ 677228 w 1050607"/>
                <a:gd name="connsiteY69" fmla="*/ 329565 h 358139"/>
                <a:gd name="connsiteX70" fmla="*/ 669608 w 1050607"/>
                <a:gd name="connsiteY70" fmla="*/ 344805 h 358139"/>
                <a:gd name="connsiteX71" fmla="*/ 655320 w 1050607"/>
                <a:gd name="connsiteY71" fmla="*/ 348615 h 358139"/>
                <a:gd name="connsiteX72" fmla="*/ 622935 w 1050607"/>
                <a:gd name="connsiteY72" fmla="*/ 348615 h 358139"/>
                <a:gd name="connsiteX73" fmla="*/ 607695 w 1050607"/>
                <a:gd name="connsiteY73" fmla="*/ 344805 h 358139"/>
                <a:gd name="connsiteX74" fmla="*/ 600075 w 1050607"/>
                <a:gd name="connsiteY74" fmla="*/ 329565 h 358139"/>
                <a:gd name="connsiteX75" fmla="*/ 540068 w 1050607"/>
                <a:gd name="connsiteY75" fmla="*/ 83820 h 358139"/>
                <a:gd name="connsiteX76" fmla="*/ 481013 w 1050607"/>
                <a:gd name="connsiteY76" fmla="*/ 329565 h 358139"/>
                <a:gd name="connsiteX77" fmla="*/ 473393 w 1050607"/>
                <a:gd name="connsiteY77" fmla="*/ 344805 h 358139"/>
                <a:gd name="connsiteX78" fmla="*/ 458153 w 1050607"/>
                <a:gd name="connsiteY78" fmla="*/ 348615 h 358139"/>
                <a:gd name="connsiteX79" fmla="*/ 425768 w 1050607"/>
                <a:gd name="connsiteY79" fmla="*/ 348615 h 358139"/>
                <a:gd name="connsiteX80" fmla="*/ 916305 w 1050607"/>
                <a:gd name="connsiteY80" fmla="*/ 358140 h 358139"/>
                <a:gd name="connsiteX81" fmla="*/ 857250 w 1050607"/>
                <a:gd name="connsiteY81" fmla="*/ 351473 h 358139"/>
                <a:gd name="connsiteX82" fmla="*/ 813435 w 1050607"/>
                <a:gd name="connsiteY82" fmla="*/ 336233 h 358139"/>
                <a:gd name="connsiteX83" fmla="*/ 802005 w 1050607"/>
                <a:gd name="connsiteY83" fmla="*/ 325755 h 358139"/>
                <a:gd name="connsiteX84" fmla="*/ 800100 w 1050607"/>
                <a:gd name="connsiteY84" fmla="*/ 315278 h 358139"/>
                <a:gd name="connsiteX85" fmla="*/ 800100 w 1050607"/>
                <a:gd name="connsiteY85" fmla="*/ 296228 h 358139"/>
                <a:gd name="connsiteX86" fmla="*/ 808673 w 1050607"/>
                <a:gd name="connsiteY86" fmla="*/ 283845 h 358139"/>
                <a:gd name="connsiteX87" fmla="*/ 815340 w 1050607"/>
                <a:gd name="connsiteY87" fmla="*/ 284798 h 358139"/>
                <a:gd name="connsiteX88" fmla="*/ 824865 w 1050607"/>
                <a:gd name="connsiteY88" fmla="*/ 288608 h 358139"/>
                <a:gd name="connsiteX89" fmla="*/ 866775 w 1050607"/>
                <a:gd name="connsiteY89" fmla="*/ 301943 h 358139"/>
                <a:gd name="connsiteX90" fmla="*/ 912495 w 1050607"/>
                <a:gd name="connsiteY90" fmla="*/ 306705 h 358139"/>
                <a:gd name="connsiteX91" fmla="*/ 968693 w 1050607"/>
                <a:gd name="connsiteY91" fmla="*/ 294323 h 358139"/>
                <a:gd name="connsiteX92" fmla="*/ 988695 w 1050607"/>
                <a:gd name="connsiteY92" fmla="*/ 258128 h 358139"/>
                <a:gd name="connsiteX93" fmla="*/ 978218 w 1050607"/>
                <a:gd name="connsiteY93" fmla="*/ 231458 h 358139"/>
                <a:gd name="connsiteX94" fmla="*/ 940118 w 1050607"/>
                <a:gd name="connsiteY94" fmla="*/ 211455 h 358139"/>
                <a:gd name="connsiteX95" fmla="*/ 884873 w 1050607"/>
                <a:gd name="connsiteY95" fmla="*/ 194310 h 358139"/>
                <a:gd name="connsiteX96" fmla="*/ 823913 w 1050607"/>
                <a:gd name="connsiteY96" fmla="*/ 155258 h 358139"/>
                <a:gd name="connsiteX97" fmla="*/ 804863 w 1050607"/>
                <a:gd name="connsiteY97" fmla="*/ 100013 h 358139"/>
                <a:gd name="connsiteX98" fmla="*/ 815340 w 1050607"/>
                <a:gd name="connsiteY98" fmla="*/ 58103 h 358139"/>
                <a:gd name="connsiteX99" fmla="*/ 842963 w 1050607"/>
                <a:gd name="connsiteY99" fmla="*/ 26670 h 358139"/>
                <a:gd name="connsiteX100" fmla="*/ 882968 w 1050607"/>
                <a:gd name="connsiteY100" fmla="*/ 6668 h 358139"/>
                <a:gd name="connsiteX101" fmla="*/ 930593 w 1050607"/>
                <a:gd name="connsiteY101" fmla="*/ 0 h 358139"/>
                <a:gd name="connsiteX102" fmla="*/ 956310 w 1050607"/>
                <a:gd name="connsiteY102" fmla="*/ 1905 h 358139"/>
                <a:gd name="connsiteX103" fmla="*/ 981075 w 1050607"/>
                <a:gd name="connsiteY103" fmla="*/ 6668 h 358139"/>
                <a:gd name="connsiteX104" fmla="*/ 1002983 w 1050607"/>
                <a:gd name="connsiteY104" fmla="*/ 12383 h 358139"/>
                <a:gd name="connsiteX105" fmla="*/ 1019175 w 1050607"/>
                <a:gd name="connsiteY105" fmla="*/ 19050 h 358139"/>
                <a:gd name="connsiteX106" fmla="*/ 1030605 w 1050607"/>
                <a:gd name="connsiteY106" fmla="*/ 28575 h 358139"/>
                <a:gd name="connsiteX107" fmla="*/ 1034415 w 1050607"/>
                <a:gd name="connsiteY107" fmla="*/ 40958 h 358139"/>
                <a:gd name="connsiteX108" fmla="*/ 1034415 w 1050607"/>
                <a:gd name="connsiteY108" fmla="*/ 59055 h 358139"/>
                <a:gd name="connsiteX109" fmla="*/ 1025843 w 1050607"/>
                <a:gd name="connsiteY109" fmla="*/ 71438 h 358139"/>
                <a:gd name="connsiteX110" fmla="*/ 1011555 w 1050607"/>
                <a:gd name="connsiteY110" fmla="*/ 66675 h 358139"/>
                <a:gd name="connsiteX111" fmla="*/ 938213 w 1050607"/>
                <a:gd name="connsiteY111" fmla="*/ 52388 h 358139"/>
                <a:gd name="connsiteX112" fmla="*/ 887730 w 1050607"/>
                <a:gd name="connsiteY112" fmla="*/ 62865 h 358139"/>
                <a:gd name="connsiteX113" fmla="*/ 865823 w 1050607"/>
                <a:gd name="connsiteY113" fmla="*/ 96203 h 358139"/>
                <a:gd name="connsiteX114" fmla="*/ 877253 w 1050607"/>
                <a:gd name="connsiteY114" fmla="*/ 122873 h 358139"/>
                <a:gd name="connsiteX115" fmla="*/ 919163 w 1050607"/>
                <a:gd name="connsiteY115" fmla="*/ 143828 h 358139"/>
                <a:gd name="connsiteX116" fmla="*/ 973455 w 1050607"/>
                <a:gd name="connsiteY116" fmla="*/ 160973 h 358139"/>
                <a:gd name="connsiteX117" fmla="*/ 1032510 w 1050607"/>
                <a:gd name="connsiteY117" fmla="*/ 198120 h 358139"/>
                <a:gd name="connsiteX118" fmla="*/ 1050608 w 1050607"/>
                <a:gd name="connsiteY118" fmla="*/ 251460 h 358139"/>
                <a:gd name="connsiteX119" fmla="*/ 1040130 w 1050607"/>
                <a:gd name="connsiteY119" fmla="*/ 296228 h 358139"/>
                <a:gd name="connsiteX120" fmla="*/ 1012508 w 1050607"/>
                <a:gd name="connsiteY120" fmla="*/ 329565 h 358139"/>
                <a:gd name="connsiteX121" fmla="*/ 970598 w 1050607"/>
                <a:gd name="connsiteY121" fmla="*/ 350520 h 358139"/>
                <a:gd name="connsiteX122" fmla="*/ 916305 w 1050607"/>
                <a:gd name="connsiteY122" fmla="*/ 358140 h 358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1050607" h="358139">
                  <a:moveTo>
                    <a:pt x="274320" y="248603"/>
                  </a:moveTo>
                  <a:cubicBezTo>
                    <a:pt x="274320" y="262890"/>
                    <a:pt x="276225" y="274320"/>
                    <a:pt x="279083" y="282893"/>
                  </a:cubicBezTo>
                  <a:cubicBezTo>
                    <a:pt x="281940" y="291465"/>
                    <a:pt x="285750" y="300038"/>
                    <a:pt x="291465" y="310515"/>
                  </a:cubicBezTo>
                  <a:cubicBezTo>
                    <a:pt x="293370" y="313373"/>
                    <a:pt x="294323" y="316230"/>
                    <a:pt x="294323" y="319088"/>
                  </a:cubicBezTo>
                  <a:cubicBezTo>
                    <a:pt x="294323" y="322898"/>
                    <a:pt x="291465" y="326708"/>
                    <a:pt x="286703" y="330518"/>
                  </a:cubicBezTo>
                  <a:lnTo>
                    <a:pt x="262890" y="346710"/>
                  </a:lnTo>
                  <a:cubicBezTo>
                    <a:pt x="259080" y="348615"/>
                    <a:pt x="256223" y="350520"/>
                    <a:pt x="252413" y="350520"/>
                  </a:cubicBezTo>
                  <a:cubicBezTo>
                    <a:pt x="248603" y="350520"/>
                    <a:pt x="244793" y="348615"/>
                    <a:pt x="240983" y="344805"/>
                  </a:cubicBezTo>
                  <a:cubicBezTo>
                    <a:pt x="235268" y="339090"/>
                    <a:pt x="231458" y="333375"/>
                    <a:pt x="227648" y="326708"/>
                  </a:cubicBezTo>
                  <a:cubicBezTo>
                    <a:pt x="223838" y="320040"/>
                    <a:pt x="220028" y="312420"/>
                    <a:pt x="216218" y="304800"/>
                  </a:cubicBezTo>
                  <a:cubicBezTo>
                    <a:pt x="186690" y="340043"/>
                    <a:pt x="148590" y="357188"/>
                    <a:pt x="103823" y="357188"/>
                  </a:cubicBezTo>
                  <a:cubicBezTo>
                    <a:pt x="71438" y="357188"/>
                    <a:pt x="46673" y="347663"/>
                    <a:pt x="27623" y="329565"/>
                  </a:cubicBezTo>
                  <a:cubicBezTo>
                    <a:pt x="8573" y="311468"/>
                    <a:pt x="0" y="286703"/>
                    <a:pt x="0" y="256223"/>
                  </a:cubicBezTo>
                  <a:cubicBezTo>
                    <a:pt x="0" y="223838"/>
                    <a:pt x="11430" y="197168"/>
                    <a:pt x="34290" y="178118"/>
                  </a:cubicBezTo>
                  <a:cubicBezTo>
                    <a:pt x="57150" y="158115"/>
                    <a:pt x="88583" y="148590"/>
                    <a:pt x="127635" y="148590"/>
                  </a:cubicBezTo>
                  <a:cubicBezTo>
                    <a:pt x="140970" y="148590"/>
                    <a:pt x="154305" y="149543"/>
                    <a:pt x="167640" y="151448"/>
                  </a:cubicBezTo>
                  <a:cubicBezTo>
                    <a:pt x="181928" y="153353"/>
                    <a:pt x="196215" y="156210"/>
                    <a:pt x="211455" y="160020"/>
                  </a:cubicBezTo>
                  <a:lnTo>
                    <a:pt x="211455" y="132398"/>
                  </a:lnTo>
                  <a:cubicBezTo>
                    <a:pt x="211455" y="103823"/>
                    <a:pt x="205740" y="82868"/>
                    <a:pt x="193358" y="71438"/>
                  </a:cubicBezTo>
                  <a:cubicBezTo>
                    <a:pt x="180975" y="60008"/>
                    <a:pt x="160973" y="53340"/>
                    <a:pt x="131445" y="53340"/>
                  </a:cubicBezTo>
                  <a:cubicBezTo>
                    <a:pt x="118110" y="53340"/>
                    <a:pt x="104775" y="55245"/>
                    <a:pt x="90488" y="58103"/>
                  </a:cubicBezTo>
                  <a:cubicBezTo>
                    <a:pt x="76200" y="61913"/>
                    <a:pt x="62865" y="65723"/>
                    <a:pt x="49530" y="71438"/>
                  </a:cubicBezTo>
                  <a:cubicBezTo>
                    <a:pt x="43815" y="73343"/>
                    <a:pt x="39053" y="75248"/>
                    <a:pt x="36195" y="76200"/>
                  </a:cubicBezTo>
                  <a:cubicBezTo>
                    <a:pt x="33338" y="76200"/>
                    <a:pt x="31432" y="77153"/>
                    <a:pt x="30480" y="77153"/>
                  </a:cubicBezTo>
                  <a:cubicBezTo>
                    <a:pt x="24765" y="77153"/>
                    <a:pt x="22860" y="73343"/>
                    <a:pt x="22860" y="64770"/>
                  </a:cubicBezTo>
                  <a:lnTo>
                    <a:pt x="22860" y="45720"/>
                  </a:lnTo>
                  <a:cubicBezTo>
                    <a:pt x="22860" y="39053"/>
                    <a:pt x="23813" y="35243"/>
                    <a:pt x="25718" y="32385"/>
                  </a:cubicBezTo>
                  <a:cubicBezTo>
                    <a:pt x="27623" y="29528"/>
                    <a:pt x="31432" y="26670"/>
                    <a:pt x="36195" y="24765"/>
                  </a:cubicBezTo>
                  <a:cubicBezTo>
                    <a:pt x="49530" y="18098"/>
                    <a:pt x="65723" y="12383"/>
                    <a:pt x="83820" y="7620"/>
                  </a:cubicBezTo>
                  <a:cubicBezTo>
                    <a:pt x="102870" y="2858"/>
                    <a:pt x="121920" y="0"/>
                    <a:pt x="142875" y="0"/>
                  </a:cubicBezTo>
                  <a:cubicBezTo>
                    <a:pt x="188595" y="0"/>
                    <a:pt x="221933" y="10478"/>
                    <a:pt x="242888" y="31433"/>
                  </a:cubicBezTo>
                  <a:cubicBezTo>
                    <a:pt x="263843" y="52388"/>
                    <a:pt x="274320" y="83820"/>
                    <a:pt x="274320" y="124778"/>
                  </a:cubicBezTo>
                  <a:lnTo>
                    <a:pt x="274320" y="248603"/>
                  </a:lnTo>
                  <a:close/>
                  <a:moveTo>
                    <a:pt x="120015" y="306705"/>
                  </a:moveTo>
                  <a:cubicBezTo>
                    <a:pt x="132398" y="306705"/>
                    <a:pt x="145733" y="304800"/>
                    <a:pt x="159068" y="300038"/>
                  </a:cubicBezTo>
                  <a:cubicBezTo>
                    <a:pt x="172403" y="295275"/>
                    <a:pt x="184785" y="287655"/>
                    <a:pt x="195263" y="275273"/>
                  </a:cubicBezTo>
                  <a:cubicBezTo>
                    <a:pt x="201930" y="268605"/>
                    <a:pt x="205740" y="260033"/>
                    <a:pt x="208598" y="250508"/>
                  </a:cubicBezTo>
                  <a:cubicBezTo>
                    <a:pt x="211455" y="240983"/>
                    <a:pt x="212408" y="230505"/>
                    <a:pt x="212408" y="217170"/>
                  </a:cubicBezTo>
                  <a:lnTo>
                    <a:pt x="212408" y="200978"/>
                  </a:lnTo>
                  <a:cubicBezTo>
                    <a:pt x="200978" y="198120"/>
                    <a:pt x="189548" y="196215"/>
                    <a:pt x="177165" y="194310"/>
                  </a:cubicBezTo>
                  <a:cubicBezTo>
                    <a:pt x="164783" y="192405"/>
                    <a:pt x="153353" y="192405"/>
                    <a:pt x="141923" y="192405"/>
                  </a:cubicBezTo>
                  <a:cubicBezTo>
                    <a:pt x="116205" y="192405"/>
                    <a:pt x="98108" y="197168"/>
                    <a:pt x="84773" y="207645"/>
                  </a:cubicBezTo>
                  <a:cubicBezTo>
                    <a:pt x="72390" y="218123"/>
                    <a:pt x="65723" y="232410"/>
                    <a:pt x="65723" y="251460"/>
                  </a:cubicBezTo>
                  <a:cubicBezTo>
                    <a:pt x="65723" y="269558"/>
                    <a:pt x="70485" y="282893"/>
                    <a:pt x="80010" y="291465"/>
                  </a:cubicBezTo>
                  <a:cubicBezTo>
                    <a:pt x="89535" y="302895"/>
                    <a:pt x="102870" y="306705"/>
                    <a:pt x="120015" y="306705"/>
                  </a:cubicBezTo>
                  <a:close/>
                  <a:moveTo>
                    <a:pt x="425768" y="348615"/>
                  </a:moveTo>
                  <a:cubicBezTo>
                    <a:pt x="419100" y="348615"/>
                    <a:pt x="414338" y="347663"/>
                    <a:pt x="411480" y="344805"/>
                  </a:cubicBezTo>
                  <a:cubicBezTo>
                    <a:pt x="408623" y="341948"/>
                    <a:pt x="405765" y="337185"/>
                    <a:pt x="403860" y="329565"/>
                  </a:cubicBezTo>
                  <a:lnTo>
                    <a:pt x="314325" y="34290"/>
                  </a:lnTo>
                  <a:cubicBezTo>
                    <a:pt x="312420" y="26670"/>
                    <a:pt x="310515" y="21908"/>
                    <a:pt x="310515" y="19050"/>
                  </a:cubicBezTo>
                  <a:cubicBezTo>
                    <a:pt x="310515" y="12383"/>
                    <a:pt x="313373" y="9525"/>
                    <a:pt x="320040" y="9525"/>
                  </a:cubicBezTo>
                  <a:lnTo>
                    <a:pt x="357188" y="9525"/>
                  </a:lnTo>
                  <a:cubicBezTo>
                    <a:pt x="363855" y="9525"/>
                    <a:pt x="369570" y="10478"/>
                    <a:pt x="372428" y="13335"/>
                  </a:cubicBezTo>
                  <a:cubicBezTo>
                    <a:pt x="375285" y="16193"/>
                    <a:pt x="378143" y="20955"/>
                    <a:pt x="380048" y="28575"/>
                  </a:cubicBezTo>
                  <a:lnTo>
                    <a:pt x="443865" y="280988"/>
                  </a:lnTo>
                  <a:lnTo>
                    <a:pt x="503873" y="28575"/>
                  </a:lnTo>
                  <a:cubicBezTo>
                    <a:pt x="505778" y="20955"/>
                    <a:pt x="507683" y="16193"/>
                    <a:pt x="511493" y="13335"/>
                  </a:cubicBezTo>
                  <a:cubicBezTo>
                    <a:pt x="514350" y="10478"/>
                    <a:pt x="520065" y="9525"/>
                    <a:pt x="526733" y="9525"/>
                  </a:cubicBezTo>
                  <a:lnTo>
                    <a:pt x="557213" y="9525"/>
                  </a:lnTo>
                  <a:cubicBezTo>
                    <a:pt x="563880" y="9525"/>
                    <a:pt x="569595" y="10478"/>
                    <a:pt x="572453" y="13335"/>
                  </a:cubicBezTo>
                  <a:cubicBezTo>
                    <a:pt x="575310" y="16193"/>
                    <a:pt x="578168" y="20955"/>
                    <a:pt x="580073" y="28575"/>
                  </a:cubicBezTo>
                  <a:lnTo>
                    <a:pt x="640080" y="283845"/>
                  </a:lnTo>
                  <a:lnTo>
                    <a:pt x="705803" y="28575"/>
                  </a:lnTo>
                  <a:cubicBezTo>
                    <a:pt x="707708" y="20955"/>
                    <a:pt x="710565" y="16193"/>
                    <a:pt x="713423" y="13335"/>
                  </a:cubicBezTo>
                  <a:cubicBezTo>
                    <a:pt x="716280" y="10478"/>
                    <a:pt x="721043" y="9525"/>
                    <a:pt x="728663" y="9525"/>
                  </a:cubicBezTo>
                  <a:lnTo>
                    <a:pt x="763905" y="9525"/>
                  </a:lnTo>
                  <a:cubicBezTo>
                    <a:pt x="770573" y="9525"/>
                    <a:pt x="773430" y="12383"/>
                    <a:pt x="773430" y="19050"/>
                  </a:cubicBezTo>
                  <a:cubicBezTo>
                    <a:pt x="773430" y="20955"/>
                    <a:pt x="773430" y="22860"/>
                    <a:pt x="772478" y="24765"/>
                  </a:cubicBezTo>
                  <a:cubicBezTo>
                    <a:pt x="772478" y="26670"/>
                    <a:pt x="771525" y="30480"/>
                    <a:pt x="769620" y="34290"/>
                  </a:cubicBezTo>
                  <a:lnTo>
                    <a:pt x="677228" y="329565"/>
                  </a:lnTo>
                  <a:cubicBezTo>
                    <a:pt x="675323" y="337185"/>
                    <a:pt x="672465" y="341948"/>
                    <a:pt x="669608" y="344805"/>
                  </a:cubicBezTo>
                  <a:cubicBezTo>
                    <a:pt x="666750" y="347663"/>
                    <a:pt x="661988" y="348615"/>
                    <a:pt x="655320" y="348615"/>
                  </a:cubicBezTo>
                  <a:lnTo>
                    <a:pt x="622935" y="348615"/>
                  </a:lnTo>
                  <a:cubicBezTo>
                    <a:pt x="616268" y="348615"/>
                    <a:pt x="610553" y="347663"/>
                    <a:pt x="607695" y="344805"/>
                  </a:cubicBezTo>
                  <a:cubicBezTo>
                    <a:pt x="604838" y="341948"/>
                    <a:pt x="601980" y="337185"/>
                    <a:pt x="600075" y="329565"/>
                  </a:cubicBezTo>
                  <a:lnTo>
                    <a:pt x="540068" y="83820"/>
                  </a:lnTo>
                  <a:lnTo>
                    <a:pt x="481013" y="329565"/>
                  </a:lnTo>
                  <a:cubicBezTo>
                    <a:pt x="479108" y="337185"/>
                    <a:pt x="477203" y="341948"/>
                    <a:pt x="473393" y="344805"/>
                  </a:cubicBezTo>
                  <a:cubicBezTo>
                    <a:pt x="470535" y="347663"/>
                    <a:pt x="464820" y="348615"/>
                    <a:pt x="458153" y="348615"/>
                  </a:cubicBezTo>
                  <a:lnTo>
                    <a:pt x="425768" y="348615"/>
                  </a:lnTo>
                  <a:close/>
                  <a:moveTo>
                    <a:pt x="916305" y="358140"/>
                  </a:moveTo>
                  <a:cubicBezTo>
                    <a:pt x="896303" y="358140"/>
                    <a:pt x="876300" y="356235"/>
                    <a:pt x="857250" y="351473"/>
                  </a:cubicBezTo>
                  <a:cubicBezTo>
                    <a:pt x="838200" y="346710"/>
                    <a:pt x="822960" y="341948"/>
                    <a:pt x="813435" y="336233"/>
                  </a:cubicBezTo>
                  <a:cubicBezTo>
                    <a:pt x="806768" y="332423"/>
                    <a:pt x="802958" y="329565"/>
                    <a:pt x="802005" y="325755"/>
                  </a:cubicBezTo>
                  <a:cubicBezTo>
                    <a:pt x="800100" y="321945"/>
                    <a:pt x="800100" y="319088"/>
                    <a:pt x="800100" y="315278"/>
                  </a:cubicBezTo>
                  <a:lnTo>
                    <a:pt x="800100" y="296228"/>
                  </a:lnTo>
                  <a:cubicBezTo>
                    <a:pt x="800100" y="288608"/>
                    <a:pt x="802958" y="283845"/>
                    <a:pt x="808673" y="283845"/>
                  </a:cubicBezTo>
                  <a:cubicBezTo>
                    <a:pt x="810578" y="283845"/>
                    <a:pt x="813435" y="283845"/>
                    <a:pt x="815340" y="284798"/>
                  </a:cubicBezTo>
                  <a:cubicBezTo>
                    <a:pt x="818198" y="285750"/>
                    <a:pt x="821055" y="286703"/>
                    <a:pt x="824865" y="288608"/>
                  </a:cubicBezTo>
                  <a:cubicBezTo>
                    <a:pt x="838200" y="294323"/>
                    <a:pt x="851535" y="299085"/>
                    <a:pt x="866775" y="301943"/>
                  </a:cubicBezTo>
                  <a:cubicBezTo>
                    <a:pt x="882015" y="304800"/>
                    <a:pt x="897255" y="306705"/>
                    <a:pt x="912495" y="306705"/>
                  </a:cubicBezTo>
                  <a:cubicBezTo>
                    <a:pt x="936308" y="306705"/>
                    <a:pt x="955358" y="302895"/>
                    <a:pt x="968693" y="294323"/>
                  </a:cubicBezTo>
                  <a:cubicBezTo>
                    <a:pt x="982028" y="285750"/>
                    <a:pt x="988695" y="274320"/>
                    <a:pt x="988695" y="258128"/>
                  </a:cubicBezTo>
                  <a:cubicBezTo>
                    <a:pt x="988695" y="247650"/>
                    <a:pt x="984885" y="238125"/>
                    <a:pt x="978218" y="231458"/>
                  </a:cubicBezTo>
                  <a:cubicBezTo>
                    <a:pt x="971550" y="224790"/>
                    <a:pt x="958215" y="218123"/>
                    <a:pt x="940118" y="211455"/>
                  </a:cubicBezTo>
                  <a:lnTo>
                    <a:pt x="884873" y="194310"/>
                  </a:lnTo>
                  <a:cubicBezTo>
                    <a:pt x="857250" y="185738"/>
                    <a:pt x="836295" y="172403"/>
                    <a:pt x="823913" y="155258"/>
                  </a:cubicBezTo>
                  <a:cubicBezTo>
                    <a:pt x="811530" y="138113"/>
                    <a:pt x="804863" y="120015"/>
                    <a:pt x="804863" y="100013"/>
                  </a:cubicBezTo>
                  <a:cubicBezTo>
                    <a:pt x="804863" y="83820"/>
                    <a:pt x="808673" y="69533"/>
                    <a:pt x="815340" y="58103"/>
                  </a:cubicBezTo>
                  <a:cubicBezTo>
                    <a:pt x="822008" y="45720"/>
                    <a:pt x="831533" y="35243"/>
                    <a:pt x="842963" y="26670"/>
                  </a:cubicBezTo>
                  <a:cubicBezTo>
                    <a:pt x="854393" y="18098"/>
                    <a:pt x="867728" y="11430"/>
                    <a:pt x="882968" y="6668"/>
                  </a:cubicBezTo>
                  <a:cubicBezTo>
                    <a:pt x="898208" y="1905"/>
                    <a:pt x="914400" y="0"/>
                    <a:pt x="930593" y="0"/>
                  </a:cubicBezTo>
                  <a:cubicBezTo>
                    <a:pt x="939165" y="0"/>
                    <a:pt x="947738" y="953"/>
                    <a:pt x="956310" y="1905"/>
                  </a:cubicBezTo>
                  <a:cubicBezTo>
                    <a:pt x="964883" y="2858"/>
                    <a:pt x="973455" y="4763"/>
                    <a:pt x="981075" y="6668"/>
                  </a:cubicBezTo>
                  <a:cubicBezTo>
                    <a:pt x="988695" y="8573"/>
                    <a:pt x="996315" y="10478"/>
                    <a:pt x="1002983" y="12383"/>
                  </a:cubicBezTo>
                  <a:cubicBezTo>
                    <a:pt x="1009650" y="14288"/>
                    <a:pt x="1015365" y="17145"/>
                    <a:pt x="1019175" y="19050"/>
                  </a:cubicBezTo>
                  <a:cubicBezTo>
                    <a:pt x="1024890" y="21908"/>
                    <a:pt x="1028700" y="25718"/>
                    <a:pt x="1030605" y="28575"/>
                  </a:cubicBezTo>
                  <a:cubicBezTo>
                    <a:pt x="1032510" y="31433"/>
                    <a:pt x="1034415" y="36195"/>
                    <a:pt x="1034415" y="40958"/>
                  </a:cubicBezTo>
                  <a:lnTo>
                    <a:pt x="1034415" y="59055"/>
                  </a:lnTo>
                  <a:cubicBezTo>
                    <a:pt x="1034415" y="66675"/>
                    <a:pt x="1031558" y="71438"/>
                    <a:pt x="1025843" y="71438"/>
                  </a:cubicBezTo>
                  <a:cubicBezTo>
                    <a:pt x="1022985" y="71438"/>
                    <a:pt x="1018223" y="69533"/>
                    <a:pt x="1011555" y="66675"/>
                  </a:cubicBezTo>
                  <a:cubicBezTo>
                    <a:pt x="989648" y="57150"/>
                    <a:pt x="964883" y="52388"/>
                    <a:pt x="938213" y="52388"/>
                  </a:cubicBezTo>
                  <a:cubicBezTo>
                    <a:pt x="916305" y="52388"/>
                    <a:pt x="899160" y="56198"/>
                    <a:pt x="887730" y="62865"/>
                  </a:cubicBezTo>
                  <a:cubicBezTo>
                    <a:pt x="871538" y="69533"/>
                    <a:pt x="865823" y="80963"/>
                    <a:pt x="865823" y="96203"/>
                  </a:cubicBezTo>
                  <a:cubicBezTo>
                    <a:pt x="865823" y="106680"/>
                    <a:pt x="869633" y="116205"/>
                    <a:pt x="877253" y="122873"/>
                  </a:cubicBezTo>
                  <a:cubicBezTo>
                    <a:pt x="884873" y="130493"/>
                    <a:pt x="899160" y="137160"/>
                    <a:pt x="919163" y="143828"/>
                  </a:cubicBezTo>
                  <a:lnTo>
                    <a:pt x="973455" y="160973"/>
                  </a:lnTo>
                  <a:cubicBezTo>
                    <a:pt x="1001078" y="169545"/>
                    <a:pt x="1021080" y="181928"/>
                    <a:pt x="1032510" y="198120"/>
                  </a:cubicBezTo>
                  <a:cubicBezTo>
                    <a:pt x="1043940" y="213360"/>
                    <a:pt x="1050608" y="231458"/>
                    <a:pt x="1050608" y="251460"/>
                  </a:cubicBezTo>
                  <a:cubicBezTo>
                    <a:pt x="1050608" y="267653"/>
                    <a:pt x="1046798" y="282893"/>
                    <a:pt x="1040130" y="296228"/>
                  </a:cubicBezTo>
                  <a:cubicBezTo>
                    <a:pt x="1033463" y="309563"/>
                    <a:pt x="1023938" y="320993"/>
                    <a:pt x="1012508" y="329565"/>
                  </a:cubicBezTo>
                  <a:cubicBezTo>
                    <a:pt x="1001078" y="339090"/>
                    <a:pt x="986790" y="345758"/>
                    <a:pt x="970598" y="350520"/>
                  </a:cubicBezTo>
                  <a:cubicBezTo>
                    <a:pt x="953453" y="356235"/>
                    <a:pt x="935355" y="358140"/>
                    <a:pt x="916305" y="358140"/>
                  </a:cubicBezTo>
                  <a:close/>
                </a:path>
              </a:pathLst>
            </a:custGeom>
            <a:solidFill>
              <a:schemeClr val="tx1"/>
            </a:solidFill>
            <a:ln w="9525" cap="flat">
              <a:noFill/>
              <a:prstDash val="solid"/>
              <a:miter/>
            </a:ln>
          </p:spPr>
          <p:txBody>
            <a:bodyPr rtlCol="0" anchor="ctr"/>
            <a:lstStyle/>
            <a:p>
              <a:endParaRPr lang="en-US"/>
            </a:p>
          </p:txBody>
        </p:sp>
        <p:grpSp>
          <p:nvGrpSpPr>
            <p:cNvPr id="11" name="Graphic 1">
              <a:extLst>
                <a:ext uri="{FF2B5EF4-FFF2-40B4-BE49-F238E27FC236}">
                  <a16:creationId xmlns:a16="http://schemas.microsoft.com/office/drawing/2014/main" id="{3A4EE953-F07F-48BE-AEBE-E085F202928F}"/>
                </a:ext>
              </a:extLst>
            </p:cNvPr>
            <p:cNvGrpSpPr/>
            <p:nvPr/>
          </p:nvGrpSpPr>
          <p:grpSpPr>
            <a:xfrm>
              <a:off x="3719413" y="-258754"/>
              <a:ext cx="1146331" cy="258754"/>
              <a:chOff x="3719413" y="-258754"/>
              <a:chExt cx="1146331" cy="258754"/>
            </a:xfrm>
            <a:solidFill>
              <a:srgbClr val="FD9700"/>
            </a:solidFill>
          </p:grpSpPr>
          <p:sp>
            <p:nvSpPr>
              <p:cNvPr id="30" name="Freeform: Shape 29">
                <a:extLst>
                  <a:ext uri="{FF2B5EF4-FFF2-40B4-BE49-F238E27FC236}">
                    <a16:creationId xmlns:a16="http://schemas.microsoft.com/office/drawing/2014/main" id="{5EE84BCA-F89B-4193-9F03-B792F1C38453}"/>
                  </a:ext>
                </a:extLst>
              </p:cNvPr>
              <p:cNvSpPr/>
              <p:nvPr/>
            </p:nvSpPr>
            <p:spPr>
              <a:xfrm>
                <a:off x="3719413" y="-235511"/>
                <a:ext cx="1045954" cy="235511"/>
              </a:xfrm>
              <a:custGeom>
                <a:avLst/>
                <a:gdLst>
                  <a:gd name="connsiteX0" fmla="*/ 1036419 w 1045954"/>
                  <a:gd name="connsiteY0" fmla="*/ 93589 h 235511"/>
                  <a:gd name="connsiteX1" fmla="*/ 572551 w 1045954"/>
                  <a:gd name="connsiteY1" fmla="*/ 235512 h 235511"/>
                  <a:gd name="connsiteX2" fmla="*/ 4861 w 1045954"/>
                  <a:gd name="connsiteY2" fmla="*/ 19294 h 235511"/>
                  <a:gd name="connsiteX3" fmla="*/ 18196 w 1045954"/>
                  <a:gd name="connsiteY3" fmla="*/ 2149 h 235511"/>
                  <a:gd name="connsiteX4" fmla="*/ 585886 w 1045954"/>
                  <a:gd name="connsiteY4" fmla="*/ 152644 h 235511"/>
                  <a:gd name="connsiteX5" fmla="*/ 1019273 w 1045954"/>
                  <a:gd name="connsiteY5" fmla="*/ 64062 h 235511"/>
                  <a:gd name="connsiteX6" fmla="*/ 1036419 w 1045954"/>
                  <a:gd name="connsiteY6" fmla="*/ 93589 h 235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5954" h="235511">
                    <a:moveTo>
                      <a:pt x="1036419" y="93589"/>
                    </a:moveTo>
                    <a:cubicBezTo>
                      <a:pt x="911641" y="185982"/>
                      <a:pt x="728761" y="235512"/>
                      <a:pt x="572551" y="235512"/>
                    </a:cubicBezTo>
                    <a:cubicBezTo>
                      <a:pt x="352523" y="235512"/>
                      <a:pt x="155356" y="154549"/>
                      <a:pt x="4861" y="19294"/>
                    </a:cubicBezTo>
                    <a:cubicBezTo>
                      <a:pt x="-6569" y="8817"/>
                      <a:pt x="3908" y="-5471"/>
                      <a:pt x="18196" y="2149"/>
                    </a:cubicBezTo>
                    <a:cubicBezTo>
                      <a:pt x="180121" y="96447"/>
                      <a:pt x="379193" y="152644"/>
                      <a:pt x="585886" y="152644"/>
                    </a:cubicBezTo>
                    <a:cubicBezTo>
                      <a:pt x="724951" y="152644"/>
                      <a:pt x="878303" y="124069"/>
                      <a:pt x="1019273" y="64062"/>
                    </a:cubicBezTo>
                    <a:cubicBezTo>
                      <a:pt x="1040228" y="55489"/>
                      <a:pt x="1057374" y="78349"/>
                      <a:pt x="1036419" y="93589"/>
                    </a:cubicBezTo>
                    <a:close/>
                  </a:path>
                </a:pathLst>
              </a:custGeom>
              <a:grp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B4F314B1-24C4-4A02-A28E-6A0F5DA871F3}"/>
                  </a:ext>
                </a:extLst>
              </p:cNvPr>
              <p:cNvSpPr/>
              <p:nvPr/>
            </p:nvSpPr>
            <p:spPr>
              <a:xfrm>
                <a:off x="4651087" y="-258754"/>
                <a:ext cx="214658" cy="211706"/>
              </a:xfrm>
              <a:custGeom>
                <a:avLst/>
                <a:gdLst>
                  <a:gd name="connsiteX0" fmla="*/ 157132 w 214658"/>
                  <a:gd name="connsiteY0" fmla="*/ 56825 h 211706"/>
                  <a:gd name="connsiteX1" fmla="*/ 10447 w 214658"/>
                  <a:gd name="connsiteY1" fmla="*/ 52062 h 211706"/>
                  <a:gd name="connsiteX2" fmla="*/ 7590 w 214658"/>
                  <a:gd name="connsiteY2" fmla="*/ 34917 h 211706"/>
                  <a:gd name="connsiteX3" fmla="*/ 210472 w 214658"/>
                  <a:gd name="connsiteY3" fmla="*/ 15867 h 211706"/>
                  <a:gd name="connsiteX4" fmla="*/ 139035 w 214658"/>
                  <a:gd name="connsiteY4" fmla="*/ 207320 h 211706"/>
                  <a:gd name="connsiteX5" fmla="*/ 123795 w 214658"/>
                  <a:gd name="connsiteY5" fmla="*/ 199700 h 211706"/>
                  <a:gd name="connsiteX6" fmla="*/ 157132 w 214658"/>
                  <a:gd name="connsiteY6" fmla="*/ 56825 h 211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4658" h="211706">
                    <a:moveTo>
                      <a:pt x="157132" y="56825"/>
                    </a:moveTo>
                    <a:cubicBezTo>
                      <a:pt x="140940" y="35870"/>
                      <a:pt x="51405" y="47300"/>
                      <a:pt x="10447" y="52062"/>
                    </a:cubicBezTo>
                    <a:cubicBezTo>
                      <a:pt x="-1935" y="53967"/>
                      <a:pt x="-3840" y="42537"/>
                      <a:pt x="7590" y="34917"/>
                    </a:cubicBezTo>
                    <a:cubicBezTo>
                      <a:pt x="79027" y="-15565"/>
                      <a:pt x="197137" y="-1278"/>
                      <a:pt x="210472" y="15867"/>
                    </a:cubicBezTo>
                    <a:cubicBezTo>
                      <a:pt x="223807" y="33012"/>
                      <a:pt x="206662" y="151122"/>
                      <a:pt x="139035" y="207320"/>
                    </a:cubicBezTo>
                    <a:cubicBezTo>
                      <a:pt x="128557" y="215892"/>
                      <a:pt x="119032" y="211130"/>
                      <a:pt x="123795" y="199700"/>
                    </a:cubicBezTo>
                    <a:cubicBezTo>
                      <a:pt x="139987" y="162552"/>
                      <a:pt x="173325" y="77780"/>
                      <a:pt x="157132" y="56825"/>
                    </a:cubicBezTo>
                    <a:close/>
                  </a:path>
                </a:pathLst>
              </a:custGeom>
              <a:grpFill/>
              <a:ln w="9525" cap="flat">
                <a:noFill/>
                <a:prstDash val="solid"/>
                <a:miter/>
              </a:ln>
            </p:spPr>
            <p:txBody>
              <a:bodyPr rtlCol="0" anchor="ctr"/>
              <a:lstStyle/>
              <a:p>
                <a:endParaRPr lang="en-US"/>
              </a:p>
            </p:txBody>
          </p:sp>
        </p:grpSp>
        <p:grpSp>
          <p:nvGrpSpPr>
            <p:cNvPr id="12" name="Graphic 1">
              <a:extLst>
                <a:ext uri="{FF2B5EF4-FFF2-40B4-BE49-F238E27FC236}">
                  <a16:creationId xmlns:a16="http://schemas.microsoft.com/office/drawing/2014/main" id="{BA142898-D96D-4C4D-B285-733C26C1A63A}"/>
                </a:ext>
              </a:extLst>
            </p:cNvPr>
            <p:cNvGrpSpPr/>
            <p:nvPr/>
          </p:nvGrpSpPr>
          <p:grpSpPr>
            <a:xfrm>
              <a:off x="5071109" y="-680084"/>
              <a:ext cx="1101090" cy="626745"/>
              <a:chOff x="5071109" y="-680084"/>
              <a:chExt cx="1101090" cy="626745"/>
            </a:xfrm>
            <a:solidFill>
              <a:schemeClr val="tx1"/>
            </a:solidFill>
          </p:grpSpPr>
          <p:sp>
            <p:nvSpPr>
              <p:cNvPr id="14" name="Freeform: Shape 13">
                <a:extLst>
                  <a:ext uri="{FF2B5EF4-FFF2-40B4-BE49-F238E27FC236}">
                    <a16:creationId xmlns:a16="http://schemas.microsoft.com/office/drawing/2014/main" id="{DBA206C2-F63E-4093-B454-065C900CC017}"/>
                  </a:ext>
                </a:extLst>
              </p:cNvPr>
              <p:cNvSpPr/>
              <p:nvPr/>
            </p:nvSpPr>
            <p:spPr>
              <a:xfrm>
                <a:off x="5071109" y="-611504"/>
                <a:ext cx="220027" cy="159067"/>
              </a:xfrm>
              <a:custGeom>
                <a:avLst/>
                <a:gdLst>
                  <a:gd name="connsiteX0" fmla="*/ 4763 w 220027"/>
                  <a:gd name="connsiteY0" fmla="*/ 159068 h 159067"/>
                  <a:gd name="connsiteX1" fmla="*/ 0 w 220027"/>
                  <a:gd name="connsiteY1" fmla="*/ 154305 h 159067"/>
                  <a:gd name="connsiteX2" fmla="*/ 0 w 220027"/>
                  <a:gd name="connsiteY2" fmla="*/ 9525 h 159067"/>
                  <a:gd name="connsiteX3" fmla="*/ 4763 w 220027"/>
                  <a:gd name="connsiteY3" fmla="*/ 4763 h 159067"/>
                  <a:gd name="connsiteX4" fmla="*/ 10478 w 220027"/>
                  <a:gd name="connsiteY4" fmla="*/ 4763 h 159067"/>
                  <a:gd name="connsiteX5" fmla="*/ 15240 w 220027"/>
                  <a:gd name="connsiteY5" fmla="*/ 9525 h 159067"/>
                  <a:gd name="connsiteX6" fmla="*/ 16193 w 220027"/>
                  <a:gd name="connsiteY6" fmla="*/ 21908 h 159067"/>
                  <a:gd name="connsiteX7" fmla="*/ 44768 w 220027"/>
                  <a:gd name="connsiteY7" fmla="*/ 5715 h 159067"/>
                  <a:gd name="connsiteX8" fmla="*/ 74295 w 220027"/>
                  <a:gd name="connsiteY8" fmla="*/ 0 h 159067"/>
                  <a:gd name="connsiteX9" fmla="*/ 113348 w 220027"/>
                  <a:gd name="connsiteY9" fmla="*/ 23813 h 159067"/>
                  <a:gd name="connsiteX10" fmla="*/ 143828 w 220027"/>
                  <a:gd name="connsiteY10" fmla="*/ 6667 h 159067"/>
                  <a:gd name="connsiteX11" fmla="*/ 176213 w 220027"/>
                  <a:gd name="connsiteY11" fmla="*/ 952 h 159067"/>
                  <a:gd name="connsiteX12" fmla="*/ 208598 w 220027"/>
                  <a:gd name="connsiteY12" fmla="*/ 13335 h 159067"/>
                  <a:gd name="connsiteX13" fmla="*/ 220028 w 220027"/>
                  <a:gd name="connsiteY13" fmla="*/ 47625 h 159067"/>
                  <a:gd name="connsiteX14" fmla="*/ 220028 w 220027"/>
                  <a:gd name="connsiteY14" fmla="*/ 154305 h 159067"/>
                  <a:gd name="connsiteX15" fmla="*/ 215265 w 220027"/>
                  <a:gd name="connsiteY15" fmla="*/ 159068 h 159067"/>
                  <a:gd name="connsiteX16" fmla="*/ 206693 w 220027"/>
                  <a:gd name="connsiteY16" fmla="*/ 159068 h 159067"/>
                  <a:gd name="connsiteX17" fmla="*/ 201930 w 220027"/>
                  <a:gd name="connsiteY17" fmla="*/ 154305 h 159067"/>
                  <a:gd name="connsiteX18" fmla="*/ 201930 w 220027"/>
                  <a:gd name="connsiteY18" fmla="*/ 54293 h 159067"/>
                  <a:gd name="connsiteX19" fmla="*/ 195263 w 220027"/>
                  <a:gd name="connsiteY19" fmla="*/ 25717 h 159067"/>
                  <a:gd name="connsiteX20" fmla="*/ 172403 w 220027"/>
                  <a:gd name="connsiteY20" fmla="*/ 16192 h 159067"/>
                  <a:gd name="connsiteX21" fmla="*/ 117158 w 220027"/>
                  <a:gd name="connsiteY21" fmla="*/ 35243 h 159067"/>
                  <a:gd name="connsiteX22" fmla="*/ 118110 w 220027"/>
                  <a:gd name="connsiteY22" fmla="*/ 49530 h 159067"/>
                  <a:gd name="connsiteX23" fmla="*/ 118110 w 220027"/>
                  <a:gd name="connsiteY23" fmla="*/ 154305 h 159067"/>
                  <a:gd name="connsiteX24" fmla="*/ 113348 w 220027"/>
                  <a:gd name="connsiteY24" fmla="*/ 159068 h 159067"/>
                  <a:gd name="connsiteX25" fmla="*/ 105728 w 220027"/>
                  <a:gd name="connsiteY25" fmla="*/ 159068 h 159067"/>
                  <a:gd name="connsiteX26" fmla="*/ 100965 w 220027"/>
                  <a:gd name="connsiteY26" fmla="*/ 154305 h 159067"/>
                  <a:gd name="connsiteX27" fmla="*/ 100965 w 220027"/>
                  <a:gd name="connsiteY27" fmla="*/ 54293 h 159067"/>
                  <a:gd name="connsiteX28" fmla="*/ 94298 w 220027"/>
                  <a:gd name="connsiteY28" fmla="*/ 25717 h 159067"/>
                  <a:gd name="connsiteX29" fmla="*/ 71438 w 220027"/>
                  <a:gd name="connsiteY29" fmla="*/ 16192 h 159067"/>
                  <a:gd name="connsiteX30" fmla="*/ 17145 w 220027"/>
                  <a:gd name="connsiteY30" fmla="*/ 35243 h 159067"/>
                  <a:gd name="connsiteX31" fmla="*/ 17145 w 220027"/>
                  <a:gd name="connsiteY31" fmla="*/ 154305 h 159067"/>
                  <a:gd name="connsiteX32" fmla="*/ 12383 w 220027"/>
                  <a:gd name="connsiteY32" fmla="*/ 159068 h 159067"/>
                  <a:gd name="connsiteX33" fmla="*/ 4763 w 220027"/>
                  <a:gd name="connsiteY33" fmla="*/ 159068 h 159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20027" h="159067">
                    <a:moveTo>
                      <a:pt x="4763" y="159068"/>
                    </a:moveTo>
                    <a:cubicBezTo>
                      <a:pt x="1905" y="159068"/>
                      <a:pt x="0" y="157162"/>
                      <a:pt x="0" y="154305"/>
                    </a:cubicBezTo>
                    <a:lnTo>
                      <a:pt x="0" y="9525"/>
                    </a:lnTo>
                    <a:cubicBezTo>
                      <a:pt x="0" y="6667"/>
                      <a:pt x="1905" y="4763"/>
                      <a:pt x="4763" y="4763"/>
                    </a:cubicBezTo>
                    <a:lnTo>
                      <a:pt x="10478" y="4763"/>
                    </a:lnTo>
                    <a:cubicBezTo>
                      <a:pt x="13335" y="4763"/>
                      <a:pt x="15240" y="6667"/>
                      <a:pt x="15240" y="9525"/>
                    </a:cubicBezTo>
                    <a:lnTo>
                      <a:pt x="16193" y="21908"/>
                    </a:lnTo>
                    <a:cubicBezTo>
                      <a:pt x="25718" y="15240"/>
                      <a:pt x="35243" y="9525"/>
                      <a:pt x="44768" y="5715"/>
                    </a:cubicBezTo>
                    <a:cubicBezTo>
                      <a:pt x="55245" y="1905"/>
                      <a:pt x="64770" y="0"/>
                      <a:pt x="74295" y="0"/>
                    </a:cubicBezTo>
                    <a:cubicBezTo>
                      <a:pt x="93345" y="0"/>
                      <a:pt x="106680" y="7620"/>
                      <a:pt x="113348" y="23813"/>
                    </a:cubicBezTo>
                    <a:cubicBezTo>
                      <a:pt x="122873" y="16192"/>
                      <a:pt x="133350" y="10477"/>
                      <a:pt x="143828" y="6667"/>
                    </a:cubicBezTo>
                    <a:cubicBezTo>
                      <a:pt x="154305" y="2858"/>
                      <a:pt x="165735" y="952"/>
                      <a:pt x="176213" y="952"/>
                    </a:cubicBezTo>
                    <a:cubicBezTo>
                      <a:pt x="190500" y="952"/>
                      <a:pt x="200978" y="4763"/>
                      <a:pt x="208598" y="13335"/>
                    </a:cubicBezTo>
                    <a:cubicBezTo>
                      <a:pt x="216218" y="20955"/>
                      <a:pt x="220028" y="33338"/>
                      <a:pt x="220028" y="47625"/>
                    </a:cubicBezTo>
                    <a:lnTo>
                      <a:pt x="220028" y="154305"/>
                    </a:lnTo>
                    <a:cubicBezTo>
                      <a:pt x="220028" y="157162"/>
                      <a:pt x="218123" y="159068"/>
                      <a:pt x="215265" y="159068"/>
                    </a:cubicBezTo>
                    <a:lnTo>
                      <a:pt x="206693" y="159068"/>
                    </a:lnTo>
                    <a:cubicBezTo>
                      <a:pt x="203835" y="159068"/>
                      <a:pt x="201930" y="157162"/>
                      <a:pt x="201930" y="154305"/>
                    </a:cubicBezTo>
                    <a:lnTo>
                      <a:pt x="201930" y="54293"/>
                    </a:lnTo>
                    <a:cubicBezTo>
                      <a:pt x="201930" y="40958"/>
                      <a:pt x="200025" y="31433"/>
                      <a:pt x="195263" y="25717"/>
                    </a:cubicBezTo>
                    <a:cubicBezTo>
                      <a:pt x="190500" y="20002"/>
                      <a:pt x="182880" y="16192"/>
                      <a:pt x="172403" y="16192"/>
                    </a:cubicBezTo>
                    <a:cubicBezTo>
                      <a:pt x="153353" y="16192"/>
                      <a:pt x="134303" y="22860"/>
                      <a:pt x="117158" y="35243"/>
                    </a:cubicBezTo>
                    <a:cubicBezTo>
                      <a:pt x="118110" y="40005"/>
                      <a:pt x="118110" y="44768"/>
                      <a:pt x="118110" y="49530"/>
                    </a:cubicBezTo>
                    <a:lnTo>
                      <a:pt x="118110" y="154305"/>
                    </a:lnTo>
                    <a:cubicBezTo>
                      <a:pt x="118110" y="157162"/>
                      <a:pt x="116205" y="159068"/>
                      <a:pt x="113348" y="159068"/>
                    </a:cubicBezTo>
                    <a:lnTo>
                      <a:pt x="105728" y="159068"/>
                    </a:lnTo>
                    <a:cubicBezTo>
                      <a:pt x="102870" y="159068"/>
                      <a:pt x="100965" y="157162"/>
                      <a:pt x="100965" y="154305"/>
                    </a:cubicBezTo>
                    <a:lnTo>
                      <a:pt x="100965" y="54293"/>
                    </a:lnTo>
                    <a:cubicBezTo>
                      <a:pt x="100965" y="40958"/>
                      <a:pt x="99060" y="31433"/>
                      <a:pt x="94298" y="25717"/>
                    </a:cubicBezTo>
                    <a:cubicBezTo>
                      <a:pt x="89535" y="20002"/>
                      <a:pt x="81915" y="16192"/>
                      <a:pt x="71438" y="16192"/>
                    </a:cubicBezTo>
                    <a:cubicBezTo>
                      <a:pt x="52388" y="16192"/>
                      <a:pt x="34290" y="22860"/>
                      <a:pt x="17145" y="35243"/>
                    </a:cubicBezTo>
                    <a:lnTo>
                      <a:pt x="17145" y="154305"/>
                    </a:lnTo>
                    <a:cubicBezTo>
                      <a:pt x="17145" y="157162"/>
                      <a:pt x="15240" y="159068"/>
                      <a:pt x="12383" y="159068"/>
                    </a:cubicBezTo>
                    <a:lnTo>
                      <a:pt x="4763" y="159068"/>
                    </a:lnTo>
                    <a:close/>
                  </a:path>
                </a:pathLst>
              </a:custGeom>
              <a:grp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8752F34E-E21C-4795-9EDA-CB8E21020623}"/>
                  </a:ext>
                </a:extLst>
              </p:cNvPr>
              <p:cNvSpPr/>
              <p:nvPr/>
            </p:nvSpPr>
            <p:spPr>
              <a:xfrm>
                <a:off x="5329237" y="-611504"/>
                <a:ext cx="119062" cy="161924"/>
              </a:xfrm>
              <a:custGeom>
                <a:avLst/>
                <a:gdLst>
                  <a:gd name="connsiteX0" fmla="*/ 45720 w 119062"/>
                  <a:gd name="connsiteY0" fmla="*/ 161925 h 161924"/>
                  <a:gd name="connsiteX1" fmla="*/ 12383 w 119062"/>
                  <a:gd name="connsiteY1" fmla="*/ 149543 h 161924"/>
                  <a:gd name="connsiteX2" fmla="*/ 0 w 119062"/>
                  <a:gd name="connsiteY2" fmla="*/ 117158 h 161924"/>
                  <a:gd name="connsiteX3" fmla="*/ 15240 w 119062"/>
                  <a:gd name="connsiteY3" fmla="*/ 81915 h 161924"/>
                  <a:gd name="connsiteX4" fmla="*/ 57150 w 119062"/>
                  <a:gd name="connsiteY4" fmla="*/ 68580 h 161924"/>
                  <a:gd name="connsiteX5" fmla="*/ 100965 w 119062"/>
                  <a:gd name="connsiteY5" fmla="*/ 75248 h 161924"/>
                  <a:gd name="connsiteX6" fmla="*/ 100965 w 119062"/>
                  <a:gd name="connsiteY6" fmla="*/ 49530 h 161924"/>
                  <a:gd name="connsiteX7" fmla="*/ 92392 w 119062"/>
                  <a:gd name="connsiteY7" fmla="*/ 22860 h 161924"/>
                  <a:gd name="connsiteX8" fmla="*/ 62865 w 119062"/>
                  <a:gd name="connsiteY8" fmla="*/ 14288 h 161924"/>
                  <a:gd name="connsiteX9" fmla="*/ 18097 w 119062"/>
                  <a:gd name="connsiteY9" fmla="*/ 21908 h 161924"/>
                  <a:gd name="connsiteX10" fmla="*/ 13335 w 119062"/>
                  <a:gd name="connsiteY10" fmla="*/ 22860 h 161924"/>
                  <a:gd name="connsiteX11" fmla="*/ 10478 w 119062"/>
                  <a:gd name="connsiteY11" fmla="*/ 19050 h 161924"/>
                  <a:gd name="connsiteX12" fmla="*/ 10478 w 119062"/>
                  <a:gd name="connsiteY12" fmla="*/ 15240 h 161924"/>
                  <a:gd name="connsiteX13" fmla="*/ 11430 w 119062"/>
                  <a:gd name="connsiteY13" fmla="*/ 11430 h 161924"/>
                  <a:gd name="connsiteX14" fmla="*/ 14288 w 119062"/>
                  <a:gd name="connsiteY14" fmla="*/ 9525 h 161924"/>
                  <a:gd name="connsiteX15" fmla="*/ 65722 w 119062"/>
                  <a:gd name="connsiteY15" fmla="*/ 0 h 161924"/>
                  <a:gd name="connsiteX16" fmla="*/ 105728 w 119062"/>
                  <a:gd name="connsiteY16" fmla="*/ 11430 h 161924"/>
                  <a:gd name="connsiteX17" fmla="*/ 119063 w 119062"/>
                  <a:gd name="connsiteY17" fmla="*/ 45720 h 161924"/>
                  <a:gd name="connsiteX18" fmla="*/ 119063 w 119062"/>
                  <a:gd name="connsiteY18" fmla="*/ 154305 h 161924"/>
                  <a:gd name="connsiteX19" fmla="*/ 114300 w 119062"/>
                  <a:gd name="connsiteY19" fmla="*/ 159068 h 161924"/>
                  <a:gd name="connsiteX20" fmla="*/ 107633 w 119062"/>
                  <a:gd name="connsiteY20" fmla="*/ 159068 h 161924"/>
                  <a:gd name="connsiteX21" fmla="*/ 102870 w 119062"/>
                  <a:gd name="connsiteY21" fmla="*/ 154305 h 161924"/>
                  <a:gd name="connsiteX22" fmla="*/ 101917 w 119062"/>
                  <a:gd name="connsiteY22" fmla="*/ 140970 h 161924"/>
                  <a:gd name="connsiteX23" fmla="*/ 45720 w 119062"/>
                  <a:gd name="connsiteY23" fmla="*/ 161925 h 161924"/>
                  <a:gd name="connsiteX24" fmla="*/ 48578 w 119062"/>
                  <a:gd name="connsiteY24" fmla="*/ 146685 h 161924"/>
                  <a:gd name="connsiteX25" fmla="*/ 73342 w 119062"/>
                  <a:gd name="connsiteY25" fmla="*/ 141923 h 161924"/>
                  <a:gd name="connsiteX26" fmla="*/ 100965 w 119062"/>
                  <a:gd name="connsiteY26" fmla="*/ 128587 h 161924"/>
                  <a:gd name="connsiteX27" fmla="*/ 100965 w 119062"/>
                  <a:gd name="connsiteY27" fmla="*/ 90487 h 161924"/>
                  <a:gd name="connsiteX28" fmla="*/ 60960 w 119062"/>
                  <a:gd name="connsiteY28" fmla="*/ 84773 h 161924"/>
                  <a:gd name="connsiteX29" fmla="*/ 18097 w 119062"/>
                  <a:gd name="connsiteY29" fmla="*/ 118110 h 161924"/>
                  <a:gd name="connsiteX30" fmla="*/ 25717 w 119062"/>
                  <a:gd name="connsiteY30" fmla="*/ 140018 h 161924"/>
                  <a:gd name="connsiteX31" fmla="*/ 48578 w 119062"/>
                  <a:gd name="connsiteY31" fmla="*/ 146685 h 161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19062" h="161924">
                    <a:moveTo>
                      <a:pt x="45720" y="161925"/>
                    </a:moveTo>
                    <a:cubicBezTo>
                      <a:pt x="31433" y="161925"/>
                      <a:pt x="20003" y="158115"/>
                      <a:pt x="12383" y="149543"/>
                    </a:cubicBezTo>
                    <a:cubicBezTo>
                      <a:pt x="3810" y="141923"/>
                      <a:pt x="0" y="130493"/>
                      <a:pt x="0" y="117158"/>
                    </a:cubicBezTo>
                    <a:cubicBezTo>
                      <a:pt x="0" y="101918"/>
                      <a:pt x="4763" y="90487"/>
                      <a:pt x="15240" y="81915"/>
                    </a:cubicBezTo>
                    <a:cubicBezTo>
                      <a:pt x="25717" y="73343"/>
                      <a:pt x="39053" y="68580"/>
                      <a:pt x="57150" y="68580"/>
                    </a:cubicBezTo>
                    <a:cubicBezTo>
                      <a:pt x="70485" y="68580"/>
                      <a:pt x="85725" y="70485"/>
                      <a:pt x="100965" y="75248"/>
                    </a:cubicBezTo>
                    <a:lnTo>
                      <a:pt x="100965" y="49530"/>
                    </a:lnTo>
                    <a:cubicBezTo>
                      <a:pt x="100965" y="37147"/>
                      <a:pt x="98108" y="27622"/>
                      <a:pt x="92392" y="22860"/>
                    </a:cubicBezTo>
                    <a:cubicBezTo>
                      <a:pt x="86678" y="17145"/>
                      <a:pt x="76200" y="14288"/>
                      <a:pt x="62865" y="14288"/>
                    </a:cubicBezTo>
                    <a:cubicBezTo>
                      <a:pt x="48578" y="14288"/>
                      <a:pt x="34290" y="17145"/>
                      <a:pt x="18097" y="21908"/>
                    </a:cubicBezTo>
                    <a:cubicBezTo>
                      <a:pt x="16192" y="22860"/>
                      <a:pt x="14288" y="22860"/>
                      <a:pt x="13335" y="22860"/>
                    </a:cubicBezTo>
                    <a:cubicBezTo>
                      <a:pt x="11430" y="22860"/>
                      <a:pt x="10478" y="21908"/>
                      <a:pt x="10478" y="19050"/>
                    </a:cubicBezTo>
                    <a:lnTo>
                      <a:pt x="10478" y="15240"/>
                    </a:lnTo>
                    <a:cubicBezTo>
                      <a:pt x="10478" y="13335"/>
                      <a:pt x="10478" y="12383"/>
                      <a:pt x="11430" y="11430"/>
                    </a:cubicBezTo>
                    <a:cubicBezTo>
                      <a:pt x="12383" y="10477"/>
                      <a:pt x="13335" y="9525"/>
                      <a:pt x="14288" y="9525"/>
                    </a:cubicBezTo>
                    <a:cubicBezTo>
                      <a:pt x="30480" y="2858"/>
                      <a:pt x="47625" y="0"/>
                      <a:pt x="65722" y="0"/>
                    </a:cubicBezTo>
                    <a:cubicBezTo>
                      <a:pt x="83820" y="0"/>
                      <a:pt x="97155" y="3810"/>
                      <a:pt x="105728" y="11430"/>
                    </a:cubicBezTo>
                    <a:cubicBezTo>
                      <a:pt x="114300" y="19050"/>
                      <a:pt x="119063" y="30480"/>
                      <a:pt x="119063" y="45720"/>
                    </a:cubicBezTo>
                    <a:lnTo>
                      <a:pt x="119063" y="154305"/>
                    </a:lnTo>
                    <a:cubicBezTo>
                      <a:pt x="119063" y="157162"/>
                      <a:pt x="117158" y="159068"/>
                      <a:pt x="114300" y="159068"/>
                    </a:cubicBezTo>
                    <a:lnTo>
                      <a:pt x="107633" y="159068"/>
                    </a:lnTo>
                    <a:cubicBezTo>
                      <a:pt x="104775" y="159068"/>
                      <a:pt x="102870" y="157162"/>
                      <a:pt x="102870" y="154305"/>
                    </a:cubicBezTo>
                    <a:lnTo>
                      <a:pt x="101917" y="140970"/>
                    </a:lnTo>
                    <a:cubicBezTo>
                      <a:pt x="83820" y="155258"/>
                      <a:pt x="64770" y="161925"/>
                      <a:pt x="45720" y="161925"/>
                    </a:cubicBezTo>
                    <a:close/>
                    <a:moveTo>
                      <a:pt x="48578" y="146685"/>
                    </a:moveTo>
                    <a:cubicBezTo>
                      <a:pt x="56197" y="146685"/>
                      <a:pt x="64770" y="144780"/>
                      <a:pt x="73342" y="141923"/>
                    </a:cubicBezTo>
                    <a:cubicBezTo>
                      <a:pt x="81915" y="139065"/>
                      <a:pt x="91440" y="134303"/>
                      <a:pt x="100965" y="128587"/>
                    </a:cubicBezTo>
                    <a:lnTo>
                      <a:pt x="100965" y="90487"/>
                    </a:lnTo>
                    <a:cubicBezTo>
                      <a:pt x="87630" y="86677"/>
                      <a:pt x="74295" y="84773"/>
                      <a:pt x="60960" y="84773"/>
                    </a:cubicBezTo>
                    <a:cubicBezTo>
                      <a:pt x="32385" y="84773"/>
                      <a:pt x="18097" y="96202"/>
                      <a:pt x="18097" y="118110"/>
                    </a:cubicBezTo>
                    <a:cubicBezTo>
                      <a:pt x="18097" y="127635"/>
                      <a:pt x="20955" y="134303"/>
                      <a:pt x="25717" y="140018"/>
                    </a:cubicBezTo>
                    <a:cubicBezTo>
                      <a:pt x="30480" y="143828"/>
                      <a:pt x="38100" y="146685"/>
                      <a:pt x="48578" y="146685"/>
                    </a:cubicBezTo>
                    <a:close/>
                  </a:path>
                </a:pathLst>
              </a:custGeom>
              <a:grp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E58E6748-742C-4F8A-A235-D971903E9709}"/>
                  </a:ext>
                </a:extLst>
              </p:cNvPr>
              <p:cNvSpPr/>
              <p:nvPr/>
            </p:nvSpPr>
            <p:spPr>
              <a:xfrm>
                <a:off x="5487352" y="-610552"/>
                <a:ext cx="111442" cy="160972"/>
              </a:xfrm>
              <a:custGeom>
                <a:avLst/>
                <a:gdLst>
                  <a:gd name="connsiteX0" fmla="*/ 72390 w 111442"/>
                  <a:gd name="connsiteY0" fmla="*/ 160972 h 160972"/>
                  <a:gd name="connsiteX1" fmla="*/ 18097 w 111442"/>
                  <a:gd name="connsiteY1" fmla="*/ 140970 h 160972"/>
                  <a:gd name="connsiteX2" fmla="*/ 0 w 111442"/>
                  <a:gd name="connsiteY2" fmla="*/ 80962 h 160972"/>
                  <a:gd name="connsiteX3" fmla="*/ 19050 w 111442"/>
                  <a:gd name="connsiteY3" fmla="*/ 20955 h 160972"/>
                  <a:gd name="connsiteX4" fmla="*/ 73342 w 111442"/>
                  <a:gd name="connsiteY4" fmla="*/ 0 h 160972"/>
                  <a:gd name="connsiteX5" fmla="*/ 105727 w 111442"/>
                  <a:gd name="connsiteY5" fmla="*/ 5715 h 160972"/>
                  <a:gd name="connsiteX6" fmla="*/ 109538 w 111442"/>
                  <a:gd name="connsiteY6" fmla="*/ 12382 h 160972"/>
                  <a:gd name="connsiteX7" fmla="*/ 109538 w 111442"/>
                  <a:gd name="connsiteY7" fmla="*/ 17145 h 160972"/>
                  <a:gd name="connsiteX8" fmla="*/ 105727 w 111442"/>
                  <a:gd name="connsiteY8" fmla="*/ 20955 h 160972"/>
                  <a:gd name="connsiteX9" fmla="*/ 103822 w 111442"/>
                  <a:gd name="connsiteY9" fmla="*/ 20955 h 160972"/>
                  <a:gd name="connsiteX10" fmla="*/ 99060 w 111442"/>
                  <a:gd name="connsiteY10" fmla="*/ 20003 h 160972"/>
                  <a:gd name="connsiteX11" fmla="*/ 74295 w 111442"/>
                  <a:gd name="connsiteY11" fmla="*/ 17145 h 160972"/>
                  <a:gd name="connsiteX12" fmla="*/ 32385 w 111442"/>
                  <a:gd name="connsiteY12" fmla="*/ 32385 h 160972"/>
                  <a:gd name="connsiteX13" fmla="*/ 19050 w 111442"/>
                  <a:gd name="connsiteY13" fmla="*/ 80010 h 160972"/>
                  <a:gd name="connsiteX14" fmla="*/ 19050 w 111442"/>
                  <a:gd name="connsiteY14" fmla="*/ 83820 h 160972"/>
                  <a:gd name="connsiteX15" fmla="*/ 32385 w 111442"/>
                  <a:gd name="connsiteY15" fmla="*/ 130493 h 160972"/>
                  <a:gd name="connsiteX16" fmla="*/ 74295 w 111442"/>
                  <a:gd name="connsiteY16" fmla="*/ 145733 h 160972"/>
                  <a:gd name="connsiteX17" fmla="*/ 100965 w 111442"/>
                  <a:gd name="connsiteY17" fmla="*/ 141922 h 160972"/>
                  <a:gd name="connsiteX18" fmla="*/ 105727 w 111442"/>
                  <a:gd name="connsiteY18" fmla="*/ 140970 h 160972"/>
                  <a:gd name="connsiteX19" fmla="*/ 107632 w 111442"/>
                  <a:gd name="connsiteY19" fmla="*/ 140970 h 160972"/>
                  <a:gd name="connsiteX20" fmla="*/ 111442 w 111442"/>
                  <a:gd name="connsiteY20" fmla="*/ 144780 h 160972"/>
                  <a:gd name="connsiteX21" fmla="*/ 111442 w 111442"/>
                  <a:gd name="connsiteY21" fmla="*/ 149543 h 160972"/>
                  <a:gd name="connsiteX22" fmla="*/ 107632 w 111442"/>
                  <a:gd name="connsiteY22" fmla="*/ 156210 h 160972"/>
                  <a:gd name="connsiteX23" fmla="*/ 72390 w 111442"/>
                  <a:gd name="connsiteY23" fmla="*/ 160972 h 160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11442" h="160972">
                    <a:moveTo>
                      <a:pt x="72390" y="160972"/>
                    </a:moveTo>
                    <a:cubicBezTo>
                      <a:pt x="48577" y="160972"/>
                      <a:pt x="30480" y="154305"/>
                      <a:pt x="18097" y="140970"/>
                    </a:cubicBezTo>
                    <a:cubicBezTo>
                      <a:pt x="5715" y="127635"/>
                      <a:pt x="0" y="107633"/>
                      <a:pt x="0" y="80962"/>
                    </a:cubicBezTo>
                    <a:cubicBezTo>
                      <a:pt x="0" y="54293"/>
                      <a:pt x="6667" y="34290"/>
                      <a:pt x="19050" y="20955"/>
                    </a:cubicBezTo>
                    <a:cubicBezTo>
                      <a:pt x="31432" y="6668"/>
                      <a:pt x="49530" y="0"/>
                      <a:pt x="73342" y="0"/>
                    </a:cubicBezTo>
                    <a:cubicBezTo>
                      <a:pt x="84772" y="0"/>
                      <a:pt x="95250" y="1905"/>
                      <a:pt x="105727" y="5715"/>
                    </a:cubicBezTo>
                    <a:cubicBezTo>
                      <a:pt x="108585" y="6668"/>
                      <a:pt x="109538" y="8573"/>
                      <a:pt x="109538" y="12382"/>
                    </a:cubicBezTo>
                    <a:lnTo>
                      <a:pt x="109538" y="17145"/>
                    </a:lnTo>
                    <a:cubicBezTo>
                      <a:pt x="109538" y="20003"/>
                      <a:pt x="108585" y="20955"/>
                      <a:pt x="105727" y="20955"/>
                    </a:cubicBezTo>
                    <a:cubicBezTo>
                      <a:pt x="104775" y="20955"/>
                      <a:pt x="104775" y="20955"/>
                      <a:pt x="103822" y="20955"/>
                    </a:cubicBezTo>
                    <a:cubicBezTo>
                      <a:pt x="102870" y="20955"/>
                      <a:pt x="100965" y="20003"/>
                      <a:pt x="99060" y="20003"/>
                    </a:cubicBezTo>
                    <a:cubicBezTo>
                      <a:pt x="90488" y="18098"/>
                      <a:pt x="82867" y="17145"/>
                      <a:pt x="74295" y="17145"/>
                    </a:cubicBezTo>
                    <a:cubicBezTo>
                      <a:pt x="55245" y="17145"/>
                      <a:pt x="40957" y="21907"/>
                      <a:pt x="32385" y="32385"/>
                    </a:cubicBezTo>
                    <a:cubicBezTo>
                      <a:pt x="23813" y="41910"/>
                      <a:pt x="19050" y="58103"/>
                      <a:pt x="19050" y="80010"/>
                    </a:cubicBezTo>
                    <a:lnTo>
                      <a:pt x="19050" y="83820"/>
                    </a:lnTo>
                    <a:cubicBezTo>
                      <a:pt x="19050" y="104775"/>
                      <a:pt x="23813" y="120968"/>
                      <a:pt x="32385" y="130493"/>
                    </a:cubicBezTo>
                    <a:cubicBezTo>
                      <a:pt x="40957" y="140970"/>
                      <a:pt x="55245" y="145733"/>
                      <a:pt x="74295" y="145733"/>
                    </a:cubicBezTo>
                    <a:cubicBezTo>
                      <a:pt x="81915" y="145733"/>
                      <a:pt x="91440" y="144780"/>
                      <a:pt x="100965" y="141922"/>
                    </a:cubicBezTo>
                    <a:cubicBezTo>
                      <a:pt x="102870" y="140970"/>
                      <a:pt x="104775" y="140970"/>
                      <a:pt x="105727" y="140970"/>
                    </a:cubicBezTo>
                    <a:cubicBezTo>
                      <a:pt x="106680" y="140970"/>
                      <a:pt x="107632" y="140970"/>
                      <a:pt x="107632" y="140970"/>
                    </a:cubicBezTo>
                    <a:cubicBezTo>
                      <a:pt x="110490" y="140970"/>
                      <a:pt x="111442" y="141922"/>
                      <a:pt x="111442" y="144780"/>
                    </a:cubicBezTo>
                    <a:lnTo>
                      <a:pt x="111442" y="149543"/>
                    </a:lnTo>
                    <a:cubicBezTo>
                      <a:pt x="111442" y="152400"/>
                      <a:pt x="110490" y="155258"/>
                      <a:pt x="107632" y="156210"/>
                    </a:cubicBezTo>
                    <a:cubicBezTo>
                      <a:pt x="96202" y="159068"/>
                      <a:pt x="83820" y="160972"/>
                      <a:pt x="72390" y="160972"/>
                    </a:cubicBezTo>
                    <a:close/>
                  </a:path>
                </a:pathLst>
              </a:custGeom>
              <a:grp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18C62ED7-9286-4966-8FA1-29842125DF63}"/>
                  </a:ext>
                </a:extLst>
              </p:cNvPr>
              <p:cNvSpPr/>
              <p:nvPr/>
            </p:nvSpPr>
            <p:spPr>
              <a:xfrm>
                <a:off x="5633084" y="-680084"/>
                <a:ext cx="127635" cy="227647"/>
              </a:xfrm>
              <a:custGeom>
                <a:avLst/>
                <a:gdLst>
                  <a:gd name="connsiteX0" fmla="*/ 4763 w 127635"/>
                  <a:gd name="connsiteY0" fmla="*/ 227648 h 227647"/>
                  <a:gd name="connsiteX1" fmla="*/ 0 w 127635"/>
                  <a:gd name="connsiteY1" fmla="*/ 222885 h 227647"/>
                  <a:gd name="connsiteX2" fmla="*/ 0 w 127635"/>
                  <a:gd name="connsiteY2" fmla="*/ 4763 h 227647"/>
                  <a:gd name="connsiteX3" fmla="*/ 4763 w 127635"/>
                  <a:gd name="connsiteY3" fmla="*/ 0 h 227647"/>
                  <a:gd name="connsiteX4" fmla="*/ 13335 w 127635"/>
                  <a:gd name="connsiteY4" fmla="*/ 0 h 227647"/>
                  <a:gd name="connsiteX5" fmla="*/ 18098 w 127635"/>
                  <a:gd name="connsiteY5" fmla="*/ 4763 h 227647"/>
                  <a:gd name="connsiteX6" fmla="*/ 18098 w 127635"/>
                  <a:gd name="connsiteY6" fmla="*/ 90488 h 227647"/>
                  <a:gd name="connsiteX7" fmla="*/ 49530 w 127635"/>
                  <a:gd name="connsiteY7" fmla="*/ 74295 h 227647"/>
                  <a:gd name="connsiteX8" fmla="*/ 81915 w 127635"/>
                  <a:gd name="connsiteY8" fmla="*/ 68580 h 227647"/>
                  <a:gd name="connsiteX9" fmla="*/ 116205 w 127635"/>
                  <a:gd name="connsiteY9" fmla="*/ 80010 h 227647"/>
                  <a:gd name="connsiteX10" fmla="*/ 127635 w 127635"/>
                  <a:gd name="connsiteY10" fmla="*/ 115253 h 227647"/>
                  <a:gd name="connsiteX11" fmla="*/ 127635 w 127635"/>
                  <a:gd name="connsiteY11" fmla="*/ 222885 h 227647"/>
                  <a:gd name="connsiteX12" fmla="*/ 122873 w 127635"/>
                  <a:gd name="connsiteY12" fmla="*/ 227648 h 227647"/>
                  <a:gd name="connsiteX13" fmla="*/ 114300 w 127635"/>
                  <a:gd name="connsiteY13" fmla="*/ 227648 h 227647"/>
                  <a:gd name="connsiteX14" fmla="*/ 109538 w 127635"/>
                  <a:gd name="connsiteY14" fmla="*/ 222885 h 227647"/>
                  <a:gd name="connsiteX15" fmla="*/ 109538 w 127635"/>
                  <a:gd name="connsiteY15" fmla="*/ 122873 h 227647"/>
                  <a:gd name="connsiteX16" fmla="*/ 101918 w 127635"/>
                  <a:gd name="connsiteY16" fmla="*/ 94298 h 227647"/>
                  <a:gd name="connsiteX17" fmla="*/ 77153 w 127635"/>
                  <a:gd name="connsiteY17" fmla="*/ 84773 h 227647"/>
                  <a:gd name="connsiteX18" fmla="*/ 17145 w 127635"/>
                  <a:gd name="connsiteY18" fmla="*/ 104775 h 227647"/>
                  <a:gd name="connsiteX19" fmla="*/ 17145 w 127635"/>
                  <a:gd name="connsiteY19" fmla="*/ 222885 h 227647"/>
                  <a:gd name="connsiteX20" fmla="*/ 12383 w 127635"/>
                  <a:gd name="connsiteY20" fmla="*/ 227648 h 227647"/>
                  <a:gd name="connsiteX21" fmla="*/ 4763 w 127635"/>
                  <a:gd name="connsiteY21" fmla="*/ 227648 h 227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7635" h="227647">
                    <a:moveTo>
                      <a:pt x="4763" y="227648"/>
                    </a:moveTo>
                    <a:cubicBezTo>
                      <a:pt x="1905" y="227648"/>
                      <a:pt x="0" y="225743"/>
                      <a:pt x="0" y="222885"/>
                    </a:cubicBezTo>
                    <a:lnTo>
                      <a:pt x="0" y="4763"/>
                    </a:lnTo>
                    <a:cubicBezTo>
                      <a:pt x="0" y="1905"/>
                      <a:pt x="1905" y="0"/>
                      <a:pt x="4763" y="0"/>
                    </a:cubicBezTo>
                    <a:lnTo>
                      <a:pt x="13335" y="0"/>
                    </a:lnTo>
                    <a:cubicBezTo>
                      <a:pt x="16193" y="0"/>
                      <a:pt x="18098" y="1905"/>
                      <a:pt x="18098" y="4763"/>
                    </a:cubicBezTo>
                    <a:lnTo>
                      <a:pt x="18098" y="90488"/>
                    </a:lnTo>
                    <a:cubicBezTo>
                      <a:pt x="28575" y="83820"/>
                      <a:pt x="39053" y="78105"/>
                      <a:pt x="49530" y="74295"/>
                    </a:cubicBezTo>
                    <a:cubicBezTo>
                      <a:pt x="60008" y="70485"/>
                      <a:pt x="71438" y="68580"/>
                      <a:pt x="81915" y="68580"/>
                    </a:cubicBezTo>
                    <a:cubicBezTo>
                      <a:pt x="97155" y="68580"/>
                      <a:pt x="108585" y="72390"/>
                      <a:pt x="116205" y="80010"/>
                    </a:cubicBezTo>
                    <a:cubicBezTo>
                      <a:pt x="123825" y="87630"/>
                      <a:pt x="127635" y="99060"/>
                      <a:pt x="127635" y="115253"/>
                    </a:cubicBezTo>
                    <a:lnTo>
                      <a:pt x="127635" y="222885"/>
                    </a:lnTo>
                    <a:cubicBezTo>
                      <a:pt x="127635" y="225743"/>
                      <a:pt x="125730" y="227648"/>
                      <a:pt x="122873" y="227648"/>
                    </a:cubicBezTo>
                    <a:lnTo>
                      <a:pt x="114300" y="227648"/>
                    </a:lnTo>
                    <a:cubicBezTo>
                      <a:pt x="111443" y="227648"/>
                      <a:pt x="109538" y="225743"/>
                      <a:pt x="109538" y="222885"/>
                    </a:cubicBezTo>
                    <a:lnTo>
                      <a:pt x="109538" y="122873"/>
                    </a:lnTo>
                    <a:cubicBezTo>
                      <a:pt x="109538" y="109538"/>
                      <a:pt x="106680" y="100013"/>
                      <a:pt x="101918" y="94298"/>
                    </a:cubicBezTo>
                    <a:cubicBezTo>
                      <a:pt x="97155" y="88583"/>
                      <a:pt x="88583" y="84773"/>
                      <a:pt x="77153" y="84773"/>
                    </a:cubicBezTo>
                    <a:cubicBezTo>
                      <a:pt x="57150" y="84773"/>
                      <a:pt x="37148" y="91440"/>
                      <a:pt x="17145" y="104775"/>
                    </a:cubicBezTo>
                    <a:lnTo>
                      <a:pt x="17145" y="222885"/>
                    </a:lnTo>
                    <a:cubicBezTo>
                      <a:pt x="17145" y="225743"/>
                      <a:pt x="15240" y="227648"/>
                      <a:pt x="12383" y="227648"/>
                    </a:cubicBezTo>
                    <a:lnTo>
                      <a:pt x="4763" y="227648"/>
                    </a:lnTo>
                    <a:close/>
                  </a:path>
                </a:pathLst>
              </a:custGeom>
              <a:grp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54CBBF67-85C7-42FB-A6E5-63A04EC37426}"/>
                  </a:ext>
                </a:extLst>
              </p:cNvPr>
              <p:cNvSpPr/>
              <p:nvPr/>
            </p:nvSpPr>
            <p:spPr>
              <a:xfrm>
                <a:off x="5804534" y="-666750"/>
                <a:ext cx="26670" cy="214312"/>
              </a:xfrm>
              <a:custGeom>
                <a:avLst/>
                <a:gdLst>
                  <a:gd name="connsiteX0" fmla="*/ 13335 w 26670"/>
                  <a:gd name="connsiteY0" fmla="*/ 26670 h 214312"/>
                  <a:gd name="connsiteX1" fmla="*/ 3810 w 26670"/>
                  <a:gd name="connsiteY1" fmla="*/ 22860 h 214312"/>
                  <a:gd name="connsiteX2" fmla="*/ 0 w 26670"/>
                  <a:gd name="connsiteY2" fmla="*/ 13335 h 214312"/>
                  <a:gd name="connsiteX3" fmla="*/ 3810 w 26670"/>
                  <a:gd name="connsiteY3" fmla="*/ 3810 h 214312"/>
                  <a:gd name="connsiteX4" fmla="*/ 13335 w 26670"/>
                  <a:gd name="connsiteY4" fmla="*/ 0 h 214312"/>
                  <a:gd name="connsiteX5" fmla="*/ 22860 w 26670"/>
                  <a:gd name="connsiteY5" fmla="*/ 3810 h 214312"/>
                  <a:gd name="connsiteX6" fmla="*/ 26670 w 26670"/>
                  <a:gd name="connsiteY6" fmla="*/ 13335 h 214312"/>
                  <a:gd name="connsiteX7" fmla="*/ 22860 w 26670"/>
                  <a:gd name="connsiteY7" fmla="*/ 22860 h 214312"/>
                  <a:gd name="connsiteX8" fmla="*/ 13335 w 26670"/>
                  <a:gd name="connsiteY8" fmla="*/ 26670 h 214312"/>
                  <a:gd name="connsiteX9" fmla="*/ 9525 w 26670"/>
                  <a:gd name="connsiteY9" fmla="*/ 214313 h 214312"/>
                  <a:gd name="connsiteX10" fmla="*/ 4763 w 26670"/>
                  <a:gd name="connsiteY10" fmla="*/ 209550 h 214312"/>
                  <a:gd name="connsiteX11" fmla="*/ 4763 w 26670"/>
                  <a:gd name="connsiteY11" fmla="*/ 64770 h 214312"/>
                  <a:gd name="connsiteX12" fmla="*/ 9525 w 26670"/>
                  <a:gd name="connsiteY12" fmla="*/ 60008 h 214312"/>
                  <a:gd name="connsiteX13" fmla="*/ 18098 w 26670"/>
                  <a:gd name="connsiteY13" fmla="*/ 60008 h 214312"/>
                  <a:gd name="connsiteX14" fmla="*/ 22860 w 26670"/>
                  <a:gd name="connsiteY14" fmla="*/ 64770 h 214312"/>
                  <a:gd name="connsiteX15" fmla="*/ 22860 w 26670"/>
                  <a:gd name="connsiteY15" fmla="*/ 209550 h 214312"/>
                  <a:gd name="connsiteX16" fmla="*/ 18098 w 26670"/>
                  <a:gd name="connsiteY16" fmla="*/ 214313 h 214312"/>
                  <a:gd name="connsiteX17" fmla="*/ 9525 w 26670"/>
                  <a:gd name="connsiteY17" fmla="*/ 214313 h 214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6670" h="214312">
                    <a:moveTo>
                      <a:pt x="13335" y="26670"/>
                    </a:moveTo>
                    <a:cubicBezTo>
                      <a:pt x="9525" y="26670"/>
                      <a:pt x="5715" y="25717"/>
                      <a:pt x="3810" y="22860"/>
                    </a:cubicBezTo>
                    <a:cubicBezTo>
                      <a:pt x="1905" y="20003"/>
                      <a:pt x="0" y="17145"/>
                      <a:pt x="0" y="13335"/>
                    </a:cubicBezTo>
                    <a:cubicBezTo>
                      <a:pt x="0" y="9525"/>
                      <a:pt x="953" y="5715"/>
                      <a:pt x="3810" y="3810"/>
                    </a:cubicBezTo>
                    <a:cubicBezTo>
                      <a:pt x="5715" y="952"/>
                      <a:pt x="9525" y="0"/>
                      <a:pt x="13335" y="0"/>
                    </a:cubicBezTo>
                    <a:cubicBezTo>
                      <a:pt x="17145" y="0"/>
                      <a:pt x="20955" y="952"/>
                      <a:pt x="22860" y="3810"/>
                    </a:cubicBezTo>
                    <a:cubicBezTo>
                      <a:pt x="24765" y="6668"/>
                      <a:pt x="26670" y="9525"/>
                      <a:pt x="26670" y="13335"/>
                    </a:cubicBezTo>
                    <a:cubicBezTo>
                      <a:pt x="26670" y="17145"/>
                      <a:pt x="25718" y="20955"/>
                      <a:pt x="22860" y="22860"/>
                    </a:cubicBezTo>
                    <a:cubicBezTo>
                      <a:pt x="20955" y="25717"/>
                      <a:pt x="17145" y="26670"/>
                      <a:pt x="13335" y="26670"/>
                    </a:cubicBezTo>
                    <a:close/>
                    <a:moveTo>
                      <a:pt x="9525" y="214313"/>
                    </a:moveTo>
                    <a:cubicBezTo>
                      <a:pt x="6668" y="214313"/>
                      <a:pt x="4763" y="212408"/>
                      <a:pt x="4763" y="209550"/>
                    </a:cubicBezTo>
                    <a:lnTo>
                      <a:pt x="4763" y="64770"/>
                    </a:lnTo>
                    <a:cubicBezTo>
                      <a:pt x="4763" y="61913"/>
                      <a:pt x="6668" y="60008"/>
                      <a:pt x="9525" y="60008"/>
                    </a:cubicBezTo>
                    <a:lnTo>
                      <a:pt x="18098" y="60008"/>
                    </a:lnTo>
                    <a:cubicBezTo>
                      <a:pt x="20955" y="60008"/>
                      <a:pt x="22860" y="61913"/>
                      <a:pt x="22860" y="64770"/>
                    </a:cubicBezTo>
                    <a:lnTo>
                      <a:pt x="22860" y="209550"/>
                    </a:lnTo>
                    <a:cubicBezTo>
                      <a:pt x="22860" y="212408"/>
                      <a:pt x="20955" y="214313"/>
                      <a:pt x="18098" y="214313"/>
                    </a:cubicBezTo>
                    <a:lnTo>
                      <a:pt x="9525" y="214313"/>
                    </a:lnTo>
                    <a:close/>
                  </a:path>
                </a:pathLst>
              </a:custGeom>
              <a:grp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D9F31B76-31A9-4FE5-9FCC-611E70B29AC2}"/>
                  </a:ext>
                </a:extLst>
              </p:cNvPr>
              <p:cNvSpPr/>
              <p:nvPr/>
            </p:nvSpPr>
            <p:spPr>
              <a:xfrm>
                <a:off x="5875971" y="-610552"/>
                <a:ext cx="125730" cy="158114"/>
              </a:xfrm>
              <a:custGeom>
                <a:avLst/>
                <a:gdLst>
                  <a:gd name="connsiteX0" fmla="*/ 4763 w 125730"/>
                  <a:gd name="connsiteY0" fmla="*/ 158115 h 158114"/>
                  <a:gd name="connsiteX1" fmla="*/ 0 w 125730"/>
                  <a:gd name="connsiteY1" fmla="*/ 153353 h 158114"/>
                  <a:gd name="connsiteX2" fmla="*/ 0 w 125730"/>
                  <a:gd name="connsiteY2" fmla="*/ 8573 h 158114"/>
                  <a:gd name="connsiteX3" fmla="*/ 4763 w 125730"/>
                  <a:gd name="connsiteY3" fmla="*/ 3810 h 158114"/>
                  <a:gd name="connsiteX4" fmla="*/ 10478 w 125730"/>
                  <a:gd name="connsiteY4" fmla="*/ 3810 h 158114"/>
                  <a:gd name="connsiteX5" fmla="*/ 15240 w 125730"/>
                  <a:gd name="connsiteY5" fmla="*/ 8573 h 158114"/>
                  <a:gd name="connsiteX6" fmla="*/ 16193 w 125730"/>
                  <a:gd name="connsiteY6" fmla="*/ 21907 h 158114"/>
                  <a:gd name="connsiteX7" fmla="*/ 47625 w 125730"/>
                  <a:gd name="connsiteY7" fmla="*/ 5715 h 158114"/>
                  <a:gd name="connsiteX8" fmla="*/ 80010 w 125730"/>
                  <a:gd name="connsiteY8" fmla="*/ 0 h 158114"/>
                  <a:gd name="connsiteX9" fmla="*/ 114300 w 125730"/>
                  <a:gd name="connsiteY9" fmla="*/ 11430 h 158114"/>
                  <a:gd name="connsiteX10" fmla="*/ 125730 w 125730"/>
                  <a:gd name="connsiteY10" fmla="*/ 46673 h 158114"/>
                  <a:gd name="connsiteX11" fmla="*/ 125730 w 125730"/>
                  <a:gd name="connsiteY11" fmla="*/ 153353 h 158114"/>
                  <a:gd name="connsiteX12" fmla="*/ 120968 w 125730"/>
                  <a:gd name="connsiteY12" fmla="*/ 158115 h 158114"/>
                  <a:gd name="connsiteX13" fmla="*/ 112395 w 125730"/>
                  <a:gd name="connsiteY13" fmla="*/ 158115 h 158114"/>
                  <a:gd name="connsiteX14" fmla="*/ 107633 w 125730"/>
                  <a:gd name="connsiteY14" fmla="*/ 153353 h 158114"/>
                  <a:gd name="connsiteX15" fmla="*/ 107633 w 125730"/>
                  <a:gd name="connsiteY15" fmla="*/ 53340 h 158114"/>
                  <a:gd name="connsiteX16" fmla="*/ 100013 w 125730"/>
                  <a:gd name="connsiteY16" fmla="*/ 24765 h 158114"/>
                  <a:gd name="connsiteX17" fmla="*/ 75248 w 125730"/>
                  <a:gd name="connsiteY17" fmla="*/ 15240 h 158114"/>
                  <a:gd name="connsiteX18" fmla="*/ 15240 w 125730"/>
                  <a:gd name="connsiteY18" fmla="*/ 35243 h 158114"/>
                  <a:gd name="connsiteX19" fmla="*/ 15240 w 125730"/>
                  <a:gd name="connsiteY19" fmla="*/ 153353 h 158114"/>
                  <a:gd name="connsiteX20" fmla="*/ 10478 w 125730"/>
                  <a:gd name="connsiteY20" fmla="*/ 158115 h 158114"/>
                  <a:gd name="connsiteX21" fmla="*/ 4763 w 125730"/>
                  <a:gd name="connsiteY21" fmla="*/ 158115 h 15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5730" h="158114">
                    <a:moveTo>
                      <a:pt x="4763" y="158115"/>
                    </a:moveTo>
                    <a:cubicBezTo>
                      <a:pt x="1905" y="158115"/>
                      <a:pt x="0" y="156210"/>
                      <a:pt x="0" y="153353"/>
                    </a:cubicBezTo>
                    <a:lnTo>
                      <a:pt x="0" y="8573"/>
                    </a:lnTo>
                    <a:cubicBezTo>
                      <a:pt x="0" y="5715"/>
                      <a:pt x="1905" y="3810"/>
                      <a:pt x="4763" y="3810"/>
                    </a:cubicBezTo>
                    <a:lnTo>
                      <a:pt x="10478" y="3810"/>
                    </a:lnTo>
                    <a:cubicBezTo>
                      <a:pt x="13335" y="3810"/>
                      <a:pt x="15240" y="5715"/>
                      <a:pt x="15240" y="8573"/>
                    </a:cubicBezTo>
                    <a:lnTo>
                      <a:pt x="16193" y="21907"/>
                    </a:lnTo>
                    <a:cubicBezTo>
                      <a:pt x="26670" y="14287"/>
                      <a:pt x="37148" y="9525"/>
                      <a:pt x="47625" y="5715"/>
                    </a:cubicBezTo>
                    <a:cubicBezTo>
                      <a:pt x="59055" y="1905"/>
                      <a:pt x="69533" y="0"/>
                      <a:pt x="80010" y="0"/>
                    </a:cubicBezTo>
                    <a:cubicBezTo>
                      <a:pt x="95250" y="0"/>
                      <a:pt x="106680" y="3810"/>
                      <a:pt x="114300" y="11430"/>
                    </a:cubicBezTo>
                    <a:cubicBezTo>
                      <a:pt x="121920" y="19050"/>
                      <a:pt x="125730" y="30480"/>
                      <a:pt x="125730" y="46673"/>
                    </a:cubicBezTo>
                    <a:lnTo>
                      <a:pt x="125730" y="153353"/>
                    </a:lnTo>
                    <a:cubicBezTo>
                      <a:pt x="125730" y="156210"/>
                      <a:pt x="123825" y="158115"/>
                      <a:pt x="120968" y="158115"/>
                    </a:cubicBezTo>
                    <a:lnTo>
                      <a:pt x="112395" y="158115"/>
                    </a:lnTo>
                    <a:cubicBezTo>
                      <a:pt x="109538" y="158115"/>
                      <a:pt x="107633" y="156210"/>
                      <a:pt x="107633" y="153353"/>
                    </a:cubicBezTo>
                    <a:lnTo>
                      <a:pt x="107633" y="53340"/>
                    </a:lnTo>
                    <a:cubicBezTo>
                      <a:pt x="107633" y="40005"/>
                      <a:pt x="104775" y="30480"/>
                      <a:pt x="100013" y="24765"/>
                    </a:cubicBezTo>
                    <a:cubicBezTo>
                      <a:pt x="95250" y="19050"/>
                      <a:pt x="86678" y="15240"/>
                      <a:pt x="75248" y="15240"/>
                    </a:cubicBezTo>
                    <a:cubicBezTo>
                      <a:pt x="55245" y="15240"/>
                      <a:pt x="35243" y="21907"/>
                      <a:pt x="15240" y="35243"/>
                    </a:cubicBezTo>
                    <a:lnTo>
                      <a:pt x="15240" y="153353"/>
                    </a:lnTo>
                    <a:cubicBezTo>
                      <a:pt x="15240" y="156210"/>
                      <a:pt x="13335" y="158115"/>
                      <a:pt x="10478" y="158115"/>
                    </a:cubicBezTo>
                    <a:lnTo>
                      <a:pt x="4763" y="158115"/>
                    </a:lnTo>
                    <a:close/>
                  </a:path>
                </a:pathLst>
              </a:custGeom>
              <a:grp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1071F0DD-2519-404B-8573-B614CC6328FE}"/>
                  </a:ext>
                </a:extLst>
              </p:cNvPr>
              <p:cNvSpPr/>
              <p:nvPr/>
            </p:nvSpPr>
            <p:spPr>
              <a:xfrm>
                <a:off x="6042659" y="-611504"/>
                <a:ext cx="129540" cy="163829"/>
              </a:xfrm>
              <a:custGeom>
                <a:avLst/>
                <a:gdLst>
                  <a:gd name="connsiteX0" fmla="*/ 73343 w 129540"/>
                  <a:gd name="connsiteY0" fmla="*/ 163830 h 163829"/>
                  <a:gd name="connsiteX1" fmla="*/ 18098 w 129540"/>
                  <a:gd name="connsiteY1" fmla="*/ 142875 h 163829"/>
                  <a:gd name="connsiteX2" fmla="*/ 0 w 129540"/>
                  <a:gd name="connsiteY2" fmla="*/ 80962 h 163829"/>
                  <a:gd name="connsiteX3" fmla="*/ 19050 w 129540"/>
                  <a:gd name="connsiteY3" fmla="*/ 20955 h 163829"/>
                  <a:gd name="connsiteX4" fmla="*/ 71438 w 129540"/>
                  <a:gd name="connsiteY4" fmla="*/ 0 h 163829"/>
                  <a:gd name="connsiteX5" fmla="*/ 114300 w 129540"/>
                  <a:gd name="connsiteY5" fmla="*/ 16192 h 163829"/>
                  <a:gd name="connsiteX6" fmla="*/ 129540 w 129540"/>
                  <a:gd name="connsiteY6" fmla="*/ 61913 h 163829"/>
                  <a:gd name="connsiteX7" fmla="*/ 128588 w 129540"/>
                  <a:gd name="connsiteY7" fmla="*/ 80010 h 163829"/>
                  <a:gd name="connsiteX8" fmla="*/ 123825 w 129540"/>
                  <a:gd name="connsiteY8" fmla="*/ 84773 h 163829"/>
                  <a:gd name="connsiteX9" fmla="*/ 20003 w 129540"/>
                  <a:gd name="connsiteY9" fmla="*/ 84773 h 163829"/>
                  <a:gd name="connsiteX10" fmla="*/ 34290 w 129540"/>
                  <a:gd name="connsiteY10" fmla="*/ 132398 h 163829"/>
                  <a:gd name="connsiteX11" fmla="*/ 77153 w 129540"/>
                  <a:gd name="connsiteY11" fmla="*/ 147637 h 163829"/>
                  <a:gd name="connsiteX12" fmla="*/ 119063 w 129540"/>
                  <a:gd name="connsiteY12" fmla="*/ 140018 h 163829"/>
                  <a:gd name="connsiteX13" fmla="*/ 124778 w 129540"/>
                  <a:gd name="connsiteY13" fmla="*/ 138112 h 163829"/>
                  <a:gd name="connsiteX14" fmla="*/ 126683 w 129540"/>
                  <a:gd name="connsiteY14" fmla="*/ 139065 h 163829"/>
                  <a:gd name="connsiteX15" fmla="*/ 127635 w 129540"/>
                  <a:gd name="connsiteY15" fmla="*/ 141923 h 163829"/>
                  <a:gd name="connsiteX16" fmla="*/ 127635 w 129540"/>
                  <a:gd name="connsiteY16" fmla="*/ 146685 h 163829"/>
                  <a:gd name="connsiteX17" fmla="*/ 123825 w 129540"/>
                  <a:gd name="connsiteY17" fmla="*/ 153353 h 163829"/>
                  <a:gd name="connsiteX18" fmla="*/ 73343 w 129540"/>
                  <a:gd name="connsiteY18" fmla="*/ 163830 h 163829"/>
                  <a:gd name="connsiteX19" fmla="*/ 110490 w 129540"/>
                  <a:gd name="connsiteY19" fmla="*/ 70485 h 163829"/>
                  <a:gd name="connsiteX20" fmla="*/ 110490 w 129540"/>
                  <a:gd name="connsiteY20" fmla="*/ 60008 h 163829"/>
                  <a:gd name="connsiteX21" fmla="*/ 100013 w 129540"/>
                  <a:gd name="connsiteY21" fmla="*/ 26670 h 163829"/>
                  <a:gd name="connsiteX22" fmla="*/ 68580 w 129540"/>
                  <a:gd name="connsiteY22" fmla="*/ 15240 h 163829"/>
                  <a:gd name="connsiteX23" fmla="*/ 17145 w 129540"/>
                  <a:gd name="connsiteY23" fmla="*/ 70485 h 163829"/>
                  <a:gd name="connsiteX24" fmla="*/ 110490 w 129540"/>
                  <a:gd name="connsiteY24" fmla="*/ 70485 h 163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9540" h="163829">
                    <a:moveTo>
                      <a:pt x="73343" y="163830"/>
                    </a:moveTo>
                    <a:cubicBezTo>
                      <a:pt x="48578" y="163830"/>
                      <a:pt x="30480" y="157162"/>
                      <a:pt x="18098" y="142875"/>
                    </a:cubicBezTo>
                    <a:cubicBezTo>
                      <a:pt x="5715" y="128587"/>
                      <a:pt x="0" y="108585"/>
                      <a:pt x="0" y="80962"/>
                    </a:cubicBezTo>
                    <a:cubicBezTo>
                      <a:pt x="0" y="55245"/>
                      <a:pt x="5715" y="35243"/>
                      <a:pt x="19050" y="20955"/>
                    </a:cubicBezTo>
                    <a:cubicBezTo>
                      <a:pt x="31433" y="6667"/>
                      <a:pt x="48578" y="0"/>
                      <a:pt x="71438" y="0"/>
                    </a:cubicBezTo>
                    <a:cubicBezTo>
                      <a:pt x="90488" y="0"/>
                      <a:pt x="104775" y="5715"/>
                      <a:pt x="114300" y="16192"/>
                    </a:cubicBezTo>
                    <a:cubicBezTo>
                      <a:pt x="123825" y="26670"/>
                      <a:pt x="129540" y="41910"/>
                      <a:pt x="129540" y="61913"/>
                    </a:cubicBezTo>
                    <a:cubicBezTo>
                      <a:pt x="129540" y="70485"/>
                      <a:pt x="129540" y="76200"/>
                      <a:pt x="128588" y="80010"/>
                    </a:cubicBezTo>
                    <a:cubicBezTo>
                      <a:pt x="127635" y="82868"/>
                      <a:pt x="126683" y="84773"/>
                      <a:pt x="123825" y="84773"/>
                    </a:cubicBezTo>
                    <a:lnTo>
                      <a:pt x="20003" y="84773"/>
                    </a:lnTo>
                    <a:cubicBezTo>
                      <a:pt x="20003" y="106680"/>
                      <a:pt x="24765" y="121920"/>
                      <a:pt x="34290" y="132398"/>
                    </a:cubicBezTo>
                    <a:cubicBezTo>
                      <a:pt x="43815" y="142875"/>
                      <a:pt x="58103" y="147637"/>
                      <a:pt x="77153" y="147637"/>
                    </a:cubicBezTo>
                    <a:cubicBezTo>
                      <a:pt x="91440" y="147637"/>
                      <a:pt x="105728" y="144780"/>
                      <a:pt x="119063" y="140018"/>
                    </a:cubicBezTo>
                    <a:cubicBezTo>
                      <a:pt x="121920" y="139065"/>
                      <a:pt x="123825" y="138112"/>
                      <a:pt x="124778" y="138112"/>
                    </a:cubicBezTo>
                    <a:cubicBezTo>
                      <a:pt x="125730" y="138112"/>
                      <a:pt x="126683" y="138112"/>
                      <a:pt x="126683" y="139065"/>
                    </a:cubicBezTo>
                    <a:cubicBezTo>
                      <a:pt x="127635" y="140018"/>
                      <a:pt x="127635" y="140970"/>
                      <a:pt x="127635" y="141923"/>
                    </a:cubicBezTo>
                    <a:lnTo>
                      <a:pt x="127635" y="146685"/>
                    </a:lnTo>
                    <a:cubicBezTo>
                      <a:pt x="127635" y="149543"/>
                      <a:pt x="126683" y="152400"/>
                      <a:pt x="123825" y="153353"/>
                    </a:cubicBezTo>
                    <a:cubicBezTo>
                      <a:pt x="106680" y="160020"/>
                      <a:pt x="90488" y="163830"/>
                      <a:pt x="73343" y="163830"/>
                    </a:cubicBezTo>
                    <a:close/>
                    <a:moveTo>
                      <a:pt x="110490" y="70485"/>
                    </a:moveTo>
                    <a:cubicBezTo>
                      <a:pt x="110490" y="67627"/>
                      <a:pt x="110490" y="63818"/>
                      <a:pt x="110490" y="60008"/>
                    </a:cubicBezTo>
                    <a:cubicBezTo>
                      <a:pt x="110490" y="45720"/>
                      <a:pt x="106680" y="34290"/>
                      <a:pt x="100013" y="26670"/>
                    </a:cubicBezTo>
                    <a:cubicBezTo>
                      <a:pt x="92393" y="19050"/>
                      <a:pt x="81915" y="15240"/>
                      <a:pt x="68580" y="15240"/>
                    </a:cubicBezTo>
                    <a:cubicBezTo>
                      <a:pt x="36195" y="15240"/>
                      <a:pt x="19050" y="33338"/>
                      <a:pt x="17145" y="70485"/>
                    </a:cubicBezTo>
                    <a:lnTo>
                      <a:pt x="110490" y="70485"/>
                    </a:lnTo>
                    <a:close/>
                  </a:path>
                </a:pathLst>
              </a:custGeom>
              <a:grpFill/>
              <a:ln w="95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89C002AC-ADA9-44B8-AC98-C8CC941C6BF4}"/>
                  </a:ext>
                </a:extLst>
              </p:cNvPr>
              <p:cNvSpPr/>
              <p:nvPr/>
            </p:nvSpPr>
            <p:spPr>
              <a:xfrm>
                <a:off x="5071109" y="-347662"/>
                <a:ext cx="42862" cy="228600"/>
              </a:xfrm>
              <a:custGeom>
                <a:avLst/>
                <a:gdLst>
                  <a:gd name="connsiteX0" fmla="*/ 25718 w 42862"/>
                  <a:gd name="connsiteY0" fmla="*/ 228600 h 228600"/>
                  <a:gd name="connsiteX1" fmla="*/ 6668 w 42862"/>
                  <a:gd name="connsiteY1" fmla="*/ 220980 h 228600"/>
                  <a:gd name="connsiteX2" fmla="*/ 0 w 42862"/>
                  <a:gd name="connsiteY2" fmla="*/ 200977 h 228600"/>
                  <a:gd name="connsiteX3" fmla="*/ 0 w 42862"/>
                  <a:gd name="connsiteY3" fmla="*/ 4763 h 228600"/>
                  <a:gd name="connsiteX4" fmla="*/ 4763 w 42862"/>
                  <a:gd name="connsiteY4" fmla="*/ 0 h 228600"/>
                  <a:gd name="connsiteX5" fmla="*/ 13335 w 42862"/>
                  <a:gd name="connsiteY5" fmla="*/ 0 h 228600"/>
                  <a:gd name="connsiteX6" fmla="*/ 18098 w 42862"/>
                  <a:gd name="connsiteY6" fmla="*/ 4763 h 228600"/>
                  <a:gd name="connsiteX7" fmla="*/ 18098 w 42862"/>
                  <a:gd name="connsiteY7" fmla="*/ 200977 h 228600"/>
                  <a:gd name="connsiteX8" fmla="*/ 20955 w 42862"/>
                  <a:gd name="connsiteY8" fmla="*/ 210502 h 228600"/>
                  <a:gd name="connsiteX9" fmla="*/ 30480 w 42862"/>
                  <a:gd name="connsiteY9" fmla="*/ 213360 h 228600"/>
                  <a:gd name="connsiteX10" fmla="*/ 34290 w 42862"/>
                  <a:gd name="connsiteY10" fmla="*/ 213360 h 228600"/>
                  <a:gd name="connsiteX11" fmla="*/ 38100 w 42862"/>
                  <a:gd name="connsiteY11" fmla="*/ 213360 h 228600"/>
                  <a:gd name="connsiteX12" fmla="*/ 42863 w 42862"/>
                  <a:gd name="connsiteY12" fmla="*/ 218123 h 228600"/>
                  <a:gd name="connsiteX13" fmla="*/ 42863 w 42862"/>
                  <a:gd name="connsiteY13" fmla="*/ 223838 h 228600"/>
                  <a:gd name="connsiteX14" fmla="*/ 39053 w 42862"/>
                  <a:gd name="connsiteY14" fmla="*/ 228600 h 228600"/>
                  <a:gd name="connsiteX15" fmla="*/ 25718 w 42862"/>
                  <a:gd name="connsiteY15" fmla="*/ 228600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2862" h="228600">
                    <a:moveTo>
                      <a:pt x="25718" y="228600"/>
                    </a:moveTo>
                    <a:cubicBezTo>
                      <a:pt x="17145" y="228600"/>
                      <a:pt x="11430" y="225743"/>
                      <a:pt x="6668" y="220980"/>
                    </a:cubicBezTo>
                    <a:cubicBezTo>
                      <a:pt x="1905" y="216218"/>
                      <a:pt x="0" y="209550"/>
                      <a:pt x="0" y="200977"/>
                    </a:cubicBezTo>
                    <a:lnTo>
                      <a:pt x="0" y="4763"/>
                    </a:lnTo>
                    <a:cubicBezTo>
                      <a:pt x="0" y="1905"/>
                      <a:pt x="1905" y="0"/>
                      <a:pt x="4763" y="0"/>
                    </a:cubicBezTo>
                    <a:lnTo>
                      <a:pt x="13335" y="0"/>
                    </a:lnTo>
                    <a:cubicBezTo>
                      <a:pt x="16193" y="0"/>
                      <a:pt x="18098" y="1905"/>
                      <a:pt x="18098" y="4763"/>
                    </a:cubicBezTo>
                    <a:lnTo>
                      <a:pt x="18098" y="200977"/>
                    </a:lnTo>
                    <a:cubicBezTo>
                      <a:pt x="18098" y="205740"/>
                      <a:pt x="19050" y="208598"/>
                      <a:pt x="20955" y="210502"/>
                    </a:cubicBezTo>
                    <a:cubicBezTo>
                      <a:pt x="22860" y="212408"/>
                      <a:pt x="25718" y="213360"/>
                      <a:pt x="30480" y="213360"/>
                    </a:cubicBezTo>
                    <a:cubicBezTo>
                      <a:pt x="31433" y="213360"/>
                      <a:pt x="33338" y="213360"/>
                      <a:pt x="34290" y="213360"/>
                    </a:cubicBezTo>
                    <a:cubicBezTo>
                      <a:pt x="36195" y="213360"/>
                      <a:pt x="37148" y="213360"/>
                      <a:pt x="38100" y="213360"/>
                    </a:cubicBezTo>
                    <a:cubicBezTo>
                      <a:pt x="40958" y="213360"/>
                      <a:pt x="42863" y="215265"/>
                      <a:pt x="42863" y="218123"/>
                    </a:cubicBezTo>
                    <a:lnTo>
                      <a:pt x="42863" y="223838"/>
                    </a:lnTo>
                    <a:cubicBezTo>
                      <a:pt x="42863" y="226695"/>
                      <a:pt x="41910" y="227648"/>
                      <a:pt x="39053" y="228600"/>
                    </a:cubicBezTo>
                    <a:cubicBezTo>
                      <a:pt x="34290" y="228600"/>
                      <a:pt x="30480" y="228600"/>
                      <a:pt x="25718" y="228600"/>
                    </a:cubicBezTo>
                    <a:close/>
                  </a:path>
                </a:pathLst>
              </a:custGeom>
              <a:grpFill/>
              <a:ln w="952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8E9CDC87-57A8-44EF-B36F-32B567900FD6}"/>
                  </a:ext>
                </a:extLst>
              </p:cNvPr>
              <p:cNvSpPr/>
              <p:nvPr/>
            </p:nvSpPr>
            <p:spPr>
              <a:xfrm>
                <a:off x="5139689" y="-279082"/>
                <a:ext cx="129539" cy="163830"/>
              </a:xfrm>
              <a:custGeom>
                <a:avLst/>
                <a:gdLst>
                  <a:gd name="connsiteX0" fmla="*/ 73342 w 129539"/>
                  <a:gd name="connsiteY0" fmla="*/ 163830 h 163830"/>
                  <a:gd name="connsiteX1" fmla="*/ 18097 w 129539"/>
                  <a:gd name="connsiteY1" fmla="*/ 142875 h 163830"/>
                  <a:gd name="connsiteX2" fmla="*/ 0 w 129539"/>
                  <a:gd name="connsiteY2" fmla="*/ 80963 h 163830"/>
                  <a:gd name="connsiteX3" fmla="*/ 19050 w 129539"/>
                  <a:gd name="connsiteY3" fmla="*/ 20955 h 163830"/>
                  <a:gd name="connsiteX4" fmla="*/ 71438 w 129539"/>
                  <a:gd name="connsiteY4" fmla="*/ 0 h 163830"/>
                  <a:gd name="connsiteX5" fmla="*/ 114300 w 129539"/>
                  <a:gd name="connsiteY5" fmla="*/ 16193 h 163830"/>
                  <a:gd name="connsiteX6" fmla="*/ 129540 w 129539"/>
                  <a:gd name="connsiteY6" fmla="*/ 61913 h 163830"/>
                  <a:gd name="connsiteX7" fmla="*/ 128588 w 129539"/>
                  <a:gd name="connsiteY7" fmla="*/ 80010 h 163830"/>
                  <a:gd name="connsiteX8" fmla="*/ 123825 w 129539"/>
                  <a:gd name="connsiteY8" fmla="*/ 84772 h 163830"/>
                  <a:gd name="connsiteX9" fmla="*/ 18097 w 129539"/>
                  <a:gd name="connsiteY9" fmla="*/ 84772 h 163830"/>
                  <a:gd name="connsiteX10" fmla="*/ 32385 w 129539"/>
                  <a:gd name="connsiteY10" fmla="*/ 132397 h 163830"/>
                  <a:gd name="connsiteX11" fmla="*/ 75247 w 129539"/>
                  <a:gd name="connsiteY11" fmla="*/ 147638 h 163830"/>
                  <a:gd name="connsiteX12" fmla="*/ 117157 w 129539"/>
                  <a:gd name="connsiteY12" fmla="*/ 140018 h 163830"/>
                  <a:gd name="connsiteX13" fmla="*/ 122872 w 129539"/>
                  <a:gd name="connsiteY13" fmla="*/ 138113 h 163830"/>
                  <a:gd name="connsiteX14" fmla="*/ 124777 w 129539"/>
                  <a:gd name="connsiteY14" fmla="*/ 139065 h 163830"/>
                  <a:gd name="connsiteX15" fmla="*/ 125730 w 129539"/>
                  <a:gd name="connsiteY15" fmla="*/ 141922 h 163830"/>
                  <a:gd name="connsiteX16" fmla="*/ 125730 w 129539"/>
                  <a:gd name="connsiteY16" fmla="*/ 146685 h 163830"/>
                  <a:gd name="connsiteX17" fmla="*/ 121920 w 129539"/>
                  <a:gd name="connsiteY17" fmla="*/ 153352 h 163830"/>
                  <a:gd name="connsiteX18" fmla="*/ 73342 w 129539"/>
                  <a:gd name="connsiteY18" fmla="*/ 163830 h 163830"/>
                  <a:gd name="connsiteX19" fmla="*/ 111442 w 129539"/>
                  <a:gd name="connsiteY19" fmla="*/ 70485 h 163830"/>
                  <a:gd name="connsiteX20" fmla="*/ 111442 w 129539"/>
                  <a:gd name="connsiteY20" fmla="*/ 60007 h 163830"/>
                  <a:gd name="connsiteX21" fmla="*/ 100965 w 129539"/>
                  <a:gd name="connsiteY21" fmla="*/ 26670 h 163830"/>
                  <a:gd name="connsiteX22" fmla="*/ 69532 w 129539"/>
                  <a:gd name="connsiteY22" fmla="*/ 15240 h 163830"/>
                  <a:gd name="connsiteX23" fmla="*/ 18097 w 129539"/>
                  <a:gd name="connsiteY23" fmla="*/ 70485 h 163830"/>
                  <a:gd name="connsiteX24" fmla="*/ 111442 w 129539"/>
                  <a:gd name="connsiteY24" fmla="*/ 70485 h 163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9539" h="163830">
                    <a:moveTo>
                      <a:pt x="73342" y="163830"/>
                    </a:moveTo>
                    <a:cubicBezTo>
                      <a:pt x="48577" y="163830"/>
                      <a:pt x="30480" y="157163"/>
                      <a:pt x="18097" y="142875"/>
                    </a:cubicBezTo>
                    <a:cubicBezTo>
                      <a:pt x="5715" y="128588"/>
                      <a:pt x="0" y="108585"/>
                      <a:pt x="0" y="80963"/>
                    </a:cubicBezTo>
                    <a:cubicBezTo>
                      <a:pt x="0" y="55245"/>
                      <a:pt x="5715" y="35243"/>
                      <a:pt x="19050" y="20955"/>
                    </a:cubicBezTo>
                    <a:cubicBezTo>
                      <a:pt x="31432" y="6668"/>
                      <a:pt x="48577" y="0"/>
                      <a:pt x="71438" y="0"/>
                    </a:cubicBezTo>
                    <a:cubicBezTo>
                      <a:pt x="90488" y="0"/>
                      <a:pt x="104775" y="5715"/>
                      <a:pt x="114300" y="16193"/>
                    </a:cubicBezTo>
                    <a:cubicBezTo>
                      <a:pt x="123825" y="26670"/>
                      <a:pt x="129540" y="41910"/>
                      <a:pt x="129540" y="61913"/>
                    </a:cubicBezTo>
                    <a:cubicBezTo>
                      <a:pt x="129540" y="70485"/>
                      <a:pt x="129540" y="76200"/>
                      <a:pt x="128588" y="80010"/>
                    </a:cubicBezTo>
                    <a:cubicBezTo>
                      <a:pt x="127635" y="82868"/>
                      <a:pt x="126682" y="84772"/>
                      <a:pt x="123825" y="84772"/>
                    </a:cubicBezTo>
                    <a:lnTo>
                      <a:pt x="18097" y="84772"/>
                    </a:lnTo>
                    <a:cubicBezTo>
                      <a:pt x="18097" y="106680"/>
                      <a:pt x="22860" y="121920"/>
                      <a:pt x="32385" y="132397"/>
                    </a:cubicBezTo>
                    <a:cubicBezTo>
                      <a:pt x="41910" y="142875"/>
                      <a:pt x="56197" y="147638"/>
                      <a:pt x="75247" y="147638"/>
                    </a:cubicBezTo>
                    <a:cubicBezTo>
                      <a:pt x="89535" y="147638"/>
                      <a:pt x="103822" y="144780"/>
                      <a:pt x="117157" y="140018"/>
                    </a:cubicBezTo>
                    <a:cubicBezTo>
                      <a:pt x="120015" y="139065"/>
                      <a:pt x="121920" y="138113"/>
                      <a:pt x="122872" y="138113"/>
                    </a:cubicBezTo>
                    <a:cubicBezTo>
                      <a:pt x="123825" y="138113"/>
                      <a:pt x="124777" y="138113"/>
                      <a:pt x="124777" y="139065"/>
                    </a:cubicBezTo>
                    <a:cubicBezTo>
                      <a:pt x="125730" y="140018"/>
                      <a:pt x="125730" y="140970"/>
                      <a:pt x="125730" y="141922"/>
                    </a:cubicBezTo>
                    <a:lnTo>
                      <a:pt x="125730" y="146685"/>
                    </a:lnTo>
                    <a:cubicBezTo>
                      <a:pt x="125730" y="149543"/>
                      <a:pt x="124777" y="152400"/>
                      <a:pt x="121920" y="153352"/>
                    </a:cubicBezTo>
                    <a:cubicBezTo>
                      <a:pt x="107632" y="160020"/>
                      <a:pt x="91440" y="163830"/>
                      <a:pt x="73342" y="163830"/>
                    </a:cubicBezTo>
                    <a:close/>
                    <a:moveTo>
                      <a:pt x="111442" y="70485"/>
                    </a:moveTo>
                    <a:cubicBezTo>
                      <a:pt x="111442" y="67627"/>
                      <a:pt x="111442" y="63818"/>
                      <a:pt x="111442" y="60007"/>
                    </a:cubicBezTo>
                    <a:cubicBezTo>
                      <a:pt x="111442" y="45720"/>
                      <a:pt x="107632" y="34290"/>
                      <a:pt x="100965" y="26670"/>
                    </a:cubicBezTo>
                    <a:cubicBezTo>
                      <a:pt x="93345" y="19050"/>
                      <a:pt x="82867" y="15240"/>
                      <a:pt x="69532" y="15240"/>
                    </a:cubicBezTo>
                    <a:cubicBezTo>
                      <a:pt x="37147" y="15240"/>
                      <a:pt x="20002" y="33338"/>
                      <a:pt x="18097" y="70485"/>
                    </a:cubicBezTo>
                    <a:lnTo>
                      <a:pt x="111442" y="70485"/>
                    </a:lnTo>
                    <a:close/>
                  </a:path>
                </a:pathLst>
              </a:custGeom>
              <a:grp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5840FAB7-1D5D-433A-945B-ACE89E8D4371}"/>
                  </a:ext>
                </a:extLst>
              </p:cNvPr>
              <p:cNvSpPr/>
              <p:nvPr/>
            </p:nvSpPr>
            <p:spPr>
              <a:xfrm>
                <a:off x="5296852" y="-279082"/>
                <a:ext cx="119062" cy="162877"/>
              </a:xfrm>
              <a:custGeom>
                <a:avLst/>
                <a:gdLst>
                  <a:gd name="connsiteX0" fmla="*/ 45720 w 119062"/>
                  <a:gd name="connsiteY0" fmla="*/ 162877 h 162877"/>
                  <a:gd name="connsiteX1" fmla="*/ 12382 w 119062"/>
                  <a:gd name="connsiteY1" fmla="*/ 150495 h 162877"/>
                  <a:gd name="connsiteX2" fmla="*/ 0 w 119062"/>
                  <a:gd name="connsiteY2" fmla="*/ 118110 h 162877"/>
                  <a:gd name="connsiteX3" fmla="*/ 15240 w 119062"/>
                  <a:gd name="connsiteY3" fmla="*/ 82868 h 162877"/>
                  <a:gd name="connsiteX4" fmla="*/ 57150 w 119062"/>
                  <a:gd name="connsiteY4" fmla="*/ 69532 h 162877"/>
                  <a:gd name="connsiteX5" fmla="*/ 100965 w 119062"/>
                  <a:gd name="connsiteY5" fmla="*/ 76200 h 162877"/>
                  <a:gd name="connsiteX6" fmla="*/ 100965 w 119062"/>
                  <a:gd name="connsiteY6" fmla="*/ 50482 h 162877"/>
                  <a:gd name="connsiteX7" fmla="*/ 92392 w 119062"/>
                  <a:gd name="connsiteY7" fmla="*/ 23813 h 162877"/>
                  <a:gd name="connsiteX8" fmla="*/ 62865 w 119062"/>
                  <a:gd name="connsiteY8" fmla="*/ 15240 h 162877"/>
                  <a:gd name="connsiteX9" fmla="*/ 18097 w 119062"/>
                  <a:gd name="connsiteY9" fmla="*/ 22860 h 162877"/>
                  <a:gd name="connsiteX10" fmla="*/ 13335 w 119062"/>
                  <a:gd name="connsiteY10" fmla="*/ 23813 h 162877"/>
                  <a:gd name="connsiteX11" fmla="*/ 10477 w 119062"/>
                  <a:gd name="connsiteY11" fmla="*/ 20002 h 162877"/>
                  <a:gd name="connsiteX12" fmla="*/ 10477 w 119062"/>
                  <a:gd name="connsiteY12" fmla="*/ 15240 h 162877"/>
                  <a:gd name="connsiteX13" fmla="*/ 11430 w 119062"/>
                  <a:gd name="connsiteY13" fmla="*/ 11430 h 162877"/>
                  <a:gd name="connsiteX14" fmla="*/ 14288 w 119062"/>
                  <a:gd name="connsiteY14" fmla="*/ 9525 h 162877"/>
                  <a:gd name="connsiteX15" fmla="*/ 65722 w 119062"/>
                  <a:gd name="connsiteY15" fmla="*/ 0 h 162877"/>
                  <a:gd name="connsiteX16" fmla="*/ 105727 w 119062"/>
                  <a:gd name="connsiteY16" fmla="*/ 11430 h 162877"/>
                  <a:gd name="connsiteX17" fmla="*/ 119063 w 119062"/>
                  <a:gd name="connsiteY17" fmla="*/ 45720 h 162877"/>
                  <a:gd name="connsiteX18" fmla="*/ 119063 w 119062"/>
                  <a:gd name="connsiteY18" fmla="*/ 154305 h 162877"/>
                  <a:gd name="connsiteX19" fmla="*/ 114300 w 119062"/>
                  <a:gd name="connsiteY19" fmla="*/ 159068 h 162877"/>
                  <a:gd name="connsiteX20" fmla="*/ 107632 w 119062"/>
                  <a:gd name="connsiteY20" fmla="*/ 159068 h 162877"/>
                  <a:gd name="connsiteX21" fmla="*/ 102870 w 119062"/>
                  <a:gd name="connsiteY21" fmla="*/ 154305 h 162877"/>
                  <a:gd name="connsiteX22" fmla="*/ 101917 w 119062"/>
                  <a:gd name="connsiteY22" fmla="*/ 140970 h 162877"/>
                  <a:gd name="connsiteX23" fmla="*/ 45720 w 119062"/>
                  <a:gd name="connsiteY23" fmla="*/ 162877 h 162877"/>
                  <a:gd name="connsiteX24" fmla="*/ 48577 w 119062"/>
                  <a:gd name="connsiteY24" fmla="*/ 146685 h 162877"/>
                  <a:gd name="connsiteX25" fmla="*/ 73342 w 119062"/>
                  <a:gd name="connsiteY25" fmla="*/ 141922 h 162877"/>
                  <a:gd name="connsiteX26" fmla="*/ 100965 w 119062"/>
                  <a:gd name="connsiteY26" fmla="*/ 128588 h 162877"/>
                  <a:gd name="connsiteX27" fmla="*/ 100965 w 119062"/>
                  <a:gd name="connsiteY27" fmla="*/ 90488 h 162877"/>
                  <a:gd name="connsiteX28" fmla="*/ 60960 w 119062"/>
                  <a:gd name="connsiteY28" fmla="*/ 84772 h 162877"/>
                  <a:gd name="connsiteX29" fmla="*/ 18097 w 119062"/>
                  <a:gd name="connsiteY29" fmla="*/ 118110 h 162877"/>
                  <a:gd name="connsiteX30" fmla="*/ 25717 w 119062"/>
                  <a:gd name="connsiteY30" fmla="*/ 140018 h 162877"/>
                  <a:gd name="connsiteX31" fmla="*/ 48577 w 119062"/>
                  <a:gd name="connsiteY31" fmla="*/ 146685 h 162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19062" h="162877">
                    <a:moveTo>
                      <a:pt x="45720" y="162877"/>
                    </a:moveTo>
                    <a:cubicBezTo>
                      <a:pt x="31432" y="162877"/>
                      <a:pt x="20002" y="159068"/>
                      <a:pt x="12382" y="150495"/>
                    </a:cubicBezTo>
                    <a:cubicBezTo>
                      <a:pt x="3810" y="142875"/>
                      <a:pt x="0" y="131445"/>
                      <a:pt x="0" y="118110"/>
                    </a:cubicBezTo>
                    <a:cubicBezTo>
                      <a:pt x="0" y="102870"/>
                      <a:pt x="4763" y="91440"/>
                      <a:pt x="15240" y="82868"/>
                    </a:cubicBezTo>
                    <a:cubicBezTo>
                      <a:pt x="25717" y="74295"/>
                      <a:pt x="39052" y="69532"/>
                      <a:pt x="57150" y="69532"/>
                    </a:cubicBezTo>
                    <a:cubicBezTo>
                      <a:pt x="70485" y="69532"/>
                      <a:pt x="85725" y="71438"/>
                      <a:pt x="100965" y="76200"/>
                    </a:cubicBezTo>
                    <a:lnTo>
                      <a:pt x="100965" y="50482"/>
                    </a:lnTo>
                    <a:cubicBezTo>
                      <a:pt x="100965" y="38100"/>
                      <a:pt x="98107" y="28575"/>
                      <a:pt x="92392" y="23813"/>
                    </a:cubicBezTo>
                    <a:cubicBezTo>
                      <a:pt x="86677" y="18097"/>
                      <a:pt x="76200" y="15240"/>
                      <a:pt x="62865" y="15240"/>
                    </a:cubicBezTo>
                    <a:cubicBezTo>
                      <a:pt x="48577" y="15240"/>
                      <a:pt x="34290" y="18097"/>
                      <a:pt x="18097" y="22860"/>
                    </a:cubicBezTo>
                    <a:cubicBezTo>
                      <a:pt x="16192" y="23813"/>
                      <a:pt x="14288" y="23813"/>
                      <a:pt x="13335" y="23813"/>
                    </a:cubicBezTo>
                    <a:cubicBezTo>
                      <a:pt x="11430" y="23813"/>
                      <a:pt x="10477" y="22860"/>
                      <a:pt x="10477" y="20002"/>
                    </a:cubicBezTo>
                    <a:lnTo>
                      <a:pt x="10477" y="15240"/>
                    </a:lnTo>
                    <a:cubicBezTo>
                      <a:pt x="10477" y="13335"/>
                      <a:pt x="10477" y="12382"/>
                      <a:pt x="11430" y="11430"/>
                    </a:cubicBezTo>
                    <a:cubicBezTo>
                      <a:pt x="12382" y="10477"/>
                      <a:pt x="13335" y="9525"/>
                      <a:pt x="14288" y="9525"/>
                    </a:cubicBezTo>
                    <a:cubicBezTo>
                      <a:pt x="30480" y="2857"/>
                      <a:pt x="47625" y="0"/>
                      <a:pt x="65722" y="0"/>
                    </a:cubicBezTo>
                    <a:cubicBezTo>
                      <a:pt x="83820" y="0"/>
                      <a:pt x="97155" y="3810"/>
                      <a:pt x="105727" y="11430"/>
                    </a:cubicBezTo>
                    <a:cubicBezTo>
                      <a:pt x="114300" y="19050"/>
                      <a:pt x="119063" y="30480"/>
                      <a:pt x="119063" y="45720"/>
                    </a:cubicBezTo>
                    <a:lnTo>
                      <a:pt x="119063" y="154305"/>
                    </a:lnTo>
                    <a:cubicBezTo>
                      <a:pt x="119063" y="157163"/>
                      <a:pt x="117157" y="159068"/>
                      <a:pt x="114300" y="159068"/>
                    </a:cubicBezTo>
                    <a:lnTo>
                      <a:pt x="107632" y="159068"/>
                    </a:lnTo>
                    <a:cubicBezTo>
                      <a:pt x="104775" y="159068"/>
                      <a:pt x="102870" y="157163"/>
                      <a:pt x="102870" y="154305"/>
                    </a:cubicBezTo>
                    <a:lnTo>
                      <a:pt x="101917" y="140970"/>
                    </a:lnTo>
                    <a:cubicBezTo>
                      <a:pt x="83820" y="155258"/>
                      <a:pt x="65722" y="162877"/>
                      <a:pt x="45720" y="162877"/>
                    </a:cubicBezTo>
                    <a:close/>
                    <a:moveTo>
                      <a:pt x="48577" y="146685"/>
                    </a:moveTo>
                    <a:cubicBezTo>
                      <a:pt x="56197" y="146685"/>
                      <a:pt x="64770" y="144780"/>
                      <a:pt x="73342" y="141922"/>
                    </a:cubicBezTo>
                    <a:cubicBezTo>
                      <a:pt x="81915" y="139065"/>
                      <a:pt x="91440" y="134302"/>
                      <a:pt x="100965" y="128588"/>
                    </a:cubicBezTo>
                    <a:lnTo>
                      <a:pt x="100965" y="90488"/>
                    </a:lnTo>
                    <a:cubicBezTo>
                      <a:pt x="87630" y="86677"/>
                      <a:pt x="74295" y="84772"/>
                      <a:pt x="60960" y="84772"/>
                    </a:cubicBezTo>
                    <a:cubicBezTo>
                      <a:pt x="32385" y="84772"/>
                      <a:pt x="18097" y="96202"/>
                      <a:pt x="18097" y="118110"/>
                    </a:cubicBezTo>
                    <a:cubicBezTo>
                      <a:pt x="18097" y="127635"/>
                      <a:pt x="20955" y="134302"/>
                      <a:pt x="25717" y="140018"/>
                    </a:cubicBezTo>
                    <a:cubicBezTo>
                      <a:pt x="31432" y="143827"/>
                      <a:pt x="38100" y="146685"/>
                      <a:pt x="48577" y="146685"/>
                    </a:cubicBezTo>
                    <a:close/>
                  </a:path>
                </a:pathLst>
              </a:custGeom>
              <a:grp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C249735B-6775-4E59-9F51-D48A28AE1C9D}"/>
                  </a:ext>
                </a:extLst>
              </p:cNvPr>
              <p:cNvSpPr/>
              <p:nvPr/>
            </p:nvSpPr>
            <p:spPr>
              <a:xfrm>
                <a:off x="5462587" y="-275272"/>
                <a:ext cx="78104" cy="155257"/>
              </a:xfrm>
              <a:custGeom>
                <a:avLst/>
                <a:gdLst>
                  <a:gd name="connsiteX0" fmla="*/ 4763 w 78104"/>
                  <a:gd name="connsiteY0" fmla="*/ 155258 h 155257"/>
                  <a:gd name="connsiteX1" fmla="*/ 0 w 78104"/>
                  <a:gd name="connsiteY1" fmla="*/ 150495 h 155257"/>
                  <a:gd name="connsiteX2" fmla="*/ 0 w 78104"/>
                  <a:gd name="connsiteY2" fmla="*/ 5715 h 155257"/>
                  <a:gd name="connsiteX3" fmla="*/ 4763 w 78104"/>
                  <a:gd name="connsiteY3" fmla="*/ 953 h 155257"/>
                  <a:gd name="connsiteX4" fmla="*/ 10478 w 78104"/>
                  <a:gd name="connsiteY4" fmla="*/ 953 h 155257"/>
                  <a:gd name="connsiteX5" fmla="*/ 15240 w 78104"/>
                  <a:gd name="connsiteY5" fmla="*/ 5715 h 155257"/>
                  <a:gd name="connsiteX6" fmla="*/ 17145 w 78104"/>
                  <a:gd name="connsiteY6" fmla="*/ 23813 h 155257"/>
                  <a:gd name="connsiteX7" fmla="*/ 40005 w 78104"/>
                  <a:gd name="connsiteY7" fmla="*/ 5715 h 155257"/>
                  <a:gd name="connsiteX8" fmla="*/ 65722 w 78104"/>
                  <a:gd name="connsiteY8" fmla="*/ 0 h 155257"/>
                  <a:gd name="connsiteX9" fmla="*/ 73342 w 78104"/>
                  <a:gd name="connsiteY9" fmla="*/ 0 h 155257"/>
                  <a:gd name="connsiteX10" fmla="*/ 78105 w 78104"/>
                  <a:gd name="connsiteY10" fmla="*/ 4763 h 155257"/>
                  <a:gd name="connsiteX11" fmla="*/ 78105 w 78104"/>
                  <a:gd name="connsiteY11" fmla="*/ 12383 h 155257"/>
                  <a:gd name="connsiteX12" fmla="*/ 77153 w 78104"/>
                  <a:gd name="connsiteY12" fmla="*/ 14288 h 155257"/>
                  <a:gd name="connsiteX13" fmla="*/ 74295 w 78104"/>
                  <a:gd name="connsiteY13" fmla="*/ 15240 h 155257"/>
                  <a:gd name="connsiteX14" fmla="*/ 69533 w 78104"/>
                  <a:gd name="connsiteY14" fmla="*/ 15240 h 155257"/>
                  <a:gd name="connsiteX15" fmla="*/ 62865 w 78104"/>
                  <a:gd name="connsiteY15" fmla="*/ 15240 h 155257"/>
                  <a:gd name="connsiteX16" fmla="*/ 38100 w 78104"/>
                  <a:gd name="connsiteY16" fmla="*/ 20003 h 155257"/>
                  <a:gd name="connsiteX17" fmla="*/ 17145 w 78104"/>
                  <a:gd name="connsiteY17" fmla="*/ 37148 h 155257"/>
                  <a:gd name="connsiteX18" fmla="*/ 17145 w 78104"/>
                  <a:gd name="connsiteY18" fmla="*/ 150495 h 155257"/>
                  <a:gd name="connsiteX19" fmla="*/ 12383 w 78104"/>
                  <a:gd name="connsiteY19" fmla="*/ 155258 h 155257"/>
                  <a:gd name="connsiteX20" fmla="*/ 4763 w 78104"/>
                  <a:gd name="connsiteY20" fmla="*/ 155258 h 155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8104" h="155257">
                    <a:moveTo>
                      <a:pt x="4763" y="155258"/>
                    </a:moveTo>
                    <a:cubicBezTo>
                      <a:pt x="1905" y="155258"/>
                      <a:pt x="0" y="153353"/>
                      <a:pt x="0" y="150495"/>
                    </a:cubicBezTo>
                    <a:lnTo>
                      <a:pt x="0" y="5715"/>
                    </a:lnTo>
                    <a:cubicBezTo>
                      <a:pt x="0" y="2858"/>
                      <a:pt x="1905" y="953"/>
                      <a:pt x="4763" y="953"/>
                    </a:cubicBezTo>
                    <a:lnTo>
                      <a:pt x="10478" y="953"/>
                    </a:lnTo>
                    <a:cubicBezTo>
                      <a:pt x="13335" y="953"/>
                      <a:pt x="15240" y="2858"/>
                      <a:pt x="15240" y="5715"/>
                    </a:cubicBezTo>
                    <a:lnTo>
                      <a:pt x="17145" y="23813"/>
                    </a:lnTo>
                    <a:cubicBezTo>
                      <a:pt x="24765" y="15240"/>
                      <a:pt x="32385" y="9525"/>
                      <a:pt x="40005" y="5715"/>
                    </a:cubicBezTo>
                    <a:cubicBezTo>
                      <a:pt x="47625" y="1905"/>
                      <a:pt x="56197" y="0"/>
                      <a:pt x="65722" y="0"/>
                    </a:cubicBezTo>
                    <a:cubicBezTo>
                      <a:pt x="68580" y="0"/>
                      <a:pt x="71438" y="0"/>
                      <a:pt x="73342" y="0"/>
                    </a:cubicBezTo>
                    <a:cubicBezTo>
                      <a:pt x="76200" y="0"/>
                      <a:pt x="78105" y="1905"/>
                      <a:pt x="78105" y="4763"/>
                    </a:cubicBezTo>
                    <a:lnTo>
                      <a:pt x="78105" y="12383"/>
                    </a:lnTo>
                    <a:cubicBezTo>
                      <a:pt x="78105" y="13335"/>
                      <a:pt x="78105" y="14288"/>
                      <a:pt x="77153" y="14288"/>
                    </a:cubicBezTo>
                    <a:cubicBezTo>
                      <a:pt x="76200" y="15240"/>
                      <a:pt x="75247" y="15240"/>
                      <a:pt x="74295" y="15240"/>
                    </a:cubicBezTo>
                    <a:cubicBezTo>
                      <a:pt x="72390" y="15240"/>
                      <a:pt x="71438" y="15240"/>
                      <a:pt x="69533" y="15240"/>
                    </a:cubicBezTo>
                    <a:cubicBezTo>
                      <a:pt x="67628" y="15240"/>
                      <a:pt x="65722" y="15240"/>
                      <a:pt x="62865" y="15240"/>
                    </a:cubicBezTo>
                    <a:cubicBezTo>
                      <a:pt x="53340" y="15240"/>
                      <a:pt x="44767" y="17145"/>
                      <a:pt x="38100" y="20003"/>
                    </a:cubicBezTo>
                    <a:cubicBezTo>
                      <a:pt x="30480" y="23813"/>
                      <a:pt x="23813" y="29528"/>
                      <a:pt x="17145" y="37148"/>
                    </a:cubicBezTo>
                    <a:lnTo>
                      <a:pt x="17145" y="150495"/>
                    </a:lnTo>
                    <a:cubicBezTo>
                      <a:pt x="17145" y="153353"/>
                      <a:pt x="15240" y="155258"/>
                      <a:pt x="12383" y="155258"/>
                    </a:cubicBezTo>
                    <a:lnTo>
                      <a:pt x="4763" y="155258"/>
                    </a:lnTo>
                    <a:close/>
                  </a:path>
                </a:pathLst>
              </a:custGeom>
              <a:grp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2FAA2DFF-50B4-4E29-993E-9193A316CF06}"/>
                  </a:ext>
                </a:extLst>
              </p:cNvPr>
              <p:cNvSpPr/>
              <p:nvPr/>
            </p:nvSpPr>
            <p:spPr>
              <a:xfrm>
                <a:off x="5568314" y="-278130"/>
                <a:ext cx="125729" cy="159067"/>
              </a:xfrm>
              <a:custGeom>
                <a:avLst/>
                <a:gdLst>
                  <a:gd name="connsiteX0" fmla="*/ 4763 w 125729"/>
                  <a:gd name="connsiteY0" fmla="*/ 158115 h 159067"/>
                  <a:gd name="connsiteX1" fmla="*/ 0 w 125729"/>
                  <a:gd name="connsiteY1" fmla="*/ 153353 h 159067"/>
                  <a:gd name="connsiteX2" fmla="*/ 0 w 125729"/>
                  <a:gd name="connsiteY2" fmla="*/ 8573 h 159067"/>
                  <a:gd name="connsiteX3" fmla="*/ 4763 w 125729"/>
                  <a:gd name="connsiteY3" fmla="*/ 3810 h 159067"/>
                  <a:gd name="connsiteX4" fmla="*/ 10477 w 125729"/>
                  <a:gd name="connsiteY4" fmla="*/ 3810 h 159067"/>
                  <a:gd name="connsiteX5" fmla="*/ 15240 w 125729"/>
                  <a:gd name="connsiteY5" fmla="*/ 8573 h 159067"/>
                  <a:gd name="connsiteX6" fmla="*/ 16192 w 125729"/>
                  <a:gd name="connsiteY6" fmla="*/ 21907 h 159067"/>
                  <a:gd name="connsiteX7" fmla="*/ 47625 w 125729"/>
                  <a:gd name="connsiteY7" fmla="*/ 5715 h 159067"/>
                  <a:gd name="connsiteX8" fmla="*/ 80010 w 125729"/>
                  <a:gd name="connsiteY8" fmla="*/ 0 h 159067"/>
                  <a:gd name="connsiteX9" fmla="*/ 114300 w 125729"/>
                  <a:gd name="connsiteY9" fmla="*/ 11430 h 159067"/>
                  <a:gd name="connsiteX10" fmla="*/ 125730 w 125729"/>
                  <a:gd name="connsiteY10" fmla="*/ 46673 h 159067"/>
                  <a:gd name="connsiteX11" fmla="*/ 125730 w 125729"/>
                  <a:gd name="connsiteY11" fmla="*/ 154305 h 159067"/>
                  <a:gd name="connsiteX12" fmla="*/ 120967 w 125729"/>
                  <a:gd name="connsiteY12" fmla="*/ 159068 h 159067"/>
                  <a:gd name="connsiteX13" fmla="*/ 112395 w 125729"/>
                  <a:gd name="connsiteY13" fmla="*/ 159068 h 159067"/>
                  <a:gd name="connsiteX14" fmla="*/ 107632 w 125729"/>
                  <a:gd name="connsiteY14" fmla="*/ 154305 h 159067"/>
                  <a:gd name="connsiteX15" fmla="*/ 107632 w 125729"/>
                  <a:gd name="connsiteY15" fmla="*/ 53340 h 159067"/>
                  <a:gd name="connsiteX16" fmla="*/ 100013 w 125729"/>
                  <a:gd name="connsiteY16" fmla="*/ 24765 h 159067"/>
                  <a:gd name="connsiteX17" fmla="*/ 75247 w 125729"/>
                  <a:gd name="connsiteY17" fmla="*/ 15240 h 159067"/>
                  <a:gd name="connsiteX18" fmla="*/ 15240 w 125729"/>
                  <a:gd name="connsiteY18" fmla="*/ 35243 h 159067"/>
                  <a:gd name="connsiteX19" fmla="*/ 15240 w 125729"/>
                  <a:gd name="connsiteY19" fmla="*/ 154305 h 159067"/>
                  <a:gd name="connsiteX20" fmla="*/ 10477 w 125729"/>
                  <a:gd name="connsiteY20" fmla="*/ 159068 h 159067"/>
                  <a:gd name="connsiteX21" fmla="*/ 4763 w 125729"/>
                  <a:gd name="connsiteY21" fmla="*/ 159068 h 159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5729" h="159067">
                    <a:moveTo>
                      <a:pt x="4763" y="158115"/>
                    </a:moveTo>
                    <a:cubicBezTo>
                      <a:pt x="1905" y="158115"/>
                      <a:pt x="0" y="156210"/>
                      <a:pt x="0" y="153353"/>
                    </a:cubicBezTo>
                    <a:lnTo>
                      <a:pt x="0" y="8573"/>
                    </a:lnTo>
                    <a:cubicBezTo>
                      <a:pt x="0" y="5715"/>
                      <a:pt x="1905" y="3810"/>
                      <a:pt x="4763" y="3810"/>
                    </a:cubicBezTo>
                    <a:lnTo>
                      <a:pt x="10477" y="3810"/>
                    </a:lnTo>
                    <a:cubicBezTo>
                      <a:pt x="13335" y="3810"/>
                      <a:pt x="15240" y="5715"/>
                      <a:pt x="15240" y="8573"/>
                    </a:cubicBezTo>
                    <a:lnTo>
                      <a:pt x="16192" y="21907"/>
                    </a:lnTo>
                    <a:cubicBezTo>
                      <a:pt x="26670" y="14288"/>
                      <a:pt x="37147" y="9525"/>
                      <a:pt x="47625" y="5715"/>
                    </a:cubicBezTo>
                    <a:cubicBezTo>
                      <a:pt x="59055" y="1905"/>
                      <a:pt x="69532" y="0"/>
                      <a:pt x="80010" y="0"/>
                    </a:cubicBezTo>
                    <a:cubicBezTo>
                      <a:pt x="95250" y="0"/>
                      <a:pt x="106680" y="3810"/>
                      <a:pt x="114300" y="11430"/>
                    </a:cubicBezTo>
                    <a:cubicBezTo>
                      <a:pt x="121920" y="19050"/>
                      <a:pt x="125730" y="30480"/>
                      <a:pt x="125730" y="46673"/>
                    </a:cubicBezTo>
                    <a:lnTo>
                      <a:pt x="125730" y="154305"/>
                    </a:lnTo>
                    <a:cubicBezTo>
                      <a:pt x="125730" y="157163"/>
                      <a:pt x="123825" y="159068"/>
                      <a:pt x="120967" y="159068"/>
                    </a:cubicBezTo>
                    <a:lnTo>
                      <a:pt x="112395" y="159068"/>
                    </a:lnTo>
                    <a:cubicBezTo>
                      <a:pt x="109538" y="159068"/>
                      <a:pt x="107632" y="157163"/>
                      <a:pt x="107632" y="154305"/>
                    </a:cubicBezTo>
                    <a:lnTo>
                      <a:pt x="107632" y="53340"/>
                    </a:lnTo>
                    <a:cubicBezTo>
                      <a:pt x="107632" y="40005"/>
                      <a:pt x="104775" y="30480"/>
                      <a:pt x="100013" y="24765"/>
                    </a:cubicBezTo>
                    <a:cubicBezTo>
                      <a:pt x="95250" y="19050"/>
                      <a:pt x="86677" y="15240"/>
                      <a:pt x="75247" y="15240"/>
                    </a:cubicBezTo>
                    <a:cubicBezTo>
                      <a:pt x="55245" y="15240"/>
                      <a:pt x="35242" y="21907"/>
                      <a:pt x="15240" y="35243"/>
                    </a:cubicBezTo>
                    <a:lnTo>
                      <a:pt x="15240" y="154305"/>
                    </a:lnTo>
                    <a:cubicBezTo>
                      <a:pt x="15240" y="157163"/>
                      <a:pt x="13335" y="159068"/>
                      <a:pt x="10477" y="159068"/>
                    </a:cubicBezTo>
                    <a:lnTo>
                      <a:pt x="4763" y="159068"/>
                    </a:lnTo>
                    <a:close/>
                  </a:path>
                </a:pathLst>
              </a:custGeom>
              <a:grp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76134593-0303-4AA0-97FA-ECB063C44E8E}"/>
                  </a:ext>
                </a:extLst>
              </p:cNvPr>
              <p:cNvSpPr/>
              <p:nvPr/>
            </p:nvSpPr>
            <p:spPr>
              <a:xfrm>
                <a:off x="5739764" y="-334327"/>
                <a:ext cx="26669" cy="214312"/>
              </a:xfrm>
              <a:custGeom>
                <a:avLst/>
                <a:gdLst>
                  <a:gd name="connsiteX0" fmla="*/ 13335 w 26669"/>
                  <a:gd name="connsiteY0" fmla="*/ 26670 h 214312"/>
                  <a:gd name="connsiteX1" fmla="*/ 3810 w 26669"/>
                  <a:gd name="connsiteY1" fmla="*/ 22860 h 214312"/>
                  <a:gd name="connsiteX2" fmla="*/ 0 w 26669"/>
                  <a:gd name="connsiteY2" fmla="*/ 13335 h 214312"/>
                  <a:gd name="connsiteX3" fmla="*/ 3810 w 26669"/>
                  <a:gd name="connsiteY3" fmla="*/ 3810 h 214312"/>
                  <a:gd name="connsiteX4" fmla="*/ 13335 w 26669"/>
                  <a:gd name="connsiteY4" fmla="*/ 0 h 214312"/>
                  <a:gd name="connsiteX5" fmla="*/ 22860 w 26669"/>
                  <a:gd name="connsiteY5" fmla="*/ 3810 h 214312"/>
                  <a:gd name="connsiteX6" fmla="*/ 26670 w 26669"/>
                  <a:gd name="connsiteY6" fmla="*/ 13335 h 214312"/>
                  <a:gd name="connsiteX7" fmla="*/ 22860 w 26669"/>
                  <a:gd name="connsiteY7" fmla="*/ 22860 h 214312"/>
                  <a:gd name="connsiteX8" fmla="*/ 13335 w 26669"/>
                  <a:gd name="connsiteY8" fmla="*/ 26670 h 214312"/>
                  <a:gd name="connsiteX9" fmla="*/ 8572 w 26669"/>
                  <a:gd name="connsiteY9" fmla="*/ 214313 h 214312"/>
                  <a:gd name="connsiteX10" fmla="*/ 3810 w 26669"/>
                  <a:gd name="connsiteY10" fmla="*/ 209550 h 214312"/>
                  <a:gd name="connsiteX11" fmla="*/ 3810 w 26669"/>
                  <a:gd name="connsiteY11" fmla="*/ 64770 h 214312"/>
                  <a:gd name="connsiteX12" fmla="*/ 8572 w 26669"/>
                  <a:gd name="connsiteY12" fmla="*/ 60007 h 214312"/>
                  <a:gd name="connsiteX13" fmla="*/ 17145 w 26669"/>
                  <a:gd name="connsiteY13" fmla="*/ 60007 h 214312"/>
                  <a:gd name="connsiteX14" fmla="*/ 21907 w 26669"/>
                  <a:gd name="connsiteY14" fmla="*/ 64770 h 214312"/>
                  <a:gd name="connsiteX15" fmla="*/ 21907 w 26669"/>
                  <a:gd name="connsiteY15" fmla="*/ 209550 h 214312"/>
                  <a:gd name="connsiteX16" fmla="*/ 17145 w 26669"/>
                  <a:gd name="connsiteY16" fmla="*/ 214313 h 214312"/>
                  <a:gd name="connsiteX17" fmla="*/ 8572 w 26669"/>
                  <a:gd name="connsiteY17" fmla="*/ 214313 h 214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6669" h="214312">
                    <a:moveTo>
                      <a:pt x="13335" y="26670"/>
                    </a:moveTo>
                    <a:cubicBezTo>
                      <a:pt x="9525" y="26670"/>
                      <a:pt x="5715" y="25717"/>
                      <a:pt x="3810" y="22860"/>
                    </a:cubicBezTo>
                    <a:cubicBezTo>
                      <a:pt x="1905" y="20002"/>
                      <a:pt x="0" y="17145"/>
                      <a:pt x="0" y="13335"/>
                    </a:cubicBezTo>
                    <a:cubicBezTo>
                      <a:pt x="0" y="9525"/>
                      <a:pt x="952" y="5715"/>
                      <a:pt x="3810" y="3810"/>
                    </a:cubicBezTo>
                    <a:cubicBezTo>
                      <a:pt x="5715" y="952"/>
                      <a:pt x="9525" y="0"/>
                      <a:pt x="13335" y="0"/>
                    </a:cubicBezTo>
                    <a:cubicBezTo>
                      <a:pt x="17145" y="0"/>
                      <a:pt x="20955" y="952"/>
                      <a:pt x="22860" y="3810"/>
                    </a:cubicBezTo>
                    <a:cubicBezTo>
                      <a:pt x="24765" y="6667"/>
                      <a:pt x="26670" y="9525"/>
                      <a:pt x="26670" y="13335"/>
                    </a:cubicBezTo>
                    <a:cubicBezTo>
                      <a:pt x="26670" y="17145"/>
                      <a:pt x="25717" y="20955"/>
                      <a:pt x="22860" y="22860"/>
                    </a:cubicBezTo>
                    <a:cubicBezTo>
                      <a:pt x="20002" y="25717"/>
                      <a:pt x="17145" y="26670"/>
                      <a:pt x="13335" y="26670"/>
                    </a:cubicBezTo>
                    <a:close/>
                    <a:moveTo>
                      <a:pt x="8572" y="214313"/>
                    </a:moveTo>
                    <a:cubicBezTo>
                      <a:pt x="5715" y="214313"/>
                      <a:pt x="3810" y="212408"/>
                      <a:pt x="3810" y="209550"/>
                    </a:cubicBezTo>
                    <a:lnTo>
                      <a:pt x="3810" y="64770"/>
                    </a:lnTo>
                    <a:cubicBezTo>
                      <a:pt x="3810" y="61913"/>
                      <a:pt x="5715" y="60007"/>
                      <a:pt x="8572" y="60007"/>
                    </a:cubicBezTo>
                    <a:lnTo>
                      <a:pt x="17145" y="60007"/>
                    </a:lnTo>
                    <a:cubicBezTo>
                      <a:pt x="20002" y="60007"/>
                      <a:pt x="21907" y="61913"/>
                      <a:pt x="21907" y="64770"/>
                    </a:cubicBezTo>
                    <a:lnTo>
                      <a:pt x="21907" y="209550"/>
                    </a:lnTo>
                    <a:cubicBezTo>
                      <a:pt x="21907" y="212408"/>
                      <a:pt x="20002" y="214313"/>
                      <a:pt x="17145" y="214313"/>
                    </a:cubicBezTo>
                    <a:lnTo>
                      <a:pt x="8572" y="214313"/>
                    </a:lnTo>
                    <a:close/>
                  </a:path>
                </a:pathLst>
              </a:custGeom>
              <a:grp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72CF68D2-C74C-486C-B009-A82BFC0E0CF0}"/>
                  </a:ext>
                </a:extLst>
              </p:cNvPr>
              <p:cNvSpPr/>
              <p:nvPr/>
            </p:nvSpPr>
            <p:spPr>
              <a:xfrm>
                <a:off x="5810249" y="-278130"/>
                <a:ext cx="125729" cy="159067"/>
              </a:xfrm>
              <a:custGeom>
                <a:avLst/>
                <a:gdLst>
                  <a:gd name="connsiteX0" fmla="*/ 4763 w 125729"/>
                  <a:gd name="connsiteY0" fmla="*/ 158115 h 159067"/>
                  <a:gd name="connsiteX1" fmla="*/ 0 w 125729"/>
                  <a:gd name="connsiteY1" fmla="*/ 153353 h 159067"/>
                  <a:gd name="connsiteX2" fmla="*/ 0 w 125729"/>
                  <a:gd name="connsiteY2" fmla="*/ 8573 h 159067"/>
                  <a:gd name="connsiteX3" fmla="*/ 4763 w 125729"/>
                  <a:gd name="connsiteY3" fmla="*/ 3810 h 159067"/>
                  <a:gd name="connsiteX4" fmla="*/ 10478 w 125729"/>
                  <a:gd name="connsiteY4" fmla="*/ 3810 h 159067"/>
                  <a:gd name="connsiteX5" fmla="*/ 15240 w 125729"/>
                  <a:gd name="connsiteY5" fmla="*/ 8573 h 159067"/>
                  <a:gd name="connsiteX6" fmla="*/ 16192 w 125729"/>
                  <a:gd name="connsiteY6" fmla="*/ 21907 h 159067"/>
                  <a:gd name="connsiteX7" fmla="*/ 47625 w 125729"/>
                  <a:gd name="connsiteY7" fmla="*/ 5715 h 159067"/>
                  <a:gd name="connsiteX8" fmla="*/ 80010 w 125729"/>
                  <a:gd name="connsiteY8" fmla="*/ 0 h 159067"/>
                  <a:gd name="connsiteX9" fmla="*/ 114300 w 125729"/>
                  <a:gd name="connsiteY9" fmla="*/ 11430 h 159067"/>
                  <a:gd name="connsiteX10" fmla="*/ 125730 w 125729"/>
                  <a:gd name="connsiteY10" fmla="*/ 46673 h 159067"/>
                  <a:gd name="connsiteX11" fmla="*/ 125730 w 125729"/>
                  <a:gd name="connsiteY11" fmla="*/ 154305 h 159067"/>
                  <a:gd name="connsiteX12" fmla="*/ 120967 w 125729"/>
                  <a:gd name="connsiteY12" fmla="*/ 159068 h 159067"/>
                  <a:gd name="connsiteX13" fmla="*/ 112395 w 125729"/>
                  <a:gd name="connsiteY13" fmla="*/ 159068 h 159067"/>
                  <a:gd name="connsiteX14" fmla="*/ 107633 w 125729"/>
                  <a:gd name="connsiteY14" fmla="*/ 154305 h 159067"/>
                  <a:gd name="connsiteX15" fmla="*/ 107633 w 125729"/>
                  <a:gd name="connsiteY15" fmla="*/ 53340 h 159067"/>
                  <a:gd name="connsiteX16" fmla="*/ 100013 w 125729"/>
                  <a:gd name="connsiteY16" fmla="*/ 24765 h 159067"/>
                  <a:gd name="connsiteX17" fmla="*/ 75247 w 125729"/>
                  <a:gd name="connsiteY17" fmla="*/ 15240 h 159067"/>
                  <a:gd name="connsiteX18" fmla="*/ 15240 w 125729"/>
                  <a:gd name="connsiteY18" fmla="*/ 35243 h 159067"/>
                  <a:gd name="connsiteX19" fmla="*/ 15240 w 125729"/>
                  <a:gd name="connsiteY19" fmla="*/ 154305 h 159067"/>
                  <a:gd name="connsiteX20" fmla="*/ 10478 w 125729"/>
                  <a:gd name="connsiteY20" fmla="*/ 159068 h 159067"/>
                  <a:gd name="connsiteX21" fmla="*/ 4763 w 125729"/>
                  <a:gd name="connsiteY21" fmla="*/ 159068 h 159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5729" h="159067">
                    <a:moveTo>
                      <a:pt x="4763" y="158115"/>
                    </a:moveTo>
                    <a:cubicBezTo>
                      <a:pt x="1905" y="158115"/>
                      <a:pt x="0" y="156210"/>
                      <a:pt x="0" y="153353"/>
                    </a:cubicBezTo>
                    <a:lnTo>
                      <a:pt x="0" y="8573"/>
                    </a:lnTo>
                    <a:cubicBezTo>
                      <a:pt x="0" y="5715"/>
                      <a:pt x="1905" y="3810"/>
                      <a:pt x="4763" y="3810"/>
                    </a:cubicBezTo>
                    <a:lnTo>
                      <a:pt x="10478" y="3810"/>
                    </a:lnTo>
                    <a:cubicBezTo>
                      <a:pt x="13335" y="3810"/>
                      <a:pt x="15240" y="5715"/>
                      <a:pt x="15240" y="8573"/>
                    </a:cubicBezTo>
                    <a:lnTo>
                      <a:pt x="16192" y="21907"/>
                    </a:lnTo>
                    <a:cubicBezTo>
                      <a:pt x="26670" y="14288"/>
                      <a:pt x="37147" y="9525"/>
                      <a:pt x="47625" y="5715"/>
                    </a:cubicBezTo>
                    <a:cubicBezTo>
                      <a:pt x="59055" y="1905"/>
                      <a:pt x="69533" y="0"/>
                      <a:pt x="80010" y="0"/>
                    </a:cubicBezTo>
                    <a:cubicBezTo>
                      <a:pt x="95250" y="0"/>
                      <a:pt x="106680" y="3810"/>
                      <a:pt x="114300" y="11430"/>
                    </a:cubicBezTo>
                    <a:cubicBezTo>
                      <a:pt x="121920" y="19050"/>
                      <a:pt x="125730" y="30480"/>
                      <a:pt x="125730" y="46673"/>
                    </a:cubicBezTo>
                    <a:lnTo>
                      <a:pt x="125730" y="154305"/>
                    </a:lnTo>
                    <a:cubicBezTo>
                      <a:pt x="125730" y="157163"/>
                      <a:pt x="123825" y="159068"/>
                      <a:pt x="120967" y="159068"/>
                    </a:cubicBezTo>
                    <a:lnTo>
                      <a:pt x="112395" y="159068"/>
                    </a:lnTo>
                    <a:cubicBezTo>
                      <a:pt x="109538" y="159068"/>
                      <a:pt x="107633" y="157163"/>
                      <a:pt x="107633" y="154305"/>
                    </a:cubicBezTo>
                    <a:lnTo>
                      <a:pt x="107633" y="53340"/>
                    </a:lnTo>
                    <a:cubicBezTo>
                      <a:pt x="107633" y="40005"/>
                      <a:pt x="104775" y="30480"/>
                      <a:pt x="100013" y="24765"/>
                    </a:cubicBezTo>
                    <a:cubicBezTo>
                      <a:pt x="95250" y="19050"/>
                      <a:pt x="86678" y="15240"/>
                      <a:pt x="75247" y="15240"/>
                    </a:cubicBezTo>
                    <a:cubicBezTo>
                      <a:pt x="55245" y="15240"/>
                      <a:pt x="35242" y="21907"/>
                      <a:pt x="15240" y="35243"/>
                    </a:cubicBezTo>
                    <a:lnTo>
                      <a:pt x="15240" y="154305"/>
                    </a:lnTo>
                    <a:cubicBezTo>
                      <a:pt x="15240" y="157163"/>
                      <a:pt x="13335" y="159068"/>
                      <a:pt x="10478" y="159068"/>
                    </a:cubicBezTo>
                    <a:lnTo>
                      <a:pt x="4763" y="159068"/>
                    </a:lnTo>
                    <a:close/>
                  </a:path>
                </a:pathLst>
              </a:custGeom>
              <a:grp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B7617DC9-3447-4502-A596-9CF714BFBB92}"/>
                  </a:ext>
                </a:extLst>
              </p:cNvPr>
              <p:cNvSpPr/>
              <p:nvPr/>
            </p:nvSpPr>
            <p:spPr>
              <a:xfrm>
                <a:off x="5976937" y="-280035"/>
                <a:ext cx="133350" cy="226695"/>
              </a:xfrm>
              <a:custGeom>
                <a:avLst/>
                <a:gdLst>
                  <a:gd name="connsiteX0" fmla="*/ 62865 w 133350"/>
                  <a:gd name="connsiteY0" fmla="*/ 226695 h 226695"/>
                  <a:gd name="connsiteX1" fmla="*/ 38100 w 133350"/>
                  <a:gd name="connsiteY1" fmla="*/ 223838 h 226695"/>
                  <a:gd name="connsiteX2" fmla="*/ 16192 w 133350"/>
                  <a:gd name="connsiteY2" fmla="*/ 216218 h 226695"/>
                  <a:gd name="connsiteX3" fmla="*/ 12383 w 133350"/>
                  <a:gd name="connsiteY3" fmla="*/ 209550 h 226695"/>
                  <a:gd name="connsiteX4" fmla="*/ 12383 w 133350"/>
                  <a:gd name="connsiteY4" fmla="*/ 204788 h 226695"/>
                  <a:gd name="connsiteX5" fmla="*/ 16192 w 133350"/>
                  <a:gd name="connsiteY5" fmla="*/ 200978 h 226695"/>
                  <a:gd name="connsiteX6" fmla="*/ 18097 w 133350"/>
                  <a:gd name="connsiteY6" fmla="*/ 200978 h 226695"/>
                  <a:gd name="connsiteX7" fmla="*/ 21908 w 133350"/>
                  <a:gd name="connsiteY7" fmla="*/ 201930 h 226695"/>
                  <a:gd name="connsiteX8" fmla="*/ 61913 w 133350"/>
                  <a:gd name="connsiteY8" fmla="*/ 208598 h 226695"/>
                  <a:gd name="connsiteX9" fmla="*/ 103822 w 133350"/>
                  <a:gd name="connsiteY9" fmla="*/ 194310 h 226695"/>
                  <a:gd name="connsiteX10" fmla="*/ 117158 w 133350"/>
                  <a:gd name="connsiteY10" fmla="*/ 149543 h 226695"/>
                  <a:gd name="connsiteX11" fmla="*/ 117158 w 133350"/>
                  <a:gd name="connsiteY11" fmla="*/ 137160 h 226695"/>
                  <a:gd name="connsiteX12" fmla="*/ 92392 w 133350"/>
                  <a:gd name="connsiteY12" fmla="*/ 152400 h 226695"/>
                  <a:gd name="connsiteX13" fmla="*/ 65722 w 133350"/>
                  <a:gd name="connsiteY13" fmla="*/ 158115 h 226695"/>
                  <a:gd name="connsiteX14" fmla="*/ 18097 w 133350"/>
                  <a:gd name="connsiteY14" fmla="*/ 137160 h 226695"/>
                  <a:gd name="connsiteX15" fmla="*/ 0 w 133350"/>
                  <a:gd name="connsiteY15" fmla="*/ 80963 h 226695"/>
                  <a:gd name="connsiteX16" fmla="*/ 18097 w 133350"/>
                  <a:gd name="connsiteY16" fmla="*/ 21908 h 226695"/>
                  <a:gd name="connsiteX17" fmla="*/ 65722 w 133350"/>
                  <a:gd name="connsiteY17" fmla="*/ 0 h 226695"/>
                  <a:gd name="connsiteX18" fmla="*/ 117158 w 133350"/>
                  <a:gd name="connsiteY18" fmla="*/ 20955 h 226695"/>
                  <a:gd name="connsiteX19" fmla="*/ 118110 w 133350"/>
                  <a:gd name="connsiteY19" fmla="*/ 9525 h 226695"/>
                  <a:gd name="connsiteX20" fmla="*/ 122872 w 133350"/>
                  <a:gd name="connsiteY20" fmla="*/ 4763 h 226695"/>
                  <a:gd name="connsiteX21" fmla="*/ 128588 w 133350"/>
                  <a:gd name="connsiteY21" fmla="*/ 4763 h 226695"/>
                  <a:gd name="connsiteX22" fmla="*/ 133350 w 133350"/>
                  <a:gd name="connsiteY22" fmla="*/ 9525 h 226695"/>
                  <a:gd name="connsiteX23" fmla="*/ 133350 w 133350"/>
                  <a:gd name="connsiteY23" fmla="*/ 152400 h 226695"/>
                  <a:gd name="connsiteX24" fmla="*/ 115253 w 133350"/>
                  <a:gd name="connsiteY24" fmla="*/ 207645 h 226695"/>
                  <a:gd name="connsiteX25" fmla="*/ 62865 w 133350"/>
                  <a:gd name="connsiteY25" fmla="*/ 226695 h 226695"/>
                  <a:gd name="connsiteX26" fmla="*/ 69533 w 133350"/>
                  <a:gd name="connsiteY26" fmla="*/ 141923 h 226695"/>
                  <a:gd name="connsiteX27" fmla="*/ 117158 w 133350"/>
                  <a:gd name="connsiteY27" fmla="*/ 121920 h 226695"/>
                  <a:gd name="connsiteX28" fmla="*/ 117158 w 133350"/>
                  <a:gd name="connsiteY28" fmla="*/ 36195 h 226695"/>
                  <a:gd name="connsiteX29" fmla="*/ 93345 w 133350"/>
                  <a:gd name="connsiteY29" fmla="*/ 20955 h 226695"/>
                  <a:gd name="connsiteX30" fmla="*/ 68580 w 133350"/>
                  <a:gd name="connsiteY30" fmla="*/ 16193 h 226695"/>
                  <a:gd name="connsiteX31" fmla="*/ 31433 w 133350"/>
                  <a:gd name="connsiteY31" fmla="*/ 32385 h 226695"/>
                  <a:gd name="connsiteX32" fmla="*/ 19050 w 133350"/>
                  <a:gd name="connsiteY32" fmla="*/ 80010 h 226695"/>
                  <a:gd name="connsiteX33" fmla="*/ 32385 w 133350"/>
                  <a:gd name="connsiteY33" fmla="*/ 125730 h 226695"/>
                  <a:gd name="connsiteX34" fmla="*/ 69533 w 133350"/>
                  <a:gd name="connsiteY34" fmla="*/ 141923 h 226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33350" h="226695">
                    <a:moveTo>
                      <a:pt x="62865" y="226695"/>
                    </a:moveTo>
                    <a:cubicBezTo>
                      <a:pt x="54292" y="226695"/>
                      <a:pt x="45720" y="225743"/>
                      <a:pt x="38100" y="223838"/>
                    </a:cubicBezTo>
                    <a:cubicBezTo>
                      <a:pt x="29528" y="221933"/>
                      <a:pt x="22860" y="220027"/>
                      <a:pt x="16192" y="216218"/>
                    </a:cubicBezTo>
                    <a:cubicBezTo>
                      <a:pt x="14288" y="215265"/>
                      <a:pt x="12383" y="213360"/>
                      <a:pt x="12383" y="209550"/>
                    </a:cubicBezTo>
                    <a:lnTo>
                      <a:pt x="12383" y="204788"/>
                    </a:lnTo>
                    <a:cubicBezTo>
                      <a:pt x="12383" y="201930"/>
                      <a:pt x="13335" y="200978"/>
                      <a:pt x="16192" y="200978"/>
                    </a:cubicBezTo>
                    <a:cubicBezTo>
                      <a:pt x="17145" y="200978"/>
                      <a:pt x="17145" y="200978"/>
                      <a:pt x="18097" y="200978"/>
                    </a:cubicBezTo>
                    <a:cubicBezTo>
                      <a:pt x="19050" y="200978"/>
                      <a:pt x="20003" y="201930"/>
                      <a:pt x="21908" y="201930"/>
                    </a:cubicBezTo>
                    <a:cubicBezTo>
                      <a:pt x="36195" y="206693"/>
                      <a:pt x="49530" y="208598"/>
                      <a:pt x="61913" y="208598"/>
                    </a:cubicBezTo>
                    <a:cubicBezTo>
                      <a:pt x="80963" y="208598"/>
                      <a:pt x="95250" y="203835"/>
                      <a:pt x="103822" y="194310"/>
                    </a:cubicBezTo>
                    <a:cubicBezTo>
                      <a:pt x="112395" y="184785"/>
                      <a:pt x="117158" y="170498"/>
                      <a:pt x="117158" y="149543"/>
                    </a:cubicBezTo>
                    <a:lnTo>
                      <a:pt x="117158" y="137160"/>
                    </a:lnTo>
                    <a:cubicBezTo>
                      <a:pt x="109538" y="143828"/>
                      <a:pt x="100965" y="148590"/>
                      <a:pt x="92392" y="152400"/>
                    </a:cubicBezTo>
                    <a:cubicBezTo>
                      <a:pt x="83820" y="156210"/>
                      <a:pt x="74295" y="158115"/>
                      <a:pt x="65722" y="158115"/>
                    </a:cubicBezTo>
                    <a:cubicBezTo>
                      <a:pt x="45720" y="158115"/>
                      <a:pt x="30480" y="151448"/>
                      <a:pt x="18097" y="137160"/>
                    </a:cubicBezTo>
                    <a:cubicBezTo>
                      <a:pt x="6667" y="122873"/>
                      <a:pt x="0" y="104775"/>
                      <a:pt x="0" y="80963"/>
                    </a:cubicBezTo>
                    <a:cubicBezTo>
                      <a:pt x="0" y="56198"/>
                      <a:pt x="5715" y="36195"/>
                      <a:pt x="18097" y="21908"/>
                    </a:cubicBezTo>
                    <a:cubicBezTo>
                      <a:pt x="29528" y="7620"/>
                      <a:pt x="45720" y="0"/>
                      <a:pt x="65722" y="0"/>
                    </a:cubicBezTo>
                    <a:cubicBezTo>
                      <a:pt x="84772" y="0"/>
                      <a:pt x="101917" y="6668"/>
                      <a:pt x="117158" y="20955"/>
                    </a:cubicBezTo>
                    <a:lnTo>
                      <a:pt x="118110" y="9525"/>
                    </a:lnTo>
                    <a:cubicBezTo>
                      <a:pt x="118110" y="6668"/>
                      <a:pt x="120015" y="4763"/>
                      <a:pt x="122872" y="4763"/>
                    </a:cubicBezTo>
                    <a:lnTo>
                      <a:pt x="128588" y="4763"/>
                    </a:lnTo>
                    <a:cubicBezTo>
                      <a:pt x="131445" y="4763"/>
                      <a:pt x="133350" y="6668"/>
                      <a:pt x="133350" y="9525"/>
                    </a:cubicBezTo>
                    <a:lnTo>
                      <a:pt x="133350" y="152400"/>
                    </a:lnTo>
                    <a:cubicBezTo>
                      <a:pt x="133350" y="176213"/>
                      <a:pt x="127635" y="195263"/>
                      <a:pt x="115253" y="207645"/>
                    </a:cubicBezTo>
                    <a:cubicBezTo>
                      <a:pt x="103822" y="220980"/>
                      <a:pt x="85725" y="226695"/>
                      <a:pt x="62865" y="226695"/>
                    </a:cubicBezTo>
                    <a:close/>
                    <a:moveTo>
                      <a:pt x="69533" y="141923"/>
                    </a:moveTo>
                    <a:cubicBezTo>
                      <a:pt x="84772" y="141923"/>
                      <a:pt x="100965" y="135255"/>
                      <a:pt x="117158" y="121920"/>
                    </a:cubicBezTo>
                    <a:lnTo>
                      <a:pt x="117158" y="36195"/>
                    </a:lnTo>
                    <a:cubicBezTo>
                      <a:pt x="108585" y="29528"/>
                      <a:pt x="100965" y="23813"/>
                      <a:pt x="93345" y="20955"/>
                    </a:cubicBezTo>
                    <a:cubicBezTo>
                      <a:pt x="85725" y="18098"/>
                      <a:pt x="77153" y="16193"/>
                      <a:pt x="68580" y="16193"/>
                    </a:cubicBezTo>
                    <a:cubicBezTo>
                      <a:pt x="52388" y="16193"/>
                      <a:pt x="40005" y="21908"/>
                      <a:pt x="31433" y="32385"/>
                    </a:cubicBezTo>
                    <a:cubicBezTo>
                      <a:pt x="22860" y="42863"/>
                      <a:pt x="19050" y="59055"/>
                      <a:pt x="19050" y="80010"/>
                    </a:cubicBezTo>
                    <a:cubicBezTo>
                      <a:pt x="19050" y="100013"/>
                      <a:pt x="23813" y="115253"/>
                      <a:pt x="32385" y="125730"/>
                    </a:cubicBezTo>
                    <a:cubicBezTo>
                      <a:pt x="40005" y="137160"/>
                      <a:pt x="52388" y="141923"/>
                      <a:pt x="69533" y="141923"/>
                    </a:cubicBezTo>
                    <a:close/>
                  </a:path>
                </a:pathLst>
              </a:custGeom>
              <a:grpFill/>
              <a:ln w="9525"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2816175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itle Slide Option 1">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1D9CC5A-8D1B-4D42-A0DF-D46306BD2CCD}"/>
              </a:ext>
            </a:extLst>
          </p:cNvPr>
          <p:cNvSpPr/>
          <p:nvPr userDrawn="1"/>
        </p:nvSpPr>
        <p:spPr bwMode="white">
          <a:xfrm>
            <a:off x="0" y="4097464"/>
            <a:ext cx="9144000" cy="104603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srgbClr val="FFFFFF"/>
              </a:solidFill>
              <a:effectLst/>
              <a:uLnTx/>
              <a:uFillTx/>
              <a:latin typeface="Amazon Ember"/>
              <a:ea typeface="+mn-ea"/>
              <a:cs typeface="+mn-cs"/>
            </a:endParaRPr>
          </a:p>
        </p:txBody>
      </p:sp>
      <p:pic>
        <p:nvPicPr>
          <p:cNvPr id="17" name="Picture 16">
            <a:extLst>
              <a:ext uri="{FF2B5EF4-FFF2-40B4-BE49-F238E27FC236}">
                <a16:creationId xmlns:a16="http://schemas.microsoft.com/office/drawing/2014/main" id="{7460117D-55C8-464B-A598-5FF5DE0362D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830960" y="0"/>
            <a:ext cx="3313041" cy="5143500"/>
          </a:xfrm>
          <a:prstGeom prst="rect">
            <a:avLst/>
          </a:prstGeom>
        </p:spPr>
      </p:pic>
      <p:sp>
        <p:nvSpPr>
          <p:cNvPr id="15" name="Rectangle 14">
            <a:extLst>
              <a:ext uri="{FF2B5EF4-FFF2-40B4-BE49-F238E27FC236}">
                <a16:creationId xmlns:a16="http://schemas.microsoft.com/office/drawing/2014/main" id="{D6F6183B-268A-4019-82C6-21B55C60EFED}"/>
              </a:ext>
            </a:extLst>
          </p:cNvPr>
          <p:cNvSpPr/>
          <p:nvPr userDrawn="1"/>
        </p:nvSpPr>
        <p:spPr bwMode="white">
          <a:xfrm>
            <a:off x="0" y="0"/>
            <a:ext cx="9144000" cy="5143500"/>
          </a:xfrm>
          <a:prstGeom prst="rect">
            <a:avLst/>
          </a:prstGeom>
          <a:solidFill>
            <a:schemeClr val="bg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2" name="Text Placeholder 11"/>
          <p:cNvSpPr>
            <a:spLocks noGrp="1"/>
          </p:cNvSpPr>
          <p:nvPr>
            <p:ph type="body" sz="quarter" idx="13"/>
          </p:nvPr>
        </p:nvSpPr>
        <p:spPr>
          <a:xfrm>
            <a:off x="466959" y="2711451"/>
            <a:ext cx="6041582" cy="434974"/>
          </a:xfrm>
        </p:spPr>
        <p:txBody>
          <a:bodyPr/>
          <a:lstStyle>
            <a:lvl1pPr marL="0" indent="0" algn="l">
              <a:spcBef>
                <a:spcPts val="0"/>
              </a:spcBef>
              <a:buNone/>
              <a:defRPr>
                <a:solidFill>
                  <a:schemeClr val="accent1"/>
                </a:solidFill>
              </a:defRPr>
            </a:lvl1pPr>
          </a:lstStyle>
          <a:p>
            <a:pPr lvl="0"/>
            <a:r>
              <a:rPr lang="en-US"/>
              <a:t>Click to edit Master text styles</a:t>
            </a:r>
          </a:p>
        </p:txBody>
      </p:sp>
      <p:sp>
        <p:nvSpPr>
          <p:cNvPr id="9" name="Text Placeholder 11">
            <a:extLst>
              <a:ext uri="{FF2B5EF4-FFF2-40B4-BE49-F238E27FC236}">
                <a16:creationId xmlns:a16="http://schemas.microsoft.com/office/drawing/2014/main" id="{CCDEB63D-15F9-BB4A-8CC3-DF76D7E7B789}"/>
              </a:ext>
            </a:extLst>
          </p:cNvPr>
          <p:cNvSpPr>
            <a:spLocks noGrp="1"/>
          </p:cNvSpPr>
          <p:nvPr>
            <p:ph type="body" sz="quarter" idx="14" hasCustomPrompt="1"/>
          </p:nvPr>
        </p:nvSpPr>
        <p:spPr>
          <a:xfrm>
            <a:off x="466958" y="3405251"/>
            <a:ext cx="6041581" cy="433387"/>
          </a:xfrm>
        </p:spPr>
        <p:txBody>
          <a:bodyPr>
            <a:normAutofit/>
          </a:bodyPr>
          <a:lstStyle>
            <a:lvl1pPr marL="0" indent="0" algn="l">
              <a:spcBef>
                <a:spcPts val="0"/>
              </a:spcBef>
              <a:buNone/>
              <a:defRPr sz="1600" baseline="0">
                <a:solidFill>
                  <a:schemeClr val="tx1"/>
                </a:solidFill>
              </a:defRPr>
            </a:lvl1pPr>
          </a:lstStyle>
          <a:p>
            <a:pPr lvl="0"/>
            <a:r>
              <a:rPr lang="en-US" dirty="0"/>
              <a:t>Click to edit Presenter, Team</a:t>
            </a:r>
          </a:p>
        </p:txBody>
      </p:sp>
      <p:sp>
        <p:nvSpPr>
          <p:cNvPr id="10" name="Text Placeholder 8"/>
          <p:cNvSpPr>
            <a:spLocks noGrp="1"/>
          </p:cNvSpPr>
          <p:nvPr>
            <p:ph type="body" sz="quarter" idx="12" hasCustomPrompt="1"/>
          </p:nvPr>
        </p:nvSpPr>
        <p:spPr>
          <a:xfrm>
            <a:off x="466959" y="1822451"/>
            <a:ext cx="8219842" cy="811265"/>
          </a:xfrm>
        </p:spPr>
        <p:txBody>
          <a:bodyPr anchor="b" anchorCtr="0">
            <a:noAutofit/>
          </a:bodyPr>
          <a:lstStyle>
            <a:lvl1pPr marL="0" indent="0" algn="l">
              <a:spcBef>
                <a:spcPts val="0"/>
              </a:spcBef>
              <a:buNone/>
              <a:defRPr sz="4000" b="1" baseline="0">
                <a:solidFill>
                  <a:schemeClr val="tx1"/>
                </a:solidFill>
                <a:latin typeface="+mj-lt"/>
              </a:defRPr>
            </a:lvl1pPr>
          </a:lstStyle>
          <a:p>
            <a:pPr lvl="0"/>
            <a:r>
              <a:rPr lang="en-US" dirty="0"/>
              <a:t>Click to edit Master title style</a:t>
            </a:r>
          </a:p>
        </p:txBody>
      </p:sp>
      <p:sp>
        <p:nvSpPr>
          <p:cNvPr id="16" name="TextBox 15">
            <a:extLst>
              <a:ext uri="{FF2B5EF4-FFF2-40B4-BE49-F238E27FC236}">
                <a16:creationId xmlns:a16="http://schemas.microsoft.com/office/drawing/2014/main" id="{D08D7F12-B356-4830-981C-6624E8067B58}"/>
              </a:ext>
            </a:extLst>
          </p:cNvPr>
          <p:cNvSpPr txBox="1"/>
          <p:nvPr userDrawn="1"/>
        </p:nvSpPr>
        <p:spPr bwMode="black">
          <a:xfrm>
            <a:off x="7840980" y="4629151"/>
            <a:ext cx="845820" cy="157343"/>
          </a:xfrm>
          <a:prstGeom prst="rect">
            <a:avLst/>
          </a:prstGeom>
          <a:noFill/>
        </p:spPr>
        <p:txBody>
          <a:bodyPr wrap="square" lIns="0" tIns="0" rIns="0" bIns="0" rtlCol="0" anchor="ctr" anchorCtr="0">
            <a:no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1628AAE-5A61-43EB-BBD4-97DB23400D9C}" type="slidenum">
              <a:rPr kumimoji="0" lang="en-US" altLang="en-US" sz="800" b="0" i="0" u="none" strike="noStrike" kern="1200" cap="none" spc="0" normalizeH="0" baseline="0" noProof="0" smtClean="0">
                <a:ln>
                  <a:noFill/>
                </a:ln>
                <a:solidFill>
                  <a:srgbClr val="FFFFFF">
                    <a:lumMod val="25000"/>
                    <a:lumOff val="75000"/>
                  </a:srgbClr>
                </a:solidFill>
                <a:effectLst/>
                <a:uLnTx/>
                <a:uFillTx/>
                <a:latin typeface="Amazon Ember"/>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altLang="en-US" sz="800" b="0" i="0" u="none" strike="noStrike" kern="1200" cap="none" spc="0" normalizeH="0" baseline="0" noProof="0" dirty="0">
              <a:ln>
                <a:noFill/>
              </a:ln>
              <a:solidFill>
                <a:srgbClr val="FFFFFF">
                  <a:lumMod val="25000"/>
                  <a:lumOff val="75000"/>
                </a:srgbClr>
              </a:solidFill>
              <a:effectLst/>
              <a:uLnTx/>
              <a:uFillTx/>
              <a:latin typeface="Amazon Ember"/>
              <a:ea typeface="+mn-ea"/>
              <a:cs typeface="+mn-cs"/>
            </a:endParaRPr>
          </a:p>
        </p:txBody>
      </p:sp>
      <p:sp>
        <p:nvSpPr>
          <p:cNvPr id="18" name="TextBox 17">
            <a:extLst>
              <a:ext uri="{FF2B5EF4-FFF2-40B4-BE49-F238E27FC236}">
                <a16:creationId xmlns:a16="http://schemas.microsoft.com/office/drawing/2014/main" id="{C6735E7C-8CE4-4E32-B24D-E913A74493F8}"/>
              </a:ext>
            </a:extLst>
          </p:cNvPr>
          <p:cNvSpPr txBox="1"/>
          <p:nvPr userDrawn="1"/>
        </p:nvSpPr>
        <p:spPr bwMode="black">
          <a:xfrm>
            <a:off x="4639962" y="4629151"/>
            <a:ext cx="3644419" cy="157343"/>
          </a:xfrm>
          <a:prstGeom prst="rect">
            <a:avLst/>
          </a:prstGeom>
          <a:noFill/>
        </p:spPr>
        <p:txBody>
          <a:bodyPr wrap="square" lIns="0" tIns="0" rIns="0" bIns="0" rtlCol="0" anchor="ctr" anchorCtr="0">
            <a:no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en-US" sz="800" b="0" i="0" u="none" strike="noStrike" kern="1200" cap="none" spc="0" normalizeH="0" baseline="0" noProof="0" dirty="0">
                <a:ln>
                  <a:noFill/>
                </a:ln>
                <a:solidFill>
                  <a:srgbClr val="FFFFFF">
                    <a:lumMod val="25000"/>
                    <a:lumOff val="75000"/>
                  </a:srgbClr>
                </a:solidFill>
                <a:effectLst/>
                <a:uLnTx/>
                <a:uFillTx/>
                <a:latin typeface="Amazon Ember"/>
                <a:ea typeface="+mn-ea"/>
                <a:cs typeface="+mn-cs"/>
              </a:rPr>
              <a:t>© 2020 Amazon Web Services, Inc. or its affiliates. All rights reserved   </a:t>
            </a:r>
            <a:r>
              <a:rPr kumimoji="0" lang="en-US" altLang="en-US" sz="800" b="1" i="0" u="none" strike="noStrike" kern="1200" cap="none" spc="0" normalizeH="0" baseline="0" noProof="0" dirty="0">
                <a:ln>
                  <a:noFill/>
                </a:ln>
                <a:solidFill>
                  <a:srgbClr val="FFCC00"/>
                </a:solidFill>
                <a:effectLst/>
                <a:uLnTx/>
                <a:uFillTx/>
                <a:latin typeface="Amazon Ember"/>
                <a:ea typeface="+mn-ea"/>
                <a:cs typeface="+mn-cs"/>
              </a:rPr>
              <a:t>|</a:t>
            </a:r>
          </a:p>
        </p:txBody>
      </p:sp>
      <p:grpSp>
        <p:nvGrpSpPr>
          <p:cNvPr id="38" name="Group 37">
            <a:extLst>
              <a:ext uri="{FF2B5EF4-FFF2-40B4-BE49-F238E27FC236}">
                <a16:creationId xmlns:a16="http://schemas.microsoft.com/office/drawing/2014/main" id="{9786CF63-965D-4A72-9D82-93D368AC9B6F}"/>
              </a:ext>
            </a:extLst>
          </p:cNvPr>
          <p:cNvGrpSpPr/>
          <p:nvPr userDrawn="1"/>
        </p:nvGrpSpPr>
        <p:grpSpPr>
          <a:xfrm>
            <a:off x="457201" y="413755"/>
            <a:ext cx="1233514" cy="344891"/>
            <a:chOff x="3719413" y="-685800"/>
            <a:chExt cx="2452786" cy="685800"/>
          </a:xfrm>
        </p:grpSpPr>
        <p:sp>
          <p:nvSpPr>
            <p:cNvPr id="39" name="Freeform: Shape 38">
              <a:extLst>
                <a:ext uri="{FF2B5EF4-FFF2-40B4-BE49-F238E27FC236}">
                  <a16:creationId xmlns:a16="http://schemas.microsoft.com/office/drawing/2014/main" id="{904DD2BB-3AEF-4BB1-A58E-E898BBBF0B39}"/>
                </a:ext>
              </a:extLst>
            </p:cNvPr>
            <p:cNvSpPr/>
            <p:nvPr/>
          </p:nvSpPr>
          <p:spPr>
            <a:xfrm>
              <a:off x="3768089" y="-685800"/>
              <a:ext cx="1050607" cy="358139"/>
            </a:xfrm>
            <a:custGeom>
              <a:avLst/>
              <a:gdLst>
                <a:gd name="connsiteX0" fmla="*/ 274320 w 1050607"/>
                <a:gd name="connsiteY0" fmla="*/ 248603 h 358139"/>
                <a:gd name="connsiteX1" fmla="*/ 279083 w 1050607"/>
                <a:gd name="connsiteY1" fmla="*/ 282893 h 358139"/>
                <a:gd name="connsiteX2" fmla="*/ 291465 w 1050607"/>
                <a:gd name="connsiteY2" fmla="*/ 310515 h 358139"/>
                <a:gd name="connsiteX3" fmla="*/ 294323 w 1050607"/>
                <a:gd name="connsiteY3" fmla="*/ 319088 h 358139"/>
                <a:gd name="connsiteX4" fmla="*/ 286703 w 1050607"/>
                <a:gd name="connsiteY4" fmla="*/ 330518 h 358139"/>
                <a:gd name="connsiteX5" fmla="*/ 262890 w 1050607"/>
                <a:gd name="connsiteY5" fmla="*/ 346710 h 358139"/>
                <a:gd name="connsiteX6" fmla="*/ 252413 w 1050607"/>
                <a:gd name="connsiteY6" fmla="*/ 350520 h 358139"/>
                <a:gd name="connsiteX7" fmla="*/ 240983 w 1050607"/>
                <a:gd name="connsiteY7" fmla="*/ 344805 h 358139"/>
                <a:gd name="connsiteX8" fmla="*/ 227648 w 1050607"/>
                <a:gd name="connsiteY8" fmla="*/ 326708 h 358139"/>
                <a:gd name="connsiteX9" fmla="*/ 216218 w 1050607"/>
                <a:gd name="connsiteY9" fmla="*/ 304800 h 358139"/>
                <a:gd name="connsiteX10" fmla="*/ 103823 w 1050607"/>
                <a:gd name="connsiteY10" fmla="*/ 357188 h 358139"/>
                <a:gd name="connsiteX11" fmla="*/ 27623 w 1050607"/>
                <a:gd name="connsiteY11" fmla="*/ 329565 h 358139"/>
                <a:gd name="connsiteX12" fmla="*/ 0 w 1050607"/>
                <a:gd name="connsiteY12" fmla="*/ 256223 h 358139"/>
                <a:gd name="connsiteX13" fmla="*/ 34290 w 1050607"/>
                <a:gd name="connsiteY13" fmla="*/ 178118 h 358139"/>
                <a:gd name="connsiteX14" fmla="*/ 127635 w 1050607"/>
                <a:gd name="connsiteY14" fmla="*/ 148590 h 358139"/>
                <a:gd name="connsiteX15" fmla="*/ 167640 w 1050607"/>
                <a:gd name="connsiteY15" fmla="*/ 151448 h 358139"/>
                <a:gd name="connsiteX16" fmla="*/ 211455 w 1050607"/>
                <a:gd name="connsiteY16" fmla="*/ 160020 h 358139"/>
                <a:gd name="connsiteX17" fmla="*/ 211455 w 1050607"/>
                <a:gd name="connsiteY17" fmla="*/ 132398 h 358139"/>
                <a:gd name="connsiteX18" fmla="*/ 193358 w 1050607"/>
                <a:gd name="connsiteY18" fmla="*/ 71438 h 358139"/>
                <a:gd name="connsiteX19" fmla="*/ 131445 w 1050607"/>
                <a:gd name="connsiteY19" fmla="*/ 53340 h 358139"/>
                <a:gd name="connsiteX20" fmla="*/ 90488 w 1050607"/>
                <a:gd name="connsiteY20" fmla="*/ 58103 h 358139"/>
                <a:gd name="connsiteX21" fmla="*/ 49530 w 1050607"/>
                <a:gd name="connsiteY21" fmla="*/ 71438 h 358139"/>
                <a:gd name="connsiteX22" fmla="*/ 36195 w 1050607"/>
                <a:gd name="connsiteY22" fmla="*/ 76200 h 358139"/>
                <a:gd name="connsiteX23" fmla="*/ 30480 w 1050607"/>
                <a:gd name="connsiteY23" fmla="*/ 77153 h 358139"/>
                <a:gd name="connsiteX24" fmla="*/ 22860 w 1050607"/>
                <a:gd name="connsiteY24" fmla="*/ 64770 h 358139"/>
                <a:gd name="connsiteX25" fmla="*/ 22860 w 1050607"/>
                <a:gd name="connsiteY25" fmla="*/ 45720 h 358139"/>
                <a:gd name="connsiteX26" fmla="*/ 25718 w 1050607"/>
                <a:gd name="connsiteY26" fmla="*/ 32385 h 358139"/>
                <a:gd name="connsiteX27" fmla="*/ 36195 w 1050607"/>
                <a:gd name="connsiteY27" fmla="*/ 24765 h 358139"/>
                <a:gd name="connsiteX28" fmla="*/ 83820 w 1050607"/>
                <a:gd name="connsiteY28" fmla="*/ 7620 h 358139"/>
                <a:gd name="connsiteX29" fmla="*/ 142875 w 1050607"/>
                <a:gd name="connsiteY29" fmla="*/ 0 h 358139"/>
                <a:gd name="connsiteX30" fmla="*/ 242888 w 1050607"/>
                <a:gd name="connsiteY30" fmla="*/ 31433 h 358139"/>
                <a:gd name="connsiteX31" fmla="*/ 274320 w 1050607"/>
                <a:gd name="connsiteY31" fmla="*/ 124778 h 358139"/>
                <a:gd name="connsiteX32" fmla="*/ 274320 w 1050607"/>
                <a:gd name="connsiteY32" fmla="*/ 248603 h 358139"/>
                <a:gd name="connsiteX33" fmla="*/ 120015 w 1050607"/>
                <a:gd name="connsiteY33" fmla="*/ 306705 h 358139"/>
                <a:gd name="connsiteX34" fmla="*/ 159068 w 1050607"/>
                <a:gd name="connsiteY34" fmla="*/ 300038 h 358139"/>
                <a:gd name="connsiteX35" fmla="*/ 195263 w 1050607"/>
                <a:gd name="connsiteY35" fmla="*/ 275273 h 358139"/>
                <a:gd name="connsiteX36" fmla="*/ 208598 w 1050607"/>
                <a:gd name="connsiteY36" fmla="*/ 250508 h 358139"/>
                <a:gd name="connsiteX37" fmla="*/ 212408 w 1050607"/>
                <a:gd name="connsiteY37" fmla="*/ 217170 h 358139"/>
                <a:gd name="connsiteX38" fmla="*/ 212408 w 1050607"/>
                <a:gd name="connsiteY38" fmla="*/ 200978 h 358139"/>
                <a:gd name="connsiteX39" fmla="*/ 177165 w 1050607"/>
                <a:gd name="connsiteY39" fmla="*/ 194310 h 358139"/>
                <a:gd name="connsiteX40" fmla="*/ 141923 w 1050607"/>
                <a:gd name="connsiteY40" fmla="*/ 192405 h 358139"/>
                <a:gd name="connsiteX41" fmla="*/ 84773 w 1050607"/>
                <a:gd name="connsiteY41" fmla="*/ 207645 h 358139"/>
                <a:gd name="connsiteX42" fmla="*/ 65723 w 1050607"/>
                <a:gd name="connsiteY42" fmla="*/ 251460 h 358139"/>
                <a:gd name="connsiteX43" fmla="*/ 80010 w 1050607"/>
                <a:gd name="connsiteY43" fmla="*/ 291465 h 358139"/>
                <a:gd name="connsiteX44" fmla="*/ 120015 w 1050607"/>
                <a:gd name="connsiteY44" fmla="*/ 306705 h 358139"/>
                <a:gd name="connsiteX45" fmla="*/ 425768 w 1050607"/>
                <a:gd name="connsiteY45" fmla="*/ 348615 h 358139"/>
                <a:gd name="connsiteX46" fmla="*/ 411480 w 1050607"/>
                <a:gd name="connsiteY46" fmla="*/ 344805 h 358139"/>
                <a:gd name="connsiteX47" fmla="*/ 403860 w 1050607"/>
                <a:gd name="connsiteY47" fmla="*/ 329565 h 358139"/>
                <a:gd name="connsiteX48" fmla="*/ 314325 w 1050607"/>
                <a:gd name="connsiteY48" fmla="*/ 34290 h 358139"/>
                <a:gd name="connsiteX49" fmla="*/ 310515 w 1050607"/>
                <a:gd name="connsiteY49" fmla="*/ 19050 h 358139"/>
                <a:gd name="connsiteX50" fmla="*/ 320040 w 1050607"/>
                <a:gd name="connsiteY50" fmla="*/ 9525 h 358139"/>
                <a:gd name="connsiteX51" fmla="*/ 357188 w 1050607"/>
                <a:gd name="connsiteY51" fmla="*/ 9525 h 358139"/>
                <a:gd name="connsiteX52" fmla="*/ 372428 w 1050607"/>
                <a:gd name="connsiteY52" fmla="*/ 13335 h 358139"/>
                <a:gd name="connsiteX53" fmla="*/ 380048 w 1050607"/>
                <a:gd name="connsiteY53" fmla="*/ 28575 h 358139"/>
                <a:gd name="connsiteX54" fmla="*/ 443865 w 1050607"/>
                <a:gd name="connsiteY54" fmla="*/ 280988 h 358139"/>
                <a:gd name="connsiteX55" fmla="*/ 503873 w 1050607"/>
                <a:gd name="connsiteY55" fmla="*/ 28575 h 358139"/>
                <a:gd name="connsiteX56" fmla="*/ 511493 w 1050607"/>
                <a:gd name="connsiteY56" fmla="*/ 13335 h 358139"/>
                <a:gd name="connsiteX57" fmla="*/ 526733 w 1050607"/>
                <a:gd name="connsiteY57" fmla="*/ 9525 h 358139"/>
                <a:gd name="connsiteX58" fmla="*/ 557213 w 1050607"/>
                <a:gd name="connsiteY58" fmla="*/ 9525 h 358139"/>
                <a:gd name="connsiteX59" fmla="*/ 572453 w 1050607"/>
                <a:gd name="connsiteY59" fmla="*/ 13335 h 358139"/>
                <a:gd name="connsiteX60" fmla="*/ 580073 w 1050607"/>
                <a:gd name="connsiteY60" fmla="*/ 28575 h 358139"/>
                <a:gd name="connsiteX61" fmla="*/ 640080 w 1050607"/>
                <a:gd name="connsiteY61" fmla="*/ 283845 h 358139"/>
                <a:gd name="connsiteX62" fmla="*/ 705803 w 1050607"/>
                <a:gd name="connsiteY62" fmla="*/ 28575 h 358139"/>
                <a:gd name="connsiteX63" fmla="*/ 713423 w 1050607"/>
                <a:gd name="connsiteY63" fmla="*/ 13335 h 358139"/>
                <a:gd name="connsiteX64" fmla="*/ 728663 w 1050607"/>
                <a:gd name="connsiteY64" fmla="*/ 9525 h 358139"/>
                <a:gd name="connsiteX65" fmla="*/ 763905 w 1050607"/>
                <a:gd name="connsiteY65" fmla="*/ 9525 h 358139"/>
                <a:gd name="connsiteX66" fmla="*/ 773430 w 1050607"/>
                <a:gd name="connsiteY66" fmla="*/ 19050 h 358139"/>
                <a:gd name="connsiteX67" fmla="*/ 772478 w 1050607"/>
                <a:gd name="connsiteY67" fmla="*/ 24765 h 358139"/>
                <a:gd name="connsiteX68" fmla="*/ 769620 w 1050607"/>
                <a:gd name="connsiteY68" fmla="*/ 34290 h 358139"/>
                <a:gd name="connsiteX69" fmla="*/ 677228 w 1050607"/>
                <a:gd name="connsiteY69" fmla="*/ 329565 h 358139"/>
                <a:gd name="connsiteX70" fmla="*/ 669608 w 1050607"/>
                <a:gd name="connsiteY70" fmla="*/ 344805 h 358139"/>
                <a:gd name="connsiteX71" fmla="*/ 655320 w 1050607"/>
                <a:gd name="connsiteY71" fmla="*/ 348615 h 358139"/>
                <a:gd name="connsiteX72" fmla="*/ 622935 w 1050607"/>
                <a:gd name="connsiteY72" fmla="*/ 348615 h 358139"/>
                <a:gd name="connsiteX73" fmla="*/ 607695 w 1050607"/>
                <a:gd name="connsiteY73" fmla="*/ 344805 h 358139"/>
                <a:gd name="connsiteX74" fmla="*/ 600075 w 1050607"/>
                <a:gd name="connsiteY74" fmla="*/ 329565 h 358139"/>
                <a:gd name="connsiteX75" fmla="*/ 540068 w 1050607"/>
                <a:gd name="connsiteY75" fmla="*/ 83820 h 358139"/>
                <a:gd name="connsiteX76" fmla="*/ 481013 w 1050607"/>
                <a:gd name="connsiteY76" fmla="*/ 329565 h 358139"/>
                <a:gd name="connsiteX77" fmla="*/ 473393 w 1050607"/>
                <a:gd name="connsiteY77" fmla="*/ 344805 h 358139"/>
                <a:gd name="connsiteX78" fmla="*/ 458153 w 1050607"/>
                <a:gd name="connsiteY78" fmla="*/ 348615 h 358139"/>
                <a:gd name="connsiteX79" fmla="*/ 425768 w 1050607"/>
                <a:gd name="connsiteY79" fmla="*/ 348615 h 358139"/>
                <a:gd name="connsiteX80" fmla="*/ 916305 w 1050607"/>
                <a:gd name="connsiteY80" fmla="*/ 358140 h 358139"/>
                <a:gd name="connsiteX81" fmla="*/ 857250 w 1050607"/>
                <a:gd name="connsiteY81" fmla="*/ 351473 h 358139"/>
                <a:gd name="connsiteX82" fmla="*/ 813435 w 1050607"/>
                <a:gd name="connsiteY82" fmla="*/ 336233 h 358139"/>
                <a:gd name="connsiteX83" fmla="*/ 802005 w 1050607"/>
                <a:gd name="connsiteY83" fmla="*/ 325755 h 358139"/>
                <a:gd name="connsiteX84" fmla="*/ 800100 w 1050607"/>
                <a:gd name="connsiteY84" fmla="*/ 315278 h 358139"/>
                <a:gd name="connsiteX85" fmla="*/ 800100 w 1050607"/>
                <a:gd name="connsiteY85" fmla="*/ 296228 h 358139"/>
                <a:gd name="connsiteX86" fmla="*/ 808673 w 1050607"/>
                <a:gd name="connsiteY86" fmla="*/ 283845 h 358139"/>
                <a:gd name="connsiteX87" fmla="*/ 815340 w 1050607"/>
                <a:gd name="connsiteY87" fmla="*/ 284798 h 358139"/>
                <a:gd name="connsiteX88" fmla="*/ 824865 w 1050607"/>
                <a:gd name="connsiteY88" fmla="*/ 288608 h 358139"/>
                <a:gd name="connsiteX89" fmla="*/ 866775 w 1050607"/>
                <a:gd name="connsiteY89" fmla="*/ 301943 h 358139"/>
                <a:gd name="connsiteX90" fmla="*/ 912495 w 1050607"/>
                <a:gd name="connsiteY90" fmla="*/ 306705 h 358139"/>
                <a:gd name="connsiteX91" fmla="*/ 968693 w 1050607"/>
                <a:gd name="connsiteY91" fmla="*/ 294323 h 358139"/>
                <a:gd name="connsiteX92" fmla="*/ 988695 w 1050607"/>
                <a:gd name="connsiteY92" fmla="*/ 258128 h 358139"/>
                <a:gd name="connsiteX93" fmla="*/ 978218 w 1050607"/>
                <a:gd name="connsiteY93" fmla="*/ 231458 h 358139"/>
                <a:gd name="connsiteX94" fmla="*/ 940118 w 1050607"/>
                <a:gd name="connsiteY94" fmla="*/ 211455 h 358139"/>
                <a:gd name="connsiteX95" fmla="*/ 884873 w 1050607"/>
                <a:gd name="connsiteY95" fmla="*/ 194310 h 358139"/>
                <a:gd name="connsiteX96" fmla="*/ 823913 w 1050607"/>
                <a:gd name="connsiteY96" fmla="*/ 155258 h 358139"/>
                <a:gd name="connsiteX97" fmla="*/ 804863 w 1050607"/>
                <a:gd name="connsiteY97" fmla="*/ 100013 h 358139"/>
                <a:gd name="connsiteX98" fmla="*/ 815340 w 1050607"/>
                <a:gd name="connsiteY98" fmla="*/ 58103 h 358139"/>
                <a:gd name="connsiteX99" fmla="*/ 842963 w 1050607"/>
                <a:gd name="connsiteY99" fmla="*/ 26670 h 358139"/>
                <a:gd name="connsiteX100" fmla="*/ 882968 w 1050607"/>
                <a:gd name="connsiteY100" fmla="*/ 6668 h 358139"/>
                <a:gd name="connsiteX101" fmla="*/ 930593 w 1050607"/>
                <a:gd name="connsiteY101" fmla="*/ 0 h 358139"/>
                <a:gd name="connsiteX102" fmla="*/ 956310 w 1050607"/>
                <a:gd name="connsiteY102" fmla="*/ 1905 h 358139"/>
                <a:gd name="connsiteX103" fmla="*/ 981075 w 1050607"/>
                <a:gd name="connsiteY103" fmla="*/ 6668 h 358139"/>
                <a:gd name="connsiteX104" fmla="*/ 1002983 w 1050607"/>
                <a:gd name="connsiteY104" fmla="*/ 12383 h 358139"/>
                <a:gd name="connsiteX105" fmla="*/ 1019175 w 1050607"/>
                <a:gd name="connsiteY105" fmla="*/ 19050 h 358139"/>
                <a:gd name="connsiteX106" fmla="*/ 1030605 w 1050607"/>
                <a:gd name="connsiteY106" fmla="*/ 28575 h 358139"/>
                <a:gd name="connsiteX107" fmla="*/ 1034415 w 1050607"/>
                <a:gd name="connsiteY107" fmla="*/ 40958 h 358139"/>
                <a:gd name="connsiteX108" fmla="*/ 1034415 w 1050607"/>
                <a:gd name="connsiteY108" fmla="*/ 59055 h 358139"/>
                <a:gd name="connsiteX109" fmla="*/ 1025843 w 1050607"/>
                <a:gd name="connsiteY109" fmla="*/ 71438 h 358139"/>
                <a:gd name="connsiteX110" fmla="*/ 1011555 w 1050607"/>
                <a:gd name="connsiteY110" fmla="*/ 66675 h 358139"/>
                <a:gd name="connsiteX111" fmla="*/ 938213 w 1050607"/>
                <a:gd name="connsiteY111" fmla="*/ 52388 h 358139"/>
                <a:gd name="connsiteX112" fmla="*/ 887730 w 1050607"/>
                <a:gd name="connsiteY112" fmla="*/ 62865 h 358139"/>
                <a:gd name="connsiteX113" fmla="*/ 865823 w 1050607"/>
                <a:gd name="connsiteY113" fmla="*/ 96203 h 358139"/>
                <a:gd name="connsiteX114" fmla="*/ 877253 w 1050607"/>
                <a:gd name="connsiteY114" fmla="*/ 122873 h 358139"/>
                <a:gd name="connsiteX115" fmla="*/ 919163 w 1050607"/>
                <a:gd name="connsiteY115" fmla="*/ 143828 h 358139"/>
                <a:gd name="connsiteX116" fmla="*/ 973455 w 1050607"/>
                <a:gd name="connsiteY116" fmla="*/ 160973 h 358139"/>
                <a:gd name="connsiteX117" fmla="*/ 1032510 w 1050607"/>
                <a:gd name="connsiteY117" fmla="*/ 198120 h 358139"/>
                <a:gd name="connsiteX118" fmla="*/ 1050608 w 1050607"/>
                <a:gd name="connsiteY118" fmla="*/ 251460 h 358139"/>
                <a:gd name="connsiteX119" fmla="*/ 1040130 w 1050607"/>
                <a:gd name="connsiteY119" fmla="*/ 296228 h 358139"/>
                <a:gd name="connsiteX120" fmla="*/ 1012508 w 1050607"/>
                <a:gd name="connsiteY120" fmla="*/ 329565 h 358139"/>
                <a:gd name="connsiteX121" fmla="*/ 970598 w 1050607"/>
                <a:gd name="connsiteY121" fmla="*/ 350520 h 358139"/>
                <a:gd name="connsiteX122" fmla="*/ 916305 w 1050607"/>
                <a:gd name="connsiteY122" fmla="*/ 358140 h 358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1050607" h="358139">
                  <a:moveTo>
                    <a:pt x="274320" y="248603"/>
                  </a:moveTo>
                  <a:cubicBezTo>
                    <a:pt x="274320" y="262890"/>
                    <a:pt x="276225" y="274320"/>
                    <a:pt x="279083" y="282893"/>
                  </a:cubicBezTo>
                  <a:cubicBezTo>
                    <a:pt x="281940" y="291465"/>
                    <a:pt x="285750" y="300038"/>
                    <a:pt x="291465" y="310515"/>
                  </a:cubicBezTo>
                  <a:cubicBezTo>
                    <a:pt x="293370" y="313373"/>
                    <a:pt x="294323" y="316230"/>
                    <a:pt x="294323" y="319088"/>
                  </a:cubicBezTo>
                  <a:cubicBezTo>
                    <a:pt x="294323" y="322898"/>
                    <a:pt x="291465" y="326708"/>
                    <a:pt x="286703" y="330518"/>
                  </a:cubicBezTo>
                  <a:lnTo>
                    <a:pt x="262890" y="346710"/>
                  </a:lnTo>
                  <a:cubicBezTo>
                    <a:pt x="259080" y="348615"/>
                    <a:pt x="256223" y="350520"/>
                    <a:pt x="252413" y="350520"/>
                  </a:cubicBezTo>
                  <a:cubicBezTo>
                    <a:pt x="248603" y="350520"/>
                    <a:pt x="244793" y="348615"/>
                    <a:pt x="240983" y="344805"/>
                  </a:cubicBezTo>
                  <a:cubicBezTo>
                    <a:pt x="235268" y="339090"/>
                    <a:pt x="231458" y="333375"/>
                    <a:pt x="227648" y="326708"/>
                  </a:cubicBezTo>
                  <a:cubicBezTo>
                    <a:pt x="223838" y="320040"/>
                    <a:pt x="220028" y="312420"/>
                    <a:pt x="216218" y="304800"/>
                  </a:cubicBezTo>
                  <a:cubicBezTo>
                    <a:pt x="186690" y="340043"/>
                    <a:pt x="148590" y="357188"/>
                    <a:pt x="103823" y="357188"/>
                  </a:cubicBezTo>
                  <a:cubicBezTo>
                    <a:pt x="71438" y="357188"/>
                    <a:pt x="46673" y="347663"/>
                    <a:pt x="27623" y="329565"/>
                  </a:cubicBezTo>
                  <a:cubicBezTo>
                    <a:pt x="8573" y="311468"/>
                    <a:pt x="0" y="286703"/>
                    <a:pt x="0" y="256223"/>
                  </a:cubicBezTo>
                  <a:cubicBezTo>
                    <a:pt x="0" y="223838"/>
                    <a:pt x="11430" y="197168"/>
                    <a:pt x="34290" y="178118"/>
                  </a:cubicBezTo>
                  <a:cubicBezTo>
                    <a:pt x="57150" y="158115"/>
                    <a:pt x="88583" y="148590"/>
                    <a:pt x="127635" y="148590"/>
                  </a:cubicBezTo>
                  <a:cubicBezTo>
                    <a:pt x="140970" y="148590"/>
                    <a:pt x="154305" y="149543"/>
                    <a:pt x="167640" y="151448"/>
                  </a:cubicBezTo>
                  <a:cubicBezTo>
                    <a:pt x="181928" y="153353"/>
                    <a:pt x="196215" y="156210"/>
                    <a:pt x="211455" y="160020"/>
                  </a:cubicBezTo>
                  <a:lnTo>
                    <a:pt x="211455" y="132398"/>
                  </a:lnTo>
                  <a:cubicBezTo>
                    <a:pt x="211455" y="103823"/>
                    <a:pt x="205740" y="82868"/>
                    <a:pt x="193358" y="71438"/>
                  </a:cubicBezTo>
                  <a:cubicBezTo>
                    <a:pt x="180975" y="60008"/>
                    <a:pt x="160973" y="53340"/>
                    <a:pt x="131445" y="53340"/>
                  </a:cubicBezTo>
                  <a:cubicBezTo>
                    <a:pt x="118110" y="53340"/>
                    <a:pt x="104775" y="55245"/>
                    <a:pt x="90488" y="58103"/>
                  </a:cubicBezTo>
                  <a:cubicBezTo>
                    <a:pt x="76200" y="61913"/>
                    <a:pt x="62865" y="65723"/>
                    <a:pt x="49530" y="71438"/>
                  </a:cubicBezTo>
                  <a:cubicBezTo>
                    <a:pt x="43815" y="73343"/>
                    <a:pt x="39053" y="75248"/>
                    <a:pt x="36195" y="76200"/>
                  </a:cubicBezTo>
                  <a:cubicBezTo>
                    <a:pt x="33338" y="76200"/>
                    <a:pt x="31432" y="77153"/>
                    <a:pt x="30480" y="77153"/>
                  </a:cubicBezTo>
                  <a:cubicBezTo>
                    <a:pt x="24765" y="77153"/>
                    <a:pt x="22860" y="73343"/>
                    <a:pt x="22860" y="64770"/>
                  </a:cubicBezTo>
                  <a:lnTo>
                    <a:pt x="22860" y="45720"/>
                  </a:lnTo>
                  <a:cubicBezTo>
                    <a:pt x="22860" y="39053"/>
                    <a:pt x="23813" y="35243"/>
                    <a:pt x="25718" y="32385"/>
                  </a:cubicBezTo>
                  <a:cubicBezTo>
                    <a:pt x="27623" y="29528"/>
                    <a:pt x="31432" y="26670"/>
                    <a:pt x="36195" y="24765"/>
                  </a:cubicBezTo>
                  <a:cubicBezTo>
                    <a:pt x="49530" y="18098"/>
                    <a:pt x="65723" y="12383"/>
                    <a:pt x="83820" y="7620"/>
                  </a:cubicBezTo>
                  <a:cubicBezTo>
                    <a:pt x="102870" y="2858"/>
                    <a:pt x="121920" y="0"/>
                    <a:pt x="142875" y="0"/>
                  </a:cubicBezTo>
                  <a:cubicBezTo>
                    <a:pt x="188595" y="0"/>
                    <a:pt x="221933" y="10478"/>
                    <a:pt x="242888" y="31433"/>
                  </a:cubicBezTo>
                  <a:cubicBezTo>
                    <a:pt x="263843" y="52388"/>
                    <a:pt x="274320" y="83820"/>
                    <a:pt x="274320" y="124778"/>
                  </a:cubicBezTo>
                  <a:lnTo>
                    <a:pt x="274320" y="248603"/>
                  </a:lnTo>
                  <a:close/>
                  <a:moveTo>
                    <a:pt x="120015" y="306705"/>
                  </a:moveTo>
                  <a:cubicBezTo>
                    <a:pt x="132398" y="306705"/>
                    <a:pt x="145733" y="304800"/>
                    <a:pt x="159068" y="300038"/>
                  </a:cubicBezTo>
                  <a:cubicBezTo>
                    <a:pt x="172403" y="295275"/>
                    <a:pt x="184785" y="287655"/>
                    <a:pt x="195263" y="275273"/>
                  </a:cubicBezTo>
                  <a:cubicBezTo>
                    <a:pt x="201930" y="268605"/>
                    <a:pt x="205740" y="260033"/>
                    <a:pt x="208598" y="250508"/>
                  </a:cubicBezTo>
                  <a:cubicBezTo>
                    <a:pt x="211455" y="240983"/>
                    <a:pt x="212408" y="230505"/>
                    <a:pt x="212408" y="217170"/>
                  </a:cubicBezTo>
                  <a:lnTo>
                    <a:pt x="212408" y="200978"/>
                  </a:lnTo>
                  <a:cubicBezTo>
                    <a:pt x="200978" y="198120"/>
                    <a:pt x="189548" y="196215"/>
                    <a:pt x="177165" y="194310"/>
                  </a:cubicBezTo>
                  <a:cubicBezTo>
                    <a:pt x="164783" y="192405"/>
                    <a:pt x="153353" y="192405"/>
                    <a:pt x="141923" y="192405"/>
                  </a:cubicBezTo>
                  <a:cubicBezTo>
                    <a:pt x="116205" y="192405"/>
                    <a:pt x="98108" y="197168"/>
                    <a:pt x="84773" y="207645"/>
                  </a:cubicBezTo>
                  <a:cubicBezTo>
                    <a:pt x="72390" y="218123"/>
                    <a:pt x="65723" y="232410"/>
                    <a:pt x="65723" y="251460"/>
                  </a:cubicBezTo>
                  <a:cubicBezTo>
                    <a:pt x="65723" y="269558"/>
                    <a:pt x="70485" y="282893"/>
                    <a:pt x="80010" y="291465"/>
                  </a:cubicBezTo>
                  <a:cubicBezTo>
                    <a:pt x="89535" y="302895"/>
                    <a:pt x="102870" y="306705"/>
                    <a:pt x="120015" y="306705"/>
                  </a:cubicBezTo>
                  <a:close/>
                  <a:moveTo>
                    <a:pt x="425768" y="348615"/>
                  </a:moveTo>
                  <a:cubicBezTo>
                    <a:pt x="419100" y="348615"/>
                    <a:pt x="414338" y="347663"/>
                    <a:pt x="411480" y="344805"/>
                  </a:cubicBezTo>
                  <a:cubicBezTo>
                    <a:pt x="408623" y="341948"/>
                    <a:pt x="405765" y="337185"/>
                    <a:pt x="403860" y="329565"/>
                  </a:cubicBezTo>
                  <a:lnTo>
                    <a:pt x="314325" y="34290"/>
                  </a:lnTo>
                  <a:cubicBezTo>
                    <a:pt x="312420" y="26670"/>
                    <a:pt x="310515" y="21908"/>
                    <a:pt x="310515" y="19050"/>
                  </a:cubicBezTo>
                  <a:cubicBezTo>
                    <a:pt x="310515" y="12383"/>
                    <a:pt x="313373" y="9525"/>
                    <a:pt x="320040" y="9525"/>
                  </a:cubicBezTo>
                  <a:lnTo>
                    <a:pt x="357188" y="9525"/>
                  </a:lnTo>
                  <a:cubicBezTo>
                    <a:pt x="363855" y="9525"/>
                    <a:pt x="369570" y="10478"/>
                    <a:pt x="372428" y="13335"/>
                  </a:cubicBezTo>
                  <a:cubicBezTo>
                    <a:pt x="375285" y="16193"/>
                    <a:pt x="378143" y="20955"/>
                    <a:pt x="380048" y="28575"/>
                  </a:cubicBezTo>
                  <a:lnTo>
                    <a:pt x="443865" y="280988"/>
                  </a:lnTo>
                  <a:lnTo>
                    <a:pt x="503873" y="28575"/>
                  </a:lnTo>
                  <a:cubicBezTo>
                    <a:pt x="505778" y="20955"/>
                    <a:pt x="507683" y="16193"/>
                    <a:pt x="511493" y="13335"/>
                  </a:cubicBezTo>
                  <a:cubicBezTo>
                    <a:pt x="514350" y="10478"/>
                    <a:pt x="520065" y="9525"/>
                    <a:pt x="526733" y="9525"/>
                  </a:cubicBezTo>
                  <a:lnTo>
                    <a:pt x="557213" y="9525"/>
                  </a:lnTo>
                  <a:cubicBezTo>
                    <a:pt x="563880" y="9525"/>
                    <a:pt x="569595" y="10478"/>
                    <a:pt x="572453" y="13335"/>
                  </a:cubicBezTo>
                  <a:cubicBezTo>
                    <a:pt x="575310" y="16193"/>
                    <a:pt x="578168" y="20955"/>
                    <a:pt x="580073" y="28575"/>
                  </a:cubicBezTo>
                  <a:lnTo>
                    <a:pt x="640080" y="283845"/>
                  </a:lnTo>
                  <a:lnTo>
                    <a:pt x="705803" y="28575"/>
                  </a:lnTo>
                  <a:cubicBezTo>
                    <a:pt x="707708" y="20955"/>
                    <a:pt x="710565" y="16193"/>
                    <a:pt x="713423" y="13335"/>
                  </a:cubicBezTo>
                  <a:cubicBezTo>
                    <a:pt x="716280" y="10478"/>
                    <a:pt x="721043" y="9525"/>
                    <a:pt x="728663" y="9525"/>
                  </a:cubicBezTo>
                  <a:lnTo>
                    <a:pt x="763905" y="9525"/>
                  </a:lnTo>
                  <a:cubicBezTo>
                    <a:pt x="770573" y="9525"/>
                    <a:pt x="773430" y="12383"/>
                    <a:pt x="773430" y="19050"/>
                  </a:cubicBezTo>
                  <a:cubicBezTo>
                    <a:pt x="773430" y="20955"/>
                    <a:pt x="773430" y="22860"/>
                    <a:pt x="772478" y="24765"/>
                  </a:cubicBezTo>
                  <a:cubicBezTo>
                    <a:pt x="772478" y="26670"/>
                    <a:pt x="771525" y="30480"/>
                    <a:pt x="769620" y="34290"/>
                  </a:cubicBezTo>
                  <a:lnTo>
                    <a:pt x="677228" y="329565"/>
                  </a:lnTo>
                  <a:cubicBezTo>
                    <a:pt x="675323" y="337185"/>
                    <a:pt x="672465" y="341948"/>
                    <a:pt x="669608" y="344805"/>
                  </a:cubicBezTo>
                  <a:cubicBezTo>
                    <a:pt x="666750" y="347663"/>
                    <a:pt x="661988" y="348615"/>
                    <a:pt x="655320" y="348615"/>
                  </a:cubicBezTo>
                  <a:lnTo>
                    <a:pt x="622935" y="348615"/>
                  </a:lnTo>
                  <a:cubicBezTo>
                    <a:pt x="616268" y="348615"/>
                    <a:pt x="610553" y="347663"/>
                    <a:pt x="607695" y="344805"/>
                  </a:cubicBezTo>
                  <a:cubicBezTo>
                    <a:pt x="604838" y="341948"/>
                    <a:pt x="601980" y="337185"/>
                    <a:pt x="600075" y="329565"/>
                  </a:cubicBezTo>
                  <a:lnTo>
                    <a:pt x="540068" y="83820"/>
                  </a:lnTo>
                  <a:lnTo>
                    <a:pt x="481013" y="329565"/>
                  </a:lnTo>
                  <a:cubicBezTo>
                    <a:pt x="479108" y="337185"/>
                    <a:pt x="477203" y="341948"/>
                    <a:pt x="473393" y="344805"/>
                  </a:cubicBezTo>
                  <a:cubicBezTo>
                    <a:pt x="470535" y="347663"/>
                    <a:pt x="464820" y="348615"/>
                    <a:pt x="458153" y="348615"/>
                  </a:cubicBezTo>
                  <a:lnTo>
                    <a:pt x="425768" y="348615"/>
                  </a:lnTo>
                  <a:close/>
                  <a:moveTo>
                    <a:pt x="916305" y="358140"/>
                  </a:moveTo>
                  <a:cubicBezTo>
                    <a:pt x="896303" y="358140"/>
                    <a:pt x="876300" y="356235"/>
                    <a:pt x="857250" y="351473"/>
                  </a:cubicBezTo>
                  <a:cubicBezTo>
                    <a:pt x="838200" y="346710"/>
                    <a:pt x="822960" y="341948"/>
                    <a:pt x="813435" y="336233"/>
                  </a:cubicBezTo>
                  <a:cubicBezTo>
                    <a:pt x="806768" y="332423"/>
                    <a:pt x="802958" y="329565"/>
                    <a:pt x="802005" y="325755"/>
                  </a:cubicBezTo>
                  <a:cubicBezTo>
                    <a:pt x="800100" y="321945"/>
                    <a:pt x="800100" y="319088"/>
                    <a:pt x="800100" y="315278"/>
                  </a:cubicBezTo>
                  <a:lnTo>
                    <a:pt x="800100" y="296228"/>
                  </a:lnTo>
                  <a:cubicBezTo>
                    <a:pt x="800100" y="288608"/>
                    <a:pt x="802958" y="283845"/>
                    <a:pt x="808673" y="283845"/>
                  </a:cubicBezTo>
                  <a:cubicBezTo>
                    <a:pt x="810578" y="283845"/>
                    <a:pt x="813435" y="283845"/>
                    <a:pt x="815340" y="284798"/>
                  </a:cubicBezTo>
                  <a:cubicBezTo>
                    <a:pt x="818198" y="285750"/>
                    <a:pt x="821055" y="286703"/>
                    <a:pt x="824865" y="288608"/>
                  </a:cubicBezTo>
                  <a:cubicBezTo>
                    <a:pt x="838200" y="294323"/>
                    <a:pt x="851535" y="299085"/>
                    <a:pt x="866775" y="301943"/>
                  </a:cubicBezTo>
                  <a:cubicBezTo>
                    <a:pt x="882015" y="304800"/>
                    <a:pt x="897255" y="306705"/>
                    <a:pt x="912495" y="306705"/>
                  </a:cubicBezTo>
                  <a:cubicBezTo>
                    <a:pt x="936308" y="306705"/>
                    <a:pt x="955358" y="302895"/>
                    <a:pt x="968693" y="294323"/>
                  </a:cubicBezTo>
                  <a:cubicBezTo>
                    <a:pt x="982028" y="285750"/>
                    <a:pt x="988695" y="274320"/>
                    <a:pt x="988695" y="258128"/>
                  </a:cubicBezTo>
                  <a:cubicBezTo>
                    <a:pt x="988695" y="247650"/>
                    <a:pt x="984885" y="238125"/>
                    <a:pt x="978218" y="231458"/>
                  </a:cubicBezTo>
                  <a:cubicBezTo>
                    <a:pt x="971550" y="224790"/>
                    <a:pt x="958215" y="218123"/>
                    <a:pt x="940118" y="211455"/>
                  </a:cubicBezTo>
                  <a:lnTo>
                    <a:pt x="884873" y="194310"/>
                  </a:lnTo>
                  <a:cubicBezTo>
                    <a:pt x="857250" y="185738"/>
                    <a:pt x="836295" y="172403"/>
                    <a:pt x="823913" y="155258"/>
                  </a:cubicBezTo>
                  <a:cubicBezTo>
                    <a:pt x="811530" y="138113"/>
                    <a:pt x="804863" y="120015"/>
                    <a:pt x="804863" y="100013"/>
                  </a:cubicBezTo>
                  <a:cubicBezTo>
                    <a:pt x="804863" y="83820"/>
                    <a:pt x="808673" y="69533"/>
                    <a:pt x="815340" y="58103"/>
                  </a:cubicBezTo>
                  <a:cubicBezTo>
                    <a:pt x="822008" y="45720"/>
                    <a:pt x="831533" y="35243"/>
                    <a:pt x="842963" y="26670"/>
                  </a:cubicBezTo>
                  <a:cubicBezTo>
                    <a:pt x="854393" y="18098"/>
                    <a:pt x="867728" y="11430"/>
                    <a:pt x="882968" y="6668"/>
                  </a:cubicBezTo>
                  <a:cubicBezTo>
                    <a:pt x="898208" y="1905"/>
                    <a:pt x="914400" y="0"/>
                    <a:pt x="930593" y="0"/>
                  </a:cubicBezTo>
                  <a:cubicBezTo>
                    <a:pt x="939165" y="0"/>
                    <a:pt x="947738" y="953"/>
                    <a:pt x="956310" y="1905"/>
                  </a:cubicBezTo>
                  <a:cubicBezTo>
                    <a:pt x="964883" y="2858"/>
                    <a:pt x="973455" y="4763"/>
                    <a:pt x="981075" y="6668"/>
                  </a:cubicBezTo>
                  <a:cubicBezTo>
                    <a:pt x="988695" y="8573"/>
                    <a:pt x="996315" y="10478"/>
                    <a:pt x="1002983" y="12383"/>
                  </a:cubicBezTo>
                  <a:cubicBezTo>
                    <a:pt x="1009650" y="14288"/>
                    <a:pt x="1015365" y="17145"/>
                    <a:pt x="1019175" y="19050"/>
                  </a:cubicBezTo>
                  <a:cubicBezTo>
                    <a:pt x="1024890" y="21908"/>
                    <a:pt x="1028700" y="25718"/>
                    <a:pt x="1030605" y="28575"/>
                  </a:cubicBezTo>
                  <a:cubicBezTo>
                    <a:pt x="1032510" y="31433"/>
                    <a:pt x="1034415" y="36195"/>
                    <a:pt x="1034415" y="40958"/>
                  </a:cubicBezTo>
                  <a:lnTo>
                    <a:pt x="1034415" y="59055"/>
                  </a:lnTo>
                  <a:cubicBezTo>
                    <a:pt x="1034415" y="66675"/>
                    <a:pt x="1031558" y="71438"/>
                    <a:pt x="1025843" y="71438"/>
                  </a:cubicBezTo>
                  <a:cubicBezTo>
                    <a:pt x="1022985" y="71438"/>
                    <a:pt x="1018223" y="69533"/>
                    <a:pt x="1011555" y="66675"/>
                  </a:cubicBezTo>
                  <a:cubicBezTo>
                    <a:pt x="989648" y="57150"/>
                    <a:pt x="964883" y="52388"/>
                    <a:pt x="938213" y="52388"/>
                  </a:cubicBezTo>
                  <a:cubicBezTo>
                    <a:pt x="916305" y="52388"/>
                    <a:pt x="899160" y="56198"/>
                    <a:pt x="887730" y="62865"/>
                  </a:cubicBezTo>
                  <a:cubicBezTo>
                    <a:pt x="871538" y="69533"/>
                    <a:pt x="865823" y="80963"/>
                    <a:pt x="865823" y="96203"/>
                  </a:cubicBezTo>
                  <a:cubicBezTo>
                    <a:pt x="865823" y="106680"/>
                    <a:pt x="869633" y="116205"/>
                    <a:pt x="877253" y="122873"/>
                  </a:cubicBezTo>
                  <a:cubicBezTo>
                    <a:pt x="884873" y="130493"/>
                    <a:pt x="899160" y="137160"/>
                    <a:pt x="919163" y="143828"/>
                  </a:cubicBezTo>
                  <a:lnTo>
                    <a:pt x="973455" y="160973"/>
                  </a:lnTo>
                  <a:cubicBezTo>
                    <a:pt x="1001078" y="169545"/>
                    <a:pt x="1021080" y="181928"/>
                    <a:pt x="1032510" y="198120"/>
                  </a:cubicBezTo>
                  <a:cubicBezTo>
                    <a:pt x="1043940" y="213360"/>
                    <a:pt x="1050608" y="231458"/>
                    <a:pt x="1050608" y="251460"/>
                  </a:cubicBezTo>
                  <a:cubicBezTo>
                    <a:pt x="1050608" y="267653"/>
                    <a:pt x="1046798" y="282893"/>
                    <a:pt x="1040130" y="296228"/>
                  </a:cubicBezTo>
                  <a:cubicBezTo>
                    <a:pt x="1033463" y="309563"/>
                    <a:pt x="1023938" y="320993"/>
                    <a:pt x="1012508" y="329565"/>
                  </a:cubicBezTo>
                  <a:cubicBezTo>
                    <a:pt x="1001078" y="339090"/>
                    <a:pt x="986790" y="345758"/>
                    <a:pt x="970598" y="350520"/>
                  </a:cubicBezTo>
                  <a:cubicBezTo>
                    <a:pt x="953453" y="356235"/>
                    <a:pt x="935355" y="358140"/>
                    <a:pt x="916305" y="358140"/>
                  </a:cubicBezTo>
                  <a:close/>
                </a:path>
              </a:pathLst>
            </a:custGeom>
            <a:solidFill>
              <a:schemeClr val="tx1"/>
            </a:solidFill>
            <a:ln w="9525" cap="flat">
              <a:noFill/>
              <a:prstDash val="solid"/>
              <a:miter/>
            </a:ln>
          </p:spPr>
          <p:txBody>
            <a:bodyPr rtlCol="0" anchor="ctr"/>
            <a:lstStyle/>
            <a:p>
              <a:endParaRPr lang="en-US"/>
            </a:p>
          </p:txBody>
        </p:sp>
        <p:grpSp>
          <p:nvGrpSpPr>
            <p:cNvPr id="40" name="Graphic 1">
              <a:extLst>
                <a:ext uri="{FF2B5EF4-FFF2-40B4-BE49-F238E27FC236}">
                  <a16:creationId xmlns:a16="http://schemas.microsoft.com/office/drawing/2014/main" id="{61E933D6-86F4-49B3-A58D-86C59A30C93A}"/>
                </a:ext>
              </a:extLst>
            </p:cNvPr>
            <p:cNvGrpSpPr/>
            <p:nvPr/>
          </p:nvGrpSpPr>
          <p:grpSpPr>
            <a:xfrm>
              <a:off x="3719413" y="-258754"/>
              <a:ext cx="1146331" cy="258754"/>
              <a:chOff x="3719413" y="-258754"/>
              <a:chExt cx="1146331" cy="258754"/>
            </a:xfrm>
            <a:solidFill>
              <a:srgbClr val="FD9700"/>
            </a:solidFill>
          </p:grpSpPr>
          <p:sp>
            <p:nvSpPr>
              <p:cNvPr id="57" name="Freeform: Shape 56">
                <a:extLst>
                  <a:ext uri="{FF2B5EF4-FFF2-40B4-BE49-F238E27FC236}">
                    <a16:creationId xmlns:a16="http://schemas.microsoft.com/office/drawing/2014/main" id="{B227A4C0-CB1A-4A65-9B95-DEC89BE6FA42}"/>
                  </a:ext>
                </a:extLst>
              </p:cNvPr>
              <p:cNvSpPr/>
              <p:nvPr/>
            </p:nvSpPr>
            <p:spPr>
              <a:xfrm>
                <a:off x="3719413" y="-235511"/>
                <a:ext cx="1045954" cy="235511"/>
              </a:xfrm>
              <a:custGeom>
                <a:avLst/>
                <a:gdLst>
                  <a:gd name="connsiteX0" fmla="*/ 1036419 w 1045954"/>
                  <a:gd name="connsiteY0" fmla="*/ 93589 h 235511"/>
                  <a:gd name="connsiteX1" fmla="*/ 572551 w 1045954"/>
                  <a:gd name="connsiteY1" fmla="*/ 235512 h 235511"/>
                  <a:gd name="connsiteX2" fmla="*/ 4861 w 1045954"/>
                  <a:gd name="connsiteY2" fmla="*/ 19294 h 235511"/>
                  <a:gd name="connsiteX3" fmla="*/ 18196 w 1045954"/>
                  <a:gd name="connsiteY3" fmla="*/ 2149 h 235511"/>
                  <a:gd name="connsiteX4" fmla="*/ 585886 w 1045954"/>
                  <a:gd name="connsiteY4" fmla="*/ 152644 h 235511"/>
                  <a:gd name="connsiteX5" fmla="*/ 1019273 w 1045954"/>
                  <a:gd name="connsiteY5" fmla="*/ 64062 h 235511"/>
                  <a:gd name="connsiteX6" fmla="*/ 1036419 w 1045954"/>
                  <a:gd name="connsiteY6" fmla="*/ 93589 h 235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5954" h="235511">
                    <a:moveTo>
                      <a:pt x="1036419" y="93589"/>
                    </a:moveTo>
                    <a:cubicBezTo>
                      <a:pt x="911641" y="185982"/>
                      <a:pt x="728761" y="235512"/>
                      <a:pt x="572551" y="235512"/>
                    </a:cubicBezTo>
                    <a:cubicBezTo>
                      <a:pt x="352523" y="235512"/>
                      <a:pt x="155356" y="154549"/>
                      <a:pt x="4861" y="19294"/>
                    </a:cubicBezTo>
                    <a:cubicBezTo>
                      <a:pt x="-6569" y="8817"/>
                      <a:pt x="3908" y="-5471"/>
                      <a:pt x="18196" y="2149"/>
                    </a:cubicBezTo>
                    <a:cubicBezTo>
                      <a:pt x="180121" y="96447"/>
                      <a:pt x="379193" y="152644"/>
                      <a:pt x="585886" y="152644"/>
                    </a:cubicBezTo>
                    <a:cubicBezTo>
                      <a:pt x="724951" y="152644"/>
                      <a:pt x="878303" y="124069"/>
                      <a:pt x="1019273" y="64062"/>
                    </a:cubicBezTo>
                    <a:cubicBezTo>
                      <a:pt x="1040228" y="55489"/>
                      <a:pt x="1057374" y="78349"/>
                      <a:pt x="1036419" y="93589"/>
                    </a:cubicBezTo>
                    <a:close/>
                  </a:path>
                </a:pathLst>
              </a:custGeom>
              <a:grpFill/>
              <a:ln w="9525"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B965E433-6418-48D4-BE74-8FA2F5F7A829}"/>
                  </a:ext>
                </a:extLst>
              </p:cNvPr>
              <p:cNvSpPr/>
              <p:nvPr/>
            </p:nvSpPr>
            <p:spPr>
              <a:xfrm>
                <a:off x="4651087" y="-258754"/>
                <a:ext cx="214658" cy="211706"/>
              </a:xfrm>
              <a:custGeom>
                <a:avLst/>
                <a:gdLst>
                  <a:gd name="connsiteX0" fmla="*/ 157132 w 214658"/>
                  <a:gd name="connsiteY0" fmla="*/ 56825 h 211706"/>
                  <a:gd name="connsiteX1" fmla="*/ 10447 w 214658"/>
                  <a:gd name="connsiteY1" fmla="*/ 52062 h 211706"/>
                  <a:gd name="connsiteX2" fmla="*/ 7590 w 214658"/>
                  <a:gd name="connsiteY2" fmla="*/ 34917 h 211706"/>
                  <a:gd name="connsiteX3" fmla="*/ 210472 w 214658"/>
                  <a:gd name="connsiteY3" fmla="*/ 15867 h 211706"/>
                  <a:gd name="connsiteX4" fmla="*/ 139035 w 214658"/>
                  <a:gd name="connsiteY4" fmla="*/ 207320 h 211706"/>
                  <a:gd name="connsiteX5" fmla="*/ 123795 w 214658"/>
                  <a:gd name="connsiteY5" fmla="*/ 199700 h 211706"/>
                  <a:gd name="connsiteX6" fmla="*/ 157132 w 214658"/>
                  <a:gd name="connsiteY6" fmla="*/ 56825 h 211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4658" h="211706">
                    <a:moveTo>
                      <a:pt x="157132" y="56825"/>
                    </a:moveTo>
                    <a:cubicBezTo>
                      <a:pt x="140940" y="35870"/>
                      <a:pt x="51405" y="47300"/>
                      <a:pt x="10447" y="52062"/>
                    </a:cubicBezTo>
                    <a:cubicBezTo>
                      <a:pt x="-1935" y="53967"/>
                      <a:pt x="-3840" y="42537"/>
                      <a:pt x="7590" y="34917"/>
                    </a:cubicBezTo>
                    <a:cubicBezTo>
                      <a:pt x="79027" y="-15565"/>
                      <a:pt x="197137" y="-1278"/>
                      <a:pt x="210472" y="15867"/>
                    </a:cubicBezTo>
                    <a:cubicBezTo>
                      <a:pt x="223807" y="33012"/>
                      <a:pt x="206662" y="151122"/>
                      <a:pt x="139035" y="207320"/>
                    </a:cubicBezTo>
                    <a:cubicBezTo>
                      <a:pt x="128557" y="215892"/>
                      <a:pt x="119032" y="211130"/>
                      <a:pt x="123795" y="199700"/>
                    </a:cubicBezTo>
                    <a:cubicBezTo>
                      <a:pt x="139987" y="162552"/>
                      <a:pt x="173325" y="77780"/>
                      <a:pt x="157132" y="56825"/>
                    </a:cubicBezTo>
                    <a:close/>
                  </a:path>
                </a:pathLst>
              </a:custGeom>
              <a:grpFill/>
              <a:ln w="9525" cap="flat">
                <a:noFill/>
                <a:prstDash val="solid"/>
                <a:miter/>
              </a:ln>
            </p:spPr>
            <p:txBody>
              <a:bodyPr rtlCol="0" anchor="ctr"/>
              <a:lstStyle/>
              <a:p>
                <a:endParaRPr lang="en-US"/>
              </a:p>
            </p:txBody>
          </p:sp>
        </p:grpSp>
        <p:grpSp>
          <p:nvGrpSpPr>
            <p:cNvPr id="41" name="Graphic 1">
              <a:extLst>
                <a:ext uri="{FF2B5EF4-FFF2-40B4-BE49-F238E27FC236}">
                  <a16:creationId xmlns:a16="http://schemas.microsoft.com/office/drawing/2014/main" id="{2A506B6F-1720-4A53-A7D4-C115C8EA8C81}"/>
                </a:ext>
              </a:extLst>
            </p:cNvPr>
            <p:cNvGrpSpPr/>
            <p:nvPr/>
          </p:nvGrpSpPr>
          <p:grpSpPr>
            <a:xfrm>
              <a:off x="5071109" y="-680084"/>
              <a:ext cx="1101090" cy="626745"/>
              <a:chOff x="5071109" y="-680084"/>
              <a:chExt cx="1101090" cy="626745"/>
            </a:xfrm>
            <a:solidFill>
              <a:schemeClr val="tx1"/>
            </a:solidFill>
          </p:grpSpPr>
          <p:sp>
            <p:nvSpPr>
              <p:cNvPr id="42" name="Freeform: Shape 41">
                <a:extLst>
                  <a:ext uri="{FF2B5EF4-FFF2-40B4-BE49-F238E27FC236}">
                    <a16:creationId xmlns:a16="http://schemas.microsoft.com/office/drawing/2014/main" id="{DBFE8608-5360-40F8-B715-905B85F6223D}"/>
                  </a:ext>
                </a:extLst>
              </p:cNvPr>
              <p:cNvSpPr/>
              <p:nvPr/>
            </p:nvSpPr>
            <p:spPr>
              <a:xfrm>
                <a:off x="5071109" y="-611504"/>
                <a:ext cx="220027" cy="159067"/>
              </a:xfrm>
              <a:custGeom>
                <a:avLst/>
                <a:gdLst>
                  <a:gd name="connsiteX0" fmla="*/ 4763 w 220027"/>
                  <a:gd name="connsiteY0" fmla="*/ 159068 h 159067"/>
                  <a:gd name="connsiteX1" fmla="*/ 0 w 220027"/>
                  <a:gd name="connsiteY1" fmla="*/ 154305 h 159067"/>
                  <a:gd name="connsiteX2" fmla="*/ 0 w 220027"/>
                  <a:gd name="connsiteY2" fmla="*/ 9525 h 159067"/>
                  <a:gd name="connsiteX3" fmla="*/ 4763 w 220027"/>
                  <a:gd name="connsiteY3" fmla="*/ 4763 h 159067"/>
                  <a:gd name="connsiteX4" fmla="*/ 10478 w 220027"/>
                  <a:gd name="connsiteY4" fmla="*/ 4763 h 159067"/>
                  <a:gd name="connsiteX5" fmla="*/ 15240 w 220027"/>
                  <a:gd name="connsiteY5" fmla="*/ 9525 h 159067"/>
                  <a:gd name="connsiteX6" fmla="*/ 16193 w 220027"/>
                  <a:gd name="connsiteY6" fmla="*/ 21908 h 159067"/>
                  <a:gd name="connsiteX7" fmla="*/ 44768 w 220027"/>
                  <a:gd name="connsiteY7" fmla="*/ 5715 h 159067"/>
                  <a:gd name="connsiteX8" fmla="*/ 74295 w 220027"/>
                  <a:gd name="connsiteY8" fmla="*/ 0 h 159067"/>
                  <a:gd name="connsiteX9" fmla="*/ 113348 w 220027"/>
                  <a:gd name="connsiteY9" fmla="*/ 23813 h 159067"/>
                  <a:gd name="connsiteX10" fmla="*/ 143828 w 220027"/>
                  <a:gd name="connsiteY10" fmla="*/ 6667 h 159067"/>
                  <a:gd name="connsiteX11" fmla="*/ 176213 w 220027"/>
                  <a:gd name="connsiteY11" fmla="*/ 952 h 159067"/>
                  <a:gd name="connsiteX12" fmla="*/ 208598 w 220027"/>
                  <a:gd name="connsiteY12" fmla="*/ 13335 h 159067"/>
                  <a:gd name="connsiteX13" fmla="*/ 220028 w 220027"/>
                  <a:gd name="connsiteY13" fmla="*/ 47625 h 159067"/>
                  <a:gd name="connsiteX14" fmla="*/ 220028 w 220027"/>
                  <a:gd name="connsiteY14" fmla="*/ 154305 h 159067"/>
                  <a:gd name="connsiteX15" fmla="*/ 215265 w 220027"/>
                  <a:gd name="connsiteY15" fmla="*/ 159068 h 159067"/>
                  <a:gd name="connsiteX16" fmla="*/ 206693 w 220027"/>
                  <a:gd name="connsiteY16" fmla="*/ 159068 h 159067"/>
                  <a:gd name="connsiteX17" fmla="*/ 201930 w 220027"/>
                  <a:gd name="connsiteY17" fmla="*/ 154305 h 159067"/>
                  <a:gd name="connsiteX18" fmla="*/ 201930 w 220027"/>
                  <a:gd name="connsiteY18" fmla="*/ 54293 h 159067"/>
                  <a:gd name="connsiteX19" fmla="*/ 195263 w 220027"/>
                  <a:gd name="connsiteY19" fmla="*/ 25717 h 159067"/>
                  <a:gd name="connsiteX20" fmla="*/ 172403 w 220027"/>
                  <a:gd name="connsiteY20" fmla="*/ 16192 h 159067"/>
                  <a:gd name="connsiteX21" fmla="*/ 117158 w 220027"/>
                  <a:gd name="connsiteY21" fmla="*/ 35243 h 159067"/>
                  <a:gd name="connsiteX22" fmla="*/ 118110 w 220027"/>
                  <a:gd name="connsiteY22" fmla="*/ 49530 h 159067"/>
                  <a:gd name="connsiteX23" fmla="*/ 118110 w 220027"/>
                  <a:gd name="connsiteY23" fmla="*/ 154305 h 159067"/>
                  <a:gd name="connsiteX24" fmla="*/ 113348 w 220027"/>
                  <a:gd name="connsiteY24" fmla="*/ 159068 h 159067"/>
                  <a:gd name="connsiteX25" fmla="*/ 105728 w 220027"/>
                  <a:gd name="connsiteY25" fmla="*/ 159068 h 159067"/>
                  <a:gd name="connsiteX26" fmla="*/ 100965 w 220027"/>
                  <a:gd name="connsiteY26" fmla="*/ 154305 h 159067"/>
                  <a:gd name="connsiteX27" fmla="*/ 100965 w 220027"/>
                  <a:gd name="connsiteY27" fmla="*/ 54293 h 159067"/>
                  <a:gd name="connsiteX28" fmla="*/ 94298 w 220027"/>
                  <a:gd name="connsiteY28" fmla="*/ 25717 h 159067"/>
                  <a:gd name="connsiteX29" fmla="*/ 71438 w 220027"/>
                  <a:gd name="connsiteY29" fmla="*/ 16192 h 159067"/>
                  <a:gd name="connsiteX30" fmla="*/ 17145 w 220027"/>
                  <a:gd name="connsiteY30" fmla="*/ 35243 h 159067"/>
                  <a:gd name="connsiteX31" fmla="*/ 17145 w 220027"/>
                  <a:gd name="connsiteY31" fmla="*/ 154305 h 159067"/>
                  <a:gd name="connsiteX32" fmla="*/ 12383 w 220027"/>
                  <a:gd name="connsiteY32" fmla="*/ 159068 h 159067"/>
                  <a:gd name="connsiteX33" fmla="*/ 4763 w 220027"/>
                  <a:gd name="connsiteY33" fmla="*/ 159068 h 159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20027" h="159067">
                    <a:moveTo>
                      <a:pt x="4763" y="159068"/>
                    </a:moveTo>
                    <a:cubicBezTo>
                      <a:pt x="1905" y="159068"/>
                      <a:pt x="0" y="157162"/>
                      <a:pt x="0" y="154305"/>
                    </a:cubicBezTo>
                    <a:lnTo>
                      <a:pt x="0" y="9525"/>
                    </a:lnTo>
                    <a:cubicBezTo>
                      <a:pt x="0" y="6667"/>
                      <a:pt x="1905" y="4763"/>
                      <a:pt x="4763" y="4763"/>
                    </a:cubicBezTo>
                    <a:lnTo>
                      <a:pt x="10478" y="4763"/>
                    </a:lnTo>
                    <a:cubicBezTo>
                      <a:pt x="13335" y="4763"/>
                      <a:pt x="15240" y="6667"/>
                      <a:pt x="15240" y="9525"/>
                    </a:cubicBezTo>
                    <a:lnTo>
                      <a:pt x="16193" y="21908"/>
                    </a:lnTo>
                    <a:cubicBezTo>
                      <a:pt x="25718" y="15240"/>
                      <a:pt x="35243" y="9525"/>
                      <a:pt x="44768" y="5715"/>
                    </a:cubicBezTo>
                    <a:cubicBezTo>
                      <a:pt x="55245" y="1905"/>
                      <a:pt x="64770" y="0"/>
                      <a:pt x="74295" y="0"/>
                    </a:cubicBezTo>
                    <a:cubicBezTo>
                      <a:pt x="93345" y="0"/>
                      <a:pt x="106680" y="7620"/>
                      <a:pt x="113348" y="23813"/>
                    </a:cubicBezTo>
                    <a:cubicBezTo>
                      <a:pt x="122873" y="16192"/>
                      <a:pt x="133350" y="10477"/>
                      <a:pt x="143828" y="6667"/>
                    </a:cubicBezTo>
                    <a:cubicBezTo>
                      <a:pt x="154305" y="2858"/>
                      <a:pt x="165735" y="952"/>
                      <a:pt x="176213" y="952"/>
                    </a:cubicBezTo>
                    <a:cubicBezTo>
                      <a:pt x="190500" y="952"/>
                      <a:pt x="200978" y="4763"/>
                      <a:pt x="208598" y="13335"/>
                    </a:cubicBezTo>
                    <a:cubicBezTo>
                      <a:pt x="216218" y="20955"/>
                      <a:pt x="220028" y="33338"/>
                      <a:pt x="220028" y="47625"/>
                    </a:cubicBezTo>
                    <a:lnTo>
                      <a:pt x="220028" y="154305"/>
                    </a:lnTo>
                    <a:cubicBezTo>
                      <a:pt x="220028" y="157162"/>
                      <a:pt x="218123" y="159068"/>
                      <a:pt x="215265" y="159068"/>
                    </a:cubicBezTo>
                    <a:lnTo>
                      <a:pt x="206693" y="159068"/>
                    </a:lnTo>
                    <a:cubicBezTo>
                      <a:pt x="203835" y="159068"/>
                      <a:pt x="201930" y="157162"/>
                      <a:pt x="201930" y="154305"/>
                    </a:cubicBezTo>
                    <a:lnTo>
                      <a:pt x="201930" y="54293"/>
                    </a:lnTo>
                    <a:cubicBezTo>
                      <a:pt x="201930" y="40958"/>
                      <a:pt x="200025" y="31433"/>
                      <a:pt x="195263" y="25717"/>
                    </a:cubicBezTo>
                    <a:cubicBezTo>
                      <a:pt x="190500" y="20002"/>
                      <a:pt x="182880" y="16192"/>
                      <a:pt x="172403" y="16192"/>
                    </a:cubicBezTo>
                    <a:cubicBezTo>
                      <a:pt x="153353" y="16192"/>
                      <a:pt x="134303" y="22860"/>
                      <a:pt x="117158" y="35243"/>
                    </a:cubicBezTo>
                    <a:cubicBezTo>
                      <a:pt x="118110" y="40005"/>
                      <a:pt x="118110" y="44768"/>
                      <a:pt x="118110" y="49530"/>
                    </a:cubicBezTo>
                    <a:lnTo>
                      <a:pt x="118110" y="154305"/>
                    </a:lnTo>
                    <a:cubicBezTo>
                      <a:pt x="118110" y="157162"/>
                      <a:pt x="116205" y="159068"/>
                      <a:pt x="113348" y="159068"/>
                    </a:cubicBezTo>
                    <a:lnTo>
                      <a:pt x="105728" y="159068"/>
                    </a:lnTo>
                    <a:cubicBezTo>
                      <a:pt x="102870" y="159068"/>
                      <a:pt x="100965" y="157162"/>
                      <a:pt x="100965" y="154305"/>
                    </a:cubicBezTo>
                    <a:lnTo>
                      <a:pt x="100965" y="54293"/>
                    </a:lnTo>
                    <a:cubicBezTo>
                      <a:pt x="100965" y="40958"/>
                      <a:pt x="99060" y="31433"/>
                      <a:pt x="94298" y="25717"/>
                    </a:cubicBezTo>
                    <a:cubicBezTo>
                      <a:pt x="89535" y="20002"/>
                      <a:pt x="81915" y="16192"/>
                      <a:pt x="71438" y="16192"/>
                    </a:cubicBezTo>
                    <a:cubicBezTo>
                      <a:pt x="52388" y="16192"/>
                      <a:pt x="34290" y="22860"/>
                      <a:pt x="17145" y="35243"/>
                    </a:cubicBezTo>
                    <a:lnTo>
                      <a:pt x="17145" y="154305"/>
                    </a:lnTo>
                    <a:cubicBezTo>
                      <a:pt x="17145" y="157162"/>
                      <a:pt x="15240" y="159068"/>
                      <a:pt x="12383" y="159068"/>
                    </a:cubicBezTo>
                    <a:lnTo>
                      <a:pt x="4763" y="159068"/>
                    </a:lnTo>
                    <a:close/>
                  </a:path>
                </a:pathLst>
              </a:custGeom>
              <a:grpFill/>
              <a:ln w="9525"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3BA1A6F4-F433-4EDD-B41E-645B0A716F82}"/>
                  </a:ext>
                </a:extLst>
              </p:cNvPr>
              <p:cNvSpPr/>
              <p:nvPr/>
            </p:nvSpPr>
            <p:spPr>
              <a:xfrm>
                <a:off x="5329237" y="-611504"/>
                <a:ext cx="119062" cy="161924"/>
              </a:xfrm>
              <a:custGeom>
                <a:avLst/>
                <a:gdLst>
                  <a:gd name="connsiteX0" fmla="*/ 45720 w 119062"/>
                  <a:gd name="connsiteY0" fmla="*/ 161925 h 161924"/>
                  <a:gd name="connsiteX1" fmla="*/ 12383 w 119062"/>
                  <a:gd name="connsiteY1" fmla="*/ 149543 h 161924"/>
                  <a:gd name="connsiteX2" fmla="*/ 0 w 119062"/>
                  <a:gd name="connsiteY2" fmla="*/ 117158 h 161924"/>
                  <a:gd name="connsiteX3" fmla="*/ 15240 w 119062"/>
                  <a:gd name="connsiteY3" fmla="*/ 81915 h 161924"/>
                  <a:gd name="connsiteX4" fmla="*/ 57150 w 119062"/>
                  <a:gd name="connsiteY4" fmla="*/ 68580 h 161924"/>
                  <a:gd name="connsiteX5" fmla="*/ 100965 w 119062"/>
                  <a:gd name="connsiteY5" fmla="*/ 75248 h 161924"/>
                  <a:gd name="connsiteX6" fmla="*/ 100965 w 119062"/>
                  <a:gd name="connsiteY6" fmla="*/ 49530 h 161924"/>
                  <a:gd name="connsiteX7" fmla="*/ 92392 w 119062"/>
                  <a:gd name="connsiteY7" fmla="*/ 22860 h 161924"/>
                  <a:gd name="connsiteX8" fmla="*/ 62865 w 119062"/>
                  <a:gd name="connsiteY8" fmla="*/ 14288 h 161924"/>
                  <a:gd name="connsiteX9" fmla="*/ 18097 w 119062"/>
                  <a:gd name="connsiteY9" fmla="*/ 21908 h 161924"/>
                  <a:gd name="connsiteX10" fmla="*/ 13335 w 119062"/>
                  <a:gd name="connsiteY10" fmla="*/ 22860 h 161924"/>
                  <a:gd name="connsiteX11" fmla="*/ 10478 w 119062"/>
                  <a:gd name="connsiteY11" fmla="*/ 19050 h 161924"/>
                  <a:gd name="connsiteX12" fmla="*/ 10478 w 119062"/>
                  <a:gd name="connsiteY12" fmla="*/ 15240 h 161924"/>
                  <a:gd name="connsiteX13" fmla="*/ 11430 w 119062"/>
                  <a:gd name="connsiteY13" fmla="*/ 11430 h 161924"/>
                  <a:gd name="connsiteX14" fmla="*/ 14288 w 119062"/>
                  <a:gd name="connsiteY14" fmla="*/ 9525 h 161924"/>
                  <a:gd name="connsiteX15" fmla="*/ 65722 w 119062"/>
                  <a:gd name="connsiteY15" fmla="*/ 0 h 161924"/>
                  <a:gd name="connsiteX16" fmla="*/ 105728 w 119062"/>
                  <a:gd name="connsiteY16" fmla="*/ 11430 h 161924"/>
                  <a:gd name="connsiteX17" fmla="*/ 119063 w 119062"/>
                  <a:gd name="connsiteY17" fmla="*/ 45720 h 161924"/>
                  <a:gd name="connsiteX18" fmla="*/ 119063 w 119062"/>
                  <a:gd name="connsiteY18" fmla="*/ 154305 h 161924"/>
                  <a:gd name="connsiteX19" fmla="*/ 114300 w 119062"/>
                  <a:gd name="connsiteY19" fmla="*/ 159068 h 161924"/>
                  <a:gd name="connsiteX20" fmla="*/ 107633 w 119062"/>
                  <a:gd name="connsiteY20" fmla="*/ 159068 h 161924"/>
                  <a:gd name="connsiteX21" fmla="*/ 102870 w 119062"/>
                  <a:gd name="connsiteY21" fmla="*/ 154305 h 161924"/>
                  <a:gd name="connsiteX22" fmla="*/ 101917 w 119062"/>
                  <a:gd name="connsiteY22" fmla="*/ 140970 h 161924"/>
                  <a:gd name="connsiteX23" fmla="*/ 45720 w 119062"/>
                  <a:gd name="connsiteY23" fmla="*/ 161925 h 161924"/>
                  <a:gd name="connsiteX24" fmla="*/ 48578 w 119062"/>
                  <a:gd name="connsiteY24" fmla="*/ 146685 h 161924"/>
                  <a:gd name="connsiteX25" fmla="*/ 73342 w 119062"/>
                  <a:gd name="connsiteY25" fmla="*/ 141923 h 161924"/>
                  <a:gd name="connsiteX26" fmla="*/ 100965 w 119062"/>
                  <a:gd name="connsiteY26" fmla="*/ 128587 h 161924"/>
                  <a:gd name="connsiteX27" fmla="*/ 100965 w 119062"/>
                  <a:gd name="connsiteY27" fmla="*/ 90487 h 161924"/>
                  <a:gd name="connsiteX28" fmla="*/ 60960 w 119062"/>
                  <a:gd name="connsiteY28" fmla="*/ 84773 h 161924"/>
                  <a:gd name="connsiteX29" fmla="*/ 18097 w 119062"/>
                  <a:gd name="connsiteY29" fmla="*/ 118110 h 161924"/>
                  <a:gd name="connsiteX30" fmla="*/ 25717 w 119062"/>
                  <a:gd name="connsiteY30" fmla="*/ 140018 h 161924"/>
                  <a:gd name="connsiteX31" fmla="*/ 48578 w 119062"/>
                  <a:gd name="connsiteY31" fmla="*/ 146685 h 161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19062" h="161924">
                    <a:moveTo>
                      <a:pt x="45720" y="161925"/>
                    </a:moveTo>
                    <a:cubicBezTo>
                      <a:pt x="31433" y="161925"/>
                      <a:pt x="20003" y="158115"/>
                      <a:pt x="12383" y="149543"/>
                    </a:cubicBezTo>
                    <a:cubicBezTo>
                      <a:pt x="3810" y="141923"/>
                      <a:pt x="0" y="130493"/>
                      <a:pt x="0" y="117158"/>
                    </a:cubicBezTo>
                    <a:cubicBezTo>
                      <a:pt x="0" y="101918"/>
                      <a:pt x="4763" y="90487"/>
                      <a:pt x="15240" y="81915"/>
                    </a:cubicBezTo>
                    <a:cubicBezTo>
                      <a:pt x="25717" y="73343"/>
                      <a:pt x="39053" y="68580"/>
                      <a:pt x="57150" y="68580"/>
                    </a:cubicBezTo>
                    <a:cubicBezTo>
                      <a:pt x="70485" y="68580"/>
                      <a:pt x="85725" y="70485"/>
                      <a:pt x="100965" y="75248"/>
                    </a:cubicBezTo>
                    <a:lnTo>
                      <a:pt x="100965" y="49530"/>
                    </a:lnTo>
                    <a:cubicBezTo>
                      <a:pt x="100965" y="37147"/>
                      <a:pt x="98108" y="27622"/>
                      <a:pt x="92392" y="22860"/>
                    </a:cubicBezTo>
                    <a:cubicBezTo>
                      <a:pt x="86678" y="17145"/>
                      <a:pt x="76200" y="14288"/>
                      <a:pt x="62865" y="14288"/>
                    </a:cubicBezTo>
                    <a:cubicBezTo>
                      <a:pt x="48578" y="14288"/>
                      <a:pt x="34290" y="17145"/>
                      <a:pt x="18097" y="21908"/>
                    </a:cubicBezTo>
                    <a:cubicBezTo>
                      <a:pt x="16192" y="22860"/>
                      <a:pt x="14288" y="22860"/>
                      <a:pt x="13335" y="22860"/>
                    </a:cubicBezTo>
                    <a:cubicBezTo>
                      <a:pt x="11430" y="22860"/>
                      <a:pt x="10478" y="21908"/>
                      <a:pt x="10478" y="19050"/>
                    </a:cubicBezTo>
                    <a:lnTo>
                      <a:pt x="10478" y="15240"/>
                    </a:lnTo>
                    <a:cubicBezTo>
                      <a:pt x="10478" y="13335"/>
                      <a:pt x="10478" y="12383"/>
                      <a:pt x="11430" y="11430"/>
                    </a:cubicBezTo>
                    <a:cubicBezTo>
                      <a:pt x="12383" y="10477"/>
                      <a:pt x="13335" y="9525"/>
                      <a:pt x="14288" y="9525"/>
                    </a:cubicBezTo>
                    <a:cubicBezTo>
                      <a:pt x="30480" y="2858"/>
                      <a:pt x="47625" y="0"/>
                      <a:pt x="65722" y="0"/>
                    </a:cubicBezTo>
                    <a:cubicBezTo>
                      <a:pt x="83820" y="0"/>
                      <a:pt x="97155" y="3810"/>
                      <a:pt x="105728" y="11430"/>
                    </a:cubicBezTo>
                    <a:cubicBezTo>
                      <a:pt x="114300" y="19050"/>
                      <a:pt x="119063" y="30480"/>
                      <a:pt x="119063" y="45720"/>
                    </a:cubicBezTo>
                    <a:lnTo>
                      <a:pt x="119063" y="154305"/>
                    </a:lnTo>
                    <a:cubicBezTo>
                      <a:pt x="119063" y="157162"/>
                      <a:pt x="117158" y="159068"/>
                      <a:pt x="114300" y="159068"/>
                    </a:cubicBezTo>
                    <a:lnTo>
                      <a:pt x="107633" y="159068"/>
                    </a:lnTo>
                    <a:cubicBezTo>
                      <a:pt x="104775" y="159068"/>
                      <a:pt x="102870" y="157162"/>
                      <a:pt x="102870" y="154305"/>
                    </a:cubicBezTo>
                    <a:lnTo>
                      <a:pt x="101917" y="140970"/>
                    </a:lnTo>
                    <a:cubicBezTo>
                      <a:pt x="83820" y="155258"/>
                      <a:pt x="64770" y="161925"/>
                      <a:pt x="45720" y="161925"/>
                    </a:cubicBezTo>
                    <a:close/>
                    <a:moveTo>
                      <a:pt x="48578" y="146685"/>
                    </a:moveTo>
                    <a:cubicBezTo>
                      <a:pt x="56197" y="146685"/>
                      <a:pt x="64770" y="144780"/>
                      <a:pt x="73342" y="141923"/>
                    </a:cubicBezTo>
                    <a:cubicBezTo>
                      <a:pt x="81915" y="139065"/>
                      <a:pt x="91440" y="134303"/>
                      <a:pt x="100965" y="128587"/>
                    </a:cubicBezTo>
                    <a:lnTo>
                      <a:pt x="100965" y="90487"/>
                    </a:lnTo>
                    <a:cubicBezTo>
                      <a:pt x="87630" y="86677"/>
                      <a:pt x="74295" y="84773"/>
                      <a:pt x="60960" y="84773"/>
                    </a:cubicBezTo>
                    <a:cubicBezTo>
                      <a:pt x="32385" y="84773"/>
                      <a:pt x="18097" y="96202"/>
                      <a:pt x="18097" y="118110"/>
                    </a:cubicBezTo>
                    <a:cubicBezTo>
                      <a:pt x="18097" y="127635"/>
                      <a:pt x="20955" y="134303"/>
                      <a:pt x="25717" y="140018"/>
                    </a:cubicBezTo>
                    <a:cubicBezTo>
                      <a:pt x="30480" y="143828"/>
                      <a:pt x="38100" y="146685"/>
                      <a:pt x="48578" y="146685"/>
                    </a:cubicBezTo>
                    <a:close/>
                  </a:path>
                </a:pathLst>
              </a:custGeom>
              <a:grpFill/>
              <a:ln w="9525"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88303797-41AB-4C87-BE84-9C274056698D}"/>
                  </a:ext>
                </a:extLst>
              </p:cNvPr>
              <p:cNvSpPr/>
              <p:nvPr/>
            </p:nvSpPr>
            <p:spPr>
              <a:xfrm>
                <a:off x="5487352" y="-610552"/>
                <a:ext cx="111442" cy="160972"/>
              </a:xfrm>
              <a:custGeom>
                <a:avLst/>
                <a:gdLst>
                  <a:gd name="connsiteX0" fmla="*/ 72390 w 111442"/>
                  <a:gd name="connsiteY0" fmla="*/ 160972 h 160972"/>
                  <a:gd name="connsiteX1" fmla="*/ 18097 w 111442"/>
                  <a:gd name="connsiteY1" fmla="*/ 140970 h 160972"/>
                  <a:gd name="connsiteX2" fmla="*/ 0 w 111442"/>
                  <a:gd name="connsiteY2" fmla="*/ 80962 h 160972"/>
                  <a:gd name="connsiteX3" fmla="*/ 19050 w 111442"/>
                  <a:gd name="connsiteY3" fmla="*/ 20955 h 160972"/>
                  <a:gd name="connsiteX4" fmla="*/ 73342 w 111442"/>
                  <a:gd name="connsiteY4" fmla="*/ 0 h 160972"/>
                  <a:gd name="connsiteX5" fmla="*/ 105727 w 111442"/>
                  <a:gd name="connsiteY5" fmla="*/ 5715 h 160972"/>
                  <a:gd name="connsiteX6" fmla="*/ 109538 w 111442"/>
                  <a:gd name="connsiteY6" fmla="*/ 12382 h 160972"/>
                  <a:gd name="connsiteX7" fmla="*/ 109538 w 111442"/>
                  <a:gd name="connsiteY7" fmla="*/ 17145 h 160972"/>
                  <a:gd name="connsiteX8" fmla="*/ 105727 w 111442"/>
                  <a:gd name="connsiteY8" fmla="*/ 20955 h 160972"/>
                  <a:gd name="connsiteX9" fmla="*/ 103822 w 111442"/>
                  <a:gd name="connsiteY9" fmla="*/ 20955 h 160972"/>
                  <a:gd name="connsiteX10" fmla="*/ 99060 w 111442"/>
                  <a:gd name="connsiteY10" fmla="*/ 20003 h 160972"/>
                  <a:gd name="connsiteX11" fmla="*/ 74295 w 111442"/>
                  <a:gd name="connsiteY11" fmla="*/ 17145 h 160972"/>
                  <a:gd name="connsiteX12" fmla="*/ 32385 w 111442"/>
                  <a:gd name="connsiteY12" fmla="*/ 32385 h 160972"/>
                  <a:gd name="connsiteX13" fmla="*/ 19050 w 111442"/>
                  <a:gd name="connsiteY13" fmla="*/ 80010 h 160972"/>
                  <a:gd name="connsiteX14" fmla="*/ 19050 w 111442"/>
                  <a:gd name="connsiteY14" fmla="*/ 83820 h 160972"/>
                  <a:gd name="connsiteX15" fmla="*/ 32385 w 111442"/>
                  <a:gd name="connsiteY15" fmla="*/ 130493 h 160972"/>
                  <a:gd name="connsiteX16" fmla="*/ 74295 w 111442"/>
                  <a:gd name="connsiteY16" fmla="*/ 145733 h 160972"/>
                  <a:gd name="connsiteX17" fmla="*/ 100965 w 111442"/>
                  <a:gd name="connsiteY17" fmla="*/ 141922 h 160972"/>
                  <a:gd name="connsiteX18" fmla="*/ 105727 w 111442"/>
                  <a:gd name="connsiteY18" fmla="*/ 140970 h 160972"/>
                  <a:gd name="connsiteX19" fmla="*/ 107632 w 111442"/>
                  <a:gd name="connsiteY19" fmla="*/ 140970 h 160972"/>
                  <a:gd name="connsiteX20" fmla="*/ 111442 w 111442"/>
                  <a:gd name="connsiteY20" fmla="*/ 144780 h 160972"/>
                  <a:gd name="connsiteX21" fmla="*/ 111442 w 111442"/>
                  <a:gd name="connsiteY21" fmla="*/ 149543 h 160972"/>
                  <a:gd name="connsiteX22" fmla="*/ 107632 w 111442"/>
                  <a:gd name="connsiteY22" fmla="*/ 156210 h 160972"/>
                  <a:gd name="connsiteX23" fmla="*/ 72390 w 111442"/>
                  <a:gd name="connsiteY23" fmla="*/ 160972 h 160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11442" h="160972">
                    <a:moveTo>
                      <a:pt x="72390" y="160972"/>
                    </a:moveTo>
                    <a:cubicBezTo>
                      <a:pt x="48577" y="160972"/>
                      <a:pt x="30480" y="154305"/>
                      <a:pt x="18097" y="140970"/>
                    </a:cubicBezTo>
                    <a:cubicBezTo>
                      <a:pt x="5715" y="127635"/>
                      <a:pt x="0" y="107633"/>
                      <a:pt x="0" y="80962"/>
                    </a:cubicBezTo>
                    <a:cubicBezTo>
                      <a:pt x="0" y="54293"/>
                      <a:pt x="6667" y="34290"/>
                      <a:pt x="19050" y="20955"/>
                    </a:cubicBezTo>
                    <a:cubicBezTo>
                      <a:pt x="31432" y="6668"/>
                      <a:pt x="49530" y="0"/>
                      <a:pt x="73342" y="0"/>
                    </a:cubicBezTo>
                    <a:cubicBezTo>
                      <a:pt x="84772" y="0"/>
                      <a:pt x="95250" y="1905"/>
                      <a:pt x="105727" y="5715"/>
                    </a:cubicBezTo>
                    <a:cubicBezTo>
                      <a:pt x="108585" y="6668"/>
                      <a:pt x="109538" y="8573"/>
                      <a:pt x="109538" y="12382"/>
                    </a:cubicBezTo>
                    <a:lnTo>
                      <a:pt x="109538" y="17145"/>
                    </a:lnTo>
                    <a:cubicBezTo>
                      <a:pt x="109538" y="20003"/>
                      <a:pt x="108585" y="20955"/>
                      <a:pt x="105727" y="20955"/>
                    </a:cubicBezTo>
                    <a:cubicBezTo>
                      <a:pt x="104775" y="20955"/>
                      <a:pt x="104775" y="20955"/>
                      <a:pt x="103822" y="20955"/>
                    </a:cubicBezTo>
                    <a:cubicBezTo>
                      <a:pt x="102870" y="20955"/>
                      <a:pt x="100965" y="20003"/>
                      <a:pt x="99060" y="20003"/>
                    </a:cubicBezTo>
                    <a:cubicBezTo>
                      <a:pt x="90488" y="18098"/>
                      <a:pt x="82867" y="17145"/>
                      <a:pt x="74295" y="17145"/>
                    </a:cubicBezTo>
                    <a:cubicBezTo>
                      <a:pt x="55245" y="17145"/>
                      <a:pt x="40957" y="21907"/>
                      <a:pt x="32385" y="32385"/>
                    </a:cubicBezTo>
                    <a:cubicBezTo>
                      <a:pt x="23813" y="41910"/>
                      <a:pt x="19050" y="58103"/>
                      <a:pt x="19050" y="80010"/>
                    </a:cubicBezTo>
                    <a:lnTo>
                      <a:pt x="19050" y="83820"/>
                    </a:lnTo>
                    <a:cubicBezTo>
                      <a:pt x="19050" y="104775"/>
                      <a:pt x="23813" y="120968"/>
                      <a:pt x="32385" y="130493"/>
                    </a:cubicBezTo>
                    <a:cubicBezTo>
                      <a:pt x="40957" y="140970"/>
                      <a:pt x="55245" y="145733"/>
                      <a:pt x="74295" y="145733"/>
                    </a:cubicBezTo>
                    <a:cubicBezTo>
                      <a:pt x="81915" y="145733"/>
                      <a:pt x="91440" y="144780"/>
                      <a:pt x="100965" y="141922"/>
                    </a:cubicBezTo>
                    <a:cubicBezTo>
                      <a:pt x="102870" y="140970"/>
                      <a:pt x="104775" y="140970"/>
                      <a:pt x="105727" y="140970"/>
                    </a:cubicBezTo>
                    <a:cubicBezTo>
                      <a:pt x="106680" y="140970"/>
                      <a:pt x="107632" y="140970"/>
                      <a:pt x="107632" y="140970"/>
                    </a:cubicBezTo>
                    <a:cubicBezTo>
                      <a:pt x="110490" y="140970"/>
                      <a:pt x="111442" y="141922"/>
                      <a:pt x="111442" y="144780"/>
                    </a:cubicBezTo>
                    <a:lnTo>
                      <a:pt x="111442" y="149543"/>
                    </a:lnTo>
                    <a:cubicBezTo>
                      <a:pt x="111442" y="152400"/>
                      <a:pt x="110490" y="155258"/>
                      <a:pt x="107632" y="156210"/>
                    </a:cubicBezTo>
                    <a:cubicBezTo>
                      <a:pt x="96202" y="159068"/>
                      <a:pt x="83820" y="160972"/>
                      <a:pt x="72390" y="160972"/>
                    </a:cubicBezTo>
                    <a:close/>
                  </a:path>
                </a:pathLst>
              </a:custGeom>
              <a:grpFill/>
              <a:ln w="9525"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27C09F51-A0EA-4BD5-8E68-110AEC460258}"/>
                  </a:ext>
                </a:extLst>
              </p:cNvPr>
              <p:cNvSpPr/>
              <p:nvPr/>
            </p:nvSpPr>
            <p:spPr>
              <a:xfrm>
                <a:off x="5633084" y="-680084"/>
                <a:ext cx="127635" cy="227647"/>
              </a:xfrm>
              <a:custGeom>
                <a:avLst/>
                <a:gdLst>
                  <a:gd name="connsiteX0" fmla="*/ 4763 w 127635"/>
                  <a:gd name="connsiteY0" fmla="*/ 227648 h 227647"/>
                  <a:gd name="connsiteX1" fmla="*/ 0 w 127635"/>
                  <a:gd name="connsiteY1" fmla="*/ 222885 h 227647"/>
                  <a:gd name="connsiteX2" fmla="*/ 0 w 127635"/>
                  <a:gd name="connsiteY2" fmla="*/ 4763 h 227647"/>
                  <a:gd name="connsiteX3" fmla="*/ 4763 w 127635"/>
                  <a:gd name="connsiteY3" fmla="*/ 0 h 227647"/>
                  <a:gd name="connsiteX4" fmla="*/ 13335 w 127635"/>
                  <a:gd name="connsiteY4" fmla="*/ 0 h 227647"/>
                  <a:gd name="connsiteX5" fmla="*/ 18098 w 127635"/>
                  <a:gd name="connsiteY5" fmla="*/ 4763 h 227647"/>
                  <a:gd name="connsiteX6" fmla="*/ 18098 w 127635"/>
                  <a:gd name="connsiteY6" fmla="*/ 90488 h 227647"/>
                  <a:gd name="connsiteX7" fmla="*/ 49530 w 127635"/>
                  <a:gd name="connsiteY7" fmla="*/ 74295 h 227647"/>
                  <a:gd name="connsiteX8" fmla="*/ 81915 w 127635"/>
                  <a:gd name="connsiteY8" fmla="*/ 68580 h 227647"/>
                  <a:gd name="connsiteX9" fmla="*/ 116205 w 127635"/>
                  <a:gd name="connsiteY9" fmla="*/ 80010 h 227647"/>
                  <a:gd name="connsiteX10" fmla="*/ 127635 w 127635"/>
                  <a:gd name="connsiteY10" fmla="*/ 115253 h 227647"/>
                  <a:gd name="connsiteX11" fmla="*/ 127635 w 127635"/>
                  <a:gd name="connsiteY11" fmla="*/ 222885 h 227647"/>
                  <a:gd name="connsiteX12" fmla="*/ 122873 w 127635"/>
                  <a:gd name="connsiteY12" fmla="*/ 227648 h 227647"/>
                  <a:gd name="connsiteX13" fmla="*/ 114300 w 127635"/>
                  <a:gd name="connsiteY13" fmla="*/ 227648 h 227647"/>
                  <a:gd name="connsiteX14" fmla="*/ 109538 w 127635"/>
                  <a:gd name="connsiteY14" fmla="*/ 222885 h 227647"/>
                  <a:gd name="connsiteX15" fmla="*/ 109538 w 127635"/>
                  <a:gd name="connsiteY15" fmla="*/ 122873 h 227647"/>
                  <a:gd name="connsiteX16" fmla="*/ 101918 w 127635"/>
                  <a:gd name="connsiteY16" fmla="*/ 94298 h 227647"/>
                  <a:gd name="connsiteX17" fmla="*/ 77153 w 127635"/>
                  <a:gd name="connsiteY17" fmla="*/ 84773 h 227647"/>
                  <a:gd name="connsiteX18" fmla="*/ 17145 w 127635"/>
                  <a:gd name="connsiteY18" fmla="*/ 104775 h 227647"/>
                  <a:gd name="connsiteX19" fmla="*/ 17145 w 127635"/>
                  <a:gd name="connsiteY19" fmla="*/ 222885 h 227647"/>
                  <a:gd name="connsiteX20" fmla="*/ 12383 w 127635"/>
                  <a:gd name="connsiteY20" fmla="*/ 227648 h 227647"/>
                  <a:gd name="connsiteX21" fmla="*/ 4763 w 127635"/>
                  <a:gd name="connsiteY21" fmla="*/ 227648 h 227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7635" h="227647">
                    <a:moveTo>
                      <a:pt x="4763" y="227648"/>
                    </a:moveTo>
                    <a:cubicBezTo>
                      <a:pt x="1905" y="227648"/>
                      <a:pt x="0" y="225743"/>
                      <a:pt x="0" y="222885"/>
                    </a:cubicBezTo>
                    <a:lnTo>
                      <a:pt x="0" y="4763"/>
                    </a:lnTo>
                    <a:cubicBezTo>
                      <a:pt x="0" y="1905"/>
                      <a:pt x="1905" y="0"/>
                      <a:pt x="4763" y="0"/>
                    </a:cubicBezTo>
                    <a:lnTo>
                      <a:pt x="13335" y="0"/>
                    </a:lnTo>
                    <a:cubicBezTo>
                      <a:pt x="16193" y="0"/>
                      <a:pt x="18098" y="1905"/>
                      <a:pt x="18098" y="4763"/>
                    </a:cubicBezTo>
                    <a:lnTo>
                      <a:pt x="18098" y="90488"/>
                    </a:lnTo>
                    <a:cubicBezTo>
                      <a:pt x="28575" y="83820"/>
                      <a:pt x="39053" y="78105"/>
                      <a:pt x="49530" y="74295"/>
                    </a:cubicBezTo>
                    <a:cubicBezTo>
                      <a:pt x="60008" y="70485"/>
                      <a:pt x="71438" y="68580"/>
                      <a:pt x="81915" y="68580"/>
                    </a:cubicBezTo>
                    <a:cubicBezTo>
                      <a:pt x="97155" y="68580"/>
                      <a:pt x="108585" y="72390"/>
                      <a:pt x="116205" y="80010"/>
                    </a:cubicBezTo>
                    <a:cubicBezTo>
                      <a:pt x="123825" y="87630"/>
                      <a:pt x="127635" y="99060"/>
                      <a:pt x="127635" y="115253"/>
                    </a:cubicBezTo>
                    <a:lnTo>
                      <a:pt x="127635" y="222885"/>
                    </a:lnTo>
                    <a:cubicBezTo>
                      <a:pt x="127635" y="225743"/>
                      <a:pt x="125730" y="227648"/>
                      <a:pt x="122873" y="227648"/>
                    </a:cubicBezTo>
                    <a:lnTo>
                      <a:pt x="114300" y="227648"/>
                    </a:lnTo>
                    <a:cubicBezTo>
                      <a:pt x="111443" y="227648"/>
                      <a:pt x="109538" y="225743"/>
                      <a:pt x="109538" y="222885"/>
                    </a:cubicBezTo>
                    <a:lnTo>
                      <a:pt x="109538" y="122873"/>
                    </a:lnTo>
                    <a:cubicBezTo>
                      <a:pt x="109538" y="109538"/>
                      <a:pt x="106680" y="100013"/>
                      <a:pt x="101918" y="94298"/>
                    </a:cubicBezTo>
                    <a:cubicBezTo>
                      <a:pt x="97155" y="88583"/>
                      <a:pt x="88583" y="84773"/>
                      <a:pt x="77153" y="84773"/>
                    </a:cubicBezTo>
                    <a:cubicBezTo>
                      <a:pt x="57150" y="84773"/>
                      <a:pt x="37148" y="91440"/>
                      <a:pt x="17145" y="104775"/>
                    </a:cubicBezTo>
                    <a:lnTo>
                      <a:pt x="17145" y="222885"/>
                    </a:lnTo>
                    <a:cubicBezTo>
                      <a:pt x="17145" y="225743"/>
                      <a:pt x="15240" y="227648"/>
                      <a:pt x="12383" y="227648"/>
                    </a:cubicBezTo>
                    <a:lnTo>
                      <a:pt x="4763" y="227648"/>
                    </a:lnTo>
                    <a:close/>
                  </a:path>
                </a:pathLst>
              </a:custGeom>
              <a:grpFill/>
              <a:ln w="9525"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3B7605B5-B1E2-4935-A047-88614315A214}"/>
                  </a:ext>
                </a:extLst>
              </p:cNvPr>
              <p:cNvSpPr/>
              <p:nvPr/>
            </p:nvSpPr>
            <p:spPr>
              <a:xfrm>
                <a:off x="5804534" y="-666750"/>
                <a:ext cx="26670" cy="214312"/>
              </a:xfrm>
              <a:custGeom>
                <a:avLst/>
                <a:gdLst>
                  <a:gd name="connsiteX0" fmla="*/ 13335 w 26670"/>
                  <a:gd name="connsiteY0" fmla="*/ 26670 h 214312"/>
                  <a:gd name="connsiteX1" fmla="*/ 3810 w 26670"/>
                  <a:gd name="connsiteY1" fmla="*/ 22860 h 214312"/>
                  <a:gd name="connsiteX2" fmla="*/ 0 w 26670"/>
                  <a:gd name="connsiteY2" fmla="*/ 13335 h 214312"/>
                  <a:gd name="connsiteX3" fmla="*/ 3810 w 26670"/>
                  <a:gd name="connsiteY3" fmla="*/ 3810 h 214312"/>
                  <a:gd name="connsiteX4" fmla="*/ 13335 w 26670"/>
                  <a:gd name="connsiteY4" fmla="*/ 0 h 214312"/>
                  <a:gd name="connsiteX5" fmla="*/ 22860 w 26670"/>
                  <a:gd name="connsiteY5" fmla="*/ 3810 h 214312"/>
                  <a:gd name="connsiteX6" fmla="*/ 26670 w 26670"/>
                  <a:gd name="connsiteY6" fmla="*/ 13335 h 214312"/>
                  <a:gd name="connsiteX7" fmla="*/ 22860 w 26670"/>
                  <a:gd name="connsiteY7" fmla="*/ 22860 h 214312"/>
                  <a:gd name="connsiteX8" fmla="*/ 13335 w 26670"/>
                  <a:gd name="connsiteY8" fmla="*/ 26670 h 214312"/>
                  <a:gd name="connsiteX9" fmla="*/ 9525 w 26670"/>
                  <a:gd name="connsiteY9" fmla="*/ 214313 h 214312"/>
                  <a:gd name="connsiteX10" fmla="*/ 4763 w 26670"/>
                  <a:gd name="connsiteY10" fmla="*/ 209550 h 214312"/>
                  <a:gd name="connsiteX11" fmla="*/ 4763 w 26670"/>
                  <a:gd name="connsiteY11" fmla="*/ 64770 h 214312"/>
                  <a:gd name="connsiteX12" fmla="*/ 9525 w 26670"/>
                  <a:gd name="connsiteY12" fmla="*/ 60008 h 214312"/>
                  <a:gd name="connsiteX13" fmla="*/ 18098 w 26670"/>
                  <a:gd name="connsiteY13" fmla="*/ 60008 h 214312"/>
                  <a:gd name="connsiteX14" fmla="*/ 22860 w 26670"/>
                  <a:gd name="connsiteY14" fmla="*/ 64770 h 214312"/>
                  <a:gd name="connsiteX15" fmla="*/ 22860 w 26670"/>
                  <a:gd name="connsiteY15" fmla="*/ 209550 h 214312"/>
                  <a:gd name="connsiteX16" fmla="*/ 18098 w 26670"/>
                  <a:gd name="connsiteY16" fmla="*/ 214313 h 214312"/>
                  <a:gd name="connsiteX17" fmla="*/ 9525 w 26670"/>
                  <a:gd name="connsiteY17" fmla="*/ 214313 h 214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6670" h="214312">
                    <a:moveTo>
                      <a:pt x="13335" y="26670"/>
                    </a:moveTo>
                    <a:cubicBezTo>
                      <a:pt x="9525" y="26670"/>
                      <a:pt x="5715" y="25717"/>
                      <a:pt x="3810" y="22860"/>
                    </a:cubicBezTo>
                    <a:cubicBezTo>
                      <a:pt x="1905" y="20003"/>
                      <a:pt x="0" y="17145"/>
                      <a:pt x="0" y="13335"/>
                    </a:cubicBezTo>
                    <a:cubicBezTo>
                      <a:pt x="0" y="9525"/>
                      <a:pt x="953" y="5715"/>
                      <a:pt x="3810" y="3810"/>
                    </a:cubicBezTo>
                    <a:cubicBezTo>
                      <a:pt x="5715" y="952"/>
                      <a:pt x="9525" y="0"/>
                      <a:pt x="13335" y="0"/>
                    </a:cubicBezTo>
                    <a:cubicBezTo>
                      <a:pt x="17145" y="0"/>
                      <a:pt x="20955" y="952"/>
                      <a:pt x="22860" y="3810"/>
                    </a:cubicBezTo>
                    <a:cubicBezTo>
                      <a:pt x="24765" y="6668"/>
                      <a:pt x="26670" y="9525"/>
                      <a:pt x="26670" y="13335"/>
                    </a:cubicBezTo>
                    <a:cubicBezTo>
                      <a:pt x="26670" y="17145"/>
                      <a:pt x="25718" y="20955"/>
                      <a:pt x="22860" y="22860"/>
                    </a:cubicBezTo>
                    <a:cubicBezTo>
                      <a:pt x="20955" y="25717"/>
                      <a:pt x="17145" y="26670"/>
                      <a:pt x="13335" y="26670"/>
                    </a:cubicBezTo>
                    <a:close/>
                    <a:moveTo>
                      <a:pt x="9525" y="214313"/>
                    </a:moveTo>
                    <a:cubicBezTo>
                      <a:pt x="6668" y="214313"/>
                      <a:pt x="4763" y="212408"/>
                      <a:pt x="4763" y="209550"/>
                    </a:cubicBezTo>
                    <a:lnTo>
                      <a:pt x="4763" y="64770"/>
                    </a:lnTo>
                    <a:cubicBezTo>
                      <a:pt x="4763" y="61913"/>
                      <a:pt x="6668" y="60008"/>
                      <a:pt x="9525" y="60008"/>
                    </a:cubicBezTo>
                    <a:lnTo>
                      <a:pt x="18098" y="60008"/>
                    </a:lnTo>
                    <a:cubicBezTo>
                      <a:pt x="20955" y="60008"/>
                      <a:pt x="22860" y="61913"/>
                      <a:pt x="22860" y="64770"/>
                    </a:cubicBezTo>
                    <a:lnTo>
                      <a:pt x="22860" y="209550"/>
                    </a:lnTo>
                    <a:cubicBezTo>
                      <a:pt x="22860" y="212408"/>
                      <a:pt x="20955" y="214313"/>
                      <a:pt x="18098" y="214313"/>
                    </a:cubicBezTo>
                    <a:lnTo>
                      <a:pt x="9525" y="214313"/>
                    </a:lnTo>
                    <a:close/>
                  </a:path>
                </a:pathLst>
              </a:custGeom>
              <a:grpFill/>
              <a:ln w="9525"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E9406FBD-6DC6-4D1A-82F6-F9800C1666BC}"/>
                  </a:ext>
                </a:extLst>
              </p:cNvPr>
              <p:cNvSpPr/>
              <p:nvPr/>
            </p:nvSpPr>
            <p:spPr>
              <a:xfrm>
                <a:off x="5875971" y="-610552"/>
                <a:ext cx="125730" cy="158114"/>
              </a:xfrm>
              <a:custGeom>
                <a:avLst/>
                <a:gdLst>
                  <a:gd name="connsiteX0" fmla="*/ 4763 w 125730"/>
                  <a:gd name="connsiteY0" fmla="*/ 158115 h 158114"/>
                  <a:gd name="connsiteX1" fmla="*/ 0 w 125730"/>
                  <a:gd name="connsiteY1" fmla="*/ 153353 h 158114"/>
                  <a:gd name="connsiteX2" fmla="*/ 0 w 125730"/>
                  <a:gd name="connsiteY2" fmla="*/ 8573 h 158114"/>
                  <a:gd name="connsiteX3" fmla="*/ 4763 w 125730"/>
                  <a:gd name="connsiteY3" fmla="*/ 3810 h 158114"/>
                  <a:gd name="connsiteX4" fmla="*/ 10478 w 125730"/>
                  <a:gd name="connsiteY4" fmla="*/ 3810 h 158114"/>
                  <a:gd name="connsiteX5" fmla="*/ 15240 w 125730"/>
                  <a:gd name="connsiteY5" fmla="*/ 8573 h 158114"/>
                  <a:gd name="connsiteX6" fmla="*/ 16193 w 125730"/>
                  <a:gd name="connsiteY6" fmla="*/ 21907 h 158114"/>
                  <a:gd name="connsiteX7" fmla="*/ 47625 w 125730"/>
                  <a:gd name="connsiteY7" fmla="*/ 5715 h 158114"/>
                  <a:gd name="connsiteX8" fmla="*/ 80010 w 125730"/>
                  <a:gd name="connsiteY8" fmla="*/ 0 h 158114"/>
                  <a:gd name="connsiteX9" fmla="*/ 114300 w 125730"/>
                  <a:gd name="connsiteY9" fmla="*/ 11430 h 158114"/>
                  <a:gd name="connsiteX10" fmla="*/ 125730 w 125730"/>
                  <a:gd name="connsiteY10" fmla="*/ 46673 h 158114"/>
                  <a:gd name="connsiteX11" fmla="*/ 125730 w 125730"/>
                  <a:gd name="connsiteY11" fmla="*/ 153353 h 158114"/>
                  <a:gd name="connsiteX12" fmla="*/ 120968 w 125730"/>
                  <a:gd name="connsiteY12" fmla="*/ 158115 h 158114"/>
                  <a:gd name="connsiteX13" fmla="*/ 112395 w 125730"/>
                  <a:gd name="connsiteY13" fmla="*/ 158115 h 158114"/>
                  <a:gd name="connsiteX14" fmla="*/ 107633 w 125730"/>
                  <a:gd name="connsiteY14" fmla="*/ 153353 h 158114"/>
                  <a:gd name="connsiteX15" fmla="*/ 107633 w 125730"/>
                  <a:gd name="connsiteY15" fmla="*/ 53340 h 158114"/>
                  <a:gd name="connsiteX16" fmla="*/ 100013 w 125730"/>
                  <a:gd name="connsiteY16" fmla="*/ 24765 h 158114"/>
                  <a:gd name="connsiteX17" fmla="*/ 75248 w 125730"/>
                  <a:gd name="connsiteY17" fmla="*/ 15240 h 158114"/>
                  <a:gd name="connsiteX18" fmla="*/ 15240 w 125730"/>
                  <a:gd name="connsiteY18" fmla="*/ 35243 h 158114"/>
                  <a:gd name="connsiteX19" fmla="*/ 15240 w 125730"/>
                  <a:gd name="connsiteY19" fmla="*/ 153353 h 158114"/>
                  <a:gd name="connsiteX20" fmla="*/ 10478 w 125730"/>
                  <a:gd name="connsiteY20" fmla="*/ 158115 h 158114"/>
                  <a:gd name="connsiteX21" fmla="*/ 4763 w 125730"/>
                  <a:gd name="connsiteY21" fmla="*/ 158115 h 15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5730" h="158114">
                    <a:moveTo>
                      <a:pt x="4763" y="158115"/>
                    </a:moveTo>
                    <a:cubicBezTo>
                      <a:pt x="1905" y="158115"/>
                      <a:pt x="0" y="156210"/>
                      <a:pt x="0" y="153353"/>
                    </a:cubicBezTo>
                    <a:lnTo>
                      <a:pt x="0" y="8573"/>
                    </a:lnTo>
                    <a:cubicBezTo>
                      <a:pt x="0" y="5715"/>
                      <a:pt x="1905" y="3810"/>
                      <a:pt x="4763" y="3810"/>
                    </a:cubicBezTo>
                    <a:lnTo>
                      <a:pt x="10478" y="3810"/>
                    </a:lnTo>
                    <a:cubicBezTo>
                      <a:pt x="13335" y="3810"/>
                      <a:pt x="15240" y="5715"/>
                      <a:pt x="15240" y="8573"/>
                    </a:cubicBezTo>
                    <a:lnTo>
                      <a:pt x="16193" y="21907"/>
                    </a:lnTo>
                    <a:cubicBezTo>
                      <a:pt x="26670" y="14287"/>
                      <a:pt x="37148" y="9525"/>
                      <a:pt x="47625" y="5715"/>
                    </a:cubicBezTo>
                    <a:cubicBezTo>
                      <a:pt x="59055" y="1905"/>
                      <a:pt x="69533" y="0"/>
                      <a:pt x="80010" y="0"/>
                    </a:cubicBezTo>
                    <a:cubicBezTo>
                      <a:pt x="95250" y="0"/>
                      <a:pt x="106680" y="3810"/>
                      <a:pt x="114300" y="11430"/>
                    </a:cubicBezTo>
                    <a:cubicBezTo>
                      <a:pt x="121920" y="19050"/>
                      <a:pt x="125730" y="30480"/>
                      <a:pt x="125730" y="46673"/>
                    </a:cubicBezTo>
                    <a:lnTo>
                      <a:pt x="125730" y="153353"/>
                    </a:lnTo>
                    <a:cubicBezTo>
                      <a:pt x="125730" y="156210"/>
                      <a:pt x="123825" y="158115"/>
                      <a:pt x="120968" y="158115"/>
                    </a:cubicBezTo>
                    <a:lnTo>
                      <a:pt x="112395" y="158115"/>
                    </a:lnTo>
                    <a:cubicBezTo>
                      <a:pt x="109538" y="158115"/>
                      <a:pt x="107633" y="156210"/>
                      <a:pt x="107633" y="153353"/>
                    </a:cubicBezTo>
                    <a:lnTo>
                      <a:pt x="107633" y="53340"/>
                    </a:lnTo>
                    <a:cubicBezTo>
                      <a:pt x="107633" y="40005"/>
                      <a:pt x="104775" y="30480"/>
                      <a:pt x="100013" y="24765"/>
                    </a:cubicBezTo>
                    <a:cubicBezTo>
                      <a:pt x="95250" y="19050"/>
                      <a:pt x="86678" y="15240"/>
                      <a:pt x="75248" y="15240"/>
                    </a:cubicBezTo>
                    <a:cubicBezTo>
                      <a:pt x="55245" y="15240"/>
                      <a:pt x="35243" y="21907"/>
                      <a:pt x="15240" y="35243"/>
                    </a:cubicBezTo>
                    <a:lnTo>
                      <a:pt x="15240" y="153353"/>
                    </a:lnTo>
                    <a:cubicBezTo>
                      <a:pt x="15240" y="156210"/>
                      <a:pt x="13335" y="158115"/>
                      <a:pt x="10478" y="158115"/>
                    </a:cubicBezTo>
                    <a:lnTo>
                      <a:pt x="4763" y="158115"/>
                    </a:lnTo>
                    <a:close/>
                  </a:path>
                </a:pathLst>
              </a:custGeom>
              <a:grpFill/>
              <a:ln w="9525"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F9F54732-0399-449B-8CD3-C361DC1E7F33}"/>
                  </a:ext>
                </a:extLst>
              </p:cNvPr>
              <p:cNvSpPr/>
              <p:nvPr/>
            </p:nvSpPr>
            <p:spPr>
              <a:xfrm>
                <a:off x="6042659" y="-611504"/>
                <a:ext cx="129540" cy="163829"/>
              </a:xfrm>
              <a:custGeom>
                <a:avLst/>
                <a:gdLst>
                  <a:gd name="connsiteX0" fmla="*/ 73343 w 129540"/>
                  <a:gd name="connsiteY0" fmla="*/ 163830 h 163829"/>
                  <a:gd name="connsiteX1" fmla="*/ 18098 w 129540"/>
                  <a:gd name="connsiteY1" fmla="*/ 142875 h 163829"/>
                  <a:gd name="connsiteX2" fmla="*/ 0 w 129540"/>
                  <a:gd name="connsiteY2" fmla="*/ 80962 h 163829"/>
                  <a:gd name="connsiteX3" fmla="*/ 19050 w 129540"/>
                  <a:gd name="connsiteY3" fmla="*/ 20955 h 163829"/>
                  <a:gd name="connsiteX4" fmla="*/ 71438 w 129540"/>
                  <a:gd name="connsiteY4" fmla="*/ 0 h 163829"/>
                  <a:gd name="connsiteX5" fmla="*/ 114300 w 129540"/>
                  <a:gd name="connsiteY5" fmla="*/ 16192 h 163829"/>
                  <a:gd name="connsiteX6" fmla="*/ 129540 w 129540"/>
                  <a:gd name="connsiteY6" fmla="*/ 61913 h 163829"/>
                  <a:gd name="connsiteX7" fmla="*/ 128588 w 129540"/>
                  <a:gd name="connsiteY7" fmla="*/ 80010 h 163829"/>
                  <a:gd name="connsiteX8" fmla="*/ 123825 w 129540"/>
                  <a:gd name="connsiteY8" fmla="*/ 84773 h 163829"/>
                  <a:gd name="connsiteX9" fmla="*/ 20003 w 129540"/>
                  <a:gd name="connsiteY9" fmla="*/ 84773 h 163829"/>
                  <a:gd name="connsiteX10" fmla="*/ 34290 w 129540"/>
                  <a:gd name="connsiteY10" fmla="*/ 132398 h 163829"/>
                  <a:gd name="connsiteX11" fmla="*/ 77153 w 129540"/>
                  <a:gd name="connsiteY11" fmla="*/ 147637 h 163829"/>
                  <a:gd name="connsiteX12" fmla="*/ 119063 w 129540"/>
                  <a:gd name="connsiteY12" fmla="*/ 140018 h 163829"/>
                  <a:gd name="connsiteX13" fmla="*/ 124778 w 129540"/>
                  <a:gd name="connsiteY13" fmla="*/ 138112 h 163829"/>
                  <a:gd name="connsiteX14" fmla="*/ 126683 w 129540"/>
                  <a:gd name="connsiteY14" fmla="*/ 139065 h 163829"/>
                  <a:gd name="connsiteX15" fmla="*/ 127635 w 129540"/>
                  <a:gd name="connsiteY15" fmla="*/ 141923 h 163829"/>
                  <a:gd name="connsiteX16" fmla="*/ 127635 w 129540"/>
                  <a:gd name="connsiteY16" fmla="*/ 146685 h 163829"/>
                  <a:gd name="connsiteX17" fmla="*/ 123825 w 129540"/>
                  <a:gd name="connsiteY17" fmla="*/ 153353 h 163829"/>
                  <a:gd name="connsiteX18" fmla="*/ 73343 w 129540"/>
                  <a:gd name="connsiteY18" fmla="*/ 163830 h 163829"/>
                  <a:gd name="connsiteX19" fmla="*/ 110490 w 129540"/>
                  <a:gd name="connsiteY19" fmla="*/ 70485 h 163829"/>
                  <a:gd name="connsiteX20" fmla="*/ 110490 w 129540"/>
                  <a:gd name="connsiteY20" fmla="*/ 60008 h 163829"/>
                  <a:gd name="connsiteX21" fmla="*/ 100013 w 129540"/>
                  <a:gd name="connsiteY21" fmla="*/ 26670 h 163829"/>
                  <a:gd name="connsiteX22" fmla="*/ 68580 w 129540"/>
                  <a:gd name="connsiteY22" fmla="*/ 15240 h 163829"/>
                  <a:gd name="connsiteX23" fmla="*/ 17145 w 129540"/>
                  <a:gd name="connsiteY23" fmla="*/ 70485 h 163829"/>
                  <a:gd name="connsiteX24" fmla="*/ 110490 w 129540"/>
                  <a:gd name="connsiteY24" fmla="*/ 70485 h 163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9540" h="163829">
                    <a:moveTo>
                      <a:pt x="73343" y="163830"/>
                    </a:moveTo>
                    <a:cubicBezTo>
                      <a:pt x="48578" y="163830"/>
                      <a:pt x="30480" y="157162"/>
                      <a:pt x="18098" y="142875"/>
                    </a:cubicBezTo>
                    <a:cubicBezTo>
                      <a:pt x="5715" y="128587"/>
                      <a:pt x="0" y="108585"/>
                      <a:pt x="0" y="80962"/>
                    </a:cubicBezTo>
                    <a:cubicBezTo>
                      <a:pt x="0" y="55245"/>
                      <a:pt x="5715" y="35243"/>
                      <a:pt x="19050" y="20955"/>
                    </a:cubicBezTo>
                    <a:cubicBezTo>
                      <a:pt x="31433" y="6667"/>
                      <a:pt x="48578" y="0"/>
                      <a:pt x="71438" y="0"/>
                    </a:cubicBezTo>
                    <a:cubicBezTo>
                      <a:pt x="90488" y="0"/>
                      <a:pt x="104775" y="5715"/>
                      <a:pt x="114300" y="16192"/>
                    </a:cubicBezTo>
                    <a:cubicBezTo>
                      <a:pt x="123825" y="26670"/>
                      <a:pt x="129540" y="41910"/>
                      <a:pt x="129540" y="61913"/>
                    </a:cubicBezTo>
                    <a:cubicBezTo>
                      <a:pt x="129540" y="70485"/>
                      <a:pt x="129540" y="76200"/>
                      <a:pt x="128588" y="80010"/>
                    </a:cubicBezTo>
                    <a:cubicBezTo>
                      <a:pt x="127635" y="82868"/>
                      <a:pt x="126683" y="84773"/>
                      <a:pt x="123825" y="84773"/>
                    </a:cubicBezTo>
                    <a:lnTo>
                      <a:pt x="20003" y="84773"/>
                    </a:lnTo>
                    <a:cubicBezTo>
                      <a:pt x="20003" y="106680"/>
                      <a:pt x="24765" y="121920"/>
                      <a:pt x="34290" y="132398"/>
                    </a:cubicBezTo>
                    <a:cubicBezTo>
                      <a:pt x="43815" y="142875"/>
                      <a:pt x="58103" y="147637"/>
                      <a:pt x="77153" y="147637"/>
                    </a:cubicBezTo>
                    <a:cubicBezTo>
                      <a:pt x="91440" y="147637"/>
                      <a:pt x="105728" y="144780"/>
                      <a:pt x="119063" y="140018"/>
                    </a:cubicBezTo>
                    <a:cubicBezTo>
                      <a:pt x="121920" y="139065"/>
                      <a:pt x="123825" y="138112"/>
                      <a:pt x="124778" y="138112"/>
                    </a:cubicBezTo>
                    <a:cubicBezTo>
                      <a:pt x="125730" y="138112"/>
                      <a:pt x="126683" y="138112"/>
                      <a:pt x="126683" y="139065"/>
                    </a:cubicBezTo>
                    <a:cubicBezTo>
                      <a:pt x="127635" y="140018"/>
                      <a:pt x="127635" y="140970"/>
                      <a:pt x="127635" y="141923"/>
                    </a:cubicBezTo>
                    <a:lnTo>
                      <a:pt x="127635" y="146685"/>
                    </a:lnTo>
                    <a:cubicBezTo>
                      <a:pt x="127635" y="149543"/>
                      <a:pt x="126683" y="152400"/>
                      <a:pt x="123825" y="153353"/>
                    </a:cubicBezTo>
                    <a:cubicBezTo>
                      <a:pt x="106680" y="160020"/>
                      <a:pt x="90488" y="163830"/>
                      <a:pt x="73343" y="163830"/>
                    </a:cubicBezTo>
                    <a:close/>
                    <a:moveTo>
                      <a:pt x="110490" y="70485"/>
                    </a:moveTo>
                    <a:cubicBezTo>
                      <a:pt x="110490" y="67627"/>
                      <a:pt x="110490" y="63818"/>
                      <a:pt x="110490" y="60008"/>
                    </a:cubicBezTo>
                    <a:cubicBezTo>
                      <a:pt x="110490" y="45720"/>
                      <a:pt x="106680" y="34290"/>
                      <a:pt x="100013" y="26670"/>
                    </a:cubicBezTo>
                    <a:cubicBezTo>
                      <a:pt x="92393" y="19050"/>
                      <a:pt x="81915" y="15240"/>
                      <a:pt x="68580" y="15240"/>
                    </a:cubicBezTo>
                    <a:cubicBezTo>
                      <a:pt x="36195" y="15240"/>
                      <a:pt x="19050" y="33338"/>
                      <a:pt x="17145" y="70485"/>
                    </a:cubicBezTo>
                    <a:lnTo>
                      <a:pt x="110490" y="70485"/>
                    </a:lnTo>
                    <a:close/>
                  </a:path>
                </a:pathLst>
              </a:custGeom>
              <a:grpFill/>
              <a:ln w="9525"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8FE6F875-F617-4CCA-BD92-79F36E2A95A4}"/>
                  </a:ext>
                </a:extLst>
              </p:cNvPr>
              <p:cNvSpPr/>
              <p:nvPr/>
            </p:nvSpPr>
            <p:spPr>
              <a:xfrm>
                <a:off x="5071109" y="-347662"/>
                <a:ext cx="42862" cy="228600"/>
              </a:xfrm>
              <a:custGeom>
                <a:avLst/>
                <a:gdLst>
                  <a:gd name="connsiteX0" fmla="*/ 25718 w 42862"/>
                  <a:gd name="connsiteY0" fmla="*/ 228600 h 228600"/>
                  <a:gd name="connsiteX1" fmla="*/ 6668 w 42862"/>
                  <a:gd name="connsiteY1" fmla="*/ 220980 h 228600"/>
                  <a:gd name="connsiteX2" fmla="*/ 0 w 42862"/>
                  <a:gd name="connsiteY2" fmla="*/ 200977 h 228600"/>
                  <a:gd name="connsiteX3" fmla="*/ 0 w 42862"/>
                  <a:gd name="connsiteY3" fmla="*/ 4763 h 228600"/>
                  <a:gd name="connsiteX4" fmla="*/ 4763 w 42862"/>
                  <a:gd name="connsiteY4" fmla="*/ 0 h 228600"/>
                  <a:gd name="connsiteX5" fmla="*/ 13335 w 42862"/>
                  <a:gd name="connsiteY5" fmla="*/ 0 h 228600"/>
                  <a:gd name="connsiteX6" fmla="*/ 18098 w 42862"/>
                  <a:gd name="connsiteY6" fmla="*/ 4763 h 228600"/>
                  <a:gd name="connsiteX7" fmla="*/ 18098 w 42862"/>
                  <a:gd name="connsiteY7" fmla="*/ 200977 h 228600"/>
                  <a:gd name="connsiteX8" fmla="*/ 20955 w 42862"/>
                  <a:gd name="connsiteY8" fmla="*/ 210502 h 228600"/>
                  <a:gd name="connsiteX9" fmla="*/ 30480 w 42862"/>
                  <a:gd name="connsiteY9" fmla="*/ 213360 h 228600"/>
                  <a:gd name="connsiteX10" fmla="*/ 34290 w 42862"/>
                  <a:gd name="connsiteY10" fmla="*/ 213360 h 228600"/>
                  <a:gd name="connsiteX11" fmla="*/ 38100 w 42862"/>
                  <a:gd name="connsiteY11" fmla="*/ 213360 h 228600"/>
                  <a:gd name="connsiteX12" fmla="*/ 42863 w 42862"/>
                  <a:gd name="connsiteY12" fmla="*/ 218123 h 228600"/>
                  <a:gd name="connsiteX13" fmla="*/ 42863 w 42862"/>
                  <a:gd name="connsiteY13" fmla="*/ 223838 h 228600"/>
                  <a:gd name="connsiteX14" fmla="*/ 39053 w 42862"/>
                  <a:gd name="connsiteY14" fmla="*/ 228600 h 228600"/>
                  <a:gd name="connsiteX15" fmla="*/ 25718 w 42862"/>
                  <a:gd name="connsiteY15" fmla="*/ 228600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2862" h="228600">
                    <a:moveTo>
                      <a:pt x="25718" y="228600"/>
                    </a:moveTo>
                    <a:cubicBezTo>
                      <a:pt x="17145" y="228600"/>
                      <a:pt x="11430" y="225743"/>
                      <a:pt x="6668" y="220980"/>
                    </a:cubicBezTo>
                    <a:cubicBezTo>
                      <a:pt x="1905" y="216218"/>
                      <a:pt x="0" y="209550"/>
                      <a:pt x="0" y="200977"/>
                    </a:cubicBezTo>
                    <a:lnTo>
                      <a:pt x="0" y="4763"/>
                    </a:lnTo>
                    <a:cubicBezTo>
                      <a:pt x="0" y="1905"/>
                      <a:pt x="1905" y="0"/>
                      <a:pt x="4763" y="0"/>
                    </a:cubicBezTo>
                    <a:lnTo>
                      <a:pt x="13335" y="0"/>
                    </a:lnTo>
                    <a:cubicBezTo>
                      <a:pt x="16193" y="0"/>
                      <a:pt x="18098" y="1905"/>
                      <a:pt x="18098" y="4763"/>
                    </a:cubicBezTo>
                    <a:lnTo>
                      <a:pt x="18098" y="200977"/>
                    </a:lnTo>
                    <a:cubicBezTo>
                      <a:pt x="18098" y="205740"/>
                      <a:pt x="19050" y="208598"/>
                      <a:pt x="20955" y="210502"/>
                    </a:cubicBezTo>
                    <a:cubicBezTo>
                      <a:pt x="22860" y="212408"/>
                      <a:pt x="25718" y="213360"/>
                      <a:pt x="30480" y="213360"/>
                    </a:cubicBezTo>
                    <a:cubicBezTo>
                      <a:pt x="31433" y="213360"/>
                      <a:pt x="33338" y="213360"/>
                      <a:pt x="34290" y="213360"/>
                    </a:cubicBezTo>
                    <a:cubicBezTo>
                      <a:pt x="36195" y="213360"/>
                      <a:pt x="37148" y="213360"/>
                      <a:pt x="38100" y="213360"/>
                    </a:cubicBezTo>
                    <a:cubicBezTo>
                      <a:pt x="40958" y="213360"/>
                      <a:pt x="42863" y="215265"/>
                      <a:pt x="42863" y="218123"/>
                    </a:cubicBezTo>
                    <a:lnTo>
                      <a:pt x="42863" y="223838"/>
                    </a:lnTo>
                    <a:cubicBezTo>
                      <a:pt x="42863" y="226695"/>
                      <a:pt x="41910" y="227648"/>
                      <a:pt x="39053" y="228600"/>
                    </a:cubicBezTo>
                    <a:cubicBezTo>
                      <a:pt x="34290" y="228600"/>
                      <a:pt x="30480" y="228600"/>
                      <a:pt x="25718" y="228600"/>
                    </a:cubicBezTo>
                    <a:close/>
                  </a:path>
                </a:pathLst>
              </a:custGeom>
              <a:grp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1618ECF7-3B3C-41D3-9416-06E906CCB935}"/>
                  </a:ext>
                </a:extLst>
              </p:cNvPr>
              <p:cNvSpPr/>
              <p:nvPr/>
            </p:nvSpPr>
            <p:spPr>
              <a:xfrm>
                <a:off x="5139689" y="-279082"/>
                <a:ext cx="129539" cy="163830"/>
              </a:xfrm>
              <a:custGeom>
                <a:avLst/>
                <a:gdLst>
                  <a:gd name="connsiteX0" fmla="*/ 73342 w 129539"/>
                  <a:gd name="connsiteY0" fmla="*/ 163830 h 163830"/>
                  <a:gd name="connsiteX1" fmla="*/ 18097 w 129539"/>
                  <a:gd name="connsiteY1" fmla="*/ 142875 h 163830"/>
                  <a:gd name="connsiteX2" fmla="*/ 0 w 129539"/>
                  <a:gd name="connsiteY2" fmla="*/ 80963 h 163830"/>
                  <a:gd name="connsiteX3" fmla="*/ 19050 w 129539"/>
                  <a:gd name="connsiteY3" fmla="*/ 20955 h 163830"/>
                  <a:gd name="connsiteX4" fmla="*/ 71438 w 129539"/>
                  <a:gd name="connsiteY4" fmla="*/ 0 h 163830"/>
                  <a:gd name="connsiteX5" fmla="*/ 114300 w 129539"/>
                  <a:gd name="connsiteY5" fmla="*/ 16193 h 163830"/>
                  <a:gd name="connsiteX6" fmla="*/ 129540 w 129539"/>
                  <a:gd name="connsiteY6" fmla="*/ 61913 h 163830"/>
                  <a:gd name="connsiteX7" fmla="*/ 128588 w 129539"/>
                  <a:gd name="connsiteY7" fmla="*/ 80010 h 163830"/>
                  <a:gd name="connsiteX8" fmla="*/ 123825 w 129539"/>
                  <a:gd name="connsiteY8" fmla="*/ 84772 h 163830"/>
                  <a:gd name="connsiteX9" fmla="*/ 18097 w 129539"/>
                  <a:gd name="connsiteY9" fmla="*/ 84772 h 163830"/>
                  <a:gd name="connsiteX10" fmla="*/ 32385 w 129539"/>
                  <a:gd name="connsiteY10" fmla="*/ 132397 h 163830"/>
                  <a:gd name="connsiteX11" fmla="*/ 75247 w 129539"/>
                  <a:gd name="connsiteY11" fmla="*/ 147638 h 163830"/>
                  <a:gd name="connsiteX12" fmla="*/ 117157 w 129539"/>
                  <a:gd name="connsiteY12" fmla="*/ 140018 h 163830"/>
                  <a:gd name="connsiteX13" fmla="*/ 122872 w 129539"/>
                  <a:gd name="connsiteY13" fmla="*/ 138113 h 163830"/>
                  <a:gd name="connsiteX14" fmla="*/ 124777 w 129539"/>
                  <a:gd name="connsiteY14" fmla="*/ 139065 h 163830"/>
                  <a:gd name="connsiteX15" fmla="*/ 125730 w 129539"/>
                  <a:gd name="connsiteY15" fmla="*/ 141922 h 163830"/>
                  <a:gd name="connsiteX16" fmla="*/ 125730 w 129539"/>
                  <a:gd name="connsiteY16" fmla="*/ 146685 h 163830"/>
                  <a:gd name="connsiteX17" fmla="*/ 121920 w 129539"/>
                  <a:gd name="connsiteY17" fmla="*/ 153352 h 163830"/>
                  <a:gd name="connsiteX18" fmla="*/ 73342 w 129539"/>
                  <a:gd name="connsiteY18" fmla="*/ 163830 h 163830"/>
                  <a:gd name="connsiteX19" fmla="*/ 111442 w 129539"/>
                  <a:gd name="connsiteY19" fmla="*/ 70485 h 163830"/>
                  <a:gd name="connsiteX20" fmla="*/ 111442 w 129539"/>
                  <a:gd name="connsiteY20" fmla="*/ 60007 h 163830"/>
                  <a:gd name="connsiteX21" fmla="*/ 100965 w 129539"/>
                  <a:gd name="connsiteY21" fmla="*/ 26670 h 163830"/>
                  <a:gd name="connsiteX22" fmla="*/ 69532 w 129539"/>
                  <a:gd name="connsiteY22" fmla="*/ 15240 h 163830"/>
                  <a:gd name="connsiteX23" fmla="*/ 18097 w 129539"/>
                  <a:gd name="connsiteY23" fmla="*/ 70485 h 163830"/>
                  <a:gd name="connsiteX24" fmla="*/ 111442 w 129539"/>
                  <a:gd name="connsiteY24" fmla="*/ 70485 h 163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9539" h="163830">
                    <a:moveTo>
                      <a:pt x="73342" y="163830"/>
                    </a:moveTo>
                    <a:cubicBezTo>
                      <a:pt x="48577" y="163830"/>
                      <a:pt x="30480" y="157163"/>
                      <a:pt x="18097" y="142875"/>
                    </a:cubicBezTo>
                    <a:cubicBezTo>
                      <a:pt x="5715" y="128588"/>
                      <a:pt x="0" y="108585"/>
                      <a:pt x="0" y="80963"/>
                    </a:cubicBezTo>
                    <a:cubicBezTo>
                      <a:pt x="0" y="55245"/>
                      <a:pt x="5715" y="35243"/>
                      <a:pt x="19050" y="20955"/>
                    </a:cubicBezTo>
                    <a:cubicBezTo>
                      <a:pt x="31432" y="6668"/>
                      <a:pt x="48577" y="0"/>
                      <a:pt x="71438" y="0"/>
                    </a:cubicBezTo>
                    <a:cubicBezTo>
                      <a:pt x="90488" y="0"/>
                      <a:pt x="104775" y="5715"/>
                      <a:pt x="114300" y="16193"/>
                    </a:cubicBezTo>
                    <a:cubicBezTo>
                      <a:pt x="123825" y="26670"/>
                      <a:pt x="129540" y="41910"/>
                      <a:pt x="129540" y="61913"/>
                    </a:cubicBezTo>
                    <a:cubicBezTo>
                      <a:pt x="129540" y="70485"/>
                      <a:pt x="129540" y="76200"/>
                      <a:pt x="128588" y="80010"/>
                    </a:cubicBezTo>
                    <a:cubicBezTo>
                      <a:pt x="127635" y="82868"/>
                      <a:pt x="126682" y="84772"/>
                      <a:pt x="123825" y="84772"/>
                    </a:cubicBezTo>
                    <a:lnTo>
                      <a:pt x="18097" y="84772"/>
                    </a:lnTo>
                    <a:cubicBezTo>
                      <a:pt x="18097" y="106680"/>
                      <a:pt x="22860" y="121920"/>
                      <a:pt x="32385" y="132397"/>
                    </a:cubicBezTo>
                    <a:cubicBezTo>
                      <a:pt x="41910" y="142875"/>
                      <a:pt x="56197" y="147638"/>
                      <a:pt x="75247" y="147638"/>
                    </a:cubicBezTo>
                    <a:cubicBezTo>
                      <a:pt x="89535" y="147638"/>
                      <a:pt x="103822" y="144780"/>
                      <a:pt x="117157" y="140018"/>
                    </a:cubicBezTo>
                    <a:cubicBezTo>
                      <a:pt x="120015" y="139065"/>
                      <a:pt x="121920" y="138113"/>
                      <a:pt x="122872" y="138113"/>
                    </a:cubicBezTo>
                    <a:cubicBezTo>
                      <a:pt x="123825" y="138113"/>
                      <a:pt x="124777" y="138113"/>
                      <a:pt x="124777" y="139065"/>
                    </a:cubicBezTo>
                    <a:cubicBezTo>
                      <a:pt x="125730" y="140018"/>
                      <a:pt x="125730" y="140970"/>
                      <a:pt x="125730" y="141922"/>
                    </a:cubicBezTo>
                    <a:lnTo>
                      <a:pt x="125730" y="146685"/>
                    </a:lnTo>
                    <a:cubicBezTo>
                      <a:pt x="125730" y="149543"/>
                      <a:pt x="124777" y="152400"/>
                      <a:pt x="121920" y="153352"/>
                    </a:cubicBezTo>
                    <a:cubicBezTo>
                      <a:pt x="107632" y="160020"/>
                      <a:pt x="91440" y="163830"/>
                      <a:pt x="73342" y="163830"/>
                    </a:cubicBezTo>
                    <a:close/>
                    <a:moveTo>
                      <a:pt x="111442" y="70485"/>
                    </a:moveTo>
                    <a:cubicBezTo>
                      <a:pt x="111442" y="67627"/>
                      <a:pt x="111442" y="63818"/>
                      <a:pt x="111442" y="60007"/>
                    </a:cubicBezTo>
                    <a:cubicBezTo>
                      <a:pt x="111442" y="45720"/>
                      <a:pt x="107632" y="34290"/>
                      <a:pt x="100965" y="26670"/>
                    </a:cubicBezTo>
                    <a:cubicBezTo>
                      <a:pt x="93345" y="19050"/>
                      <a:pt x="82867" y="15240"/>
                      <a:pt x="69532" y="15240"/>
                    </a:cubicBezTo>
                    <a:cubicBezTo>
                      <a:pt x="37147" y="15240"/>
                      <a:pt x="20002" y="33338"/>
                      <a:pt x="18097" y="70485"/>
                    </a:cubicBezTo>
                    <a:lnTo>
                      <a:pt x="111442" y="70485"/>
                    </a:lnTo>
                    <a:close/>
                  </a:path>
                </a:pathLst>
              </a:custGeom>
              <a:grp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1EA67139-A866-4F3F-BCA1-B51D2827D9ED}"/>
                  </a:ext>
                </a:extLst>
              </p:cNvPr>
              <p:cNvSpPr/>
              <p:nvPr/>
            </p:nvSpPr>
            <p:spPr>
              <a:xfrm>
                <a:off x="5296852" y="-279082"/>
                <a:ext cx="119062" cy="162877"/>
              </a:xfrm>
              <a:custGeom>
                <a:avLst/>
                <a:gdLst>
                  <a:gd name="connsiteX0" fmla="*/ 45720 w 119062"/>
                  <a:gd name="connsiteY0" fmla="*/ 162877 h 162877"/>
                  <a:gd name="connsiteX1" fmla="*/ 12382 w 119062"/>
                  <a:gd name="connsiteY1" fmla="*/ 150495 h 162877"/>
                  <a:gd name="connsiteX2" fmla="*/ 0 w 119062"/>
                  <a:gd name="connsiteY2" fmla="*/ 118110 h 162877"/>
                  <a:gd name="connsiteX3" fmla="*/ 15240 w 119062"/>
                  <a:gd name="connsiteY3" fmla="*/ 82868 h 162877"/>
                  <a:gd name="connsiteX4" fmla="*/ 57150 w 119062"/>
                  <a:gd name="connsiteY4" fmla="*/ 69532 h 162877"/>
                  <a:gd name="connsiteX5" fmla="*/ 100965 w 119062"/>
                  <a:gd name="connsiteY5" fmla="*/ 76200 h 162877"/>
                  <a:gd name="connsiteX6" fmla="*/ 100965 w 119062"/>
                  <a:gd name="connsiteY6" fmla="*/ 50482 h 162877"/>
                  <a:gd name="connsiteX7" fmla="*/ 92392 w 119062"/>
                  <a:gd name="connsiteY7" fmla="*/ 23813 h 162877"/>
                  <a:gd name="connsiteX8" fmla="*/ 62865 w 119062"/>
                  <a:gd name="connsiteY8" fmla="*/ 15240 h 162877"/>
                  <a:gd name="connsiteX9" fmla="*/ 18097 w 119062"/>
                  <a:gd name="connsiteY9" fmla="*/ 22860 h 162877"/>
                  <a:gd name="connsiteX10" fmla="*/ 13335 w 119062"/>
                  <a:gd name="connsiteY10" fmla="*/ 23813 h 162877"/>
                  <a:gd name="connsiteX11" fmla="*/ 10477 w 119062"/>
                  <a:gd name="connsiteY11" fmla="*/ 20002 h 162877"/>
                  <a:gd name="connsiteX12" fmla="*/ 10477 w 119062"/>
                  <a:gd name="connsiteY12" fmla="*/ 15240 h 162877"/>
                  <a:gd name="connsiteX13" fmla="*/ 11430 w 119062"/>
                  <a:gd name="connsiteY13" fmla="*/ 11430 h 162877"/>
                  <a:gd name="connsiteX14" fmla="*/ 14288 w 119062"/>
                  <a:gd name="connsiteY14" fmla="*/ 9525 h 162877"/>
                  <a:gd name="connsiteX15" fmla="*/ 65722 w 119062"/>
                  <a:gd name="connsiteY15" fmla="*/ 0 h 162877"/>
                  <a:gd name="connsiteX16" fmla="*/ 105727 w 119062"/>
                  <a:gd name="connsiteY16" fmla="*/ 11430 h 162877"/>
                  <a:gd name="connsiteX17" fmla="*/ 119063 w 119062"/>
                  <a:gd name="connsiteY17" fmla="*/ 45720 h 162877"/>
                  <a:gd name="connsiteX18" fmla="*/ 119063 w 119062"/>
                  <a:gd name="connsiteY18" fmla="*/ 154305 h 162877"/>
                  <a:gd name="connsiteX19" fmla="*/ 114300 w 119062"/>
                  <a:gd name="connsiteY19" fmla="*/ 159068 h 162877"/>
                  <a:gd name="connsiteX20" fmla="*/ 107632 w 119062"/>
                  <a:gd name="connsiteY20" fmla="*/ 159068 h 162877"/>
                  <a:gd name="connsiteX21" fmla="*/ 102870 w 119062"/>
                  <a:gd name="connsiteY21" fmla="*/ 154305 h 162877"/>
                  <a:gd name="connsiteX22" fmla="*/ 101917 w 119062"/>
                  <a:gd name="connsiteY22" fmla="*/ 140970 h 162877"/>
                  <a:gd name="connsiteX23" fmla="*/ 45720 w 119062"/>
                  <a:gd name="connsiteY23" fmla="*/ 162877 h 162877"/>
                  <a:gd name="connsiteX24" fmla="*/ 48577 w 119062"/>
                  <a:gd name="connsiteY24" fmla="*/ 146685 h 162877"/>
                  <a:gd name="connsiteX25" fmla="*/ 73342 w 119062"/>
                  <a:gd name="connsiteY25" fmla="*/ 141922 h 162877"/>
                  <a:gd name="connsiteX26" fmla="*/ 100965 w 119062"/>
                  <a:gd name="connsiteY26" fmla="*/ 128588 h 162877"/>
                  <a:gd name="connsiteX27" fmla="*/ 100965 w 119062"/>
                  <a:gd name="connsiteY27" fmla="*/ 90488 h 162877"/>
                  <a:gd name="connsiteX28" fmla="*/ 60960 w 119062"/>
                  <a:gd name="connsiteY28" fmla="*/ 84772 h 162877"/>
                  <a:gd name="connsiteX29" fmla="*/ 18097 w 119062"/>
                  <a:gd name="connsiteY29" fmla="*/ 118110 h 162877"/>
                  <a:gd name="connsiteX30" fmla="*/ 25717 w 119062"/>
                  <a:gd name="connsiteY30" fmla="*/ 140018 h 162877"/>
                  <a:gd name="connsiteX31" fmla="*/ 48577 w 119062"/>
                  <a:gd name="connsiteY31" fmla="*/ 146685 h 162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19062" h="162877">
                    <a:moveTo>
                      <a:pt x="45720" y="162877"/>
                    </a:moveTo>
                    <a:cubicBezTo>
                      <a:pt x="31432" y="162877"/>
                      <a:pt x="20002" y="159068"/>
                      <a:pt x="12382" y="150495"/>
                    </a:cubicBezTo>
                    <a:cubicBezTo>
                      <a:pt x="3810" y="142875"/>
                      <a:pt x="0" y="131445"/>
                      <a:pt x="0" y="118110"/>
                    </a:cubicBezTo>
                    <a:cubicBezTo>
                      <a:pt x="0" y="102870"/>
                      <a:pt x="4763" y="91440"/>
                      <a:pt x="15240" y="82868"/>
                    </a:cubicBezTo>
                    <a:cubicBezTo>
                      <a:pt x="25717" y="74295"/>
                      <a:pt x="39052" y="69532"/>
                      <a:pt x="57150" y="69532"/>
                    </a:cubicBezTo>
                    <a:cubicBezTo>
                      <a:pt x="70485" y="69532"/>
                      <a:pt x="85725" y="71438"/>
                      <a:pt x="100965" y="76200"/>
                    </a:cubicBezTo>
                    <a:lnTo>
                      <a:pt x="100965" y="50482"/>
                    </a:lnTo>
                    <a:cubicBezTo>
                      <a:pt x="100965" y="38100"/>
                      <a:pt x="98107" y="28575"/>
                      <a:pt x="92392" y="23813"/>
                    </a:cubicBezTo>
                    <a:cubicBezTo>
                      <a:pt x="86677" y="18097"/>
                      <a:pt x="76200" y="15240"/>
                      <a:pt x="62865" y="15240"/>
                    </a:cubicBezTo>
                    <a:cubicBezTo>
                      <a:pt x="48577" y="15240"/>
                      <a:pt x="34290" y="18097"/>
                      <a:pt x="18097" y="22860"/>
                    </a:cubicBezTo>
                    <a:cubicBezTo>
                      <a:pt x="16192" y="23813"/>
                      <a:pt x="14288" y="23813"/>
                      <a:pt x="13335" y="23813"/>
                    </a:cubicBezTo>
                    <a:cubicBezTo>
                      <a:pt x="11430" y="23813"/>
                      <a:pt x="10477" y="22860"/>
                      <a:pt x="10477" y="20002"/>
                    </a:cubicBezTo>
                    <a:lnTo>
                      <a:pt x="10477" y="15240"/>
                    </a:lnTo>
                    <a:cubicBezTo>
                      <a:pt x="10477" y="13335"/>
                      <a:pt x="10477" y="12382"/>
                      <a:pt x="11430" y="11430"/>
                    </a:cubicBezTo>
                    <a:cubicBezTo>
                      <a:pt x="12382" y="10477"/>
                      <a:pt x="13335" y="9525"/>
                      <a:pt x="14288" y="9525"/>
                    </a:cubicBezTo>
                    <a:cubicBezTo>
                      <a:pt x="30480" y="2857"/>
                      <a:pt x="47625" y="0"/>
                      <a:pt x="65722" y="0"/>
                    </a:cubicBezTo>
                    <a:cubicBezTo>
                      <a:pt x="83820" y="0"/>
                      <a:pt x="97155" y="3810"/>
                      <a:pt x="105727" y="11430"/>
                    </a:cubicBezTo>
                    <a:cubicBezTo>
                      <a:pt x="114300" y="19050"/>
                      <a:pt x="119063" y="30480"/>
                      <a:pt x="119063" y="45720"/>
                    </a:cubicBezTo>
                    <a:lnTo>
                      <a:pt x="119063" y="154305"/>
                    </a:lnTo>
                    <a:cubicBezTo>
                      <a:pt x="119063" y="157163"/>
                      <a:pt x="117157" y="159068"/>
                      <a:pt x="114300" y="159068"/>
                    </a:cubicBezTo>
                    <a:lnTo>
                      <a:pt x="107632" y="159068"/>
                    </a:lnTo>
                    <a:cubicBezTo>
                      <a:pt x="104775" y="159068"/>
                      <a:pt x="102870" y="157163"/>
                      <a:pt x="102870" y="154305"/>
                    </a:cubicBezTo>
                    <a:lnTo>
                      <a:pt x="101917" y="140970"/>
                    </a:lnTo>
                    <a:cubicBezTo>
                      <a:pt x="83820" y="155258"/>
                      <a:pt x="65722" y="162877"/>
                      <a:pt x="45720" y="162877"/>
                    </a:cubicBezTo>
                    <a:close/>
                    <a:moveTo>
                      <a:pt x="48577" y="146685"/>
                    </a:moveTo>
                    <a:cubicBezTo>
                      <a:pt x="56197" y="146685"/>
                      <a:pt x="64770" y="144780"/>
                      <a:pt x="73342" y="141922"/>
                    </a:cubicBezTo>
                    <a:cubicBezTo>
                      <a:pt x="81915" y="139065"/>
                      <a:pt x="91440" y="134302"/>
                      <a:pt x="100965" y="128588"/>
                    </a:cubicBezTo>
                    <a:lnTo>
                      <a:pt x="100965" y="90488"/>
                    </a:lnTo>
                    <a:cubicBezTo>
                      <a:pt x="87630" y="86677"/>
                      <a:pt x="74295" y="84772"/>
                      <a:pt x="60960" y="84772"/>
                    </a:cubicBezTo>
                    <a:cubicBezTo>
                      <a:pt x="32385" y="84772"/>
                      <a:pt x="18097" y="96202"/>
                      <a:pt x="18097" y="118110"/>
                    </a:cubicBezTo>
                    <a:cubicBezTo>
                      <a:pt x="18097" y="127635"/>
                      <a:pt x="20955" y="134302"/>
                      <a:pt x="25717" y="140018"/>
                    </a:cubicBezTo>
                    <a:cubicBezTo>
                      <a:pt x="31432" y="143827"/>
                      <a:pt x="38100" y="146685"/>
                      <a:pt x="48577" y="146685"/>
                    </a:cubicBezTo>
                    <a:close/>
                  </a:path>
                </a:pathLst>
              </a:custGeom>
              <a:grp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4B4FDE57-7567-4F48-B3FC-C3EE3B70EA65}"/>
                  </a:ext>
                </a:extLst>
              </p:cNvPr>
              <p:cNvSpPr/>
              <p:nvPr/>
            </p:nvSpPr>
            <p:spPr>
              <a:xfrm>
                <a:off x="5462587" y="-275272"/>
                <a:ext cx="78104" cy="155257"/>
              </a:xfrm>
              <a:custGeom>
                <a:avLst/>
                <a:gdLst>
                  <a:gd name="connsiteX0" fmla="*/ 4763 w 78104"/>
                  <a:gd name="connsiteY0" fmla="*/ 155258 h 155257"/>
                  <a:gd name="connsiteX1" fmla="*/ 0 w 78104"/>
                  <a:gd name="connsiteY1" fmla="*/ 150495 h 155257"/>
                  <a:gd name="connsiteX2" fmla="*/ 0 w 78104"/>
                  <a:gd name="connsiteY2" fmla="*/ 5715 h 155257"/>
                  <a:gd name="connsiteX3" fmla="*/ 4763 w 78104"/>
                  <a:gd name="connsiteY3" fmla="*/ 953 h 155257"/>
                  <a:gd name="connsiteX4" fmla="*/ 10478 w 78104"/>
                  <a:gd name="connsiteY4" fmla="*/ 953 h 155257"/>
                  <a:gd name="connsiteX5" fmla="*/ 15240 w 78104"/>
                  <a:gd name="connsiteY5" fmla="*/ 5715 h 155257"/>
                  <a:gd name="connsiteX6" fmla="*/ 17145 w 78104"/>
                  <a:gd name="connsiteY6" fmla="*/ 23813 h 155257"/>
                  <a:gd name="connsiteX7" fmla="*/ 40005 w 78104"/>
                  <a:gd name="connsiteY7" fmla="*/ 5715 h 155257"/>
                  <a:gd name="connsiteX8" fmla="*/ 65722 w 78104"/>
                  <a:gd name="connsiteY8" fmla="*/ 0 h 155257"/>
                  <a:gd name="connsiteX9" fmla="*/ 73342 w 78104"/>
                  <a:gd name="connsiteY9" fmla="*/ 0 h 155257"/>
                  <a:gd name="connsiteX10" fmla="*/ 78105 w 78104"/>
                  <a:gd name="connsiteY10" fmla="*/ 4763 h 155257"/>
                  <a:gd name="connsiteX11" fmla="*/ 78105 w 78104"/>
                  <a:gd name="connsiteY11" fmla="*/ 12383 h 155257"/>
                  <a:gd name="connsiteX12" fmla="*/ 77153 w 78104"/>
                  <a:gd name="connsiteY12" fmla="*/ 14288 h 155257"/>
                  <a:gd name="connsiteX13" fmla="*/ 74295 w 78104"/>
                  <a:gd name="connsiteY13" fmla="*/ 15240 h 155257"/>
                  <a:gd name="connsiteX14" fmla="*/ 69533 w 78104"/>
                  <a:gd name="connsiteY14" fmla="*/ 15240 h 155257"/>
                  <a:gd name="connsiteX15" fmla="*/ 62865 w 78104"/>
                  <a:gd name="connsiteY15" fmla="*/ 15240 h 155257"/>
                  <a:gd name="connsiteX16" fmla="*/ 38100 w 78104"/>
                  <a:gd name="connsiteY16" fmla="*/ 20003 h 155257"/>
                  <a:gd name="connsiteX17" fmla="*/ 17145 w 78104"/>
                  <a:gd name="connsiteY17" fmla="*/ 37148 h 155257"/>
                  <a:gd name="connsiteX18" fmla="*/ 17145 w 78104"/>
                  <a:gd name="connsiteY18" fmla="*/ 150495 h 155257"/>
                  <a:gd name="connsiteX19" fmla="*/ 12383 w 78104"/>
                  <a:gd name="connsiteY19" fmla="*/ 155258 h 155257"/>
                  <a:gd name="connsiteX20" fmla="*/ 4763 w 78104"/>
                  <a:gd name="connsiteY20" fmla="*/ 155258 h 155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8104" h="155257">
                    <a:moveTo>
                      <a:pt x="4763" y="155258"/>
                    </a:moveTo>
                    <a:cubicBezTo>
                      <a:pt x="1905" y="155258"/>
                      <a:pt x="0" y="153353"/>
                      <a:pt x="0" y="150495"/>
                    </a:cubicBezTo>
                    <a:lnTo>
                      <a:pt x="0" y="5715"/>
                    </a:lnTo>
                    <a:cubicBezTo>
                      <a:pt x="0" y="2858"/>
                      <a:pt x="1905" y="953"/>
                      <a:pt x="4763" y="953"/>
                    </a:cubicBezTo>
                    <a:lnTo>
                      <a:pt x="10478" y="953"/>
                    </a:lnTo>
                    <a:cubicBezTo>
                      <a:pt x="13335" y="953"/>
                      <a:pt x="15240" y="2858"/>
                      <a:pt x="15240" y="5715"/>
                    </a:cubicBezTo>
                    <a:lnTo>
                      <a:pt x="17145" y="23813"/>
                    </a:lnTo>
                    <a:cubicBezTo>
                      <a:pt x="24765" y="15240"/>
                      <a:pt x="32385" y="9525"/>
                      <a:pt x="40005" y="5715"/>
                    </a:cubicBezTo>
                    <a:cubicBezTo>
                      <a:pt x="47625" y="1905"/>
                      <a:pt x="56197" y="0"/>
                      <a:pt x="65722" y="0"/>
                    </a:cubicBezTo>
                    <a:cubicBezTo>
                      <a:pt x="68580" y="0"/>
                      <a:pt x="71438" y="0"/>
                      <a:pt x="73342" y="0"/>
                    </a:cubicBezTo>
                    <a:cubicBezTo>
                      <a:pt x="76200" y="0"/>
                      <a:pt x="78105" y="1905"/>
                      <a:pt x="78105" y="4763"/>
                    </a:cubicBezTo>
                    <a:lnTo>
                      <a:pt x="78105" y="12383"/>
                    </a:lnTo>
                    <a:cubicBezTo>
                      <a:pt x="78105" y="13335"/>
                      <a:pt x="78105" y="14288"/>
                      <a:pt x="77153" y="14288"/>
                    </a:cubicBezTo>
                    <a:cubicBezTo>
                      <a:pt x="76200" y="15240"/>
                      <a:pt x="75247" y="15240"/>
                      <a:pt x="74295" y="15240"/>
                    </a:cubicBezTo>
                    <a:cubicBezTo>
                      <a:pt x="72390" y="15240"/>
                      <a:pt x="71438" y="15240"/>
                      <a:pt x="69533" y="15240"/>
                    </a:cubicBezTo>
                    <a:cubicBezTo>
                      <a:pt x="67628" y="15240"/>
                      <a:pt x="65722" y="15240"/>
                      <a:pt x="62865" y="15240"/>
                    </a:cubicBezTo>
                    <a:cubicBezTo>
                      <a:pt x="53340" y="15240"/>
                      <a:pt x="44767" y="17145"/>
                      <a:pt x="38100" y="20003"/>
                    </a:cubicBezTo>
                    <a:cubicBezTo>
                      <a:pt x="30480" y="23813"/>
                      <a:pt x="23813" y="29528"/>
                      <a:pt x="17145" y="37148"/>
                    </a:cubicBezTo>
                    <a:lnTo>
                      <a:pt x="17145" y="150495"/>
                    </a:lnTo>
                    <a:cubicBezTo>
                      <a:pt x="17145" y="153353"/>
                      <a:pt x="15240" y="155258"/>
                      <a:pt x="12383" y="155258"/>
                    </a:cubicBezTo>
                    <a:lnTo>
                      <a:pt x="4763" y="155258"/>
                    </a:lnTo>
                    <a:close/>
                  </a:path>
                </a:pathLst>
              </a:custGeom>
              <a:grpFill/>
              <a:ln w="9525"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D37E0CC1-D422-4CBE-8545-166541E84C3B}"/>
                  </a:ext>
                </a:extLst>
              </p:cNvPr>
              <p:cNvSpPr/>
              <p:nvPr/>
            </p:nvSpPr>
            <p:spPr>
              <a:xfrm>
                <a:off x="5568314" y="-278130"/>
                <a:ext cx="125729" cy="159067"/>
              </a:xfrm>
              <a:custGeom>
                <a:avLst/>
                <a:gdLst>
                  <a:gd name="connsiteX0" fmla="*/ 4763 w 125729"/>
                  <a:gd name="connsiteY0" fmla="*/ 158115 h 159067"/>
                  <a:gd name="connsiteX1" fmla="*/ 0 w 125729"/>
                  <a:gd name="connsiteY1" fmla="*/ 153353 h 159067"/>
                  <a:gd name="connsiteX2" fmla="*/ 0 w 125729"/>
                  <a:gd name="connsiteY2" fmla="*/ 8573 h 159067"/>
                  <a:gd name="connsiteX3" fmla="*/ 4763 w 125729"/>
                  <a:gd name="connsiteY3" fmla="*/ 3810 h 159067"/>
                  <a:gd name="connsiteX4" fmla="*/ 10477 w 125729"/>
                  <a:gd name="connsiteY4" fmla="*/ 3810 h 159067"/>
                  <a:gd name="connsiteX5" fmla="*/ 15240 w 125729"/>
                  <a:gd name="connsiteY5" fmla="*/ 8573 h 159067"/>
                  <a:gd name="connsiteX6" fmla="*/ 16192 w 125729"/>
                  <a:gd name="connsiteY6" fmla="*/ 21907 h 159067"/>
                  <a:gd name="connsiteX7" fmla="*/ 47625 w 125729"/>
                  <a:gd name="connsiteY7" fmla="*/ 5715 h 159067"/>
                  <a:gd name="connsiteX8" fmla="*/ 80010 w 125729"/>
                  <a:gd name="connsiteY8" fmla="*/ 0 h 159067"/>
                  <a:gd name="connsiteX9" fmla="*/ 114300 w 125729"/>
                  <a:gd name="connsiteY9" fmla="*/ 11430 h 159067"/>
                  <a:gd name="connsiteX10" fmla="*/ 125730 w 125729"/>
                  <a:gd name="connsiteY10" fmla="*/ 46673 h 159067"/>
                  <a:gd name="connsiteX11" fmla="*/ 125730 w 125729"/>
                  <a:gd name="connsiteY11" fmla="*/ 154305 h 159067"/>
                  <a:gd name="connsiteX12" fmla="*/ 120967 w 125729"/>
                  <a:gd name="connsiteY12" fmla="*/ 159068 h 159067"/>
                  <a:gd name="connsiteX13" fmla="*/ 112395 w 125729"/>
                  <a:gd name="connsiteY13" fmla="*/ 159068 h 159067"/>
                  <a:gd name="connsiteX14" fmla="*/ 107632 w 125729"/>
                  <a:gd name="connsiteY14" fmla="*/ 154305 h 159067"/>
                  <a:gd name="connsiteX15" fmla="*/ 107632 w 125729"/>
                  <a:gd name="connsiteY15" fmla="*/ 53340 h 159067"/>
                  <a:gd name="connsiteX16" fmla="*/ 100013 w 125729"/>
                  <a:gd name="connsiteY16" fmla="*/ 24765 h 159067"/>
                  <a:gd name="connsiteX17" fmla="*/ 75247 w 125729"/>
                  <a:gd name="connsiteY17" fmla="*/ 15240 h 159067"/>
                  <a:gd name="connsiteX18" fmla="*/ 15240 w 125729"/>
                  <a:gd name="connsiteY18" fmla="*/ 35243 h 159067"/>
                  <a:gd name="connsiteX19" fmla="*/ 15240 w 125729"/>
                  <a:gd name="connsiteY19" fmla="*/ 154305 h 159067"/>
                  <a:gd name="connsiteX20" fmla="*/ 10477 w 125729"/>
                  <a:gd name="connsiteY20" fmla="*/ 159068 h 159067"/>
                  <a:gd name="connsiteX21" fmla="*/ 4763 w 125729"/>
                  <a:gd name="connsiteY21" fmla="*/ 159068 h 159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5729" h="159067">
                    <a:moveTo>
                      <a:pt x="4763" y="158115"/>
                    </a:moveTo>
                    <a:cubicBezTo>
                      <a:pt x="1905" y="158115"/>
                      <a:pt x="0" y="156210"/>
                      <a:pt x="0" y="153353"/>
                    </a:cubicBezTo>
                    <a:lnTo>
                      <a:pt x="0" y="8573"/>
                    </a:lnTo>
                    <a:cubicBezTo>
                      <a:pt x="0" y="5715"/>
                      <a:pt x="1905" y="3810"/>
                      <a:pt x="4763" y="3810"/>
                    </a:cubicBezTo>
                    <a:lnTo>
                      <a:pt x="10477" y="3810"/>
                    </a:lnTo>
                    <a:cubicBezTo>
                      <a:pt x="13335" y="3810"/>
                      <a:pt x="15240" y="5715"/>
                      <a:pt x="15240" y="8573"/>
                    </a:cubicBezTo>
                    <a:lnTo>
                      <a:pt x="16192" y="21907"/>
                    </a:lnTo>
                    <a:cubicBezTo>
                      <a:pt x="26670" y="14288"/>
                      <a:pt x="37147" y="9525"/>
                      <a:pt x="47625" y="5715"/>
                    </a:cubicBezTo>
                    <a:cubicBezTo>
                      <a:pt x="59055" y="1905"/>
                      <a:pt x="69532" y="0"/>
                      <a:pt x="80010" y="0"/>
                    </a:cubicBezTo>
                    <a:cubicBezTo>
                      <a:pt x="95250" y="0"/>
                      <a:pt x="106680" y="3810"/>
                      <a:pt x="114300" y="11430"/>
                    </a:cubicBezTo>
                    <a:cubicBezTo>
                      <a:pt x="121920" y="19050"/>
                      <a:pt x="125730" y="30480"/>
                      <a:pt x="125730" y="46673"/>
                    </a:cubicBezTo>
                    <a:lnTo>
                      <a:pt x="125730" y="154305"/>
                    </a:lnTo>
                    <a:cubicBezTo>
                      <a:pt x="125730" y="157163"/>
                      <a:pt x="123825" y="159068"/>
                      <a:pt x="120967" y="159068"/>
                    </a:cubicBezTo>
                    <a:lnTo>
                      <a:pt x="112395" y="159068"/>
                    </a:lnTo>
                    <a:cubicBezTo>
                      <a:pt x="109538" y="159068"/>
                      <a:pt x="107632" y="157163"/>
                      <a:pt x="107632" y="154305"/>
                    </a:cubicBezTo>
                    <a:lnTo>
                      <a:pt x="107632" y="53340"/>
                    </a:lnTo>
                    <a:cubicBezTo>
                      <a:pt x="107632" y="40005"/>
                      <a:pt x="104775" y="30480"/>
                      <a:pt x="100013" y="24765"/>
                    </a:cubicBezTo>
                    <a:cubicBezTo>
                      <a:pt x="95250" y="19050"/>
                      <a:pt x="86677" y="15240"/>
                      <a:pt x="75247" y="15240"/>
                    </a:cubicBezTo>
                    <a:cubicBezTo>
                      <a:pt x="55245" y="15240"/>
                      <a:pt x="35242" y="21907"/>
                      <a:pt x="15240" y="35243"/>
                    </a:cubicBezTo>
                    <a:lnTo>
                      <a:pt x="15240" y="154305"/>
                    </a:lnTo>
                    <a:cubicBezTo>
                      <a:pt x="15240" y="157163"/>
                      <a:pt x="13335" y="159068"/>
                      <a:pt x="10477" y="159068"/>
                    </a:cubicBezTo>
                    <a:lnTo>
                      <a:pt x="4763" y="159068"/>
                    </a:lnTo>
                    <a:close/>
                  </a:path>
                </a:pathLst>
              </a:custGeom>
              <a:grpFill/>
              <a:ln w="9525"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F4EA9988-C3B0-4F65-A521-6CD5C0964FDF}"/>
                  </a:ext>
                </a:extLst>
              </p:cNvPr>
              <p:cNvSpPr/>
              <p:nvPr/>
            </p:nvSpPr>
            <p:spPr>
              <a:xfrm>
                <a:off x="5739764" y="-334327"/>
                <a:ext cx="26669" cy="214312"/>
              </a:xfrm>
              <a:custGeom>
                <a:avLst/>
                <a:gdLst>
                  <a:gd name="connsiteX0" fmla="*/ 13335 w 26669"/>
                  <a:gd name="connsiteY0" fmla="*/ 26670 h 214312"/>
                  <a:gd name="connsiteX1" fmla="*/ 3810 w 26669"/>
                  <a:gd name="connsiteY1" fmla="*/ 22860 h 214312"/>
                  <a:gd name="connsiteX2" fmla="*/ 0 w 26669"/>
                  <a:gd name="connsiteY2" fmla="*/ 13335 h 214312"/>
                  <a:gd name="connsiteX3" fmla="*/ 3810 w 26669"/>
                  <a:gd name="connsiteY3" fmla="*/ 3810 h 214312"/>
                  <a:gd name="connsiteX4" fmla="*/ 13335 w 26669"/>
                  <a:gd name="connsiteY4" fmla="*/ 0 h 214312"/>
                  <a:gd name="connsiteX5" fmla="*/ 22860 w 26669"/>
                  <a:gd name="connsiteY5" fmla="*/ 3810 h 214312"/>
                  <a:gd name="connsiteX6" fmla="*/ 26670 w 26669"/>
                  <a:gd name="connsiteY6" fmla="*/ 13335 h 214312"/>
                  <a:gd name="connsiteX7" fmla="*/ 22860 w 26669"/>
                  <a:gd name="connsiteY7" fmla="*/ 22860 h 214312"/>
                  <a:gd name="connsiteX8" fmla="*/ 13335 w 26669"/>
                  <a:gd name="connsiteY8" fmla="*/ 26670 h 214312"/>
                  <a:gd name="connsiteX9" fmla="*/ 8572 w 26669"/>
                  <a:gd name="connsiteY9" fmla="*/ 214313 h 214312"/>
                  <a:gd name="connsiteX10" fmla="*/ 3810 w 26669"/>
                  <a:gd name="connsiteY10" fmla="*/ 209550 h 214312"/>
                  <a:gd name="connsiteX11" fmla="*/ 3810 w 26669"/>
                  <a:gd name="connsiteY11" fmla="*/ 64770 h 214312"/>
                  <a:gd name="connsiteX12" fmla="*/ 8572 w 26669"/>
                  <a:gd name="connsiteY12" fmla="*/ 60007 h 214312"/>
                  <a:gd name="connsiteX13" fmla="*/ 17145 w 26669"/>
                  <a:gd name="connsiteY13" fmla="*/ 60007 h 214312"/>
                  <a:gd name="connsiteX14" fmla="*/ 21907 w 26669"/>
                  <a:gd name="connsiteY14" fmla="*/ 64770 h 214312"/>
                  <a:gd name="connsiteX15" fmla="*/ 21907 w 26669"/>
                  <a:gd name="connsiteY15" fmla="*/ 209550 h 214312"/>
                  <a:gd name="connsiteX16" fmla="*/ 17145 w 26669"/>
                  <a:gd name="connsiteY16" fmla="*/ 214313 h 214312"/>
                  <a:gd name="connsiteX17" fmla="*/ 8572 w 26669"/>
                  <a:gd name="connsiteY17" fmla="*/ 214313 h 214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6669" h="214312">
                    <a:moveTo>
                      <a:pt x="13335" y="26670"/>
                    </a:moveTo>
                    <a:cubicBezTo>
                      <a:pt x="9525" y="26670"/>
                      <a:pt x="5715" y="25717"/>
                      <a:pt x="3810" y="22860"/>
                    </a:cubicBezTo>
                    <a:cubicBezTo>
                      <a:pt x="1905" y="20002"/>
                      <a:pt x="0" y="17145"/>
                      <a:pt x="0" y="13335"/>
                    </a:cubicBezTo>
                    <a:cubicBezTo>
                      <a:pt x="0" y="9525"/>
                      <a:pt x="952" y="5715"/>
                      <a:pt x="3810" y="3810"/>
                    </a:cubicBezTo>
                    <a:cubicBezTo>
                      <a:pt x="5715" y="952"/>
                      <a:pt x="9525" y="0"/>
                      <a:pt x="13335" y="0"/>
                    </a:cubicBezTo>
                    <a:cubicBezTo>
                      <a:pt x="17145" y="0"/>
                      <a:pt x="20955" y="952"/>
                      <a:pt x="22860" y="3810"/>
                    </a:cubicBezTo>
                    <a:cubicBezTo>
                      <a:pt x="24765" y="6667"/>
                      <a:pt x="26670" y="9525"/>
                      <a:pt x="26670" y="13335"/>
                    </a:cubicBezTo>
                    <a:cubicBezTo>
                      <a:pt x="26670" y="17145"/>
                      <a:pt x="25717" y="20955"/>
                      <a:pt x="22860" y="22860"/>
                    </a:cubicBezTo>
                    <a:cubicBezTo>
                      <a:pt x="20002" y="25717"/>
                      <a:pt x="17145" y="26670"/>
                      <a:pt x="13335" y="26670"/>
                    </a:cubicBezTo>
                    <a:close/>
                    <a:moveTo>
                      <a:pt x="8572" y="214313"/>
                    </a:moveTo>
                    <a:cubicBezTo>
                      <a:pt x="5715" y="214313"/>
                      <a:pt x="3810" y="212408"/>
                      <a:pt x="3810" y="209550"/>
                    </a:cubicBezTo>
                    <a:lnTo>
                      <a:pt x="3810" y="64770"/>
                    </a:lnTo>
                    <a:cubicBezTo>
                      <a:pt x="3810" y="61913"/>
                      <a:pt x="5715" y="60007"/>
                      <a:pt x="8572" y="60007"/>
                    </a:cubicBezTo>
                    <a:lnTo>
                      <a:pt x="17145" y="60007"/>
                    </a:lnTo>
                    <a:cubicBezTo>
                      <a:pt x="20002" y="60007"/>
                      <a:pt x="21907" y="61913"/>
                      <a:pt x="21907" y="64770"/>
                    </a:cubicBezTo>
                    <a:lnTo>
                      <a:pt x="21907" y="209550"/>
                    </a:lnTo>
                    <a:cubicBezTo>
                      <a:pt x="21907" y="212408"/>
                      <a:pt x="20002" y="214313"/>
                      <a:pt x="17145" y="214313"/>
                    </a:cubicBezTo>
                    <a:lnTo>
                      <a:pt x="8572" y="214313"/>
                    </a:lnTo>
                    <a:close/>
                  </a:path>
                </a:pathLst>
              </a:custGeom>
              <a:grpFill/>
              <a:ln w="9525"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6368E202-0620-4D4B-AE48-CF684D1210BD}"/>
                  </a:ext>
                </a:extLst>
              </p:cNvPr>
              <p:cNvSpPr/>
              <p:nvPr/>
            </p:nvSpPr>
            <p:spPr>
              <a:xfrm>
                <a:off x="5810249" y="-278130"/>
                <a:ext cx="125729" cy="159067"/>
              </a:xfrm>
              <a:custGeom>
                <a:avLst/>
                <a:gdLst>
                  <a:gd name="connsiteX0" fmla="*/ 4763 w 125729"/>
                  <a:gd name="connsiteY0" fmla="*/ 158115 h 159067"/>
                  <a:gd name="connsiteX1" fmla="*/ 0 w 125729"/>
                  <a:gd name="connsiteY1" fmla="*/ 153353 h 159067"/>
                  <a:gd name="connsiteX2" fmla="*/ 0 w 125729"/>
                  <a:gd name="connsiteY2" fmla="*/ 8573 h 159067"/>
                  <a:gd name="connsiteX3" fmla="*/ 4763 w 125729"/>
                  <a:gd name="connsiteY3" fmla="*/ 3810 h 159067"/>
                  <a:gd name="connsiteX4" fmla="*/ 10478 w 125729"/>
                  <a:gd name="connsiteY4" fmla="*/ 3810 h 159067"/>
                  <a:gd name="connsiteX5" fmla="*/ 15240 w 125729"/>
                  <a:gd name="connsiteY5" fmla="*/ 8573 h 159067"/>
                  <a:gd name="connsiteX6" fmla="*/ 16192 w 125729"/>
                  <a:gd name="connsiteY6" fmla="*/ 21907 h 159067"/>
                  <a:gd name="connsiteX7" fmla="*/ 47625 w 125729"/>
                  <a:gd name="connsiteY7" fmla="*/ 5715 h 159067"/>
                  <a:gd name="connsiteX8" fmla="*/ 80010 w 125729"/>
                  <a:gd name="connsiteY8" fmla="*/ 0 h 159067"/>
                  <a:gd name="connsiteX9" fmla="*/ 114300 w 125729"/>
                  <a:gd name="connsiteY9" fmla="*/ 11430 h 159067"/>
                  <a:gd name="connsiteX10" fmla="*/ 125730 w 125729"/>
                  <a:gd name="connsiteY10" fmla="*/ 46673 h 159067"/>
                  <a:gd name="connsiteX11" fmla="*/ 125730 w 125729"/>
                  <a:gd name="connsiteY11" fmla="*/ 154305 h 159067"/>
                  <a:gd name="connsiteX12" fmla="*/ 120967 w 125729"/>
                  <a:gd name="connsiteY12" fmla="*/ 159068 h 159067"/>
                  <a:gd name="connsiteX13" fmla="*/ 112395 w 125729"/>
                  <a:gd name="connsiteY13" fmla="*/ 159068 h 159067"/>
                  <a:gd name="connsiteX14" fmla="*/ 107633 w 125729"/>
                  <a:gd name="connsiteY14" fmla="*/ 154305 h 159067"/>
                  <a:gd name="connsiteX15" fmla="*/ 107633 w 125729"/>
                  <a:gd name="connsiteY15" fmla="*/ 53340 h 159067"/>
                  <a:gd name="connsiteX16" fmla="*/ 100013 w 125729"/>
                  <a:gd name="connsiteY16" fmla="*/ 24765 h 159067"/>
                  <a:gd name="connsiteX17" fmla="*/ 75247 w 125729"/>
                  <a:gd name="connsiteY17" fmla="*/ 15240 h 159067"/>
                  <a:gd name="connsiteX18" fmla="*/ 15240 w 125729"/>
                  <a:gd name="connsiteY18" fmla="*/ 35243 h 159067"/>
                  <a:gd name="connsiteX19" fmla="*/ 15240 w 125729"/>
                  <a:gd name="connsiteY19" fmla="*/ 154305 h 159067"/>
                  <a:gd name="connsiteX20" fmla="*/ 10478 w 125729"/>
                  <a:gd name="connsiteY20" fmla="*/ 159068 h 159067"/>
                  <a:gd name="connsiteX21" fmla="*/ 4763 w 125729"/>
                  <a:gd name="connsiteY21" fmla="*/ 159068 h 159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5729" h="159067">
                    <a:moveTo>
                      <a:pt x="4763" y="158115"/>
                    </a:moveTo>
                    <a:cubicBezTo>
                      <a:pt x="1905" y="158115"/>
                      <a:pt x="0" y="156210"/>
                      <a:pt x="0" y="153353"/>
                    </a:cubicBezTo>
                    <a:lnTo>
                      <a:pt x="0" y="8573"/>
                    </a:lnTo>
                    <a:cubicBezTo>
                      <a:pt x="0" y="5715"/>
                      <a:pt x="1905" y="3810"/>
                      <a:pt x="4763" y="3810"/>
                    </a:cubicBezTo>
                    <a:lnTo>
                      <a:pt x="10478" y="3810"/>
                    </a:lnTo>
                    <a:cubicBezTo>
                      <a:pt x="13335" y="3810"/>
                      <a:pt x="15240" y="5715"/>
                      <a:pt x="15240" y="8573"/>
                    </a:cubicBezTo>
                    <a:lnTo>
                      <a:pt x="16192" y="21907"/>
                    </a:lnTo>
                    <a:cubicBezTo>
                      <a:pt x="26670" y="14288"/>
                      <a:pt x="37147" y="9525"/>
                      <a:pt x="47625" y="5715"/>
                    </a:cubicBezTo>
                    <a:cubicBezTo>
                      <a:pt x="59055" y="1905"/>
                      <a:pt x="69533" y="0"/>
                      <a:pt x="80010" y="0"/>
                    </a:cubicBezTo>
                    <a:cubicBezTo>
                      <a:pt x="95250" y="0"/>
                      <a:pt x="106680" y="3810"/>
                      <a:pt x="114300" y="11430"/>
                    </a:cubicBezTo>
                    <a:cubicBezTo>
                      <a:pt x="121920" y="19050"/>
                      <a:pt x="125730" y="30480"/>
                      <a:pt x="125730" y="46673"/>
                    </a:cubicBezTo>
                    <a:lnTo>
                      <a:pt x="125730" y="154305"/>
                    </a:lnTo>
                    <a:cubicBezTo>
                      <a:pt x="125730" y="157163"/>
                      <a:pt x="123825" y="159068"/>
                      <a:pt x="120967" y="159068"/>
                    </a:cubicBezTo>
                    <a:lnTo>
                      <a:pt x="112395" y="159068"/>
                    </a:lnTo>
                    <a:cubicBezTo>
                      <a:pt x="109538" y="159068"/>
                      <a:pt x="107633" y="157163"/>
                      <a:pt x="107633" y="154305"/>
                    </a:cubicBezTo>
                    <a:lnTo>
                      <a:pt x="107633" y="53340"/>
                    </a:lnTo>
                    <a:cubicBezTo>
                      <a:pt x="107633" y="40005"/>
                      <a:pt x="104775" y="30480"/>
                      <a:pt x="100013" y="24765"/>
                    </a:cubicBezTo>
                    <a:cubicBezTo>
                      <a:pt x="95250" y="19050"/>
                      <a:pt x="86678" y="15240"/>
                      <a:pt x="75247" y="15240"/>
                    </a:cubicBezTo>
                    <a:cubicBezTo>
                      <a:pt x="55245" y="15240"/>
                      <a:pt x="35242" y="21907"/>
                      <a:pt x="15240" y="35243"/>
                    </a:cubicBezTo>
                    <a:lnTo>
                      <a:pt x="15240" y="154305"/>
                    </a:lnTo>
                    <a:cubicBezTo>
                      <a:pt x="15240" y="157163"/>
                      <a:pt x="13335" y="159068"/>
                      <a:pt x="10478" y="159068"/>
                    </a:cubicBezTo>
                    <a:lnTo>
                      <a:pt x="4763" y="159068"/>
                    </a:lnTo>
                    <a:close/>
                  </a:path>
                </a:pathLst>
              </a:custGeom>
              <a:grpFill/>
              <a:ln w="9525"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7DCE94F7-6774-4C0D-8025-EC0F8AED1CFA}"/>
                  </a:ext>
                </a:extLst>
              </p:cNvPr>
              <p:cNvSpPr/>
              <p:nvPr/>
            </p:nvSpPr>
            <p:spPr>
              <a:xfrm>
                <a:off x="5976937" y="-280035"/>
                <a:ext cx="133350" cy="226695"/>
              </a:xfrm>
              <a:custGeom>
                <a:avLst/>
                <a:gdLst>
                  <a:gd name="connsiteX0" fmla="*/ 62865 w 133350"/>
                  <a:gd name="connsiteY0" fmla="*/ 226695 h 226695"/>
                  <a:gd name="connsiteX1" fmla="*/ 38100 w 133350"/>
                  <a:gd name="connsiteY1" fmla="*/ 223838 h 226695"/>
                  <a:gd name="connsiteX2" fmla="*/ 16192 w 133350"/>
                  <a:gd name="connsiteY2" fmla="*/ 216218 h 226695"/>
                  <a:gd name="connsiteX3" fmla="*/ 12383 w 133350"/>
                  <a:gd name="connsiteY3" fmla="*/ 209550 h 226695"/>
                  <a:gd name="connsiteX4" fmla="*/ 12383 w 133350"/>
                  <a:gd name="connsiteY4" fmla="*/ 204788 h 226695"/>
                  <a:gd name="connsiteX5" fmla="*/ 16192 w 133350"/>
                  <a:gd name="connsiteY5" fmla="*/ 200978 h 226695"/>
                  <a:gd name="connsiteX6" fmla="*/ 18097 w 133350"/>
                  <a:gd name="connsiteY6" fmla="*/ 200978 h 226695"/>
                  <a:gd name="connsiteX7" fmla="*/ 21908 w 133350"/>
                  <a:gd name="connsiteY7" fmla="*/ 201930 h 226695"/>
                  <a:gd name="connsiteX8" fmla="*/ 61913 w 133350"/>
                  <a:gd name="connsiteY8" fmla="*/ 208598 h 226695"/>
                  <a:gd name="connsiteX9" fmla="*/ 103822 w 133350"/>
                  <a:gd name="connsiteY9" fmla="*/ 194310 h 226695"/>
                  <a:gd name="connsiteX10" fmla="*/ 117158 w 133350"/>
                  <a:gd name="connsiteY10" fmla="*/ 149543 h 226695"/>
                  <a:gd name="connsiteX11" fmla="*/ 117158 w 133350"/>
                  <a:gd name="connsiteY11" fmla="*/ 137160 h 226695"/>
                  <a:gd name="connsiteX12" fmla="*/ 92392 w 133350"/>
                  <a:gd name="connsiteY12" fmla="*/ 152400 h 226695"/>
                  <a:gd name="connsiteX13" fmla="*/ 65722 w 133350"/>
                  <a:gd name="connsiteY13" fmla="*/ 158115 h 226695"/>
                  <a:gd name="connsiteX14" fmla="*/ 18097 w 133350"/>
                  <a:gd name="connsiteY14" fmla="*/ 137160 h 226695"/>
                  <a:gd name="connsiteX15" fmla="*/ 0 w 133350"/>
                  <a:gd name="connsiteY15" fmla="*/ 80963 h 226695"/>
                  <a:gd name="connsiteX16" fmla="*/ 18097 w 133350"/>
                  <a:gd name="connsiteY16" fmla="*/ 21908 h 226695"/>
                  <a:gd name="connsiteX17" fmla="*/ 65722 w 133350"/>
                  <a:gd name="connsiteY17" fmla="*/ 0 h 226695"/>
                  <a:gd name="connsiteX18" fmla="*/ 117158 w 133350"/>
                  <a:gd name="connsiteY18" fmla="*/ 20955 h 226695"/>
                  <a:gd name="connsiteX19" fmla="*/ 118110 w 133350"/>
                  <a:gd name="connsiteY19" fmla="*/ 9525 h 226695"/>
                  <a:gd name="connsiteX20" fmla="*/ 122872 w 133350"/>
                  <a:gd name="connsiteY20" fmla="*/ 4763 h 226695"/>
                  <a:gd name="connsiteX21" fmla="*/ 128588 w 133350"/>
                  <a:gd name="connsiteY21" fmla="*/ 4763 h 226695"/>
                  <a:gd name="connsiteX22" fmla="*/ 133350 w 133350"/>
                  <a:gd name="connsiteY22" fmla="*/ 9525 h 226695"/>
                  <a:gd name="connsiteX23" fmla="*/ 133350 w 133350"/>
                  <a:gd name="connsiteY23" fmla="*/ 152400 h 226695"/>
                  <a:gd name="connsiteX24" fmla="*/ 115253 w 133350"/>
                  <a:gd name="connsiteY24" fmla="*/ 207645 h 226695"/>
                  <a:gd name="connsiteX25" fmla="*/ 62865 w 133350"/>
                  <a:gd name="connsiteY25" fmla="*/ 226695 h 226695"/>
                  <a:gd name="connsiteX26" fmla="*/ 69533 w 133350"/>
                  <a:gd name="connsiteY26" fmla="*/ 141923 h 226695"/>
                  <a:gd name="connsiteX27" fmla="*/ 117158 w 133350"/>
                  <a:gd name="connsiteY27" fmla="*/ 121920 h 226695"/>
                  <a:gd name="connsiteX28" fmla="*/ 117158 w 133350"/>
                  <a:gd name="connsiteY28" fmla="*/ 36195 h 226695"/>
                  <a:gd name="connsiteX29" fmla="*/ 93345 w 133350"/>
                  <a:gd name="connsiteY29" fmla="*/ 20955 h 226695"/>
                  <a:gd name="connsiteX30" fmla="*/ 68580 w 133350"/>
                  <a:gd name="connsiteY30" fmla="*/ 16193 h 226695"/>
                  <a:gd name="connsiteX31" fmla="*/ 31433 w 133350"/>
                  <a:gd name="connsiteY31" fmla="*/ 32385 h 226695"/>
                  <a:gd name="connsiteX32" fmla="*/ 19050 w 133350"/>
                  <a:gd name="connsiteY32" fmla="*/ 80010 h 226695"/>
                  <a:gd name="connsiteX33" fmla="*/ 32385 w 133350"/>
                  <a:gd name="connsiteY33" fmla="*/ 125730 h 226695"/>
                  <a:gd name="connsiteX34" fmla="*/ 69533 w 133350"/>
                  <a:gd name="connsiteY34" fmla="*/ 141923 h 226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33350" h="226695">
                    <a:moveTo>
                      <a:pt x="62865" y="226695"/>
                    </a:moveTo>
                    <a:cubicBezTo>
                      <a:pt x="54292" y="226695"/>
                      <a:pt x="45720" y="225743"/>
                      <a:pt x="38100" y="223838"/>
                    </a:cubicBezTo>
                    <a:cubicBezTo>
                      <a:pt x="29528" y="221933"/>
                      <a:pt x="22860" y="220027"/>
                      <a:pt x="16192" y="216218"/>
                    </a:cubicBezTo>
                    <a:cubicBezTo>
                      <a:pt x="14288" y="215265"/>
                      <a:pt x="12383" y="213360"/>
                      <a:pt x="12383" y="209550"/>
                    </a:cubicBezTo>
                    <a:lnTo>
                      <a:pt x="12383" y="204788"/>
                    </a:lnTo>
                    <a:cubicBezTo>
                      <a:pt x="12383" y="201930"/>
                      <a:pt x="13335" y="200978"/>
                      <a:pt x="16192" y="200978"/>
                    </a:cubicBezTo>
                    <a:cubicBezTo>
                      <a:pt x="17145" y="200978"/>
                      <a:pt x="17145" y="200978"/>
                      <a:pt x="18097" y="200978"/>
                    </a:cubicBezTo>
                    <a:cubicBezTo>
                      <a:pt x="19050" y="200978"/>
                      <a:pt x="20003" y="201930"/>
                      <a:pt x="21908" y="201930"/>
                    </a:cubicBezTo>
                    <a:cubicBezTo>
                      <a:pt x="36195" y="206693"/>
                      <a:pt x="49530" y="208598"/>
                      <a:pt x="61913" y="208598"/>
                    </a:cubicBezTo>
                    <a:cubicBezTo>
                      <a:pt x="80963" y="208598"/>
                      <a:pt x="95250" y="203835"/>
                      <a:pt x="103822" y="194310"/>
                    </a:cubicBezTo>
                    <a:cubicBezTo>
                      <a:pt x="112395" y="184785"/>
                      <a:pt x="117158" y="170498"/>
                      <a:pt x="117158" y="149543"/>
                    </a:cubicBezTo>
                    <a:lnTo>
                      <a:pt x="117158" y="137160"/>
                    </a:lnTo>
                    <a:cubicBezTo>
                      <a:pt x="109538" y="143828"/>
                      <a:pt x="100965" y="148590"/>
                      <a:pt x="92392" y="152400"/>
                    </a:cubicBezTo>
                    <a:cubicBezTo>
                      <a:pt x="83820" y="156210"/>
                      <a:pt x="74295" y="158115"/>
                      <a:pt x="65722" y="158115"/>
                    </a:cubicBezTo>
                    <a:cubicBezTo>
                      <a:pt x="45720" y="158115"/>
                      <a:pt x="30480" y="151448"/>
                      <a:pt x="18097" y="137160"/>
                    </a:cubicBezTo>
                    <a:cubicBezTo>
                      <a:pt x="6667" y="122873"/>
                      <a:pt x="0" y="104775"/>
                      <a:pt x="0" y="80963"/>
                    </a:cubicBezTo>
                    <a:cubicBezTo>
                      <a:pt x="0" y="56198"/>
                      <a:pt x="5715" y="36195"/>
                      <a:pt x="18097" y="21908"/>
                    </a:cubicBezTo>
                    <a:cubicBezTo>
                      <a:pt x="29528" y="7620"/>
                      <a:pt x="45720" y="0"/>
                      <a:pt x="65722" y="0"/>
                    </a:cubicBezTo>
                    <a:cubicBezTo>
                      <a:pt x="84772" y="0"/>
                      <a:pt x="101917" y="6668"/>
                      <a:pt x="117158" y="20955"/>
                    </a:cubicBezTo>
                    <a:lnTo>
                      <a:pt x="118110" y="9525"/>
                    </a:lnTo>
                    <a:cubicBezTo>
                      <a:pt x="118110" y="6668"/>
                      <a:pt x="120015" y="4763"/>
                      <a:pt x="122872" y="4763"/>
                    </a:cubicBezTo>
                    <a:lnTo>
                      <a:pt x="128588" y="4763"/>
                    </a:lnTo>
                    <a:cubicBezTo>
                      <a:pt x="131445" y="4763"/>
                      <a:pt x="133350" y="6668"/>
                      <a:pt x="133350" y="9525"/>
                    </a:cubicBezTo>
                    <a:lnTo>
                      <a:pt x="133350" y="152400"/>
                    </a:lnTo>
                    <a:cubicBezTo>
                      <a:pt x="133350" y="176213"/>
                      <a:pt x="127635" y="195263"/>
                      <a:pt x="115253" y="207645"/>
                    </a:cubicBezTo>
                    <a:cubicBezTo>
                      <a:pt x="103822" y="220980"/>
                      <a:pt x="85725" y="226695"/>
                      <a:pt x="62865" y="226695"/>
                    </a:cubicBezTo>
                    <a:close/>
                    <a:moveTo>
                      <a:pt x="69533" y="141923"/>
                    </a:moveTo>
                    <a:cubicBezTo>
                      <a:pt x="84772" y="141923"/>
                      <a:pt x="100965" y="135255"/>
                      <a:pt x="117158" y="121920"/>
                    </a:cubicBezTo>
                    <a:lnTo>
                      <a:pt x="117158" y="36195"/>
                    </a:lnTo>
                    <a:cubicBezTo>
                      <a:pt x="108585" y="29528"/>
                      <a:pt x="100965" y="23813"/>
                      <a:pt x="93345" y="20955"/>
                    </a:cubicBezTo>
                    <a:cubicBezTo>
                      <a:pt x="85725" y="18098"/>
                      <a:pt x="77153" y="16193"/>
                      <a:pt x="68580" y="16193"/>
                    </a:cubicBezTo>
                    <a:cubicBezTo>
                      <a:pt x="52388" y="16193"/>
                      <a:pt x="40005" y="21908"/>
                      <a:pt x="31433" y="32385"/>
                    </a:cubicBezTo>
                    <a:cubicBezTo>
                      <a:pt x="22860" y="42863"/>
                      <a:pt x="19050" y="59055"/>
                      <a:pt x="19050" y="80010"/>
                    </a:cubicBezTo>
                    <a:cubicBezTo>
                      <a:pt x="19050" y="100013"/>
                      <a:pt x="23813" y="115253"/>
                      <a:pt x="32385" y="125730"/>
                    </a:cubicBezTo>
                    <a:cubicBezTo>
                      <a:pt x="40005" y="137160"/>
                      <a:pt x="52388" y="141923"/>
                      <a:pt x="69533" y="141923"/>
                    </a:cubicBezTo>
                    <a:close/>
                  </a:path>
                </a:pathLst>
              </a:custGeom>
              <a:grpFill/>
              <a:ln w="9525"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40319814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Thank You">
    <p:bg>
      <p:bgRef idx="1001">
        <a:schemeClr val="bg1"/>
      </p:bgRef>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F05A7E07-9535-4968-8DDC-FFBE2E90619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166360" y="0"/>
            <a:ext cx="3977641" cy="5143500"/>
          </a:xfrm>
          <a:prstGeom prst="rect">
            <a:avLst/>
          </a:prstGeom>
        </p:spPr>
      </p:pic>
      <p:sp>
        <p:nvSpPr>
          <p:cNvPr id="2" name="Title 1"/>
          <p:cNvSpPr>
            <a:spLocks noGrp="1"/>
          </p:cNvSpPr>
          <p:nvPr>
            <p:ph type="title" hasCustomPrompt="1"/>
          </p:nvPr>
        </p:nvSpPr>
        <p:spPr>
          <a:xfrm>
            <a:off x="457202" y="1781176"/>
            <a:ext cx="5295899" cy="1021556"/>
          </a:xfrm>
        </p:spPr>
        <p:txBody>
          <a:bodyPr anchor="b" anchorCtr="0">
            <a:noAutofit/>
          </a:bodyPr>
          <a:lstStyle>
            <a:lvl1pPr algn="l">
              <a:defRPr sz="4000" b="0" cap="none">
                <a:solidFill>
                  <a:schemeClr val="tx1"/>
                </a:solidFill>
                <a:latin typeface="Proxima Nova Extrabold" panose="02000506030000020004" pitchFamily="50" charset="0"/>
              </a:defRPr>
            </a:lvl1pPr>
          </a:lstStyle>
          <a:p>
            <a:r>
              <a:rPr lang="en-US" dirty="0"/>
              <a:t>Thank you!</a:t>
            </a:r>
          </a:p>
        </p:txBody>
      </p:sp>
      <p:sp>
        <p:nvSpPr>
          <p:cNvPr id="3" name="Text Placeholder 11"/>
          <p:cNvSpPr>
            <a:spLocks noGrp="1"/>
          </p:cNvSpPr>
          <p:nvPr>
            <p:ph type="body" sz="quarter" idx="10"/>
          </p:nvPr>
        </p:nvSpPr>
        <p:spPr>
          <a:xfrm>
            <a:off x="473352" y="2928939"/>
            <a:ext cx="5295899" cy="433387"/>
          </a:xfrm>
        </p:spPr>
        <p:txBody>
          <a:bodyPr>
            <a:normAutofit/>
          </a:bodyPr>
          <a:lstStyle>
            <a:lvl1pPr marL="0" indent="0" algn="l">
              <a:buNone/>
              <a:defRPr sz="1600" baseline="0">
                <a:solidFill>
                  <a:schemeClr val="accent1"/>
                </a:solidFill>
              </a:defRPr>
            </a:lvl1pPr>
          </a:lstStyle>
          <a:p>
            <a:pPr lvl="0"/>
            <a:r>
              <a:rPr lang="en-US"/>
              <a:t>Click to edit Master text styles</a:t>
            </a:r>
          </a:p>
        </p:txBody>
      </p:sp>
      <p:sp>
        <p:nvSpPr>
          <p:cNvPr id="9" name="Rectangle 8">
            <a:extLst>
              <a:ext uri="{FF2B5EF4-FFF2-40B4-BE49-F238E27FC236}">
                <a16:creationId xmlns:a16="http://schemas.microsoft.com/office/drawing/2014/main" id="{202B2C28-18EE-4988-A108-8753DDFA91EB}"/>
              </a:ext>
            </a:extLst>
          </p:cNvPr>
          <p:cNvSpPr/>
          <p:nvPr userDrawn="1"/>
        </p:nvSpPr>
        <p:spPr>
          <a:xfrm>
            <a:off x="0" y="4146550"/>
            <a:ext cx="9144000" cy="996950"/>
          </a:xfrm>
          <a:prstGeom prst="rect">
            <a:avLst/>
          </a:prstGeom>
          <a:gradFill>
            <a:gsLst>
              <a:gs pos="0">
                <a:srgbClr val="1C232F">
                  <a:alpha val="0"/>
                </a:srgbClr>
              </a:gs>
              <a:gs pos="29000">
                <a:srgbClr val="1C232F">
                  <a:alpha val="81000"/>
                </a:srgbClr>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sz="1800" dirty="0" err="1">
              <a:solidFill>
                <a:schemeClr val="tx1"/>
              </a:solidFill>
            </a:endParaRPr>
          </a:p>
        </p:txBody>
      </p:sp>
      <p:sp>
        <p:nvSpPr>
          <p:cNvPr id="7" name="TextBox 6">
            <a:extLst>
              <a:ext uri="{FF2B5EF4-FFF2-40B4-BE49-F238E27FC236}">
                <a16:creationId xmlns:a16="http://schemas.microsoft.com/office/drawing/2014/main" id="{410E9D88-F6D4-4DBB-8BE7-5F2F26EC7F79}"/>
              </a:ext>
            </a:extLst>
          </p:cNvPr>
          <p:cNvSpPr txBox="1"/>
          <p:nvPr userDrawn="1"/>
        </p:nvSpPr>
        <p:spPr bwMode="black">
          <a:xfrm>
            <a:off x="7840980" y="4629151"/>
            <a:ext cx="845820" cy="157343"/>
          </a:xfrm>
          <a:prstGeom prst="rect">
            <a:avLst/>
          </a:prstGeom>
          <a:noFill/>
        </p:spPr>
        <p:txBody>
          <a:bodyPr wrap="square" lIns="0" tIns="0" rIns="0" bIns="0" rtlCol="0" anchor="ctr" anchorCtr="0">
            <a:noAutofit/>
          </a:bodyPr>
          <a:lstStyle/>
          <a:p>
            <a:pPr algn="r"/>
            <a:fld id="{E1628AAE-5A61-43EB-BBD4-97DB23400D9C}" type="slidenum">
              <a:rPr lang="en-US" sz="800" smtClean="0">
                <a:solidFill>
                  <a:schemeClr val="tx1">
                    <a:lumMod val="25000"/>
                    <a:lumOff val="75000"/>
                  </a:schemeClr>
                </a:solidFill>
              </a:rPr>
              <a:t>‹#›</a:t>
            </a:fld>
            <a:endParaRPr lang="en-US" sz="800" dirty="0">
              <a:solidFill>
                <a:schemeClr val="tx1">
                  <a:lumMod val="25000"/>
                  <a:lumOff val="75000"/>
                </a:schemeClr>
              </a:solidFill>
            </a:endParaRPr>
          </a:p>
        </p:txBody>
      </p:sp>
      <p:sp>
        <p:nvSpPr>
          <p:cNvPr id="12" name="TextBox 11">
            <a:extLst>
              <a:ext uri="{FF2B5EF4-FFF2-40B4-BE49-F238E27FC236}">
                <a16:creationId xmlns:a16="http://schemas.microsoft.com/office/drawing/2014/main" id="{7F130A3F-5D2E-4303-AC0E-BF767EBBA29E}"/>
              </a:ext>
            </a:extLst>
          </p:cNvPr>
          <p:cNvSpPr txBox="1"/>
          <p:nvPr userDrawn="1"/>
        </p:nvSpPr>
        <p:spPr bwMode="black">
          <a:xfrm>
            <a:off x="4639962" y="4629151"/>
            <a:ext cx="3644419" cy="157343"/>
          </a:xfrm>
          <a:prstGeom prst="rect">
            <a:avLst/>
          </a:prstGeom>
          <a:noFill/>
        </p:spPr>
        <p:txBody>
          <a:bodyPr wrap="square" lIns="0" tIns="0" rIns="0" bIns="0" rtlCol="0" anchor="ctr" anchorCtr="0">
            <a:noAutofit/>
          </a:bodyPr>
          <a:lstStyle/>
          <a:p>
            <a:pPr algn="r"/>
            <a:r>
              <a:rPr lang="en-US" sz="800" dirty="0">
                <a:solidFill>
                  <a:schemeClr val="tx1">
                    <a:lumMod val="25000"/>
                    <a:lumOff val="75000"/>
                  </a:schemeClr>
                </a:solidFill>
              </a:rPr>
              <a:t>© 2019 Amazon Web Services, Inc. or its affiliates. All rights reserved   </a:t>
            </a:r>
            <a:r>
              <a:rPr lang="en-US" sz="800" b="1" dirty="0">
                <a:solidFill>
                  <a:schemeClr val="accent1"/>
                </a:solidFill>
              </a:rPr>
              <a:t>|</a:t>
            </a:r>
          </a:p>
        </p:txBody>
      </p:sp>
      <p:pic>
        <p:nvPicPr>
          <p:cNvPr id="13" name="Picture 12">
            <a:extLst>
              <a:ext uri="{FF2B5EF4-FFF2-40B4-BE49-F238E27FC236}">
                <a16:creationId xmlns:a16="http://schemas.microsoft.com/office/drawing/2014/main" id="{8B176F4C-E0DC-2144-835A-45A8FBD0D42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7201" y="4786493"/>
            <a:ext cx="738851" cy="207450"/>
          </a:xfrm>
          <a:prstGeom prst="rect">
            <a:avLst/>
          </a:prstGeom>
        </p:spPr>
      </p:pic>
    </p:spTree>
    <p:extLst>
      <p:ext uri="{BB962C8B-B14F-4D97-AF65-F5344CB8AC3E}">
        <p14:creationId xmlns:p14="http://schemas.microsoft.com/office/powerpoint/2010/main" val="35651451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itle Slide Option 2">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1D9CC5A-8D1B-4D42-A0DF-D46306BD2CCD}"/>
              </a:ext>
            </a:extLst>
          </p:cNvPr>
          <p:cNvSpPr/>
          <p:nvPr userDrawn="1"/>
        </p:nvSpPr>
        <p:spPr bwMode="white">
          <a:xfrm>
            <a:off x="0" y="4097464"/>
            <a:ext cx="9144000" cy="104603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srgbClr val="FFFFFF"/>
              </a:solidFill>
              <a:effectLst/>
              <a:uLnTx/>
              <a:uFillTx/>
              <a:latin typeface="Amazon Ember"/>
              <a:ea typeface="+mn-ea"/>
              <a:cs typeface="+mn-cs"/>
            </a:endParaRPr>
          </a:p>
        </p:txBody>
      </p:sp>
      <p:pic>
        <p:nvPicPr>
          <p:cNvPr id="17" name="Picture 16">
            <a:extLst>
              <a:ext uri="{FF2B5EF4-FFF2-40B4-BE49-F238E27FC236}">
                <a16:creationId xmlns:a16="http://schemas.microsoft.com/office/drawing/2014/main" id="{B6E60348-1E59-4719-B6E0-BE551BC041D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166360" y="0"/>
            <a:ext cx="3977641" cy="5143500"/>
          </a:xfrm>
          <a:prstGeom prst="rect">
            <a:avLst/>
          </a:prstGeom>
        </p:spPr>
      </p:pic>
      <p:sp>
        <p:nvSpPr>
          <p:cNvPr id="15" name="Rectangle 14">
            <a:extLst>
              <a:ext uri="{FF2B5EF4-FFF2-40B4-BE49-F238E27FC236}">
                <a16:creationId xmlns:a16="http://schemas.microsoft.com/office/drawing/2014/main" id="{D6F6183B-268A-4019-82C6-21B55C60EFED}"/>
              </a:ext>
            </a:extLst>
          </p:cNvPr>
          <p:cNvSpPr/>
          <p:nvPr userDrawn="1"/>
        </p:nvSpPr>
        <p:spPr bwMode="white">
          <a:xfrm>
            <a:off x="0" y="0"/>
            <a:ext cx="9144000" cy="5143500"/>
          </a:xfrm>
          <a:prstGeom prst="rect">
            <a:avLst/>
          </a:prstGeom>
          <a:solidFill>
            <a:schemeClr val="bg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2" name="Text Placeholder 11"/>
          <p:cNvSpPr>
            <a:spLocks noGrp="1"/>
          </p:cNvSpPr>
          <p:nvPr>
            <p:ph type="body" sz="quarter" idx="13"/>
          </p:nvPr>
        </p:nvSpPr>
        <p:spPr>
          <a:xfrm>
            <a:off x="466959" y="2711451"/>
            <a:ext cx="6041582" cy="434974"/>
          </a:xfrm>
        </p:spPr>
        <p:txBody>
          <a:bodyPr/>
          <a:lstStyle>
            <a:lvl1pPr marL="0" indent="0" algn="l">
              <a:spcBef>
                <a:spcPts val="0"/>
              </a:spcBef>
              <a:buNone/>
              <a:defRPr>
                <a:solidFill>
                  <a:schemeClr val="accent1"/>
                </a:solidFill>
              </a:defRPr>
            </a:lvl1pPr>
          </a:lstStyle>
          <a:p>
            <a:pPr lvl="0"/>
            <a:r>
              <a:rPr lang="en-US"/>
              <a:t>Click to edit Master text styles</a:t>
            </a:r>
          </a:p>
        </p:txBody>
      </p:sp>
      <p:sp>
        <p:nvSpPr>
          <p:cNvPr id="9" name="Text Placeholder 11">
            <a:extLst>
              <a:ext uri="{FF2B5EF4-FFF2-40B4-BE49-F238E27FC236}">
                <a16:creationId xmlns:a16="http://schemas.microsoft.com/office/drawing/2014/main" id="{CCDEB63D-15F9-BB4A-8CC3-DF76D7E7B789}"/>
              </a:ext>
            </a:extLst>
          </p:cNvPr>
          <p:cNvSpPr>
            <a:spLocks noGrp="1"/>
          </p:cNvSpPr>
          <p:nvPr>
            <p:ph type="body" sz="quarter" idx="14" hasCustomPrompt="1"/>
          </p:nvPr>
        </p:nvSpPr>
        <p:spPr>
          <a:xfrm>
            <a:off x="466958" y="3405251"/>
            <a:ext cx="6041581" cy="433387"/>
          </a:xfrm>
        </p:spPr>
        <p:txBody>
          <a:bodyPr>
            <a:normAutofit/>
          </a:bodyPr>
          <a:lstStyle>
            <a:lvl1pPr marL="0" indent="0" algn="l">
              <a:spcBef>
                <a:spcPts val="0"/>
              </a:spcBef>
              <a:buNone/>
              <a:defRPr sz="1600" baseline="0">
                <a:solidFill>
                  <a:schemeClr val="tx1"/>
                </a:solidFill>
              </a:defRPr>
            </a:lvl1pPr>
          </a:lstStyle>
          <a:p>
            <a:pPr lvl="0"/>
            <a:r>
              <a:rPr lang="en-US" dirty="0"/>
              <a:t>Click to edit Presenter, Team</a:t>
            </a:r>
          </a:p>
        </p:txBody>
      </p:sp>
      <p:sp>
        <p:nvSpPr>
          <p:cNvPr id="10" name="Text Placeholder 8"/>
          <p:cNvSpPr>
            <a:spLocks noGrp="1"/>
          </p:cNvSpPr>
          <p:nvPr>
            <p:ph type="body" sz="quarter" idx="12" hasCustomPrompt="1"/>
          </p:nvPr>
        </p:nvSpPr>
        <p:spPr>
          <a:xfrm>
            <a:off x="466959" y="1822451"/>
            <a:ext cx="8219842" cy="811265"/>
          </a:xfrm>
        </p:spPr>
        <p:txBody>
          <a:bodyPr anchor="b" anchorCtr="0">
            <a:noAutofit/>
          </a:bodyPr>
          <a:lstStyle>
            <a:lvl1pPr marL="0" indent="0" algn="l">
              <a:spcBef>
                <a:spcPts val="0"/>
              </a:spcBef>
              <a:buNone/>
              <a:defRPr sz="4000" b="1" baseline="0">
                <a:solidFill>
                  <a:schemeClr val="tx1"/>
                </a:solidFill>
                <a:latin typeface="+mj-lt"/>
              </a:defRPr>
            </a:lvl1pPr>
          </a:lstStyle>
          <a:p>
            <a:pPr lvl="0"/>
            <a:r>
              <a:rPr lang="en-US" dirty="0"/>
              <a:t>Click to edit Master title style</a:t>
            </a:r>
          </a:p>
        </p:txBody>
      </p:sp>
      <p:sp>
        <p:nvSpPr>
          <p:cNvPr id="16" name="TextBox 15">
            <a:extLst>
              <a:ext uri="{FF2B5EF4-FFF2-40B4-BE49-F238E27FC236}">
                <a16:creationId xmlns:a16="http://schemas.microsoft.com/office/drawing/2014/main" id="{D08D7F12-B356-4830-981C-6624E8067B58}"/>
              </a:ext>
            </a:extLst>
          </p:cNvPr>
          <p:cNvSpPr txBox="1"/>
          <p:nvPr userDrawn="1"/>
        </p:nvSpPr>
        <p:spPr bwMode="black">
          <a:xfrm>
            <a:off x="7840980" y="4629151"/>
            <a:ext cx="845820" cy="157343"/>
          </a:xfrm>
          <a:prstGeom prst="rect">
            <a:avLst/>
          </a:prstGeom>
          <a:noFill/>
        </p:spPr>
        <p:txBody>
          <a:bodyPr wrap="square" lIns="0" tIns="0" rIns="0" bIns="0" rtlCol="0" anchor="ctr" anchorCtr="0">
            <a:no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1628AAE-5A61-43EB-BBD4-97DB23400D9C}" type="slidenum">
              <a:rPr kumimoji="0" lang="en-US" altLang="en-US" sz="800" b="0" i="0" u="none" strike="noStrike" kern="1200" cap="none" spc="0" normalizeH="0" baseline="0" noProof="0" smtClean="0">
                <a:ln>
                  <a:noFill/>
                </a:ln>
                <a:solidFill>
                  <a:srgbClr val="FFFFFF">
                    <a:lumMod val="25000"/>
                    <a:lumOff val="75000"/>
                  </a:srgbClr>
                </a:solidFill>
                <a:effectLst/>
                <a:uLnTx/>
                <a:uFillTx/>
                <a:latin typeface="Amazon Ember"/>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altLang="en-US" sz="800" b="0" i="0" u="none" strike="noStrike" kern="1200" cap="none" spc="0" normalizeH="0" baseline="0" noProof="0" dirty="0">
              <a:ln>
                <a:noFill/>
              </a:ln>
              <a:solidFill>
                <a:srgbClr val="FFFFFF">
                  <a:lumMod val="25000"/>
                  <a:lumOff val="75000"/>
                </a:srgbClr>
              </a:solidFill>
              <a:effectLst/>
              <a:uLnTx/>
              <a:uFillTx/>
              <a:latin typeface="Amazon Ember"/>
              <a:ea typeface="+mn-ea"/>
              <a:cs typeface="+mn-cs"/>
            </a:endParaRPr>
          </a:p>
        </p:txBody>
      </p:sp>
      <p:sp>
        <p:nvSpPr>
          <p:cNvPr id="18" name="TextBox 17">
            <a:extLst>
              <a:ext uri="{FF2B5EF4-FFF2-40B4-BE49-F238E27FC236}">
                <a16:creationId xmlns:a16="http://schemas.microsoft.com/office/drawing/2014/main" id="{15999762-8A43-4F40-B847-D12697DB57C5}"/>
              </a:ext>
            </a:extLst>
          </p:cNvPr>
          <p:cNvSpPr txBox="1"/>
          <p:nvPr userDrawn="1"/>
        </p:nvSpPr>
        <p:spPr bwMode="black">
          <a:xfrm>
            <a:off x="4639962" y="4629151"/>
            <a:ext cx="3644419" cy="157343"/>
          </a:xfrm>
          <a:prstGeom prst="rect">
            <a:avLst/>
          </a:prstGeom>
          <a:noFill/>
        </p:spPr>
        <p:txBody>
          <a:bodyPr wrap="square" lIns="0" tIns="0" rIns="0" bIns="0" rtlCol="0" anchor="ctr" anchorCtr="0">
            <a:no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en-US" sz="800" b="0" i="0" u="none" strike="noStrike" kern="1200" cap="none" spc="0" normalizeH="0" baseline="0" noProof="0" dirty="0">
                <a:ln>
                  <a:noFill/>
                </a:ln>
                <a:solidFill>
                  <a:srgbClr val="FFFFFF">
                    <a:lumMod val="25000"/>
                    <a:lumOff val="75000"/>
                  </a:srgbClr>
                </a:solidFill>
                <a:effectLst/>
                <a:uLnTx/>
                <a:uFillTx/>
                <a:latin typeface="Amazon Ember"/>
                <a:ea typeface="+mn-ea"/>
                <a:cs typeface="+mn-cs"/>
              </a:rPr>
              <a:t>© 2020 Amazon Web Services, Inc. or its affiliates. All rights reserved   </a:t>
            </a:r>
            <a:r>
              <a:rPr kumimoji="0" lang="en-US" altLang="en-US" sz="800" b="1" i="0" u="none" strike="noStrike" kern="1200" cap="none" spc="0" normalizeH="0" baseline="0" noProof="0" dirty="0">
                <a:ln>
                  <a:noFill/>
                </a:ln>
                <a:solidFill>
                  <a:srgbClr val="FFCC00"/>
                </a:solidFill>
                <a:effectLst/>
                <a:uLnTx/>
                <a:uFillTx/>
                <a:latin typeface="Amazon Ember"/>
                <a:ea typeface="+mn-ea"/>
                <a:cs typeface="+mn-cs"/>
              </a:rPr>
              <a:t>|</a:t>
            </a:r>
          </a:p>
        </p:txBody>
      </p:sp>
      <p:grpSp>
        <p:nvGrpSpPr>
          <p:cNvPr id="13" name="Group 12">
            <a:extLst>
              <a:ext uri="{FF2B5EF4-FFF2-40B4-BE49-F238E27FC236}">
                <a16:creationId xmlns:a16="http://schemas.microsoft.com/office/drawing/2014/main" id="{4DE37884-5160-412B-89F2-8228C6A93938}"/>
              </a:ext>
            </a:extLst>
          </p:cNvPr>
          <p:cNvGrpSpPr/>
          <p:nvPr userDrawn="1"/>
        </p:nvGrpSpPr>
        <p:grpSpPr>
          <a:xfrm>
            <a:off x="457201" y="413755"/>
            <a:ext cx="1233514" cy="344891"/>
            <a:chOff x="3719413" y="-685800"/>
            <a:chExt cx="2452786" cy="685800"/>
          </a:xfrm>
        </p:grpSpPr>
        <p:sp>
          <p:nvSpPr>
            <p:cNvPr id="14" name="Freeform: Shape 13">
              <a:extLst>
                <a:ext uri="{FF2B5EF4-FFF2-40B4-BE49-F238E27FC236}">
                  <a16:creationId xmlns:a16="http://schemas.microsoft.com/office/drawing/2014/main" id="{0F225793-BAFB-41B1-B368-D5AEDB2DB3D9}"/>
                </a:ext>
              </a:extLst>
            </p:cNvPr>
            <p:cNvSpPr/>
            <p:nvPr/>
          </p:nvSpPr>
          <p:spPr>
            <a:xfrm>
              <a:off x="3768089" y="-685800"/>
              <a:ext cx="1050607" cy="358139"/>
            </a:xfrm>
            <a:custGeom>
              <a:avLst/>
              <a:gdLst>
                <a:gd name="connsiteX0" fmla="*/ 274320 w 1050607"/>
                <a:gd name="connsiteY0" fmla="*/ 248603 h 358139"/>
                <a:gd name="connsiteX1" fmla="*/ 279083 w 1050607"/>
                <a:gd name="connsiteY1" fmla="*/ 282893 h 358139"/>
                <a:gd name="connsiteX2" fmla="*/ 291465 w 1050607"/>
                <a:gd name="connsiteY2" fmla="*/ 310515 h 358139"/>
                <a:gd name="connsiteX3" fmla="*/ 294323 w 1050607"/>
                <a:gd name="connsiteY3" fmla="*/ 319088 h 358139"/>
                <a:gd name="connsiteX4" fmla="*/ 286703 w 1050607"/>
                <a:gd name="connsiteY4" fmla="*/ 330518 h 358139"/>
                <a:gd name="connsiteX5" fmla="*/ 262890 w 1050607"/>
                <a:gd name="connsiteY5" fmla="*/ 346710 h 358139"/>
                <a:gd name="connsiteX6" fmla="*/ 252413 w 1050607"/>
                <a:gd name="connsiteY6" fmla="*/ 350520 h 358139"/>
                <a:gd name="connsiteX7" fmla="*/ 240983 w 1050607"/>
                <a:gd name="connsiteY7" fmla="*/ 344805 h 358139"/>
                <a:gd name="connsiteX8" fmla="*/ 227648 w 1050607"/>
                <a:gd name="connsiteY8" fmla="*/ 326708 h 358139"/>
                <a:gd name="connsiteX9" fmla="*/ 216218 w 1050607"/>
                <a:gd name="connsiteY9" fmla="*/ 304800 h 358139"/>
                <a:gd name="connsiteX10" fmla="*/ 103823 w 1050607"/>
                <a:gd name="connsiteY10" fmla="*/ 357188 h 358139"/>
                <a:gd name="connsiteX11" fmla="*/ 27623 w 1050607"/>
                <a:gd name="connsiteY11" fmla="*/ 329565 h 358139"/>
                <a:gd name="connsiteX12" fmla="*/ 0 w 1050607"/>
                <a:gd name="connsiteY12" fmla="*/ 256223 h 358139"/>
                <a:gd name="connsiteX13" fmla="*/ 34290 w 1050607"/>
                <a:gd name="connsiteY13" fmla="*/ 178118 h 358139"/>
                <a:gd name="connsiteX14" fmla="*/ 127635 w 1050607"/>
                <a:gd name="connsiteY14" fmla="*/ 148590 h 358139"/>
                <a:gd name="connsiteX15" fmla="*/ 167640 w 1050607"/>
                <a:gd name="connsiteY15" fmla="*/ 151448 h 358139"/>
                <a:gd name="connsiteX16" fmla="*/ 211455 w 1050607"/>
                <a:gd name="connsiteY16" fmla="*/ 160020 h 358139"/>
                <a:gd name="connsiteX17" fmla="*/ 211455 w 1050607"/>
                <a:gd name="connsiteY17" fmla="*/ 132398 h 358139"/>
                <a:gd name="connsiteX18" fmla="*/ 193358 w 1050607"/>
                <a:gd name="connsiteY18" fmla="*/ 71438 h 358139"/>
                <a:gd name="connsiteX19" fmla="*/ 131445 w 1050607"/>
                <a:gd name="connsiteY19" fmla="*/ 53340 h 358139"/>
                <a:gd name="connsiteX20" fmla="*/ 90488 w 1050607"/>
                <a:gd name="connsiteY20" fmla="*/ 58103 h 358139"/>
                <a:gd name="connsiteX21" fmla="*/ 49530 w 1050607"/>
                <a:gd name="connsiteY21" fmla="*/ 71438 h 358139"/>
                <a:gd name="connsiteX22" fmla="*/ 36195 w 1050607"/>
                <a:gd name="connsiteY22" fmla="*/ 76200 h 358139"/>
                <a:gd name="connsiteX23" fmla="*/ 30480 w 1050607"/>
                <a:gd name="connsiteY23" fmla="*/ 77153 h 358139"/>
                <a:gd name="connsiteX24" fmla="*/ 22860 w 1050607"/>
                <a:gd name="connsiteY24" fmla="*/ 64770 h 358139"/>
                <a:gd name="connsiteX25" fmla="*/ 22860 w 1050607"/>
                <a:gd name="connsiteY25" fmla="*/ 45720 h 358139"/>
                <a:gd name="connsiteX26" fmla="*/ 25718 w 1050607"/>
                <a:gd name="connsiteY26" fmla="*/ 32385 h 358139"/>
                <a:gd name="connsiteX27" fmla="*/ 36195 w 1050607"/>
                <a:gd name="connsiteY27" fmla="*/ 24765 h 358139"/>
                <a:gd name="connsiteX28" fmla="*/ 83820 w 1050607"/>
                <a:gd name="connsiteY28" fmla="*/ 7620 h 358139"/>
                <a:gd name="connsiteX29" fmla="*/ 142875 w 1050607"/>
                <a:gd name="connsiteY29" fmla="*/ 0 h 358139"/>
                <a:gd name="connsiteX30" fmla="*/ 242888 w 1050607"/>
                <a:gd name="connsiteY30" fmla="*/ 31433 h 358139"/>
                <a:gd name="connsiteX31" fmla="*/ 274320 w 1050607"/>
                <a:gd name="connsiteY31" fmla="*/ 124778 h 358139"/>
                <a:gd name="connsiteX32" fmla="*/ 274320 w 1050607"/>
                <a:gd name="connsiteY32" fmla="*/ 248603 h 358139"/>
                <a:gd name="connsiteX33" fmla="*/ 120015 w 1050607"/>
                <a:gd name="connsiteY33" fmla="*/ 306705 h 358139"/>
                <a:gd name="connsiteX34" fmla="*/ 159068 w 1050607"/>
                <a:gd name="connsiteY34" fmla="*/ 300038 h 358139"/>
                <a:gd name="connsiteX35" fmla="*/ 195263 w 1050607"/>
                <a:gd name="connsiteY35" fmla="*/ 275273 h 358139"/>
                <a:gd name="connsiteX36" fmla="*/ 208598 w 1050607"/>
                <a:gd name="connsiteY36" fmla="*/ 250508 h 358139"/>
                <a:gd name="connsiteX37" fmla="*/ 212408 w 1050607"/>
                <a:gd name="connsiteY37" fmla="*/ 217170 h 358139"/>
                <a:gd name="connsiteX38" fmla="*/ 212408 w 1050607"/>
                <a:gd name="connsiteY38" fmla="*/ 200978 h 358139"/>
                <a:gd name="connsiteX39" fmla="*/ 177165 w 1050607"/>
                <a:gd name="connsiteY39" fmla="*/ 194310 h 358139"/>
                <a:gd name="connsiteX40" fmla="*/ 141923 w 1050607"/>
                <a:gd name="connsiteY40" fmla="*/ 192405 h 358139"/>
                <a:gd name="connsiteX41" fmla="*/ 84773 w 1050607"/>
                <a:gd name="connsiteY41" fmla="*/ 207645 h 358139"/>
                <a:gd name="connsiteX42" fmla="*/ 65723 w 1050607"/>
                <a:gd name="connsiteY42" fmla="*/ 251460 h 358139"/>
                <a:gd name="connsiteX43" fmla="*/ 80010 w 1050607"/>
                <a:gd name="connsiteY43" fmla="*/ 291465 h 358139"/>
                <a:gd name="connsiteX44" fmla="*/ 120015 w 1050607"/>
                <a:gd name="connsiteY44" fmla="*/ 306705 h 358139"/>
                <a:gd name="connsiteX45" fmla="*/ 425768 w 1050607"/>
                <a:gd name="connsiteY45" fmla="*/ 348615 h 358139"/>
                <a:gd name="connsiteX46" fmla="*/ 411480 w 1050607"/>
                <a:gd name="connsiteY46" fmla="*/ 344805 h 358139"/>
                <a:gd name="connsiteX47" fmla="*/ 403860 w 1050607"/>
                <a:gd name="connsiteY47" fmla="*/ 329565 h 358139"/>
                <a:gd name="connsiteX48" fmla="*/ 314325 w 1050607"/>
                <a:gd name="connsiteY48" fmla="*/ 34290 h 358139"/>
                <a:gd name="connsiteX49" fmla="*/ 310515 w 1050607"/>
                <a:gd name="connsiteY49" fmla="*/ 19050 h 358139"/>
                <a:gd name="connsiteX50" fmla="*/ 320040 w 1050607"/>
                <a:gd name="connsiteY50" fmla="*/ 9525 h 358139"/>
                <a:gd name="connsiteX51" fmla="*/ 357188 w 1050607"/>
                <a:gd name="connsiteY51" fmla="*/ 9525 h 358139"/>
                <a:gd name="connsiteX52" fmla="*/ 372428 w 1050607"/>
                <a:gd name="connsiteY52" fmla="*/ 13335 h 358139"/>
                <a:gd name="connsiteX53" fmla="*/ 380048 w 1050607"/>
                <a:gd name="connsiteY53" fmla="*/ 28575 h 358139"/>
                <a:gd name="connsiteX54" fmla="*/ 443865 w 1050607"/>
                <a:gd name="connsiteY54" fmla="*/ 280988 h 358139"/>
                <a:gd name="connsiteX55" fmla="*/ 503873 w 1050607"/>
                <a:gd name="connsiteY55" fmla="*/ 28575 h 358139"/>
                <a:gd name="connsiteX56" fmla="*/ 511493 w 1050607"/>
                <a:gd name="connsiteY56" fmla="*/ 13335 h 358139"/>
                <a:gd name="connsiteX57" fmla="*/ 526733 w 1050607"/>
                <a:gd name="connsiteY57" fmla="*/ 9525 h 358139"/>
                <a:gd name="connsiteX58" fmla="*/ 557213 w 1050607"/>
                <a:gd name="connsiteY58" fmla="*/ 9525 h 358139"/>
                <a:gd name="connsiteX59" fmla="*/ 572453 w 1050607"/>
                <a:gd name="connsiteY59" fmla="*/ 13335 h 358139"/>
                <a:gd name="connsiteX60" fmla="*/ 580073 w 1050607"/>
                <a:gd name="connsiteY60" fmla="*/ 28575 h 358139"/>
                <a:gd name="connsiteX61" fmla="*/ 640080 w 1050607"/>
                <a:gd name="connsiteY61" fmla="*/ 283845 h 358139"/>
                <a:gd name="connsiteX62" fmla="*/ 705803 w 1050607"/>
                <a:gd name="connsiteY62" fmla="*/ 28575 h 358139"/>
                <a:gd name="connsiteX63" fmla="*/ 713423 w 1050607"/>
                <a:gd name="connsiteY63" fmla="*/ 13335 h 358139"/>
                <a:gd name="connsiteX64" fmla="*/ 728663 w 1050607"/>
                <a:gd name="connsiteY64" fmla="*/ 9525 h 358139"/>
                <a:gd name="connsiteX65" fmla="*/ 763905 w 1050607"/>
                <a:gd name="connsiteY65" fmla="*/ 9525 h 358139"/>
                <a:gd name="connsiteX66" fmla="*/ 773430 w 1050607"/>
                <a:gd name="connsiteY66" fmla="*/ 19050 h 358139"/>
                <a:gd name="connsiteX67" fmla="*/ 772478 w 1050607"/>
                <a:gd name="connsiteY67" fmla="*/ 24765 h 358139"/>
                <a:gd name="connsiteX68" fmla="*/ 769620 w 1050607"/>
                <a:gd name="connsiteY68" fmla="*/ 34290 h 358139"/>
                <a:gd name="connsiteX69" fmla="*/ 677228 w 1050607"/>
                <a:gd name="connsiteY69" fmla="*/ 329565 h 358139"/>
                <a:gd name="connsiteX70" fmla="*/ 669608 w 1050607"/>
                <a:gd name="connsiteY70" fmla="*/ 344805 h 358139"/>
                <a:gd name="connsiteX71" fmla="*/ 655320 w 1050607"/>
                <a:gd name="connsiteY71" fmla="*/ 348615 h 358139"/>
                <a:gd name="connsiteX72" fmla="*/ 622935 w 1050607"/>
                <a:gd name="connsiteY72" fmla="*/ 348615 h 358139"/>
                <a:gd name="connsiteX73" fmla="*/ 607695 w 1050607"/>
                <a:gd name="connsiteY73" fmla="*/ 344805 h 358139"/>
                <a:gd name="connsiteX74" fmla="*/ 600075 w 1050607"/>
                <a:gd name="connsiteY74" fmla="*/ 329565 h 358139"/>
                <a:gd name="connsiteX75" fmla="*/ 540068 w 1050607"/>
                <a:gd name="connsiteY75" fmla="*/ 83820 h 358139"/>
                <a:gd name="connsiteX76" fmla="*/ 481013 w 1050607"/>
                <a:gd name="connsiteY76" fmla="*/ 329565 h 358139"/>
                <a:gd name="connsiteX77" fmla="*/ 473393 w 1050607"/>
                <a:gd name="connsiteY77" fmla="*/ 344805 h 358139"/>
                <a:gd name="connsiteX78" fmla="*/ 458153 w 1050607"/>
                <a:gd name="connsiteY78" fmla="*/ 348615 h 358139"/>
                <a:gd name="connsiteX79" fmla="*/ 425768 w 1050607"/>
                <a:gd name="connsiteY79" fmla="*/ 348615 h 358139"/>
                <a:gd name="connsiteX80" fmla="*/ 916305 w 1050607"/>
                <a:gd name="connsiteY80" fmla="*/ 358140 h 358139"/>
                <a:gd name="connsiteX81" fmla="*/ 857250 w 1050607"/>
                <a:gd name="connsiteY81" fmla="*/ 351473 h 358139"/>
                <a:gd name="connsiteX82" fmla="*/ 813435 w 1050607"/>
                <a:gd name="connsiteY82" fmla="*/ 336233 h 358139"/>
                <a:gd name="connsiteX83" fmla="*/ 802005 w 1050607"/>
                <a:gd name="connsiteY83" fmla="*/ 325755 h 358139"/>
                <a:gd name="connsiteX84" fmla="*/ 800100 w 1050607"/>
                <a:gd name="connsiteY84" fmla="*/ 315278 h 358139"/>
                <a:gd name="connsiteX85" fmla="*/ 800100 w 1050607"/>
                <a:gd name="connsiteY85" fmla="*/ 296228 h 358139"/>
                <a:gd name="connsiteX86" fmla="*/ 808673 w 1050607"/>
                <a:gd name="connsiteY86" fmla="*/ 283845 h 358139"/>
                <a:gd name="connsiteX87" fmla="*/ 815340 w 1050607"/>
                <a:gd name="connsiteY87" fmla="*/ 284798 h 358139"/>
                <a:gd name="connsiteX88" fmla="*/ 824865 w 1050607"/>
                <a:gd name="connsiteY88" fmla="*/ 288608 h 358139"/>
                <a:gd name="connsiteX89" fmla="*/ 866775 w 1050607"/>
                <a:gd name="connsiteY89" fmla="*/ 301943 h 358139"/>
                <a:gd name="connsiteX90" fmla="*/ 912495 w 1050607"/>
                <a:gd name="connsiteY90" fmla="*/ 306705 h 358139"/>
                <a:gd name="connsiteX91" fmla="*/ 968693 w 1050607"/>
                <a:gd name="connsiteY91" fmla="*/ 294323 h 358139"/>
                <a:gd name="connsiteX92" fmla="*/ 988695 w 1050607"/>
                <a:gd name="connsiteY92" fmla="*/ 258128 h 358139"/>
                <a:gd name="connsiteX93" fmla="*/ 978218 w 1050607"/>
                <a:gd name="connsiteY93" fmla="*/ 231458 h 358139"/>
                <a:gd name="connsiteX94" fmla="*/ 940118 w 1050607"/>
                <a:gd name="connsiteY94" fmla="*/ 211455 h 358139"/>
                <a:gd name="connsiteX95" fmla="*/ 884873 w 1050607"/>
                <a:gd name="connsiteY95" fmla="*/ 194310 h 358139"/>
                <a:gd name="connsiteX96" fmla="*/ 823913 w 1050607"/>
                <a:gd name="connsiteY96" fmla="*/ 155258 h 358139"/>
                <a:gd name="connsiteX97" fmla="*/ 804863 w 1050607"/>
                <a:gd name="connsiteY97" fmla="*/ 100013 h 358139"/>
                <a:gd name="connsiteX98" fmla="*/ 815340 w 1050607"/>
                <a:gd name="connsiteY98" fmla="*/ 58103 h 358139"/>
                <a:gd name="connsiteX99" fmla="*/ 842963 w 1050607"/>
                <a:gd name="connsiteY99" fmla="*/ 26670 h 358139"/>
                <a:gd name="connsiteX100" fmla="*/ 882968 w 1050607"/>
                <a:gd name="connsiteY100" fmla="*/ 6668 h 358139"/>
                <a:gd name="connsiteX101" fmla="*/ 930593 w 1050607"/>
                <a:gd name="connsiteY101" fmla="*/ 0 h 358139"/>
                <a:gd name="connsiteX102" fmla="*/ 956310 w 1050607"/>
                <a:gd name="connsiteY102" fmla="*/ 1905 h 358139"/>
                <a:gd name="connsiteX103" fmla="*/ 981075 w 1050607"/>
                <a:gd name="connsiteY103" fmla="*/ 6668 h 358139"/>
                <a:gd name="connsiteX104" fmla="*/ 1002983 w 1050607"/>
                <a:gd name="connsiteY104" fmla="*/ 12383 h 358139"/>
                <a:gd name="connsiteX105" fmla="*/ 1019175 w 1050607"/>
                <a:gd name="connsiteY105" fmla="*/ 19050 h 358139"/>
                <a:gd name="connsiteX106" fmla="*/ 1030605 w 1050607"/>
                <a:gd name="connsiteY106" fmla="*/ 28575 h 358139"/>
                <a:gd name="connsiteX107" fmla="*/ 1034415 w 1050607"/>
                <a:gd name="connsiteY107" fmla="*/ 40958 h 358139"/>
                <a:gd name="connsiteX108" fmla="*/ 1034415 w 1050607"/>
                <a:gd name="connsiteY108" fmla="*/ 59055 h 358139"/>
                <a:gd name="connsiteX109" fmla="*/ 1025843 w 1050607"/>
                <a:gd name="connsiteY109" fmla="*/ 71438 h 358139"/>
                <a:gd name="connsiteX110" fmla="*/ 1011555 w 1050607"/>
                <a:gd name="connsiteY110" fmla="*/ 66675 h 358139"/>
                <a:gd name="connsiteX111" fmla="*/ 938213 w 1050607"/>
                <a:gd name="connsiteY111" fmla="*/ 52388 h 358139"/>
                <a:gd name="connsiteX112" fmla="*/ 887730 w 1050607"/>
                <a:gd name="connsiteY112" fmla="*/ 62865 h 358139"/>
                <a:gd name="connsiteX113" fmla="*/ 865823 w 1050607"/>
                <a:gd name="connsiteY113" fmla="*/ 96203 h 358139"/>
                <a:gd name="connsiteX114" fmla="*/ 877253 w 1050607"/>
                <a:gd name="connsiteY114" fmla="*/ 122873 h 358139"/>
                <a:gd name="connsiteX115" fmla="*/ 919163 w 1050607"/>
                <a:gd name="connsiteY115" fmla="*/ 143828 h 358139"/>
                <a:gd name="connsiteX116" fmla="*/ 973455 w 1050607"/>
                <a:gd name="connsiteY116" fmla="*/ 160973 h 358139"/>
                <a:gd name="connsiteX117" fmla="*/ 1032510 w 1050607"/>
                <a:gd name="connsiteY117" fmla="*/ 198120 h 358139"/>
                <a:gd name="connsiteX118" fmla="*/ 1050608 w 1050607"/>
                <a:gd name="connsiteY118" fmla="*/ 251460 h 358139"/>
                <a:gd name="connsiteX119" fmla="*/ 1040130 w 1050607"/>
                <a:gd name="connsiteY119" fmla="*/ 296228 h 358139"/>
                <a:gd name="connsiteX120" fmla="*/ 1012508 w 1050607"/>
                <a:gd name="connsiteY120" fmla="*/ 329565 h 358139"/>
                <a:gd name="connsiteX121" fmla="*/ 970598 w 1050607"/>
                <a:gd name="connsiteY121" fmla="*/ 350520 h 358139"/>
                <a:gd name="connsiteX122" fmla="*/ 916305 w 1050607"/>
                <a:gd name="connsiteY122" fmla="*/ 358140 h 358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1050607" h="358139">
                  <a:moveTo>
                    <a:pt x="274320" y="248603"/>
                  </a:moveTo>
                  <a:cubicBezTo>
                    <a:pt x="274320" y="262890"/>
                    <a:pt x="276225" y="274320"/>
                    <a:pt x="279083" y="282893"/>
                  </a:cubicBezTo>
                  <a:cubicBezTo>
                    <a:pt x="281940" y="291465"/>
                    <a:pt x="285750" y="300038"/>
                    <a:pt x="291465" y="310515"/>
                  </a:cubicBezTo>
                  <a:cubicBezTo>
                    <a:pt x="293370" y="313373"/>
                    <a:pt x="294323" y="316230"/>
                    <a:pt x="294323" y="319088"/>
                  </a:cubicBezTo>
                  <a:cubicBezTo>
                    <a:pt x="294323" y="322898"/>
                    <a:pt x="291465" y="326708"/>
                    <a:pt x="286703" y="330518"/>
                  </a:cubicBezTo>
                  <a:lnTo>
                    <a:pt x="262890" y="346710"/>
                  </a:lnTo>
                  <a:cubicBezTo>
                    <a:pt x="259080" y="348615"/>
                    <a:pt x="256223" y="350520"/>
                    <a:pt x="252413" y="350520"/>
                  </a:cubicBezTo>
                  <a:cubicBezTo>
                    <a:pt x="248603" y="350520"/>
                    <a:pt x="244793" y="348615"/>
                    <a:pt x="240983" y="344805"/>
                  </a:cubicBezTo>
                  <a:cubicBezTo>
                    <a:pt x="235268" y="339090"/>
                    <a:pt x="231458" y="333375"/>
                    <a:pt x="227648" y="326708"/>
                  </a:cubicBezTo>
                  <a:cubicBezTo>
                    <a:pt x="223838" y="320040"/>
                    <a:pt x="220028" y="312420"/>
                    <a:pt x="216218" y="304800"/>
                  </a:cubicBezTo>
                  <a:cubicBezTo>
                    <a:pt x="186690" y="340043"/>
                    <a:pt x="148590" y="357188"/>
                    <a:pt x="103823" y="357188"/>
                  </a:cubicBezTo>
                  <a:cubicBezTo>
                    <a:pt x="71438" y="357188"/>
                    <a:pt x="46673" y="347663"/>
                    <a:pt x="27623" y="329565"/>
                  </a:cubicBezTo>
                  <a:cubicBezTo>
                    <a:pt x="8573" y="311468"/>
                    <a:pt x="0" y="286703"/>
                    <a:pt x="0" y="256223"/>
                  </a:cubicBezTo>
                  <a:cubicBezTo>
                    <a:pt x="0" y="223838"/>
                    <a:pt x="11430" y="197168"/>
                    <a:pt x="34290" y="178118"/>
                  </a:cubicBezTo>
                  <a:cubicBezTo>
                    <a:pt x="57150" y="158115"/>
                    <a:pt x="88583" y="148590"/>
                    <a:pt x="127635" y="148590"/>
                  </a:cubicBezTo>
                  <a:cubicBezTo>
                    <a:pt x="140970" y="148590"/>
                    <a:pt x="154305" y="149543"/>
                    <a:pt x="167640" y="151448"/>
                  </a:cubicBezTo>
                  <a:cubicBezTo>
                    <a:pt x="181928" y="153353"/>
                    <a:pt x="196215" y="156210"/>
                    <a:pt x="211455" y="160020"/>
                  </a:cubicBezTo>
                  <a:lnTo>
                    <a:pt x="211455" y="132398"/>
                  </a:lnTo>
                  <a:cubicBezTo>
                    <a:pt x="211455" y="103823"/>
                    <a:pt x="205740" y="82868"/>
                    <a:pt x="193358" y="71438"/>
                  </a:cubicBezTo>
                  <a:cubicBezTo>
                    <a:pt x="180975" y="60008"/>
                    <a:pt x="160973" y="53340"/>
                    <a:pt x="131445" y="53340"/>
                  </a:cubicBezTo>
                  <a:cubicBezTo>
                    <a:pt x="118110" y="53340"/>
                    <a:pt x="104775" y="55245"/>
                    <a:pt x="90488" y="58103"/>
                  </a:cubicBezTo>
                  <a:cubicBezTo>
                    <a:pt x="76200" y="61913"/>
                    <a:pt x="62865" y="65723"/>
                    <a:pt x="49530" y="71438"/>
                  </a:cubicBezTo>
                  <a:cubicBezTo>
                    <a:pt x="43815" y="73343"/>
                    <a:pt x="39053" y="75248"/>
                    <a:pt x="36195" y="76200"/>
                  </a:cubicBezTo>
                  <a:cubicBezTo>
                    <a:pt x="33338" y="76200"/>
                    <a:pt x="31432" y="77153"/>
                    <a:pt x="30480" y="77153"/>
                  </a:cubicBezTo>
                  <a:cubicBezTo>
                    <a:pt x="24765" y="77153"/>
                    <a:pt x="22860" y="73343"/>
                    <a:pt x="22860" y="64770"/>
                  </a:cubicBezTo>
                  <a:lnTo>
                    <a:pt x="22860" y="45720"/>
                  </a:lnTo>
                  <a:cubicBezTo>
                    <a:pt x="22860" y="39053"/>
                    <a:pt x="23813" y="35243"/>
                    <a:pt x="25718" y="32385"/>
                  </a:cubicBezTo>
                  <a:cubicBezTo>
                    <a:pt x="27623" y="29528"/>
                    <a:pt x="31432" y="26670"/>
                    <a:pt x="36195" y="24765"/>
                  </a:cubicBezTo>
                  <a:cubicBezTo>
                    <a:pt x="49530" y="18098"/>
                    <a:pt x="65723" y="12383"/>
                    <a:pt x="83820" y="7620"/>
                  </a:cubicBezTo>
                  <a:cubicBezTo>
                    <a:pt x="102870" y="2858"/>
                    <a:pt x="121920" y="0"/>
                    <a:pt x="142875" y="0"/>
                  </a:cubicBezTo>
                  <a:cubicBezTo>
                    <a:pt x="188595" y="0"/>
                    <a:pt x="221933" y="10478"/>
                    <a:pt x="242888" y="31433"/>
                  </a:cubicBezTo>
                  <a:cubicBezTo>
                    <a:pt x="263843" y="52388"/>
                    <a:pt x="274320" y="83820"/>
                    <a:pt x="274320" y="124778"/>
                  </a:cubicBezTo>
                  <a:lnTo>
                    <a:pt x="274320" y="248603"/>
                  </a:lnTo>
                  <a:close/>
                  <a:moveTo>
                    <a:pt x="120015" y="306705"/>
                  </a:moveTo>
                  <a:cubicBezTo>
                    <a:pt x="132398" y="306705"/>
                    <a:pt x="145733" y="304800"/>
                    <a:pt x="159068" y="300038"/>
                  </a:cubicBezTo>
                  <a:cubicBezTo>
                    <a:pt x="172403" y="295275"/>
                    <a:pt x="184785" y="287655"/>
                    <a:pt x="195263" y="275273"/>
                  </a:cubicBezTo>
                  <a:cubicBezTo>
                    <a:pt x="201930" y="268605"/>
                    <a:pt x="205740" y="260033"/>
                    <a:pt x="208598" y="250508"/>
                  </a:cubicBezTo>
                  <a:cubicBezTo>
                    <a:pt x="211455" y="240983"/>
                    <a:pt x="212408" y="230505"/>
                    <a:pt x="212408" y="217170"/>
                  </a:cubicBezTo>
                  <a:lnTo>
                    <a:pt x="212408" y="200978"/>
                  </a:lnTo>
                  <a:cubicBezTo>
                    <a:pt x="200978" y="198120"/>
                    <a:pt x="189548" y="196215"/>
                    <a:pt x="177165" y="194310"/>
                  </a:cubicBezTo>
                  <a:cubicBezTo>
                    <a:pt x="164783" y="192405"/>
                    <a:pt x="153353" y="192405"/>
                    <a:pt x="141923" y="192405"/>
                  </a:cubicBezTo>
                  <a:cubicBezTo>
                    <a:pt x="116205" y="192405"/>
                    <a:pt x="98108" y="197168"/>
                    <a:pt x="84773" y="207645"/>
                  </a:cubicBezTo>
                  <a:cubicBezTo>
                    <a:pt x="72390" y="218123"/>
                    <a:pt x="65723" y="232410"/>
                    <a:pt x="65723" y="251460"/>
                  </a:cubicBezTo>
                  <a:cubicBezTo>
                    <a:pt x="65723" y="269558"/>
                    <a:pt x="70485" y="282893"/>
                    <a:pt x="80010" y="291465"/>
                  </a:cubicBezTo>
                  <a:cubicBezTo>
                    <a:pt x="89535" y="302895"/>
                    <a:pt x="102870" y="306705"/>
                    <a:pt x="120015" y="306705"/>
                  </a:cubicBezTo>
                  <a:close/>
                  <a:moveTo>
                    <a:pt x="425768" y="348615"/>
                  </a:moveTo>
                  <a:cubicBezTo>
                    <a:pt x="419100" y="348615"/>
                    <a:pt x="414338" y="347663"/>
                    <a:pt x="411480" y="344805"/>
                  </a:cubicBezTo>
                  <a:cubicBezTo>
                    <a:pt x="408623" y="341948"/>
                    <a:pt x="405765" y="337185"/>
                    <a:pt x="403860" y="329565"/>
                  </a:cubicBezTo>
                  <a:lnTo>
                    <a:pt x="314325" y="34290"/>
                  </a:lnTo>
                  <a:cubicBezTo>
                    <a:pt x="312420" y="26670"/>
                    <a:pt x="310515" y="21908"/>
                    <a:pt x="310515" y="19050"/>
                  </a:cubicBezTo>
                  <a:cubicBezTo>
                    <a:pt x="310515" y="12383"/>
                    <a:pt x="313373" y="9525"/>
                    <a:pt x="320040" y="9525"/>
                  </a:cubicBezTo>
                  <a:lnTo>
                    <a:pt x="357188" y="9525"/>
                  </a:lnTo>
                  <a:cubicBezTo>
                    <a:pt x="363855" y="9525"/>
                    <a:pt x="369570" y="10478"/>
                    <a:pt x="372428" y="13335"/>
                  </a:cubicBezTo>
                  <a:cubicBezTo>
                    <a:pt x="375285" y="16193"/>
                    <a:pt x="378143" y="20955"/>
                    <a:pt x="380048" y="28575"/>
                  </a:cubicBezTo>
                  <a:lnTo>
                    <a:pt x="443865" y="280988"/>
                  </a:lnTo>
                  <a:lnTo>
                    <a:pt x="503873" y="28575"/>
                  </a:lnTo>
                  <a:cubicBezTo>
                    <a:pt x="505778" y="20955"/>
                    <a:pt x="507683" y="16193"/>
                    <a:pt x="511493" y="13335"/>
                  </a:cubicBezTo>
                  <a:cubicBezTo>
                    <a:pt x="514350" y="10478"/>
                    <a:pt x="520065" y="9525"/>
                    <a:pt x="526733" y="9525"/>
                  </a:cubicBezTo>
                  <a:lnTo>
                    <a:pt x="557213" y="9525"/>
                  </a:lnTo>
                  <a:cubicBezTo>
                    <a:pt x="563880" y="9525"/>
                    <a:pt x="569595" y="10478"/>
                    <a:pt x="572453" y="13335"/>
                  </a:cubicBezTo>
                  <a:cubicBezTo>
                    <a:pt x="575310" y="16193"/>
                    <a:pt x="578168" y="20955"/>
                    <a:pt x="580073" y="28575"/>
                  </a:cubicBezTo>
                  <a:lnTo>
                    <a:pt x="640080" y="283845"/>
                  </a:lnTo>
                  <a:lnTo>
                    <a:pt x="705803" y="28575"/>
                  </a:lnTo>
                  <a:cubicBezTo>
                    <a:pt x="707708" y="20955"/>
                    <a:pt x="710565" y="16193"/>
                    <a:pt x="713423" y="13335"/>
                  </a:cubicBezTo>
                  <a:cubicBezTo>
                    <a:pt x="716280" y="10478"/>
                    <a:pt x="721043" y="9525"/>
                    <a:pt x="728663" y="9525"/>
                  </a:cubicBezTo>
                  <a:lnTo>
                    <a:pt x="763905" y="9525"/>
                  </a:lnTo>
                  <a:cubicBezTo>
                    <a:pt x="770573" y="9525"/>
                    <a:pt x="773430" y="12383"/>
                    <a:pt x="773430" y="19050"/>
                  </a:cubicBezTo>
                  <a:cubicBezTo>
                    <a:pt x="773430" y="20955"/>
                    <a:pt x="773430" y="22860"/>
                    <a:pt x="772478" y="24765"/>
                  </a:cubicBezTo>
                  <a:cubicBezTo>
                    <a:pt x="772478" y="26670"/>
                    <a:pt x="771525" y="30480"/>
                    <a:pt x="769620" y="34290"/>
                  </a:cubicBezTo>
                  <a:lnTo>
                    <a:pt x="677228" y="329565"/>
                  </a:lnTo>
                  <a:cubicBezTo>
                    <a:pt x="675323" y="337185"/>
                    <a:pt x="672465" y="341948"/>
                    <a:pt x="669608" y="344805"/>
                  </a:cubicBezTo>
                  <a:cubicBezTo>
                    <a:pt x="666750" y="347663"/>
                    <a:pt x="661988" y="348615"/>
                    <a:pt x="655320" y="348615"/>
                  </a:cubicBezTo>
                  <a:lnTo>
                    <a:pt x="622935" y="348615"/>
                  </a:lnTo>
                  <a:cubicBezTo>
                    <a:pt x="616268" y="348615"/>
                    <a:pt x="610553" y="347663"/>
                    <a:pt x="607695" y="344805"/>
                  </a:cubicBezTo>
                  <a:cubicBezTo>
                    <a:pt x="604838" y="341948"/>
                    <a:pt x="601980" y="337185"/>
                    <a:pt x="600075" y="329565"/>
                  </a:cubicBezTo>
                  <a:lnTo>
                    <a:pt x="540068" y="83820"/>
                  </a:lnTo>
                  <a:lnTo>
                    <a:pt x="481013" y="329565"/>
                  </a:lnTo>
                  <a:cubicBezTo>
                    <a:pt x="479108" y="337185"/>
                    <a:pt x="477203" y="341948"/>
                    <a:pt x="473393" y="344805"/>
                  </a:cubicBezTo>
                  <a:cubicBezTo>
                    <a:pt x="470535" y="347663"/>
                    <a:pt x="464820" y="348615"/>
                    <a:pt x="458153" y="348615"/>
                  </a:cubicBezTo>
                  <a:lnTo>
                    <a:pt x="425768" y="348615"/>
                  </a:lnTo>
                  <a:close/>
                  <a:moveTo>
                    <a:pt x="916305" y="358140"/>
                  </a:moveTo>
                  <a:cubicBezTo>
                    <a:pt x="896303" y="358140"/>
                    <a:pt x="876300" y="356235"/>
                    <a:pt x="857250" y="351473"/>
                  </a:cubicBezTo>
                  <a:cubicBezTo>
                    <a:pt x="838200" y="346710"/>
                    <a:pt x="822960" y="341948"/>
                    <a:pt x="813435" y="336233"/>
                  </a:cubicBezTo>
                  <a:cubicBezTo>
                    <a:pt x="806768" y="332423"/>
                    <a:pt x="802958" y="329565"/>
                    <a:pt x="802005" y="325755"/>
                  </a:cubicBezTo>
                  <a:cubicBezTo>
                    <a:pt x="800100" y="321945"/>
                    <a:pt x="800100" y="319088"/>
                    <a:pt x="800100" y="315278"/>
                  </a:cubicBezTo>
                  <a:lnTo>
                    <a:pt x="800100" y="296228"/>
                  </a:lnTo>
                  <a:cubicBezTo>
                    <a:pt x="800100" y="288608"/>
                    <a:pt x="802958" y="283845"/>
                    <a:pt x="808673" y="283845"/>
                  </a:cubicBezTo>
                  <a:cubicBezTo>
                    <a:pt x="810578" y="283845"/>
                    <a:pt x="813435" y="283845"/>
                    <a:pt x="815340" y="284798"/>
                  </a:cubicBezTo>
                  <a:cubicBezTo>
                    <a:pt x="818198" y="285750"/>
                    <a:pt x="821055" y="286703"/>
                    <a:pt x="824865" y="288608"/>
                  </a:cubicBezTo>
                  <a:cubicBezTo>
                    <a:pt x="838200" y="294323"/>
                    <a:pt x="851535" y="299085"/>
                    <a:pt x="866775" y="301943"/>
                  </a:cubicBezTo>
                  <a:cubicBezTo>
                    <a:pt x="882015" y="304800"/>
                    <a:pt x="897255" y="306705"/>
                    <a:pt x="912495" y="306705"/>
                  </a:cubicBezTo>
                  <a:cubicBezTo>
                    <a:pt x="936308" y="306705"/>
                    <a:pt x="955358" y="302895"/>
                    <a:pt x="968693" y="294323"/>
                  </a:cubicBezTo>
                  <a:cubicBezTo>
                    <a:pt x="982028" y="285750"/>
                    <a:pt x="988695" y="274320"/>
                    <a:pt x="988695" y="258128"/>
                  </a:cubicBezTo>
                  <a:cubicBezTo>
                    <a:pt x="988695" y="247650"/>
                    <a:pt x="984885" y="238125"/>
                    <a:pt x="978218" y="231458"/>
                  </a:cubicBezTo>
                  <a:cubicBezTo>
                    <a:pt x="971550" y="224790"/>
                    <a:pt x="958215" y="218123"/>
                    <a:pt x="940118" y="211455"/>
                  </a:cubicBezTo>
                  <a:lnTo>
                    <a:pt x="884873" y="194310"/>
                  </a:lnTo>
                  <a:cubicBezTo>
                    <a:pt x="857250" y="185738"/>
                    <a:pt x="836295" y="172403"/>
                    <a:pt x="823913" y="155258"/>
                  </a:cubicBezTo>
                  <a:cubicBezTo>
                    <a:pt x="811530" y="138113"/>
                    <a:pt x="804863" y="120015"/>
                    <a:pt x="804863" y="100013"/>
                  </a:cubicBezTo>
                  <a:cubicBezTo>
                    <a:pt x="804863" y="83820"/>
                    <a:pt x="808673" y="69533"/>
                    <a:pt x="815340" y="58103"/>
                  </a:cubicBezTo>
                  <a:cubicBezTo>
                    <a:pt x="822008" y="45720"/>
                    <a:pt x="831533" y="35243"/>
                    <a:pt x="842963" y="26670"/>
                  </a:cubicBezTo>
                  <a:cubicBezTo>
                    <a:pt x="854393" y="18098"/>
                    <a:pt x="867728" y="11430"/>
                    <a:pt x="882968" y="6668"/>
                  </a:cubicBezTo>
                  <a:cubicBezTo>
                    <a:pt x="898208" y="1905"/>
                    <a:pt x="914400" y="0"/>
                    <a:pt x="930593" y="0"/>
                  </a:cubicBezTo>
                  <a:cubicBezTo>
                    <a:pt x="939165" y="0"/>
                    <a:pt x="947738" y="953"/>
                    <a:pt x="956310" y="1905"/>
                  </a:cubicBezTo>
                  <a:cubicBezTo>
                    <a:pt x="964883" y="2858"/>
                    <a:pt x="973455" y="4763"/>
                    <a:pt x="981075" y="6668"/>
                  </a:cubicBezTo>
                  <a:cubicBezTo>
                    <a:pt x="988695" y="8573"/>
                    <a:pt x="996315" y="10478"/>
                    <a:pt x="1002983" y="12383"/>
                  </a:cubicBezTo>
                  <a:cubicBezTo>
                    <a:pt x="1009650" y="14288"/>
                    <a:pt x="1015365" y="17145"/>
                    <a:pt x="1019175" y="19050"/>
                  </a:cubicBezTo>
                  <a:cubicBezTo>
                    <a:pt x="1024890" y="21908"/>
                    <a:pt x="1028700" y="25718"/>
                    <a:pt x="1030605" y="28575"/>
                  </a:cubicBezTo>
                  <a:cubicBezTo>
                    <a:pt x="1032510" y="31433"/>
                    <a:pt x="1034415" y="36195"/>
                    <a:pt x="1034415" y="40958"/>
                  </a:cubicBezTo>
                  <a:lnTo>
                    <a:pt x="1034415" y="59055"/>
                  </a:lnTo>
                  <a:cubicBezTo>
                    <a:pt x="1034415" y="66675"/>
                    <a:pt x="1031558" y="71438"/>
                    <a:pt x="1025843" y="71438"/>
                  </a:cubicBezTo>
                  <a:cubicBezTo>
                    <a:pt x="1022985" y="71438"/>
                    <a:pt x="1018223" y="69533"/>
                    <a:pt x="1011555" y="66675"/>
                  </a:cubicBezTo>
                  <a:cubicBezTo>
                    <a:pt x="989648" y="57150"/>
                    <a:pt x="964883" y="52388"/>
                    <a:pt x="938213" y="52388"/>
                  </a:cubicBezTo>
                  <a:cubicBezTo>
                    <a:pt x="916305" y="52388"/>
                    <a:pt x="899160" y="56198"/>
                    <a:pt x="887730" y="62865"/>
                  </a:cubicBezTo>
                  <a:cubicBezTo>
                    <a:pt x="871538" y="69533"/>
                    <a:pt x="865823" y="80963"/>
                    <a:pt x="865823" y="96203"/>
                  </a:cubicBezTo>
                  <a:cubicBezTo>
                    <a:pt x="865823" y="106680"/>
                    <a:pt x="869633" y="116205"/>
                    <a:pt x="877253" y="122873"/>
                  </a:cubicBezTo>
                  <a:cubicBezTo>
                    <a:pt x="884873" y="130493"/>
                    <a:pt x="899160" y="137160"/>
                    <a:pt x="919163" y="143828"/>
                  </a:cubicBezTo>
                  <a:lnTo>
                    <a:pt x="973455" y="160973"/>
                  </a:lnTo>
                  <a:cubicBezTo>
                    <a:pt x="1001078" y="169545"/>
                    <a:pt x="1021080" y="181928"/>
                    <a:pt x="1032510" y="198120"/>
                  </a:cubicBezTo>
                  <a:cubicBezTo>
                    <a:pt x="1043940" y="213360"/>
                    <a:pt x="1050608" y="231458"/>
                    <a:pt x="1050608" y="251460"/>
                  </a:cubicBezTo>
                  <a:cubicBezTo>
                    <a:pt x="1050608" y="267653"/>
                    <a:pt x="1046798" y="282893"/>
                    <a:pt x="1040130" y="296228"/>
                  </a:cubicBezTo>
                  <a:cubicBezTo>
                    <a:pt x="1033463" y="309563"/>
                    <a:pt x="1023938" y="320993"/>
                    <a:pt x="1012508" y="329565"/>
                  </a:cubicBezTo>
                  <a:cubicBezTo>
                    <a:pt x="1001078" y="339090"/>
                    <a:pt x="986790" y="345758"/>
                    <a:pt x="970598" y="350520"/>
                  </a:cubicBezTo>
                  <a:cubicBezTo>
                    <a:pt x="953453" y="356235"/>
                    <a:pt x="935355" y="358140"/>
                    <a:pt x="916305" y="358140"/>
                  </a:cubicBezTo>
                  <a:close/>
                </a:path>
              </a:pathLst>
            </a:custGeom>
            <a:solidFill>
              <a:schemeClr val="tx1"/>
            </a:solidFill>
            <a:ln w="9525" cap="flat">
              <a:noFill/>
              <a:prstDash val="solid"/>
              <a:miter/>
            </a:ln>
          </p:spPr>
          <p:txBody>
            <a:bodyPr rtlCol="0" anchor="ctr"/>
            <a:lstStyle/>
            <a:p>
              <a:endParaRPr lang="en-US"/>
            </a:p>
          </p:txBody>
        </p:sp>
        <p:grpSp>
          <p:nvGrpSpPr>
            <p:cNvPr id="19" name="Graphic 1">
              <a:extLst>
                <a:ext uri="{FF2B5EF4-FFF2-40B4-BE49-F238E27FC236}">
                  <a16:creationId xmlns:a16="http://schemas.microsoft.com/office/drawing/2014/main" id="{EFD50EDD-76E6-494D-9DDD-A593B1B4BAC9}"/>
                </a:ext>
              </a:extLst>
            </p:cNvPr>
            <p:cNvGrpSpPr/>
            <p:nvPr/>
          </p:nvGrpSpPr>
          <p:grpSpPr>
            <a:xfrm>
              <a:off x="3719413" y="-258754"/>
              <a:ext cx="1146331" cy="258754"/>
              <a:chOff x="3719413" y="-258754"/>
              <a:chExt cx="1146331" cy="258754"/>
            </a:xfrm>
            <a:solidFill>
              <a:srgbClr val="FD9700"/>
            </a:solidFill>
          </p:grpSpPr>
          <p:sp>
            <p:nvSpPr>
              <p:cNvPr id="36" name="Freeform: Shape 35">
                <a:extLst>
                  <a:ext uri="{FF2B5EF4-FFF2-40B4-BE49-F238E27FC236}">
                    <a16:creationId xmlns:a16="http://schemas.microsoft.com/office/drawing/2014/main" id="{E6AA121D-E99E-4578-A959-FEEB6A43FE7C}"/>
                  </a:ext>
                </a:extLst>
              </p:cNvPr>
              <p:cNvSpPr/>
              <p:nvPr/>
            </p:nvSpPr>
            <p:spPr>
              <a:xfrm>
                <a:off x="3719413" y="-235511"/>
                <a:ext cx="1045954" cy="235511"/>
              </a:xfrm>
              <a:custGeom>
                <a:avLst/>
                <a:gdLst>
                  <a:gd name="connsiteX0" fmla="*/ 1036419 w 1045954"/>
                  <a:gd name="connsiteY0" fmla="*/ 93589 h 235511"/>
                  <a:gd name="connsiteX1" fmla="*/ 572551 w 1045954"/>
                  <a:gd name="connsiteY1" fmla="*/ 235512 h 235511"/>
                  <a:gd name="connsiteX2" fmla="*/ 4861 w 1045954"/>
                  <a:gd name="connsiteY2" fmla="*/ 19294 h 235511"/>
                  <a:gd name="connsiteX3" fmla="*/ 18196 w 1045954"/>
                  <a:gd name="connsiteY3" fmla="*/ 2149 h 235511"/>
                  <a:gd name="connsiteX4" fmla="*/ 585886 w 1045954"/>
                  <a:gd name="connsiteY4" fmla="*/ 152644 h 235511"/>
                  <a:gd name="connsiteX5" fmla="*/ 1019273 w 1045954"/>
                  <a:gd name="connsiteY5" fmla="*/ 64062 h 235511"/>
                  <a:gd name="connsiteX6" fmla="*/ 1036419 w 1045954"/>
                  <a:gd name="connsiteY6" fmla="*/ 93589 h 235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5954" h="235511">
                    <a:moveTo>
                      <a:pt x="1036419" y="93589"/>
                    </a:moveTo>
                    <a:cubicBezTo>
                      <a:pt x="911641" y="185982"/>
                      <a:pt x="728761" y="235512"/>
                      <a:pt x="572551" y="235512"/>
                    </a:cubicBezTo>
                    <a:cubicBezTo>
                      <a:pt x="352523" y="235512"/>
                      <a:pt x="155356" y="154549"/>
                      <a:pt x="4861" y="19294"/>
                    </a:cubicBezTo>
                    <a:cubicBezTo>
                      <a:pt x="-6569" y="8817"/>
                      <a:pt x="3908" y="-5471"/>
                      <a:pt x="18196" y="2149"/>
                    </a:cubicBezTo>
                    <a:cubicBezTo>
                      <a:pt x="180121" y="96447"/>
                      <a:pt x="379193" y="152644"/>
                      <a:pt x="585886" y="152644"/>
                    </a:cubicBezTo>
                    <a:cubicBezTo>
                      <a:pt x="724951" y="152644"/>
                      <a:pt x="878303" y="124069"/>
                      <a:pt x="1019273" y="64062"/>
                    </a:cubicBezTo>
                    <a:cubicBezTo>
                      <a:pt x="1040228" y="55489"/>
                      <a:pt x="1057374" y="78349"/>
                      <a:pt x="1036419" y="93589"/>
                    </a:cubicBezTo>
                    <a:close/>
                  </a:path>
                </a:pathLst>
              </a:custGeom>
              <a:grpFill/>
              <a:ln w="9525"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ED59829E-0D7C-476B-B37A-57840CF40A96}"/>
                  </a:ext>
                </a:extLst>
              </p:cNvPr>
              <p:cNvSpPr/>
              <p:nvPr/>
            </p:nvSpPr>
            <p:spPr>
              <a:xfrm>
                <a:off x="4651087" y="-258754"/>
                <a:ext cx="214658" cy="211706"/>
              </a:xfrm>
              <a:custGeom>
                <a:avLst/>
                <a:gdLst>
                  <a:gd name="connsiteX0" fmla="*/ 157132 w 214658"/>
                  <a:gd name="connsiteY0" fmla="*/ 56825 h 211706"/>
                  <a:gd name="connsiteX1" fmla="*/ 10447 w 214658"/>
                  <a:gd name="connsiteY1" fmla="*/ 52062 h 211706"/>
                  <a:gd name="connsiteX2" fmla="*/ 7590 w 214658"/>
                  <a:gd name="connsiteY2" fmla="*/ 34917 h 211706"/>
                  <a:gd name="connsiteX3" fmla="*/ 210472 w 214658"/>
                  <a:gd name="connsiteY3" fmla="*/ 15867 h 211706"/>
                  <a:gd name="connsiteX4" fmla="*/ 139035 w 214658"/>
                  <a:gd name="connsiteY4" fmla="*/ 207320 h 211706"/>
                  <a:gd name="connsiteX5" fmla="*/ 123795 w 214658"/>
                  <a:gd name="connsiteY5" fmla="*/ 199700 h 211706"/>
                  <a:gd name="connsiteX6" fmla="*/ 157132 w 214658"/>
                  <a:gd name="connsiteY6" fmla="*/ 56825 h 211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4658" h="211706">
                    <a:moveTo>
                      <a:pt x="157132" y="56825"/>
                    </a:moveTo>
                    <a:cubicBezTo>
                      <a:pt x="140940" y="35870"/>
                      <a:pt x="51405" y="47300"/>
                      <a:pt x="10447" y="52062"/>
                    </a:cubicBezTo>
                    <a:cubicBezTo>
                      <a:pt x="-1935" y="53967"/>
                      <a:pt x="-3840" y="42537"/>
                      <a:pt x="7590" y="34917"/>
                    </a:cubicBezTo>
                    <a:cubicBezTo>
                      <a:pt x="79027" y="-15565"/>
                      <a:pt x="197137" y="-1278"/>
                      <a:pt x="210472" y="15867"/>
                    </a:cubicBezTo>
                    <a:cubicBezTo>
                      <a:pt x="223807" y="33012"/>
                      <a:pt x="206662" y="151122"/>
                      <a:pt x="139035" y="207320"/>
                    </a:cubicBezTo>
                    <a:cubicBezTo>
                      <a:pt x="128557" y="215892"/>
                      <a:pt x="119032" y="211130"/>
                      <a:pt x="123795" y="199700"/>
                    </a:cubicBezTo>
                    <a:cubicBezTo>
                      <a:pt x="139987" y="162552"/>
                      <a:pt x="173325" y="77780"/>
                      <a:pt x="157132" y="56825"/>
                    </a:cubicBezTo>
                    <a:close/>
                  </a:path>
                </a:pathLst>
              </a:custGeom>
              <a:grpFill/>
              <a:ln w="9525" cap="flat">
                <a:noFill/>
                <a:prstDash val="solid"/>
                <a:miter/>
              </a:ln>
            </p:spPr>
            <p:txBody>
              <a:bodyPr rtlCol="0" anchor="ctr"/>
              <a:lstStyle/>
              <a:p>
                <a:endParaRPr lang="en-US"/>
              </a:p>
            </p:txBody>
          </p:sp>
        </p:grpSp>
        <p:grpSp>
          <p:nvGrpSpPr>
            <p:cNvPr id="20" name="Graphic 1">
              <a:extLst>
                <a:ext uri="{FF2B5EF4-FFF2-40B4-BE49-F238E27FC236}">
                  <a16:creationId xmlns:a16="http://schemas.microsoft.com/office/drawing/2014/main" id="{2A3A2D26-1DE5-4405-A6F5-6B7D1A001571}"/>
                </a:ext>
              </a:extLst>
            </p:cNvPr>
            <p:cNvGrpSpPr/>
            <p:nvPr/>
          </p:nvGrpSpPr>
          <p:grpSpPr>
            <a:xfrm>
              <a:off x="5071109" y="-680084"/>
              <a:ext cx="1101090" cy="626745"/>
              <a:chOff x="5071109" y="-680084"/>
              <a:chExt cx="1101090" cy="626745"/>
            </a:xfrm>
            <a:solidFill>
              <a:schemeClr val="tx1"/>
            </a:solidFill>
          </p:grpSpPr>
          <p:sp>
            <p:nvSpPr>
              <p:cNvPr id="21" name="Freeform: Shape 20">
                <a:extLst>
                  <a:ext uri="{FF2B5EF4-FFF2-40B4-BE49-F238E27FC236}">
                    <a16:creationId xmlns:a16="http://schemas.microsoft.com/office/drawing/2014/main" id="{02A8B60D-17AC-404A-8774-7CE532AA0E2E}"/>
                  </a:ext>
                </a:extLst>
              </p:cNvPr>
              <p:cNvSpPr/>
              <p:nvPr/>
            </p:nvSpPr>
            <p:spPr>
              <a:xfrm>
                <a:off x="5071109" y="-611504"/>
                <a:ext cx="220027" cy="159067"/>
              </a:xfrm>
              <a:custGeom>
                <a:avLst/>
                <a:gdLst>
                  <a:gd name="connsiteX0" fmla="*/ 4763 w 220027"/>
                  <a:gd name="connsiteY0" fmla="*/ 159068 h 159067"/>
                  <a:gd name="connsiteX1" fmla="*/ 0 w 220027"/>
                  <a:gd name="connsiteY1" fmla="*/ 154305 h 159067"/>
                  <a:gd name="connsiteX2" fmla="*/ 0 w 220027"/>
                  <a:gd name="connsiteY2" fmla="*/ 9525 h 159067"/>
                  <a:gd name="connsiteX3" fmla="*/ 4763 w 220027"/>
                  <a:gd name="connsiteY3" fmla="*/ 4763 h 159067"/>
                  <a:gd name="connsiteX4" fmla="*/ 10478 w 220027"/>
                  <a:gd name="connsiteY4" fmla="*/ 4763 h 159067"/>
                  <a:gd name="connsiteX5" fmla="*/ 15240 w 220027"/>
                  <a:gd name="connsiteY5" fmla="*/ 9525 h 159067"/>
                  <a:gd name="connsiteX6" fmla="*/ 16193 w 220027"/>
                  <a:gd name="connsiteY6" fmla="*/ 21908 h 159067"/>
                  <a:gd name="connsiteX7" fmla="*/ 44768 w 220027"/>
                  <a:gd name="connsiteY7" fmla="*/ 5715 h 159067"/>
                  <a:gd name="connsiteX8" fmla="*/ 74295 w 220027"/>
                  <a:gd name="connsiteY8" fmla="*/ 0 h 159067"/>
                  <a:gd name="connsiteX9" fmla="*/ 113348 w 220027"/>
                  <a:gd name="connsiteY9" fmla="*/ 23813 h 159067"/>
                  <a:gd name="connsiteX10" fmla="*/ 143828 w 220027"/>
                  <a:gd name="connsiteY10" fmla="*/ 6667 h 159067"/>
                  <a:gd name="connsiteX11" fmla="*/ 176213 w 220027"/>
                  <a:gd name="connsiteY11" fmla="*/ 952 h 159067"/>
                  <a:gd name="connsiteX12" fmla="*/ 208598 w 220027"/>
                  <a:gd name="connsiteY12" fmla="*/ 13335 h 159067"/>
                  <a:gd name="connsiteX13" fmla="*/ 220028 w 220027"/>
                  <a:gd name="connsiteY13" fmla="*/ 47625 h 159067"/>
                  <a:gd name="connsiteX14" fmla="*/ 220028 w 220027"/>
                  <a:gd name="connsiteY14" fmla="*/ 154305 h 159067"/>
                  <a:gd name="connsiteX15" fmla="*/ 215265 w 220027"/>
                  <a:gd name="connsiteY15" fmla="*/ 159068 h 159067"/>
                  <a:gd name="connsiteX16" fmla="*/ 206693 w 220027"/>
                  <a:gd name="connsiteY16" fmla="*/ 159068 h 159067"/>
                  <a:gd name="connsiteX17" fmla="*/ 201930 w 220027"/>
                  <a:gd name="connsiteY17" fmla="*/ 154305 h 159067"/>
                  <a:gd name="connsiteX18" fmla="*/ 201930 w 220027"/>
                  <a:gd name="connsiteY18" fmla="*/ 54293 h 159067"/>
                  <a:gd name="connsiteX19" fmla="*/ 195263 w 220027"/>
                  <a:gd name="connsiteY19" fmla="*/ 25717 h 159067"/>
                  <a:gd name="connsiteX20" fmla="*/ 172403 w 220027"/>
                  <a:gd name="connsiteY20" fmla="*/ 16192 h 159067"/>
                  <a:gd name="connsiteX21" fmla="*/ 117158 w 220027"/>
                  <a:gd name="connsiteY21" fmla="*/ 35243 h 159067"/>
                  <a:gd name="connsiteX22" fmla="*/ 118110 w 220027"/>
                  <a:gd name="connsiteY22" fmla="*/ 49530 h 159067"/>
                  <a:gd name="connsiteX23" fmla="*/ 118110 w 220027"/>
                  <a:gd name="connsiteY23" fmla="*/ 154305 h 159067"/>
                  <a:gd name="connsiteX24" fmla="*/ 113348 w 220027"/>
                  <a:gd name="connsiteY24" fmla="*/ 159068 h 159067"/>
                  <a:gd name="connsiteX25" fmla="*/ 105728 w 220027"/>
                  <a:gd name="connsiteY25" fmla="*/ 159068 h 159067"/>
                  <a:gd name="connsiteX26" fmla="*/ 100965 w 220027"/>
                  <a:gd name="connsiteY26" fmla="*/ 154305 h 159067"/>
                  <a:gd name="connsiteX27" fmla="*/ 100965 w 220027"/>
                  <a:gd name="connsiteY27" fmla="*/ 54293 h 159067"/>
                  <a:gd name="connsiteX28" fmla="*/ 94298 w 220027"/>
                  <a:gd name="connsiteY28" fmla="*/ 25717 h 159067"/>
                  <a:gd name="connsiteX29" fmla="*/ 71438 w 220027"/>
                  <a:gd name="connsiteY29" fmla="*/ 16192 h 159067"/>
                  <a:gd name="connsiteX30" fmla="*/ 17145 w 220027"/>
                  <a:gd name="connsiteY30" fmla="*/ 35243 h 159067"/>
                  <a:gd name="connsiteX31" fmla="*/ 17145 w 220027"/>
                  <a:gd name="connsiteY31" fmla="*/ 154305 h 159067"/>
                  <a:gd name="connsiteX32" fmla="*/ 12383 w 220027"/>
                  <a:gd name="connsiteY32" fmla="*/ 159068 h 159067"/>
                  <a:gd name="connsiteX33" fmla="*/ 4763 w 220027"/>
                  <a:gd name="connsiteY33" fmla="*/ 159068 h 159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20027" h="159067">
                    <a:moveTo>
                      <a:pt x="4763" y="159068"/>
                    </a:moveTo>
                    <a:cubicBezTo>
                      <a:pt x="1905" y="159068"/>
                      <a:pt x="0" y="157162"/>
                      <a:pt x="0" y="154305"/>
                    </a:cubicBezTo>
                    <a:lnTo>
                      <a:pt x="0" y="9525"/>
                    </a:lnTo>
                    <a:cubicBezTo>
                      <a:pt x="0" y="6667"/>
                      <a:pt x="1905" y="4763"/>
                      <a:pt x="4763" y="4763"/>
                    </a:cubicBezTo>
                    <a:lnTo>
                      <a:pt x="10478" y="4763"/>
                    </a:lnTo>
                    <a:cubicBezTo>
                      <a:pt x="13335" y="4763"/>
                      <a:pt x="15240" y="6667"/>
                      <a:pt x="15240" y="9525"/>
                    </a:cubicBezTo>
                    <a:lnTo>
                      <a:pt x="16193" y="21908"/>
                    </a:lnTo>
                    <a:cubicBezTo>
                      <a:pt x="25718" y="15240"/>
                      <a:pt x="35243" y="9525"/>
                      <a:pt x="44768" y="5715"/>
                    </a:cubicBezTo>
                    <a:cubicBezTo>
                      <a:pt x="55245" y="1905"/>
                      <a:pt x="64770" y="0"/>
                      <a:pt x="74295" y="0"/>
                    </a:cubicBezTo>
                    <a:cubicBezTo>
                      <a:pt x="93345" y="0"/>
                      <a:pt x="106680" y="7620"/>
                      <a:pt x="113348" y="23813"/>
                    </a:cubicBezTo>
                    <a:cubicBezTo>
                      <a:pt x="122873" y="16192"/>
                      <a:pt x="133350" y="10477"/>
                      <a:pt x="143828" y="6667"/>
                    </a:cubicBezTo>
                    <a:cubicBezTo>
                      <a:pt x="154305" y="2858"/>
                      <a:pt x="165735" y="952"/>
                      <a:pt x="176213" y="952"/>
                    </a:cubicBezTo>
                    <a:cubicBezTo>
                      <a:pt x="190500" y="952"/>
                      <a:pt x="200978" y="4763"/>
                      <a:pt x="208598" y="13335"/>
                    </a:cubicBezTo>
                    <a:cubicBezTo>
                      <a:pt x="216218" y="20955"/>
                      <a:pt x="220028" y="33338"/>
                      <a:pt x="220028" y="47625"/>
                    </a:cubicBezTo>
                    <a:lnTo>
                      <a:pt x="220028" y="154305"/>
                    </a:lnTo>
                    <a:cubicBezTo>
                      <a:pt x="220028" y="157162"/>
                      <a:pt x="218123" y="159068"/>
                      <a:pt x="215265" y="159068"/>
                    </a:cubicBezTo>
                    <a:lnTo>
                      <a:pt x="206693" y="159068"/>
                    </a:lnTo>
                    <a:cubicBezTo>
                      <a:pt x="203835" y="159068"/>
                      <a:pt x="201930" y="157162"/>
                      <a:pt x="201930" y="154305"/>
                    </a:cubicBezTo>
                    <a:lnTo>
                      <a:pt x="201930" y="54293"/>
                    </a:lnTo>
                    <a:cubicBezTo>
                      <a:pt x="201930" y="40958"/>
                      <a:pt x="200025" y="31433"/>
                      <a:pt x="195263" y="25717"/>
                    </a:cubicBezTo>
                    <a:cubicBezTo>
                      <a:pt x="190500" y="20002"/>
                      <a:pt x="182880" y="16192"/>
                      <a:pt x="172403" y="16192"/>
                    </a:cubicBezTo>
                    <a:cubicBezTo>
                      <a:pt x="153353" y="16192"/>
                      <a:pt x="134303" y="22860"/>
                      <a:pt x="117158" y="35243"/>
                    </a:cubicBezTo>
                    <a:cubicBezTo>
                      <a:pt x="118110" y="40005"/>
                      <a:pt x="118110" y="44768"/>
                      <a:pt x="118110" y="49530"/>
                    </a:cubicBezTo>
                    <a:lnTo>
                      <a:pt x="118110" y="154305"/>
                    </a:lnTo>
                    <a:cubicBezTo>
                      <a:pt x="118110" y="157162"/>
                      <a:pt x="116205" y="159068"/>
                      <a:pt x="113348" y="159068"/>
                    </a:cubicBezTo>
                    <a:lnTo>
                      <a:pt x="105728" y="159068"/>
                    </a:lnTo>
                    <a:cubicBezTo>
                      <a:pt x="102870" y="159068"/>
                      <a:pt x="100965" y="157162"/>
                      <a:pt x="100965" y="154305"/>
                    </a:cubicBezTo>
                    <a:lnTo>
                      <a:pt x="100965" y="54293"/>
                    </a:lnTo>
                    <a:cubicBezTo>
                      <a:pt x="100965" y="40958"/>
                      <a:pt x="99060" y="31433"/>
                      <a:pt x="94298" y="25717"/>
                    </a:cubicBezTo>
                    <a:cubicBezTo>
                      <a:pt x="89535" y="20002"/>
                      <a:pt x="81915" y="16192"/>
                      <a:pt x="71438" y="16192"/>
                    </a:cubicBezTo>
                    <a:cubicBezTo>
                      <a:pt x="52388" y="16192"/>
                      <a:pt x="34290" y="22860"/>
                      <a:pt x="17145" y="35243"/>
                    </a:cubicBezTo>
                    <a:lnTo>
                      <a:pt x="17145" y="154305"/>
                    </a:lnTo>
                    <a:cubicBezTo>
                      <a:pt x="17145" y="157162"/>
                      <a:pt x="15240" y="159068"/>
                      <a:pt x="12383" y="159068"/>
                    </a:cubicBezTo>
                    <a:lnTo>
                      <a:pt x="4763" y="159068"/>
                    </a:lnTo>
                    <a:close/>
                  </a:path>
                </a:pathLst>
              </a:custGeom>
              <a:grpFill/>
              <a:ln w="95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FDC9E53F-6B8E-4191-AF2B-9544C0BF7A5B}"/>
                  </a:ext>
                </a:extLst>
              </p:cNvPr>
              <p:cNvSpPr/>
              <p:nvPr/>
            </p:nvSpPr>
            <p:spPr>
              <a:xfrm>
                <a:off x="5329237" y="-611504"/>
                <a:ext cx="119062" cy="161924"/>
              </a:xfrm>
              <a:custGeom>
                <a:avLst/>
                <a:gdLst>
                  <a:gd name="connsiteX0" fmla="*/ 45720 w 119062"/>
                  <a:gd name="connsiteY0" fmla="*/ 161925 h 161924"/>
                  <a:gd name="connsiteX1" fmla="*/ 12383 w 119062"/>
                  <a:gd name="connsiteY1" fmla="*/ 149543 h 161924"/>
                  <a:gd name="connsiteX2" fmla="*/ 0 w 119062"/>
                  <a:gd name="connsiteY2" fmla="*/ 117158 h 161924"/>
                  <a:gd name="connsiteX3" fmla="*/ 15240 w 119062"/>
                  <a:gd name="connsiteY3" fmla="*/ 81915 h 161924"/>
                  <a:gd name="connsiteX4" fmla="*/ 57150 w 119062"/>
                  <a:gd name="connsiteY4" fmla="*/ 68580 h 161924"/>
                  <a:gd name="connsiteX5" fmla="*/ 100965 w 119062"/>
                  <a:gd name="connsiteY5" fmla="*/ 75248 h 161924"/>
                  <a:gd name="connsiteX6" fmla="*/ 100965 w 119062"/>
                  <a:gd name="connsiteY6" fmla="*/ 49530 h 161924"/>
                  <a:gd name="connsiteX7" fmla="*/ 92392 w 119062"/>
                  <a:gd name="connsiteY7" fmla="*/ 22860 h 161924"/>
                  <a:gd name="connsiteX8" fmla="*/ 62865 w 119062"/>
                  <a:gd name="connsiteY8" fmla="*/ 14288 h 161924"/>
                  <a:gd name="connsiteX9" fmla="*/ 18097 w 119062"/>
                  <a:gd name="connsiteY9" fmla="*/ 21908 h 161924"/>
                  <a:gd name="connsiteX10" fmla="*/ 13335 w 119062"/>
                  <a:gd name="connsiteY10" fmla="*/ 22860 h 161924"/>
                  <a:gd name="connsiteX11" fmla="*/ 10478 w 119062"/>
                  <a:gd name="connsiteY11" fmla="*/ 19050 h 161924"/>
                  <a:gd name="connsiteX12" fmla="*/ 10478 w 119062"/>
                  <a:gd name="connsiteY12" fmla="*/ 15240 h 161924"/>
                  <a:gd name="connsiteX13" fmla="*/ 11430 w 119062"/>
                  <a:gd name="connsiteY13" fmla="*/ 11430 h 161924"/>
                  <a:gd name="connsiteX14" fmla="*/ 14288 w 119062"/>
                  <a:gd name="connsiteY14" fmla="*/ 9525 h 161924"/>
                  <a:gd name="connsiteX15" fmla="*/ 65722 w 119062"/>
                  <a:gd name="connsiteY15" fmla="*/ 0 h 161924"/>
                  <a:gd name="connsiteX16" fmla="*/ 105728 w 119062"/>
                  <a:gd name="connsiteY16" fmla="*/ 11430 h 161924"/>
                  <a:gd name="connsiteX17" fmla="*/ 119063 w 119062"/>
                  <a:gd name="connsiteY17" fmla="*/ 45720 h 161924"/>
                  <a:gd name="connsiteX18" fmla="*/ 119063 w 119062"/>
                  <a:gd name="connsiteY18" fmla="*/ 154305 h 161924"/>
                  <a:gd name="connsiteX19" fmla="*/ 114300 w 119062"/>
                  <a:gd name="connsiteY19" fmla="*/ 159068 h 161924"/>
                  <a:gd name="connsiteX20" fmla="*/ 107633 w 119062"/>
                  <a:gd name="connsiteY20" fmla="*/ 159068 h 161924"/>
                  <a:gd name="connsiteX21" fmla="*/ 102870 w 119062"/>
                  <a:gd name="connsiteY21" fmla="*/ 154305 h 161924"/>
                  <a:gd name="connsiteX22" fmla="*/ 101917 w 119062"/>
                  <a:gd name="connsiteY22" fmla="*/ 140970 h 161924"/>
                  <a:gd name="connsiteX23" fmla="*/ 45720 w 119062"/>
                  <a:gd name="connsiteY23" fmla="*/ 161925 h 161924"/>
                  <a:gd name="connsiteX24" fmla="*/ 48578 w 119062"/>
                  <a:gd name="connsiteY24" fmla="*/ 146685 h 161924"/>
                  <a:gd name="connsiteX25" fmla="*/ 73342 w 119062"/>
                  <a:gd name="connsiteY25" fmla="*/ 141923 h 161924"/>
                  <a:gd name="connsiteX26" fmla="*/ 100965 w 119062"/>
                  <a:gd name="connsiteY26" fmla="*/ 128587 h 161924"/>
                  <a:gd name="connsiteX27" fmla="*/ 100965 w 119062"/>
                  <a:gd name="connsiteY27" fmla="*/ 90487 h 161924"/>
                  <a:gd name="connsiteX28" fmla="*/ 60960 w 119062"/>
                  <a:gd name="connsiteY28" fmla="*/ 84773 h 161924"/>
                  <a:gd name="connsiteX29" fmla="*/ 18097 w 119062"/>
                  <a:gd name="connsiteY29" fmla="*/ 118110 h 161924"/>
                  <a:gd name="connsiteX30" fmla="*/ 25717 w 119062"/>
                  <a:gd name="connsiteY30" fmla="*/ 140018 h 161924"/>
                  <a:gd name="connsiteX31" fmla="*/ 48578 w 119062"/>
                  <a:gd name="connsiteY31" fmla="*/ 146685 h 161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19062" h="161924">
                    <a:moveTo>
                      <a:pt x="45720" y="161925"/>
                    </a:moveTo>
                    <a:cubicBezTo>
                      <a:pt x="31433" y="161925"/>
                      <a:pt x="20003" y="158115"/>
                      <a:pt x="12383" y="149543"/>
                    </a:cubicBezTo>
                    <a:cubicBezTo>
                      <a:pt x="3810" y="141923"/>
                      <a:pt x="0" y="130493"/>
                      <a:pt x="0" y="117158"/>
                    </a:cubicBezTo>
                    <a:cubicBezTo>
                      <a:pt x="0" y="101918"/>
                      <a:pt x="4763" y="90487"/>
                      <a:pt x="15240" y="81915"/>
                    </a:cubicBezTo>
                    <a:cubicBezTo>
                      <a:pt x="25717" y="73343"/>
                      <a:pt x="39053" y="68580"/>
                      <a:pt x="57150" y="68580"/>
                    </a:cubicBezTo>
                    <a:cubicBezTo>
                      <a:pt x="70485" y="68580"/>
                      <a:pt x="85725" y="70485"/>
                      <a:pt x="100965" y="75248"/>
                    </a:cubicBezTo>
                    <a:lnTo>
                      <a:pt x="100965" y="49530"/>
                    </a:lnTo>
                    <a:cubicBezTo>
                      <a:pt x="100965" y="37147"/>
                      <a:pt x="98108" y="27622"/>
                      <a:pt x="92392" y="22860"/>
                    </a:cubicBezTo>
                    <a:cubicBezTo>
                      <a:pt x="86678" y="17145"/>
                      <a:pt x="76200" y="14288"/>
                      <a:pt x="62865" y="14288"/>
                    </a:cubicBezTo>
                    <a:cubicBezTo>
                      <a:pt x="48578" y="14288"/>
                      <a:pt x="34290" y="17145"/>
                      <a:pt x="18097" y="21908"/>
                    </a:cubicBezTo>
                    <a:cubicBezTo>
                      <a:pt x="16192" y="22860"/>
                      <a:pt x="14288" y="22860"/>
                      <a:pt x="13335" y="22860"/>
                    </a:cubicBezTo>
                    <a:cubicBezTo>
                      <a:pt x="11430" y="22860"/>
                      <a:pt x="10478" y="21908"/>
                      <a:pt x="10478" y="19050"/>
                    </a:cubicBezTo>
                    <a:lnTo>
                      <a:pt x="10478" y="15240"/>
                    </a:lnTo>
                    <a:cubicBezTo>
                      <a:pt x="10478" y="13335"/>
                      <a:pt x="10478" y="12383"/>
                      <a:pt x="11430" y="11430"/>
                    </a:cubicBezTo>
                    <a:cubicBezTo>
                      <a:pt x="12383" y="10477"/>
                      <a:pt x="13335" y="9525"/>
                      <a:pt x="14288" y="9525"/>
                    </a:cubicBezTo>
                    <a:cubicBezTo>
                      <a:pt x="30480" y="2858"/>
                      <a:pt x="47625" y="0"/>
                      <a:pt x="65722" y="0"/>
                    </a:cubicBezTo>
                    <a:cubicBezTo>
                      <a:pt x="83820" y="0"/>
                      <a:pt x="97155" y="3810"/>
                      <a:pt x="105728" y="11430"/>
                    </a:cubicBezTo>
                    <a:cubicBezTo>
                      <a:pt x="114300" y="19050"/>
                      <a:pt x="119063" y="30480"/>
                      <a:pt x="119063" y="45720"/>
                    </a:cubicBezTo>
                    <a:lnTo>
                      <a:pt x="119063" y="154305"/>
                    </a:lnTo>
                    <a:cubicBezTo>
                      <a:pt x="119063" y="157162"/>
                      <a:pt x="117158" y="159068"/>
                      <a:pt x="114300" y="159068"/>
                    </a:cubicBezTo>
                    <a:lnTo>
                      <a:pt x="107633" y="159068"/>
                    </a:lnTo>
                    <a:cubicBezTo>
                      <a:pt x="104775" y="159068"/>
                      <a:pt x="102870" y="157162"/>
                      <a:pt x="102870" y="154305"/>
                    </a:cubicBezTo>
                    <a:lnTo>
                      <a:pt x="101917" y="140970"/>
                    </a:lnTo>
                    <a:cubicBezTo>
                      <a:pt x="83820" y="155258"/>
                      <a:pt x="64770" y="161925"/>
                      <a:pt x="45720" y="161925"/>
                    </a:cubicBezTo>
                    <a:close/>
                    <a:moveTo>
                      <a:pt x="48578" y="146685"/>
                    </a:moveTo>
                    <a:cubicBezTo>
                      <a:pt x="56197" y="146685"/>
                      <a:pt x="64770" y="144780"/>
                      <a:pt x="73342" y="141923"/>
                    </a:cubicBezTo>
                    <a:cubicBezTo>
                      <a:pt x="81915" y="139065"/>
                      <a:pt x="91440" y="134303"/>
                      <a:pt x="100965" y="128587"/>
                    </a:cubicBezTo>
                    <a:lnTo>
                      <a:pt x="100965" y="90487"/>
                    </a:lnTo>
                    <a:cubicBezTo>
                      <a:pt x="87630" y="86677"/>
                      <a:pt x="74295" y="84773"/>
                      <a:pt x="60960" y="84773"/>
                    </a:cubicBezTo>
                    <a:cubicBezTo>
                      <a:pt x="32385" y="84773"/>
                      <a:pt x="18097" y="96202"/>
                      <a:pt x="18097" y="118110"/>
                    </a:cubicBezTo>
                    <a:cubicBezTo>
                      <a:pt x="18097" y="127635"/>
                      <a:pt x="20955" y="134303"/>
                      <a:pt x="25717" y="140018"/>
                    </a:cubicBezTo>
                    <a:cubicBezTo>
                      <a:pt x="30480" y="143828"/>
                      <a:pt x="38100" y="146685"/>
                      <a:pt x="48578" y="146685"/>
                    </a:cubicBezTo>
                    <a:close/>
                  </a:path>
                </a:pathLst>
              </a:custGeom>
              <a:grpFill/>
              <a:ln w="952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6BB6EEA0-8B67-40AE-8252-2A401864176D}"/>
                  </a:ext>
                </a:extLst>
              </p:cNvPr>
              <p:cNvSpPr/>
              <p:nvPr/>
            </p:nvSpPr>
            <p:spPr>
              <a:xfrm>
                <a:off x="5487352" y="-610552"/>
                <a:ext cx="111442" cy="160972"/>
              </a:xfrm>
              <a:custGeom>
                <a:avLst/>
                <a:gdLst>
                  <a:gd name="connsiteX0" fmla="*/ 72390 w 111442"/>
                  <a:gd name="connsiteY0" fmla="*/ 160972 h 160972"/>
                  <a:gd name="connsiteX1" fmla="*/ 18097 w 111442"/>
                  <a:gd name="connsiteY1" fmla="*/ 140970 h 160972"/>
                  <a:gd name="connsiteX2" fmla="*/ 0 w 111442"/>
                  <a:gd name="connsiteY2" fmla="*/ 80962 h 160972"/>
                  <a:gd name="connsiteX3" fmla="*/ 19050 w 111442"/>
                  <a:gd name="connsiteY3" fmla="*/ 20955 h 160972"/>
                  <a:gd name="connsiteX4" fmla="*/ 73342 w 111442"/>
                  <a:gd name="connsiteY4" fmla="*/ 0 h 160972"/>
                  <a:gd name="connsiteX5" fmla="*/ 105727 w 111442"/>
                  <a:gd name="connsiteY5" fmla="*/ 5715 h 160972"/>
                  <a:gd name="connsiteX6" fmla="*/ 109538 w 111442"/>
                  <a:gd name="connsiteY6" fmla="*/ 12382 h 160972"/>
                  <a:gd name="connsiteX7" fmla="*/ 109538 w 111442"/>
                  <a:gd name="connsiteY7" fmla="*/ 17145 h 160972"/>
                  <a:gd name="connsiteX8" fmla="*/ 105727 w 111442"/>
                  <a:gd name="connsiteY8" fmla="*/ 20955 h 160972"/>
                  <a:gd name="connsiteX9" fmla="*/ 103822 w 111442"/>
                  <a:gd name="connsiteY9" fmla="*/ 20955 h 160972"/>
                  <a:gd name="connsiteX10" fmla="*/ 99060 w 111442"/>
                  <a:gd name="connsiteY10" fmla="*/ 20003 h 160972"/>
                  <a:gd name="connsiteX11" fmla="*/ 74295 w 111442"/>
                  <a:gd name="connsiteY11" fmla="*/ 17145 h 160972"/>
                  <a:gd name="connsiteX12" fmla="*/ 32385 w 111442"/>
                  <a:gd name="connsiteY12" fmla="*/ 32385 h 160972"/>
                  <a:gd name="connsiteX13" fmla="*/ 19050 w 111442"/>
                  <a:gd name="connsiteY13" fmla="*/ 80010 h 160972"/>
                  <a:gd name="connsiteX14" fmla="*/ 19050 w 111442"/>
                  <a:gd name="connsiteY14" fmla="*/ 83820 h 160972"/>
                  <a:gd name="connsiteX15" fmla="*/ 32385 w 111442"/>
                  <a:gd name="connsiteY15" fmla="*/ 130493 h 160972"/>
                  <a:gd name="connsiteX16" fmla="*/ 74295 w 111442"/>
                  <a:gd name="connsiteY16" fmla="*/ 145733 h 160972"/>
                  <a:gd name="connsiteX17" fmla="*/ 100965 w 111442"/>
                  <a:gd name="connsiteY17" fmla="*/ 141922 h 160972"/>
                  <a:gd name="connsiteX18" fmla="*/ 105727 w 111442"/>
                  <a:gd name="connsiteY18" fmla="*/ 140970 h 160972"/>
                  <a:gd name="connsiteX19" fmla="*/ 107632 w 111442"/>
                  <a:gd name="connsiteY19" fmla="*/ 140970 h 160972"/>
                  <a:gd name="connsiteX20" fmla="*/ 111442 w 111442"/>
                  <a:gd name="connsiteY20" fmla="*/ 144780 h 160972"/>
                  <a:gd name="connsiteX21" fmla="*/ 111442 w 111442"/>
                  <a:gd name="connsiteY21" fmla="*/ 149543 h 160972"/>
                  <a:gd name="connsiteX22" fmla="*/ 107632 w 111442"/>
                  <a:gd name="connsiteY22" fmla="*/ 156210 h 160972"/>
                  <a:gd name="connsiteX23" fmla="*/ 72390 w 111442"/>
                  <a:gd name="connsiteY23" fmla="*/ 160972 h 160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11442" h="160972">
                    <a:moveTo>
                      <a:pt x="72390" y="160972"/>
                    </a:moveTo>
                    <a:cubicBezTo>
                      <a:pt x="48577" y="160972"/>
                      <a:pt x="30480" y="154305"/>
                      <a:pt x="18097" y="140970"/>
                    </a:cubicBezTo>
                    <a:cubicBezTo>
                      <a:pt x="5715" y="127635"/>
                      <a:pt x="0" y="107633"/>
                      <a:pt x="0" y="80962"/>
                    </a:cubicBezTo>
                    <a:cubicBezTo>
                      <a:pt x="0" y="54293"/>
                      <a:pt x="6667" y="34290"/>
                      <a:pt x="19050" y="20955"/>
                    </a:cubicBezTo>
                    <a:cubicBezTo>
                      <a:pt x="31432" y="6668"/>
                      <a:pt x="49530" y="0"/>
                      <a:pt x="73342" y="0"/>
                    </a:cubicBezTo>
                    <a:cubicBezTo>
                      <a:pt x="84772" y="0"/>
                      <a:pt x="95250" y="1905"/>
                      <a:pt x="105727" y="5715"/>
                    </a:cubicBezTo>
                    <a:cubicBezTo>
                      <a:pt x="108585" y="6668"/>
                      <a:pt x="109538" y="8573"/>
                      <a:pt x="109538" y="12382"/>
                    </a:cubicBezTo>
                    <a:lnTo>
                      <a:pt x="109538" y="17145"/>
                    </a:lnTo>
                    <a:cubicBezTo>
                      <a:pt x="109538" y="20003"/>
                      <a:pt x="108585" y="20955"/>
                      <a:pt x="105727" y="20955"/>
                    </a:cubicBezTo>
                    <a:cubicBezTo>
                      <a:pt x="104775" y="20955"/>
                      <a:pt x="104775" y="20955"/>
                      <a:pt x="103822" y="20955"/>
                    </a:cubicBezTo>
                    <a:cubicBezTo>
                      <a:pt x="102870" y="20955"/>
                      <a:pt x="100965" y="20003"/>
                      <a:pt x="99060" y="20003"/>
                    </a:cubicBezTo>
                    <a:cubicBezTo>
                      <a:pt x="90488" y="18098"/>
                      <a:pt x="82867" y="17145"/>
                      <a:pt x="74295" y="17145"/>
                    </a:cubicBezTo>
                    <a:cubicBezTo>
                      <a:pt x="55245" y="17145"/>
                      <a:pt x="40957" y="21907"/>
                      <a:pt x="32385" y="32385"/>
                    </a:cubicBezTo>
                    <a:cubicBezTo>
                      <a:pt x="23813" y="41910"/>
                      <a:pt x="19050" y="58103"/>
                      <a:pt x="19050" y="80010"/>
                    </a:cubicBezTo>
                    <a:lnTo>
                      <a:pt x="19050" y="83820"/>
                    </a:lnTo>
                    <a:cubicBezTo>
                      <a:pt x="19050" y="104775"/>
                      <a:pt x="23813" y="120968"/>
                      <a:pt x="32385" y="130493"/>
                    </a:cubicBezTo>
                    <a:cubicBezTo>
                      <a:pt x="40957" y="140970"/>
                      <a:pt x="55245" y="145733"/>
                      <a:pt x="74295" y="145733"/>
                    </a:cubicBezTo>
                    <a:cubicBezTo>
                      <a:pt x="81915" y="145733"/>
                      <a:pt x="91440" y="144780"/>
                      <a:pt x="100965" y="141922"/>
                    </a:cubicBezTo>
                    <a:cubicBezTo>
                      <a:pt x="102870" y="140970"/>
                      <a:pt x="104775" y="140970"/>
                      <a:pt x="105727" y="140970"/>
                    </a:cubicBezTo>
                    <a:cubicBezTo>
                      <a:pt x="106680" y="140970"/>
                      <a:pt x="107632" y="140970"/>
                      <a:pt x="107632" y="140970"/>
                    </a:cubicBezTo>
                    <a:cubicBezTo>
                      <a:pt x="110490" y="140970"/>
                      <a:pt x="111442" y="141922"/>
                      <a:pt x="111442" y="144780"/>
                    </a:cubicBezTo>
                    <a:lnTo>
                      <a:pt x="111442" y="149543"/>
                    </a:lnTo>
                    <a:cubicBezTo>
                      <a:pt x="111442" y="152400"/>
                      <a:pt x="110490" y="155258"/>
                      <a:pt x="107632" y="156210"/>
                    </a:cubicBezTo>
                    <a:cubicBezTo>
                      <a:pt x="96202" y="159068"/>
                      <a:pt x="83820" y="160972"/>
                      <a:pt x="72390" y="160972"/>
                    </a:cubicBezTo>
                    <a:close/>
                  </a:path>
                </a:pathLst>
              </a:custGeom>
              <a:grp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1592D14B-3B05-443D-8C67-4CAE3195EBBF}"/>
                  </a:ext>
                </a:extLst>
              </p:cNvPr>
              <p:cNvSpPr/>
              <p:nvPr/>
            </p:nvSpPr>
            <p:spPr>
              <a:xfrm>
                <a:off x="5633084" y="-680084"/>
                <a:ext cx="127635" cy="227647"/>
              </a:xfrm>
              <a:custGeom>
                <a:avLst/>
                <a:gdLst>
                  <a:gd name="connsiteX0" fmla="*/ 4763 w 127635"/>
                  <a:gd name="connsiteY0" fmla="*/ 227648 h 227647"/>
                  <a:gd name="connsiteX1" fmla="*/ 0 w 127635"/>
                  <a:gd name="connsiteY1" fmla="*/ 222885 h 227647"/>
                  <a:gd name="connsiteX2" fmla="*/ 0 w 127635"/>
                  <a:gd name="connsiteY2" fmla="*/ 4763 h 227647"/>
                  <a:gd name="connsiteX3" fmla="*/ 4763 w 127635"/>
                  <a:gd name="connsiteY3" fmla="*/ 0 h 227647"/>
                  <a:gd name="connsiteX4" fmla="*/ 13335 w 127635"/>
                  <a:gd name="connsiteY4" fmla="*/ 0 h 227647"/>
                  <a:gd name="connsiteX5" fmla="*/ 18098 w 127635"/>
                  <a:gd name="connsiteY5" fmla="*/ 4763 h 227647"/>
                  <a:gd name="connsiteX6" fmla="*/ 18098 w 127635"/>
                  <a:gd name="connsiteY6" fmla="*/ 90488 h 227647"/>
                  <a:gd name="connsiteX7" fmla="*/ 49530 w 127635"/>
                  <a:gd name="connsiteY7" fmla="*/ 74295 h 227647"/>
                  <a:gd name="connsiteX8" fmla="*/ 81915 w 127635"/>
                  <a:gd name="connsiteY8" fmla="*/ 68580 h 227647"/>
                  <a:gd name="connsiteX9" fmla="*/ 116205 w 127635"/>
                  <a:gd name="connsiteY9" fmla="*/ 80010 h 227647"/>
                  <a:gd name="connsiteX10" fmla="*/ 127635 w 127635"/>
                  <a:gd name="connsiteY10" fmla="*/ 115253 h 227647"/>
                  <a:gd name="connsiteX11" fmla="*/ 127635 w 127635"/>
                  <a:gd name="connsiteY11" fmla="*/ 222885 h 227647"/>
                  <a:gd name="connsiteX12" fmla="*/ 122873 w 127635"/>
                  <a:gd name="connsiteY12" fmla="*/ 227648 h 227647"/>
                  <a:gd name="connsiteX13" fmla="*/ 114300 w 127635"/>
                  <a:gd name="connsiteY13" fmla="*/ 227648 h 227647"/>
                  <a:gd name="connsiteX14" fmla="*/ 109538 w 127635"/>
                  <a:gd name="connsiteY14" fmla="*/ 222885 h 227647"/>
                  <a:gd name="connsiteX15" fmla="*/ 109538 w 127635"/>
                  <a:gd name="connsiteY15" fmla="*/ 122873 h 227647"/>
                  <a:gd name="connsiteX16" fmla="*/ 101918 w 127635"/>
                  <a:gd name="connsiteY16" fmla="*/ 94298 h 227647"/>
                  <a:gd name="connsiteX17" fmla="*/ 77153 w 127635"/>
                  <a:gd name="connsiteY17" fmla="*/ 84773 h 227647"/>
                  <a:gd name="connsiteX18" fmla="*/ 17145 w 127635"/>
                  <a:gd name="connsiteY18" fmla="*/ 104775 h 227647"/>
                  <a:gd name="connsiteX19" fmla="*/ 17145 w 127635"/>
                  <a:gd name="connsiteY19" fmla="*/ 222885 h 227647"/>
                  <a:gd name="connsiteX20" fmla="*/ 12383 w 127635"/>
                  <a:gd name="connsiteY20" fmla="*/ 227648 h 227647"/>
                  <a:gd name="connsiteX21" fmla="*/ 4763 w 127635"/>
                  <a:gd name="connsiteY21" fmla="*/ 227648 h 227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7635" h="227647">
                    <a:moveTo>
                      <a:pt x="4763" y="227648"/>
                    </a:moveTo>
                    <a:cubicBezTo>
                      <a:pt x="1905" y="227648"/>
                      <a:pt x="0" y="225743"/>
                      <a:pt x="0" y="222885"/>
                    </a:cubicBezTo>
                    <a:lnTo>
                      <a:pt x="0" y="4763"/>
                    </a:lnTo>
                    <a:cubicBezTo>
                      <a:pt x="0" y="1905"/>
                      <a:pt x="1905" y="0"/>
                      <a:pt x="4763" y="0"/>
                    </a:cubicBezTo>
                    <a:lnTo>
                      <a:pt x="13335" y="0"/>
                    </a:lnTo>
                    <a:cubicBezTo>
                      <a:pt x="16193" y="0"/>
                      <a:pt x="18098" y="1905"/>
                      <a:pt x="18098" y="4763"/>
                    </a:cubicBezTo>
                    <a:lnTo>
                      <a:pt x="18098" y="90488"/>
                    </a:lnTo>
                    <a:cubicBezTo>
                      <a:pt x="28575" y="83820"/>
                      <a:pt x="39053" y="78105"/>
                      <a:pt x="49530" y="74295"/>
                    </a:cubicBezTo>
                    <a:cubicBezTo>
                      <a:pt x="60008" y="70485"/>
                      <a:pt x="71438" y="68580"/>
                      <a:pt x="81915" y="68580"/>
                    </a:cubicBezTo>
                    <a:cubicBezTo>
                      <a:pt x="97155" y="68580"/>
                      <a:pt x="108585" y="72390"/>
                      <a:pt x="116205" y="80010"/>
                    </a:cubicBezTo>
                    <a:cubicBezTo>
                      <a:pt x="123825" y="87630"/>
                      <a:pt x="127635" y="99060"/>
                      <a:pt x="127635" y="115253"/>
                    </a:cubicBezTo>
                    <a:lnTo>
                      <a:pt x="127635" y="222885"/>
                    </a:lnTo>
                    <a:cubicBezTo>
                      <a:pt x="127635" y="225743"/>
                      <a:pt x="125730" y="227648"/>
                      <a:pt x="122873" y="227648"/>
                    </a:cubicBezTo>
                    <a:lnTo>
                      <a:pt x="114300" y="227648"/>
                    </a:lnTo>
                    <a:cubicBezTo>
                      <a:pt x="111443" y="227648"/>
                      <a:pt x="109538" y="225743"/>
                      <a:pt x="109538" y="222885"/>
                    </a:cubicBezTo>
                    <a:lnTo>
                      <a:pt x="109538" y="122873"/>
                    </a:lnTo>
                    <a:cubicBezTo>
                      <a:pt x="109538" y="109538"/>
                      <a:pt x="106680" y="100013"/>
                      <a:pt x="101918" y="94298"/>
                    </a:cubicBezTo>
                    <a:cubicBezTo>
                      <a:pt x="97155" y="88583"/>
                      <a:pt x="88583" y="84773"/>
                      <a:pt x="77153" y="84773"/>
                    </a:cubicBezTo>
                    <a:cubicBezTo>
                      <a:pt x="57150" y="84773"/>
                      <a:pt x="37148" y="91440"/>
                      <a:pt x="17145" y="104775"/>
                    </a:cubicBezTo>
                    <a:lnTo>
                      <a:pt x="17145" y="222885"/>
                    </a:lnTo>
                    <a:cubicBezTo>
                      <a:pt x="17145" y="225743"/>
                      <a:pt x="15240" y="227648"/>
                      <a:pt x="12383" y="227648"/>
                    </a:cubicBezTo>
                    <a:lnTo>
                      <a:pt x="4763" y="227648"/>
                    </a:lnTo>
                    <a:close/>
                  </a:path>
                </a:pathLst>
              </a:custGeom>
              <a:grp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D5BFF840-4D9E-4049-9B9B-756FFEF2770A}"/>
                  </a:ext>
                </a:extLst>
              </p:cNvPr>
              <p:cNvSpPr/>
              <p:nvPr/>
            </p:nvSpPr>
            <p:spPr>
              <a:xfrm>
                <a:off x="5804534" y="-666750"/>
                <a:ext cx="26670" cy="214312"/>
              </a:xfrm>
              <a:custGeom>
                <a:avLst/>
                <a:gdLst>
                  <a:gd name="connsiteX0" fmla="*/ 13335 w 26670"/>
                  <a:gd name="connsiteY0" fmla="*/ 26670 h 214312"/>
                  <a:gd name="connsiteX1" fmla="*/ 3810 w 26670"/>
                  <a:gd name="connsiteY1" fmla="*/ 22860 h 214312"/>
                  <a:gd name="connsiteX2" fmla="*/ 0 w 26670"/>
                  <a:gd name="connsiteY2" fmla="*/ 13335 h 214312"/>
                  <a:gd name="connsiteX3" fmla="*/ 3810 w 26670"/>
                  <a:gd name="connsiteY3" fmla="*/ 3810 h 214312"/>
                  <a:gd name="connsiteX4" fmla="*/ 13335 w 26670"/>
                  <a:gd name="connsiteY4" fmla="*/ 0 h 214312"/>
                  <a:gd name="connsiteX5" fmla="*/ 22860 w 26670"/>
                  <a:gd name="connsiteY5" fmla="*/ 3810 h 214312"/>
                  <a:gd name="connsiteX6" fmla="*/ 26670 w 26670"/>
                  <a:gd name="connsiteY6" fmla="*/ 13335 h 214312"/>
                  <a:gd name="connsiteX7" fmla="*/ 22860 w 26670"/>
                  <a:gd name="connsiteY7" fmla="*/ 22860 h 214312"/>
                  <a:gd name="connsiteX8" fmla="*/ 13335 w 26670"/>
                  <a:gd name="connsiteY8" fmla="*/ 26670 h 214312"/>
                  <a:gd name="connsiteX9" fmla="*/ 9525 w 26670"/>
                  <a:gd name="connsiteY9" fmla="*/ 214313 h 214312"/>
                  <a:gd name="connsiteX10" fmla="*/ 4763 w 26670"/>
                  <a:gd name="connsiteY10" fmla="*/ 209550 h 214312"/>
                  <a:gd name="connsiteX11" fmla="*/ 4763 w 26670"/>
                  <a:gd name="connsiteY11" fmla="*/ 64770 h 214312"/>
                  <a:gd name="connsiteX12" fmla="*/ 9525 w 26670"/>
                  <a:gd name="connsiteY12" fmla="*/ 60008 h 214312"/>
                  <a:gd name="connsiteX13" fmla="*/ 18098 w 26670"/>
                  <a:gd name="connsiteY13" fmla="*/ 60008 h 214312"/>
                  <a:gd name="connsiteX14" fmla="*/ 22860 w 26670"/>
                  <a:gd name="connsiteY14" fmla="*/ 64770 h 214312"/>
                  <a:gd name="connsiteX15" fmla="*/ 22860 w 26670"/>
                  <a:gd name="connsiteY15" fmla="*/ 209550 h 214312"/>
                  <a:gd name="connsiteX16" fmla="*/ 18098 w 26670"/>
                  <a:gd name="connsiteY16" fmla="*/ 214313 h 214312"/>
                  <a:gd name="connsiteX17" fmla="*/ 9525 w 26670"/>
                  <a:gd name="connsiteY17" fmla="*/ 214313 h 214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6670" h="214312">
                    <a:moveTo>
                      <a:pt x="13335" y="26670"/>
                    </a:moveTo>
                    <a:cubicBezTo>
                      <a:pt x="9525" y="26670"/>
                      <a:pt x="5715" y="25717"/>
                      <a:pt x="3810" y="22860"/>
                    </a:cubicBezTo>
                    <a:cubicBezTo>
                      <a:pt x="1905" y="20003"/>
                      <a:pt x="0" y="17145"/>
                      <a:pt x="0" y="13335"/>
                    </a:cubicBezTo>
                    <a:cubicBezTo>
                      <a:pt x="0" y="9525"/>
                      <a:pt x="953" y="5715"/>
                      <a:pt x="3810" y="3810"/>
                    </a:cubicBezTo>
                    <a:cubicBezTo>
                      <a:pt x="5715" y="952"/>
                      <a:pt x="9525" y="0"/>
                      <a:pt x="13335" y="0"/>
                    </a:cubicBezTo>
                    <a:cubicBezTo>
                      <a:pt x="17145" y="0"/>
                      <a:pt x="20955" y="952"/>
                      <a:pt x="22860" y="3810"/>
                    </a:cubicBezTo>
                    <a:cubicBezTo>
                      <a:pt x="24765" y="6668"/>
                      <a:pt x="26670" y="9525"/>
                      <a:pt x="26670" y="13335"/>
                    </a:cubicBezTo>
                    <a:cubicBezTo>
                      <a:pt x="26670" y="17145"/>
                      <a:pt x="25718" y="20955"/>
                      <a:pt x="22860" y="22860"/>
                    </a:cubicBezTo>
                    <a:cubicBezTo>
                      <a:pt x="20955" y="25717"/>
                      <a:pt x="17145" y="26670"/>
                      <a:pt x="13335" y="26670"/>
                    </a:cubicBezTo>
                    <a:close/>
                    <a:moveTo>
                      <a:pt x="9525" y="214313"/>
                    </a:moveTo>
                    <a:cubicBezTo>
                      <a:pt x="6668" y="214313"/>
                      <a:pt x="4763" y="212408"/>
                      <a:pt x="4763" y="209550"/>
                    </a:cubicBezTo>
                    <a:lnTo>
                      <a:pt x="4763" y="64770"/>
                    </a:lnTo>
                    <a:cubicBezTo>
                      <a:pt x="4763" y="61913"/>
                      <a:pt x="6668" y="60008"/>
                      <a:pt x="9525" y="60008"/>
                    </a:cubicBezTo>
                    <a:lnTo>
                      <a:pt x="18098" y="60008"/>
                    </a:lnTo>
                    <a:cubicBezTo>
                      <a:pt x="20955" y="60008"/>
                      <a:pt x="22860" y="61913"/>
                      <a:pt x="22860" y="64770"/>
                    </a:cubicBezTo>
                    <a:lnTo>
                      <a:pt x="22860" y="209550"/>
                    </a:lnTo>
                    <a:cubicBezTo>
                      <a:pt x="22860" y="212408"/>
                      <a:pt x="20955" y="214313"/>
                      <a:pt x="18098" y="214313"/>
                    </a:cubicBezTo>
                    <a:lnTo>
                      <a:pt x="9525" y="214313"/>
                    </a:lnTo>
                    <a:close/>
                  </a:path>
                </a:pathLst>
              </a:custGeom>
              <a:grp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04333467-A592-40F1-AFA2-30550F491622}"/>
                  </a:ext>
                </a:extLst>
              </p:cNvPr>
              <p:cNvSpPr/>
              <p:nvPr/>
            </p:nvSpPr>
            <p:spPr>
              <a:xfrm>
                <a:off x="5875971" y="-610552"/>
                <a:ext cx="125730" cy="158114"/>
              </a:xfrm>
              <a:custGeom>
                <a:avLst/>
                <a:gdLst>
                  <a:gd name="connsiteX0" fmla="*/ 4763 w 125730"/>
                  <a:gd name="connsiteY0" fmla="*/ 158115 h 158114"/>
                  <a:gd name="connsiteX1" fmla="*/ 0 w 125730"/>
                  <a:gd name="connsiteY1" fmla="*/ 153353 h 158114"/>
                  <a:gd name="connsiteX2" fmla="*/ 0 w 125730"/>
                  <a:gd name="connsiteY2" fmla="*/ 8573 h 158114"/>
                  <a:gd name="connsiteX3" fmla="*/ 4763 w 125730"/>
                  <a:gd name="connsiteY3" fmla="*/ 3810 h 158114"/>
                  <a:gd name="connsiteX4" fmla="*/ 10478 w 125730"/>
                  <a:gd name="connsiteY4" fmla="*/ 3810 h 158114"/>
                  <a:gd name="connsiteX5" fmla="*/ 15240 w 125730"/>
                  <a:gd name="connsiteY5" fmla="*/ 8573 h 158114"/>
                  <a:gd name="connsiteX6" fmla="*/ 16193 w 125730"/>
                  <a:gd name="connsiteY6" fmla="*/ 21907 h 158114"/>
                  <a:gd name="connsiteX7" fmla="*/ 47625 w 125730"/>
                  <a:gd name="connsiteY7" fmla="*/ 5715 h 158114"/>
                  <a:gd name="connsiteX8" fmla="*/ 80010 w 125730"/>
                  <a:gd name="connsiteY8" fmla="*/ 0 h 158114"/>
                  <a:gd name="connsiteX9" fmla="*/ 114300 w 125730"/>
                  <a:gd name="connsiteY9" fmla="*/ 11430 h 158114"/>
                  <a:gd name="connsiteX10" fmla="*/ 125730 w 125730"/>
                  <a:gd name="connsiteY10" fmla="*/ 46673 h 158114"/>
                  <a:gd name="connsiteX11" fmla="*/ 125730 w 125730"/>
                  <a:gd name="connsiteY11" fmla="*/ 153353 h 158114"/>
                  <a:gd name="connsiteX12" fmla="*/ 120968 w 125730"/>
                  <a:gd name="connsiteY12" fmla="*/ 158115 h 158114"/>
                  <a:gd name="connsiteX13" fmla="*/ 112395 w 125730"/>
                  <a:gd name="connsiteY13" fmla="*/ 158115 h 158114"/>
                  <a:gd name="connsiteX14" fmla="*/ 107633 w 125730"/>
                  <a:gd name="connsiteY14" fmla="*/ 153353 h 158114"/>
                  <a:gd name="connsiteX15" fmla="*/ 107633 w 125730"/>
                  <a:gd name="connsiteY15" fmla="*/ 53340 h 158114"/>
                  <a:gd name="connsiteX16" fmla="*/ 100013 w 125730"/>
                  <a:gd name="connsiteY16" fmla="*/ 24765 h 158114"/>
                  <a:gd name="connsiteX17" fmla="*/ 75248 w 125730"/>
                  <a:gd name="connsiteY17" fmla="*/ 15240 h 158114"/>
                  <a:gd name="connsiteX18" fmla="*/ 15240 w 125730"/>
                  <a:gd name="connsiteY18" fmla="*/ 35243 h 158114"/>
                  <a:gd name="connsiteX19" fmla="*/ 15240 w 125730"/>
                  <a:gd name="connsiteY19" fmla="*/ 153353 h 158114"/>
                  <a:gd name="connsiteX20" fmla="*/ 10478 w 125730"/>
                  <a:gd name="connsiteY20" fmla="*/ 158115 h 158114"/>
                  <a:gd name="connsiteX21" fmla="*/ 4763 w 125730"/>
                  <a:gd name="connsiteY21" fmla="*/ 158115 h 15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5730" h="158114">
                    <a:moveTo>
                      <a:pt x="4763" y="158115"/>
                    </a:moveTo>
                    <a:cubicBezTo>
                      <a:pt x="1905" y="158115"/>
                      <a:pt x="0" y="156210"/>
                      <a:pt x="0" y="153353"/>
                    </a:cubicBezTo>
                    <a:lnTo>
                      <a:pt x="0" y="8573"/>
                    </a:lnTo>
                    <a:cubicBezTo>
                      <a:pt x="0" y="5715"/>
                      <a:pt x="1905" y="3810"/>
                      <a:pt x="4763" y="3810"/>
                    </a:cubicBezTo>
                    <a:lnTo>
                      <a:pt x="10478" y="3810"/>
                    </a:lnTo>
                    <a:cubicBezTo>
                      <a:pt x="13335" y="3810"/>
                      <a:pt x="15240" y="5715"/>
                      <a:pt x="15240" y="8573"/>
                    </a:cubicBezTo>
                    <a:lnTo>
                      <a:pt x="16193" y="21907"/>
                    </a:lnTo>
                    <a:cubicBezTo>
                      <a:pt x="26670" y="14287"/>
                      <a:pt x="37148" y="9525"/>
                      <a:pt x="47625" y="5715"/>
                    </a:cubicBezTo>
                    <a:cubicBezTo>
                      <a:pt x="59055" y="1905"/>
                      <a:pt x="69533" y="0"/>
                      <a:pt x="80010" y="0"/>
                    </a:cubicBezTo>
                    <a:cubicBezTo>
                      <a:pt x="95250" y="0"/>
                      <a:pt x="106680" y="3810"/>
                      <a:pt x="114300" y="11430"/>
                    </a:cubicBezTo>
                    <a:cubicBezTo>
                      <a:pt x="121920" y="19050"/>
                      <a:pt x="125730" y="30480"/>
                      <a:pt x="125730" y="46673"/>
                    </a:cubicBezTo>
                    <a:lnTo>
                      <a:pt x="125730" y="153353"/>
                    </a:lnTo>
                    <a:cubicBezTo>
                      <a:pt x="125730" y="156210"/>
                      <a:pt x="123825" y="158115"/>
                      <a:pt x="120968" y="158115"/>
                    </a:cubicBezTo>
                    <a:lnTo>
                      <a:pt x="112395" y="158115"/>
                    </a:lnTo>
                    <a:cubicBezTo>
                      <a:pt x="109538" y="158115"/>
                      <a:pt x="107633" y="156210"/>
                      <a:pt x="107633" y="153353"/>
                    </a:cubicBezTo>
                    <a:lnTo>
                      <a:pt x="107633" y="53340"/>
                    </a:lnTo>
                    <a:cubicBezTo>
                      <a:pt x="107633" y="40005"/>
                      <a:pt x="104775" y="30480"/>
                      <a:pt x="100013" y="24765"/>
                    </a:cubicBezTo>
                    <a:cubicBezTo>
                      <a:pt x="95250" y="19050"/>
                      <a:pt x="86678" y="15240"/>
                      <a:pt x="75248" y="15240"/>
                    </a:cubicBezTo>
                    <a:cubicBezTo>
                      <a:pt x="55245" y="15240"/>
                      <a:pt x="35243" y="21907"/>
                      <a:pt x="15240" y="35243"/>
                    </a:cubicBezTo>
                    <a:lnTo>
                      <a:pt x="15240" y="153353"/>
                    </a:lnTo>
                    <a:cubicBezTo>
                      <a:pt x="15240" y="156210"/>
                      <a:pt x="13335" y="158115"/>
                      <a:pt x="10478" y="158115"/>
                    </a:cubicBezTo>
                    <a:lnTo>
                      <a:pt x="4763" y="158115"/>
                    </a:lnTo>
                    <a:close/>
                  </a:path>
                </a:pathLst>
              </a:custGeom>
              <a:grp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DDB5ACD0-1BF5-43D2-858D-C04CC5B3A0E0}"/>
                  </a:ext>
                </a:extLst>
              </p:cNvPr>
              <p:cNvSpPr/>
              <p:nvPr/>
            </p:nvSpPr>
            <p:spPr>
              <a:xfrm>
                <a:off x="6042659" y="-611504"/>
                <a:ext cx="129540" cy="163829"/>
              </a:xfrm>
              <a:custGeom>
                <a:avLst/>
                <a:gdLst>
                  <a:gd name="connsiteX0" fmla="*/ 73343 w 129540"/>
                  <a:gd name="connsiteY0" fmla="*/ 163830 h 163829"/>
                  <a:gd name="connsiteX1" fmla="*/ 18098 w 129540"/>
                  <a:gd name="connsiteY1" fmla="*/ 142875 h 163829"/>
                  <a:gd name="connsiteX2" fmla="*/ 0 w 129540"/>
                  <a:gd name="connsiteY2" fmla="*/ 80962 h 163829"/>
                  <a:gd name="connsiteX3" fmla="*/ 19050 w 129540"/>
                  <a:gd name="connsiteY3" fmla="*/ 20955 h 163829"/>
                  <a:gd name="connsiteX4" fmla="*/ 71438 w 129540"/>
                  <a:gd name="connsiteY4" fmla="*/ 0 h 163829"/>
                  <a:gd name="connsiteX5" fmla="*/ 114300 w 129540"/>
                  <a:gd name="connsiteY5" fmla="*/ 16192 h 163829"/>
                  <a:gd name="connsiteX6" fmla="*/ 129540 w 129540"/>
                  <a:gd name="connsiteY6" fmla="*/ 61913 h 163829"/>
                  <a:gd name="connsiteX7" fmla="*/ 128588 w 129540"/>
                  <a:gd name="connsiteY7" fmla="*/ 80010 h 163829"/>
                  <a:gd name="connsiteX8" fmla="*/ 123825 w 129540"/>
                  <a:gd name="connsiteY8" fmla="*/ 84773 h 163829"/>
                  <a:gd name="connsiteX9" fmla="*/ 20003 w 129540"/>
                  <a:gd name="connsiteY9" fmla="*/ 84773 h 163829"/>
                  <a:gd name="connsiteX10" fmla="*/ 34290 w 129540"/>
                  <a:gd name="connsiteY10" fmla="*/ 132398 h 163829"/>
                  <a:gd name="connsiteX11" fmla="*/ 77153 w 129540"/>
                  <a:gd name="connsiteY11" fmla="*/ 147637 h 163829"/>
                  <a:gd name="connsiteX12" fmla="*/ 119063 w 129540"/>
                  <a:gd name="connsiteY12" fmla="*/ 140018 h 163829"/>
                  <a:gd name="connsiteX13" fmla="*/ 124778 w 129540"/>
                  <a:gd name="connsiteY13" fmla="*/ 138112 h 163829"/>
                  <a:gd name="connsiteX14" fmla="*/ 126683 w 129540"/>
                  <a:gd name="connsiteY14" fmla="*/ 139065 h 163829"/>
                  <a:gd name="connsiteX15" fmla="*/ 127635 w 129540"/>
                  <a:gd name="connsiteY15" fmla="*/ 141923 h 163829"/>
                  <a:gd name="connsiteX16" fmla="*/ 127635 w 129540"/>
                  <a:gd name="connsiteY16" fmla="*/ 146685 h 163829"/>
                  <a:gd name="connsiteX17" fmla="*/ 123825 w 129540"/>
                  <a:gd name="connsiteY17" fmla="*/ 153353 h 163829"/>
                  <a:gd name="connsiteX18" fmla="*/ 73343 w 129540"/>
                  <a:gd name="connsiteY18" fmla="*/ 163830 h 163829"/>
                  <a:gd name="connsiteX19" fmla="*/ 110490 w 129540"/>
                  <a:gd name="connsiteY19" fmla="*/ 70485 h 163829"/>
                  <a:gd name="connsiteX20" fmla="*/ 110490 w 129540"/>
                  <a:gd name="connsiteY20" fmla="*/ 60008 h 163829"/>
                  <a:gd name="connsiteX21" fmla="*/ 100013 w 129540"/>
                  <a:gd name="connsiteY21" fmla="*/ 26670 h 163829"/>
                  <a:gd name="connsiteX22" fmla="*/ 68580 w 129540"/>
                  <a:gd name="connsiteY22" fmla="*/ 15240 h 163829"/>
                  <a:gd name="connsiteX23" fmla="*/ 17145 w 129540"/>
                  <a:gd name="connsiteY23" fmla="*/ 70485 h 163829"/>
                  <a:gd name="connsiteX24" fmla="*/ 110490 w 129540"/>
                  <a:gd name="connsiteY24" fmla="*/ 70485 h 163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9540" h="163829">
                    <a:moveTo>
                      <a:pt x="73343" y="163830"/>
                    </a:moveTo>
                    <a:cubicBezTo>
                      <a:pt x="48578" y="163830"/>
                      <a:pt x="30480" y="157162"/>
                      <a:pt x="18098" y="142875"/>
                    </a:cubicBezTo>
                    <a:cubicBezTo>
                      <a:pt x="5715" y="128587"/>
                      <a:pt x="0" y="108585"/>
                      <a:pt x="0" y="80962"/>
                    </a:cubicBezTo>
                    <a:cubicBezTo>
                      <a:pt x="0" y="55245"/>
                      <a:pt x="5715" y="35243"/>
                      <a:pt x="19050" y="20955"/>
                    </a:cubicBezTo>
                    <a:cubicBezTo>
                      <a:pt x="31433" y="6667"/>
                      <a:pt x="48578" y="0"/>
                      <a:pt x="71438" y="0"/>
                    </a:cubicBezTo>
                    <a:cubicBezTo>
                      <a:pt x="90488" y="0"/>
                      <a:pt x="104775" y="5715"/>
                      <a:pt x="114300" y="16192"/>
                    </a:cubicBezTo>
                    <a:cubicBezTo>
                      <a:pt x="123825" y="26670"/>
                      <a:pt x="129540" y="41910"/>
                      <a:pt x="129540" y="61913"/>
                    </a:cubicBezTo>
                    <a:cubicBezTo>
                      <a:pt x="129540" y="70485"/>
                      <a:pt x="129540" y="76200"/>
                      <a:pt x="128588" y="80010"/>
                    </a:cubicBezTo>
                    <a:cubicBezTo>
                      <a:pt x="127635" y="82868"/>
                      <a:pt x="126683" y="84773"/>
                      <a:pt x="123825" y="84773"/>
                    </a:cubicBezTo>
                    <a:lnTo>
                      <a:pt x="20003" y="84773"/>
                    </a:lnTo>
                    <a:cubicBezTo>
                      <a:pt x="20003" y="106680"/>
                      <a:pt x="24765" y="121920"/>
                      <a:pt x="34290" y="132398"/>
                    </a:cubicBezTo>
                    <a:cubicBezTo>
                      <a:pt x="43815" y="142875"/>
                      <a:pt x="58103" y="147637"/>
                      <a:pt x="77153" y="147637"/>
                    </a:cubicBezTo>
                    <a:cubicBezTo>
                      <a:pt x="91440" y="147637"/>
                      <a:pt x="105728" y="144780"/>
                      <a:pt x="119063" y="140018"/>
                    </a:cubicBezTo>
                    <a:cubicBezTo>
                      <a:pt x="121920" y="139065"/>
                      <a:pt x="123825" y="138112"/>
                      <a:pt x="124778" y="138112"/>
                    </a:cubicBezTo>
                    <a:cubicBezTo>
                      <a:pt x="125730" y="138112"/>
                      <a:pt x="126683" y="138112"/>
                      <a:pt x="126683" y="139065"/>
                    </a:cubicBezTo>
                    <a:cubicBezTo>
                      <a:pt x="127635" y="140018"/>
                      <a:pt x="127635" y="140970"/>
                      <a:pt x="127635" y="141923"/>
                    </a:cubicBezTo>
                    <a:lnTo>
                      <a:pt x="127635" y="146685"/>
                    </a:lnTo>
                    <a:cubicBezTo>
                      <a:pt x="127635" y="149543"/>
                      <a:pt x="126683" y="152400"/>
                      <a:pt x="123825" y="153353"/>
                    </a:cubicBezTo>
                    <a:cubicBezTo>
                      <a:pt x="106680" y="160020"/>
                      <a:pt x="90488" y="163830"/>
                      <a:pt x="73343" y="163830"/>
                    </a:cubicBezTo>
                    <a:close/>
                    <a:moveTo>
                      <a:pt x="110490" y="70485"/>
                    </a:moveTo>
                    <a:cubicBezTo>
                      <a:pt x="110490" y="67627"/>
                      <a:pt x="110490" y="63818"/>
                      <a:pt x="110490" y="60008"/>
                    </a:cubicBezTo>
                    <a:cubicBezTo>
                      <a:pt x="110490" y="45720"/>
                      <a:pt x="106680" y="34290"/>
                      <a:pt x="100013" y="26670"/>
                    </a:cubicBezTo>
                    <a:cubicBezTo>
                      <a:pt x="92393" y="19050"/>
                      <a:pt x="81915" y="15240"/>
                      <a:pt x="68580" y="15240"/>
                    </a:cubicBezTo>
                    <a:cubicBezTo>
                      <a:pt x="36195" y="15240"/>
                      <a:pt x="19050" y="33338"/>
                      <a:pt x="17145" y="70485"/>
                    </a:cubicBezTo>
                    <a:lnTo>
                      <a:pt x="110490" y="70485"/>
                    </a:lnTo>
                    <a:close/>
                  </a:path>
                </a:pathLst>
              </a:custGeom>
              <a:grp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C44AF144-59B3-4A2D-A22C-0441BCFC6B64}"/>
                  </a:ext>
                </a:extLst>
              </p:cNvPr>
              <p:cNvSpPr/>
              <p:nvPr/>
            </p:nvSpPr>
            <p:spPr>
              <a:xfrm>
                <a:off x="5071109" y="-347662"/>
                <a:ext cx="42862" cy="228600"/>
              </a:xfrm>
              <a:custGeom>
                <a:avLst/>
                <a:gdLst>
                  <a:gd name="connsiteX0" fmla="*/ 25718 w 42862"/>
                  <a:gd name="connsiteY0" fmla="*/ 228600 h 228600"/>
                  <a:gd name="connsiteX1" fmla="*/ 6668 w 42862"/>
                  <a:gd name="connsiteY1" fmla="*/ 220980 h 228600"/>
                  <a:gd name="connsiteX2" fmla="*/ 0 w 42862"/>
                  <a:gd name="connsiteY2" fmla="*/ 200977 h 228600"/>
                  <a:gd name="connsiteX3" fmla="*/ 0 w 42862"/>
                  <a:gd name="connsiteY3" fmla="*/ 4763 h 228600"/>
                  <a:gd name="connsiteX4" fmla="*/ 4763 w 42862"/>
                  <a:gd name="connsiteY4" fmla="*/ 0 h 228600"/>
                  <a:gd name="connsiteX5" fmla="*/ 13335 w 42862"/>
                  <a:gd name="connsiteY5" fmla="*/ 0 h 228600"/>
                  <a:gd name="connsiteX6" fmla="*/ 18098 w 42862"/>
                  <a:gd name="connsiteY6" fmla="*/ 4763 h 228600"/>
                  <a:gd name="connsiteX7" fmla="*/ 18098 w 42862"/>
                  <a:gd name="connsiteY7" fmla="*/ 200977 h 228600"/>
                  <a:gd name="connsiteX8" fmla="*/ 20955 w 42862"/>
                  <a:gd name="connsiteY8" fmla="*/ 210502 h 228600"/>
                  <a:gd name="connsiteX9" fmla="*/ 30480 w 42862"/>
                  <a:gd name="connsiteY9" fmla="*/ 213360 h 228600"/>
                  <a:gd name="connsiteX10" fmla="*/ 34290 w 42862"/>
                  <a:gd name="connsiteY10" fmla="*/ 213360 h 228600"/>
                  <a:gd name="connsiteX11" fmla="*/ 38100 w 42862"/>
                  <a:gd name="connsiteY11" fmla="*/ 213360 h 228600"/>
                  <a:gd name="connsiteX12" fmla="*/ 42863 w 42862"/>
                  <a:gd name="connsiteY12" fmla="*/ 218123 h 228600"/>
                  <a:gd name="connsiteX13" fmla="*/ 42863 w 42862"/>
                  <a:gd name="connsiteY13" fmla="*/ 223838 h 228600"/>
                  <a:gd name="connsiteX14" fmla="*/ 39053 w 42862"/>
                  <a:gd name="connsiteY14" fmla="*/ 228600 h 228600"/>
                  <a:gd name="connsiteX15" fmla="*/ 25718 w 42862"/>
                  <a:gd name="connsiteY15" fmla="*/ 228600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2862" h="228600">
                    <a:moveTo>
                      <a:pt x="25718" y="228600"/>
                    </a:moveTo>
                    <a:cubicBezTo>
                      <a:pt x="17145" y="228600"/>
                      <a:pt x="11430" y="225743"/>
                      <a:pt x="6668" y="220980"/>
                    </a:cubicBezTo>
                    <a:cubicBezTo>
                      <a:pt x="1905" y="216218"/>
                      <a:pt x="0" y="209550"/>
                      <a:pt x="0" y="200977"/>
                    </a:cubicBezTo>
                    <a:lnTo>
                      <a:pt x="0" y="4763"/>
                    </a:lnTo>
                    <a:cubicBezTo>
                      <a:pt x="0" y="1905"/>
                      <a:pt x="1905" y="0"/>
                      <a:pt x="4763" y="0"/>
                    </a:cubicBezTo>
                    <a:lnTo>
                      <a:pt x="13335" y="0"/>
                    </a:lnTo>
                    <a:cubicBezTo>
                      <a:pt x="16193" y="0"/>
                      <a:pt x="18098" y="1905"/>
                      <a:pt x="18098" y="4763"/>
                    </a:cubicBezTo>
                    <a:lnTo>
                      <a:pt x="18098" y="200977"/>
                    </a:lnTo>
                    <a:cubicBezTo>
                      <a:pt x="18098" y="205740"/>
                      <a:pt x="19050" y="208598"/>
                      <a:pt x="20955" y="210502"/>
                    </a:cubicBezTo>
                    <a:cubicBezTo>
                      <a:pt x="22860" y="212408"/>
                      <a:pt x="25718" y="213360"/>
                      <a:pt x="30480" y="213360"/>
                    </a:cubicBezTo>
                    <a:cubicBezTo>
                      <a:pt x="31433" y="213360"/>
                      <a:pt x="33338" y="213360"/>
                      <a:pt x="34290" y="213360"/>
                    </a:cubicBezTo>
                    <a:cubicBezTo>
                      <a:pt x="36195" y="213360"/>
                      <a:pt x="37148" y="213360"/>
                      <a:pt x="38100" y="213360"/>
                    </a:cubicBezTo>
                    <a:cubicBezTo>
                      <a:pt x="40958" y="213360"/>
                      <a:pt x="42863" y="215265"/>
                      <a:pt x="42863" y="218123"/>
                    </a:cubicBezTo>
                    <a:lnTo>
                      <a:pt x="42863" y="223838"/>
                    </a:lnTo>
                    <a:cubicBezTo>
                      <a:pt x="42863" y="226695"/>
                      <a:pt x="41910" y="227648"/>
                      <a:pt x="39053" y="228600"/>
                    </a:cubicBezTo>
                    <a:cubicBezTo>
                      <a:pt x="34290" y="228600"/>
                      <a:pt x="30480" y="228600"/>
                      <a:pt x="25718" y="228600"/>
                    </a:cubicBezTo>
                    <a:close/>
                  </a:path>
                </a:pathLst>
              </a:custGeom>
              <a:grp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77AC7060-D102-499B-AEEC-2633909CC341}"/>
                  </a:ext>
                </a:extLst>
              </p:cNvPr>
              <p:cNvSpPr/>
              <p:nvPr/>
            </p:nvSpPr>
            <p:spPr>
              <a:xfrm>
                <a:off x="5139689" y="-279082"/>
                <a:ext cx="129539" cy="163830"/>
              </a:xfrm>
              <a:custGeom>
                <a:avLst/>
                <a:gdLst>
                  <a:gd name="connsiteX0" fmla="*/ 73342 w 129539"/>
                  <a:gd name="connsiteY0" fmla="*/ 163830 h 163830"/>
                  <a:gd name="connsiteX1" fmla="*/ 18097 w 129539"/>
                  <a:gd name="connsiteY1" fmla="*/ 142875 h 163830"/>
                  <a:gd name="connsiteX2" fmla="*/ 0 w 129539"/>
                  <a:gd name="connsiteY2" fmla="*/ 80963 h 163830"/>
                  <a:gd name="connsiteX3" fmla="*/ 19050 w 129539"/>
                  <a:gd name="connsiteY3" fmla="*/ 20955 h 163830"/>
                  <a:gd name="connsiteX4" fmla="*/ 71438 w 129539"/>
                  <a:gd name="connsiteY4" fmla="*/ 0 h 163830"/>
                  <a:gd name="connsiteX5" fmla="*/ 114300 w 129539"/>
                  <a:gd name="connsiteY5" fmla="*/ 16193 h 163830"/>
                  <a:gd name="connsiteX6" fmla="*/ 129540 w 129539"/>
                  <a:gd name="connsiteY6" fmla="*/ 61913 h 163830"/>
                  <a:gd name="connsiteX7" fmla="*/ 128588 w 129539"/>
                  <a:gd name="connsiteY7" fmla="*/ 80010 h 163830"/>
                  <a:gd name="connsiteX8" fmla="*/ 123825 w 129539"/>
                  <a:gd name="connsiteY8" fmla="*/ 84772 h 163830"/>
                  <a:gd name="connsiteX9" fmla="*/ 18097 w 129539"/>
                  <a:gd name="connsiteY9" fmla="*/ 84772 h 163830"/>
                  <a:gd name="connsiteX10" fmla="*/ 32385 w 129539"/>
                  <a:gd name="connsiteY10" fmla="*/ 132397 h 163830"/>
                  <a:gd name="connsiteX11" fmla="*/ 75247 w 129539"/>
                  <a:gd name="connsiteY11" fmla="*/ 147638 h 163830"/>
                  <a:gd name="connsiteX12" fmla="*/ 117157 w 129539"/>
                  <a:gd name="connsiteY12" fmla="*/ 140018 h 163830"/>
                  <a:gd name="connsiteX13" fmla="*/ 122872 w 129539"/>
                  <a:gd name="connsiteY13" fmla="*/ 138113 h 163830"/>
                  <a:gd name="connsiteX14" fmla="*/ 124777 w 129539"/>
                  <a:gd name="connsiteY14" fmla="*/ 139065 h 163830"/>
                  <a:gd name="connsiteX15" fmla="*/ 125730 w 129539"/>
                  <a:gd name="connsiteY15" fmla="*/ 141922 h 163830"/>
                  <a:gd name="connsiteX16" fmla="*/ 125730 w 129539"/>
                  <a:gd name="connsiteY16" fmla="*/ 146685 h 163830"/>
                  <a:gd name="connsiteX17" fmla="*/ 121920 w 129539"/>
                  <a:gd name="connsiteY17" fmla="*/ 153352 h 163830"/>
                  <a:gd name="connsiteX18" fmla="*/ 73342 w 129539"/>
                  <a:gd name="connsiteY18" fmla="*/ 163830 h 163830"/>
                  <a:gd name="connsiteX19" fmla="*/ 111442 w 129539"/>
                  <a:gd name="connsiteY19" fmla="*/ 70485 h 163830"/>
                  <a:gd name="connsiteX20" fmla="*/ 111442 w 129539"/>
                  <a:gd name="connsiteY20" fmla="*/ 60007 h 163830"/>
                  <a:gd name="connsiteX21" fmla="*/ 100965 w 129539"/>
                  <a:gd name="connsiteY21" fmla="*/ 26670 h 163830"/>
                  <a:gd name="connsiteX22" fmla="*/ 69532 w 129539"/>
                  <a:gd name="connsiteY22" fmla="*/ 15240 h 163830"/>
                  <a:gd name="connsiteX23" fmla="*/ 18097 w 129539"/>
                  <a:gd name="connsiteY23" fmla="*/ 70485 h 163830"/>
                  <a:gd name="connsiteX24" fmla="*/ 111442 w 129539"/>
                  <a:gd name="connsiteY24" fmla="*/ 70485 h 163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9539" h="163830">
                    <a:moveTo>
                      <a:pt x="73342" y="163830"/>
                    </a:moveTo>
                    <a:cubicBezTo>
                      <a:pt x="48577" y="163830"/>
                      <a:pt x="30480" y="157163"/>
                      <a:pt x="18097" y="142875"/>
                    </a:cubicBezTo>
                    <a:cubicBezTo>
                      <a:pt x="5715" y="128588"/>
                      <a:pt x="0" y="108585"/>
                      <a:pt x="0" y="80963"/>
                    </a:cubicBezTo>
                    <a:cubicBezTo>
                      <a:pt x="0" y="55245"/>
                      <a:pt x="5715" y="35243"/>
                      <a:pt x="19050" y="20955"/>
                    </a:cubicBezTo>
                    <a:cubicBezTo>
                      <a:pt x="31432" y="6668"/>
                      <a:pt x="48577" y="0"/>
                      <a:pt x="71438" y="0"/>
                    </a:cubicBezTo>
                    <a:cubicBezTo>
                      <a:pt x="90488" y="0"/>
                      <a:pt x="104775" y="5715"/>
                      <a:pt x="114300" y="16193"/>
                    </a:cubicBezTo>
                    <a:cubicBezTo>
                      <a:pt x="123825" y="26670"/>
                      <a:pt x="129540" y="41910"/>
                      <a:pt x="129540" y="61913"/>
                    </a:cubicBezTo>
                    <a:cubicBezTo>
                      <a:pt x="129540" y="70485"/>
                      <a:pt x="129540" y="76200"/>
                      <a:pt x="128588" y="80010"/>
                    </a:cubicBezTo>
                    <a:cubicBezTo>
                      <a:pt x="127635" y="82868"/>
                      <a:pt x="126682" y="84772"/>
                      <a:pt x="123825" y="84772"/>
                    </a:cubicBezTo>
                    <a:lnTo>
                      <a:pt x="18097" y="84772"/>
                    </a:lnTo>
                    <a:cubicBezTo>
                      <a:pt x="18097" y="106680"/>
                      <a:pt x="22860" y="121920"/>
                      <a:pt x="32385" y="132397"/>
                    </a:cubicBezTo>
                    <a:cubicBezTo>
                      <a:pt x="41910" y="142875"/>
                      <a:pt x="56197" y="147638"/>
                      <a:pt x="75247" y="147638"/>
                    </a:cubicBezTo>
                    <a:cubicBezTo>
                      <a:pt x="89535" y="147638"/>
                      <a:pt x="103822" y="144780"/>
                      <a:pt x="117157" y="140018"/>
                    </a:cubicBezTo>
                    <a:cubicBezTo>
                      <a:pt x="120015" y="139065"/>
                      <a:pt x="121920" y="138113"/>
                      <a:pt x="122872" y="138113"/>
                    </a:cubicBezTo>
                    <a:cubicBezTo>
                      <a:pt x="123825" y="138113"/>
                      <a:pt x="124777" y="138113"/>
                      <a:pt x="124777" y="139065"/>
                    </a:cubicBezTo>
                    <a:cubicBezTo>
                      <a:pt x="125730" y="140018"/>
                      <a:pt x="125730" y="140970"/>
                      <a:pt x="125730" y="141922"/>
                    </a:cubicBezTo>
                    <a:lnTo>
                      <a:pt x="125730" y="146685"/>
                    </a:lnTo>
                    <a:cubicBezTo>
                      <a:pt x="125730" y="149543"/>
                      <a:pt x="124777" y="152400"/>
                      <a:pt x="121920" y="153352"/>
                    </a:cubicBezTo>
                    <a:cubicBezTo>
                      <a:pt x="107632" y="160020"/>
                      <a:pt x="91440" y="163830"/>
                      <a:pt x="73342" y="163830"/>
                    </a:cubicBezTo>
                    <a:close/>
                    <a:moveTo>
                      <a:pt x="111442" y="70485"/>
                    </a:moveTo>
                    <a:cubicBezTo>
                      <a:pt x="111442" y="67627"/>
                      <a:pt x="111442" y="63818"/>
                      <a:pt x="111442" y="60007"/>
                    </a:cubicBezTo>
                    <a:cubicBezTo>
                      <a:pt x="111442" y="45720"/>
                      <a:pt x="107632" y="34290"/>
                      <a:pt x="100965" y="26670"/>
                    </a:cubicBezTo>
                    <a:cubicBezTo>
                      <a:pt x="93345" y="19050"/>
                      <a:pt x="82867" y="15240"/>
                      <a:pt x="69532" y="15240"/>
                    </a:cubicBezTo>
                    <a:cubicBezTo>
                      <a:pt x="37147" y="15240"/>
                      <a:pt x="20002" y="33338"/>
                      <a:pt x="18097" y="70485"/>
                    </a:cubicBezTo>
                    <a:lnTo>
                      <a:pt x="111442" y="70485"/>
                    </a:lnTo>
                    <a:close/>
                  </a:path>
                </a:pathLst>
              </a:custGeom>
              <a:grp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3AAB3874-9FD6-46FC-8C6F-D85CF197B72C}"/>
                  </a:ext>
                </a:extLst>
              </p:cNvPr>
              <p:cNvSpPr/>
              <p:nvPr/>
            </p:nvSpPr>
            <p:spPr>
              <a:xfrm>
                <a:off x="5296852" y="-279082"/>
                <a:ext cx="119062" cy="162877"/>
              </a:xfrm>
              <a:custGeom>
                <a:avLst/>
                <a:gdLst>
                  <a:gd name="connsiteX0" fmla="*/ 45720 w 119062"/>
                  <a:gd name="connsiteY0" fmla="*/ 162877 h 162877"/>
                  <a:gd name="connsiteX1" fmla="*/ 12382 w 119062"/>
                  <a:gd name="connsiteY1" fmla="*/ 150495 h 162877"/>
                  <a:gd name="connsiteX2" fmla="*/ 0 w 119062"/>
                  <a:gd name="connsiteY2" fmla="*/ 118110 h 162877"/>
                  <a:gd name="connsiteX3" fmla="*/ 15240 w 119062"/>
                  <a:gd name="connsiteY3" fmla="*/ 82868 h 162877"/>
                  <a:gd name="connsiteX4" fmla="*/ 57150 w 119062"/>
                  <a:gd name="connsiteY4" fmla="*/ 69532 h 162877"/>
                  <a:gd name="connsiteX5" fmla="*/ 100965 w 119062"/>
                  <a:gd name="connsiteY5" fmla="*/ 76200 h 162877"/>
                  <a:gd name="connsiteX6" fmla="*/ 100965 w 119062"/>
                  <a:gd name="connsiteY6" fmla="*/ 50482 h 162877"/>
                  <a:gd name="connsiteX7" fmla="*/ 92392 w 119062"/>
                  <a:gd name="connsiteY7" fmla="*/ 23813 h 162877"/>
                  <a:gd name="connsiteX8" fmla="*/ 62865 w 119062"/>
                  <a:gd name="connsiteY8" fmla="*/ 15240 h 162877"/>
                  <a:gd name="connsiteX9" fmla="*/ 18097 w 119062"/>
                  <a:gd name="connsiteY9" fmla="*/ 22860 h 162877"/>
                  <a:gd name="connsiteX10" fmla="*/ 13335 w 119062"/>
                  <a:gd name="connsiteY10" fmla="*/ 23813 h 162877"/>
                  <a:gd name="connsiteX11" fmla="*/ 10477 w 119062"/>
                  <a:gd name="connsiteY11" fmla="*/ 20002 h 162877"/>
                  <a:gd name="connsiteX12" fmla="*/ 10477 w 119062"/>
                  <a:gd name="connsiteY12" fmla="*/ 15240 h 162877"/>
                  <a:gd name="connsiteX13" fmla="*/ 11430 w 119062"/>
                  <a:gd name="connsiteY13" fmla="*/ 11430 h 162877"/>
                  <a:gd name="connsiteX14" fmla="*/ 14288 w 119062"/>
                  <a:gd name="connsiteY14" fmla="*/ 9525 h 162877"/>
                  <a:gd name="connsiteX15" fmla="*/ 65722 w 119062"/>
                  <a:gd name="connsiteY15" fmla="*/ 0 h 162877"/>
                  <a:gd name="connsiteX16" fmla="*/ 105727 w 119062"/>
                  <a:gd name="connsiteY16" fmla="*/ 11430 h 162877"/>
                  <a:gd name="connsiteX17" fmla="*/ 119063 w 119062"/>
                  <a:gd name="connsiteY17" fmla="*/ 45720 h 162877"/>
                  <a:gd name="connsiteX18" fmla="*/ 119063 w 119062"/>
                  <a:gd name="connsiteY18" fmla="*/ 154305 h 162877"/>
                  <a:gd name="connsiteX19" fmla="*/ 114300 w 119062"/>
                  <a:gd name="connsiteY19" fmla="*/ 159068 h 162877"/>
                  <a:gd name="connsiteX20" fmla="*/ 107632 w 119062"/>
                  <a:gd name="connsiteY20" fmla="*/ 159068 h 162877"/>
                  <a:gd name="connsiteX21" fmla="*/ 102870 w 119062"/>
                  <a:gd name="connsiteY21" fmla="*/ 154305 h 162877"/>
                  <a:gd name="connsiteX22" fmla="*/ 101917 w 119062"/>
                  <a:gd name="connsiteY22" fmla="*/ 140970 h 162877"/>
                  <a:gd name="connsiteX23" fmla="*/ 45720 w 119062"/>
                  <a:gd name="connsiteY23" fmla="*/ 162877 h 162877"/>
                  <a:gd name="connsiteX24" fmla="*/ 48577 w 119062"/>
                  <a:gd name="connsiteY24" fmla="*/ 146685 h 162877"/>
                  <a:gd name="connsiteX25" fmla="*/ 73342 w 119062"/>
                  <a:gd name="connsiteY25" fmla="*/ 141922 h 162877"/>
                  <a:gd name="connsiteX26" fmla="*/ 100965 w 119062"/>
                  <a:gd name="connsiteY26" fmla="*/ 128588 h 162877"/>
                  <a:gd name="connsiteX27" fmla="*/ 100965 w 119062"/>
                  <a:gd name="connsiteY27" fmla="*/ 90488 h 162877"/>
                  <a:gd name="connsiteX28" fmla="*/ 60960 w 119062"/>
                  <a:gd name="connsiteY28" fmla="*/ 84772 h 162877"/>
                  <a:gd name="connsiteX29" fmla="*/ 18097 w 119062"/>
                  <a:gd name="connsiteY29" fmla="*/ 118110 h 162877"/>
                  <a:gd name="connsiteX30" fmla="*/ 25717 w 119062"/>
                  <a:gd name="connsiteY30" fmla="*/ 140018 h 162877"/>
                  <a:gd name="connsiteX31" fmla="*/ 48577 w 119062"/>
                  <a:gd name="connsiteY31" fmla="*/ 146685 h 162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19062" h="162877">
                    <a:moveTo>
                      <a:pt x="45720" y="162877"/>
                    </a:moveTo>
                    <a:cubicBezTo>
                      <a:pt x="31432" y="162877"/>
                      <a:pt x="20002" y="159068"/>
                      <a:pt x="12382" y="150495"/>
                    </a:cubicBezTo>
                    <a:cubicBezTo>
                      <a:pt x="3810" y="142875"/>
                      <a:pt x="0" y="131445"/>
                      <a:pt x="0" y="118110"/>
                    </a:cubicBezTo>
                    <a:cubicBezTo>
                      <a:pt x="0" y="102870"/>
                      <a:pt x="4763" y="91440"/>
                      <a:pt x="15240" y="82868"/>
                    </a:cubicBezTo>
                    <a:cubicBezTo>
                      <a:pt x="25717" y="74295"/>
                      <a:pt x="39052" y="69532"/>
                      <a:pt x="57150" y="69532"/>
                    </a:cubicBezTo>
                    <a:cubicBezTo>
                      <a:pt x="70485" y="69532"/>
                      <a:pt x="85725" y="71438"/>
                      <a:pt x="100965" y="76200"/>
                    </a:cubicBezTo>
                    <a:lnTo>
                      <a:pt x="100965" y="50482"/>
                    </a:lnTo>
                    <a:cubicBezTo>
                      <a:pt x="100965" y="38100"/>
                      <a:pt x="98107" y="28575"/>
                      <a:pt x="92392" y="23813"/>
                    </a:cubicBezTo>
                    <a:cubicBezTo>
                      <a:pt x="86677" y="18097"/>
                      <a:pt x="76200" y="15240"/>
                      <a:pt x="62865" y="15240"/>
                    </a:cubicBezTo>
                    <a:cubicBezTo>
                      <a:pt x="48577" y="15240"/>
                      <a:pt x="34290" y="18097"/>
                      <a:pt x="18097" y="22860"/>
                    </a:cubicBezTo>
                    <a:cubicBezTo>
                      <a:pt x="16192" y="23813"/>
                      <a:pt x="14288" y="23813"/>
                      <a:pt x="13335" y="23813"/>
                    </a:cubicBezTo>
                    <a:cubicBezTo>
                      <a:pt x="11430" y="23813"/>
                      <a:pt x="10477" y="22860"/>
                      <a:pt x="10477" y="20002"/>
                    </a:cubicBezTo>
                    <a:lnTo>
                      <a:pt x="10477" y="15240"/>
                    </a:lnTo>
                    <a:cubicBezTo>
                      <a:pt x="10477" y="13335"/>
                      <a:pt x="10477" y="12382"/>
                      <a:pt x="11430" y="11430"/>
                    </a:cubicBezTo>
                    <a:cubicBezTo>
                      <a:pt x="12382" y="10477"/>
                      <a:pt x="13335" y="9525"/>
                      <a:pt x="14288" y="9525"/>
                    </a:cubicBezTo>
                    <a:cubicBezTo>
                      <a:pt x="30480" y="2857"/>
                      <a:pt x="47625" y="0"/>
                      <a:pt x="65722" y="0"/>
                    </a:cubicBezTo>
                    <a:cubicBezTo>
                      <a:pt x="83820" y="0"/>
                      <a:pt x="97155" y="3810"/>
                      <a:pt x="105727" y="11430"/>
                    </a:cubicBezTo>
                    <a:cubicBezTo>
                      <a:pt x="114300" y="19050"/>
                      <a:pt x="119063" y="30480"/>
                      <a:pt x="119063" y="45720"/>
                    </a:cubicBezTo>
                    <a:lnTo>
                      <a:pt x="119063" y="154305"/>
                    </a:lnTo>
                    <a:cubicBezTo>
                      <a:pt x="119063" y="157163"/>
                      <a:pt x="117157" y="159068"/>
                      <a:pt x="114300" y="159068"/>
                    </a:cubicBezTo>
                    <a:lnTo>
                      <a:pt x="107632" y="159068"/>
                    </a:lnTo>
                    <a:cubicBezTo>
                      <a:pt x="104775" y="159068"/>
                      <a:pt x="102870" y="157163"/>
                      <a:pt x="102870" y="154305"/>
                    </a:cubicBezTo>
                    <a:lnTo>
                      <a:pt x="101917" y="140970"/>
                    </a:lnTo>
                    <a:cubicBezTo>
                      <a:pt x="83820" y="155258"/>
                      <a:pt x="65722" y="162877"/>
                      <a:pt x="45720" y="162877"/>
                    </a:cubicBezTo>
                    <a:close/>
                    <a:moveTo>
                      <a:pt x="48577" y="146685"/>
                    </a:moveTo>
                    <a:cubicBezTo>
                      <a:pt x="56197" y="146685"/>
                      <a:pt x="64770" y="144780"/>
                      <a:pt x="73342" y="141922"/>
                    </a:cubicBezTo>
                    <a:cubicBezTo>
                      <a:pt x="81915" y="139065"/>
                      <a:pt x="91440" y="134302"/>
                      <a:pt x="100965" y="128588"/>
                    </a:cubicBezTo>
                    <a:lnTo>
                      <a:pt x="100965" y="90488"/>
                    </a:lnTo>
                    <a:cubicBezTo>
                      <a:pt x="87630" y="86677"/>
                      <a:pt x="74295" y="84772"/>
                      <a:pt x="60960" y="84772"/>
                    </a:cubicBezTo>
                    <a:cubicBezTo>
                      <a:pt x="32385" y="84772"/>
                      <a:pt x="18097" y="96202"/>
                      <a:pt x="18097" y="118110"/>
                    </a:cubicBezTo>
                    <a:cubicBezTo>
                      <a:pt x="18097" y="127635"/>
                      <a:pt x="20955" y="134302"/>
                      <a:pt x="25717" y="140018"/>
                    </a:cubicBezTo>
                    <a:cubicBezTo>
                      <a:pt x="31432" y="143827"/>
                      <a:pt x="38100" y="146685"/>
                      <a:pt x="48577" y="146685"/>
                    </a:cubicBezTo>
                    <a:close/>
                  </a:path>
                </a:pathLst>
              </a:custGeom>
              <a:grp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258FFC5F-3E3F-4B0A-9C03-94B0851A5301}"/>
                  </a:ext>
                </a:extLst>
              </p:cNvPr>
              <p:cNvSpPr/>
              <p:nvPr/>
            </p:nvSpPr>
            <p:spPr>
              <a:xfrm>
                <a:off x="5462587" y="-275272"/>
                <a:ext cx="78104" cy="155257"/>
              </a:xfrm>
              <a:custGeom>
                <a:avLst/>
                <a:gdLst>
                  <a:gd name="connsiteX0" fmla="*/ 4763 w 78104"/>
                  <a:gd name="connsiteY0" fmla="*/ 155258 h 155257"/>
                  <a:gd name="connsiteX1" fmla="*/ 0 w 78104"/>
                  <a:gd name="connsiteY1" fmla="*/ 150495 h 155257"/>
                  <a:gd name="connsiteX2" fmla="*/ 0 w 78104"/>
                  <a:gd name="connsiteY2" fmla="*/ 5715 h 155257"/>
                  <a:gd name="connsiteX3" fmla="*/ 4763 w 78104"/>
                  <a:gd name="connsiteY3" fmla="*/ 953 h 155257"/>
                  <a:gd name="connsiteX4" fmla="*/ 10478 w 78104"/>
                  <a:gd name="connsiteY4" fmla="*/ 953 h 155257"/>
                  <a:gd name="connsiteX5" fmla="*/ 15240 w 78104"/>
                  <a:gd name="connsiteY5" fmla="*/ 5715 h 155257"/>
                  <a:gd name="connsiteX6" fmla="*/ 17145 w 78104"/>
                  <a:gd name="connsiteY6" fmla="*/ 23813 h 155257"/>
                  <a:gd name="connsiteX7" fmla="*/ 40005 w 78104"/>
                  <a:gd name="connsiteY7" fmla="*/ 5715 h 155257"/>
                  <a:gd name="connsiteX8" fmla="*/ 65722 w 78104"/>
                  <a:gd name="connsiteY8" fmla="*/ 0 h 155257"/>
                  <a:gd name="connsiteX9" fmla="*/ 73342 w 78104"/>
                  <a:gd name="connsiteY9" fmla="*/ 0 h 155257"/>
                  <a:gd name="connsiteX10" fmla="*/ 78105 w 78104"/>
                  <a:gd name="connsiteY10" fmla="*/ 4763 h 155257"/>
                  <a:gd name="connsiteX11" fmla="*/ 78105 w 78104"/>
                  <a:gd name="connsiteY11" fmla="*/ 12383 h 155257"/>
                  <a:gd name="connsiteX12" fmla="*/ 77153 w 78104"/>
                  <a:gd name="connsiteY12" fmla="*/ 14288 h 155257"/>
                  <a:gd name="connsiteX13" fmla="*/ 74295 w 78104"/>
                  <a:gd name="connsiteY13" fmla="*/ 15240 h 155257"/>
                  <a:gd name="connsiteX14" fmla="*/ 69533 w 78104"/>
                  <a:gd name="connsiteY14" fmla="*/ 15240 h 155257"/>
                  <a:gd name="connsiteX15" fmla="*/ 62865 w 78104"/>
                  <a:gd name="connsiteY15" fmla="*/ 15240 h 155257"/>
                  <a:gd name="connsiteX16" fmla="*/ 38100 w 78104"/>
                  <a:gd name="connsiteY16" fmla="*/ 20003 h 155257"/>
                  <a:gd name="connsiteX17" fmla="*/ 17145 w 78104"/>
                  <a:gd name="connsiteY17" fmla="*/ 37148 h 155257"/>
                  <a:gd name="connsiteX18" fmla="*/ 17145 w 78104"/>
                  <a:gd name="connsiteY18" fmla="*/ 150495 h 155257"/>
                  <a:gd name="connsiteX19" fmla="*/ 12383 w 78104"/>
                  <a:gd name="connsiteY19" fmla="*/ 155258 h 155257"/>
                  <a:gd name="connsiteX20" fmla="*/ 4763 w 78104"/>
                  <a:gd name="connsiteY20" fmla="*/ 155258 h 155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8104" h="155257">
                    <a:moveTo>
                      <a:pt x="4763" y="155258"/>
                    </a:moveTo>
                    <a:cubicBezTo>
                      <a:pt x="1905" y="155258"/>
                      <a:pt x="0" y="153353"/>
                      <a:pt x="0" y="150495"/>
                    </a:cubicBezTo>
                    <a:lnTo>
                      <a:pt x="0" y="5715"/>
                    </a:lnTo>
                    <a:cubicBezTo>
                      <a:pt x="0" y="2858"/>
                      <a:pt x="1905" y="953"/>
                      <a:pt x="4763" y="953"/>
                    </a:cubicBezTo>
                    <a:lnTo>
                      <a:pt x="10478" y="953"/>
                    </a:lnTo>
                    <a:cubicBezTo>
                      <a:pt x="13335" y="953"/>
                      <a:pt x="15240" y="2858"/>
                      <a:pt x="15240" y="5715"/>
                    </a:cubicBezTo>
                    <a:lnTo>
                      <a:pt x="17145" y="23813"/>
                    </a:lnTo>
                    <a:cubicBezTo>
                      <a:pt x="24765" y="15240"/>
                      <a:pt x="32385" y="9525"/>
                      <a:pt x="40005" y="5715"/>
                    </a:cubicBezTo>
                    <a:cubicBezTo>
                      <a:pt x="47625" y="1905"/>
                      <a:pt x="56197" y="0"/>
                      <a:pt x="65722" y="0"/>
                    </a:cubicBezTo>
                    <a:cubicBezTo>
                      <a:pt x="68580" y="0"/>
                      <a:pt x="71438" y="0"/>
                      <a:pt x="73342" y="0"/>
                    </a:cubicBezTo>
                    <a:cubicBezTo>
                      <a:pt x="76200" y="0"/>
                      <a:pt x="78105" y="1905"/>
                      <a:pt x="78105" y="4763"/>
                    </a:cubicBezTo>
                    <a:lnTo>
                      <a:pt x="78105" y="12383"/>
                    </a:lnTo>
                    <a:cubicBezTo>
                      <a:pt x="78105" y="13335"/>
                      <a:pt x="78105" y="14288"/>
                      <a:pt x="77153" y="14288"/>
                    </a:cubicBezTo>
                    <a:cubicBezTo>
                      <a:pt x="76200" y="15240"/>
                      <a:pt x="75247" y="15240"/>
                      <a:pt x="74295" y="15240"/>
                    </a:cubicBezTo>
                    <a:cubicBezTo>
                      <a:pt x="72390" y="15240"/>
                      <a:pt x="71438" y="15240"/>
                      <a:pt x="69533" y="15240"/>
                    </a:cubicBezTo>
                    <a:cubicBezTo>
                      <a:pt x="67628" y="15240"/>
                      <a:pt x="65722" y="15240"/>
                      <a:pt x="62865" y="15240"/>
                    </a:cubicBezTo>
                    <a:cubicBezTo>
                      <a:pt x="53340" y="15240"/>
                      <a:pt x="44767" y="17145"/>
                      <a:pt x="38100" y="20003"/>
                    </a:cubicBezTo>
                    <a:cubicBezTo>
                      <a:pt x="30480" y="23813"/>
                      <a:pt x="23813" y="29528"/>
                      <a:pt x="17145" y="37148"/>
                    </a:cubicBezTo>
                    <a:lnTo>
                      <a:pt x="17145" y="150495"/>
                    </a:lnTo>
                    <a:cubicBezTo>
                      <a:pt x="17145" y="153353"/>
                      <a:pt x="15240" y="155258"/>
                      <a:pt x="12383" y="155258"/>
                    </a:cubicBezTo>
                    <a:lnTo>
                      <a:pt x="4763" y="155258"/>
                    </a:lnTo>
                    <a:close/>
                  </a:path>
                </a:pathLst>
              </a:custGeom>
              <a:grp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B85D999F-3934-45D4-A3F5-C61BC6B0F018}"/>
                  </a:ext>
                </a:extLst>
              </p:cNvPr>
              <p:cNvSpPr/>
              <p:nvPr/>
            </p:nvSpPr>
            <p:spPr>
              <a:xfrm>
                <a:off x="5568314" y="-278130"/>
                <a:ext cx="125729" cy="159067"/>
              </a:xfrm>
              <a:custGeom>
                <a:avLst/>
                <a:gdLst>
                  <a:gd name="connsiteX0" fmla="*/ 4763 w 125729"/>
                  <a:gd name="connsiteY0" fmla="*/ 158115 h 159067"/>
                  <a:gd name="connsiteX1" fmla="*/ 0 w 125729"/>
                  <a:gd name="connsiteY1" fmla="*/ 153353 h 159067"/>
                  <a:gd name="connsiteX2" fmla="*/ 0 w 125729"/>
                  <a:gd name="connsiteY2" fmla="*/ 8573 h 159067"/>
                  <a:gd name="connsiteX3" fmla="*/ 4763 w 125729"/>
                  <a:gd name="connsiteY3" fmla="*/ 3810 h 159067"/>
                  <a:gd name="connsiteX4" fmla="*/ 10477 w 125729"/>
                  <a:gd name="connsiteY4" fmla="*/ 3810 h 159067"/>
                  <a:gd name="connsiteX5" fmla="*/ 15240 w 125729"/>
                  <a:gd name="connsiteY5" fmla="*/ 8573 h 159067"/>
                  <a:gd name="connsiteX6" fmla="*/ 16192 w 125729"/>
                  <a:gd name="connsiteY6" fmla="*/ 21907 h 159067"/>
                  <a:gd name="connsiteX7" fmla="*/ 47625 w 125729"/>
                  <a:gd name="connsiteY7" fmla="*/ 5715 h 159067"/>
                  <a:gd name="connsiteX8" fmla="*/ 80010 w 125729"/>
                  <a:gd name="connsiteY8" fmla="*/ 0 h 159067"/>
                  <a:gd name="connsiteX9" fmla="*/ 114300 w 125729"/>
                  <a:gd name="connsiteY9" fmla="*/ 11430 h 159067"/>
                  <a:gd name="connsiteX10" fmla="*/ 125730 w 125729"/>
                  <a:gd name="connsiteY10" fmla="*/ 46673 h 159067"/>
                  <a:gd name="connsiteX11" fmla="*/ 125730 w 125729"/>
                  <a:gd name="connsiteY11" fmla="*/ 154305 h 159067"/>
                  <a:gd name="connsiteX12" fmla="*/ 120967 w 125729"/>
                  <a:gd name="connsiteY12" fmla="*/ 159068 h 159067"/>
                  <a:gd name="connsiteX13" fmla="*/ 112395 w 125729"/>
                  <a:gd name="connsiteY13" fmla="*/ 159068 h 159067"/>
                  <a:gd name="connsiteX14" fmla="*/ 107632 w 125729"/>
                  <a:gd name="connsiteY14" fmla="*/ 154305 h 159067"/>
                  <a:gd name="connsiteX15" fmla="*/ 107632 w 125729"/>
                  <a:gd name="connsiteY15" fmla="*/ 53340 h 159067"/>
                  <a:gd name="connsiteX16" fmla="*/ 100013 w 125729"/>
                  <a:gd name="connsiteY16" fmla="*/ 24765 h 159067"/>
                  <a:gd name="connsiteX17" fmla="*/ 75247 w 125729"/>
                  <a:gd name="connsiteY17" fmla="*/ 15240 h 159067"/>
                  <a:gd name="connsiteX18" fmla="*/ 15240 w 125729"/>
                  <a:gd name="connsiteY18" fmla="*/ 35243 h 159067"/>
                  <a:gd name="connsiteX19" fmla="*/ 15240 w 125729"/>
                  <a:gd name="connsiteY19" fmla="*/ 154305 h 159067"/>
                  <a:gd name="connsiteX20" fmla="*/ 10477 w 125729"/>
                  <a:gd name="connsiteY20" fmla="*/ 159068 h 159067"/>
                  <a:gd name="connsiteX21" fmla="*/ 4763 w 125729"/>
                  <a:gd name="connsiteY21" fmla="*/ 159068 h 159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5729" h="159067">
                    <a:moveTo>
                      <a:pt x="4763" y="158115"/>
                    </a:moveTo>
                    <a:cubicBezTo>
                      <a:pt x="1905" y="158115"/>
                      <a:pt x="0" y="156210"/>
                      <a:pt x="0" y="153353"/>
                    </a:cubicBezTo>
                    <a:lnTo>
                      <a:pt x="0" y="8573"/>
                    </a:lnTo>
                    <a:cubicBezTo>
                      <a:pt x="0" y="5715"/>
                      <a:pt x="1905" y="3810"/>
                      <a:pt x="4763" y="3810"/>
                    </a:cubicBezTo>
                    <a:lnTo>
                      <a:pt x="10477" y="3810"/>
                    </a:lnTo>
                    <a:cubicBezTo>
                      <a:pt x="13335" y="3810"/>
                      <a:pt x="15240" y="5715"/>
                      <a:pt x="15240" y="8573"/>
                    </a:cubicBezTo>
                    <a:lnTo>
                      <a:pt x="16192" y="21907"/>
                    </a:lnTo>
                    <a:cubicBezTo>
                      <a:pt x="26670" y="14288"/>
                      <a:pt x="37147" y="9525"/>
                      <a:pt x="47625" y="5715"/>
                    </a:cubicBezTo>
                    <a:cubicBezTo>
                      <a:pt x="59055" y="1905"/>
                      <a:pt x="69532" y="0"/>
                      <a:pt x="80010" y="0"/>
                    </a:cubicBezTo>
                    <a:cubicBezTo>
                      <a:pt x="95250" y="0"/>
                      <a:pt x="106680" y="3810"/>
                      <a:pt x="114300" y="11430"/>
                    </a:cubicBezTo>
                    <a:cubicBezTo>
                      <a:pt x="121920" y="19050"/>
                      <a:pt x="125730" y="30480"/>
                      <a:pt x="125730" y="46673"/>
                    </a:cubicBezTo>
                    <a:lnTo>
                      <a:pt x="125730" y="154305"/>
                    </a:lnTo>
                    <a:cubicBezTo>
                      <a:pt x="125730" y="157163"/>
                      <a:pt x="123825" y="159068"/>
                      <a:pt x="120967" y="159068"/>
                    </a:cubicBezTo>
                    <a:lnTo>
                      <a:pt x="112395" y="159068"/>
                    </a:lnTo>
                    <a:cubicBezTo>
                      <a:pt x="109538" y="159068"/>
                      <a:pt x="107632" y="157163"/>
                      <a:pt x="107632" y="154305"/>
                    </a:cubicBezTo>
                    <a:lnTo>
                      <a:pt x="107632" y="53340"/>
                    </a:lnTo>
                    <a:cubicBezTo>
                      <a:pt x="107632" y="40005"/>
                      <a:pt x="104775" y="30480"/>
                      <a:pt x="100013" y="24765"/>
                    </a:cubicBezTo>
                    <a:cubicBezTo>
                      <a:pt x="95250" y="19050"/>
                      <a:pt x="86677" y="15240"/>
                      <a:pt x="75247" y="15240"/>
                    </a:cubicBezTo>
                    <a:cubicBezTo>
                      <a:pt x="55245" y="15240"/>
                      <a:pt x="35242" y="21907"/>
                      <a:pt x="15240" y="35243"/>
                    </a:cubicBezTo>
                    <a:lnTo>
                      <a:pt x="15240" y="154305"/>
                    </a:lnTo>
                    <a:cubicBezTo>
                      <a:pt x="15240" y="157163"/>
                      <a:pt x="13335" y="159068"/>
                      <a:pt x="10477" y="159068"/>
                    </a:cubicBezTo>
                    <a:lnTo>
                      <a:pt x="4763" y="159068"/>
                    </a:lnTo>
                    <a:close/>
                  </a:path>
                </a:pathLst>
              </a:custGeom>
              <a:grp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D339143B-4AF0-44DB-99BE-B9DDD3A714D6}"/>
                  </a:ext>
                </a:extLst>
              </p:cNvPr>
              <p:cNvSpPr/>
              <p:nvPr/>
            </p:nvSpPr>
            <p:spPr>
              <a:xfrm>
                <a:off x="5739764" y="-334327"/>
                <a:ext cx="26669" cy="214312"/>
              </a:xfrm>
              <a:custGeom>
                <a:avLst/>
                <a:gdLst>
                  <a:gd name="connsiteX0" fmla="*/ 13335 w 26669"/>
                  <a:gd name="connsiteY0" fmla="*/ 26670 h 214312"/>
                  <a:gd name="connsiteX1" fmla="*/ 3810 w 26669"/>
                  <a:gd name="connsiteY1" fmla="*/ 22860 h 214312"/>
                  <a:gd name="connsiteX2" fmla="*/ 0 w 26669"/>
                  <a:gd name="connsiteY2" fmla="*/ 13335 h 214312"/>
                  <a:gd name="connsiteX3" fmla="*/ 3810 w 26669"/>
                  <a:gd name="connsiteY3" fmla="*/ 3810 h 214312"/>
                  <a:gd name="connsiteX4" fmla="*/ 13335 w 26669"/>
                  <a:gd name="connsiteY4" fmla="*/ 0 h 214312"/>
                  <a:gd name="connsiteX5" fmla="*/ 22860 w 26669"/>
                  <a:gd name="connsiteY5" fmla="*/ 3810 h 214312"/>
                  <a:gd name="connsiteX6" fmla="*/ 26670 w 26669"/>
                  <a:gd name="connsiteY6" fmla="*/ 13335 h 214312"/>
                  <a:gd name="connsiteX7" fmla="*/ 22860 w 26669"/>
                  <a:gd name="connsiteY7" fmla="*/ 22860 h 214312"/>
                  <a:gd name="connsiteX8" fmla="*/ 13335 w 26669"/>
                  <a:gd name="connsiteY8" fmla="*/ 26670 h 214312"/>
                  <a:gd name="connsiteX9" fmla="*/ 8572 w 26669"/>
                  <a:gd name="connsiteY9" fmla="*/ 214313 h 214312"/>
                  <a:gd name="connsiteX10" fmla="*/ 3810 w 26669"/>
                  <a:gd name="connsiteY10" fmla="*/ 209550 h 214312"/>
                  <a:gd name="connsiteX11" fmla="*/ 3810 w 26669"/>
                  <a:gd name="connsiteY11" fmla="*/ 64770 h 214312"/>
                  <a:gd name="connsiteX12" fmla="*/ 8572 w 26669"/>
                  <a:gd name="connsiteY12" fmla="*/ 60007 h 214312"/>
                  <a:gd name="connsiteX13" fmla="*/ 17145 w 26669"/>
                  <a:gd name="connsiteY13" fmla="*/ 60007 h 214312"/>
                  <a:gd name="connsiteX14" fmla="*/ 21907 w 26669"/>
                  <a:gd name="connsiteY14" fmla="*/ 64770 h 214312"/>
                  <a:gd name="connsiteX15" fmla="*/ 21907 w 26669"/>
                  <a:gd name="connsiteY15" fmla="*/ 209550 h 214312"/>
                  <a:gd name="connsiteX16" fmla="*/ 17145 w 26669"/>
                  <a:gd name="connsiteY16" fmla="*/ 214313 h 214312"/>
                  <a:gd name="connsiteX17" fmla="*/ 8572 w 26669"/>
                  <a:gd name="connsiteY17" fmla="*/ 214313 h 214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6669" h="214312">
                    <a:moveTo>
                      <a:pt x="13335" y="26670"/>
                    </a:moveTo>
                    <a:cubicBezTo>
                      <a:pt x="9525" y="26670"/>
                      <a:pt x="5715" y="25717"/>
                      <a:pt x="3810" y="22860"/>
                    </a:cubicBezTo>
                    <a:cubicBezTo>
                      <a:pt x="1905" y="20002"/>
                      <a:pt x="0" y="17145"/>
                      <a:pt x="0" y="13335"/>
                    </a:cubicBezTo>
                    <a:cubicBezTo>
                      <a:pt x="0" y="9525"/>
                      <a:pt x="952" y="5715"/>
                      <a:pt x="3810" y="3810"/>
                    </a:cubicBezTo>
                    <a:cubicBezTo>
                      <a:pt x="5715" y="952"/>
                      <a:pt x="9525" y="0"/>
                      <a:pt x="13335" y="0"/>
                    </a:cubicBezTo>
                    <a:cubicBezTo>
                      <a:pt x="17145" y="0"/>
                      <a:pt x="20955" y="952"/>
                      <a:pt x="22860" y="3810"/>
                    </a:cubicBezTo>
                    <a:cubicBezTo>
                      <a:pt x="24765" y="6667"/>
                      <a:pt x="26670" y="9525"/>
                      <a:pt x="26670" y="13335"/>
                    </a:cubicBezTo>
                    <a:cubicBezTo>
                      <a:pt x="26670" y="17145"/>
                      <a:pt x="25717" y="20955"/>
                      <a:pt x="22860" y="22860"/>
                    </a:cubicBezTo>
                    <a:cubicBezTo>
                      <a:pt x="20002" y="25717"/>
                      <a:pt x="17145" y="26670"/>
                      <a:pt x="13335" y="26670"/>
                    </a:cubicBezTo>
                    <a:close/>
                    <a:moveTo>
                      <a:pt x="8572" y="214313"/>
                    </a:moveTo>
                    <a:cubicBezTo>
                      <a:pt x="5715" y="214313"/>
                      <a:pt x="3810" y="212408"/>
                      <a:pt x="3810" y="209550"/>
                    </a:cubicBezTo>
                    <a:lnTo>
                      <a:pt x="3810" y="64770"/>
                    </a:lnTo>
                    <a:cubicBezTo>
                      <a:pt x="3810" y="61913"/>
                      <a:pt x="5715" y="60007"/>
                      <a:pt x="8572" y="60007"/>
                    </a:cubicBezTo>
                    <a:lnTo>
                      <a:pt x="17145" y="60007"/>
                    </a:lnTo>
                    <a:cubicBezTo>
                      <a:pt x="20002" y="60007"/>
                      <a:pt x="21907" y="61913"/>
                      <a:pt x="21907" y="64770"/>
                    </a:cubicBezTo>
                    <a:lnTo>
                      <a:pt x="21907" y="209550"/>
                    </a:lnTo>
                    <a:cubicBezTo>
                      <a:pt x="21907" y="212408"/>
                      <a:pt x="20002" y="214313"/>
                      <a:pt x="17145" y="214313"/>
                    </a:cubicBezTo>
                    <a:lnTo>
                      <a:pt x="8572" y="214313"/>
                    </a:lnTo>
                    <a:close/>
                  </a:path>
                </a:pathLst>
              </a:custGeom>
              <a:grpFill/>
              <a:ln w="95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6FA7FF11-0BC5-4C7E-A930-8752C049789D}"/>
                  </a:ext>
                </a:extLst>
              </p:cNvPr>
              <p:cNvSpPr/>
              <p:nvPr/>
            </p:nvSpPr>
            <p:spPr>
              <a:xfrm>
                <a:off x="5810249" y="-278130"/>
                <a:ext cx="125729" cy="159067"/>
              </a:xfrm>
              <a:custGeom>
                <a:avLst/>
                <a:gdLst>
                  <a:gd name="connsiteX0" fmla="*/ 4763 w 125729"/>
                  <a:gd name="connsiteY0" fmla="*/ 158115 h 159067"/>
                  <a:gd name="connsiteX1" fmla="*/ 0 w 125729"/>
                  <a:gd name="connsiteY1" fmla="*/ 153353 h 159067"/>
                  <a:gd name="connsiteX2" fmla="*/ 0 w 125729"/>
                  <a:gd name="connsiteY2" fmla="*/ 8573 h 159067"/>
                  <a:gd name="connsiteX3" fmla="*/ 4763 w 125729"/>
                  <a:gd name="connsiteY3" fmla="*/ 3810 h 159067"/>
                  <a:gd name="connsiteX4" fmla="*/ 10478 w 125729"/>
                  <a:gd name="connsiteY4" fmla="*/ 3810 h 159067"/>
                  <a:gd name="connsiteX5" fmla="*/ 15240 w 125729"/>
                  <a:gd name="connsiteY5" fmla="*/ 8573 h 159067"/>
                  <a:gd name="connsiteX6" fmla="*/ 16192 w 125729"/>
                  <a:gd name="connsiteY6" fmla="*/ 21907 h 159067"/>
                  <a:gd name="connsiteX7" fmla="*/ 47625 w 125729"/>
                  <a:gd name="connsiteY7" fmla="*/ 5715 h 159067"/>
                  <a:gd name="connsiteX8" fmla="*/ 80010 w 125729"/>
                  <a:gd name="connsiteY8" fmla="*/ 0 h 159067"/>
                  <a:gd name="connsiteX9" fmla="*/ 114300 w 125729"/>
                  <a:gd name="connsiteY9" fmla="*/ 11430 h 159067"/>
                  <a:gd name="connsiteX10" fmla="*/ 125730 w 125729"/>
                  <a:gd name="connsiteY10" fmla="*/ 46673 h 159067"/>
                  <a:gd name="connsiteX11" fmla="*/ 125730 w 125729"/>
                  <a:gd name="connsiteY11" fmla="*/ 154305 h 159067"/>
                  <a:gd name="connsiteX12" fmla="*/ 120967 w 125729"/>
                  <a:gd name="connsiteY12" fmla="*/ 159068 h 159067"/>
                  <a:gd name="connsiteX13" fmla="*/ 112395 w 125729"/>
                  <a:gd name="connsiteY13" fmla="*/ 159068 h 159067"/>
                  <a:gd name="connsiteX14" fmla="*/ 107633 w 125729"/>
                  <a:gd name="connsiteY14" fmla="*/ 154305 h 159067"/>
                  <a:gd name="connsiteX15" fmla="*/ 107633 w 125729"/>
                  <a:gd name="connsiteY15" fmla="*/ 53340 h 159067"/>
                  <a:gd name="connsiteX16" fmla="*/ 100013 w 125729"/>
                  <a:gd name="connsiteY16" fmla="*/ 24765 h 159067"/>
                  <a:gd name="connsiteX17" fmla="*/ 75247 w 125729"/>
                  <a:gd name="connsiteY17" fmla="*/ 15240 h 159067"/>
                  <a:gd name="connsiteX18" fmla="*/ 15240 w 125729"/>
                  <a:gd name="connsiteY18" fmla="*/ 35243 h 159067"/>
                  <a:gd name="connsiteX19" fmla="*/ 15240 w 125729"/>
                  <a:gd name="connsiteY19" fmla="*/ 154305 h 159067"/>
                  <a:gd name="connsiteX20" fmla="*/ 10478 w 125729"/>
                  <a:gd name="connsiteY20" fmla="*/ 159068 h 159067"/>
                  <a:gd name="connsiteX21" fmla="*/ 4763 w 125729"/>
                  <a:gd name="connsiteY21" fmla="*/ 159068 h 159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5729" h="159067">
                    <a:moveTo>
                      <a:pt x="4763" y="158115"/>
                    </a:moveTo>
                    <a:cubicBezTo>
                      <a:pt x="1905" y="158115"/>
                      <a:pt x="0" y="156210"/>
                      <a:pt x="0" y="153353"/>
                    </a:cubicBezTo>
                    <a:lnTo>
                      <a:pt x="0" y="8573"/>
                    </a:lnTo>
                    <a:cubicBezTo>
                      <a:pt x="0" y="5715"/>
                      <a:pt x="1905" y="3810"/>
                      <a:pt x="4763" y="3810"/>
                    </a:cubicBezTo>
                    <a:lnTo>
                      <a:pt x="10478" y="3810"/>
                    </a:lnTo>
                    <a:cubicBezTo>
                      <a:pt x="13335" y="3810"/>
                      <a:pt x="15240" y="5715"/>
                      <a:pt x="15240" y="8573"/>
                    </a:cubicBezTo>
                    <a:lnTo>
                      <a:pt x="16192" y="21907"/>
                    </a:lnTo>
                    <a:cubicBezTo>
                      <a:pt x="26670" y="14288"/>
                      <a:pt x="37147" y="9525"/>
                      <a:pt x="47625" y="5715"/>
                    </a:cubicBezTo>
                    <a:cubicBezTo>
                      <a:pt x="59055" y="1905"/>
                      <a:pt x="69533" y="0"/>
                      <a:pt x="80010" y="0"/>
                    </a:cubicBezTo>
                    <a:cubicBezTo>
                      <a:pt x="95250" y="0"/>
                      <a:pt x="106680" y="3810"/>
                      <a:pt x="114300" y="11430"/>
                    </a:cubicBezTo>
                    <a:cubicBezTo>
                      <a:pt x="121920" y="19050"/>
                      <a:pt x="125730" y="30480"/>
                      <a:pt x="125730" y="46673"/>
                    </a:cubicBezTo>
                    <a:lnTo>
                      <a:pt x="125730" y="154305"/>
                    </a:lnTo>
                    <a:cubicBezTo>
                      <a:pt x="125730" y="157163"/>
                      <a:pt x="123825" y="159068"/>
                      <a:pt x="120967" y="159068"/>
                    </a:cubicBezTo>
                    <a:lnTo>
                      <a:pt x="112395" y="159068"/>
                    </a:lnTo>
                    <a:cubicBezTo>
                      <a:pt x="109538" y="159068"/>
                      <a:pt x="107633" y="157163"/>
                      <a:pt x="107633" y="154305"/>
                    </a:cubicBezTo>
                    <a:lnTo>
                      <a:pt x="107633" y="53340"/>
                    </a:lnTo>
                    <a:cubicBezTo>
                      <a:pt x="107633" y="40005"/>
                      <a:pt x="104775" y="30480"/>
                      <a:pt x="100013" y="24765"/>
                    </a:cubicBezTo>
                    <a:cubicBezTo>
                      <a:pt x="95250" y="19050"/>
                      <a:pt x="86678" y="15240"/>
                      <a:pt x="75247" y="15240"/>
                    </a:cubicBezTo>
                    <a:cubicBezTo>
                      <a:pt x="55245" y="15240"/>
                      <a:pt x="35242" y="21907"/>
                      <a:pt x="15240" y="35243"/>
                    </a:cubicBezTo>
                    <a:lnTo>
                      <a:pt x="15240" y="154305"/>
                    </a:lnTo>
                    <a:cubicBezTo>
                      <a:pt x="15240" y="157163"/>
                      <a:pt x="13335" y="159068"/>
                      <a:pt x="10478" y="159068"/>
                    </a:cubicBezTo>
                    <a:lnTo>
                      <a:pt x="4763" y="159068"/>
                    </a:lnTo>
                    <a:close/>
                  </a:path>
                </a:pathLst>
              </a:custGeom>
              <a:grpFill/>
              <a:ln w="9525"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EFC59B52-E55A-4289-AB5E-875E9CDB01A5}"/>
                  </a:ext>
                </a:extLst>
              </p:cNvPr>
              <p:cNvSpPr/>
              <p:nvPr/>
            </p:nvSpPr>
            <p:spPr>
              <a:xfrm>
                <a:off x="5976937" y="-280035"/>
                <a:ext cx="133350" cy="226695"/>
              </a:xfrm>
              <a:custGeom>
                <a:avLst/>
                <a:gdLst>
                  <a:gd name="connsiteX0" fmla="*/ 62865 w 133350"/>
                  <a:gd name="connsiteY0" fmla="*/ 226695 h 226695"/>
                  <a:gd name="connsiteX1" fmla="*/ 38100 w 133350"/>
                  <a:gd name="connsiteY1" fmla="*/ 223838 h 226695"/>
                  <a:gd name="connsiteX2" fmla="*/ 16192 w 133350"/>
                  <a:gd name="connsiteY2" fmla="*/ 216218 h 226695"/>
                  <a:gd name="connsiteX3" fmla="*/ 12383 w 133350"/>
                  <a:gd name="connsiteY3" fmla="*/ 209550 h 226695"/>
                  <a:gd name="connsiteX4" fmla="*/ 12383 w 133350"/>
                  <a:gd name="connsiteY4" fmla="*/ 204788 h 226695"/>
                  <a:gd name="connsiteX5" fmla="*/ 16192 w 133350"/>
                  <a:gd name="connsiteY5" fmla="*/ 200978 h 226695"/>
                  <a:gd name="connsiteX6" fmla="*/ 18097 w 133350"/>
                  <a:gd name="connsiteY6" fmla="*/ 200978 h 226695"/>
                  <a:gd name="connsiteX7" fmla="*/ 21908 w 133350"/>
                  <a:gd name="connsiteY7" fmla="*/ 201930 h 226695"/>
                  <a:gd name="connsiteX8" fmla="*/ 61913 w 133350"/>
                  <a:gd name="connsiteY8" fmla="*/ 208598 h 226695"/>
                  <a:gd name="connsiteX9" fmla="*/ 103822 w 133350"/>
                  <a:gd name="connsiteY9" fmla="*/ 194310 h 226695"/>
                  <a:gd name="connsiteX10" fmla="*/ 117158 w 133350"/>
                  <a:gd name="connsiteY10" fmla="*/ 149543 h 226695"/>
                  <a:gd name="connsiteX11" fmla="*/ 117158 w 133350"/>
                  <a:gd name="connsiteY11" fmla="*/ 137160 h 226695"/>
                  <a:gd name="connsiteX12" fmla="*/ 92392 w 133350"/>
                  <a:gd name="connsiteY12" fmla="*/ 152400 h 226695"/>
                  <a:gd name="connsiteX13" fmla="*/ 65722 w 133350"/>
                  <a:gd name="connsiteY13" fmla="*/ 158115 h 226695"/>
                  <a:gd name="connsiteX14" fmla="*/ 18097 w 133350"/>
                  <a:gd name="connsiteY14" fmla="*/ 137160 h 226695"/>
                  <a:gd name="connsiteX15" fmla="*/ 0 w 133350"/>
                  <a:gd name="connsiteY15" fmla="*/ 80963 h 226695"/>
                  <a:gd name="connsiteX16" fmla="*/ 18097 w 133350"/>
                  <a:gd name="connsiteY16" fmla="*/ 21908 h 226695"/>
                  <a:gd name="connsiteX17" fmla="*/ 65722 w 133350"/>
                  <a:gd name="connsiteY17" fmla="*/ 0 h 226695"/>
                  <a:gd name="connsiteX18" fmla="*/ 117158 w 133350"/>
                  <a:gd name="connsiteY18" fmla="*/ 20955 h 226695"/>
                  <a:gd name="connsiteX19" fmla="*/ 118110 w 133350"/>
                  <a:gd name="connsiteY19" fmla="*/ 9525 h 226695"/>
                  <a:gd name="connsiteX20" fmla="*/ 122872 w 133350"/>
                  <a:gd name="connsiteY20" fmla="*/ 4763 h 226695"/>
                  <a:gd name="connsiteX21" fmla="*/ 128588 w 133350"/>
                  <a:gd name="connsiteY21" fmla="*/ 4763 h 226695"/>
                  <a:gd name="connsiteX22" fmla="*/ 133350 w 133350"/>
                  <a:gd name="connsiteY22" fmla="*/ 9525 h 226695"/>
                  <a:gd name="connsiteX23" fmla="*/ 133350 w 133350"/>
                  <a:gd name="connsiteY23" fmla="*/ 152400 h 226695"/>
                  <a:gd name="connsiteX24" fmla="*/ 115253 w 133350"/>
                  <a:gd name="connsiteY24" fmla="*/ 207645 h 226695"/>
                  <a:gd name="connsiteX25" fmla="*/ 62865 w 133350"/>
                  <a:gd name="connsiteY25" fmla="*/ 226695 h 226695"/>
                  <a:gd name="connsiteX26" fmla="*/ 69533 w 133350"/>
                  <a:gd name="connsiteY26" fmla="*/ 141923 h 226695"/>
                  <a:gd name="connsiteX27" fmla="*/ 117158 w 133350"/>
                  <a:gd name="connsiteY27" fmla="*/ 121920 h 226695"/>
                  <a:gd name="connsiteX28" fmla="*/ 117158 w 133350"/>
                  <a:gd name="connsiteY28" fmla="*/ 36195 h 226695"/>
                  <a:gd name="connsiteX29" fmla="*/ 93345 w 133350"/>
                  <a:gd name="connsiteY29" fmla="*/ 20955 h 226695"/>
                  <a:gd name="connsiteX30" fmla="*/ 68580 w 133350"/>
                  <a:gd name="connsiteY30" fmla="*/ 16193 h 226695"/>
                  <a:gd name="connsiteX31" fmla="*/ 31433 w 133350"/>
                  <a:gd name="connsiteY31" fmla="*/ 32385 h 226695"/>
                  <a:gd name="connsiteX32" fmla="*/ 19050 w 133350"/>
                  <a:gd name="connsiteY32" fmla="*/ 80010 h 226695"/>
                  <a:gd name="connsiteX33" fmla="*/ 32385 w 133350"/>
                  <a:gd name="connsiteY33" fmla="*/ 125730 h 226695"/>
                  <a:gd name="connsiteX34" fmla="*/ 69533 w 133350"/>
                  <a:gd name="connsiteY34" fmla="*/ 141923 h 226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33350" h="226695">
                    <a:moveTo>
                      <a:pt x="62865" y="226695"/>
                    </a:moveTo>
                    <a:cubicBezTo>
                      <a:pt x="54292" y="226695"/>
                      <a:pt x="45720" y="225743"/>
                      <a:pt x="38100" y="223838"/>
                    </a:cubicBezTo>
                    <a:cubicBezTo>
                      <a:pt x="29528" y="221933"/>
                      <a:pt x="22860" y="220027"/>
                      <a:pt x="16192" y="216218"/>
                    </a:cubicBezTo>
                    <a:cubicBezTo>
                      <a:pt x="14288" y="215265"/>
                      <a:pt x="12383" y="213360"/>
                      <a:pt x="12383" y="209550"/>
                    </a:cubicBezTo>
                    <a:lnTo>
                      <a:pt x="12383" y="204788"/>
                    </a:lnTo>
                    <a:cubicBezTo>
                      <a:pt x="12383" y="201930"/>
                      <a:pt x="13335" y="200978"/>
                      <a:pt x="16192" y="200978"/>
                    </a:cubicBezTo>
                    <a:cubicBezTo>
                      <a:pt x="17145" y="200978"/>
                      <a:pt x="17145" y="200978"/>
                      <a:pt x="18097" y="200978"/>
                    </a:cubicBezTo>
                    <a:cubicBezTo>
                      <a:pt x="19050" y="200978"/>
                      <a:pt x="20003" y="201930"/>
                      <a:pt x="21908" y="201930"/>
                    </a:cubicBezTo>
                    <a:cubicBezTo>
                      <a:pt x="36195" y="206693"/>
                      <a:pt x="49530" y="208598"/>
                      <a:pt x="61913" y="208598"/>
                    </a:cubicBezTo>
                    <a:cubicBezTo>
                      <a:pt x="80963" y="208598"/>
                      <a:pt x="95250" y="203835"/>
                      <a:pt x="103822" y="194310"/>
                    </a:cubicBezTo>
                    <a:cubicBezTo>
                      <a:pt x="112395" y="184785"/>
                      <a:pt x="117158" y="170498"/>
                      <a:pt x="117158" y="149543"/>
                    </a:cubicBezTo>
                    <a:lnTo>
                      <a:pt x="117158" y="137160"/>
                    </a:lnTo>
                    <a:cubicBezTo>
                      <a:pt x="109538" y="143828"/>
                      <a:pt x="100965" y="148590"/>
                      <a:pt x="92392" y="152400"/>
                    </a:cubicBezTo>
                    <a:cubicBezTo>
                      <a:pt x="83820" y="156210"/>
                      <a:pt x="74295" y="158115"/>
                      <a:pt x="65722" y="158115"/>
                    </a:cubicBezTo>
                    <a:cubicBezTo>
                      <a:pt x="45720" y="158115"/>
                      <a:pt x="30480" y="151448"/>
                      <a:pt x="18097" y="137160"/>
                    </a:cubicBezTo>
                    <a:cubicBezTo>
                      <a:pt x="6667" y="122873"/>
                      <a:pt x="0" y="104775"/>
                      <a:pt x="0" y="80963"/>
                    </a:cubicBezTo>
                    <a:cubicBezTo>
                      <a:pt x="0" y="56198"/>
                      <a:pt x="5715" y="36195"/>
                      <a:pt x="18097" y="21908"/>
                    </a:cubicBezTo>
                    <a:cubicBezTo>
                      <a:pt x="29528" y="7620"/>
                      <a:pt x="45720" y="0"/>
                      <a:pt x="65722" y="0"/>
                    </a:cubicBezTo>
                    <a:cubicBezTo>
                      <a:pt x="84772" y="0"/>
                      <a:pt x="101917" y="6668"/>
                      <a:pt x="117158" y="20955"/>
                    </a:cubicBezTo>
                    <a:lnTo>
                      <a:pt x="118110" y="9525"/>
                    </a:lnTo>
                    <a:cubicBezTo>
                      <a:pt x="118110" y="6668"/>
                      <a:pt x="120015" y="4763"/>
                      <a:pt x="122872" y="4763"/>
                    </a:cubicBezTo>
                    <a:lnTo>
                      <a:pt x="128588" y="4763"/>
                    </a:lnTo>
                    <a:cubicBezTo>
                      <a:pt x="131445" y="4763"/>
                      <a:pt x="133350" y="6668"/>
                      <a:pt x="133350" y="9525"/>
                    </a:cubicBezTo>
                    <a:lnTo>
                      <a:pt x="133350" y="152400"/>
                    </a:lnTo>
                    <a:cubicBezTo>
                      <a:pt x="133350" y="176213"/>
                      <a:pt x="127635" y="195263"/>
                      <a:pt x="115253" y="207645"/>
                    </a:cubicBezTo>
                    <a:cubicBezTo>
                      <a:pt x="103822" y="220980"/>
                      <a:pt x="85725" y="226695"/>
                      <a:pt x="62865" y="226695"/>
                    </a:cubicBezTo>
                    <a:close/>
                    <a:moveTo>
                      <a:pt x="69533" y="141923"/>
                    </a:moveTo>
                    <a:cubicBezTo>
                      <a:pt x="84772" y="141923"/>
                      <a:pt x="100965" y="135255"/>
                      <a:pt x="117158" y="121920"/>
                    </a:cubicBezTo>
                    <a:lnTo>
                      <a:pt x="117158" y="36195"/>
                    </a:lnTo>
                    <a:cubicBezTo>
                      <a:pt x="108585" y="29528"/>
                      <a:pt x="100965" y="23813"/>
                      <a:pt x="93345" y="20955"/>
                    </a:cubicBezTo>
                    <a:cubicBezTo>
                      <a:pt x="85725" y="18098"/>
                      <a:pt x="77153" y="16193"/>
                      <a:pt x="68580" y="16193"/>
                    </a:cubicBezTo>
                    <a:cubicBezTo>
                      <a:pt x="52388" y="16193"/>
                      <a:pt x="40005" y="21908"/>
                      <a:pt x="31433" y="32385"/>
                    </a:cubicBezTo>
                    <a:cubicBezTo>
                      <a:pt x="22860" y="42863"/>
                      <a:pt x="19050" y="59055"/>
                      <a:pt x="19050" y="80010"/>
                    </a:cubicBezTo>
                    <a:cubicBezTo>
                      <a:pt x="19050" y="100013"/>
                      <a:pt x="23813" y="115253"/>
                      <a:pt x="32385" y="125730"/>
                    </a:cubicBezTo>
                    <a:cubicBezTo>
                      <a:pt x="40005" y="137160"/>
                      <a:pt x="52388" y="141923"/>
                      <a:pt x="69533" y="141923"/>
                    </a:cubicBezTo>
                    <a:close/>
                  </a:path>
                </a:pathLst>
              </a:custGeom>
              <a:grpFill/>
              <a:ln w="9525"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3825353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F8384DB2-857D-4745-B0D3-927D3A23F46D}"/>
              </a:ext>
            </a:extLst>
          </p:cNvPr>
          <p:cNvSpPr>
            <a:spLocks noGrp="1"/>
          </p:cNvSpPr>
          <p:nvPr>
            <p:ph type="title"/>
          </p:nvPr>
        </p:nvSpPr>
        <p:spPr>
          <a:xfrm>
            <a:off x="457200" y="285750"/>
            <a:ext cx="8229600" cy="686436"/>
          </a:xfrm>
          <a:prstGeom prst="rect">
            <a:avLst/>
          </a:prstGeom>
        </p:spPr>
        <p:txBody>
          <a:bodyPr vert="horz" lIns="0" tIns="0" rIns="0" bIns="0" rtlCol="0" anchor="t" anchorCtr="0">
            <a:noAutofit/>
          </a:body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7F4D0DC7-B8A6-4474-B095-9DBF2E284E5D}"/>
              </a:ext>
            </a:extLst>
          </p:cNvPr>
          <p:cNvSpPr>
            <a:spLocks noGrp="1"/>
          </p:cNvSpPr>
          <p:nvPr>
            <p:ph type="body" sz="quarter" idx="10"/>
          </p:nvPr>
        </p:nvSpPr>
        <p:spPr>
          <a:xfrm>
            <a:off x="457200" y="1009650"/>
            <a:ext cx="8229600" cy="34861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89603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Code Snippet">
    <p:spTree>
      <p:nvGrpSpPr>
        <p:cNvPr id="1" name=""/>
        <p:cNvGrpSpPr/>
        <p:nvPr/>
      </p:nvGrpSpPr>
      <p:grpSpPr>
        <a:xfrm>
          <a:off x="0" y="0"/>
          <a:ext cx="0" cy="0"/>
          <a:chOff x="0" y="0"/>
          <a:chExt cx="0" cy="0"/>
        </a:xfrm>
      </p:grpSpPr>
      <p:sp>
        <p:nvSpPr>
          <p:cNvPr id="2" name="Title 1"/>
          <p:cNvSpPr>
            <a:spLocks noGrp="1"/>
          </p:cNvSpPr>
          <p:nvPr>
            <p:ph type="title"/>
          </p:nvPr>
        </p:nvSpPr>
        <p:spPr>
          <a:xfrm>
            <a:off x="457200" y="285750"/>
            <a:ext cx="8229600" cy="685800"/>
          </a:xfrm>
        </p:spPr>
        <p:txBody>
          <a:bodyPr/>
          <a:lstStyle>
            <a:lvl1pPr>
              <a:defRPr>
                <a:solidFill>
                  <a:schemeClr val="tx1"/>
                </a:solidFill>
              </a:defRPr>
            </a:lvl1pPr>
          </a:lstStyle>
          <a:p>
            <a:r>
              <a:rPr lang="en-US"/>
              <a:t>Click to edit Master title style</a:t>
            </a:r>
            <a:endParaRPr lang="en-US" dirty="0"/>
          </a:p>
        </p:txBody>
      </p:sp>
      <p:sp>
        <p:nvSpPr>
          <p:cNvPr id="6" name="Content Placeholder 3"/>
          <p:cNvSpPr>
            <a:spLocks noGrp="1"/>
          </p:cNvSpPr>
          <p:nvPr>
            <p:ph sz="quarter" idx="11" hasCustomPrompt="1"/>
          </p:nvPr>
        </p:nvSpPr>
        <p:spPr>
          <a:xfrm>
            <a:off x="457200" y="1009650"/>
            <a:ext cx="8229600" cy="3486150"/>
          </a:xfrm>
          <a:noFill/>
        </p:spPr>
        <p:txBody>
          <a:bodyPr/>
          <a:lstStyle>
            <a:lvl1pPr marL="0" indent="0">
              <a:buNone/>
              <a:defRPr lang="en-US" sz="1100">
                <a:solidFill>
                  <a:schemeClr val="accent1"/>
                </a:solidFill>
                <a:effectLst/>
                <a:latin typeface="Lucida Console" panose="020B0609040504020204" pitchFamily="49" charset="0"/>
              </a:defRPr>
            </a:lvl1pPr>
            <a:lvl2pPr marL="457189" indent="0">
              <a:buNone/>
              <a:defRPr>
                <a:latin typeface="Lucida Console" panose="020B0609040504020204" pitchFamily="49" charset="0"/>
              </a:defRPr>
            </a:lvl2pPr>
            <a:lvl3pPr marL="914378" indent="0">
              <a:buNone/>
              <a:defRPr>
                <a:latin typeface="Lucida Console" panose="020B0609040504020204" pitchFamily="49" charset="0"/>
              </a:defRPr>
            </a:lvl3pPr>
            <a:lvl4pPr marL="1371566" indent="0">
              <a:buNone/>
              <a:defRPr>
                <a:latin typeface="Lucida Console" panose="020B0609040504020204" pitchFamily="49" charset="0"/>
              </a:defRPr>
            </a:lvl4pPr>
            <a:lvl5pPr marL="1828754" indent="0">
              <a:buNone/>
              <a:defRPr>
                <a:latin typeface="Lucida Console" panose="020B0609040504020204" pitchFamily="49" charset="0"/>
              </a:defRPr>
            </a:lvl5pPr>
          </a:lstStyle>
          <a:p>
            <a:r>
              <a:rPr lang="en-US" sz="1400" dirty="0">
                <a:effectLst/>
                <a:latin typeface="Lucida Console" panose="020B0609040504020204" pitchFamily="49" charset="0"/>
                <a:ea typeface="Calibri" panose="020F0502020204030204" pitchFamily="34" charset="0"/>
                <a:cs typeface="Consolas" panose="020B0609020204030204" pitchFamily="49" charset="0"/>
              </a:rPr>
              <a:t>; Syntax Test file for 68k Assembly code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a:effectLst/>
                <a:latin typeface="Lucida Console" panose="020B0609040504020204" pitchFamily="49" charset="0"/>
                <a:ea typeface="Calibri" panose="020F0502020204030204" pitchFamily="34" charset="0"/>
                <a:cs typeface="Consolas" panose="020B0609020204030204" pitchFamily="49" charset="0"/>
              </a:rPr>
              <a:t>; Some comments about this file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a:effectLst/>
                <a:latin typeface="Lucida Console" panose="020B0609040504020204" pitchFamily="49" charset="0"/>
                <a:ea typeface="Calibri" panose="020F0502020204030204" pitchFamily="34" charset="0"/>
                <a:cs typeface="Consolas" panose="020B0609020204030204" pitchFamily="49" charset="0"/>
              </a:rPr>
              <a:t>.D0 00000000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a:effectLst/>
                <a:latin typeface="Lucida Console" panose="020B0609040504020204" pitchFamily="49" charset="0"/>
                <a:ea typeface="Calibri" panose="020F0502020204030204" pitchFamily="34" charset="0"/>
                <a:cs typeface="Consolas" panose="020B0609020204030204" pitchFamily="49" charset="0"/>
              </a:rPr>
              <a:t>MS 2100 00000002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a:effectLst/>
                <a:latin typeface="Lucida Console" panose="020B0609040504020204" pitchFamily="49" charset="0"/>
                <a:ea typeface="Calibri" panose="020F0502020204030204" pitchFamily="34" charset="0"/>
                <a:cs typeface="Consolas" panose="020B0609020204030204" pitchFamily="49" charset="0"/>
              </a:rPr>
              <a:t>MM 2000;DI</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a:effectLst/>
                <a:latin typeface="Lucida Console" panose="020B0609040504020204" pitchFamily="49" charset="0"/>
                <a:ea typeface="Calibri" panose="020F0502020204030204" pitchFamily="34" charset="0"/>
                <a:cs typeface="Consolas" panose="020B0609020204030204" pitchFamily="49" charset="0"/>
              </a:rPr>
              <a:t> LEA.L $002100,A1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a:effectLst/>
                <a:latin typeface="Lucida Console" panose="020B0609040504020204" pitchFamily="49" charset="0"/>
                <a:ea typeface="Calibri" panose="020F0502020204030204" pitchFamily="34" charset="0"/>
                <a:cs typeface="Consolas" panose="020B0609020204030204" pitchFamily="49" charset="0"/>
              </a:rPr>
              <a:t> MOVE.L #2,-(A1)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 BSR $00002050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MM 2050;DI</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 MOVE.L (A1)+,D1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 MOVE.L (A1),D2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 ADD.L D1,D2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 MOVE.L D2,D0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 RTS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132522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Section Slide Option 1">
    <p:bg>
      <p:bgRef idx="1001">
        <a:schemeClr val="bg1"/>
      </p:bgRef>
    </p:bg>
    <p:spTree>
      <p:nvGrpSpPr>
        <p:cNvPr id="1" name=""/>
        <p:cNvGrpSpPr/>
        <p:nvPr/>
      </p:nvGrpSpPr>
      <p:grpSpPr>
        <a:xfrm>
          <a:off x="0" y="0"/>
          <a:ext cx="0" cy="0"/>
          <a:chOff x="0" y="0"/>
          <a:chExt cx="0" cy="0"/>
        </a:xfrm>
      </p:grpSpPr>
      <p:sp>
        <p:nvSpPr>
          <p:cNvPr id="81" name="Rectangle 80">
            <a:extLst>
              <a:ext uri="{FF2B5EF4-FFF2-40B4-BE49-F238E27FC236}">
                <a16:creationId xmlns:a16="http://schemas.microsoft.com/office/drawing/2014/main" id="{C60E932C-F8AA-4F65-90B7-C4FE6CC32F84}"/>
              </a:ext>
            </a:extLst>
          </p:cNvPr>
          <p:cNvSpPr/>
          <p:nvPr userDrawn="1"/>
        </p:nvSpPr>
        <p:spPr>
          <a:xfrm>
            <a:off x="0" y="0"/>
            <a:ext cx="9144000" cy="5143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srgbClr val="FFFFFF"/>
              </a:solidFill>
              <a:effectLst/>
              <a:uLnTx/>
              <a:uFillTx/>
              <a:latin typeface="Amazon Ember"/>
              <a:ea typeface="+mn-ea"/>
              <a:cs typeface="+mn-cs"/>
            </a:endParaRPr>
          </a:p>
        </p:txBody>
      </p:sp>
      <p:pic>
        <p:nvPicPr>
          <p:cNvPr id="13" name="Picture 12">
            <a:extLst>
              <a:ext uri="{FF2B5EF4-FFF2-40B4-BE49-F238E27FC236}">
                <a16:creationId xmlns:a16="http://schemas.microsoft.com/office/drawing/2014/main" id="{960B1472-202D-440E-B13B-4021116B2ED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830960" y="0"/>
            <a:ext cx="3313041" cy="5143500"/>
          </a:xfrm>
          <a:prstGeom prst="rect">
            <a:avLst/>
          </a:prstGeom>
        </p:spPr>
      </p:pic>
      <p:sp>
        <p:nvSpPr>
          <p:cNvPr id="85" name="Rectangle 84">
            <a:extLst>
              <a:ext uri="{FF2B5EF4-FFF2-40B4-BE49-F238E27FC236}">
                <a16:creationId xmlns:a16="http://schemas.microsoft.com/office/drawing/2014/main" id="{3AF2D64E-7699-4B5F-988B-3F2116A9E197}"/>
              </a:ext>
            </a:extLst>
          </p:cNvPr>
          <p:cNvSpPr/>
          <p:nvPr userDrawn="1"/>
        </p:nvSpPr>
        <p:spPr bwMode="white">
          <a:xfrm>
            <a:off x="0" y="0"/>
            <a:ext cx="9144000" cy="5143500"/>
          </a:xfrm>
          <a:prstGeom prst="rect">
            <a:avLst/>
          </a:prstGeom>
          <a:solidFill>
            <a:schemeClr val="bg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83" name="TextBox 82">
            <a:extLst>
              <a:ext uri="{FF2B5EF4-FFF2-40B4-BE49-F238E27FC236}">
                <a16:creationId xmlns:a16="http://schemas.microsoft.com/office/drawing/2014/main" id="{06E59C74-BA02-4D75-AAE3-21544EDF8921}"/>
              </a:ext>
            </a:extLst>
          </p:cNvPr>
          <p:cNvSpPr txBox="1"/>
          <p:nvPr userDrawn="1"/>
        </p:nvSpPr>
        <p:spPr bwMode="black">
          <a:xfrm>
            <a:off x="7840980" y="4629151"/>
            <a:ext cx="845820" cy="157343"/>
          </a:xfrm>
          <a:prstGeom prst="rect">
            <a:avLst/>
          </a:prstGeom>
          <a:noFill/>
        </p:spPr>
        <p:txBody>
          <a:bodyPr wrap="square" lIns="0" tIns="0" rIns="0" bIns="0" rtlCol="0" anchor="ctr" anchorCtr="0">
            <a:no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1628AAE-5A61-43EB-BBD4-97DB23400D9C}" type="slidenum">
              <a:rPr kumimoji="0" lang="en-US" altLang="en-US" sz="800" b="0" i="0" u="none" strike="noStrike" kern="1200" cap="none" spc="0" normalizeH="0" baseline="0" noProof="0" smtClean="0">
                <a:ln>
                  <a:noFill/>
                </a:ln>
                <a:solidFill>
                  <a:srgbClr val="FFFFFF">
                    <a:lumMod val="25000"/>
                    <a:lumOff val="75000"/>
                  </a:srgbClr>
                </a:solidFill>
                <a:effectLst/>
                <a:uLnTx/>
                <a:uFillTx/>
                <a:latin typeface="Amazon Ember"/>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altLang="en-US" sz="800" b="0" i="0" u="none" strike="noStrike" kern="1200" cap="none" spc="0" normalizeH="0" baseline="0" noProof="0" dirty="0">
              <a:ln>
                <a:noFill/>
              </a:ln>
              <a:solidFill>
                <a:srgbClr val="FFFFFF">
                  <a:lumMod val="25000"/>
                  <a:lumOff val="75000"/>
                </a:srgbClr>
              </a:solidFill>
              <a:effectLst/>
              <a:uLnTx/>
              <a:uFillTx/>
              <a:latin typeface="Amazon Ember"/>
              <a:ea typeface="+mn-ea"/>
              <a:cs typeface="+mn-cs"/>
            </a:endParaRPr>
          </a:p>
        </p:txBody>
      </p:sp>
      <p:sp>
        <p:nvSpPr>
          <p:cNvPr id="79" name="Text Placeholder 11">
            <a:extLst>
              <a:ext uri="{FF2B5EF4-FFF2-40B4-BE49-F238E27FC236}">
                <a16:creationId xmlns:a16="http://schemas.microsoft.com/office/drawing/2014/main" id="{74B13E59-08A4-4875-A074-5CB651569D5A}"/>
              </a:ext>
            </a:extLst>
          </p:cNvPr>
          <p:cNvSpPr>
            <a:spLocks noGrp="1"/>
          </p:cNvSpPr>
          <p:nvPr userDrawn="1">
            <p:ph type="body" sz="quarter" idx="13" hasCustomPrompt="1"/>
          </p:nvPr>
        </p:nvSpPr>
        <p:spPr>
          <a:xfrm>
            <a:off x="466959" y="2711451"/>
            <a:ext cx="6041582" cy="434974"/>
          </a:xfrm>
        </p:spPr>
        <p:txBody>
          <a:bodyPr/>
          <a:lstStyle>
            <a:lvl1pPr marL="0" indent="0" algn="l">
              <a:spcBef>
                <a:spcPts val="0"/>
              </a:spcBef>
              <a:buNone/>
              <a:defRPr>
                <a:solidFill>
                  <a:schemeClr val="accent1"/>
                </a:solidFill>
              </a:defRPr>
            </a:lvl1pPr>
          </a:lstStyle>
          <a:p>
            <a:pPr lvl="0"/>
            <a:r>
              <a:rPr lang="en-US" dirty="0"/>
              <a:t>Section subhead</a:t>
            </a:r>
          </a:p>
        </p:txBody>
      </p:sp>
      <p:sp>
        <p:nvSpPr>
          <p:cNvPr id="80" name="Text Placeholder 8">
            <a:extLst>
              <a:ext uri="{FF2B5EF4-FFF2-40B4-BE49-F238E27FC236}">
                <a16:creationId xmlns:a16="http://schemas.microsoft.com/office/drawing/2014/main" id="{9981F4FC-DF7D-4205-8E45-D56DFCD45C39}"/>
              </a:ext>
            </a:extLst>
          </p:cNvPr>
          <p:cNvSpPr>
            <a:spLocks noGrp="1"/>
          </p:cNvSpPr>
          <p:nvPr userDrawn="1">
            <p:ph type="body" sz="quarter" idx="12" hasCustomPrompt="1"/>
          </p:nvPr>
        </p:nvSpPr>
        <p:spPr>
          <a:xfrm>
            <a:off x="466959" y="1822451"/>
            <a:ext cx="8219842" cy="811265"/>
          </a:xfrm>
        </p:spPr>
        <p:txBody>
          <a:bodyPr anchor="b" anchorCtr="0">
            <a:noAutofit/>
          </a:bodyPr>
          <a:lstStyle>
            <a:lvl1pPr marL="0" indent="0" algn="l">
              <a:spcBef>
                <a:spcPts val="0"/>
              </a:spcBef>
              <a:buNone/>
              <a:defRPr sz="4000" b="1" baseline="0">
                <a:solidFill>
                  <a:schemeClr val="tx1"/>
                </a:solidFill>
                <a:latin typeface="+mj-lt"/>
              </a:defRPr>
            </a:lvl1pPr>
          </a:lstStyle>
          <a:p>
            <a:pPr lvl="0"/>
            <a:r>
              <a:rPr lang="en-US" dirty="0"/>
              <a:t>Section header</a:t>
            </a:r>
          </a:p>
        </p:txBody>
      </p:sp>
      <p:sp>
        <p:nvSpPr>
          <p:cNvPr id="87" name="TextBox 86">
            <a:extLst>
              <a:ext uri="{FF2B5EF4-FFF2-40B4-BE49-F238E27FC236}">
                <a16:creationId xmlns:a16="http://schemas.microsoft.com/office/drawing/2014/main" id="{BE52B3DC-95D4-43F4-835D-BF10B7DDD102}"/>
              </a:ext>
            </a:extLst>
          </p:cNvPr>
          <p:cNvSpPr txBox="1"/>
          <p:nvPr userDrawn="1"/>
        </p:nvSpPr>
        <p:spPr bwMode="black">
          <a:xfrm>
            <a:off x="4639962" y="4629151"/>
            <a:ext cx="3644419" cy="157343"/>
          </a:xfrm>
          <a:prstGeom prst="rect">
            <a:avLst/>
          </a:prstGeom>
          <a:noFill/>
        </p:spPr>
        <p:txBody>
          <a:bodyPr wrap="square" lIns="0" tIns="0" rIns="0" bIns="0" rtlCol="0" anchor="ctr" anchorCtr="0">
            <a:no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en-US" sz="800" b="0" i="0" u="none" strike="noStrike" kern="1200" cap="none" spc="0" normalizeH="0" baseline="0" noProof="0" dirty="0">
                <a:ln>
                  <a:noFill/>
                </a:ln>
                <a:solidFill>
                  <a:srgbClr val="FFFFFF">
                    <a:lumMod val="25000"/>
                    <a:lumOff val="75000"/>
                  </a:srgbClr>
                </a:solidFill>
                <a:effectLst/>
                <a:uLnTx/>
                <a:uFillTx/>
                <a:latin typeface="Amazon Ember"/>
                <a:ea typeface="+mn-ea"/>
                <a:cs typeface="+mn-cs"/>
              </a:rPr>
              <a:t>© 2020 Amazon Web Services, Inc. or its affiliates. All rights reserved   </a:t>
            </a:r>
            <a:r>
              <a:rPr kumimoji="0" lang="en-US" altLang="en-US" sz="800" b="1" i="0" u="none" strike="noStrike" kern="1200" cap="none" spc="0" normalizeH="0" baseline="0" noProof="0" dirty="0">
                <a:ln>
                  <a:noFill/>
                </a:ln>
                <a:solidFill>
                  <a:srgbClr val="FFCC00"/>
                </a:solidFill>
                <a:effectLst/>
                <a:uLnTx/>
                <a:uFillTx/>
                <a:latin typeface="Amazon Ember"/>
                <a:ea typeface="+mn-ea"/>
                <a:cs typeface="+mn-cs"/>
              </a:rPr>
              <a:t>|</a:t>
            </a:r>
          </a:p>
        </p:txBody>
      </p:sp>
      <p:grpSp>
        <p:nvGrpSpPr>
          <p:cNvPr id="10" name="Group 9">
            <a:extLst>
              <a:ext uri="{FF2B5EF4-FFF2-40B4-BE49-F238E27FC236}">
                <a16:creationId xmlns:a16="http://schemas.microsoft.com/office/drawing/2014/main" id="{DCCA0E8E-9058-4EE5-A93B-3130C87EB4C2}"/>
              </a:ext>
            </a:extLst>
          </p:cNvPr>
          <p:cNvGrpSpPr/>
          <p:nvPr userDrawn="1"/>
        </p:nvGrpSpPr>
        <p:grpSpPr>
          <a:xfrm>
            <a:off x="457201" y="4786493"/>
            <a:ext cx="738851" cy="206583"/>
            <a:chOff x="3719413" y="-685800"/>
            <a:chExt cx="2452786" cy="685800"/>
          </a:xfrm>
        </p:grpSpPr>
        <p:sp>
          <p:nvSpPr>
            <p:cNvPr id="11" name="Freeform: Shape 10">
              <a:extLst>
                <a:ext uri="{FF2B5EF4-FFF2-40B4-BE49-F238E27FC236}">
                  <a16:creationId xmlns:a16="http://schemas.microsoft.com/office/drawing/2014/main" id="{5865ED4F-F8CF-4B07-927E-D71E0605C77C}"/>
                </a:ext>
              </a:extLst>
            </p:cNvPr>
            <p:cNvSpPr/>
            <p:nvPr/>
          </p:nvSpPr>
          <p:spPr>
            <a:xfrm>
              <a:off x="3768089" y="-685800"/>
              <a:ext cx="1050607" cy="358139"/>
            </a:xfrm>
            <a:custGeom>
              <a:avLst/>
              <a:gdLst>
                <a:gd name="connsiteX0" fmla="*/ 274320 w 1050607"/>
                <a:gd name="connsiteY0" fmla="*/ 248603 h 358139"/>
                <a:gd name="connsiteX1" fmla="*/ 279083 w 1050607"/>
                <a:gd name="connsiteY1" fmla="*/ 282893 h 358139"/>
                <a:gd name="connsiteX2" fmla="*/ 291465 w 1050607"/>
                <a:gd name="connsiteY2" fmla="*/ 310515 h 358139"/>
                <a:gd name="connsiteX3" fmla="*/ 294323 w 1050607"/>
                <a:gd name="connsiteY3" fmla="*/ 319088 h 358139"/>
                <a:gd name="connsiteX4" fmla="*/ 286703 w 1050607"/>
                <a:gd name="connsiteY4" fmla="*/ 330518 h 358139"/>
                <a:gd name="connsiteX5" fmla="*/ 262890 w 1050607"/>
                <a:gd name="connsiteY5" fmla="*/ 346710 h 358139"/>
                <a:gd name="connsiteX6" fmla="*/ 252413 w 1050607"/>
                <a:gd name="connsiteY6" fmla="*/ 350520 h 358139"/>
                <a:gd name="connsiteX7" fmla="*/ 240983 w 1050607"/>
                <a:gd name="connsiteY7" fmla="*/ 344805 h 358139"/>
                <a:gd name="connsiteX8" fmla="*/ 227648 w 1050607"/>
                <a:gd name="connsiteY8" fmla="*/ 326708 h 358139"/>
                <a:gd name="connsiteX9" fmla="*/ 216218 w 1050607"/>
                <a:gd name="connsiteY9" fmla="*/ 304800 h 358139"/>
                <a:gd name="connsiteX10" fmla="*/ 103823 w 1050607"/>
                <a:gd name="connsiteY10" fmla="*/ 357188 h 358139"/>
                <a:gd name="connsiteX11" fmla="*/ 27623 w 1050607"/>
                <a:gd name="connsiteY11" fmla="*/ 329565 h 358139"/>
                <a:gd name="connsiteX12" fmla="*/ 0 w 1050607"/>
                <a:gd name="connsiteY12" fmla="*/ 256223 h 358139"/>
                <a:gd name="connsiteX13" fmla="*/ 34290 w 1050607"/>
                <a:gd name="connsiteY13" fmla="*/ 178118 h 358139"/>
                <a:gd name="connsiteX14" fmla="*/ 127635 w 1050607"/>
                <a:gd name="connsiteY14" fmla="*/ 148590 h 358139"/>
                <a:gd name="connsiteX15" fmla="*/ 167640 w 1050607"/>
                <a:gd name="connsiteY15" fmla="*/ 151448 h 358139"/>
                <a:gd name="connsiteX16" fmla="*/ 211455 w 1050607"/>
                <a:gd name="connsiteY16" fmla="*/ 160020 h 358139"/>
                <a:gd name="connsiteX17" fmla="*/ 211455 w 1050607"/>
                <a:gd name="connsiteY17" fmla="*/ 132398 h 358139"/>
                <a:gd name="connsiteX18" fmla="*/ 193358 w 1050607"/>
                <a:gd name="connsiteY18" fmla="*/ 71438 h 358139"/>
                <a:gd name="connsiteX19" fmla="*/ 131445 w 1050607"/>
                <a:gd name="connsiteY19" fmla="*/ 53340 h 358139"/>
                <a:gd name="connsiteX20" fmla="*/ 90488 w 1050607"/>
                <a:gd name="connsiteY20" fmla="*/ 58103 h 358139"/>
                <a:gd name="connsiteX21" fmla="*/ 49530 w 1050607"/>
                <a:gd name="connsiteY21" fmla="*/ 71438 h 358139"/>
                <a:gd name="connsiteX22" fmla="*/ 36195 w 1050607"/>
                <a:gd name="connsiteY22" fmla="*/ 76200 h 358139"/>
                <a:gd name="connsiteX23" fmla="*/ 30480 w 1050607"/>
                <a:gd name="connsiteY23" fmla="*/ 77153 h 358139"/>
                <a:gd name="connsiteX24" fmla="*/ 22860 w 1050607"/>
                <a:gd name="connsiteY24" fmla="*/ 64770 h 358139"/>
                <a:gd name="connsiteX25" fmla="*/ 22860 w 1050607"/>
                <a:gd name="connsiteY25" fmla="*/ 45720 h 358139"/>
                <a:gd name="connsiteX26" fmla="*/ 25718 w 1050607"/>
                <a:gd name="connsiteY26" fmla="*/ 32385 h 358139"/>
                <a:gd name="connsiteX27" fmla="*/ 36195 w 1050607"/>
                <a:gd name="connsiteY27" fmla="*/ 24765 h 358139"/>
                <a:gd name="connsiteX28" fmla="*/ 83820 w 1050607"/>
                <a:gd name="connsiteY28" fmla="*/ 7620 h 358139"/>
                <a:gd name="connsiteX29" fmla="*/ 142875 w 1050607"/>
                <a:gd name="connsiteY29" fmla="*/ 0 h 358139"/>
                <a:gd name="connsiteX30" fmla="*/ 242888 w 1050607"/>
                <a:gd name="connsiteY30" fmla="*/ 31433 h 358139"/>
                <a:gd name="connsiteX31" fmla="*/ 274320 w 1050607"/>
                <a:gd name="connsiteY31" fmla="*/ 124778 h 358139"/>
                <a:gd name="connsiteX32" fmla="*/ 274320 w 1050607"/>
                <a:gd name="connsiteY32" fmla="*/ 248603 h 358139"/>
                <a:gd name="connsiteX33" fmla="*/ 120015 w 1050607"/>
                <a:gd name="connsiteY33" fmla="*/ 306705 h 358139"/>
                <a:gd name="connsiteX34" fmla="*/ 159068 w 1050607"/>
                <a:gd name="connsiteY34" fmla="*/ 300038 h 358139"/>
                <a:gd name="connsiteX35" fmla="*/ 195263 w 1050607"/>
                <a:gd name="connsiteY35" fmla="*/ 275273 h 358139"/>
                <a:gd name="connsiteX36" fmla="*/ 208598 w 1050607"/>
                <a:gd name="connsiteY36" fmla="*/ 250508 h 358139"/>
                <a:gd name="connsiteX37" fmla="*/ 212408 w 1050607"/>
                <a:gd name="connsiteY37" fmla="*/ 217170 h 358139"/>
                <a:gd name="connsiteX38" fmla="*/ 212408 w 1050607"/>
                <a:gd name="connsiteY38" fmla="*/ 200978 h 358139"/>
                <a:gd name="connsiteX39" fmla="*/ 177165 w 1050607"/>
                <a:gd name="connsiteY39" fmla="*/ 194310 h 358139"/>
                <a:gd name="connsiteX40" fmla="*/ 141923 w 1050607"/>
                <a:gd name="connsiteY40" fmla="*/ 192405 h 358139"/>
                <a:gd name="connsiteX41" fmla="*/ 84773 w 1050607"/>
                <a:gd name="connsiteY41" fmla="*/ 207645 h 358139"/>
                <a:gd name="connsiteX42" fmla="*/ 65723 w 1050607"/>
                <a:gd name="connsiteY42" fmla="*/ 251460 h 358139"/>
                <a:gd name="connsiteX43" fmla="*/ 80010 w 1050607"/>
                <a:gd name="connsiteY43" fmla="*/ 291465 h 358139"/>
                <a:gd name="connsiteX44" fmla="*/ 120015 w 1050607"/>
                <a:gd name="connsiteY44" fmla="*/ 306705 h 358139"/>
                <a:gd name="connsiteX45" fmla="*/ 425768 w 1050607"/>
                <a:gd name="connsiteY45" fmla="*/ 348615 h 358139"/>
                <a:gd name="connsiteX46" fmla="*/ 411480 w 1050607"/>
                <a:gd name="connsiteY46" fmla="*/ 344805 h 358139"/>
                <a:gd name="connsiteX47" fmla="*/ 403860 w 1050607"/>
                <a:gd name="connsiteY47" fmla="*/ 329565 h 358139"/>
                <a:gd name="connsiteX48" fmla="*/ 314325 w 1050607"/>
                <a:gd name="connsiteY48" fmla="*/ 34290 h 358139"/>
                <a:gd name="connsiteX49" fmla="*/ 310515 w 1050607"/>
                <a:gd name="connsiteY49" fmla="*/ 19050 h 358139"/>
                <a:gd name="connsiteX50" fmla="*/ 320040 w 1050607"/>
                <a:gd name="connsiteY50" fmla="*/ 9525 h 358139"/>
                <a:gd name="connsiteX51" fmla="*/ 357188 w 1050607"/>
                <a:gd name="connsiteY51" fmla="*/ 9525 h 358139"/>
                <a:gd name="connsiteX52" fmla="*/ 372428 w 1050607"/>
                <a:gd name="connsiteY52" fmla="*/ 13335 h 358139"/>
                <a:gd name="connsiteX53" fmla="*/ 380048 w 1050607"/>
                <a:gd name="connsiteY53" fmla="*/ 28575 h 358139"/>
                <a:gd name="connsiteX54" fmla="*/ 443865 w 1050607"/>
                <a:gd name="connsiteY54" fmla="*/ 280988 h 358139"/>
                <a:gd name="connsiteX55" fmla="*/ 503873 w 1050607"/>
                <a:gd name="connsiteY55" fmla="*/ 28575 h 358139"/>
                <a:gd name="connsiteX56" fmla="*/ 511493 w 1050607"/>
                <a:gd name="connsiteY56" fmla="*/ 13335 h 358139"/>
                <a:gd name="connsiteX57" fmla="*/ 526733 w 1050607"/>
                <a:gd name="connsiteY57" fmla="*/ 9525 h 358139"/>
                <a:gd name="connsiteX58" fmla="*/ 557213 w 1050607"/>
                <a:gd name="connsiteY58" fmla="*/ 9525 h 358139"/>
                <a:gd name="connsiteX59" fmla="*/ 572453 w 1050607"/>
                <a:gd name="connsiteY59" fmla="*/ 13335 h 358139"/>
                <a:gd name="connsiteX60" fmla="*/ 580073 w 1050607"/>
                <a:gd name="connsiteY60" fmla="*/ 28575 h 358139"/>
                <a:gd name="connsiteX61" fmla="*/ 640080 w 1050607"/>
                <a:gd name="connsiteY61" fmla="*/ 283845 h 358139"/>
                <a:gd name="connsiteX62" fmla="*/ 705803 w 1050607"/>
                <a:gd name="connsiteY62" fmla="*/ 28575 h 358139"/>
                <a:gd name="connsiteX63" fmla="*/ 713423 w 1050607"/>
                <a:gd name="connsiteY63" fmla="*/ 13335 h 358139"/>
                <a:gd name="connsiteX64" fmla="*/ 728663 w 1050607"/>
                <a:gd name="connsiteY64" fmla="*/ 9525 h 358139"/>
                <a:gd name="connsiteX65" fmla="*/ 763905 w 1050607"/>
                <a:gd name="connsiteY65" fmla="*/ 9525 h 358139"/>
                <a:gd name="connsiteX66" fmla="*/ 773430 w 1050607"/>
                <a:gd name="connsiteY66" fmla="*/ 19050 h 358139"/>
                <a:gd name="connsiteX67" fmla="*/ 772478 w 1050607"/>
                <a:gd name="connsiteY67" fmla="*/ 24765 h 358139"/>
                <a:gd name="connsiteX68" fmla="*/ 769620 w 1050607"/>
                <a:gd name="connsiteY68" fmla="*/ 34290 h 358139"/>
                <a:gd name="connsiteX69" fmla="*/ 677228 w 1050607"/>
                <a:gd name="connsiteY69" fmla="*/ 329565 h 358139"/>
                <a:gd name="connsiteX70" fmla="*/ 669608 w 1050607"/>
                <a:gd name="connsiteY70" fmla="*/ 344805 h 358139"/>
                <a:gd name="connsiteX71" fmla="*/ 655320 w 1050607"/>
                <a:gd name="connsiteY71" fmla="*/ 348615 h 358139"/>
                <a:gd name="connsiteX72" fmla="*/ 622935 w 1050607"/>
                <a:gd name="connsiteY72" fmla="*/ 348615 h 358139"/>
                <a:gd name="connsiteX73" fmla="*/ 607695 w 1050607"/>
                <a:gd name="connsiteY73" fmla="*/ 344805 h 358139"/>
                <a:gd name="connsiteX74" fmla="*/ 600075 w 1050607"/>
                <a:gd name="connsiteY74" fmla="*/ 329565 h 358139"/>
                <a:gd name="connsiteX75" fmla="*/ 540068 w 1050607"/>
                <a:gd name="connsiteY75" fmla="*/ 83820 h 358139"/>
                <a:gd name="connsiteX76" fmla="*/ 481013 w 1050607"/>
                <a:gd name="connsiteY76" fmla="*/ 329565 h 358139"/>
                <a:gd name="connsiteX77" fmla="*/ 473393 w 1050607"/>
                <a:gd name="connsiteY77" fmla="*/ 344805 h 358139"/>
                <a:gd name="connsiteX78" fmla="*/ 458153 w 1050607"/>
                <a:gd name="connsiteY78" fmla="*/ 348615 h 358139"/>
                <a:gd name="connsiteX79" fmla="*/ 425768 w 1050607"/>
                <a:gd name="connsiteY79" fmla="*/ 348615 h 358139"/>
                <a:gd name="connsiteX80" fmla="*/ 916305 w 1050607"/>
                <a:gd name="connsiteY80" fmla="*/ 358140 h 358139"/>
                <a:gd name="connsiteX81" fmla="*/ 857250 w 1050607"/>
                <a:gd name="connsiteY81" fmla="*/ 351473 h 358139"/>
                <a:gd name="connsiteX82" fmla="*/ 813435 w 1050607"/>
                <a:gd name="connsiteY82" fmla="*/ 336233 h 358139"/>
                <a:gd name="connsiteX83" fmla="*/ 802005 w 1050607"/>
                <a:gd name="connsiteY83" fmla="*/ 325755 h 358139"/>
                <a:gd name="connsiteX84" fmla="*/ 800100 w 1050607"/>
                <a:gd name="connsiteY84" fmla="*/ 315278 h 358139"/>
                <a:gd name="connsiteX85" fmla="*/ 800100 w 1050607"/>
                <a:gd name="connsiteY85" fmla="*/ 296228 h 358139"/>
                <a:gd name="connsiteX86" fmla="*/ 808673 w 1050607"/>
                <a:gd name="connsiteY86" fmla="*/ 283845 h 358139"/>
                <a:gd name="connsiteX87" fmla="*/ 815340 w 1050607"/>
                <a:gd name="connsiteY87" fmla="*/ 284798 h 358139"/>
                <a:gd name="connsiteX88" fmla="*/ 824865 w 1050607"/>
                <a:gd name="connsiteY88" fmla="*/ 288608 h 358139"/>
                <a:gd name="connsiteX89" fmla="*/ 866775 w 1050607"/>
                <a:gd name="connsiteY89" fmla="*/ 301943 h 358139"/>
                <a:gd name="connsiteX90" fmla="*/ 912495 w 1050607"/>
                <a:gd name="connsiteY90" fmla="*/ 306705 h 358139"/>
                <a:gd name="connsiteX91" fmla="*/ 968693 w 1050607"/>
                <a:gd name="connsiteY91" fmla="*/ 294323 h 358139"/>
                <a:gd name="connsiteX92" fmla="*/ 988695 w 1050607"/>
                <a:gd name="connsiteY92" fmla="*/ 258128 h 358139"/>
                <a:gd name="connsiteX93" fmla="*/ 978218 w 1050607"/>
                <a:gd name="connsiteY93" fmla="*/ 231458 h 358139"/>
                <a:gd name="connsiteX94" fmla="*/ 940118 w 1050607"/>
                <a:gd name="connsiteY94" fmla="*/ 211455 h 358139"/>
                <a:gd name="connsiteX95" fmla="*/ 884873 w 1050607"/>
                <a:gd name="connsiteY95" fmla="*/ 194310 h 358139"/>
                <a:gd name="connsiteX96" fmla="*/ 823913 w 1050607"/>
                <a:gd name="connsiteY96" fmla="*/ 155258 h 358139"/>
                <a:gd name="connsiteX97" fmla="*/ 804863 w 1050607"/>
                <a:gd name="connsiteY97" fmla="*/ 100013 h 358139"/>
                <a:gd name="connsiteX98" fmla="*/ 815340 w 1050607"/>
                <a:gd name="connsiteY98" fmla="*/ 58103 h 358139"/>
                <a:gd name="connsiteX99" fmla="*/ 842963 w 1050607"/>
                <a:gd name="connsiteY99" fmla="*/ 26670 h 358139"/>
                <a:gd name="connsiteX100" fmla="*/ 882968 w 1050607"/>
                <a:gd name="connsiteY100" fmla="*/ 6668 h 358139"/>
                <a:gd name="connsiteX101" fmla="*/ 930593 w 1050607"/>
                <a:gd name="connsiteY101" fmla="*/ 0 h 358139"/>
                <a:gd name="connsiteX102" fmla="*/ 956310 w 1050607"/>
                <a:gd name="connsiteY102" fmla="*/ 1905 h 358139"/>
                <a:gd name="connsiteX103" fmla="*/ 981075 w 1050607"/>
                <a:gd name="connsiteY103" fmla="*/ 6668 h 358139"/>
                <a:gd name="connsiteX104" fmla="*/ 1002983 w 1050607"/>
                <a:gd name="connsiteY104" fmla="*/ 12383 h 358139"/>
                <a:gd name="connsiteX105" fmla="*/ 1019175 w 1050607"/>
                <a:gd name="connsiteY105" fmla="*/ 19050 h 358139"/>
                <a:gd name="connsiteX106" fmla="*/ 1030605 w 1050607"/>
                <a:gd name="connsiteY106" fmla="*/ 28575 h 358139"/>
                <a:gd name="connsiteX107" fmla="*/ 1034415 w 1050607"/>
                <a:gd name="connsiteY107" fmla="*/ 40958 h 358139"/>
                <a:gd name="connsiteX108" fmla="*/ 1034415 w 1050607"/>
                <a:gd name="connsiteY108" fmla="*/ 59055 h 358139"/>
                <a:gd name="connsiteX109" fmla="*/ 1025843 w 1050607"/>
                <a:gd name="connsiteY109" fmla="*/ 71438 h 358139"/>
                <a:gd name="connsiteX110" fmla="*/ 1011555 w 1050607"/>
                <a:gd name="connsiteY110" fmla="*/ 66675 h 358139"/>
                <a:gd name="connsiteX111" fmla="*/ 938213 w 1050607"/>
                <a:gd name="connsiteY111" fmla="*/ 52388 h 358139"/>
                <a:gd name="connsiteX112" fmla="*/ 887730 w 1050607"/>
                <a:gd name="connsiteY112" fmla="*/ 62865 h 358139"/>
                <a:gd name="connsiteX113" fmla="*/ 865823 w 1050607"/>
                <a:gd name="connsiteY113" fmla="*/ 96203 h 358139"/>
                <a:gd name="connsiteX114" fmla="*/ 877253 w 1050607"/>
                <a:gd name="connsiteY114" fmla="*/ 122873 h 358139"/>
                <a:gd name="connsiteX115" fmla="*/ 919163 w 1050607"/>
                <a:gd name="connsiteY115" fmla="*/ 143828 h 358139"/>
                <a:gd name="connsiteX116" fmla="*/ 973455 w 1050607"/>
                <a:gd name="connsiteY116" fmla="*/ 160973 h 358139"/>
                <a:gd name="connsiteX117" fmla="*/ 1032510 w 1050607"/>
                <a:gd name="connsiteY117" fmla="*/ 198120 h 358139"/>
                <a:gd name="connsiteX118" fmla="*/ 1050608 w 1050607"/>
                <a:gd name="connsiteY118" fmla="*/ 251460 h 358139"/>
                <a:gd name="connsiteX119" fmla="*/ 1040130 w 1050607"/>
                <a:gd name="connsiteY119" fmla="*/ 296228 h 358139"/>
                <a:gd name="connsiteX120" fmla="*/ 1012508 w 1050607"/>
                <a:gd name="connsiteY120" fmla="*/ 329565 h 358139"/>
                <a:gd name="connsiteX121" fmla="*/ 970598 w 1050607"/>
                <a:gd name="connsiteY121" fmla="*/ 350520 h 358139"/>
                <a:gd name="connsiteX122" fmla="*/ 916305 w 1050607"/>
                <a:gd name="connsiteY122" fmla="*/ 358140 h 358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1050607" h="358139">
                  <a:moveTo>
                    <a:pt x="274320" y="248603"/>
                  </a:moveTo>
                  <a:cubicBezTo>
                    <a:pt x="274320" y="262890"/>
                    <a:pt x="276225" y="274320"/>
                    <a:pt x="279083" y="282893"/>
                  </a:cubicBezTo>
                  <a:cubicBezTo>
                    <a:pt x="281940" y="291465"/>
                    <a:pt x="285750" y="300038"/>
                    <a:pt x="291465" y="310515"/>
                  </a:cubicBezTo>
                  <a:cubicBezTo>
                    <a:pt x="293370" y="313373"/>
                    <a:pt x="294323" y="316230"/>
                    <a:pt x="294323" y="319088"/>
                  </a:cubicBezTo>
                  <a:cubicBezTo>
                    <a:pt x="294323" y="322898"/>
                    <a:pt x="291465" y="326708"/>
                    <a:pt x="286703" y="330518"/>
                  </a:cubicBezTo>
                  <a:lnTo>
                    <a:pt x="262890" y="346710"/>
                  </a:lnTo>
                  <a:cubicBezTo>
                    <a:pt x="259080" y="348615"/>
                    <a:pt x="256223" y="350520"/>
                    <a:pt x="252413" y="350520"/>
                  </a:cubicBezTo>
                  <a:cubicBezTo>
                    <a:pt x="248603" y="350520"/>
                    <a:pt x="244793" y="348615"/>
                    <a:pt x="240983" y="344805"/>
                  </a:cubicBezTo>
                  <a:cubicBezTo>
                    <a:pt x="235268" y="339090"/>
                    <a:pt x="231458" y="333375"/>
                    <a:pt x="227648" y="326708"/>
                  </a:cubicBezTo>
                  <a:cubicBezTo>
                    <a:pt x="223838" y="320040"/>
                    <a:pt x="220028" y="312420"/>
                    <a:pt x="216218" y="304800"/>
                  </a:cubicBezTo>
                  <a:cubicBezTo>
                    <a:pt x="186690" y="340043"/>
                    <a:pt x="148590" y="357188"/>
                    <a:pt x="103823" y="357188"/>
                  </a:cubicBezTo>
                  <a:cubicBezTo>
                    <a:pt x="71438" y="357188"/>
                    <a:pt x="46673" y="347663"/>
                    <a:pt x="27623" y="329565"/>
                  </a:cubicBezTo>
                  <a:cubicBezTo>
                    <a:pt x="8573" y="311468"/>
                    <a:pt x="0" y="286703"/>
                    <a:pt x="0" y="256223"/>
                  </a:cubicBezTo>
                  <a:cubicBezTo>
                    <a:pt x="0" y="223838"/>
                    <a:pt x="11430" y="197168"/>
                    <a:pt x="34290" y="178118"/>
                  </a:cubicBezTo>
                  <a:cubicBezTo>
                    <a:pt x="57150" y="158115"/>
                    <a:pt x="88583" y="148590"/>
                    <a:pt x="127635" y="148590"/>
                  </a:cubicBezTo>
                  <a:cubicBezTo>
                    <a:pt x="140970" y="148590"/>
                    <a:pt x="154305" y="149543"/>
                    <a:pt x="167640" y="151448"/>
                  </a:cubicBezTo>
                  <a:cubicBezTo>
                    <a:pt x="181928" y="153353"/>
                    <a:pt x="196215" y="156210"/>
                    <a:pt x="211455" y="160020"/>
                  </a:cubicBezTo>
                  <a:lnTo>
                    <a:pt x="211455" y="132398"/>
                  </a:lnTo>
                  <a:cubicBezTo>
                    <a:pt x="211455" y="103823"/>
                    <a:pt x="205740" y="82868"/>
                    <a:pt x="193358" y="71438"/>
                  </a:cubicBezTo>
                  <a:cubicBezTo>
                    <a:pt x="180975" y="60008"/>
                    <a:pt x="160973" y="53340"/>
                    <a:pt x="131445" y="53340"/>
                  </a:cubicBezTo>
                  <a:cubicBezTo>
                    <a:pt x="118110" y="53340"/>
                    <a:pt x="104775" y="55245"/>
                    <a:pt x="90488" y="58103"/>
                  </a:cubicBezTo>
                  <a:cubicBezTo>
                    <a:pt x="76200" y="61913"/>
                    <a:pt x="62865" y="65723"/>
                    <a:pt x="49530" y="71438"/>
                  </a:cubicBezTo>
                  <a:cubicBezTo>
                    <a:pt x="43815" y="73343"/>
                    <a:pt x="39053" y="75248"/>
                    <a:pt x="36195" y="76200"/>
                  </a:cubicBezTo>
                  <a:cubicBezTo>
                    <a:pt x="33338" y="76200"/>
                    <a:pt x="31432" y="77153"/>
                    <a:pt x="30480" y="77153"/>
                  </a:cubicBezTo>
                  <a:cubicBezTo>
                    <a:pt x="24765" y="77153"/>
                    <a:pt x="22860" y="73343"/>
                    <a:pt x="22860" y="64770"/>
                  </a:cubicBezTo>
                  <a:lnTo>
                    <a:pt x="22860" y="45720"/>
                  </a:lnTo>
                  <a:cubicBezTo>
                    <a:pt x="22860" y="39053"/>
                    <a:pt x="23813" y="35243"/>
                    <a:pt x="25718" y="32385"/>
                  </a:cubicBezTo>
                  <a:cubicBezTo>
                    <a:pt x="27623" y="29528"/>
                    <a:pt x="31432" y="26670"/>
                    <a:pt x="36195" y="24765"/>
                  </a:cubicBezTo>
                  <a:cubicBezTo>
                    <a:pt x="49530" y="18098"/>
                    <a:pt x="65723" y="12383"/>
                    <a:pt x="83820" y="7620"/>
                  </a:cubicBezTo>
                  <a:cubicBezTo>
                    <a:pt x="102870" y="2858"/>
                    <a:pt x="121920" y="0"/>
                    <a:pt x="142875" y="0"/>
                  </a:cubicBezTo>
                  <a:cubicBezTo>
                    <a:pt x="188595" y="0"/>
                    <a:pt x="221933" y="10478"/>
                    <a:pt x="242888" y="31433"/>
                  </a:cubicBezTo>
                  <a:cubicBezTo>
                    <a:pt x="263843" y="52388"/>
                    <a:pt x="274320" y="83820"/>
                    <a:pt x="274320" y="124778"/>
                  </a:cubicBezTo>
                  <a:lnTo>
                    <a:pt x="274320" y="248603"/>
                  </a:lnTo>
                  <a:close/>
                  <a:moveTo>
                    <a:pt x="120015" y="306705"/>
                  </a:moveTo>
                  <a:cubicBezTo>
                    <a:pt x="132398" y="306705"/>
                    <a:pt x="145733" y="304800"/>
                    <a:pt x="159068" y="300038"/>
                  </a:cubicBezTo>
                  <a:cubicBezTo>
                    <a:pt x="172403" y="295275"/>
                    <a:pt x="184785" y="287655"/>
                    <a:pt x="195263" y="275273"/>
                  </a:cubicBezTo>
                  <a:cubicBezTo>
                    <a:pt x="201930" y="268605"/>
                    <a:pt x="205740" y="260033"/>
                    <a:pt x="208598" y="250508"/>
                  </a:cubicBezTo>
                  <a:cubicBezTo>
                    <a:pt x="211455" y="240983"/>
                    <a:pt x="212408" y="230505"/>
                    <a:pt x="212408" y="217170"/>
                  </a:cubicBezTo>
                  <a:lnTo>
                    <a:pt x="212408" y="200978"/>
                  </a:lnTo>
                  <a:cubicBezTo>
                    <a:pt x="200978" y="198120"/>
                    <a:pt x="189548" y="196215"/>
                    <a:pt x="177165" y="194310"/>
                  </a:cubicBezTo>
                  <a:cubicBezTo>
                    <a:pt x="164783" y="192405"/>
                    <a:pt x="153353" y="192405"/>
                    <a:pt x="141923" y="192405"/>
                  </a:cubicBezTo>
                  <a:cubicBezTo>
                    <a:pt x="116205" y="192405"/>
                    <a:pt x="98108" y="197168"/>
                    <a:pt x="84773" y="207645"/>
                  </a:cubicBezTo>
                  <a:cubicBezTo>
                    <a:pt x="72390" y="218123"/>
                    <a:pt x="65723" y="232410"/>
                    <a:pt x="65723" y="251460"/>
                  </a:cubicBezTo>
                  <a:cubicBezTo>
                    <a:pt x="65723" y="269558"/>
                    <a:pt x="70485" y="282893"/>
                    <a:pt x="80010" y="291465"/>
                  </a:cubicBezTo>
                  <a:cubicBezTo>
                    <a:pt x="89535" y="302895"/>
                    <a:pt x="102870" y="306705"/>
                    <a:pt x="120015" y="306705"/>
                  </a:cubicBezTo>
                  <a:close/>
                  <a:moveTo>
                    <a:pt x="425768" y="348615"/>
                  </a:moveTo>
                  <a:cubicBezTo>
                    <a:pt x="419100" y="348615"/>
                    <a:pt x="414338" y="347663"/>
                    <a:pt x="411480" y="344805"/>
                  </a:cubicBezTo>
                  <a:cubicBezTo>
                    <a:pt x="408623" y="341948"/>
                    <a:pt x="405765" y="337185"/>
                    <a:pt x="403860" y="329565"/>
                  </a:cubicBezTo>
                  <a:lnTo>
                    <a:pt x="314325" y="34290"/>
                  </a:lnTo>
                  <a:cubicBezTo>
                    <a:pt x="312420" y="26670"/>
                    <a:pt x="310515" y="21908"/>
                    <a:pt x="310515" y="19050"/>
                  </a:cubicBezTo>
                  <a:cubicBezTo>
                    <a:pt x="310515" y="12383"/>
                    <a:pt x="313373" y="9525"/>
                    <a:pt x="320040" y="9525"/>
                  </a:cubicBezTo>
                  <a:lnTo>
                    <a:pt x="357188" y="9525"/>
                  </a:lnTo>
                  <a:cubicBezTo>
                    <a:pt x="363855" y="9525"/>
                    <a:pt x="369570" y="10478"/>
                    <a:pt x="372428" y="13335"/>
                  </a:cubicBezTo>
                  <a:cubicBezTo>
                    <a:pt x="375285" y="16193"/>
                    <a:pt x="378143" y="20955"/>
                    <a:pt x="380048" y="28575"/>
                  </a:cubicBezTo>
                  <a:lnTo>
                    <a:pt x="443865" y="280988"/>
                  </a:lnTo>
                  <a:lnTo>
                    <a:pt x="503873" y="28575"/>
                  </a:lnTo>
                  <a:cubicBezTo>
                    <a:pt x="505778" y="20955"/>
                    <a:pt x="507683" y="16193"/>
                    <a:pt x="511493" y="13335"/>
                  </a:cubicBezTo>
                  <a:cubicBezTo>
                    <a:pt x="514350" y="10478"/>
                    <a:pt x="520065" y="9525"/>
                    <a:pt x="526733" y="9525"/>
                  </a:cubicBezTo>
                  <a:lnTo>
                    <a:pt x="557213" y="9525"/>
                  </a:lnTo>
                  <a:cubicBezTo>
                    <a:pt x="563880" y="9525"/>
                    <a:pt x="569595" y="10478"/>
                    <a:pt x="572453" y="13335"/>
                  </a:cubicBezTo>
                  <a:cubicBezTo>
                    <a:pt x="575310" y="16193"/>
                    <a:pt x="578168" y="20955"/>
                    <a:pt x="580073" y="28575"/>
                  </a:cubicBezTo>
                  <a:lnTo>
                    <a:pt x="640080" y="283845"/>
                  </a:lnTo>
                  <a:lnTo>
                    <a:pt x="705803" y="28575"/>
                  </a:lnTo>
                  <a:cubicBezTo>
                    <a:pt x="707708" y="20955"/>
                    <a:pt x="710565" y="16193"/>
                    <a:pt x="713423" y="13335"/>
                  </a:cubicBezTo>
                  <a:cubicBezTo>
                    <a:pt x="716280" y="10478"/>
                    <a:pt x="721043" y="9525"/>
                    <a:pt x="728663" y="9525"/>
                  </a:cubicBezTo>
                  <a:lnTo>
                    <a:pt x="763905" y="9525"/>
                  </a:lnTo>
                  <a:cubicBezTo>
                    <a:pt x="770573" y="9525"/>
                    <a:pt x="773430" y="12383"/>
                    <a:pt x="773430" y="19050"/>
                  </a:cubicBezTo>
                  <a:cubicBezTo>
                    <a:pt x="773430" y="20955"/>
                    <a:pt x="773430" y="22860"/>
                    <a:pt x="772478" y="24765"/>
                  </a:cubicBezTo>
                  <a:cubicBezTo>
                    <a:pt x="772478" y="26670"/>
                    <a:pt x="771525" y="30480"/>
                    <a:pt x="769620" y="34290"/>
                  </a:cubicBezTo>
                  <a:lnTo>
                    <a:pt x="677228" y="329565"/>
                  </a:lnTo>
                  <a:cubicBezTo>
                    <a:pt x="675323" y="337185"/>
                    <a:pt x="672465" y="341948"/>
                    <a:pt x="669608" y="344805"/>
                  </a:cubicBezTo>
                  <a:cubicBezTo>
                    <a:pt x="666750" y="347663"/>
                    <a:pt x="661988" y="348615"/>
                    <a:pt x="655320" y="348615"/>
                  </a:cubicBezTo>
                  <a:lnTo>
                    <a:pt x="622935" y="348615"/>
                  </a:lnTo>
                  <a:cubicBezTo>
                    <a:pt x="616268" y="348615"/>
                    <a:pt x="610553" y="347663"/>
                    <a:pt x="607695" y="344805"/>
                  </a:cubicBezTo>
                  <a:cubicBezTo>
                    <a:pt x="604838" y="341948"/>
                    <a:pt x="601980" y="337185"/>
                    <a:pt x="600075" y="329565"/>
                  </a:cubicBezTo>
                  <a:lnTo>
                    <a:pt x="540068" y="83820"/>
                  </a:lnTo>
                  <a:lnTo>
                    <a:pt x="481013" y="329565"/>
                  </a:lnTo>
                  <a:cubicBezTo>
                    <a:pt x="479108" y="337185"/>
                    <a:pt x="477203" y="341948"/>
                    <a:pt x="473393" y="344805"/>
                  </a:cubicBezTo>
                  <a:cubicBezTo>
                    <a:pt x="470535" y="347663"/>
                    <a:pt x="464820" y="348615"/>
                    <a:pt x="458153" y="348615"/>
                  </a:cubicBezTo>
                  <a:lnTo>
                    <a:pt x="425768" y="348615"/>
                  </a:lnTo>
                  <a:close/>
                  <a:moveTo>
                    <a:pt x="916305" y="358140"/>
                  </a:moveTo>
                  <a:cubicBezTo>
                    <a:pt x="896303" y="358140"/>
                    <a:pt x="876300" y="356235"/>
                    <a:pt x="857250" y="351473"/>
                  </a:cubicBezTo>
                  <a:cubicBezTo>
                    <a:pt x="838200" y="346710"/>
                    <a:pt x="822960" y="341948"/>
                    <a:pt x="813435" y="336233"/>
                  </a:cubicBezTo>
                  <a:cubicBezTo>
                    <a:pt x="806768" y="332423"/>
                    <a:pt x="802958" y="329565"/>
                    <a:pt x="802005" y="325755"/>
                  </a:cubicBezTo>
                  <a:cubicBezTo>
                    <a:pt x="800100" y="321945"/>
                    <a:pt x="800100" y="319088"/>
                    <a:pt x="800100" y="315278"/>
                  </a:cubicBezTo>
                  <a:lnTo>
                    <a:pt x="800100" y="296228"/>
                  </a:lnTo>
                  <a:cubicBezTo>
                    <a:pt x="800100" y="288608"/>
                    <a:pt x="802958" y="283845"/>
                    <a:pt x="808673" y="283845"/>
                  </a:cubicBezTo>
                  <a:cubicBezTo>
                    <a:pt x="810578" y="283845"/>
                    <a:pt x="813435" y="283845"/>
                    <a:pt x="815340" y="284798"/>
                  </a:cubicBezTo>
                  <a:cubicBezTo>
                    <a:pt x="818198" y="285750"/>
                    <a:pt x="821055" y="286703"/>
                    <a:pt x="824865" y="288608"/>
                  </a:cubicBezTo>
                  <a:cubicBezTo>
                    <a:pt x="838200" y="294323"/>
                    <a:pt x="851535" y="299085"/>
                    <a:pt x="866775" y="301943"/>
                  </a:cubicBezTo>
                  <a:cubicBezTo>
                    <a:pt x="882015" y="304800"/>
                    <a:pt x="897255" y="306705"/>
                    <a:pt x="912495" y="306705"/>
                  </a:cubicBezTo>
                  <a:cubicBezTo>
                    <a:pt x="936308" y="306705"/>
                    <a:pt x="955358" y="302895"/>
                    <a:pt x="968693" y="294323"/>
                  </a:cubicBezTo>
                  <a:cubicBezTo>
                    <a:pt x="982028" y="285750"/>
                    <a:pt x="988695" y="274320"/>
                    <a:pt x="988695" y="258128"/>
                  </a:cubicBezTo>
                  <a:cubicBezTo>
                    <a:pt x="988695" y="247650"/>
                    <a:pt x="984885" y="238125"/>
                    <a:pt x="978218" y="231458"/>
                  </a:cubicBezTo>
                  <a:cubicBezTo>
                    <a:pt x="971550" y="224790"/>
                    <a:pt x="958215" y="218123"/>
                    <a:pt x="940118" y="211455"/>
                  </a:cubicBezTo>
                  <a:lnTo>
                    <a:pt x="884873" y="194310"/>
                  </a:lnTo>
                  <a:cubicBezTo>
                    <a:pt x="857250" y="185738"/>
                    <a:pt x="836295" y="172403"/>
                    <a:pt x="823913" y="155258"/>
                  </a:cubicBezTo>
                  <a:cubicBezTo>
                    <a:pt x="811530" y="138113"/>
                    <a:pt x="804863" y="120015"/>
                    <a:pt x="804863" y="100013"/>
                  </a:cubicBezTo>
                  <a:cubicBezTo>
                    <a:pt x="804863" y="83820"/>
                    <a:pt x="808673" y="69533"/>
                    <a:pt x="815340" y="58103"/>
                  </a:cubicBezTo>
                  <a:cubicBezTo>
                    <a:pt x="822008" y="45720"/>
                    <a:pt x="831533" y="35243"/>
                    <a:pt x="842963" y="26670"/>
                  </a:cubicBezTo>
                  <a:cubicBezTo>
                    <a:pt x="854393" y="18098"/>
                    <a:pt x="867728" y="11430"/>
                    <a:pt x="882968" y="6668"/>
                  </a:cubicBezTo>
                  <a:cubicBezTo>
                    <a:pt x="898208" y="1905"/>
                    <a:pt x="914400" y="0"/>
                    <a:pt x="930593" y="0"/>
                  </a:cubicBezTo>
                  <a:cubicBezTo>
                    <a:pt x="939165" y="0"/>
                    <a:pt x="947738" y="953"/>
                    <a:pt x="956310" y="1905"/>
                  </a:cubicBezTo>
                  <a:cubicBezTo>
                    <a:pt x="964883" y="2858"/>
                    <a:pt x="973455" y="4763"/>
                    <a:pt x="981075" y="6668"/>
                  </a:cubicBezTo>
                  <a:cubicBezTo>
                    <a:pt x="988695" y="8573"/>
                    <a:pt x="996315" y="10478"/>
                    <a:pt x="1002983" y="12383"/>
                  </a:cubicBezTo>
                  <a:cubicBezTo>
                    <a:pt x="1009650" y="14288"/>
                    <a:pt x="1015365" y="17145"/>
                    <a:pt x="1019175" y="19050"/>
                  </a:cubicBezTo>
                  <a:cubicBezTo>
                    <a:pt x="1024890" y="21908"/>
                    <a:pt x="1028700" y="25718"/>
                    <a:pt x="1030605" y="28575"/>
                  </a:cubicBezTo>
                  <a:cubicBezTo>
                    <a:pt x="1032510" y="31433"/>
                    <a:pt x="1034415" y="36195"/>
                    <a:pt x="1034415" y="40958"/>
                  </a:cubicBezTo>
                  <a:lnTo>
                    <a:pt x="1034415" y="59055"/>
                  </a:lnTo>
                  <a:cubicBezTo>
                    <a:pt x="1034415" y="66675"/>
                    <a:pt x="1031558" y="71438"/>
                    <a:pt x="1025843" y="71438"/>
                  </a:cubicBezTo>
                  <a:cubicBezTo>
                    <a:pt x="1022985" y="71438"/>
                    <a:pt x="1018223" y="69533"/>
                    <a:pt x="1011555" y="66675"/>
                  </a:cubicBezTo>
                  <a:cubicBezTo>
                    <a:pt x="989648" y="57150"/>
                    <a:pt x="964883" y="52388"/>
                    <a:pt x="938213" y="52388"/>
                  </a:cubicBezTo>
                  <a:cubicBezTo>
                    <a:pt x="916305" y="52388"/>
                    <a:pt x="899160" y="56198"/>
                    <a:pt x="887730" y="62865"/>
                  </a:cubicBezTo>
                  <a:cubicBezTo>
                    <a:pt x="871538" y="69533"/>
                    <a:pt x="865823" y="80963"/>
                    <a:pt x="865823" y="96203"/>
                  </a:cubicBezTo>
                  <a:cubicBezTo>
                    <a:pt x="865823" y="106680"/>
                    <a:pt x="869633" y="116205"/>
                    <a:pt x="877253" y="122873"/>
                  </a:cubicBezTo>
                  <a:cubicBezTo>
                    <a:pt x="884873" y="130493"/>
                    <a:pt x="899160" y="137160"/>
                    <a:pt x="919163" y="143828"/>
                  </a:cubicBezTo>
                  <a:lnTo>
                    <a:pt x="973455" y="160973"/>
                  </a:lnTo>
                  <a:cubicBezTo>
                    <a:pt x="1001078" y="169545"/>
                    <a:pt x="1021080" y="181928"/>
                    <a:pt x="1032510" y="198120"/>
                  </a:cubicBezTo>
                  <a:cubicBezTo>
                    <a:pt x="1043940" y="213360"/>
                    <a:pt x="1050608" y="231458"/>
                    <a:pt x="1050608" y="251460"/>
                  </a:cubicBezTo>
                  <a:cubicBezTo>
                    <a:pt x="1050608" y="267653"/>
                    <a:pt x="1046798" y="282893"/>
                    <a:pt x="1040130" y="296228"/>
                  </a:cubicBezTo>
                  <a:cubicBezTo>
                    <a:pt x="1033463" y="309563"/>
                    <a:pt x="1023938" y="320993"/>
                    <a:pt x="1012508" y="329565"/>
                  </a:cubicBezTo>
                  <a:cubicBezTo>
                    <a:pt x="1001078" y="339090"/>
                    <a:pt x="986790" y="345758"/>
                    <a:pt x="970598" y="350520"/>
                  </a:cubicBezTo>
                  <a:cubicBezTo>
                    <a:pt x="953453" y="356235"/>
                    <a:pt x="935355" y="358140"/>
                    <a:pt x="916305" y="358140"/>
                  </a:cubicBezTo>
                  <a:close/>
                </a:path>
              </a:pathLst>
            </a:custGeom>
            <a:solidFill>
              <a:schemeClr val="tx1"/>
            </a:solidFill>
            <a:ln w="9525" cap="flat">
              <a:noFill/>
              <a:prstDash val="solid"/>
              <a:miter/>
            </a:ln>
          </p:spPr>
          <p:txBody>
            <a:bodyPr rtlCol="0" anchor="ctr"/>
            <a:lstStyle/>
            <a:p>
              <a:endParaRPr lang="en-US"/>
            </a:p>
          </p:txBody>
        </p:sp>
        <p:grpSp>
          <p:nvGrpSpPr>
            <p:cNvPr id="14" name="Graphic 1">
              <a:extLst>
                <a:ext uri="{FF2B5EF4-FFF2-40B4-BE49-F238E27FC236}">
                  <a16:creationId xmlns:a16="http://schemas.microsoft.com/office/drawing/2014/main" id="{2BEAF255-527C-456E-8166-7F81BAA41274}"/>
                </a:ext>
              </a:extLst>
            </p:cNvPr>
            <p:cNvGrpSpPr/>
            <p:nvPr/>
          </p:nvGrpSpPr>
          <p:grpSpPr>
            <a:xfrm>
              <a:off x="3719413" y="-258754"/>
              <a:ext cx="1146331" cy="258754"/>
              <a:chOff x="3719413" y="-258754"/>
              <a:chExt cx="1146331" cy="258754"/>
            </a:xfrm>
            <a:solidFill>
              <a:srgbClr val="FD9700"/>
            </a:solidFill>
          </p:grpSpPr>
          <p:sp>
            <p:nvSpPr>
              <p:cNvPr id="31" name="Freeform: Shape 30">
                <a:extLst>
                  <a:ext uri="{FF2B5EF4-FFF2-40B4-BE49-F238E27FC236}">
                    <a16:creationId xmlns:a16="http://schemas.microsoft.com/office/drawing/2014/main" id="{EEF701BB-2F64-4CED-A015-6F7BCEFE7278}"/>
                  </a:ext>
                </a:extLst>
              </p:cNvPr>
              <p:cNvSpPr/>
              <p:nvPr/>
            </p:nvSpPr>
            <p:spPr>
              <a:xfrm>
                <a:off x="3719413" y="-235511"/>
                <a:ext cx="1045954" cy="235511"/>
              </a:xfrm>
              <a:custGeom>
                <a:avLst/>
                <a:gdLst>
                  <a:gd name="connsiteX0" fmla="*/ 1036419 w 1045954"/>
                  <a:gd name="connsiteY0" fmla="*/ 93589 h 235511"/>
                  <a:gd name="connsiteX1" fmla="*/ 572551 w 1045954"/>
                  <a:gd name="connsiteY1" fmla="*/ 235512 h 235511"/>
                  <a:gd name="connsiteX2" fmla="*/ 4861 w 1045954"/>
                  <a:gd name="connsiteY2" fmla="*/ 19294 h 235511"/>
                  <a:gd name="connsiteX3" fmla="*/ 18196 w 1045954"/>
                  <a:gd name="connsiteY3" fmla="*/ 2149 h 235511"/>
                  <a:gd name="connsiteX4" fmla="*/ 585886 w 1045954"/>
                  <a:gd name="connsiteY4" fmla="*/ 152644 h 235511"/>
                  <a:gd name="connsiteX5" fmla="*/ 1019273 w 1045954"/>
                  <a:gd name="connsiteY5" fmla="*/ 64062 h 235511"/>
                  <a:gd name="connsiteX6" fmla="*/ 1036419 w 1045954"/>
                  <a:gd name="connsiteY6" fmla="*/ 93589 h 235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5954" h="235511">
                    <a:moveTo>
                      <a:pt x="1036419" y="93589"/>
                    </a:moveTo>
                    <a:cubicBezTo>
                      <a:pt x="911641" y="185982"/>
                      <a:pt x="728761" y="235512"/>
                      <a:pt x="572551" y="235512"/>
                    </a:cubicBezTo>
                    <a:cubicBezTo>
                      <a:pt x="352523" y="235512"/>
                      <a:pt x="155356" y="154549"/>
                      <a:pt x="4861" y="19294"/>
                    </a:cubicBezTo>
                    <a:cubicBezTo>
                      <a:pt x="-6569" y="8817"/>
                      <a:pt x="3908" y="-5471"/>
                      <a:pt x="18196" y="2149"/>
                    </a:cubicBezTo>
                    <a:cubicBezTo>
                      <a:pt x="180121" y="96447"/>
                      <a:pt x="379193" y="152644"/>
                      <a:pt x="585886" y="152644"/>
                    </a:cubicBezTo>
                    <a:cubicBezTo>
                      <a:pt x="724951" y="152644"/>
                      <a:pt x="878303" y="124069"/>
                      <a:pt x="1019273" y="64062"/>
                    </a:cubicBezTo>
                    <a:cubicBezTo>
                      <a:pt x="1040228" y="55489"/>
                      <a:pt x="1057374" y="78349"/>
                      <a:pt x="1036419" y="93589"/>
                    </a:cubicBezTo>
                    <a:close/>
                  </a:path>
                </a:pathLst>
              </a:custGeom>
              <a:grp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7F53292F-3558-46A1-A65A-2D689417C4FD}"/>
                  </a:ext>
                </a:extLst>
              </p:cNvPr>
              <p:cNvSpPr/>
              <p:nvPr/>
            </p:nvSpPr>
            <p:spPr>
              <a:xfrm>
                <a:off x="4651087" y="-258754"/>
                <a:ext cx="214658" cy="211706"/>
              </a:xfrm>
              <a:custGeom>
                <a:avLst/>
                <a:gdLst>
                  <a:gd name="connsiteX0" fmla="*/ 157132 w 214658"/>
                  <a:gd name="connsiteY0" fmla="*/ 56825 h 211706"/>
                  <a:gd name="connsiteX1" fmla="*/ 10447 w 214658"/>
                  <a:gd name="connsiteY1" fmla="*/ 52062 h 211706"/>
                  <a:gd name="connsiteX2" fmla="*/ 7590 w 214658"/>
                  <a:gd name="connsiteY2" fmla="*/ 34917 h 211706"/>
                  <a:gd name="connsiteX3" fmla="*/ 210472 w 214658"/>
                  <a:gd name="connsiteY3" fmla="*/ 15867 h 211706"/>
                  <a:gd name="connsiteX4" fmla="*/ 139035 w 214658"/>
                  <a:gd name="connsiteY4" fmla="*/ 207320 h 211706"/>
                  <a:gd name="connsiteX5" fmla="*/ 123795 w 214658"/>
                  <a:gd name="connsiteY5" fmla="*/ 199700 h 211706"/>
                  <a:gd name="connsiteX6" fmla="*/ 157132 w 214658"/>
                  <a:gd name="connsiteY6" fmla="*/ 56825 h 211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4658" h="211706">
                    <a:moveTo>
                      <a:pt x="157132" y="56825"/>
                    </a:moveTo>
                    <a:cubicBezTo>
                      <a:pt x="140940" y="35870"/>
                      <a:pt x="51405" y="47300"/>
                      <a:pt x="10447" y="52062"/>
                    </a:cubicBezTo>
                    <a:cubicBezTo>
                      <a:pt x="-1935" y="53967"/>
                      <a:pt x="-3840" y="42537"/>
                      <a:pt x="7590" y="34917"/>
                    </a:cubicBezTo>
                    <a:cubicBezTo>
                      <a:pt x="79027" y="-15565"/>
                      <a:pt x="197137" y="-1278"/>
                      <a:pt x="210472" y="15867"/>
                    </a:cubicBezTo>
                    <a:cubicBezTo>
                      <a:pt x="223807" y="33012"/>
                      <a:pt x="206662" y="151122"/>
                      <a:pt x="139035" y="207320"/>
                    </a:cubicBezTo>
                    <a:cubicBezTo>
                      <a:pt x="128557" y="215892"/>
                      <a:pt x="119032" y="211130"/>
                      <a:pt x="123795" y="199700"/>
                    </a:cubicBezTo>
                    <a:cubicBezTo>
                      <a:pt x="139987" y="162552"/>
                      <a:pt x="173325" y="77780"/>
                      <a:pt x="157132" y="56825"/>
                    </a:cubicBezTo>
                    <a:close/>
                  </a:path>
                </a:pathLst>
              </a:custGeom>
              <a:grpFill/>
              <a:ln w="9525" cap="flat">
                <a:noFill/>
                <a:prstDash val="solid"/>
                <a:miter/>
              </a:ln>
            </p:spPr>
            <p:txBody>
              <a:bodyPr rtlCol="0" anchor="ctr"/>
              <a:lstStyle/>
              <a:p>
                <a:endParaRPr lang="en-US"/>
              </a:p>
            </p:txBody>
          </p:sp>
        </p:grpSp>
        <p:grpSp>
          <p:nvGrpSpPr>
            <p:cNvPr id="15" name="Graphic 1">
              <a:extLst>
                <a:ext uri="{FF2B5EF4-FFF2-40B4-BE49-F238E27FC236}">
                  <a16:creationId xmlns:a16="http://schemas.microsoft.com/office/drawing/2014/main" id="{F232D244-4860-492C-8DCB-FCD356710A5D}"/>
                </a:ext>
              </a:extLst>
            </p:cNvPr>
            <p:cNvGrpSpPr/>
            <p:nvPr/>
          </p:nvGrpSpPr>
          <p:grpSpPr>
            <a:xfrm>
              <a:off x="5071109" y="-680084"/>
              <a:ext cx="1101090" cy="626745"/>
              <a:chOff x="5071109" y="-680084"/>
              <a:chExt cx="1101090" cy="626745"/>
            </a:xfrm>
            <a:solidFill>
              <a:schemeClr val="tx1"/>
            </a:solidFill>
          </p:grpSpPr>
          <p:sp>
            <p:nvSpPr>
              <p:cNvPr id="16" name="Freeform: Shape 15">
                <a:extLst>
                  <a:ext uri="{FF2B5EF4-FFF2-40B4-BE49-F238E27FC236}">
                    <a16:creationId xmlns:a16="http://schemas.microsoft.com/office/drawing/2014/main" id="{60AC587D-1572-4345-8604-3ADAA6E1C59A}"/>
                  </a:ext>
                </a:extLst>
              </p:cNvPr>
              <p:cNvSpPr/>
              <p:nvPr/>
            </p:nvSpPr>
            <p:spPr>
              <a:xfrm>
                <a:off x="5071109" y="-611504"/>
                <a:ext cx="220027" cy="159067"/>
              </a:xfrm>
              <a:custGeom>
                <a:avLst/>
                <a:gdLst>
                  <a:gd name="connsiteX0" fmla="*/ 4763 w 220027"/>
                  <a:gd name="connsiteY0" fmla="*/ 159068 h 159067"/>
                  <a:gd name="connsiteX1" fmla="*/ 0 w 220027"/>
                  <a:gd name="connsiteY1" fmla="*/ 154305 h 159067"/>
                  <a:gd name="connsiteX2" fmla="*/ 0 w 220027"/>
                  <a:gd name="connsiteY2" fmla="*/ 9525 h 159067"/>
                  <a:gd name="connsiteX3" fmla="*/ 4763 w 220027"/>
                  <a:gd name="connsiteY3" fmla="*/ 4763 h 159067"/>
                  <a:gd name="connsiteX4" fmla="*/ 10478 w 220027"/>
                  <a:gd name="connsiteY4" fmla="*/ 4763 h 159067"/>
                  <a:gd name="connsiteX5" fmla="*/ 15240 w 220027"/>
                  <a:gd name="connsiteY5" fmla="*/ 9525 h 159067"/>
                  <a:gd name="connsiteX6" fmla="*/ 16193 w 220027"/>
                  <a:gd name="connsiteY6" fmla="*/ 21908 h 159067"/>
                  <a:gd name="connsiteX7" fmla="*/ 44768 w 220027"/>
                  <a:gd name="connsiteY7" fmla="*/ 5715 h 159067"/>
                  <a:gd name="connsiteX8" fmla="*/ 74295 w 220027"/>
                  <a:gd name="connsiteY8" fmla="*/ 0 h 159067"/>
                  <a:gd name="connsiteX9" fmla="*/ 113348 w 220027"/>
                  <a:gd name="connsiteY9" fmla="*/ 23813 h 159067"/>
                  <a:gd name="connsiteX10" fmla="*/ 143828 w 220027"/>
                  <a:gd name="connsiteY10" fmla="*/ 6667 h 159067"/>
                  <a:gd name="connsiteX11" fmla="*/ 176213 w 220027"/>
                  <a:gd name="connsiteY11" fmla="*/ 952 h 159067"/>
                  <a:gd name="connsiteX12" fmla="*/ 208598 w 220027"/>
                  <a:gd name="connsiteY12" fmla="*/ 13335 h 159067"/>
                  <a:gd name="connsiteX13" fmla="*/ 220028 w 220027"/>
                  <a:gd name="connsiteY13" fmla="*/ 47625 h 159067"/>
                  <a:gd name="connsiteX14" fmla="*/ 220028 w 220027"/>
                  <a:gd name="connsiteY14" fmla="*/ 154305 h 159067"/>
                  <a:gd name="connsiteX15" fmla="*/ 215265 w 220027"/>
                  <a:gd name="connsiteY15" fmla="*/ 159068 h 159067"/>
                  <a:gd name="connsiteX16" fmla="*/ 206693 w 220027"/>
                  <a:gd name="connsiteY16" fmla="*/ 159068 h 159067"/>
                  <a:gd name="connsiteX17" fmla="*/ 201930 w 220027"/>
                  <a:gd name="connsiteY17" fmla="*/ 154305 h 159067"/>
                  <a:gd name="connsiteX18" fmla="*/ 201930 w 220027"/>
                  <a:gd name="connsiteY18" fmla="*/ 54293 h 159067"/>
                  <a:gd name="connsiteX19" fmla="*/ 195263 w 220027"/>
                  <a:gd name="connsiteY19" fmla="*/ 25717 h 159067"/>
                  <a:gd name="connsiteX20" fmla="*/ 172403 w 220027"/>
                  <a:gd name="connsiteY20" fmla="*/ 16192 h 159067"/>
                  <a:gd name="connsiteX21" fmla="*/ 117158 w 220027"/>
                  <a:gd name="connsiteY21" fmla="*/ 35243 h 159067"/>
                  <a:gd name="connsiteX22" fmla="*/ 118110 w 220027"/>
                  <a:gd name="connsiteY22" fmla="*/ 49530 h 159067"/>
                  <a:gd name="connsiteX23" fmla="*/ 118110 w 220027"/>
                  <a:gd name="connsiteY23" fmla="*/ 154305 h 159067"/>
                  <a:gd name="connsiteX24" fmla="*/ 113348 w 220027"/>
                  <a:gd name="connsiteY24" fmla="*/ 159068 h 159067"/>
                  <a:gd name="connsiteX25" fmla="*/ 105728 w 220027"/>
                  <a:gd name="connsiteY25" fmla="*/ 159068 h 159067"/>
                  <a:gd name="connsiteX26" fmla="*/ 100965 w 220027"/>
                  <a:gd name="connsiteY26" fmla="*/ 154305 h 159067"/>
                  <a:gd name="connsiteX27" fmla="*/ 100965 w 220027"/>
                  <a:gd name="connsiteY27" fmla="*/ 54293 h 159067"/>
                  <a:gd name="connsiteX28" fmla="*/ 94298 w 220027"/>
                  <a:gd name="connsiteY28" fmla="*/ 25717 h 159067"/>
                  <a:gd name="connsiteX29" fmla="*/ 71438 w 220027"/>
                  <a:gd name="connsiteY29" fmla="*/ 16192 h 159067"/>
                  <a:gd name="connsiteX30" fmla="*/ 17145 w 220027"/>
                  <a:gd name="connsiteY30" fmla="*/ 35243 h 159067"/>
                  <a:gd name="connsiteX31" fmla="*/ 17145 w 220027"/>
                  <a:gd name="connsiteY31" fmla="*/ 154305 h 159067"/>
                  <a:gd name="connsiteX32" fmla="*/ 12383 w 220027"/>
                  <a:gd name="connsiteY32" fmla="*/ 159068 h 159067"/>
                  <a:gd name="connsiteX33" fmla="*/ 4763 w 220027"/>
                  <a:gd name="connsiteY33" fmla="*/ 159068 h 159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20027" h="159067">
                    <a:moveTo>
                      <a:pt x="4763" y="159068"/>
                    </a:moveTo>
                    <a:cubicBezTo>
                      <a:pt x="1905" y="159068"/>
                      <a:pt x="0" y="157162"/>
                      <a:pt x="0" y="154305"/>
                    </a:cubicBezTo>
                    <a:lnTo>
                      <a:pt x="0" y="9525"/>
                    </a:lnTo>
                    <a:cubicBezTo>
                      <a:pt x="0" y="6667"/>
                      <a:pt x="1905" y="4763"/>
                      <a:pt x="4763" y="4763"/>
                    </a:cubicBezTo>
                    <a:lnTo>
                      <a:pt x="10478" y="4763"/>
                    </a:lnTo>
                    <a:cubicBezTo>
                      <a:pt x="13335" y="4763"/>
                      <a:pt x="15240" y="6667"/>
                      <a:pt x="15240" y="9525"/>
                    </a:cubicBezTo>
                    <a:lnTo>
                      <a:pt x="16193" y="21908"/>
                    </a:lnTo>
                    <a:cubicBezTo>
                      <a:pt x="25718" y="15240"/>
                      <a:pt x="35243" y="9525"/>
                      <a:pt x="44768" y="5715"/>
                    </a:cubicBezTo>
                    <a:cubicBezTo>
                      <a:pt x="55245" y="1905"/>
                      <a:pt x="64770" y="0"/>
                      <a:pt x="74295" y="0"/>
                    </a:cubicBezTo>
                    <a:cubicBezTo>
                      <a:pt x="93345" y="0"/>
                      <a:pt x="106680" y="7620"/>
                      <a:pt x="113348" y="23813"/>
                    </a:cubicBezTo>
                    <a:cubicBezTo>
                      <a:pt x="122873" y="16192"/>
                      <a:pt x="133350" y="10477"/>
                      <a:pt x="143828" y="6667"/>
                    </a:cubicBezTo>
                    <a:cubicBezTo>
                      <a:pt x="154305" y="2858"/>
                      <a:pt x="165735" y="952"/>
                      <a:pt x="176213" y="952"/>
                    </a:cubicBezTo>
                    <a:cubicBezTo>
                      <a:pt x="190500" y="952"/>
                      <a:pt x="200978" y="4763"/>
                      <a:pt x="208598" y="13335"/>
                    </a:cubicBezTo>
                    <a:cubicBezTo>
                      <a:pt x="216218" y="20955"/>
                      <a:pt x="220028" y="33338"/>
                      <a:pt x="220028" y="47625"/>
                    </a:cubicBezTo>
                    <a:lnTo>
                      <a:pt x="220028" y="154305"/>
                    </a:lnTo>
                    <a:cubicBezTo>
                      <a:pt x="220028" y="157162"/>
                      <a:pt x="218123" y="159068"/>
                      <a:pt x="215265" y="159068"/>
                    </a:cubicBezTo>
                    <a:lnTo>
                      <a:pt x="206693" y="159068"/>
                    </a:lnTo>
                    <a:cubicBezTo>
                      <a:pt x="203835" y="159068"/>
                      <a:pt x="201930" y="157162"/>
                      <a:pt x="201930" y="154305"/>
                    </a:cubicBezTo>
                    <a:lnTo>
                      <a:pt x="201930" y="54293"/>
                    </a:lnTo>
                    <a:cubicBezTo>
                      <a:pt x="201930" y="40958"/>
                      <a:pt x="200025" y="31433"/>
                      <a:pt x="195263" y="25717"/>
                    </a:cubicBezTo>
                    <a:cubicBezTo>
                      <a:pt x="190500" y="20002"/>
                      <a:pt x="182880" y="16192"/>
                      <a:pt x="172403" y="16192"/>
                    </a:cubicBezTo>
                    <a:cubicBezTo>
                      <a:pt x="153353" y="16192"/>
                      <a:pt x="134303" y="22860"/>
                      <a:pt x="117158" y="35243"/>
                    </a:cubicBezTo>
                    <a:cubicBezTo>
                      <a:pt x="118110" y="40005"/>
                      <a:pt x="118110" y="44768"/>
                      <a:pt x="118110" y="49530"/>
                    </a:cubicBezTo>
                    <a:lnTo>
                      <a:pt x="118110" y="154305"/>
                    </a:lnTo>
                    <a:cubicBezTo>
                      <a:pt x="118110" y="157162"/>
                      <a:pt x="116205" y="159068"/>
                      <a:pt x="113348" y="159068"/>
                    </a:cubicBezTo>
                    <a:lnTo>
                      <a:pt x="105728" y="159068"/>
                    </a:lnTo>
                    <a:cubicBezTo>
                      <a:pt x="102870" y="159068"/>
                      <a:pt x="100965" y="157162"/>
                      <a:pt x="100965" y="154305"/>
                    </a:cubicBezTo>
                    <a:lnTo>
                      <a:pt x="100965" y="54293"/>
                    </a:lnTo>
                    <a:cubicBezTo>
                      <a:pt x="100965" y="40958"/>
                      <a:pt x="99060" y="31433"/>
                      <a:pt x="94298" y="25717"/>
                    </a:cubicBezTo>
                    <a:cubicBezTo>
                      <a:pt x="89535" y="20002"/>
                      <a:pt x="81915" y="16192"/>
                      <a:pt x="71438" y="16192"/>
                    </a:cubicBezTo>
                    <a:cubicBezTo>
                      <a:pt x="52388" y="16192"/>
                      <a:pt x="34290" y="22860"/>
                      <a:pt x="17145" y="35243"/>
                    </a:cubicBezTo>
                    <a:lnTo>
                      <a:pt x="17145" y="154305"/>
                    </a:lnTo>
                    <a:cubicBezTo>
                      <a:pt x="17145" y="157162"/>
                      <a:pt x="15240" y="159068"/>
                      <a:pt x="12383" y="159068"/>
                    </a:cubicBezTo>
                    <a:lnTo>
                      <a:pt x="4763" y="159068"/>
                    </a:lnTo>
                    <a:close/>
                  </a:path>
                </a:pathLst>
              </a:custGeom>
              <a:grp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FAC62948-A424-4D21-BB63-E98354579D1E}"/>
                  </a:ext>
                </a:extLst>
              </p:cNvPr>
              <p:cNvSpPr/>
              <p:nvPr/>
            </p:nvSpPr>
            <p:spPr>
              <a:xfrm>
                <a:off x="5329237" y="-611504"/>
                <a:ext cx="119062" cy="161924"/>
              </a:xfrm>
              <a:custGeom>
                <a:avLst/>
                <a:gdLst>
                  <a:gd name="connsiteX0" fmla="*/ 45720 w 119062"/>
                  <a:gd name="connsiteY0" fmla="*/ 161925 h 161924"/>
                  <a:gd name="connsiteX1" fmla="*/ 12383 w 119062"/>
                  <a:gd name="connsiteY1" fmla="*/ 149543 h 161924"/>
                  <a:gd name="connsiteX2" fmla="*/ 0 w 119062"/>
                  <a:gd name="connsiteY2" fmla="*/ 117158 h 161924"/>
                  <a:gd name="connsiteX3" fmla="*/ 15240 w 119062"/>
                  <a:gd name="connsiteY3" fmla="*/ 81915 h 161924"/>
                  <a:gd name="connsiteX4" fmla="*/ 57150 w 119062"/>
                  <a:gd name="connsiteY4" fmla="*/ 68580 h 161924"/>
                  <a:gd name="connsiteX5" fmla="*/ 100965 w 119062"/>
                  <a:gd name="connsiteY5" fmla="*/ 75248 h 161924"/>
                  <a:gd name="connsiteX6" fmla="*/ 100965 w 119062"/>
                  <a:gd name="connsiteY6" fmla="*/ 49530 h 161924"/>
                  <a:gd name="connsiteX7" fmla="*/ 92392 w 119062"/>
                  <a:gd name="connsiteY7" fmla="*/ 22860 h 161924"/>
                  <a:gd name="connsiteX8" fmla="*/ 62865 w 119062"/>
                  <a:gd name="connsiteY8" fmla="*/ 14288 h 161924"/>
                  <a:gd name="connsiteX9" fmla="*/ 18097 w 119062"/>
                  <a:gd name="connsiteY9" fmla="*/ 21908 h 161924"/>
                  <a:gd name="connsiteX10" fmla="*/ 13335 w 119062"/>
                  <a:gd name="connsiteY10" fmla="*/ 22860 h 161924"/>
                  <a:gd name="connsiteX11" fmla="*/ 10478 w 119062"/>
                  <a:gd name="connsiteY11" fmla="*/ 19050 h 161924"/>
                  <a:gd name="connsiteX12" fmla="*/ 10478 w 119062"/>
                  <a:gd name="connsiteY12" fmla="*/ 15240 h 161924"/>
                  <a:gd name="connsiteX13" fmla="*/ 11430 w 119062"/>
                  <a:gd name="connsiteY13" fmla="*/ 11430 h 161924"/>
                  <a:gd name="connsiteX14" fmla="*/ 14288 w 119062"/>
                  <a:gd name="connsiteY14" fmla="*/ 9525 h 161924"/>
                  <a:gd name="connsiteX15" fmla="*/ 65722 w 119062"/>
                  <a:gd name="connsiteY15" fmla="*/ 0 h 161924"/>
                  <a:gd name="connsiteX16" fmla="*/ 105728 w 119062"/>
                  <a:gd name="connsiteY16" fmla="*/ 11430 h 161924"/>
                  <a:gd name="connsiteX17" fmla="*/ 119063 w 119062"/>
                  <a:gd name="connsiteY17" fmla="*/ 45720 h 161924"/>
                  <a:gd name="connsiteX18" fmla="*/ 119063 w 119062"/>
                  <a:gd name="connsiteY18" fmla="*/ 154305 h 161924"/>
                  <a:gd name="connsiteX19" fmla="*/ 114300 w 119062"/>
                  <a:gd name="connsiteY19" fmla="*/ 159068 h 161924"/>
                  <a:gd name="connsiteX20" fmla="*/ 107633 w 119062"/>
                  <a:gd name="connsiteY20" fmla="*/ 159068 h 161924"/>
                  <a:gd name="connsiteX21" fmla="*/ 102870 w 119062"/>
                  <a:gd name="connsiteY21" fmla="*/ 154305 h 161924"/>
                  <a:gd name="connsiteX22" fmla="*/ 101917 w 119062"/>
                  <a:gd name="connsiteY22" fmla="*/ 140970 h 161924"/>
                  <a:gd name="connsiteX23" fmla="*/ 45720 w 119062"/>
                  <a:gd name="connsiteY23" fmla="*/ 161925 h 161924"/>
                  <a:gd name="connsiteX24" fmla="*/ 48578 w 119062"/>
                  <a:gd name="connsiteY24" fmla="*/ 146685 h 161924"/>
                  <a:gd name="connsiteX25" fmla="*/ 73342 w 119062"/>
                  <a:gd name="connsiteY25" fmla="*/ 141923 h 161924"/>
                  <a:gd name="connsiteX26" fmla="*/ 100965 w 119062"/>
                  <a:gd name="connsiteY26" fmla="*/ 128587 h 161924"/>
                  <a:gd name="connsiteX27" fmla="*/ 100965 w 119062"/>
                  <a:gd name="connsiteY27" fmla="*/ 90487 h 161924"/>
                  <a:gd name="connsiteX28" fmla="*/ 60960 w 119062"/>
                  <a:gd name="connsiteY28" fmla="*/ 84773 h 161924"/>
                  <a:gd name="connsiteX29" fmla="*/ 18097 w 119062"/>
                  <a:gd name="connsiteY29" fmla="*/ 118110 h 161924"/>
                  <a:gd name="connsiteX30" fmla="*/ 25717 w 119062"/>
                  <a:gd name="connsiteY30" fmla="*/ 140018 h 161924"/>
                  <a:gd name="connsiteX31" fmla="*/ 48578 w 119062"/>
                  <a:gd name="connsiteY31" fmla="*/ 146685 h 161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19062" h="161924">
                    <a:moveTo>
                      <a:pt x="45720" y="161925"/>
                    </a:moveTo>
                    <a:cubicBezTo>
                      <a:pt x="31433" y="161925"/>
                      <a:pt x="20003" y="158115"/>
                      <a:pt x="12383" y="149543"/>
                    </a:cubicBezTo>
                    <a:cubicBezTo>
                      <a:pt x="3810" y="141923"/>
                      <a:pt x="0" y="130493"/>
                      <a:pt x="0" y="117158"/>
                    </a:cubicBezTo>
                    <a:cubicBezTo>
                      <a:pt x="0" y="101918"/>
                      <a:pt x="4763" y="90487"/>
                      <a:pt x="15240" y="81915"/>
                    </a:cubicBezTo>
                    <a:cubicBezTo>
                      <a:pt x="25717" y="73343"/>
                      <a:pt x="39053" y="68580"/>
                      <a:pt x="57150" y="68580"/>
                    </a:cubicBezTo>
                    <a:cubicBezTo>
                      <a:pt x="70485" y="68580"/>
                      <a:pt x="85725" y="70485"/>
                      <a:pt x="100965" y="75248"/>
                    </a:cubicBezTo>
                    <a:lnTo>
                      <a:pt x="100965" y="49530"/>
                    </a:lnTo>
                    <a:cubicBezTo>
                      <a:pt x="100965" y="37147"/>
                      <a:pt x="98108" y="27622"/>
                      <a:pt x="92392" y="22860"/>
                    </a:cubicBezTo>
                    <a:cubicBezTo>
                      <a:pt x="86678" y="17145"/>
                      <a:pt x="76200" y="14288"/>
                      <a:pt x="62865" y="14288"/>
                    </a:cubicBezTo>
                    <a:cubicBezTo>
                      <a:pt x="48578" y="14288"/>
                      <a:pt x="34290" y="17145"/>
                      <a:pt x="18097" y="21908"/>
                    </a:cubicBezTo>
                    <a:cubicBezTo>
                      <a:pt x="16192" y="22860"/>
                      <a:pt x="14288" y="22860"/>
                      <a:pt x="13335" y="22860"/>
                    </a:cubicBezTo>
                    <a:cubicBezTo>
                      <a:pt x="11430" y="22860"/>
                      <a:pt x="10478" y="21908"/>
                      <a:pt x="10478" y="19050"/>
                    </a:cubicBezTo>
                    <a:lnTo>
                      <a:pt x="10478" y="15240"/>
                    </a:lnTo>
                    <a:cubicBezTo>
                      <a:pt x="10478" y="13335"/>
                      <a:pt x="10478" y="12383"/>
                      <a:pt x="11430" y="11430"/>
                    </a:cubicBezTo>
                    <a:cubicBezTo>
                      <a:pt x="12383" y="10477"/>
                      <a:pt x="13335" y="9525"/>
                      <a:pt x="14288" y="9525"/>
                    </a:cubicBezTo>
                    <a:cubicBezTo>
                      <a:pt x="30480" y="2858"/>
                      <a:pt x="47625" y="0"/>
                      <a:pt x="65722" y="0"/>
                    </a:cubicBezTo>
                    <a:cubicBezTo>
                      <a:pt x="83820" y="0"/>
                      <a:pt x="97155" y="3810"/>
                      <a:pt x="105728" y="11430"/>
                    </a:cubicBezTo>
                    <a:cubicBezTo>
                      <a:pt x="114300" y="19050"/>
                      <a:pt x="119063" y="30480"/>
                      <a:pt x="119063" y="45720"/>
                    </a:cubicBezTo>
                    <a:lnTo>
                      <a:pt x="119063" y="154305"/>
                    </a:lnTo>
                    <a:cubicBezTo>
                      <a:pt x="119063" y="157162"/>
                      <a:pt x="117158" y="159068"/>
                      <a:pt x="114300" y="159068"/>
                    </a:cubicBezTo>
                    <a:lnTo>
                      <a:pt x="107633" y="159068"/>
                    </a:lnTo>
                    <a:cubicBezTo>
                      <a:pt x="104775" y="159068"/>
                      <a:pt x="102870" y="157162"/>
                      <a:pt x="102870" y="154305"/>
                    </a:cubicBezTo>
                    <a:lnTo>
                      <a:pt x="101917" y="140970"/>
                    </a:lnTo>
                    <a:cubicBezTo>
                      <a:pt x="83820" y="155258"/>
                      <a:pt x="64770" y="161925"/>
                      <a:pt x="45720" y="161925"/>
                    </a:cubicBezTo>
                    <a:close/>
                    <a:moveTo>
                      <a:pt x="48578" y="146685"/>
                    </a:moveTo>
                    <a:cubicBezTo>
                      <a:pt x="56197" y="146685"/>
                      <a:pt x="64770" y="144780"/>
                      <a:pt x="73342" y="141923"/>
                    </a:cubicBezTo>
                    <a:cubicBezTo>
                      <a:pt x="81915" y="139065"/>
                      <a:pt x="91440" y="134303"/>
                      <a:pt x="100965" y="128587"/>
                    </a:cubicBezTo>
                    <a:lnTo>
                      <a:pt x="100965" y="90487"/>
                    </a:lnTo>
                    <a:cubicBezTo>
                      <a:pt x="87630" y="86677"/>
                      <a:pt x="74295" y="84773"/>
                      <a:pt x="60960" y="84773"/>
                    </a:cubicBezTo>
                    <a:cubicBezTo>
                      <a:pt x="32385" y="84773"/>
                      <a:pt x="18097" y="96202"/>
                      <a:pt x="18097" y="118110"/>
                    </a:cubicBezTo>
                    <a:cubicBezTo>
                      <a:pt x="18097" y="127635"/>
                      <a:pt x="20955" y="134303"/>
                      <a:pt x="25717" y="140018"/>
                    </a:cubicBezTo>
                    <a:cubicBezTo>
                      <a:pt x="30480" y="143828"/>
                      <a:pt x="38100" y="146685"/>
                      <a:pt x="48578" y="146685"/>
                    </a:cubicBezTo>
                    <a:close/>
                  </a:path>
                </a:pathLst>
              </a:custGeom>
              <a:grp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12FF8ED6-E788-4228-A37F-6E61E53F8878}"/>
                  </a:ext>
                </a:extLst>
              </p:cNvPr>
              <p:cNvSpPr/>
              <p:nvPr/>
            </p:nvSpPr>
            <p:spPr>
              <a:xfrm>
                <a:off x="5487352" y="-610552"/>
                <a:ext cx="111442" cy="160972"/>
              </a:xfrm>
              <a:custGeom>
                <a:avLst/>
                <a:gdLst>
                  <a:gd name="connsiteX0" fmla="*/ 72390 w 111442"/>
                  <a:gd name="connsiteY0" fmla="*/ 160972 h 160972"/>
                  <a:gd name="connsiteX1" fmla="*/ 18097 w 111442"/>
                  <a:gd name="connsiteY1" fmla="*/ 140970 h 160972"/>
                  <a:gd name="connsiteX2" fmla="*/ 0 w 111442"/>
                  <a:gd name="connsiteY2" fmla="*/ 80962 h 160972"/>
                  <a:gd name="connsiteX3" fmla="*/ 19050 w 111442"/>
                  <a:gd name="connsiteY3" fmla="*/ 20955 h 160972"/>
                  <a:gd name="connsiteX4" fmla="*/ 73342 w 111442"/>
                  <a:gd name="connsiteY4" fmla="*/ 0 h 160972"/>
                  <a:gd name="connsiteX5" fmla="*/ 105727 w 111442"/>
                  <a:gd name="connsiteY5" fmla="*/ 5715 h 160972"/>
                  <a:gd name="connsiteX6" fmla="*/ 109538 w 111442"/>
                  <a:gd name="connsiteY6" fmla="*/ 12382 h 160972"/>
                  <a:gd name="connsiteX7" fmla="*/ 109538 w 111442"/>
                  <a:gd name="connsiteY7" fmla="*/ 17145 h 160972"/>
                  <a:gd name="connsiteX8" fmla="*/ 105727 w 111442"/>
                  <a:gd name="connsiteY8" fmla="*/ 20955 h 160972"/>
                  <a:gd name="connsiteX9" fmla="*/ 103822 w 111442"/>
                  <a:gd name="connsiteY9" fmla="*/ 20955 h 160972"/>
                  <a:gd name="connsiteX10" fmla="*/ 99060 w 111442"/>
                  <a:gd name="connsiteY10" fmla="*/ 20003 h 160972"/>
                  <a:gd name="connsiteX11" fmla="*/ 74295 w 111442"/>
                  <a:gd name="connsiteY11" fmla="*/ 17145 h 160972"/>
                  <a:gd name="connsiteX12" fmla="*/ 32385 w 111442"/>
                  <a:gd name="connsiteY12" fmla="*/ 32385 h 160972"/>
                  <a:gd name="connsiteX13" fmla="*/ 19050 w 111442"/>
                  <a:gd name="connsiteY13" fmla="*/ 80010 h 160972"/>
                  <a:gd name="connsiteX14" fmla="*/ 19050 w 111442"/>
                  <a:gd name="connsiteY14" fmla="*/ 83820 h 160972"/>
                  <a:gd name="connsiteX15" fmla="*/ 32385 w 111442"/>
                  <a:gd name="connsiteY15" fmla="*/ 130493 h 160972"/>
                  <a:gd name="connsiteX16" fmla="*/ 74295 w 111442"/>
                  <a:gd name="connsiteY16" fmla="*/ 145733 h 160972"/>
                  <a:gd name="connsiteX17" fmla="*/ 100965 w 111442"/>
                  <a:gd name="connsiteY17" fmla="*/ 141922 h 160972"/>
                  <a:gd name="connsiteX18" fmla="*/ 105727 w 111442"/>
                  <a:gd name="connsiteY18" fmla="*/ 140970 h 160972"/>
                  <a:gd name="connsiteX19" fmla="*/ 107632 w 111442"/>
                  <a:gd name="connsiteY19" fmla="*/ 140970 h 160972"/>
                  <a:gd name="connsiteX20" fmla="*/ 111442 w 111442"/>
                  <a:gd name="connsiteY20" fmla="*/ 144780 h 160972"/>
                  <a:gd name="connsiteX21" fmla="*/ 111442 w 111442"/>
                  <a:gd name="connsiteY21" fmla="*/ 149543 h 160972"/>
                  <a:gd name="connsiteX22" fmla="*/ 107632 w 111442"/>
                  <a:gd name="connsiteY22" fmla="*/ 156210 h 160972"/>
                  <a:gd name="connsiteX23" fmla="*/ 72390 w 111442"/>
                  <a:gd name="connsiteY23" fmla="*/ 160972 h 160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11442" h="160972">
                    <a:moveTo>
                      <a:pt x="72390" y="160972"/>
                    </a:moveTo>
                    <a:cubicBezTo>
                      <a:pt x="48577" y="160972"/>
                      <a:pt x="30480" y="154305"/>
                      <a:pt x="18097" y="140970"/>
                    </a:cubicBezTo>
                    <a:cubicBezTo>
                      <a:pt x="5715" y="127635"/>
                      <a:pt x="0" y="107633"/>
                      <a:pt x="0" y="80962"/>
                    </a:cubicBezTo>
                    <a:cubicBezTo>
                      <a:pt x="0" y="54293"/>
                      <a:pt x="6667" y="34290"/>
                      <a:pt x="19050" y="20955"/>
                    </a:cubicBezTo>
                    <a:cubicBezTo>
                      <a:pt x="31432" y="6668"/>
                      <a:pt x="49530" y="0"/>
                      <a:pt x="73342" y="0"/>
                    </a:cubicBezTo>
                    <a:cubicBezTo>
                      <a:pt x="84772" y="0"/>
                      <a:pt x="95250" y="1905"/>
                      <a:pt x="105727" y="5715"/>
                    </a:cubicBezTo>
                    <a:cubicBezTo>
                      <a:pt x="108585" y="6668"/>
                      <a:pt x="109538" y="8573"/>
                      <a:pt x="109538" y="12382"/>
                    </a:cubicBezTo>
                    <a:lnTo>
                      <a:pt x="109538" y="17145"/>
                    </a:lnTo>
                    <a:cubicBezTo>
                      <a:pt x="109538" y="20003"/>
                      <a:pt x="108585" y="20955"/>
                      <a:pt x="105727" y="20955"/>
                    </a:cubicBezTo>
                    <a:cubicBezTo>
                      <a:pt x="104775" y="20955"/>
                      <a:pt x="104775" y="20955"/>
                      <a:pt x="103822" y="20955"/>
                    </a:cubicBezTo>
                    <a:cubicBezTo>
                      <a:pt x="102870" y="20955"/>
                      <a:pt x="100965" y="20003"/>
                      <a:pt x="99060" y="20003"/>
                    </a:cubicBezTo>
                    <a:cubicBezTo>
                      <a:pt x="90488" y="18098"/>
                      <a:pt x="82867" y="17145"/>
                      <a:pt x="74295" y="17145"/>
                    </a:cubicBezTo>
                    <a:cubicBezTo>
                      <a:pt x="55245" y="17145"/>
                      <a:pt x="40957" y="21907"/>
                      <a:pt x="32385" y="32385"/>
                    </a:cubicBezTo>
                    <a:cubicBezTo>
                      <a:pt x="23813" y="41910"/>
                      <a:pt x="19050" y="58103"/>
                      <a:pt x="19050" y="80010"/>
                    </a:cubicBezTo>
                    <a:lnTo>
                      <a:pt x="19050" y="83820"/>
                    </a:lnTo>
                    <a:cubicBezTo>
                      <a:pt x="19050" y="104775"/>
                      <a:pt x="23813" y="120968"/>
                      <a:pt x="32385" y="130493"/>
                    </a:cubicBezTo>
                    <a:cubicBezTo>
                      <a:pt x="40957" y="140970"/>
                      <a:pt x="55245" y="145733"/>
                      <a:pt x="74295" y="145733"/>
                    </a:cubicBezTo>
                    <a:cubicBezTo>
                      <a:pt x="81915" y="145733"/>
                      <a:pt x="91440" y="144780"/>
                      <a:pt x="100965" y="141922"/>
                    </a:cubicBezTo>
                    <a:cubicBezTo>
                      <a:pt x="102870" y="140970"/>
                      <a:pt x="104775" y="140970"/>
                      <a:pt x="105727" y="140970"/>
                    </a:cubicBezTo>
                    <a:cubicBezTo>
                      <a:pt x="106680" y="140970"/>
                      <a:pt x="107632" y="140970"/>
                      <a:pt x="107632" y="140970"/>
                    </a:cubicBezTo>
                    <a:cubicBezTo>
                      <a:pt x="110490" y="140970"/>
                      <a:pt x="111442" y="141922"/>
                      <a:pt x="111442" y="144780"/>
                    </a:cubicBezTo>
                    <a:lnTo>
                      <a:pt x="111442" y="149543"/>
                    </a:lnTo>
                    <a:cubicBezTo>
                      <a:pt x="111442" y="152400"/>
                      <a:pt x="110490" y="155258"/>
                      <a:pt x="107632" y="156210"/>
                    </a:cubicBezTo>
                    <a:cubicBezTo>
                      <a:pt x="96202" y="159068"/>
                      <a:pt x="83820" y="160972"/>
                      <a:pt x="72390" y="160972"/>
                    </a:cubicBezTo>
                    <a:close/>
                  </a:path>
                </a:pathLst>
              </a:custGeom>
              <a:grp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3A70F5F3-0337-42B4-B69A-0B0B50EB5670}"/>
                  </a:ext>
                </a:extLst>
              </p:cNvPr>
              <p:cNvSpPr/>
              <p:nvPr/>
            </p:nvSpPr>
            <p:spPr>
              <a:xfrm>
                <a:off x="5633084" y="-680084"/>
                <a:ext cx="127635" cy="227647"/>
              </a:xfrm>
              <a:custGeom>
                <a:avLst/>
                <a:gdLst>
                  <a:gd name="connsiteX0" fmla="*/ 4763 w 127635"/>
                  <a:gd name="connsiteY0" fmla="*/ 227648 h 227647"/>
                  <a:gd name="connsiteX1" fmla="*/ 0 w 127635"/>
                  <a:gd name="connsiteY1" fmla="*/ 222885 h 227647"/>
                  <a:gd name="connsiteX2" fmla="*/ 0 w 127635"/>
                  <a:gd name="connsiteY2" fmla="*/ 4763 h 227647"/>
                  <a:gd name="connsiteX3" fmla="*/ 4763 w 127635"/>
                  <a:gd name="connsiteY3" fmla="*/ 0 h 227647"/>
                  <a:gd name="connsiteX4" fmla="*/ 13335 w 127635"/>
                  <a:gd name="connsiteY4" fmla="*/ 0 h 227647"/>
                  <a:gd name="connsiteX5" fmla="*/ 18098 w 127635"/>
                  <a:gd name="connsiteY5" fmla="*/ 4763 h 227647"/>
                  <a:gd name="connsiteX6" fmla="*/ 18098 w 127635"/>
                  <a:gd name="connsiteY6" fmla="*/ 90488 h 227647"/>
                  <a:gd name="connsiteX7" fmla="*/ 49530 w 127635"/>
                  <a:gd name="connsiteY7" fmla="*/ 74295 h 227647"/>
                  <a:gd name="connsiteX8" fmla="*/ 81915 w 127635"/>
                  <a:gd name="connsiteY8" fmla="*/ 68580 h 227647"/>
                  <a:gd name="connsiteX9" fmla="*/ 116205 w 127635"/>
                  <a:gd name="connsiteY9" fmla="*/ 80010 h 227647"/>
                  <a:gd name="connsiteX10" fmla="*/ 127635 w 127635"/>
                  <a:gd name="connsiteY10" fmla="*/ 115253 h 227647"/>
                  <a:gd name="connsiteX11" fmla="*/ 127635 w 127635"/>
                  <a:gd name="connsiteY11" fmla="*/ 222885 h 227647"/>
                  <a:gd name="connsiteX12" fmla="*/ 122873 w 127635"/>
                  <a:gd name="connsiteY12" fmla="*/ 227648 h 227647"/>
                  <a:gd name="connsiteX13" fmla="*/ 114300 w 127635"/>
                  <a:gd name="connsiteY13" fmla="*/ 227648 h 227647"/>
                  <a:gd name="connsiteX14" fmla="*/ 109538 w 127635"/>
                  <a:gd name="connsiteY14" fmla="*/ 222885 h 227647"/>
                  <a:gd name="connsiteX15" fmla="*/ 109538 w 127635"/>
                  <a:gd name="connsiteY15" fmla="*/ 122873 h 227647"/>
                  <a:gd name="connsiteX16" fmla="*/ 101918 w 127635"/>
                  <a:gd name="connsiteY16" fmla="*/ 94298 h 227647"/>
                  <a:gd name="connsiteX17" fmla="*/ 77153 w 127635"/>
                  <a:gd name="connsiteY17" fmla="*/ 84773 h 227647"/>
                  <a:gd name="connsiteX18" fmla="*/ 17145 w 127635"/>
                  <a:gd name="connsiteY18" fmla="*/ 104775 h 227647"/>
                  <a:gd name="connsiteX19" fmla="*/ 17145 w 127635"/>
                  <a:gd name="connsiteY19" fmla="*/ 222885 h 227647"/>
                  <a:gd name="connsiteX20" fmla="*/ 12383 w 127635"/>
                  <a:gd name="connsiteY20" fmla="*/ 227648 h 227647"/>
                  <a:gd name="connsiteX21" fmla="*/ 4763 w 127635"/>
                  <a:gd name="connsiteY21" fmla="*/ 227648 h 227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7635" h="227647">
                    <a:moveTo>
                      <a:pt x="4763" y="227648"/>
                    </a:moveTo>
                    <a:cubicBezTo>
                      <a:pt x="1905" y="227648"/>
                      <a:pt x="0" y="225743"/>
                      <a:pt x="0" y="222885"/>
                    </a:cubicBezTo>
                    <a:lnTo>
                      <a:pt x="0" y="4763"/>
                    </a:lnTo>
                    <a:cubicBezTo>
                      <a:pt x="0" y="1905"/>
                      <a:pt x="1905" y="0"/>
                      <a:pt x="4763" y="0"/>
                    </a:cubicBezTo>
                    <a:lnTo>
                      <a:pt x="13335" y="0"/>
                    </a:lnTo>
                    <a:cubicBezTo>
                      <a:pt x="16193" y="0"/>
                      <a:pt x="18098" y="1905"/>
                      <a:pt x="18098" y="4763"/>
                    </a:cubicBezTo>
                    <a:lnTo>
                      <a:pt x="18098" y="90488"/>
                    </a:lnTo>
                    <a:cubicBezTo>
                      <a:pt x="28575" y="83820"/>
                      <a:pt x="39053" y="78105"/>
                      <a:pt x="49530" y="74295"/>
                    </a:cubicBezTo>
                    <a:cubicBezTo>
                      <a:pt x="60008" y="70485"/>
                      <a:pt x="71438" y="68580"/>
                      <a:pt x="81915" y="68580"/>
                    </a:cubicBezTo>
                    <a:cubicBezTo>
                      <a:pt x="97155" y="68580"/>
                      <a:pt x="108585" y="72390"/>
                      <a:pt x="116205" y="80010"/>
                    </a:cubicBezTo>
                    <a:cubicBezTo>
                      <a:pt x="123825" y="87630"/>
                      <a:pt x="127635" y="99060"/>
                      <a:pt x="127635" y="115253"/>
                    </a:cubicBezTo>
                    <a:lnTo>
                      <a:pt x="127635" y="222885"/>
                    </a:lnTo>
                    <a:cubicBezTo>
                      <a:pt x="127635" y="225743"/>
                      <a:pt x="125730" y="227648"/>
                      <a:pt x="122873" y="227648"/>
                    </a:cubicBezTo>
                    <a:lnTo>
                      <a:pt x="114300" y="227648"/>
                    </a:lnTo>
                    <a:cubicBezTo>
                      <a:pt x="111443" y="227648"/>
                      <a:pt x="109538" y="225743"/>
                      <a:pt x="109538" y="222885"/>
                    </a:cubicBezTo>
                    <a:lnTo>
                      <a:pt x="109538" y="122873"/>
                    </a:lnTo>
                    <a:cubicBezTo>
                      <a:pt x="109538" y="109538"/>
                      <a:pt x="106680" y="100013"/>
                      <a:pt x="101918" y="94298"/>
                    </a:cubicBezTo>
                    <a:cubicBezTo>
                      <a:pt x="97155" y="88583"/>
                      <a:pt x="88583" y="84773"/>
                      <a:pt x="77153" y="84773"/>
                    </a:cubicBezTo>
                    <a:cubicBezTo>
                      <a:pt x="57150" y="84773"/>
                      <a:pt x="37148" y="91440"/>
                      <a:pt x="17145" y="104775"/>
                    </a:cubicBezTo>
                    <a:lnTo>
                      <a:pt x="17145" y="222885"/>
                    </a:lnTo>
                    <a:cubicBezTo>
                      <a:pt x="17145" y="225743"/>
                      <a:pt x="15240" y="227648"/>
                      <a:pt x="12383" y="227648"/>
                    </a:cubicBezTo>
                    <a:lnTo>
                      <a:pt x="4763" y="227648"/>
                    </a:lnTo>
                    <a:close/>
                  </a:path>
                </a:pathLst>
              </a:custGeom>
              <a:grp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BE94EC09-24C3-4D2A-AC33-F794BE707F52}"/>
                  </a:ext>
                </a:extLst>
              </p:cNvPr>
              <p:cNvSpPr/>
              <p:nvPr/>
            </p:nvSpPr>
            <p:spPr>
              <a:xfrm>
                <a:off x="5804534" y="-666750"/>
                <a:ext cx="26670" cy="214312"/>
              </a:xfrm>
              <a:custGeom>
                <a:avLst/>
                <a:gdLst>
                  <a:gd name="connsiteX0" fmla="*/ 13335 w 26670"/>
                  <a:gd name="connsiteY0" fmla="*/ 26670 h 214312"/>
                  <a:gd name="connsiteX1" fmla="*/ 3810 w 26670"/>
                  <a:gd name="connsiteY1" fmla="*/ 22860 h 214312"/>
                  <a:gd name="connsiteX2" fmla="*/ 0 w 26670"/>
                  <a:gd name="connsiteY2" fmla="*/ 13335 h 214312"/>
                  <a:gd name="connsiteX3" fmla="*/ 3810 w 26670"/>
                  <a:gd name="connsiteY3" fmla="*/ 3810 h 214312"/>
                  <a:gd name="connsiteX4" fmla="*/ 13335 w 26670"/>
                  <a:gd name="connsiteY4" fmla="*/ 0 h 214312"/>
                  <a:gd name="connsiteX5" fmla="*/ 22860 w 26670"/>
                  <a:gd name="connsiteY5" fmla="*/ 3810 h 214312"/>
                  <a:gd name="connsiteX6" fmla="*/ 26670 w 26670"/>
                  <a:gd name="connsiteY6" fmla="*/ 13335 h 214312"/>
                  <a:gd name="connsiteX7" fmla="*/ 22860 w 26670"/>
                  <a:gd name="connsiteY7" fmla="*/ 22860 h 214312"/>
                  <a:gd name="connsiteX8" fmla="*/ 13335 w 26670"/>
                  <a:gd name="connsiteY8" fmla="*/ 26670 h 214312"/>
                  <a:gd name="connsiteX9" fmla="*/ 9525 w 26670"/>
                  <a:gd name="connsiteY9" fmla="*/ 214313 h 214312"/>
                  <a:gd name="connsiteX10" fmla="*/ 4763 w 26670"/>
                  <a:gd name="connsiteY10" fmla="*/ 209550 h 214312"/>
                  <a:gd name="connsiteX11" fmla="*/ 4763 w 26670"/>
                  <a:gd name="connsiteY11" fmla="*/ 64770 h 214312"/>
                  <a:gd name="connsiteX12" fmla="*/ 9525 w 26670"/>
                  <a:gd name="connsiteY12" fmla="*/ 60008 h 214312"/>
                  <a:gd name="connsiteX13" fmla="*/ 18098 w 26670"/>
                  <a:gd name="connsiteY13" fmla="*/ 60008 h 214312"/>
                  <a:gd name="connsiteX14" fmla="*/ 22860 w 26670"/>
                  <a:gd name="connsiteY14" fmla="*/ 64770 h 214312"/>
                  <a:gd name="connsiteX15" fmla="*/ 22860 w 26670"/>
                  <a:gd name="connsiteY15" fmla="*/ 209550 h 214312"/>
                  <a:gd name="connsiteX16" fmla="*/ 18098 w 26670"/>
                  <a:gd name="connsiteY16" fmla="*/ 214313 h 214312"/>
                  <a:gd name="connsiteX17" fmla="*/ 9525 w 26670"/>
                  <a:gd name="connsiteY17" fmla="*/ 214313 h 214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6670" h="214312">
                    <a:moveTo>
                      <a:pt x="13335" y="26670"/>
                    </a:moveTo>
                    <a:cubicBezTo>
                      <a:pt x="9525" y="26670"/>
                      <a:pt x="5715" y="25717"/>
                      <a:pt x="3810" y="22860"/>
                    </a:cubicBezTo>
                    <a:cubicBezTo>
                      <a:pt x="1905" y="20003"/>
                      <a:pt x="0" y="17145"/>
                      <a:pt x="0" y="13335"/>
                    </a:cubicBezTo>
                    <a:cubicBezTo>
                      <a:pt x="0" y="9525"/>
                      <a:pt x="953" y="5715"/>
                      <a:pt x="3810" y="3810"/>
                    </a:cubicBezTo>
                    <a:cubicBezTo>
                      <a:pt x="5715" y="952"/>
                      <a:pt x="9525" y="0"/>
                      <a:pt x="13335" y="0"/>
                    </a:cubicBezTo>
                    <a:cubicBezTo>
                      <a:pt x="17145" y="0"/>
                      <a:pt x="20955" y="952"/>
                      <a:pt x="22860" y="3810"/>
                    </a:cubicBezTo>
                    <a:cubicBezTo>
                      <a:pt x="24765" y="6668"/>
                      <a:pt x="26670" y="9525"/>
                      <a:pt x="26670" y="13335"/>
                    </a:cubicBezTo>
                    <a:cubicBezTo>
                      <a:pt x="26670" y="17145"/>
                      <a:pt x="25718" y="20955"/>
                      <a:pt x="22860" y="22860"/>
                    </a:cubicBezTo>
                    <a:cubicBezTo>
                      <a:pt x="20955" y="25717"/>
                      <a:pt x="17145" y="26670"/>
                      <a:pt x="13335" y="26670"/>
                    </a:cubicBezTo>
                    <a:close/>
                    <a:moveTo>
                      <a:pt x="9525" y="214313"/>
                    </a:moveTo>
                    <a:cubicBezTo>
                      <a:pt x="6668" y="214313"/>
                      <a:pt x="4763" y="212408"/>
                      <a:pt x="4763" y="209550"/>
                    </a:cubicBezTo>
                    <a:lnTo>
                      <a:pt x="4763" y="64770"/>
                    </a:lnTo>
                    <a:cubicBezTo>
                      <a:pt x="4763" y="61913"/>
                      <a:pt x="6668" y="60008"/>
                      <a:pt x="9525" y="60008"/>
                    </a:cubicBezTo>
                    <a:lnTo>
                      <a:pt x="18098" y="60008"/>
                    </a:lnTo>
                    <a:cubicBezTo>
                      <a:pt x="20955" y="60008"/>
                      <a:pt x="22860" y="61913"/>
                      <a:pt x="22860" y="64770"/>
                    </a:cubicBezTo>
                    <a:lnTo>
                      <a:pt x="22860" y="209550"/>
                    </a:lnTo>
                    <a:cubicBezTo>
                      <a:pt x="22860" y="212408"/>
                      <a:pt x="20955" y="214313"/>
                      <a:pt x="18098" y="214313"/>
                    </a:cubicBezTo>
                    <a:lnTo>
                      <a:pt x="9525" y="214313"/>
                    </a:lnTo>
                    <a:close/>
                  </a:path>
                </a:pathLst>
              </a:custGeom>
              <a:grp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7409C952-8E2B-4161-8CEA-614AAC96EF66}"/>
                  </a:ext>
                </a:extLst>
              </p:cNvPr>
              <p:cNvSpPr/>
              <p:nvPr/>
            </p:nvSpPr>
            <p:spPr>
              <a:xfrm>
                <a:off x="5875971" y="-610552"/>
                <a:ext cx="125730" cy="158114"/>
              </a:xfrm>
              <a:custGeom>
                <a:avLst/>
                <a:gdLst>
                  <a:gd name="connsiteX0" fmla="*/ 4763 w 125730"/>
                  <a:gd name="connsiteY0" fmla="*/ 158115 h 158114"/>
                  <a:gd name="connsiteX1" fmla="*/ 0 w 125730"/>
                  <a:gd name="connsiteY1" fmla="*/ 153353 h 158114"/>
                  <a:gd name="connsiteX2" fmla="*/ 0 w 125730"/>
                  <a:gd name="connsiteY2" fmla="*/ 8573 h 158114"/>
                  <a:gd name="connsiteX3" fmla="*/ 4763 w 125730"/>
                  <a:gd name="connsiteY3" fmla="*/ 3810 h 158114"/>
                  <a:gd name="connsiteX4" fmla="*/ 10478 w 125730"/>
                  <a:gd name="connsiteY4" fmla="*/ 3810 h 158114"/>
                  <a:gd name="connsiteX5" fmla="*/ 15240 w 125730"/>
                  <a:gd name="connsiteY5" fmla="*/ 8573 h 158114"/>
                  <a:gd name="connsiteX6" fmla="*/ 16193 w 125730"/>
                  <a:gd name="connsiteY6" fmla="*/ 21907 h 158114"/>
                  <a:gd name="connsiteX7" fmla="*/ 47625 w 125730"/>
                  <a:gd name="connsiteY7" fmla="*/ 5715 h 158114"/>
                  <a:gd name="connsiteX8" fmla="*/ 80010 w 125730"/>
                  <a:gd name="connsiteY8" fmla="*/ 0 h 158114"/>
                  <a:gd name="connsiteX9" fmla="*/ 114300 w 125730"/>
                  <a:gd name="connsiteY9" fmla="*/ 11430 h 158114"/>
                  <a:gd name="connsiteX10" fmla="*/ 125730 w 125730"/>
                  <a:gd name="connsiteY10" fmla="*/ 46673 h 158114"/>
                  <a:gd name="connsiteX11" fmla="*/ 125730 w 125730"/>
                  <a:gd name="connsiteY11" fmla="*/ 153353 h 158114"/>
                  <a:gd name="connsiteX12" fmla="*/ 120968 w 125730"/>
                  <a:gd name="connsiteY12" fmla="*/ 158115 h 158114"/>
                  <a:gd name="connsiteX13" fmla="*/ 112395 w 125730"/>
                  <a:gd name="connsiteY13" fmla="*/ 158115 h 158114"/>
                  <a:gd name="connsiteX14" fmla="*/ 107633 w 125730"/>
                  <a:gd name="connsiteY14" fmla="*/ 153353 h 158114"/>
                  <a:gd name="connsiteX15" fmla="*/ 107633 w 125730"/>
                  <a:gd name="connsiteY15" fmla="*/ 53340 h 158114"/>
                  <a:gd name="connsiteX16" fmla="*/ 100013 w 125730"/>
                  <a:gd name="connsiteY16" fmla="*/ 24765 h 158114"/>
                  <a:gd name="connsiteX17" fmla="*/ 75248 w 125730"/>
                  <a:gd name="connsiteY17" fmla="*/ 15240 h 158114"/>
                  <a:gd name="connsiteX18" fmla="*/ 15240 w 125730"/>
                  <a:gd name="connsiteY18" fmla="*/ 35243 h 158114"/>
                  <a:gd name="connsiteX19" fmla="*/ 15240 w 125730"/>
                  <a:gd name="connsiteY19" fmla="*/ 153353 h 158114"/>
                  <a:gd name="connsiteX20" fmla="*/ 10478 w 125730"/>
                  <a:gd name="connsiteY20" fmla="*/ 158115 h 158114"/>
                  <a:gd name="connsiteX21" fmla="*/ 4763 w 125730"/>
                  <a:gd name="connsiteY21" fmla="*/ 158115 h 15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5730" h="158114">
                    <a:moveTo>
                      <a:pt x="4763" y="158115"/>
                    </a:moveTo>
                    <a:cubicBezTo>
                      <a:pt x="1905" y="158115"/>
                      <a:pt x="0" y="156210"/>
                      <a:pt x="0" y="153353"/>
                    </a:cubicBezTo>
                    <a:lnTo>
                      <a:pt x="0" y="8573"/>
                    </a:lnTo>
                    <a:cubicBezTo>
                      <a:pt x="0" y="5715"/>
                      <a:pt x="1905" y="3810"/>
                      <a:pt x="4763" y="3810"/>
                    </a:cubicBezTo>
                    <a:lnTo>
                      <a:pt x="10478" y="3810"/>
                    </a:lnTo>
                    <a:cubicBezTo>
                      <a:pt x="13335" y="3810"/>
                      <a:pt x="15240" y="5715"/>
                      <a:pt x="15240" y="8573"/>
                    </a:cubicBezTo>
                    <a:lnTo>
                      <a:pt x="16193" y="21907"/>
                    </a:lnTo>
                    <a:cubicBezTo>
                      <a:pt x="26670" y="14287"/>
                      <a:pt x="37148" y="9525"/>
                      <a:pt x="47625" y="5715"/>
                    </a:cubicBezTo>
                    <a:cubicBezTo>
                      <a:pt x="59055" y="1905"/>
                      <a:pt x="69533" y="0"/>
                      <a:pt x="80010" y="0"/>
                    </a:cubicBezTo>
                    <a:cubicBezTo>
                      <a:pt x="95250" y="0"/>
                      <a:pt x="106680" y="3810"/>
                      <a:pt x="114300" y="11430"/>
                    </a:cubicBezTo>
                    <a:cubicBezTo>
                      <a:pt x="121920" y="19050"/>
                      <a:pt x="125730" y="30480"/>
                      <a:pt x="125730" y="46673"/>
                    </a:cubicBezTo>
                    <a:lnTo>
                      <a:pt x="125730" y="153353"/>
                    </a:lnTo>
                    <a:cubicBezTo>
                      <a:pt x="125730" y="156210"/>
                      <a:pt x="123825" y="158115"/>
                      <a:pt x="120968" y="158115"/>
                    </a:cubicBezTo>
                    <a:lnTo>
                      <a:pt x="112395" y="158115"/>
                    </a:lnTo>
                    <a:cubicBezTo>
                      <a:pt x="109538" y="158115"/>
                      <a:pt x="107633" y="156210"/>
                      <a:pt x="107633" y="153353"/>
                    </a:cubicBezTo>
                    <a:lnTo>
                      <a:pt x="107633" y="53340"/>
                    </a:lnTo>
                    <a:cubicBezTo>
                      <a:pt x="107633" y="40005"/>
                      <a:pt x="104775" y="30480"/>
                      <a:pt x="100013" y="24765"/>
                    </a:cubicBezTo>
                    <a:cubicBezTo>
                      <a:pt x="95250" y="19050"/>
                      <a:pt x="86678" y="15240"/>
                      <a:pt x="75248" y="15240"/>
                    </a:cubicBezTo>
                    <a:cubicBezTo>
                      <a:pt x="55245" y="15240"/>
                      <a:pt x="35243" y="21907"/>
                      <a:pt x="15240" y="35243"/>
                    </a:cubicBezTo>
                    <a:lnTo>
                      <a:pt x="15240" y="153353"/>
                    </a:lnTo>
                    <a:cubicBezTo>
                      <a:pt x="15240" y="156210"/>
                      <a:pt x="13335" y="158115"/>
                      <a:pt x="10478" y="158115"/>
                    </a:cubicBezTo>
                    <a:lnTo>
                      <a:pt x="4763" y="158115"/>
                    </a:lnTo>
                    <a:close/>
                  </a:path>
                </a:pathLst>
              </a:custGeom>
              <a:grpFill/>
              <a:ln w="95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170ECF49-4952-4A4A-9E77-8D147B2C7648}"/>
                  </a:ext>
                </a:extLst>
              </p:cNvPr>
              <p:cNvSpPr/>
              <p:nvPr/>
            </p:nvSpPr>
            <p:spPr>
              <a:xfrm>
                <a:off x="6042659" y="-611504"/>
                <a:ext cx="129540" cy="163829"/>
              </a:xfrm>
              <a:custGeom>
                <a:avLst/>
                <a:gdLst>
                  <a:gd name="connsiteX0" fmla="*/ 73343 w 129540"/>
                  <a:gd name="connsiteY0" fmla="*/ 163830 h 163829"/>
                  <a:gd name="connsiteX1" fmla="*/ 18098 w 129540"/>
                  <a:gd name="connsiteY1" fmla="*/ 142875 h 163829"/>
                  <a:gd name="connsiteX2" fmla="*/ 0 w 129540"/>
                  <a:gd name="connsiteY2" fmla="*/ 80962 h 163829"/>
                  <a:gd name="connsiteX3" fmla="*/ 19050 w 129540"/>
                  <a:gd name="connsiteY3" fmla="*/ 20955 h 163829"/>
                  <a:gd name="connsiteX4" fmla="*/ 71438 w 129540"/>
                  <a:gd name="connsiteY4" fmla="*/ 0 h 163829"/>
                  <a:gd name="connsiteX5" fmla="*/ 114300 w 129540"/>
                  <a:gd name="connsiteY5" fmla="*/ 16192 h 163829"/>
                  <a:gd name="connsiteX6" fmla="*/ 129540 w 129540"/>
                  <a:gd name="connsiteY6" fmla="*/ 61913 h 163829"/>
                  <a:gd name="connsiteX7" fmla="*/ 128588 w 129540"/>
                  <a:gd name="connsiteY7" fmla="*/ 80010 h 163829"/>
                  <a:gd name="connsiteX8" fmla="*/ 123825 w 129540"/>
                  <a:gd name="connsiteY8" fmla="*/ 84773 h 163829"/>
                  <a:gd name="connsiteX9" fmla="*/ 20003 w 129540"/>
                  <a:gd name="connsiteY9" fmla="*/ 84773 h 163829"/>
                  <a:gd name="connsiteX10" fmla="*/ 34290 w 129540"/>
                  <a:gd name="connsiteY10" fmla="*/ 132398 h 163829"/>
                  <a:gd name="connsiteX11" fmla="*/ 77153 w 129540"/>
                  <a:gd name="connsiteY11" fmla="*/ 147637 h 163829"/>
                  <a:gd name="connsiteX12" fmla="*/ 119063 w 129540"/>
                  <a:gd name="connsiteY12" fmla="*/ 140018 h 163829"/>
                  <a:gd name="connsiteX13" fmla="*/ 124778 w 129540"/>
                  <a:gd name="connsiteY13" fmla="*/ 138112 h 163829"/>
                  <a:gd name="connsiteX14" fmla="*/ 126683 w 129540"/>
                  <a:gd name="connsiteY14" fmla="*/ 139065 h 163829"/>
                  <a:gd name="connsiteX15" fmla="*/ 127635 w 129540"/>
                  <a:gd name="connsiteY15" fmla="*/ 141923 h 163829"/>
                  <a:gd name="connsiteX16" fmla="*/ 127635 w 129540"/>
                  <a:gd name="connsiteY16" fmla="*/ 146685 h 163829"/>
                  <a:gd name="connsiteX17" fmla="*/ 123825 w 129540"/>
                  <a:gd name="connsiteY17" fmla="*/ 153353 h 163829"/>
                  <a:gd name="connsiteX18" fmla="*/ 73343 w 129540"/>
                  <a:gd name="connsiteY18" fmla="*/ 163830 h 163829"/>
                  <a:gd name="connsiteX19" fmla="*/ 110490 w 129540"/>
                  <a:gd name="connsiteY19" fmla="*/ 70485 h 163829"/>
                  <a:gd name="connsiteX20" fmla="*/ 110490 w 129540"/>
                  <a:gd name="connsiteY20" fmla="*/ 60008 h 163829"/>
                  <a:gd name="connsiteX21" fmla="*/ 100013 w 129540"/>
                  <a:gd name="connsiteY21" fmla="*/ 26670 h 163829"/>
                  <a:gd name="connsiteX22" fmla="*/ 68580 w 129540"/>
                  <a:gd name="connsiteY22" fmla="*/ 15240 h 163829"/>
                  <a:gd name="connsiteX23" fmla="*/ 17145 w 129540"/>
                  <a:gd name="connsiteY23" fmla="*/ 70485 h 163829"/>
                  <a:gd name="connsiteX24" fmla="*/ 110490 w 129540"/>
                  <a:gd name="connsiteY24" fmla="*/ 70485 h 163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9540" h="163829">
                    <a:moveTo>
                      <a:pt x="73343" y="163830"/>
                    </a:moveTo>
                    <a:cubicBezTo>
                      <a:pt x="48578" y="163830"/>
                      <a:pt x="30480" y="157162"/>
                      <a:pt x="18098" y="142875"/>
                    </a:cubicBezTo>
                    <a:cubicBezTo>
                      <a:pt x="5715" y="128587"/>
                      <a:pt x="0" y="108585"/>
                      <a:pt x="0" y="80962"/>
                    </a:cubicBezTo>
                    <a:cubicBezTo>
                      <a:pt x="0" y="55245"/>
                      <a:pt x="5715" y="35243"/>
                      <a:pt x="19050" y="20955"/>
                    </a:cubicBezTo>
                    <a:cubicBezTo>
                      <a:pt x="31433" y="6667"/>
                      <a:pt x="48578" y="0"/>
                      <a:pt x="71438" y="0"/>
                    </a:cubicBezTo>
                    <a:cubicBezTo>
                      <a:pt x="90488" y="0"/>
                      <a:pt x="104775" y="5715"/>
                      <a:pt x="114300" y="16192"/>
                    </a:cubicBezTo>
                    <a:cubicBezTo>
                      <a:pt x="123825" y="26670"/>
                      <a:pt x="129540" y="41910"/>
                      <a:pt x="129540" y="61913"/>
                    </a:cubicBezTo>
                    <a:cubicBezTo>
                      <a:pt x="129540" y="70485"/>
                      <a:pt x="129540" y="76200"/>
                      <a:pt x="128588" y="80010"/>
                    </a:cubicBezTo>
                    <a:cubicBezTo>
                      <a:pt x="127635" y="82868"/>
                      <a:pt x="126683" y="84773"/>
                      <a:pt x="123825" y="84773"/>
                    </a:cubicBezTo>
                    <a:lnTo>
                      <a:pt x="20003" y="84773"/>
                    </a:lnTo>
                    <a:cubicBezTo>
                      <a:pt x="20003" y="106680"/>
                      <a:pt x="24765" y="121920"/>
                      <a:pt x="34290" y="132398"/>
                    </a:cubicBezTo>
                    <a:cubicBezTo>
                      <a:pt x="43815" y="142875"/>
                      <a:pt x="58103" y="147637"/>
                      <a:pt x="77153" y="147637"/>
                    </a:cubicBezTo>
                    <a:cubicBezTo>
                      <a:pt x="91440" y="147637"/>
                      <a:pt x="105728" y="144780"/>
                      <a:pt x="119063" y="140018"/>
                    </a:cubicBezTo>
                    <a:cubicBezTo>
                      <a:pt x="121920" y="139065"/>
                      <a:pt x="123825" y="138112"/>
                      <a:pt x="124778" y="138112"/>
                    </a:cubicBezTo>
                    <a:cubicBezTo>
                      <a:pt x="125730" y="138112"/>
                      <a:pt x="126683" y="138112"/>
                      <a:pt x="126683" y="139065"/>
                    </a:cubicBezTo>
                    <a:cubicBezTo>
                      <a:pt x="127635" y="140018"/>
                      <a:pt x="127635" y="140970"/>
                      <a:pt x="127635" y="141923"/>
                    </a:cubicBezTo>
                    <a:lnTo>
                      <a:pt x="127635" y="146685"/>
                    </a:lnTo>
                    <a:cubicBezTo>
                      <a:pt x="127635" y="149543"/>
                      <a:pt x="126683" y="152400"/>
                      <a:pt x="123825" y="153353"/>
                    </a:cubicBezTo>
                    <a:cubicBezTo>
                      <a:pt x="106680" y="160020"/>
                      <a:pt x="90488" y="163830"/>
                      <a:pt x="73343" y="163830"/>
                    </a:cubicBezTo>
                    <a:close/>
                    <a:moveTo>
                      <a:pt x="110490" y="70485"/>
                    </a:moveTo>
                    <a:cubicBezTo>
                      <a:pt x="110490" y="67627"/>
                      <a:pt x="110490" y="63818"/>
                      <a:pt x="110490" y="60008"/>
                    </a:cubicBezTo>
                    <a:cubicBezTo>
                      <a:pt x="110490" y="45720"/>
                      <a:pt x="106680" y="34290"/>
                      <a:pt x="100013" y="26670"/>
                    </a:cubicBezTo>
                    <a:cubicBezTo>
                      <a:pt x="92393" y="19050"/>
                      <a:pt x="81915" y="15240"/>
                      <a:pt x="68580" y="15240"/>
                    </a:cubicBezTo>
                    <a:cubicBezTo>
                      <a:pt x="36195" y="15240"/>
                      <a:pt x="19050" y="33338"/>
                      <a:pt x="17145" y="70485"/>
                    </a:cubicBezTo>
                    <a:lnTo>
                      <a:pt x="110490" y="70485"/>
                    </a:lnTo>
                    <a:close/>
                  </a:path>
                </a:pathLst>
              </a:custGeom>
              <a:grpFill/>
              <a:ln w="952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82AD4FF3-B92A-4042-8C6B-A0BB0DA46665}"/>
                  </a:ext>
                </a:extLst>
              </p:cNvPr>
              <p:cNvSpPr/>
              <p:nvPr/>
            </p:nvSpPr>
            <p:spPr>
              <a:xfrm>
                <a:off x="5071109" y="-347662"/>
                <a:ext cx="42862" cy="228600"/>
              </a:xfrm>
              <a:custGeom>
                <a:avLst/>
                <a:gdLst>
                  <a:gd name="connsiteX0" fmla="*/ 25718 w 42862"/>
                  <a:gd name="connsiteY0" fmla="*/ 228600 h 228600"/>
                  <a:gd name="connsiteX1" fmla="*/ 6668 w 42862"/>
                  <a:gd name="connsiteY1" fmla="*/ 220980 h 228600"/>
                  <a:gd name="connsiteX2" fmla="*/ 0 w 42862"/>
                  <a:gd name="connsiteY2" fmla="*/ 200977 h 228600"/>
                  <a:gd name="connsiteX3" fmla="*/ 0 w 42862"/>
                  <a:gd name="connsiteY3" fmla="*/ 4763 h 228600"/>
                  <a:gd name="connsiteX4" fmla="*/ 4763 w 42862"/>
                  <a:gd name="connsiteY4" fmla="*/ 0 h 228600"/>
                  <a:gd name="connsiteX5" fmla="*/ 13335 w 42862"/>
                  <a:gd name="connsiteY5" fmla="*/ 0 h 228600"/>
                  <a:gd name="connsiteX6" fmla="*/ 18098 w 42862"/>
                  <a:gd name="connsiteY6" fmla="*/ 4763 h 228600"/>
                  <a:gd name="connsiteX7" fmla="*/ 18098 w 42862"/>
                  <a:gd name="connsiteY7" fmla="*/ 200977 h 228600"/>
                  <a:gd name="connsiteX8" fmla="*/ 20955 w 42862"/>
                  <a:gd name="connsiteY8" fmla="*/ 210502 h 228600"/>
                  <a:gd name="connsiteX9" fmla="*/ 30480 w 42862"/>
                  <a:gd name="connsiteY9" fmla="*/ 213360 h 228600"/>
                  <a:gd name="connsiteX10" fmla="*/ 34290 w 42862"/>
                  <a:gd name="connsiteY10" fmla="*/ 213360 h 228600"/>
                  <a:gd name="connsiteX11" fmla="*/ 38100 w 42862"/>
                  <a:gd name="connsiteY11" fmla="*/ 213360 h 228600"/>
                  <a:gd name="connsiteX12" fmla="*/ 42863 w 42862"/>
                  <a:gd name="connsiteY12" fmla="*/ 218123 h 228600"/>
                  <a:gd name="connsiteX13" fmla="*/ 42863 w 42862"/>
                  <a:gd name="connsiteY13" fmla="*/ 223838 h 228600"/>
                  <a:gd name="connsiteX14" fmla="*/ 39053 w 42862"/>
                  <a:gd name="connsiteY14" fmla="*/ 228600 h 228600"/>
                  <a:gd name="connsiteX15" fmla="*/ 25718 w 42862"/>
                  <a:gd name="connsiteY15" fmla="*/ 228600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2862" h="228600">
                    <a:moveTo>
                      <a:pt x="25718" y="228600"/>
                    </a:moveTo>
                    <a:cubicBezTo>
                      <a:pt x="17145" y="228600"/>
                      <a:pt x="11430" y="225743"/>
                      <a:pt x="6668" y="220980"/>
                    </a:cubicBezTo>
                    <a:cubicBezTo>
                      <a:pt x="1905" y="216218"/>
                      <a:pt x="0" y="209550"/>
                      <a:pt x="0" y="200977"/>
                    </a:cubicBezTo>
                    <a:lnTo>
                      <a:pt x="0" y="4763"/>
                    </a:lnTo>
                    <a:cubicBezTo>
                      <a:pt x="0" y="1905"/>
                      <a:pt x="1905" y="0"/>
                      <a:pt x="4763" y="0"/>
                    </a:cubicBezTo>
                    <a:lnTo>
                      <a:pt x="13335" y="0"/>
                    </a:lnTo>
                    <a:cubicBezTo>
                      <a:pt x="16193" y="0"/>
                      <a:pt x="18098" y="1905"/>
                      <a:pt x="18098" y="4763"/>
                    </a:cubicBezTo>
                    <a:lnTo>
                      <a:pt x="18098" y="200977"/>
                    </a:lnTo>
                    <a:cubicBezTo>
                      <a:pt x="18098" y="205740"/>
                      <a:pt x="19050" y="208598"/>
                      <a:pt x="20955" y="210502"/>
                    </a:cubicBezTo>
                    <a:cubicBezTo>
                      <a:pt x="22860" y="212408"/>
                      <a:pt x="25718" y="213360"/>
                      <a:pt x="30480" y="213360"/>
                    </a:cubicBezTo>
                    <a:cubicBezTo>
                      <a:pt x="31433" y="213360"/>
                      <a:pt x="33338" y="213360"/>
                      <a:pt x="34290" y="213360"/>
                    </a:cubicBezTo>
                    <a:cubicBezTo>
                      <a:pt x="36195" y="213360"/>
                      <a:pt x="37148" y="213360"/>
                      <a:pt x="38100" y="213360"/>
                    </a:cubicBezTo>
                    <a:cubicBezTo>
                      <a:pt x="40958" y="213360"/>
                      <a:pt x="42863" y="215265"/>
                      <a:pt x="42863" y="218123"/>
                    </a:cubicBezTo>
                    <a:lnTo>
                      <a:pt x="42863" y="223838"/>
                    </a:lnTo>
                    <a:cubicBezTo>
                      <a:pt x="42863" y="226695"/>
                      <a:pt x="41910" y="227648"/>
                      <a:pt x="39053" y="228600"/>
                    </a:cubicBezTo>
                    <a:cubicBezTo>
                      <a:pt x="34290" y="228600"/>
                      <a:pt x="30480" y="228600"/>
                      <a:pt x="25718" y="228600"/>
                    </a:cubicBezTo>
                    <a:close/>
                  </a:path>
                </a:pathLst>
              </a:custGeom>
              <a:grp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A5B11B2D-E73B-4E62-9947-B174DB1F1B6E}"/>
                  </a:ext>
                </a:extLst>
              </p:cNvPr>
              <p:cNvSpPr/>
              <p:nvPr/>
            </p:nvSpPr>
            <p:spPr>
              <a:xfrm>
                <a:off x="5139689" y="-279082"/>
                <a:ext cx="129539" cy="163830"/>
              </a:xfrm>
              <a:custGeom>
                <a:avLst/>
                <a:gdLst>
                  <a:gd name="connsiteX0" fmla="*/ 73342 w 129539"/>
                  <a:gd name="connsiteY0" fmla="*/ 163830 h 163830"/>
                  <a:gd name="connsiteX1" fmla="*/ 18097 w 129539"/>
                  <a:gd name="connsiteY1" fmla="*/ 142875 h 163830"/>
                  <a:gd name="connsiteX2" fmla="*/ 0 w 129539"/>
                  <a:gd name="connsiteY2" fmla="*/ 80963 h 163830"/>
                  <a:gd name="connsiteX3" fmla="*/ 19050 w 129539"/>
                  <a:gd name="connsiteY3" fmla="*/ 20955 h 163830"/>
                  <a:gd name="connsiteX4" fmla="*/ 71438 w 129539"/>
                  <a:gd name="connsiteY4" fmla="*/ 0 h 163830"/>
                  <a:gd name="connsiteX5" fmla="*/ 114300 w 129539"/>
                  <a:gd name="connsiteY5" fmla="*/ 16193 h 163830"/>
                  <a:gd name="connsiteX6" fmla="*/ 129540 w 129539"/>
                  <a:gd name="connsiteY6" fmla="*/ 61913 h 163830"/>
                  <a:gd name="connsiteX7" fmla="*/ 128588 w 129539"/>
                  <a:gd name="connsiteY7" fmla="*/ 80010 h 163830"/>
                  <a:gd name="connsiteX8" fmla="*/ 123825 w 129539"/>
                  <a:gd name="connsiteY8" fmla="*/ 84772 h 163830"/>
                  <a:gd name="connsiteX9" fmla="*/ 18097 w 129539"/>
                  <a:gd name="connsiteY9" fmla="*/ 84772 h 163830"/>
                  <a:gd name="connsiteX10" fmla="*/ 32385 w 129539"/>
                  <a:gd name="connsiteY10" fmla="*/ 132397 h 163830"/>
                  <a:gd name="connsiteX11" fmla="*/ 75247 w 129539"/>
                  <a:gd name="connsiteY11" fmla="*/ 147638 h 163830"/>
                  <a:gd name="connsiteX12" fmla="*/ 117157 w 129539"/>
                  <a:gd name="connsiteY12" fmla="*/ 140018 h 163830"/>
                  <a:gd name="connsiteX13" fmla="*/ 122872 w 129539"/>
                  <a:gd name="connsiteY13" fmla="*/ 138113 h 163830"/>
                  <a:gd name="connsiteX14" fmla="*/ 124777 w 129539"/>
                  <a:gd name="connsiteY14" fmla="*/ 139065 h 163830"/>
                  <a:gd name="connsiteX15" fmla="*/ 125730 w 129539"/>
                  <a:gd name="connsiteY15" fmla="*/ 141922 h 163830"/>
                  <a:gd name="connsiteX16" fmla="*/ 125730 w 129539"/>
                  <a:gd name="connsiteY16" fmla="*/ 146685 h 163830"/>
                  <a:gd name="connsiteX17" fmla="*/ 121920 w 129539"/>
                  <a:gd name="connsiteY17" fmla="*/ 153352 h 163830"/>
                  <a:gd name="connsiteX18" fmla="*/ 73342 w 129539"/>
                  <a:gd name="connsiteY18" fmla="*/ 163830 h 163830"/>
                  <a:gd name="connsiteX19" fmla="*/ 111442 w 129539"/>
                  <a:gd name="connsiteY19" fmla="*/ 70485 h 163830"/>
                  <a:gd name="connsiteX20" fmla="*/ 111442 w 129539"/>
                  <a:gd name="connsiteY20" fmla="*/ 60007 h 163830"/>
                  <a:gd name="connsiteX21" fmla="*/ 100965 w 129539"/>
                  <a:gd name="connsiteY21" fmla="*/ 26670 h 163830"/>
                  <a:gd name="connsiteX22" fmla="*/ 69532 w 129539"/>
                  <a:gd name="connsiteY22" fmla="*/ 15240 h 163830"/>
                  <a:gd name="connsiteX23" fmla="*/ 18097 w 129539"/>
                  <a:gd name="connsiteY23" fmla="*/ 70485 h 163830"/>
                  <a:gd name="connsiteX24" fmla="*/ 111442 w 129539"/>
                  <a:gd name="connsiteY24" fmla="*/ 70485 h 163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9539" h="163830">
                    <a:moveTo>
                      <a:pt x="73342" y="163830"/>
                    </a:moveTo>
                    <a:cubicBezTo>
                      <a:pt x="48577" y="163830"/>
                      <a:pt x="30480" y="157163"/>
                      <a:pt x="18097" y="142875"/>
                    </a:cubicBezTo>
                    <a:cubicBezTo>
                      <a:pt x="5715" y="128588"/>
                      <a:pt x="0" y="108585"/>
                      <a:pt x="0" y="80963"/>
                    </a:cubicBezTo>
                    <a:cubicBezTo>
                      <a:pt x="0" y="55245"/>
                      <a:pt x="5715" y="35243"/>
                      <a:pt x="19050" y="20955"/>
                    </a:cubicBezTo>
                    <a:cubicBezTo>
                      <a:pt x="31432" y="6668"/>
                      <a:pt x="48577" y="0"/>
                      <a:pt x="71438" y="0"/>
                    </a:cubicBezTo>
                    <a:cubicBezTo>
                      <a:pt x="90488" y="0"/>
                      <a:pt x="104775" y="5715"/>
                      <a:pt x="114300" y="16193"/>
                    </a:cubicBezTo>
                    <a:cubicBezTo>
                      <a:pt x="123825" y="26670"/>
                      <a:pt x="129540" y="41910"/>
                      <a:pt x="129540" y="61913"/>
                    </a:cubicBezTo>
                    <a:cubicBezTo>
                      <a:pt x="129540" y="70485"/>
                      <a:pt x="129540" y="76200"/>
                      <a:pt x="128588" y="80010"/>
                    </a:cubicBezTo>
                    <a:cubicBezTo>
                      <a:pt x="127635" y="82868"/>
                      <a:pt x="126682" y="84772"/>
                      <a:pt x="123825" y="84772"/>
                    </a:cubicBezTo>
                    <a:lnTo>
                      <a:pt x="18097" y="84772"/>
                    </a:lnTo>
                    <a:cubicBezTo>
                      <a:pt x="18097" y="106680"/>
                      <a:pt x="22860" y="121920"/>
                      <a:pt x="32385" y="132397"/>
                    </a:cubicBezTo>
                    <a:cubicBezTo>
                      <a:pt x="41910" y="142875"/>
                      <a:pt x="56197" y="147638"/>
                      <a:pt x="75247" y="147638"/>
                    </a:cubicBezTo>
                    <a:cubicBezTo>
                      <a:pt x="89535" y="147638"/>
                      <a:pt x="103822" y="144780"/>
                      <a:pt x="117157" y="140018"/>
                    </a:cubicBezTo>
                    <a:cubicBezTo>
                      <a:pt x="120015" y="139065"/>
                      <a:pt x="121920" y="138113"/>
                      <a:pt x="122872" y="138113"/>
                    </a:cubicBezTo>
                    <a:cubicBezTo>
                      <a:pt x="123825" y="138113"/>
                      <a:pt x="124777" y="138113"/>
                      <a:pt x="124777" y="139065"/>
                    </a:cubicBezTo>
                    <a:cubicBezTo>
                      <a:pt x="125730" y="140018"/>
                      <a:pt x="125730" y="140970"/>
                      <a:pt x="125730" y="141922"/>
                    </a:cubicBezTo>
                    <a:lnTo>
                      <a:pt x="125730" y="146685"/>
                    </a:lnTo>
                    <a:cubicBezTo>
                      <a:pt x="125730" y="149543"/>
                      <a:pt x="124777" y="152400"/>
                      <a:pt x="121920" y="153352"/>
                    </a:cubicBezTo>
                    <a:cubicBezTo>
                      <a:pt x="107632" y="160020"/>
                      <a:pt x="91440" y="163830"/>
                      <a:pt x="73342" y="163830"/>
                    </a:cubicBezTo>
                    <a:close/>
                    <a:moveTo>
                      <a:pt x="111442" y="70485"/>
                    </a:moveTo>
                    <a:cubicBezTo>
                      <a:pt x="111442" y="67627"/>
                      <a:pt x="111442" y="63818"/>
                      <a:pt x="111442" y="60007"/>
                    </a:cubicBezTo>
                    <a:cubicBezTo>
                      <a:pt x="111442" y="45720"/>
                      <a:pt x="107632" y="34290"/>
                      <a:pt x="100965" y="26670"/>
                    </a:cubicBezTo>
                    <a:cubicBezTo>
                      <a:pt x="93345" y="19050"/>
                      <a:pt x="82867" y="15240"/>
                      <a:pt x="69532" y="15240"/>
                    </a:cubicBezTo>
                    <a:cubicBezTo>
                      <a:pt x="37147" y="15240"/>
                      <a:pt x="20002" y="33338"/>
                      <a:pt x="18097" y="70485"/>
                    </a:cubicBezTo>
                    <a:lnTo>
                      <a:pt x="111442" y="70485"/>
                    </a:lnTo>
                    <a:close/>
                  </a:path>
                </a:pathLst>
              </a:custGeom>
              <a:grp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BD0E5402-A1D6-4F2A-96D4-07ECC17FB999}"/>
                  </a:ext>
                </a:extLst>
              </p:cNvPr>
              <p:cNvSpPr/>
              <p:nvPr/>
            </p:nvSpPr>
            <p:spPr>
              <a:xfrm>
                <a:off x="5296852" y="-279082"/>
                <a:ext cx="119062" cy="162877"/>
              </a:xfrm>
              <a:custGeom>
                <a:avLst/>
                <a:gdLst>
                  <a:gd name="connsiteX0" fmla="*/ 45720 w 119062"/>
                  <a:gd name="connsiteY0" fmla="*/ 162877 h 162877"/>
                  <a:gd name="connsiteX1" fmla="*/ 12382 w 119062"/>
                  <a:gd name="connsiteY1" fmla="*/ 150495 h 162877"/>
                  <a:gd name="connsiteX2" fmla="*/ 0 w 119062"/>
                  <a:gd name="connsiteY2" fmla="*/ 118110 h 162877"/>
                  <a:gd name="connsiteX3" fmla="*/ 15240 w 119062"/>
                  <a:gd name="connsiteY3" fmla="*/ 82868 h 162877"/>
                  <a:gd name="connsiteX4" fmla="*/ 57150 w 119062"/>
                  <a:gd name="connsiteY4" fmla="*/ 69532 h 162877"/>
                  <a:gd name="connsiteX5" fmla="*/ 100965 w 119062"/>
                  <a:gd name="connsiteY5" fmla="*/ 76200 h 162877"/>
                  <a:gd name="connsiteX6" fmla="*/ 100965 w 119062"/>
                  <a:gd name="connsiteY6" fmla="*/ 50482 h 162877"/>
                  <a:gd name="connsiteX7" fmla="*/ 92392 w 119062"/>
                  <a:gd name="connsiteY7" fmla="*/ 23813 h 162877"/>
                  <a:gd name="connsiteX8" fmla="*/ 62865 w 119062"/>
                  <a:gd name="connsiteY8" fmla="*/ 15240 h 162877"/>
                  <a:gd name="connsiteX9" fmla="*/ 18097 w 119062"/>
                  <a:gd name="connsiteY9" fmla="*/ 22860 h 162877"/>
                  <a:gd name="connsiteX10" fmla="*/ 13335 w 119062"/>
                  <a:gd name="connsiteY10" fmla="*/ 23813 h 162877"/>
                  <a:gd name="connsiteX11" fmla="*/ 10477 w 119062"/>
                  <a:gd name="connsiteY11" fmla="*/ 20002 h 162877"/>
                  <a:gd name="connsiteX12" fmla="*/ 10477 w 119062"/>
                  <a:gd name="connsiteY12" fmla="*/ 15240 h 162877"/>
                  <a:gd name="connsiteX13" fmla="*/ 11430 w 119062"/>
                  <a:gd name="connsiteY13" fmla="*/ 11430 h 162877"/>
                  <a:gd name="connsiteX14" fmla="*/ 14288 w 119062"/>
                  <a:gd name="connsiteY14" fmla="*/ 9525 h 162877"/>
                  <a:gd name="connsiteX15" fmla="*/ 65722 w 119062"/>
                  <a:gd name="connsiteY15" fmla="*/ 0 h 162877"/>
                  <a:gd name="connsiteX16" fmla="*/ 105727 w 119062"/>
                  <a:gd name="connsiteY16" fmla="*/ 11430 h 162877"/>
                  <a:gd name="connsiteX17" fmla="*/ 119063 w 119062"/>
                  <a:gd name="connsiteY17" fmla="*/ 45720 h 162877"/>
                  <a:gd name="connsiteX18" fmla="*/ 119063 w 119062"/>
                  <a:gd name="connsiteY18" fmla="*/ 154305 h 162877"/>
                  <a:gd name="connsiteX19" fmla="*/ 114300 w 119062"/>
                  <a:gd name="connsiteY19" fmla="*/ 159068 h 162877"/>
                  <a:gd name="connsiteX20" fmla="*/ 107632 w 119062"/>
                  <a:gd name="connsiteY20" fmla="*/ 159068 h 162877"/>
                  <a:gd name="connsiteX21" fmla="*/ 102870 w 119062"/>
                  <a:gd name="connsiteY21" fmla="*/ 154305 h 162877"/>
                  <a:gd name="connsiteX22" fmla="*/ 101917 w 119062"/>
                  <a:gd name="connsiteY22" fmla="*/ 140970 h 162877"/>
                  <a:gd name="connsiteX23" fmla="*/ 45720 w 119062"/>
                  <a:gd name="connsiteY23" fmla="*/ 162877 h 162877"/>
                  <a:gd name="connsiteX24" fmla="*/ 48577 w 119062"/>
                  <a:gd name="connsiteY24" fmla="*/ 146685 h 162877"/>
                  <a:gd name="connsiteX25" fmla="*/ 73342 w 119062"/>
                  <a:gd name="connsiteY25" fmla="*/ 141922 h 162877"/>
                  <a:gd name="connsiteX26" fmla="*/ 100965 w 119062"/>
                  <a:gd name="connsiteY26" fmla="*/ 128588 h 162877"/>
                  <a:gd name="connsiteX27" fmla="*/ 100965 w 119062"/>
                  <a:gd name="connsiteY27" fmla="*/ 90488 h 162877"/>
                  <a:gd name="connsiteX28" fmla="*/ 60960 w 119062"/>
                  <a:gd name="connsiteY28" fmla="*/ 84772 h 162877"/>
                  <a:gd name="connsiteX29" fmla="*/ 18097 w 119062"/>
                  <a:gd name="connsiteY29" fmla="*/ 118110 h 162877"/>
                  <a:gd name="connsiteX30" fmla="*/ 25717 w 119062"/>
                  <a:gd name="connsiteY30" fmla="*/ 140018 h 162877"/>
                  <a:gd name="connsiteX31" fmla="*/ 48577 w 119062"/>
                  <a:gd name="connsiteY31" fmla="*/ 146685 h 162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19062" h="162877">
                    <a:moveTo>
                      <a:pt x="45720" y="162877"/>
                    </a:moveTo>
                    <a:cubicBezTo>
                      <a:pt x="31432" y="162877"/>
                      <a:pt x="20002" y="159068"/>
                      <a:pt x="12382" y="150495"/>
                    </a:cubicBezTo>
                    <a:cubicBezTo>
                      <a:pt x="3810" y="142875"/>
                      <a:pt x="0" y="131445"/>
                      <a:pt x="0" y="118110"/>
                    </a:cubicBezTo>
                    <a:cubicBezTo>
                      <a:pt x="0" y="102870"/>
                      <a:pt x="4763" y="91440"/>
                      <a:pt x="15240" y="82868"/>
                    </a:cubicBezTo>
                    <a:cubicBezTo>
                      <a:pt x="25717" y="74295"/>
                      <a:pt x="39052" y="69532"/>
                      <a:pt x="57150" y="69532"/>
                    </a:cubicBezTo>
                    <a:cubicBezTo>
                      <a:pt x="70485" y="69532"/>
                      <a:pt x="85725" y="71438"/>
                      <a:pt x="100965" y="76200"/>
                    </a:cubicBezTo>
                    <a:lnTo>
                      <a:pt x="100965" y="50482"/>
                    </a:lnTo>
                    <a:cubicBezTo>
                      <a:pt x="100965" y="38100"/>
                      <a:pt x="98107" y="28575"/>
                      <a:pt x="92392" y="23813"/>
                    </a:cubicBezTo>
                    <a:cubicBezTo>
                      <a:pt x="86677" y="18097"/>
                      <a:pt x="76200" y="15240"/>
                      <a:pt x="62865" y="15240"/>
                    </a:cubicBezTo>
                    <a:cubicBezTo>
                      <a:pt x="48577" y="15240"/>
                      <a:pt x="34290" y="18097"/>
                      <a:pt x="18097" y="22860"/>
                    </a:cubicBezTo>
                    <a:cubicBezTo>
                      <a:pt x="16192" y="23813"/>
                      <a:pt x="14288" y="23813"/>
                      <a:pt x="13335" y="23813"/>
                    </a:cubicBezTo>
                    <a:cubicBezTo>
                      <a:pt x="11430" y="23813"/>
                      <a:pt x="10477" y="22860"/>
                      <a:pt x="10477" y="20002"/>
                    </a:cubicBezTo>
                    <a:lnTo>
                      <a:pt x="10477" y="15240"/>
                    </a:lnTo>
                    <a:cubicBezTo>
                      <a:pt x="10477" y="13335"/>
                      <a:pt x="10477" y="12382"/>
                      <a:pt x="11430" y="11430"/>
                    </a:cubicBezTo>
                    <a:cubicBezTo>
                      <a:pt x="12382" y="10477"/>
                      <a:pt x="13335" y="9525"/>
                      <a:pt x="14288" y="9525"/>
                    </a:cubicBezTo>
                    <a:cubicBezTo>
                      <a:pt x="30480" y="2857"/>
                      <a:pt x="47625" y="0"/>
                      <a:pt x="65722" y="0"/>
                    </a:cubicBezTo>
                    <a:cubicBezTo>
                      <a:pt x="83820" y="0"/>
                      <a:pt x="97155" y="3810"/>
                      <a:pt x="105727" y="11430"/>
                    </a:cubicBezTo>
                    <a:cubicBezTo>
                      <a:pt x="114300" y="19050"/>
                      <a:pt x="119063" y="30480"/>
                      <a:pt x="119063" y="45720"/>
                    </a:cubicBezTo>
                    <a:lnTo>
                      <a:pt x="119063" y="154305"/>
                    </a:lnTo>
                    <a:cubicBezTo>
                      <a:pt x="119063" y="157163"/>
                      <a:pt x="117157" y="159068"/>
                      <a:pt x="114300" y="159068"/>
                    </a:cubicBezTo>
                    <a:lnTo>
                      <a:pt x="107632" y="159068"/>
                    </a:lnTo>
                    <a:cubicBezTo>
                      <a:pt x="104775" y="159068"/>
                      <a:pt x="102870" y="157163"/>
                      <a:pt x="102870" y="154305"/>
                    </a:cubicBezTo>
                    <a:lnTo>
                      <a:pt x="101917" y="140970"/>
                    </a:lnTo>
                    <a:cubicBezTo>
                      <a:pt x="83820" y="155258"/>
                      <a:pt x="65722" y="162877"/>
                      <a:pt x="45720" y="162877"/>
                    </a:cubicBezTo>
                    <a:close/>
                    <a:moveTo>
                      <a:pt x="48577" y="146685"/>
                    </a:moveTo>
                    <a:cubicBezTo>
                      <a:pt x="56197" y="146685"/>
                      <a:pt x="64770" y="144780"/>
                      <a:pt x="73342" y="141922"/>
                    </a:cubicBezTo>
                    <a:cubicBezTo>
                      <a:pt x="81915" y="139065"/>
                      <a:pt x="91440" y="134302"/>
                      <a:pt x="100965" y="128588"/>
                    </a:cubicBezTo>
                    <a:lnTo>
                      <a:pt x="100965" y="90488"/>
                    </a:lnTo>
                    <a:cubicBezTo>
                      <a:pt x="87630" y="86677"/>
                      <a:pt x="74295" y="84772"/>
                      <a:pt x="60960" y="84772"/>
                    </a:cubicBezTo>
                    <a:cubicBezTo>
                      <a:pt x="32385" y="84772"/>
                      <a:pt x="18097" y="96202"/>
                      <a:pt x="18097" y="118110"/>
                    </a:cubicBezTo>
                    <a:cubicBezTo>
                      <a:pt x="18097" y="127635"/>
                      <a:pt x="20955" y="134302"/>
                      <a:pt x="25717" y="140018"/>
                    </a:cubicBezTo>
                    <a:cubicBezTo>
                      <a:pt x="31432" y="143827"/>
                      <a:pt x="38100" y="146685"/>
                      <a:pt x="48577" y="146685"/>
                    </a:cubicBezTo>
                    <a:close/>
                  </a:path>
                </a:pathLst>
              </a:custGeom>
              <a:grp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2090328E-8BC3-4507-A02C-E379BFD13A11}"/>
                  </a:ext>
                </a:extLst>
              </p:cNvPr>
              <p:cNvSpPr/>
              <p:nvPr/>
            </p:nvSpPr>
            <p:spPr>
              <a:xfrm>
                <a:off x="5462587" y="-275272"/>
                <a:ext cx="78104" cy="155257"/>
              </a:xfrm>
              <a:custGeom>
                <a:avLst/>
                <a:gdLst>
                  <a:gd name="connsiteX0" fmla="*/ 4763 w 78104"/>
                  <a:gd name="connsiteY0" fmla="*/ 155258 h 155257"/>
                  <a:gd name="connsiteX1" fmla="*/ 0 w 78104"/>
                  <a:gd name="connsiteY1" fmla="*/ 150495 h 155257"/>
                  <a:gd name="connsiteX2" fmla="*/ 0 w 78104"/>
                  <a:gd name="connsiteY2" fmla="*/ 5715 h 155257"/>
                  <a:gd name="connsiteX3" fmla="*/ 4763 w 78104"/>
                  <a:gd name="connsiteY3" fmla="*/ 953 h 155257"/>
                  <a:gd name="connsiteX4" fmla="*/ 10478 w 78104"/>
                  <a:gd name="connsiteY4" fmla="*/ 953 h 155257"/>
                  <a:gd name="connsiteX5" fmla="*/ 15240 w 78104"/>
                  <a:gd name="connsiteY5" fmla="*/ 5715 h 155257"/>
                  <a:gd name="connsiteX6" fmla="*/ 17145 w 78104"/>
                  <a:gd name="connsiteY6" fmla="*/ 23813 h 155257"/>
                  <a:gd name="connsiteX7" fmla="*/ 40005 w 78104"/>
                  <a:gd name="connsiteY7" fmla="*/ 5715 h 155257"/>
                  <a:gd name="connsiteX8" fmla="*/ 65722 w 78104"/>
                  <a:gd name="connsiteY8" fmla="*/ 0 h 155257"/>
                  <a:gd name="connsiteX9" fmla="*/ 73342 w 78104"/>
                  <a:gd name="connsiteY9" fmla="*/ 0 h 155257"/>
                  <a:gd name="connsiteX10" fmla="*/ 78105 w 78104"/>
                  <a:gd name="connsiteY10" fmla="*/ 4763 h 155257"/>
                  <a:gd name="connsiteX11" fmla="*/ 78105 w 78104"/>
                  <a:gd name="connsiteY11" fmla="*/ 12383 h 155257"/>
                  <a:gd name="connsiteX12" fmla="*/ 77153 w 78104"/>
                  <a:gd name="connsiteY12" fmla="*/ 14288 h 155257"/>
                  <a:gd name="connsiteX13" fmla="*/ 74295 w 78104"/>
                  <a:gd name="connsiteY13" fmla="*/ 15240 h 155257"/>
                  <a:gd name="connsiteX14" fmla="*/ 69533 w 78104"/>
                  <a:gd name="connsiteY14" fmla="*/ 15240 h 155257"/>
                  <a:gd name="connsiteX15" fmla="*/ 62865 w 78104"/>
                  <a:gd name="connsiteY15" fmla="*/ 15240 h 155257"/>
                  <a:gd name="connsiteX16" fmla="*/ 38100 w 78104"/>
                  <a:gd name="connsiteY16" fmla="*/ 20003 h 155257"/>
                  <a:gd name="connsiteX17" fmla="*/ 17145 w 78104"/>
                  <a:gd name="connsiteY17" fmla="*/ 37148 h 155257"/>
                  <a:gd name="connsiteX18" fmla="*/ 17145 w 78104"/>
                  <a:gd name="connsiteY18" fmla="*/ 150495 h 155257"/>
                  <a:gd name="connsiteX19" fmla="*/ 12383 w 78104"/>
                  <a:gd name="connsiteY19" fmla="*/ 155258 h 155257"/>
                  <a:gd name="connsiteX20" fmla="*/ 4763 w 78104"/>
                  <a:gd name="connsiteY20" fmla="*/ 155258 h 155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8104" h="155257">
                    <a:moveTo>
                      <a:pt x="4763" y="155258"/>
                    </a:moveTo>
                    <a:cubicBezTo>
                      <a:pt x="1905" y="155258"/>
                      <a:pt x="0" y="153353"/>
                      <a:pt x="0" y="150495"/>
                    </a:cubicBezTo>
                    <a:lnTo>
                      <a:pt x="0" y="5715"/>
                    </a:lnTo>
                    <a:cubicBezTo>
                      <a:pt x="0" y="2858"/>
                      <a:pt x="1905" y="953"/>
                      <a:pt x="4763" y="953"/>
                    </a:cubicBezTo>
                    <a:lnTo>
                      <a:pt x="10478" y="953"/>
                    </a:lnTo>
                    <a:cubicBezTo>
                      <a:pt x="13335" y="953"/>
                      <a:pt x="15240" y="2858"/>
                      <a:pt x="15240" y="5715"/>
                    </a:cubicBezTo>
                    <a:lnTo>
                      <a:pt x="17145" y="23813"/>
                    </a:lnTo>
                    <a:cubicBezTo>
                      <a:pt x="24765" y="15240"/>
                      <a:pt x="32385" y="9525"/>
                      <a:pt x="40005" y="5715"/>
                    </a:cubicBezTo>
                    <a:cubicBezTo>
                      <a:pt x="47625" y="1905"/>
                      <a:pt x="56197" y="0"/>
                      <a:pt x="65722" y="0"/>
                    </a:cubicBezTo>
                    <a:cubicBezTo>
                      <a:pt x="68580" y="0"/>
                      <a:pt x="71438" y="0"/>
                      <a:pt x="73342" y="0"/>
                    </a:cubicBezTo>
                    <a:cubicBezTo>
                      <a:pt x="76200" y="0"/>
                      <a:pt x="78105" y="1905"/>
                      <a:pt x="78105" y="4763"/>
                    </a:cubicBezTo>
                    <a:lnTo>
                      <a:pt x="78105" y="12383"/>
                    </a:lnTo>
                    <a:cubicBezTo>
                      <a:pt x="78105" y="13335"/>
                      <a:pt x="78105" y="14288"/>
                      <a:pt x="77153" y="14288"/>
                    </a:cubicBezTo>
                    <a:cubicBezTo>
                      <a:pt x="76200" y="15240"/>
                      <a:pt x="75247" y="15240"/>
                      <a:pt x="74295" y="15240"/>
                    </a:cubicBezTo>
                    <a:cubicBezTo>
                      <a:pt x="72390" y="15240"/>
                      <a:pt x="71438" y="15240"/>
                      <a:pt x="69533" y="15240"/>
                    </a:cubicBezTo>
                    <a:cubicBezTo>
                      <a:pt x="67628" y="15240"/>
                      <a:pt x="65722" y="15240"/>
                      <a:pt x="62865" y="15240"/>
                    </a:cubicBezTo>
                    <a:cubicBezTo>
                      <a:pt x="53340" y="15240"/>
                      <a:pt x="44767" y="17145"/>
                      <a:pt x="38100" y="20003"/>
                    </a:cubicBezTo>
                    <a:cubicBezTo>
                      <a:pt x="30480" y="23813"/>
                      <a:pt x="23813" y="29528"/>
                      <a:pt x="17145" y="37148"/>
                    </a:cubicBezTo>
                    <a:lnTo>
                      <a:pt x="17145" y="150495"/>
                    </a:lnTo>
                    <a:cubicBezTo>
                      <a:pt x="17145" y="153353"/>
                      <a:pt x="15240" y="155258"/>
                      <a:pt x="12383" y="155258"/>
                    </a:cubicBezTo>
                    <a:lnTo>
                      <a:pt x="4763" y="155258"/>
                    </a:lnTo>
                    <a:close/>
                  </a:path>
                </a:pathLst>
              </a:custGeom>
              <a:grp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EDCC8244-3B8F-4FCE-8EE7-F8754B2B0E49}"/>
                  </a:ext>
                </a:extLst>
              </p:cNvPr>
              <p:cNvSpPr/>
              <p:nvPr/>
            </p:nvSpPr>
            <p:spPr>
              <a:xfrm>
                <a:off x="5568314" y="-278130"/>
                <a:ext cx="125729" cy="159067"/>
              </a:xfrm>
              <a:custGeom>
                <a:avLst/>
                <a:gdLst>
                  <a:gd name="connsiteX0" fmla="*/ 4763 w 125729"/>
                  <a:gd name="connsiteY0" fmla="*/ 158115 h 159067"/>
                  <a:gd name="connsiteX1" fmla="*/ 0 w 125729"/>
                  <a:gd name="connsiteY1" fmla="*/ 153353 h 159067"/>
                  <a:gd name="connsiteX2" fmla="*/ 0 w 125729"/>
                  <a:gd name="connsiteY2" fmla="*/ 8573 h 159067"/>
                  <a:gd name="connsiteX3" fmla="*/ 4763 w 125729"/>
                  <a:gd name="connsiteY3" fmla="*/ 3810 h 159067"/>
                  <a:gd name="connsiteX4" fmla="*/ 10477 w 125729"/>
                  <a:gd name="connsiteY4" fmla="*/ 3810 h 159067"/>
                  <a:gd name="connsiteX5" fmla="*/ 15240 w 125729"/>
                  <a:gd name="connsiteY5" fmla="*/ 8573 h 159067"/>
                  <a:gd name="connsiteX6" fmla="*/ 16192 w 125729"/>
                  <a:gd name="connsiteY6" fmla="*/ 21907 h 159067"/>
                  <a:gd name="connsiteX7" fmla="*/ 47625 w 125729"/>
                  <a:gd name="connsiteY7" fmla="*/ 5715 h 159067"/>
                  <a:gd name="connsiteX8" fmla="*/ 80010 w 125729"/>
                  <a:gd name="connsiteY8" fmla="*/ 0 h 159067"/>
                  <a:gd name="connsiteX9" fmla="*/ 114300 w 125729"/>
                  <a:gd name="connsiteY9" fmla="*/ 11430 h 159067"/>
                  <a:gd name="connsiteX10" fmla="*/ 125730 w 125729"/>
                  <a:gd name="connsiteY10" fmla="*/ 46673 h 159067"/>
                  <a:gd name="connsiteX11" fmla="*/ 125730 w 125729"/>
                  <a:gd name="connsiteY11" fmla="*/ 154305 h 159067"/>
                  <a:gd name="connsiteX12" fmla="*/ 120967 w 125729"/>
                  <a:gd name="connsiteY12" fmla="*/ 159068 h 159067"/>
                  <a:gd name="connsiteX13" fmla="*/ 112395 w 125729"/>
                  <a:gd name="connsiteY13" fmla="*/ 159068 h 159067"/>
                  <a:gd name="connsiteX14" fmla="*/ 107632 w 125729"/>
                  <a:gd name="connsiteY14" fmla="*/ 154305 h 159067"/>
                  <a:gd name="connsiteX15" fmla="*/ 107632 w 125729"/>
                  <a:gd name="connsiteY15" fmla="*/ 53340 h 159067"/>
                  <a:gd name="connsiteX16" fmla="*/ 100013 w 125729"/>
                  <a:gd name="connsiteY16" fmla="*/ 24765 h 159067"/>
                  <a:gd name="connsiteX17" fmla="*/ 75247 w 125729"/>
                  <a:gd name="connsiteY17" fmla="*/ 15240 h 159067"/>
                  <a:gd name="connsiteX18" fmla="*/ 15240 w 125729"/>
                  <a:gd name="connsiteY18" fmla="*/ 35243 h 159067"/>
                  <a:gd name="connsiteX19" fmla="*/ 15240 w 125729"/>
                  <a:gd name="connsiteY19" fmla="*/ 154305 h 159067"/>
                  <a:gd name="connsiteX20" fmla="*/ 10477 w 125729"/>
                  <a:gd name="connsiteY20" fmla="*/ 159068 h 159067"/>
                  <a:gd name="connsiteX21" fmla="*/ 4763 w 125729"/>
                  <a:gd name="connsiteY21" fmla="*/ 159068 h 159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5729" h="159067">
                    <a:moveTo>
                      <a:pt x="4763" y="158115"/>
                    </a:moveTo>
                    <a:cubicBezTo>
                      <a:pt x="1905" y="158115"/>
                      <a:pt x="0" y="156210"/>
                      <a:pt x="0" y="153353"/>
                    </a:cubicBezTo>
                    <a:lnTo>
                      <a:pt x="0" y="8573"/>
                    </a:lnTo>
                    <a:cubicBezTo>
                      <a:pt x="0" y="5715"/>
                      <a:pt x="1905" y="3810"/>
                      <a:pt x="4763" y="3810"/>
                    </a:cubicBezTo>
                    <a:lnTo>
                      <a:pt x="10477" y="3810"/>
                    </a:lnTo>
                    <a:cubicBezTo>
                      <a:pt x="13335" y="3810"/>
                      <a:pt x="15240" y="5715"/>
                      <a:pt x="15240" y="8573"/>
                    </a:cubicBezTo>
                    <a:lnTo>
                      <a:pt x="16192" y="21907"/>
                    </a:lnTo>
                    <a:cubicBezTo>
                      <a:pt x="26670" y="14288"/>
                      <a:pt x="37147" y="9525"/>
                      <a:pt x="47625" y="5715"/>
                    </a:cubicBezTo>
                    <a:cubicBezTo>
                      <a:pt x="59055" y="1905"/>
                      <a:pt x="69532" y="0"/>
                      <a:pt x="80010" y="0"/>
                    </a:cubicBezTo>
                    <a:cubicBezTo>
                      <a:pt x="95250" y="0"/>
                      <a:pt x="106680" y="3810"/>
                      <a:pt x="114300" y="11430"/>
                    </a:cubicBezTo>
                    <a:cubicBezTo>
                      <a:pt x="121920" y="19050"/>
                      <a:pt x="125730" y="30480"/>
                      <a:pt x="125730" y="46673"/>
                    </a:cubicBezTo>
                    <a:lnTo>
                      <a:pt x="125730" y="154305"/>
                    </a:lnTo>
                    <a:cubicBezTo>
                      <a:pt x="125730" y="157163"/>
                      <a:pt x="123825" y="159068"/>
                      <a:pt x="120967" y="159068"/>
                    </a:cubicBezTo>
                    <a:lnTo>
                      <a:pt x="112395" y="159068"/>
                    </a:lnTo>
                    <a:cubicBezTo>
                      <a:pt x="109538" y="159068"/>
                      <a:pt x="107632" y="157163"/>
                      <a:pt x="107632" y="154305"/>
                    </a:cubicBezTo>
                    <a:lnTo>
                      <a:pt x="107632" y="53340"/>
                    </a:lnTo>
                    <a:cubicBezTo>
                      <a:pt x="107632" y="40005"/>
                      <a:pt x="104775" y="30480"/>
                      <a:pt x="100013" y="24765"/>
                    </a:cubicBezTo>
                    <a:cubicBezTo>
                      <a:pt x="95250" y="19050"/>
                      <a:pt x="86677" y="15240"/>
                      <a:pt x="75247" y="15240"/>
                    </a:cubicBezTo>
                    <a:cubicBezTo>
                      <a:pt x="55245" y="15240"/>
                      <a:pt x="35242" y="21907"/>
                      <a:pt x="15240" y="35243"/>
                    </a:cubicBezTo>
                    <a:lnTo>
                      <a:pt x="15240" y="154305"/>
                    </a:lnTo>
                    <a:cubicBezTo>
                      <a:pt x="15240" y="157163"/>
                      <a:pt x="13335" y="159068"/>
                      <a:pt x="10477" y="159068"/>
                    </a:cubicBezTo>
                    <a:lnTo>
                      <a:pt x="4763" y="159068"/>
                    </a:lnTo>
                    <a:close/>
                  </a:path>
                </a:pathLst>
              </a:custGeom>
              <a:grp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22D0D82B-8ADF-490C-BF1D-8470D8086665}"/>
                  </a:ext>
                </a:extLst>
              </p:cNvPr>
              <p:cNvSpPr/>
              <p:nvPr/>
            </p:nvSpPr>
            <p:spPr>
              <a:xfrm>
                <a:off x="5739764" y="-334327"/>
                <a:ext cx="26669" cy="214312"/>
              </a:xfrm>
              <a:custGeom>
                <a:avLst/>
                <a:gdLst>
                  <a:gd name="connsiteX0" fmla="*/ 13335 w 26669"/>
                  <a:gd name="connsiteY0" fmla="*/ 26670 h 214312"/>
                  <a:gd name="connsiteX1" fmla="*/ 3810 w 26669"/>
                  <a:gd name="connsiteY1" fmla="*/ 22860 h 214312"/>
                  <a:gd name="connsiteX2" fmla="*/ 0 w 26669"/>
                  <a:gd name="connsiteY2" fmla="*/ 13335 h 214312"/>
                  <a:gd name="connsiteX3" fmla="*/ 3810 w 26669"/>
                  <a:gd name="connsiteY3" fmla="*/ 3810 h 214312"/>
                  <a:gd name="connsiteX4" fmla="*/ 13335 w 26669"/>
                  <a:gd name="connsiteY4" fmla="*/ 0 h 214312"/>
                  <a:gd name="connsiteX5" fmla="*/ 22860 w 26669"/>
                  <a:gd name="connsiteY5" fmla="*/ 3810 h 214312"/>
                  <a:gd name="connsiteX6" fmla="*/ 26670 w 26669"/>
                  <a:gd name="connsiteY6" fmla="*/ 13335 h 214312"/>
                  <a:gd name="connsiteX7" fmla="*/ 22860 w 26669"/>
                  <a:gd name="connsiteY7" fmla="*/ 22860 h 214312"/>
                  <a:gd name="connsiteX8" fmla="*/ 13335 w 26669"/>
                  <a:gd name="connsiteY8" fmla="*/ 26670 h 214312"/>
                  <a:gd name="connsiteX9" fmla="*/ 8572 w 26669"/>
                  <a:gd name="connsiteY9" fmla="*/ 214313 h 214312"/>
                  <a:gd name="connsiteX10" fmla="*/ 3810 w 26669"/>
                  <a:gd name="connsiteY10" fmla="*/ 209550 h 214312"/>
                  <a:gd name="connsiteX11" fmla="*/ 3810 w 26669"/>
                  <a:gd name="connsiteY11" fmla="*/ 64770 h 214312"/>
                  <a:gd name="connsiteX12" fmla="*/ 8572 w 26669"/>
                  <a:gd name="connsiteY12" fmla="*/ 60007 h 214312"/>
                  <a:gd name="connsiteX13" fmla="*/ 17145 w 26669"/>
                  <a:gd name="connsiteY13" fmla="*/ 60007 h 214312"/>
                  <a:gd name="connsiteX14" fmla="*/ 21907 w 26669"/>
                  <a:gd name="connsiteY14" fmla="*/ 64770 h 214312"/>
                  <a:gd name="connsiteX15" fmla="*/ 21907 w 26669"/>
                  <a:gd name="connsiteY15" fmla="*/ 209550 h 214312"/>
                  <a:gd name="connsiteX16" fmla="*/ 17145 w 26669"/>
                  <a:gd name="connsiteY16" fmla="*/ 214313 h 214312"/>
                  <a:gd name="connsiteX17" fmla="*/ 8572 w 26669"/>
                  <a:gd name="connsiteY17" fmla="*/ 214313 h 214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6669" h="214312">
                    <a:moveTo>
                      <a:pt x="13335" y="26670"/>
                    </a:moveTo>
                    <a:cubicBezTo>
                      <a:pt x="9525" y="26670"/>
                      <a:pt x="5715" y="25717"/>
                      <a:pt x="3810" y="22860"/>
                    </a:cubicBezTo>
                    <a:cubicBezTo>
                      <a:pt x="1905" y="20002"/>
                      <a:pt x="0" y="17145"/>
                      <a:pt x="0" y="13335"/>
                    </a:cubicBezTo>
                    <a:cubicBezTo>
                      <a:pt x="0" y="9525"/>
                      <a:pt x="952" y="5715"/>
                      <a:pt x="3810" y="3810"/>
                    </a:cubicBezTo>
                    <a:cubicBezTo>
                      <a:pt x="5715" y="952"/>
                      <a:pt x="9525" y="0"/>
                      <a:pt x="13335" y="0"/>
                    </a:cubicBezTo>
                    <a:cubicBezTo>
                      <a:pt x="17145" y="0"/>
                      <a:pt x="20955" y="952"/>
                      <a:pt x="22860" y="3810"/>
                    </a:cubicBezTo>
                    <a:cubicBezTo>
                      <a:pt x="24765" y="6667"/>
                      <a:pt x="26670" y="9525"/>
                      <a:pt x="26670" y="13335"/>
                    </a:cubicBezTo>
                    <a:cubicBezTo>
                      <a:pt x="26670" y="17145"/>
                      <a:pt x="25717" y="20955"/>
                      <a:pt x="22860" y="22860"/>
                    </a:cubicBezTo>
                    <a:cubicBezTo>
                      <a:pt x="20002" y="25717"/>
                      <a:pt x="17145" y="26670"/>
                      <a:pt x="13335" y="26670"/>
                    </a:cubicBezTo>
                    <a:close/>
                    <a:moveTo>
                      <a:pt x="8572" y="214313"/>
                    </a:moveTo>
                    <a:cubicBezTo>
                      <a:pt x="5715" y="214313"/>
                      <a:pt x="3810" y="212408"/>
                      <a:pt x="3810" y="209550"/>
                    </a:cubicBezTo>
                    <a:lnTo>
                      <a:pt x="3810" y="64770"/>
                    </a:lnTo>
                    <a:cubicBezTo>
                      <a:pt x="3810" y="61913"/>
                      <a:pt x="5715" y="60007"/>
                      <a:pt x="8572" y="60007"/>
                    </a:cubicBezTo>
                    <a:lnTo>
                      <a:pt x="17145" y="60007"/>
                    </a:lnTo>
                    <a:cubicBezTo>
                      <a:pt x="20002" y="60007"/>
                      <a:pt x="21907" y="61913"/>
                      <a:pt x="21907" y="64770"/>
                    </a:cubicBezTo>
                    <a:lnTo>
                      <a:pt x="21907" y="209550"/>
                    </a:lnTo>
                    <a:cubicBezTo>
                      <a:pt x="21907" y="212408"/>
                      <a:pt x="20002" y="214313"/>
                      <a:pt x="17145" y="214313"/>
                    </a:cubicBezTo>
                    <a:lnTo>
                      <a:pt x="8572" y="214313"/>
                    </a:lnTo>
                    <a:close/>
                  </a:path>
                </a:pathLst>
              </a:custGeom>
              <a:grp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391B1D81-7499-40F1-A972-E840BB8A7C14}"/>
                  </a:ext>
                </a:extLst>
              </p:cNvPr>
              <p:cNvSpPr/>
              <p:nvPr/>
            </p:nvSpPr>
            <p:spPr>
              <a:xfrm>
                <a:off x="5810249" y="-278130"/>
                <a:ext cx="125729" cy="159067"/>
              </a:xfrm>
              <a:custGeom>
                <a:avLst/>
                <a:gdLst>
                  <a:gd name="connsiteX0" fmla="*/ 4763 w 125729"/>
                  <a:gd name="connsiteY0" fmla="*/ 158115 h 159067"/>
                  <a:gd name="connsiteX1" fmla="*/ 0 w 125729"/>
                  <a:gd name="connsiteY1" fmla="*/ 153353 h 159067"/>
                  <a:gd name="connsiteX2" fmla="*/ 0 w 125729"/>
                  <a:gd name="connsiteY2" fmla="*/ 8573 h 159067"/>
                  <a:gd name="connsiteX3" fmla="*/ 4763 w 125729"/>
                  <a:gd name="connsiteY3" fmla="*/ 3810 h 159067"/>
                  <a:gd name="connsiteX4" fmla="*/ 10478 w 125729"/>
                  <a:gd name="connsiteY4" fmla="*/ 3810 h 159067"/>
                  <a:gd name="connsiteX5" fmla="*/ 15240 w 125729"/>
                  <a:gd name="connsiteY5" fmla="*/ 8573 h 159067"/>
                  <a:gd name="connsiteX6" fmla="*/ 16192 w 125729"/>
                  <a:gd name="connsiteY6" fmla="*/ 21907 h 159067"/>
                  <a:gd name="connsiteX7" fmla="*/ 47625 w 125729"/>
                  <a:gd name="connsiteY7" fmla="*/ 5715 h 159067"/>
                  <a:gd name="connsiteX8" fmla="*/ 80010 w 125729"/>
                  <a:gd name="connsiteY8" fmla="*/ 0 h 159067"/>
                  <a:gd name="connsiteX9" fmla="*/ 114300 w 125729"/>
                  <a:gd name="connsiteY9" fmla="*/ 11430 h 159067"/>
                  <a:gd name="connsiteX10" fmla="*/ 125730 w 125729"/>
                  <a:gd name="connsiteY10" fmla="*/ 46673 h 159067"/>
                  <a:gd name="connsiteX11" fmla="*/ 125730 w 125729"/>
                  <a:gd name="connsiteY11" fmla="*/ 154305 h 159067"/>
                  <a:gd name="connsiteX12" fmla="*/ 120967 w 125729"/>
                  <a:gd name="connsiteY12" fmla="*/ 159068 h 159067"/>
                  <a:gd name="connsiteX13" fmla="*/ 112395 w 125729"/>
                  <a:gd name="connsiteY13" fmla="*/ 159068 h 159067"/>
                  <a:gd name="connsiteX14" fmla="*/ 107633 w 125729"/>
                  <a:gd name="connsiteY14" fmla="*/ 154305 h 159067"/>
                  <a:gd name="connsiteX15" fmla="*/ 107633 w 125729"/>
                  <a:gd name="connsiteY15" fmla="*/ 53340 h 159067"/>
                  <a:gd name="connsiteX16" fmla="*/ 100013 w 125729"/>
                  <a:gd name="connsiteY16" fmla="*/ 24765 h 159067"/>
                  <a:gd name="connsiteX17" fmla="*/ 75247 w 125729"/>
                  <a:gd name="connsiteY17" fmla="*/ 15240 h 159067"/>
                  <a:gd name="connsiteX18" fmla="*/ 15240 w 125729"/>
                  <a:gd name="connsiteY18" fmla="*/ 35243 h 159067"/>
                  <a:gd name="connsiteX19" fmla="*/ 15240 w 125729"/>
                  <a:gd name="connsiteY19" fmla="*/ 154305 h 159067"/>
                  <a:gd name="connsiteX20" fmla="*/ 10478 w 125729"/>
                  <a:gd name="connsiteY20" fmla="*/ 159068 h 159067"/>
                  <a:gd name="connsiteX21" fmla="*/ 4763 w 125729"/>
                  <a:gd name="connsiteY21" fmla="*/ 159068 h 159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5729" h="159067">
                    <a:moveTo>
                      <a:pt x="4763" y="158115"/>
                    </a:moveTo>
                    <a:cubicBezTo>
                      <a:pt x="1905" y="158115"/>
                      <a:pt x="0" y="156210"/>
                      <a:pt x="0" y="153353"/>
                    </a:cubicBezTo>
                    <a:lnTo>
                      <a:pt x="0" y="8573"/>
                    </a:lnTo>
                    <a:cubicBezTo>
                      <a:pt x="0" y="5715"/>
                      <a:pt x="1905" y="3810"/>
                      <a:pt x="4763" y="3810"/>
                    </a:cubicBezTo>
                    <a:lnTo>
                      <a:pt x="10478" y="3810"/>
                    </a:lnTo>
                    <a:cubicBezTo>
                      <a:pt x="13335" y="3810"/>
                      <a:pt x="15240" y="5715"/>
                      <a:pt x="15240" y="8573"/>
                    </a:cubicBezTo>
                    <a:lnTo>
                      <a:pt x="16192" y="21907"/>
                    </a:lnTo>
                    <a:cubicBezTo>
                      <a:pt x="26670" y="14288"/>
                      <a:pt x="37147" y="9525"/>
                      <a:pt x="47625" y="5715"/>
                    </a:cubicBezTo>
                    <a:cubicBezTo>
                      <a:pt x="59055" y="1905"/>
                      <a:pt x="69533" y="0"/>
                      <a:pt x="80010" y="0"/>
                    </a:cubicBezTo>
                    <a:cubicBezTo>
                      <a:pt x="95250" y="0"/>
                      <a:pt x="106680" y="3810"/>
                      <a:pt x="114300" y="11430"/>
                    </a:cubicBezTo>
                    <a:cubicBezTo>
                      <a:pt x="121920" y="19050"/>
                      <a:pt x="125730" y="30480"/>
                      <a:pt x="125730" y="46673"/>
                    </a:cubicBezTo>
                    <a:lnTo>
                      <a:pt x="125730" y="154305"/>
                    </a:lnTo>
                    <a:cubicBezTo>
                      <a:pt x="125730" y="157163"/>
                      <a:pt x="123825" y="159068"/>
                      <a:pt x="120967" y="159068"/>
                    </a:cubicBezTo>
                    <a:lnTo>
                      <a:pt x="112395" y="159068"/>
                    </a:lnTo>
                    <a:cubicBezTo>
                      <a:pt x="109538" y="159068"/>
                      <a:pt x="107633" y="157163"/>
                      <a:pt x="107633" y="154305"/>
                    </a:cubicBezTo>
                    <a:lnTo>
                      <a:pt x="107633" y="53340"/>
                    </a:lnTo>
                    <a:cubicBezTo>
                      <a:pt x="107633" y="40005"/>
                      <a:pt x="104775" y="30480"/>
                      <a:pt x="100013" y="24765"/>
                    </a:cubicBezTo>
                    <a:cubicBezTo>
                      <a:pt x="95250" y="19050"/>
                      <a:pt x="86678" y="15240"/>
                      <a:pt x="75247" y="15240"/>
                    </a:cubicBezTo>
                    <a:cubicBezTo>
                      <a:pt x="55245" y="15240"/>
                      <a:pt x="35242" y="21907"/>
                      <a:pt x="15240" y="35243"/>
                    </a:cubicBezTo>
                    <a:lnTo>
                      <a:pt x="15240" y="154305"/>
                    </a:lnTo>
                    <a:cubicBezTo>
                      <a:pt x="15240" y="157163"/>
                      <a:pt x="13335" y="159068"/>
                      <a:pt x="10478" y="159068"/>
                    </a:cubicBezTo>
                    <a:lnTo>
                      <a:pt x="4763" y="159068"/>
                    </a:lnTo>
                    <a:close/>
                  </a:path>
                </a:pathLst>
              </a:custGeom>
              <a:grp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15EF79CC-90FF-437F-A009-52DBD31A6B37}"/>
                  </a:ext>
                </a:extLst>
              </p:cNvPr>
              <p:cNvSpPr/>
              <p:nvPr/>
            </p:nvSpPr>
            <p:spPr>
              <a:xfrm>
                <a:off x="5976937" y="-280035"/>
                <a:ext cx="133350" cy="226695"/>
              </a:xfrm>
              <a:custGeom>
                <a:avLst/>
                <a:gdLst>
                  <a:gd name="connsiteX0" fmla="*/ 62865 w 133350"/>
                  <a:gd name="connsiteY0" fmla="*/ 226695 h 226695"/>
                  <a:gd name="connsiteX1" fmla="*/ 38100 w 133350"/>
                  <a:gd name="connsiteY1" fmla="*/ 223838 h 226695"/>
                  <a:gd name="connsiteX2" fmla="*/ 16192 w 133350"/>
                  <a:gd name="connsiteY2" fmla="*/ 216218 h 226695"/>
                  <a:gd name="connsiteX3" fmla="*/ 12383 w 133350"/>
                  <a:gd name="connsiteY3" fmla="*/ 209550 h 226695"/>
                  <a:gd name="connsiteX4" fmla="*/ 12383 w 133350"/>
                  <a:gd name="connsiteY4" fmla="*/ 204788 h 226695"/>
                  <a:gd name="connsiteX5" fmla="*/ 16192 w 133350"/>
                  <a:gd name="connsiteY5" fmla="*/ 200978 h 226695"/>
                  <a:gd name="connsiteX6" fmla="*/ 18097 w 133350"/>
                  <a:gd name="connsiteY6" fmla="*/ 200978 h 226695"/>
                  <a:gd name="connsiteX7" fmla="*/ 21908 w 133350"/>
                  <a:gd name="connsiteY7" fmla="*/ 201930 h 226695"/>
                  <a:gd name="connsiteX8" fmla="*/ 61913 w 133350"/>
                  <a:gd name="connsiteY8" fmla="*/ 208598 h 226695"/>
                  <a:gd name="connsiteX9" fmla="*/ 103822 w 133350"/>
                  <a:gd name="connsiteY9" fmla="*/ 194310 h 226695"/>
                  <a:gd name="connsiteX10" fmla="*/ 117158 w 133350"/>
                  <a:gd name="connsiteY10" fmla="*/ 149543 h 226695"/>
                  <a:gd name="connsiteX11" fmla="*/ 117158 w 133350"/>
                  <a:gd name="connsiteY11" fmla="*/ 137160 h 226695"/>
                  <a:gd name="connsiteX12" fmla="*/ 92392 w 133350"/>
                  <a:gd name="connsiteY12" fmla="*/ 152400 h 226695"/>
                  <a:gd name="connsiteX13" fmla="*/ 65722 w 133350"/>
                  <a:gd name="connsiteY13" fmla="*/ 158115 h 226695"/>
                  <a:gd name="connsiteX14" fmla="*/ 18097 w 133350"/>
                  <a:gd name="connsiteY14" fmla="*/ 137160 h 226695"/>
                  <a:gd name="connsiteX15" fmla="*/ 0 w 133350"/>
                  <a:gd name="connsiteY15" fmla="*/ 80963 h 226695"/>
                  <a:gd name="connsiteX16" fmla="*/ 18097 w 133350"/>
                  <a:gd name="connsiteY16" fmla="*/ 21908 h 226695"/>
                  <a:gd name="connsiteX17" fmla="*/ 65722 w 133350"/>
                  <a:gd name="connsiteY17" fmla="*/ 0 h 226695"/>
                  <a:gd name="connsiteX18" fmla="*/ 117158 w 133350"/>
                  <a:gd name="connsiteY18" fmla="*/ 20955 h 226695"/>
                  <a:gd name="connsiteX19" fmla="*/ 118110 w 133350"/>
                  <a:gd name="connsiteY19" fmla="*/ 9525 h 226695"/>
                  <a:gd name="connsiteX20" fmla="*/ 122872 w 133350"/>
                  <a:gd name="connsiteY20" fmla="*/ 4763 h 226695"/>
                  <a:gd name="connsiteX21" fmla="*/ 128588 w 133350"/>
                  <a:gd name="connsiteY21" fmla="*/ 4763 h 226695"/>
                  <a:gd name="connsiteX22" fmla="*/ 133350 w 133350"/>
                  <a:gd name="connsiteY22" fmla="*/ 9525 h 226695"/>
                  <a:gd name="connsiteX23" fmla="*/ 133350 w 133350"/>
                  <a:gd name="connsiteY23" fmla="*/ 152400 h 226695"/>
                  <a:gd name="connsiteX24" fmla="*/ 115253 w 133350"/>
                  <a:gd name="connsiteY24" fmla="*/ 207645 h 226695"/>
                  <a:gd name="connsiteX25" fmla="*/ 62865 w 133350"/>
                  <a:gd name="connsiteY25" fmla="*/ 226695 h 226695"/>
                  <a:gd name="connsiteX26" fmla="*/ 69533 w 133350"/>
                  <a:gd name="connsiteY26" fmla="*/ 141923 h 226695"/>
                  <a:gd name="connsiteX27" fmla="*/ 117158 w 133350"/>
                  <a:gd name="connsiteY27" fmla="*/ 121920 h 226695"/>
                  <a:gd name="connsiteX28" fmla="*/ 117158 w 133350"/>
                  <a:gd name="connsiteY28" fmla="*/ 36195 h 226695"/>
                  <a:gd name="connsiteX29" fmla="*/ 93345 w 133350"/>
                  <a:gd name="connsiteY29" fmla="*/ 20955 h 226695"/>
                  <a:gd name="connsiteX30" fmla="*/ 68580 w 133350"/>
                  <a:gd name="connsiteY30" fmla="*/ 16193 h 226695"/>
                  <a:gd name="connsiteX31" fmla="*/ 31433 w 133350"/>
                  <a:gd name="connsiteY31" fmla="*/ 32385 h 226695"/>
                  <a:gd name="connsiteX32" fmla="*/ 19050 w 133350"/>
                  <a:gd name="connsiteY32" fmla="*/ 80010 h 226695"/>
                  <a:gd name="connsiteX33" fmla="*/ 32385 w 133350"/>
                  <a:gd name="connsiteY33" fmla="*/ 125730 h 226695"/>
                  <a:gd name="connsiteX34" fmla="*/ 69533 w 133350"/>
                  <a:gd name="connsiteY34" fmla="*/ 141923 h 226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33350" h="226695">
                    <a:moveTo>
                      <a:pt x="62865" y="226695"/>
                    </a:moveTo>
                    <a:cubicBezTo>
                      <a:pt x="54292" y="226695"/>
                      <a:pt x="45720" y="225743"/>
                      <a:pt x="38100" y="223838"/>
                    </a:cubicBezTo>
                    <a:cubicBezTo>
                      <a:pt x="29528" y="221933"/>
                      <a:pt x="22860" y="220027"/>
                      <a:pt x="16192" y="216218"/>
                    </a:cubicBezTo>
                    <a:cubicBezTo>
                      <a:pt x="14288" y="215265"/>
                      <a:pt x="12383" y="213360"/>
                      <a:pt x="12383" y="209550"/>
                    </a:cubicBezTo>
                    <a:lnTo>
                      <a:pt x="12383" y="204788"/>
                    </a:lnTo>
                    <a:cubicBezTo>
                      <a:pt x="12383" y="201930"/>
                      <a:pt x="13335" y="200978"/>
                      <a:pt x="16192" y="200978"/>
                    </a:cubicBezTo>
                    <a:cubicBezTo>
                      <a:pt x="17145" y="200978"/>
                      <a:pt x="17145" y="200978"/>
                      <a:pt x="18097" y="200978"/>
                    </a:cubicBezTo>
                    <a:cubicBezTo>
                      <a:pt x="19050" y="200978"/>
                      <a:pt x="20003" y="201930"/>
                      <a:pt x="21908" y="201930"/>
                    </a:cubicBezTo>
                    <a:cubicBezTo>
                      <a:pt x="36195" y="206693"/>
                      <a:pt x="49530" y="208598"/>
                      <a:pt x="61913" y="208598"/>
                    </a:cubicBezTo>
                    <a:cubicBezTo>
                      <a:pt x="80963" y="208598"/>
                      <a:pt x="95250" y="203835"/>
                      <a:pt x="103822" y="194310"/>
                    </a:cubicBezTo>
                    <a:cubicBezTo>
                      <a:pt x="112395" y="184785"/>
                      <a:pt x="117158" y="170498"/>
                      <a:pt x="117158" y="149543"/>
                    </a:cubicBezTo>
                    <a:lnTo>
                      <a:pt x="117158" y="137160"/>
                    </a:lnTo>
                    <a:cubicBezTo>
                      <a:pt x="109538" y="143828"/>
                      <a:pt x="100965" y="148590"/>
                      <a:pt x="92392" y="152400"/>
                    </a:cubicBezTo>
                    <a:cubicBezTo>
                      <a:pt x="83820" y="156210"/>
                      <a:pt x="74295" y="158115"/>
                      <a:pt x="65722" y="158115"/>
                    </a:cubicBezTo>
                    <a:cubicBezTo>
                      <a:pt x="45720" y="158115"/>
                      <a:pt x="30480" y="151448"/>
                      <a:pt x="18097" y="137160"/>
                    </a:cubicBezTo>
                    <a:cubicBezTo>
                      <a:pt x="6667" y="122873"/>
                      <a:pt x="0" y="104775"/>
                      <a:pt x="0" y="80963"/>
                    </a:cubicBezTo>
                    <a:cubicBezTo>
                      <a:pt x="0" y="56198"/>
                      <a:pt x="5715" y="36195"/>
                      <a:pt x="18097" y="21908"/>
                    </a:cubicBezTo>
                    <a:cubicBezTo>
                      <a:pt x="29528" y="7620"/>
                      <a:pt x="45720" y="0"/>
                      <a:pt x="65722" y="0"/>
                    </a:cubicBezTo>
                    <a:cubicBezTo>
                      <a:pt x="84772" y="0"/>
                      <a:pt x="101917" y="6668"/>
                      <a:pt x="117158" y="20955"/>
                    </a:cubicBezTo>
                    <a:lnTo>
                      <a:pt x="118110" y="9525"/>
                    </a:lnTo>
                    <a:cubicBezTo>
                      <a:pt x="118110" y="6668"/>
                      <a:pt x="120015" y="4763"/>
                      <a:pt x="122872" y="4763"/>
                    </a:cubicBezTo>
                    <a:lnTo>
                      <a:pt x="128588" y="4763"/>
                    </a:lnTo>
                    <a:cubicBezTo>
                      <a:pt x="131445" y="4763"/>
                      <a:pt x="133350" y="6668"/>
                      <a:pt x="133350" y="9525"/>
                    </a:cubicBezTo>
                    <a:lnTo>
                      <a:pt x="133350" y="152400"/>
                    </a:lnTo>
                    <a:cubicBezTo>
                      <a:pt x="133350" y="176213"/>
                      <a:pt x="127635" y="195263"/>
                      <a:pt x="115253" y="207645"/>
                    </a:cubicBezTo>
                    <a:cubicBezTo>
                      <a:pt x="103822" y="220980"/>
                      <a:pt x="85725" y="226695"/>
                      <a:pt x="62865" y="226695"/>
                    </a:cubicBezTo>
                    <a:close/>
                    <a:moveTo>
                      <a:pt x="69533" y="141923"/>
                    </a:moveTo>
                    <a:cubicBezTo>
                      <a:pt x="84772" y="141923"/>
                      <a:pt x="100965" y="135255"/>
                      <a:pt x="117158" y="121920"/>
                    </a:cubicBezTo>
                    <a:lnTo>
                      <a:pt x="117158" y="36195"/>
                    </a:lnTo>
                    <a:cubicBezTo>
                      <a:pt x="108585" y="29528"/>
                      <a:pt x="100965" y="23813"/>
                      <a:pt x="93345" y="20955"/>
                    </a:cubicBezTo>
                    <a:cubicBezTo>
                      <a:pt x="85725" y="18098"/>
                      <a:pt x="77153" y="16193"/>
                      <a:pt x="68580" y="16193"/>
                    </a:cubicBezTo>
                    <a:cubicBezTo>
                      <a:pt x="52388" y="16193"/>
                      <a:pt x="40005" y="21908"/>
                      <a:pt x="31433" y="32385"/>
                    </a:cubicBezTo>
                    <a:cubicBezTo>
                      <a:pt x="22860" y="42863"/>
                      <a:pt x="19050" y="59055"/>
                      <a:pt x="19050" y="80010"/>
                    </a:cubicBezTo>
                    <a:cubicBezTo>
                      <a:pt x="19050" y="100013"/>
                      <a:pt x="23813" y="115253"/>
                      <a:pt x="32385" y="125730"/>
                    </a:cubicBezTo>
                    <a:cubicBezTo>
                      <a:pt x="40005" y="137160"/>
                      <a:pt x="52388" y="141923"/>
                      <a:pt x="69533" y="141923"/>
                    </a:cubicBezTo>
                    <a:close/>
                  </a:path>
                </a:pathLst>
              </a:custGeom>
              <a:grpFill/>
              <a:ln w="9525"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40612824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Section Slide Option 2">
    <p:bg>
      <p:bgRef idx="1001">
        <a:schemeClr val="bg1"/>
      </p:bgRef>
    </p:bg>
    <p:spTree>
      <p:nvGrpSpPr>
        <p:cNvPr id="1" name=""/>
        <p:cNvGrpSpPr/>
        <p:nvPr/>
      </p:nvGrpSpPr>
      <p:grpSpPr>
        <a:xfrm>
          <a:off x="0" y="0"/>
          <a:ext cx="0" cy="0"/>
          <a:chOff x="0" y="0"/>
          <a:chExt cx="0" cy="0"/>
        </a:xfrm>
      </p:grpSpPr>
      <p:sp>
        <p:nvSpPr>
          <p:cNvPr id="81" name="Rectangle 80">
            <a:extLst>
              <a:ext uri="{FF2B5EF4-FFF2-40B4-BE49-F238E27FC236}">
                <a16:creationId xmlns:a16="http://schemas.microsoft.com/office/drawing/2014/main" id="{C60E932C-F8AA-4F65-90B7-C4FE6CC32F84}"/>
              </a:ext>
            </a:extLst>
          </p:cNvPr>
          <p:cNvSpPr/>
          <p:nvPr userDrawn="1"/>
        </p:nvSpPr>
        <p:spPr bwMode="white">
          <a:xfrm>
            <a:off x="0" y="0"/>
            <a:ext cx="9144000" cy="5143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srgbClr val="FFFFFF"/>
              </a:solidFill>
              <a:effectLst/>
              <a:uLnTx/>
              <a:uFillTx/>
              <a:latin typeface="Amazon Ember"/>
              <a:ea typeface="+mn-ea"/>
              <a:cs typeface="+mn-cs"/>
            </a:endParaRPr>
          </a:p>
        </p:txBody>
      </p:sp>
      <p:pic>
        <p:nvPicPr>
          <p:cNvPr id="15" name="Picture 14">
            <a:extLst>
              <a:ext uri="{FF2B5EF4-FFF2-40B4-BE49-F238E27FC236}">
                <a16:creationId xmlns:a16="http://schemas.microsoft.com/office/drawing/2014/main" id="{C4D3E297-925D-4089-99FB-7673F7BA9EC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166360" y="0"/>
            <a:ext cx="3977641" cy="5143500"/>
          </a:xfrm>
          <a:prstGeom prst="rect">
            <a:avLst/>
          </a:prstGeom>
        </p:spPr>
      </p:pic>
      <p:sp>
        <p:nvSpPr>
          <p:cNvPr id="10" name="Rectangle 9">
            <a:extLst>
              <a:ext uri="{FF2B5EF4-FFF2-40B4-BE49-F238E27FC236}">
                <a16:creationId xmlns:a16="http://schemas.microsoft.com/office/drawing/2014/main" id="{CA8EA768-21E2-47D5-BF0A-4E3BC354505B}"/>
              </a:ext>
            </a:extLst>
          </p:cNvPr>
          <p:cNvSpPr/>
          <p:nvPr userDrawn="1"/>
        </p:nvSpPr>
        <p:spPr bwMode="white">
          <a:xfrm>
            <a:off x="0" y="0"/>
            <a:ext cx="9144000" cy="5143500"/>
          </a:xfrm>
          <a:prstGeom prst="rect">
            <a:avLst/>
          </a:prstGeom>
          <a:solidFill>
            <a:schemeClr val="bg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83" name="TextBox 82">
            <a:extLst>
              <a:ext uri="{FF2B5EF4-FFF2-40B4-BE49-F238E27FC236}">
                <a16:creationId xmlns:a16="http://schemas.microsoft.com/office/drawing/2014/main" id="{06E59C74-BA02-4D75-AAE3-21544EDF8921}"/>
              </a:ext>
            </a:extLst>
          </p:cNvPr>
          <p:cNvSpPr txBox="1"/>
          <p:nvPr userDrawn="1"/>
        </p:nvSpPr>
        <p:spPr bwMode="black">
          <a:xfrm>
            <a:off x="7840980" y="4629151"/>
            <a:ext cx="845820" cy="157343"/>
          </a:xfrm>
          <a:prstGeom prst="rect">
            <a:avLst/>
          </a:prstGeom>
          <a:noFill/>
        </p:spPr>
        <p:txBody>
          <a:bodyPr wrap="square" lIns="0" tIns="0" rIns="0" bIns="0" rtlCol="0" anchor="ctr" anchorCtr="0">
            <a:no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1628AAE-5A61-43EB-BBD4-97DB23400D9C}" type="slidenum">
              <a:rPr kumimoji="0" lang="en-US" altLang="en-US" sz="800" b="0" i="0" u="none" strike="noStrike" kern="1200" cap="none" spc="0" normalizeH="0" baseline="0" noProof="0" smtClean="0">
                <a:ln>
                  <a:noFill/>
                </a:ln>
                <a:solidFill>
                  <a:srgbClr val="FFFFFF">
                    <a:lumMod val="25000"/>
                    <a:lumOff val="75000"/>
                  </a:srgbClr>
                </a:solidFill>
                <a:effectLst/>
                <a:uLnTx/>
                <a:uFillTx/>
                <a:latin typeface="Amazon Ember"/>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altLang="en-US" sz="800" b="0" i="0" u="none" strike="noStrike" kern="1200" cap="none" spc="0" normalizeH="0" baseline="0" noProof="0" dirty="0">
              <a:ln>
                <a:noFill/>
              </a:ln>
              <a:solidFill>
                <a:srgbClr val="FFFFFF">
                  <a:lumMod val="25000"/>
                  <a:lumOff val="75000"/>
                </a:srgbClr>
              </a:solidFill>
              <a:effectLst/>
              <a:uLnTx/>
              <a:uFillTx/>
              <a:latin typeface="Amazon Ember"/>
              <a:ea typeface="+mn-ea"/>
              <a:cs typeface="+mn-cs"/>
            </a:endParaRPr>
          </a:p>
        </p:txBody>
      </p:sp>
      <p:sp>
        <p:nvSpPr>
          <p:cNvPr id="79" name="Text Placeholder 11">
            <a:extLst>
              <a:ext uri="{FF2B5EF4-FFF2-40B4-BE49-F238E27FC236}">
                <a16:creationId xmlns:a16="http://schemas.microsoft.com/office/drawing/2014/main" id="{74B13E59-08A4-4875-A074-5CB651569D5A}"/>
              </a:ext>
            </a:extLst>
          </p:cNvPr>
          <p:cNvSpPr>
            <a:spLocks noGrp="1"/>
          </p:cNvSpPr>
          <p:nvPr userDrawn="1">
            <p:ph type="body" sz="quarter" idx="13" hasCustomPrompt="1"/>
          </p:nvPr>
        </p:nvSpPr>
        <p:spPr>
          <a:xfrm>
            <a:off x="466959" y="2711451"/>
            <a:ext cx="6041582" cy="434974"/>
          </a:xfrm>
        </p:spPr>
        <p:txBody>
          <a:bodyPr/>
          <a:lstStyle>
            <a:lvl1pPr marL="0" indent="0" algn="l">
              <a:spcBef>
                <a:spcPts val="0"/>
              </a:spcBef>
              <a:buNone/>
              <a:defRPr>
                <a:solidFill>
                  <a:schemeClr val="accent1"/>
                </a:solidFill>
              </a:defRPr>
            </a:lvl1pPr>
          </a:lstStyle>
          <a:p>
            <a:pPr lvl="0"/>
            <a:r>
              <a:rPr lang="en-US" dirty="0"/>
              <a:t>Section subhead</a:t>
            </a:r>
          </a:p>
        </p:txBody>
      </p:sp>
      <p:sp>
        <p:nvSpPr>
          <p:cNvPr id="80" name="Text Placeholder 8">
            <a:extLst>
              <a:ext uri="{FF2B5EF4-FFF2-40B4-BE49-F238E27FC236}">
                <a16:creationId xmlns:a16="http://schemas.microsoft.com/office/drawing/2014/main" id="{9981F4FC-DF7D-4205-8E45-D56DFCD45C39}"/>
              </a:ext>
            </a:extLst>
          </p:cNvPr>
          <p:cNvSpPr>
            <a:spLocks noGrp="1"/>
          </p:cNvSpPr>
          <p:nvPr userDrawn="1">
            <p:ph type="body" sz="quarter" idx="12" hasCustomPrompt="1"/>
          </p:nvPr>
        </p:nvSpPr>
        <p:spPr>
          <a:xfrm>
            <a:off x="466959" y="1822451"/>
            <a:ext cx="8219842" cy="811265"/>
          </a:xfrm>
        </p:spPr>
        <p:txBody>
          <a:bodyPr anchor="b" anchorCtr="0">
            <a:noAutofit/>
          </a:bodyPr>
          <a:lstStyle>
            <a:lvl1pPr marL="0" indent="0" algn="l">
              <a:spcBef>
                <a:spcPts val="0"/>
              </a:spcBef>
              <a:buNone/>
              <a:defRPr sz="4000" b="1" baseline="0">
                <a:solidFill>
                  <a:schemeClr val="tx1"/>
                </a:solidFill>
                <a:latin typeface="+mj-lt"/>
              </a:defRPr>
            </a:lvl1pPr>
          </a:lstStyle>
          <a:p>
            <a:pPr lvl="0"/>
            <a:r>
              <a:rPr lang="en-US" dirty="0"/>
              <a:t>Section header</a:t>
            </a:r>
          </a:p>
        </p:txBody>
      </p:sp>
      <p:sp>
        <p:nvSpPr>
          <p:cNvPr id="12" name="TextBox 11">
            <a:extLst>
              <a:ext uri="{FF2B5EF4-FFF2-40B4-BE49-F238E27FC236}">
                <a16:creationId xmlns:a16="http://schemas.microsoft.com/office/drawing/2014/main" id="{AA33287B-3D4C-4917-B5E1-135E73E7BE57}"/>
              </a:ext>
            </a:extLst>
          </p:cNvPr>
          <p:cNvSpPr txBox="1"/>
          <p:nvPr userDrawn="1"/>
        </p:nvSpPr>
        <p:spPr bwMode="black">
          <a:xfrm>
            <a:off x="4639962" y="4629151"/>
            <a:ext cx="3644419" cy="157343"/>
          </a:xfrm>
          <a:prstGeom prst="rect">
            <a:avLst/>
          </a:prstGeom>
          <a:noFill/>
        </p:spPr>
        <p:txBody>
          <a:bodyPr wrap="square" lIns="0" tIns="0" rIns="0" bIns="0" rtlCol="0" anchor="ctr" anchorCtr="0">
            <a:no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en-US" sz="800" b="0" i="0" u="none" strike="noStrike" kern="1200" cap="none" spc="0" normalizeH="0" baseline="0" noProof="0" dirty="0">
                <a:ln>
                  <a:noFill/>
                </a:ln>
                <a:solidFill>
                  <a:srgbClr val="FFFFFF">
                    <a:lumMod val="25000"/>
                    <a:lumOff val="75000"/>
                  </a:srgbClr>
                </a:solidFill>
                <a:effectLst/>
                <a:uLnTx/>
                <a:uFillTx/>
                <a:latin typeface="Amazon Ember"/>
                <a:ea typeface="+mn-ea"/>
                <a:cs typeface="+mn-cs"/>
              </a:rPr>
              <a:t>© 2020 Amazon Web Services, Inc. or its affiliates. All rights reserved   </a:t>
            </a:r>
            <a:r>
              <a:rPr kumimoji="0" lang="en-US" altLang="en-US" sz="800" b="1" i="0" u="none" strike="noStrike" kern="1200" cap="none" spc="0" normalizeH="0" baseline="0" noProof="0" dirty="0">
                <a:ln>
                  <a:noFill/>
                </a:ln>
                <a:solidFill>
                  <a:srgbClr val="FFCC00"/>
                </a:solidFill>
                <a:effectLst/>
                <a:uLnTx/>
                <a:uFillTx/>
                <a:latin typeface="Amazon Ember"/>
                <a:ea typeface="+mn-ea"/>
                <a:cs typeface="+mn-cs"/>
              </a:rPr>
              <a:t>|</a:t>
            </a:r>
          </a:p>
        </p:txBody>
      </p:sp>
      <p:grpSp>
        <p:nvGrpSpPr>
          <p:cNvPr id="11" name="Group 10">
            <a:extLst>
              <a:ext uri="{FF2B5EF4-FFF2-40B4-BE49-F238E27FC236}">
                <a16:creationId xmlns:a16="http://schemas.microsoft.com/office/drawing/2014/main" id="{7AE4ED69-06CE-4125-A31C-4BDD41C37ED6}"/>
              </a:ext>
            </a:extLst>
          </p:cNvPr>
          <p:cNvGrpSpPr/>
          <p:nvPr userDrawn="1"/>
        </p:nvGrpSpPr>
        <p:grpSpPr>
          <a:xfrm>
            <a:off x="457201" y="4786493"/>
            <a:ext cx="738851" cy="206583"/>
            <a:chOff x="3719413" y="-685800"/>
            <a:chExt cx="2452786" cy="685800"/>
          </a:xfrm>
        </p:grpSpPr>
        <p:sp>
          <p:nvSpPr>
            <p:cNvPr id="14" name="Freeform: Shape 13">
              <a:extLst>
                <a:ext uri="{FF2B5EF4-FFF2-40B4-BE49-F238E27FC236}">
                  <a16:creationId xmlns:a16="http://schemas.microsoft.com/office/drawing/2014/main" id="{C869E5ED-8A23-4894-A981-47D0C670CD10}"/>
                </a:ext>
              </a:extLst>
            </p:cNvPr>
            <p:cNvSpPr/>
            <p:nvPr/>
          </p:nvSpPr>
          <p:spPr>
            <a:xfrm>
              <a:off x="3768089" y="-685800"/>
              <a:ext cx="1050607" cy="358139"/>
            </a:xfrm>
            <a:custGeom>
              <a:avLst/>
              <a:gdLst>
                <a:gd name="connsiteX0" fmla="*/ 274320 w 1050607"/>
                <a:gd name="connsiteY0" fmla="*/ 248603 h 358139"/>
                <a:gd name="connsiteX1" fmla="*/ 279083 w 1050607"/>
                <a:gd name="connsiteY1" fmla="*/ 282893 h 358139"/>
                <a:gd name="connsiteX2" fmla="*/ 291465 w 1050607"/>
                <a:gd name="connsiteY2" fmla="*/ 310515 h 358139"/>
                <a:gd name="connsiteX3" fmla="*/ 294323 w 1050607"/>
                <a:gd name="connsiteY3" fmla="*/ 319088 h 358139"/>
                <a:gd name="connsiteX4" fmla="*/ 286703 w 1050607"/>
                <a:gd name="connsiteY4" fmla="*/ 330518 h 358139"/>
                <a:gd name="connsiteX5" fmla="*/ 262890 w 1050607"/>
                <a:gd name="connsiteY5" fmla="*/ 346710 h 358139"/>
                <a:gd name="connsiteX6" fmla="*/ 252413 w 1050607"/>
                <a:gd name="connsiteY6" fmla="*/ 350520 h 358139"/>
                <a:gd name="connsiteX7" fmla="*/ 240983 w 1050607"/>
                <a:gd name="connsiteY7" fmla="*/ 344805 h 358139"/>
                <a:gd name="connsiteX8" fmla="*/ 227648 w 1050607"/>
                <a:gd name="connsiteY8" fmla="*/ 326708 h 358139"/>
                <a:gd name="connsiteX9" fmla="*/ 216218 w 1050607"/>
                <a:gd name="connsiteY9" fmla="*/ 304800 h 358139"/>
                <a:gd name="connsiteX10" fmla="*/ 103823 w 1050607"/>
                <a:gd name="connsiteY10" fmla="*/ 357188 h 358139"/>
                <a:gd name="connsiteX11" fmla="*/ 27623 w 1050607"/>
                <a:gd name="connsiteY11" fmla="*/ 329565 h 358139"/>
                <a:gd name="connsiteX12" fmla="*/ 0 w 1050607"/>
                <a:gd name="connsiteY12" fmla="*/ 256223 h 358139"/>
                <a:gd name="connsiteX13" fmla="*/ 34290 w 1050607"/>
                <a:gd name="connsiteY13" fmla="*/ 178118 h 358139"/>
                <a:gd name="connsiteX14" fmla="*/ 127635 w 1050607"/>
                <a:gd name="connsiteY14" fmla="*/ 148590 h 358139"/>
                <a:gd name="connsiteX15" fmla="*/ 167640 w 1050607"/>
                <a:gd name="connsiteY15" fmla="*/ 151448 h 358139"/>
                <a:gd name="connsiteX16" fmla="*/ 211455 w 1050607"/>
                <a:gd name="connsiteY16" fmla="*/ 160020 h 358139"/>
                <a:gd name="connsiteX17" fmla="*/ 211455 w 1050607"/>
                <a:gd name="connsiteY17" fmla="*/ 132398 h 358139"/>
                <a:gd name="connsiteX18" fmla="*/ 193358 w 1050607"/>
                <a:gd name="connsiteY18" fmla="*/ 71438 h 358139"/>
                <a:gd name="connsiteX19" fmla="*/ 131445 w 1050607"/>
                <a:gd name="connsiteY19" fmla="*/ 53340 h 358139"/>
                <a:gd name="connsiteX20" fmla="*/ 90488 w 1050607"/>
                <a:gd name="connsiteY20" fmla="*/ 58103 h 358139"/>
                <a:gd name="connsiteX21" fmla="*/ 49530 w 1050607"/>
                <a:gd name="connsiteY21" fmla="*/ 71438 h 358139"/>
                <a:gd name="connsiteX22" fmla="*/ 36195 w 1050607"/>
                <a:gd name="connsiteY22" fmla="*/ 76200 h 358139"/>
                <a:gd name="connsiteX23" fmla="*/ 30480 w 1050607"/>
                <a:gd name="connsiteY23" fmla="*/ 77153 h 358139"/>
                <a:gd name="connsiteX24" fmla="*/ 22860 w 1050607"/>
                <a:gd name="connsiteY24" fmla="*/ 64770 h 358139"/>
                <a:gd name="connsiteX25" fmla="*/ 22860 w 1050607"/>
                <a:gd name="connsiteY25" fmla="*/ 45720 h 358139"/>
                <a:gd name="connsiteX26" fmla="*/ 25718 w 1050607"/>
                <a:gd name="connsiteY26" fmla="*/ 32385 h 358139"/>
                <a:gd name="connsiteX27" fmla="*/ 36195 w 1050607"/>
                <a:gd name="connsiteY27" fmla="*/ 24765 h 358139"/>
                <a:gd name="connsiteX28" fmla="*/ 83820 w 1050607"/>
                <a:gd name="connsiteY28" fmla="*/ 7620 h 358139"/>
                <a:gd name="connsiteX29" fmla="*/ 142875 w 1050607"/>
                <a:gd name="connsiteY29" fmla="*/ 0 h 358139"/>
                <a:gd name="connsiteX30" fmla="*/ 242888 w 1050607"/>
                <a:gd name="connsiteY30" fmla="*/ 31433 h 358139"/>
                <a:gd name="connsiteX31" fmla="*/ 274320 w 1050607"/>
                <a:gd name="connsiteY31" fmla="*/ 124778 h 358139"/>
                <a:gd name="connsiteX32" fmla="*/ 274320 w 1050607"/>
                <a:gd name="connsiteY32" fmla="*/ 248603 h 358139"/>
                <a:gd name="connsiteX33" fmla="*/ 120015 w 1050607"/>
                <a:gd name="connsiteY33" fmla="*/ 306705 h 358139"/>
                <a:gd name="connsiteX34" fmla="*/ 159068 w 1050607"/>
                <a:gd name="connsiteY34" fmla="*/ 300038 h 358139"/>
                <a:gd name="connsiteX35" fmla="*/ 195263 w 1050607"/>
                <a:gd name="connsiteY35" fmla="*/ 275273 h 358139"/>
                <a:gd name="connsiteX36" fmla="*/ 208598 w 1050607"/>
                <a:gd name="connsiteY36" fmla="*/ 250508 h 358139"/>
                <a:gd name="connsiteX37" fmla="*/ 212408 w 1050607"/>
                <a:gd name="connsiteY37" fmla="*/ 217170 h 358139"/>
                <a:gd name="connsiteX38" fmla="*/ 212408 w 1050607"/>
                <a:gd name="connsiteY38" fmla="*/ 200978 h 358139"/>
                <a:gd name="connsiteX39" fmla="*/ 177165 w 1050607"/>
                <a:gd name="connsiteY39" fmla="*/ 194310 h 358139"/>
                <a:gd name="connsiteX40" fmla="*/ 141923 w 1050607"/>
                <a:gd name="connsiteY40" fmla="*/ 192405 h 358139"/>
                <a:gd name="connsiteX41" fmla="*/ 84773 w 1050607"/>
                <a:gd name="connsiteY41" fmla="*/ 207645 h 358139"/>
                <a:gd name="connsiteX42" fmla="*/ 65723 w 1050607"/>
                <a:gd name="connsiteY42" fmla="*/ 251460 h 358139"/>
                <a:gd name="connsiteX43" fmla="*/ 80010 w 1050607"/>
                <a:gd name="connsiteY43" fmla="*/ 291465 h 358139"/>
                <a:gd name="connsiteX44" fmla="*/ 120015 w 1050607"/>
                <a:gd name="connsiteY44" fmla="*/ 306705 h 358139"/>
                <a:gd name="connsiteX45" fmla="*/ 425768 w 1050607"/>
                <a:gd name="connsiteY45" fmla="*/ 348615 h 358139"/>
                <a:gd name="connsiteX46" fmla="*/ 411480 w 1050607"/>
                <a:gd name="connsiteY46" fmla="*/ 344805 h 358139"/>
                <a:gd name="connsiteX47" fmla="*/ 403860 w 1050607"/>
                <a:gd name="connsiteY47" fmla="*/ 329565 h 358139"/>
                <a:gd name="connsiteX48" fmla="*/ 314325 w 1050607"/>
                <a:gd name="connsiteY48" fmla="*/ 34290 h 358139"/>
                <a:gd name="connsiteX49" fmla="*/ 310515 w 1050607"/>
                <a:gd name="connsiteY49" fmla="*/ 19050 h 358139"/>
                <a:gd name="connsiteX50" fmla="*/ 320040 w 1050607"/>
                <a:gd name="connsiteY50" fmla="*/ 9525 h 358139"/>
                <a:gd name="connsiteX51" fmla="*/ 357188 w 1050607"/>
                <a:gd name="connsiteY51" fmla="*/ 9525 h 358139"/>
                <a:gd name="connsiteX52" fmla="*/ 372428 w 1050607"/>
                <a:gd name="connsiteY52" fmla="*/ 13335 h 358139"/>
                <a:gd name="connsiteX53" fmla="*/ 380048 w 1050607"/>
                <a:gd name="connsiteY53" fmla="*/ 28575 h 358139"/>
                <a:gd name="connsiteX54" fmla="*/ 443865 w 1050607"/>
                <a:gd name="connsiteY54" fmla="*/ 280988 h 358139"/>
                <a:gd name="connsiteX55" fmla="*/ 503873 w 1050607"/>
                <a:gd name="connsiteY55" fmla="*/ 28575 h 358139"/>
                <a:gd name="connsiteX56" fmla="*/ 511493 w 1050607"/>
                <a:gd name="connsiteY56" fmla="*/ 13335 h 358139"/>
                <a:gd name="connsiteX57" fmla="*/ 526733 w 1050607"/>
                <a:gd name="connsiteY57" fmla="*/ 9525 h 358139"/>
                <a:gd name="connsiteX58" fmla="*/ 557213 w 1050607"/>
                <a:gd name="connsiteY58" fmla="*/ 9525 h 358139"/>
                <a:gd name="connsiteX59" fmla="*/ 572453 w 1050607"/>
                <a:gd name="connsiteY59" fmla="*/ 13335 h 358139"/>
                <a:gd name="connsiteX60" fmla="*/ 580073 w 1050607"/>
                <a:gd name="connsiteY60" fmla="*/ 28575 h 358139"/>
                <a:gd name="connsiteX61" fmla="*/ 640080 w 1050607"/>
                <a:gd name="connsiteY61" fmla="*/ 283845 h 358139"/>
                <a:gd name="connsiteX62" fmla="*/ 705803 w 1050607"/>
                <a:gd name="connsiteY62" fmla="*/ 28575 h 358139"/>
                <a:gd name="connsiteX63" fmla="*/ 713423 w 1050607"/>
                <a:gd name="connsiteY63" fmla="*/ 13335 h 358139"/>
                <a:gd name="connsiteX64" fmla="*/ 728663 w 1050607"/>
                <a:gd name="connsiteY64" fmla="*/ 9525 h 358139"/>
                <a:gd name="connsiteX65" fmla="*/ 763905 w 1050607"/>
                <a:gd name="connsiteY65" fmla="*/ 9525 h 358139"/>
                <a:gd name="connsiteX66" fmla="*/ 773430 w 1050607"/>
                <a:gd name="connsiteY66" fmla="*/ 19050 h 358139"/>
                <a:gd name="connsiteX67" fmla="*/ 772478 w 1050607"/>
                <a:gd name="connsiteY67" fmla="*/ 24765 h 358139"/>
                <a:gd name="connsiteX68" fmla="*/ 769620 w 1050607"/>
                <a:gd name="connsiteY68" fmla="*/ 34290 h 358139"/>
                <a:gd name="connsiteX69" fmla="*/ 677228 w 1050607"/>
                <a:gd name="connsiteY69" fmla="*/ 329565 h 358139"/>
                <a:gd name="connsiteX70" fmla="*/ 669608 w 1050607"/>
                <a:gd name="connsiteY70" fmla="*/ 344805 h 358139"/>
                <a:gd name="connsiteX71" fmla="*/ 655320 w 1050607"/>
                <a:gd name="connsiteY71" fmla="*/ 348615 h 358139"/>
                <a:gd name="connsiteX72" fmla="*/ 622935 w 1050607"/>
                <a:gd name="connsiteY72" fmla="*/ 348615 h 358139"/>
                <a:gd name="connsiteX73" fmla="*/ 607695 w 1050607"/>
                <a:gd name="connsiteY73" fmla="*/ 344805 h 358139"/>
                <a:gd name="connsiteX74" fmla="*/ 600075 w 1050607"/>
                <a:gd name="connsiteY74" fmla="*/ 329565 h 358139"/>
                <a:gd name="connsiteX75" fmla="*/ 540068 w 1050607"/>
                <a:gd name="connsiteY75" fmla="*/ 83820 h 358139"/>
                <a:gd name="connsiteX76" fmla="*/ 481013 w 1050607"/>
                <a:gd name="connsiteY76" fmla="*/ 329565 h 358139"/>
                <a:gd name="connsiteX77" fmla="*/ 473393 w 1050607"/>
                <a:gd name="connsiteY77" fmla="*/ 344805 h 358139"/>
                <a:gd name="connsiteX78" fmla="*/ 458153 w 1050607"/>
                <a:gd name="connsiteY78" fmla="*/ 348615 h 358139"/>
                <a:gd name="connsiteX79" fmla="*/ 425768 w 1050607"/>
                <a:gd name="connsiteY79" fmla="*/ 348615 h 358139"/>
                <a:gd name="connsiteX80" fmla="*/ 916305 w 1050607"/>
                <a:gd name="connsiteY80" fmla="*/ 358140 h 358139"/>
                <a:gd name="connsiteX81" fmla="*/ 857250 w 1050607"/>
                <a:gd name="connsiteY81" fmla="*/ 351473 h 358139"/>
                <a:gd name="connsiteX82" fmla="*/ 813435 w 1050607"/>
                <a:gd name="connsiteY82" fmla="*/ 336233 h 358139"/>
                <a:gd name="connsiteX83" fmla="*/ 802005 w 1050607"/>
                <a:gd name="connsiteY83" fmla="*/ 325755 h 358139"/>
                <a:gd name="connsiteX84" fmla="*/ 800100 w 1050607"/>
                <a:gd name="connsiteY84" fmla="*/ 315278 h 358139"/>
                <a:gd name="connsiteX85" fmla="*/ 800100 w 1050607"/>
                <a:gd name="connsiteY85" fmla="*/ 296228 h 358139"/>
                <a:gd name="connsiteX86" fmla="*/ 808673 w 1050607"/>
                <a:gd name="connsiteY86" fmla="*/ 283845 h 358139"/>
                <a:gd name="connsiteX87" fmla="*/ 815340 w 1050607"/>
                <a:gd name="connsiteY87" fmla="*/ 284798 h 358139"/>
                <a:gd name="connsiteX88" fmla="*/ 824865 w 1050607"/>
                <a:gd name="connsiteY88" fmla="*/ 288608 h 358139"/>
                <a:gd name="connsiteX89" fmla="*/ 866775 w 1050607"/>
                <a:gd name="connsiteY89" fmla="*/ 301943 h 358139"/>
                <a:gd name="connsiteX90" fmla="*/ 912495 w 1050607"/>
                <a:gd name="connsiteY90" fmla="*/ 306705 h 358139"/>
                <a:gd name="connsiteX91" fmla="*/ 968693 w 1050607"/>
                <a:gd name="connsiteY91" fmla="*/ 294323 h 358139"/>
                <a:gd name="connsiteX92" fmla="*/ 988695 w 1050607"/>
                <a:gd name="connsiteY92" fmla="*/ 258128 h 358139"/>
                <a:gd name="connsiteX93" fmla="*/ 978218 w 1050607"/>
                <a:gd name="connsiteY93" fmla="*/ 231458 h 358139"/>
                <a:gd name="connsiteX94" fmla="*/ 940118 w 1050607"/>
                <a:gd name="connsiteY94" fmla="*/ 211455 h 358139"/>
                <a:gd name="connsiteX95" fmla="*/ 884873 w 1050607"/>
                <a:gd name="connsiteY95" fmla="*/ 194310 h 358139"/>
                <a:gd name="connsiteX96" fmla="*/ 823913 w 1050607"/>
                <a:gd name="connsiteY96" fmla="*/ 155258 h 358139"/>
                <a:gd name="connsiteX97" fmla="*/ 804863 w 1050607"/>
                <a:gd name="connsiteY97" fmla="*/ 100013 h 358139"/>
                <a:gd name="connsiteX98" fmla="*/ 815340 w 1050607"/>
                <a:gd name="connsiteY98" fmla="*/ 58103 h 358139"/>
                <a:gd name="connsiteX99" fmla="*/ 842963 w 1050607"/>
                <a:gd name="connsiteY99" fmla="*/ 26670 h 358139"/>
                <a:gd name="connsiteX100" fmla="*/ 882968 w 1050607"/>
                <a:gd name="connsiteY100" fmla="*/ 6668 h 358139"/>
                <a:gd name="connsiteX101" fmla="*/ 930593 w 1050607"/>
                <a:gd name="connsiteY101" fmla="*/ 0 h 358139"/>
                <a:gd name="connsiteX102" fmla="*/ 956310 w 1050607"/>
                <a:gd name="connsiteY102" fmla="*/ 1905 h 358139"/>
                <a:gd name="connsiteX103" fmla="*/ 981075 w 1050607"/>
                <a:gd name="connsiteY103" fmla="*/ 6668 h 358139"/>
                <a:gd name="connsiteX104" fmla="*/ 1002983 w 1050607"/>
                <a:gd name="connsiteY104" fmla="*/ 12383 h 358139"/>
                <a:gd name="connsiteX105" fmla="*/ 1019175 w 1050607"/>
                <a:gd name="connsiteY105" fmla="*/ 19050 h 358139"/>
                <a:gd name="connsiteX106" fmla="*/ 1030605 w 1050607"/>
                <a:gd name="connsiteY106" fmla="*/ 28575 h 358139"/>
                <a:gd name="connsiteX107" fmla="*/ 1034415 w 1050607"/>
                <a:gd name="connsiteY107" fmla="*/ 40958 h 358139"/>
                <a:gd name="connsiteX108" fmla="*/ 1034415 w 1050607"/>
                <a:gd name="connsiteY108" fmla="*/ 59055 h 358139"/>
                <a:gd name="connsiteX109" fmla="*/ 1025843 w 1050607"/>
                <a:gd name="connsiteY109" fmla="*/ 71438 h 358139"/>
                <a:gd name="connsiteX110" fmla="*/ 1011555 w 1050607"/>
                <a:gd name="connsiteY110" fmla="*/ 66675 h 358139"/>
                <a:gd name="connsiteX111" fmla="*/ 938213 w 1050607"/>
                <a:gd name="connsiteY111" fmla="*/ 52388 h 358139"/>
                <a:gd name="connsiteX112" fmla="*/ 887730 w 1050607"/>
                <a:gd name="connsiteY112" fmla="*/ 62865 h 358139"/>
                <a:gd name="connsiteX113" fmla="*/ 865823 w 1050607"/>
                <a:gd name="connsiteY113" fmla="*/ 96203 h 358139"/>
                <a:gd name="connsiteX114" fmla="*/ 877253 w 1050607"/>
                <a:gd name="connsiteY114" fmla="*/ 122873 h 358139"/>
                <a:gd name="connsiteX115" fmla="*/ 919163 w 1050607"/>
                <a:gd name="connsiteY115" fmla="*/ 143828 h 358139"/>
                <a:gd name="connsiteX116" fmla="*/ 973455 w 1050607"/>
                <a:gd name="connsiteY116" fmla="*/ 160973 h 358139"/>
                <a:gd name="connsiteX117" fmla="*/ 1032510 w 1050607"/>
                <a:gd name="connsiteY117" fmla="*/ 198120 h 358139"/>
                <a:gd name="connsiteX118" fmla="*/ 1050608 w 1050607"/>
                <a:gd name="connsiteY118" fmla="*/ 251460 h 358139"/>
                <a:gd name="connsiteX119" fmla="*/ 1040130 w 1050607"/>
                <a:gd name="connsiteY119" fmla="*/ 296228 h 358139"/>
                <a:gd name="connsiteX120" fmla="*/ 1012508 w 1050607"/>
                <a:gd name="connsiteY120" fmla="*/ 329565 h 358139"/>
                <a:gd name="connsiteX121" fmla="*/ 970598 w 1050607"/>
                <a:gd name="connsiteY121" fmla="*/ 350520 h 358139"/>
                <a:gd name="connsiteX122" fmla="*/ 916305 w 1050607"/>
                <a:gd name="connsiteY122" fmla="*/ 358140 h 358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1050607" h="358139">
                  <a:moveTo>
                    <a:pt x="274320" y="248603"/>
                  </a:moveTo>
                  <a:cubicBezTo>
                    <a:pt x="274320" y="262890"/>
                    <a:pt x="276225" y="274320"/>
                    <a:pt x="279083" y="282893"/>
                  </a:cubicBezTo>
                  <a:cubicBezTo>
                    <a:pt x="281940" y="291465"/>
                    <a:pt x="285750" y="300038"/>
                    <a:pt x="291465" y="310515"/>
                  </a:cubicBezTo>
                  <a:cubicBezTo>
                    <a:pt x="293370" y="313373"/>
                    <a:pt x="294323" y="316230"/>
                    <a:pt x="294323" y="319088"/>
                  </a:cubicBezTo>
                  <a:cubicBezTo>
                    <a:pt x="294323" y="322898"/>
                    <a:pt x="291465" y="326708"/>
                    <a:pt x="286703" y="330518"/>
                  </a:cubicBezTo>
                  <a:lnTo>
                    <a:pt x="262890" y="346710"/>
                  </a:lnTo>
                  <a:cubicBezTo>
                    <a:pt x="259080" y="348615"/>
                    <a:pt x="256223" y="350520"/>
                    <a:pt x="252413" y="350520"/>
                  </a:cubicBezTo>
                  <a:cubicBezTo>
                    <a:pt x="248603" y="350520"/>
                    <a:pt x="244793" y="348615"/>
                    <a:pt x="240983" y="344805"/>
                  </a:cubicBezTo>
                  <a:cubicBezTo>
                    <a:pt x="235268" y="339090"/>
                    <a:pt x="231458" y="333375"/>
                    <a:pt x="227648" y="326708"/>
                  </a:cubicBezTo>
                  <a:cubicBezTo>
                    <a:pt x="223838" y="320040"/>
                    <a:pt x="220028" y="312420"/>
                    <a:pt x="216218" y="304800"/>
                  </a:cubicBezTo>
                  <a:cubicBezTo>
                    <a:pt x="186690" y="340043"/>
                    <a:pt x="148590" y="357188"/>
                    <a:pt x="103823" y="357188"/>
                  </a:cubicBezTo>
                  <a:cubicBezTo>
                    <a:pt x="71438" y="357188"/>
                    <a:pt x="46673" y="347663"/>
                    <a:pt x="27623" y="329565"/>
                  </a:cubicBezTo>
                  <a:cubicBezTo>
                    <a:pt x="8573" y="311468"/>
                    <a:pt x="0" y="286703"/>
                    <a:pt x="0" y="256223"/>
                  </a:cubicBezTo>
                  <a:cubicBezTo>
                    <a:pt x="0" y="223838"/>
                    <a:pt x="11430" y="197168"/>
                    <a:pt x="34290" y="178118"/>
                  </a:cubicBezTo>
                  <a:cubicBezTo>
                    <a:pt x="57150" y="158115"/>
                    <a:pt x="88583" y="148590"/>
                    <a:pt x="127635" y="148590"/>
                  </a:cubicBezTo>
                  <a:cubicBezTo>
                    <a:pt x="140970" y="148590"/>
                    <a:pt x="154305" y="149543"/>
                    <a:pt x="167640" y="151448"/>
                  </a:cubicBezTo>
                  <a:cubicBezTo>
                    <a:pt x="181928" y="153353"/>
                    <a:pt x="196215" y="156210"/>
                    <a:pt x="211455" y="160020"/>
                  </a:cubicBezTo>
                  <a:lnTo>
                    <a:pt x="211455" y="132398"/>
                  </a:lnTo>
                  <a:cubicBezTo>
                    <a:pt x="211455" y="103823"/>
                    <a:pt x="205740" y="82868"/>
                    <a:pt x="193358" y="71438"/>
                  </a:cubicBezTo>
                  <a:cubicBezTo>
                    <a:pt x="180975" y="60008"/>
                    <a:pt x="160973" y="53340"/>
                    <a:pt x="131445" y="53340"/>
                  </a:cubicBezTo>
                  <a:cubicBezTo>
                    <a:pt x="118110" y="53340"/>
                    <a:pt x="104775" y="55245"/>
                    <a:pt x="90488" y="58103"/>
                  </a:cubicBezTo>
                  <a:cubicBezTo>
                    <a:pt x="76200" y="61913"/>
                    <a:pt x="62865" y="65723"/>
                    <a:pt x="49530" y="71438"/>
                  </a:cubicBezTo>
                  <a:cubicBezTo>
                    <a:pt x="43815" y="73343"/>
                    <a:pt x="39053" y="75248"/>
                    <a:pt x="36195" y="76200"/>
                  </a:cubicBezTo>
                  <a:cubicBezTo>
                    <a:pt x="33338" y="76200"/>
                    <a:pt x="31432" y="77153"/>
                    <a:pt x="30480" y="77153"/>
                  </a:cubicBezTo>
                  <a:cubicBezTo>
                    <a:pt x="24765" y="77153"/>
                    <a:pt x="22860" y="73343"/>
                    <a:pt x="22860" y="64770"/>
                  </a:cubicBezTo>
                  <a:lnTo>
                    <a:pt x="22860" y="45720"/>
                  </a:lnTo>
                  <a:cubicBezTo>
                    <a:pt x="22860" y="39053"/>
                    <a:pt x="23813" y="35243"/>
                    <a:pt x="25718" y="32385"/>
                  </a:cubicBezTo>
                  <a:cubicBezTo>
                    <a:pt x="27623" y="29528"/>
                    <a:pt x="31432" y="26670"/>
                    <a:pt x="36195" y="24765"/>
                  </a:cubicBezTo>
                  <a:cubicBezTo>
                    <a:pt x="49530" y="18098"/>
                    <a:pt x="65723" y="12383"/>
                    <a:pt x="83820" y="7620"/>
                  </a:cubicBezTo>
                  <a:cubicBezTo>
                    <a:pt x="102870" y="2858"/>
                    <a:pt x="121920" y="0"/>
                    <a:pt x="142875" y="0"/>
                  </a:cubicBezTo>
                  <a:cubicBezTo>
                    <a:pt x="188595" y="0"/>
                    <a:pt x="221933" y="10478"/>
                    <a:pt x="242888" y="31433"/>
                  </a:cubicBezTo>
                  <a:cubicBezTo>
                    <a:pt x="263843" y="52388"/>
                    <a:pt x="274320" y="83820"/>
                    <a:pt x="274320" y="124778"/>
                  </a:cubicBezTo>
                  <a:lnTo>
                    <a:pt x="274320" y="248603"/>
                  </a:lnTo>
                  <a:close/>
                  <a:moveTo>
                    <a:pt x="120015" y="306705"/>
                  </a:moveTo>
                  <a:cubicBezTo>
                    <a:pt x="132398" y="306705"/>
                    <a:pt x="145733" y="304800"/>
                    <a:pt x="159068" y="300038"/>
                  </a:cubicBezTo>
                  <a:cubicBezTo>
                    <a:pt x="172403" y="295275"/>
                    <a:pt x="184785" y="287655"/>
                    <a:pt x="195263" y="275273"/>
                  </a:cubicBezTo>
                  <a:cubicBezTo>
                    <a:pt x="201930" y="268605"/>
                    <a:pt x="205740" y="260033"/>
                    <a:pt x="208598" y="250508"/>
                  </a:cubicBezTo>
                  <a:cubicBezTo>
                    <a:pt x="211455" y="240983"/>
                    <a:pt x="212408" y="230505"/>
                    <a:pt x="212408" y="217170"/>
                  </a:cubicBezTo>
                  <a:lnTo>
                    <a:pt x="212408" y="200978"/>
                  </a:lnTo>
                  <a:cubicBezTo>
                    <a:pt x="200978" y="198120"/>
                    <a:pt x="189548" y="196215"/>
                    <a:pt x="177165" y="194310"/>
                  </a:cubicBezTo>
                  <a:cubicBezTo>
                    <a:pt x="164783" y="192405"/>
                    <a:pt x="153353" y="192405"/>
                    <a:pt x="141923" y="192405"/>
                  </a:cubicBezTo>
                  <a:cubicBezTo>
                    <a:pt x="116205" y="192405"/>
                    <a:pt x="98108" y="197168"/>
                    <a:pt x="84773" y="207645"/>
                  </a:cubicBezTo>
                  <a:cubicBezTo>
                    <a:pt x="72390" y="218123"/>
                    <a:pt x="65723" y="232410"/>
                    <a:pt x="65723" y="251460"/>
                  </a:cubicBezTo>
                  <a:cubicBezTo>
                    <a:pt x="65723" y="269558"/>
                    <a:pt x="70485" y="282893"/>
                    <a:pt x="80010" y="291465"/>
                  </a:cubicBezTo>
                  <a:cubicBezTo>
                    <a:pt x="89535" y="302895"/>
                    <a:pt x="102870" y="306705"/>
                    <a:pt x="120015" y="306705"/>
                  </a:cubicBezTo>
                  <a:close/>
                  <a:moveTo>
                    <a:pt x="425768" y="348615"/>
                  </a:moveTo>
                  <a:cubicBezTo>
                    <a:pt x="419100" y="348615"/>
                    <a:pt x="414338" y="347663"/>
                    <a:pt x="411480" y="344805"/>
                  </a:cubicBezTo>
                  <a:cubicBezTo>
                    <a:pt x="408623" y="341948"/>
                    <a:pt x="405765" y="337185"/>
                    <a:pt x="403860" y="329565"/>
                  </a:cubicBezTo>
                  <a:lnTo>
                    <a:pt x="314325" y="34290"/>
                  </a:lnTo>
                  <a:cubicBezTo>
                    <a:pt x="312420" y="26670"/>
                    <a:pt x="310515" y="21908"/>
                    <a:pt x="310515" y="19050"/>
                  </a:cubicBezTo>
                  <a:cubicBezTo>
                    <a:pt x="310515" y="12383"/>
                    <a:pt x="313373" y="9525"/>
                    <a:pt x="320040" y="9525"/>
                  </a:cubicBezTo>
                  <a:lnTo>
                    <a:pt x="357188" y="9525"/>
                  </a:lnTo>
                  <a:cubicBezTo>
                    <a:pt x="363855" y="9525"/>
                    <a:pt x="369570" y="10478"/>
                    <a:pt x="372428" y="13335"/>
                  </a:cubicBezTo>
                  <a:cubicBezTo>
                    <a:pt x="375285" y="16193"/>
                    <a:pt x="378143" y="20955"/>
                    <a:pt x="380048" y="28575"/>
                  </a:cubicBezTo>
                  <a:lnTo>
                    <a:pt x="443865" y="280988"/>
                  </a:lnTo>
                  <a:lnTo>
                    <a:pt x="503873" y="28575"/>
                  </a:lnTo>
                  <a:cubicBezTo>
                    <a:pt x="505778" y="20955"/>
                    <a:pt x="507683" y="16193"/>
                    <a:pt x="511493" y="13335"/>
                  </a:cubicBezTo>
                  <a:cubicBezTo>
                    <a:pt x="514350" y="10478"/>
                    <a:pt x="520065" y="9525"/>
                    <a:pt x="526733" y="9525"/>
                  </a:cubicBezTo>
                  <a:lnTo>
                    <a:pt x="557213" y="9525"/>
                  </a:lnTo>
                  <a:cubicBezTo>
                    <a:pt x="563880" y="9525"/>
                    <a:pt x="569595" y="10478"/>
                    <a:pt x="572453" y="13335"/>
                  </a:cubicBezTo>
                  <a:cubicBezTo>
                    <a:pt x="575310" y="16193"/>
                    <a:pt x="578168" y="20955"/>
                    <a:pt x="580073" y="28575"/>
                  </a:cubicBezTo>
                  <a:lnTo>
                    <a:pt x="640080" y="283845"/>
                  </a:lnTo>
                  <a:lnTo>
                    <a:pt x="705803" y="28575"/>
                  </a:lnTo>
                  <a:cubicBezTo>
                    <a:pt x="707708" y="20955"/>
                    <a:pt x="710565" y="16193"/>
                    <a:pt x="713423" y="13335"/>
                  </a:cubicBezTo>
                  <a:cubicBezTo>
                    <a:pt x="716280" y="10478"/>
                    <a:pt x="721043" y="9525"/>
                    <a:pt x="728663" y="9525"/>
                  </a:cubicBezTo>
                  <a:lnTo>
                    <a:pt x="763905" y="9525"/>
                  </a:lnTo>
                  <a:cubicBezTo>
                    <a:pt x="770573" y="9525"/>
                    <a:pt x="773430" y="12383"/>
                    <a:pt x="773430" y="19050"/>
                  </a:cubicBezTo>
                  <a:cubicBezTo>
                    <a:pt x="773430" y="20955"/>
                    <a:pt x="773430" y="22860"/>
                    <a:pt x="772478" y="24765"/>
                  </a:cubicBezTo>
                  <a:cubicBezTo>
                    <a:pt x="772478" y="26670"/>
                    <a:pt x="771525" y="30480"/>
                    <a:pt x="769620" y="34290"/>
                  </a:cubicBezTo>
                  <a:lnTo>
                    <a:pt x="677228" y="329565"/>
                  </a:lnTo>
                  <a:cubicBezTo>
                    <a:pt x="675323" y="337185"/>
                    <a:pt x="672465" y="341948"/>
                    <a:pt x="669608" y="344805"/>
                  </a:cubicBezTo>
                  <a:cubicBezTo>
                    <a:pt x="666750" y="347663"/>
                    <a:pt x="661988" y="348615"/>
                    <a:pt x="655320" y="348615"/>
                  </a:cubicBezTo>
                  <a:lnTo>
                    <a:pt x="622935" y="348615"/>
                  </a:lnTo>
                  <a:cubicBezTo>
                    <a:pt x="616268" y="348615"/>
                    <a:pt x="610553" y="347663"/>
                    <a:pt x="607695" y="344805"/>
                  </a:cubicBezTo>
                  <a:cubicBezTo>
                    <a:pt x="604838" y="341948"/>
                    <a:pt x="601980" y="337185"/>
                    <a:pt x="600075" y="329565"/>
                  </a:cubicBezTo>
                  <a:lnTo>
                    <a:pt x="540068" y="83820"/>
                  </a:lnTo>
                  <a:lnTo>
                    <a:pt x="481013" y="329565"/>
                  </a:lnTo>
                  <a:cubicBezTo>
                    <a:pt x="479108" y="337185"/>
                    <a:pt x="477203" y="341948"/>
                    <a:pt x="473393" y="344805"/>
                  </a:cubicBezTo>
                  <a:cubicBezTo>
                    <a:pt x="470535" y="347663"/>
                    <a:pt x="464820" y="348615"/>
                    <a:pt x="458153" y="348615"/>
                  </a:cubicBezTo>
                  <a:lnTo>
                    <a:pt x="425768" y="348615"/>
                  </a:lnTo>
                  <a:close/>
                  <a:moveTo>
                    <a:pt x="916305" y="358140"/>
                  </a:moveTo>
                  <a:cubicBezTo>
                    <a:pt x="896303" y="358140"/>
                    <a:pt x="876300" y="356235"/>
                    <a:pt x="857250" y="351473"/>
                  </a:cubicBezTo>
                  <a:cubicBezTo>
                    <a:pt x="838200" y="346710"/>
                    <a:pt x="822960" y="341948"/>
                    <a:pt x="813435" y="336233"/>
                  </a:cubicBezTo>
                  <a:cubicBezTo>
                    <a:pt x="806768" y="332423"/>
                    <a:pt x="802958" y="329565"/>
                    <a:pt x="802005" y="325755"/>
                  </a:cubicBezTo>
                  <a:cubicBezTo>
                    <a:pt x="800100" y="321945"/>
                    <a:pt x="800100" y="319088"/>
                    <a:pt x="800100" y="315278"/>
                  </a:cubicBezTo>
                  <a:lnTo>
                    <a:pt x="800100" y="296228"/>
                  </a:lnTo>
                  <a:cubicBezTo>
                    <a:pt x="800100" y="288608"/>
                    <a:pt x="802958" y="283845"/>
                    <a:pt x="808673" y="283845"/>
                  </a:cubicBezTo>
                  <a:cubicBezTo>
                    <a:pt x="810578" y="283845"/>
                    <a:pt x="813435" y="283845"/>
                    <a:pt x="815340" y="284798"/>
                  </a:cubicBezTo>
                  <a:cubicBezTo>
                    <a:pt x="818198" y="285750"/>
                    <a:pt x="821055" y="286703"/>
                    <a:pt x="824865" y="288608"/>
                  </a:cubicBezTo>
                  <a:cubicBezTo>
                    <a:pt x="838200" y="294323"/>
                    <a:pt x="851535" y="299085"/>
                    <a:pt x="866775" y="301943"/>
                  </a:cubicBezTo>
                  <a:cubicBezTo>
                    <a:pt x="882015" y="304800"/>
                    <a:pt x="897255" y="306705"/>
                    <a:pt x="912495" y="306705"/>
                  </a:cubicBezTo>
                  <a:cubicBezTo>
                    <a:pt x="936308" y="306705"/>
                    <a:pt x="955358" y="302895"/>
                    <a:pt x="968693" y="294323"/>
                  </a:cubicBezTo>
                  <a:cubicBezTo>
                    <a:pt x="982028" y="285750"/>
                    <a:pt x="988695" y="274320"/>
                    <a:pt x="988695" y="258128"/>
                  </a:cubicBezTo>
                  <a:cubicBezTo>
                    <a:pt x="988695" y="247650"/>
                    <a:pt x="984885" y="238125"/>
                    <a:pt x="978218" y="231458"/>
                  </a:cubicBezTo>
                  <a:cubicBezTo>
                    <a:pt x="971550" y="224790"/>
                    <a:pt x="958215" y="218123"/>
                    <a:pt x="940118" y="211455"/>
                  </a:cubicBezTo>
                  <a:lnTo>
                    <a:pt x="884873" y="194310"/>
                  </a:lnTo>
                  <a:cubicBezTo>
                    <a:pt x="857250" y="185738"/>
                    <a:pt x="836295" y="172403"/>
                    <a:pt x="823913" y="155258"/>
                  </a:cubicBezTo>
                  <a:cubicBezTo>
                    <a:pt x="811530" y="138113"/>
                    <a:pt x="804863" y="120015"/>
                    <a:pt x="804863" y="100013"/>
                  </a:cubicBezTo>
                  <a:cubicBezTo>
                    <a:pt x="804863" y="83820"/>
                    <a:pt x="808673" y="69533"/>
                    <a:pt x="815340" y="58103"/>
                  </a:cubicBezTo>
                  <a:cubicBezTo>
                    <a:pt x="822008" y="45720"/>
                    <a:pt x="831533" y="35243"/>
                    <a:pt x="842963" y="26670"/>
                  </a:cubicBezTo>
                  <a:cubicBezTo>
                    <a:pt x="854393" y="18098"/>
                    <a:pt x="867728" y="11430"/>
                    <a:pt x="882968" y="6668"/>
                  </a:cubicBezTo>
                  <a:cubicBezTo>
                    <a:pt x="898208" y="1905"/>
                    <a:pt x="914400" y="0"/>
                    <a:pt x="930593" y="0"/>
                  </a:cubicBezTo>
                  <a:cubicBezTo>
                    <a:pt x="939165" y="0"/>
                    <a:pt x="947738" y="953"/>
                    <a:pt x="956310" y="1905"/>
                  </a:cubicBezTo>
                  <a:cubicBezTo>
                    <a:pt x="964883" y="2858"/>
                    <a:pt x="973455" y="4763"/>
                    <a:pt x="981075" y="6668"/>
                  </a:cubicBezTo>
                  <a:cubicBezTo>
                    <a:pt x="988695" y="8573"/>
                    <a:pt x="996315" y="10478"/>
                    <a:pt x="1002983" y="12383"/>
                  </a:cubicBezTo>
                  <a:cubicBezTo>
                    <a:pt x="1009650" y="14288"/>
                    <a:pt x="1015365" y="17145"/>
                    <a:pt x="1019175" y="19050"/>
                  </a:cubicBezTo>
                  <a:cubicBezTo>
                    <a:pt x="1024890" y="21908"/>
                    <a:pt x="1028700" y="25718"/>
                    <a:pt x="1030605" y="28575"/>
                  </a:cubicBezTo>
                  <a:cubicBezTo>
                    <a:pt x="1032510" y="31433"/>
                    <a:pt x="1034415" y="36195"/>
                    <a:pt x="1034415" y="40958"/>
                  </a:cubicBezTo>
                  <a:lnTo>
                    <a:pt x="1034415" y="59055"/>
                  </a:lnTo>
                  <a:cubicBezTo>
                    <a:pt x="1034415" y="66675"/>
                    <a:pt x="1031558" y="71438"/>
                    <a:pt x="1025843" y="71438"/>
                  </a:cubicBezTo>
                  <a:cubicBezTo>
                    <a:pt x="1022985" y="71438"/>
                    <a:pt x="1018223" y="69533"/>
                    <a:pt x="1011555" y="66675"/>
                  </a:cubicBezTo>
                  <a:cubicBezTo>
                    <a:pt x="989648" y="57150"/>
                    <a:pt x="964883" y="52388"/>
                    <a:pt x="938213" y="52388"/>
                  </a:cubicBezTo>
                  <a:cubicBezTo>
                    <a:pt x="916305" y="52388"/>
                    <a:pt x="899160" y="56198"/>
                    <a:pt x="887730" y="62865"/>
                  </a:cubicBezTo>
                  <a:cubicBezTo>
                    <a:pt x="871538" y="69533"/>
                    <a:pt x="865823" y="80963"/>
                    <a:pt x="865823" y="96203"/>
                  </a:cubicBezTo>
                  <a:cubicBezTo>
                    <a:pt x="865823" y="106680"/>
                    <a:pt x="869633" y="116205"/>
                    <a:pt x="877253" y="122873"/>
                  </a:cubicBezTo>
                  <a:cubicBezTo>
                    <a:pt x="884873" y="130493"/>
                    <a:pt x="899160" y="137160"/>
                    <a:pt x="919163" y="143828"/>
                  </a:cubicBezTo>
                  <a:lnTo>
                    <a:pt x="973455" y="160973"/>
                  </a:lnTo>
                  <a:cubicBezTo>
                    <a:pt x="1001078" y="169545"/>
                    <a:pt x="1021080" y="181928"/>
                    <a:pt x="1032510" y="198120"/>
                  </a:cubicBezTo>
                  <a:cubicBezTo>
                    <a:pt x="1043940" y="213360"/>
                    <a:pt x="1050608" y="231458"/>
                    <a:pt x="1050608" y="251460"/>
                  </a:cubicBezTo>
                  <a:cubicBezTo>
                    <a:pt x="1050608" y="267653"/>
                    <a:pt x="1046798" y="282893"/>
                    <a:pt x="1040130" y="296228"/>
                  </a:cubicBezTo>
                  <a:cubicBezTo>
                    <a:pt x="1033463" y="309563"/>
                    <a:pt x="1023938" y="320993"/>
                    <a:pt x="1012508" y="329565"/>
                  </a:cubicBezTo>
                  <a:cubicBezTo>
                    <a:pt x="1001078" y="339090"/>
                    <a:pt x="986790" y="345758"/>
                    <a:pt x="970598" y="350520"/>
                  </a:cubicBezTo>
                  <a:cubicBezTo>
                    <a:pt x="953453" y="356235"/>
                    <a:pt x="935355" y="358140"/>
                    <a:pt x="916305" y="358140"/>
                  </a:cubicBezTo>
                  <a:close/>
                </a:path>
              </a:pathLst>
            </a:custGeom>
            <a:solidFill>
              <a:schemeClr val="tx1"/>
            </a:solidFill>
            <a:ln w="9525" cap="flat">
              <a:noFill/>
              <a:prstDash val="solid"/>
              <a:miter/>
            </a:ln>
          </p:spPr>
          <p:txBody>
            <a:bodyPr rtlCol="0" anchor="ctr"/>
            <a:lstStyle/>
            <a:p>
              <a:endParaRPr lang="en-US"/>
            </a:p>
          </p:txBody>
        </p:sp>
        <p:grpSp>
          <p:nvGrpSpPr>
            <p:cNvPr id="16" name="Graphic 1">
              <a:extLst>
                <a:ext uri="{FF2B5EF4-FFF2-40B4-BE49-F238E27FC236}">
                  <a16:creationId xmlns:a16="http://schemas.microsoft.com/office/drawing/2014/main" id="{D33BC442-D9AD-40BC-9761-4F474B7DF758}"/>
                </a:ext>
              </a:extLst>
            </p:cNvPr>
            <p:cNvGrpSpPr/>
            <p:nvPr/>
          </p:nvGrpSpPr>
          <p:grpSpPr>
            <a:xfrm>
              <a:off x="3719413" y="-258754"/>
              <a:ext cx="1146331" cy="258754"/>
              <a:chOff x="3719413" y="-258754"/>
              <a:chExt cx="1146331" cy="258754"/>
            </a:xfrm>
            <a:solidFill>
              <a:srgbClr val="FD9700"/>
            </a:solidFill>
          </p:grpSpPr>
          <p:sp>
            <p:nvSpPr>
              <p:cNvPr id="33" name="Freeform: Shape 32">
                <a:extLst>
                  <a:ext uri="{FF2B5EF4-FFF2-40B4-BE49-F238E27FC236}">
                    <a16:creationId xmlns:a16="http://schemas.microsoft.com/office/drawing/2014/main" id="{992DF922-9E8E-467F-94DD-A5E9755AC3F7}"/>
                  </a:ext>
                </a:extLst>
              </p:cNvPr>
              <p:cNvSpPr/>
              <p:nvPr/>
            </p:nvSpPr>
            <p:spPr>
              <a:xfrm>
                <a:off x="3719413" y="-235511"/>
                <a:ext cx="1045954" cy="235511"/>
              </a:xfrm>
              <a:custGeom>
                <a:avLst/>
                <a:gdLst>
                  <a:gd name="connsiteX0" fmla="*/ 1036419 w 1045954"/>
                  <a:gd name="connsiteY0" fmla="*/ 93589 h 235511"/>
                  <a:gd name="connsiteX1" fmla="*/ 572551 w 1045954"/>
                  <a:gd name="connsiteY1" fmla="*/ 235512 h 235511"/>
                  <a:gd name="connsiteX2" fmla="*/ 4861 w 1045954"/>
                  <a:gd name="connsiteY2" fmla="*/ 19294 h 235511"/>
                  <a:gd name="connsiteX3" fmla="*/ 18196 w 1045954"/>
                  <a:gd name="connsiteY3" fmla="*/ 2149 h 235511"/>
                  <a:gd name="connsiteX4" fmla="*/ 585886 w 1045954"/>
                  <a:gd name="connsiteY4" fmla="*/ 152644 h 235511"/>
                  <a:gd name="connsiteX5" fmla="*/ 1019273 w 1045954"/>
                  <a:gd name="connsiteY5" fmla="*/ 64062 h 235511"/>
                  <a:gd name="connsiteX6" fmla="*/ 1036419 w 1045954"/>
                  <a:gd name="connsiteY6" fmla="*/ 93589 h 235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5954" h="235511">
                    <a:moveTo>
                      <a:pt x="1036419" y="93589"/>
                    </a:moveTo>
                    <a:cubicBezTo>
                      <a:pt x="911641" y="185982"/>
                      <a:pt x="728761" y="235512"/>
                      <a:pt x="572551" y="235512"/>
                    </a:cubicBezTo>
                    <a:cubicBezTo>
                      <a:pt x="352523" y="235512"/>
                      <a:pt x="155356" y="154549"/>
                      <a:pt x="4861" y="19294"/>
                    </a:cubicBezTo>
                    <a:cubicBezTo>
                      <a:pt x="-6569" y="8817"/>
                      <a:pt x="3908" y="-5471"/>
                      <a:pt x="18196" y="2149"/>
                    </a:cubicBezTo>
                    <a:cubicBezTo>
                      <a:pt x="180121" y="96447"/>
                      <a:pt x="379193" y="152644"/>
                      <a:pt x="585886" y="152644"/>
                    </a:cubicBezTo>
                    <a:cubicBezTo>
                      <a:pt x="724951" y="152644"/>
                      <a:pt x="878303" y="124069"/>
                      <a:pt x="1019273" y="64062"/>
                    </a:cubicBezTo>
                    <a:cubicBezTo>
                      <a:pt x="1040228" y="55489"/>
                      <a:pt x="1057374" y="78349"/>
                      <a:pt x="1036419" y="93589"/>
                    </a:cubicBezTo>
                    <a:close/>
                  </a:path>
                </a:pathLst>
              </a:custGeom>
              <a:grpFill/>
              <a:ln w="95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EA8BA32B-6752-469D-ADCF-258B6CB0CA8B}"/>
                  </a:ext>
                </a:extLst>
              </p:cNvPr>
              <p:cNvSpPr/>
              <p:nvPr/>
            </p:nvSpPr>
            <p:spPr>
              <a:xfrm>
                <a:off x="4651087" y="-258754"/>
                <a:ext cx="214658" cy="211706"/>
              </a:xfrm>
              <a:custGeom>
                <a:avLst/>
                <a:gdLst>
                  <a:gd name="connsiteX0" fmla="*/ 157132 w 214658"/>
                  <a:gd name="connsiteY0" fmla="*/ 56825 h 211706"/>
                  <a:gd name="connsiteX1" fmla="*/ 10447 w 214658"/>
                  <a:gd name="connsiteY1" fmla="*/ 52062 h 211706"/>
                  <a:gd name="connsiteX2" fmla="*/ 7590 w 214658"/>
                  <a:gd name="connsiteY2" fmla="*/ 34917 h 211706"/>
                  <a:gd name="connsiteX3" fmla="*/ 210472 w 214658"/>
                  <a:gd name="connsiteY3" fmla="*/ 15867 h 211706"/>
                  <a:gd name="connsiteX4" fmla="*/ 139035 w 214658"/>
                  <a:gd name="connsiteY4" fmla="*/ 207320 h 211706"/>
                  <a:gd name="connsiteX5" fmla="*/ 123795 w 214658"/>
                  <a:gd name="connsiteY5" fmla="*/ 199700 h 211706"/>
                  <a:gd name="connsiteX6" fmla="*/ 157132 w 214658"/>
                  <a:gd name="connsiteY6" fmla="*/ 56825 h 211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4658" h="211706">
                    <a:moveTo>
                      <a:pt x="157132" y="56825"/>
                    </a:moveTo>
                    <a:cubicBezTo>
                      <a:pt x="140940" y="35870"/>
                      <a:pt x="51405" y="47300"/>
                      <a:pt x="10447" y="52062"/>
                    </a:cubicBezTo>
                    <a:cubicBezTo>
                      <a:pt x="-1935" y="53967"/>
                      <a:pt x="-3840" y="42537"/>
                      <a:pt x="7590" y="34917"/>
                    </a:cubicBezTo>
                    <a:cubicBezTo>
                      <a:pt x="79027" y="-15565"/>
                      <a:pt x="197137" y="-1278"/>
                      <a:pt x="210472" y="15867"/>
                    </a:cubicBezTo>
                    <a:cubicBezTo>
                      <a:pt x="223807" y="33012"/>
                      <a:pt x="206662" y="151122"/>
                      <a:pt x="139035" y="207320"/>
                    </a:cubicBezTo>
                    <a:cubicBezTo>
                      <a:pt x="128557" y="215892"/>
                      <a:pt x="119032" y="211130"/>
                      <a:pt x="123795" y="199700"/>
                    </a:cubicBezTo>
                    <a:cubicBezTo>
                      <a:pt x="139987" y="162552"/>
                      <a:pt x="173325" y="77780"/>
                      <a:pt x="157132" y="56825"/>
                    </a:cubicBezTo>
                    <a:close/>
                  </a:path>
                </a:pathLst>
              </a:custGeom>
              <a:grpFill/>
              <a:ln w="9525" cap="flat">
                <a:noFill/>
                <a:prstDash val="solid"/>
                <a:miter/>
              </a:ln>
            </p:spPr>
            <p:txBody>
              <a:bodyPr rtlCol="0" anchor="ctr"/>
              <a:lstStyle/>
              <a:p>
                <a:endParaRPr lang="en-US"/>
              </a:p>
            </p:txBody>
          </p:sp>
        </p:grpSp>
        <p:grpSp>
          <p:nvGrpSpPr>
            <p:cNvPr id="17" name="Graphic 1">
              <a:extLst>
                <a:ext uri="{FF2B5EF4-FFF2-40B4-BE49-F238E27FC236}">
                  <a16:creationId xmlns:a16="http://schemas.microsoft.com/office/drawing/2014/main" id="{7F38891F-D2E1-4E73-836E-780C11CD4BF1}"/>
                </a:ext>
              </a:extLst>
            </p:cNvPr>
            <p:cNvGrpSpPr/>
            <p:nvPr/>
          </p:nvGrpSpPr>
          <p:grpSpPr>
            <a:xfrm>
              <a:off x="5071109" y="-680084"/>
              <a:ext cx="1101090" cy="626745"/>
              <a:chOff x="5071109" y="-680084"/>
              <a:chExt cx="1101090" cy="626745"/>
            </a:xfrm>
            <a:solidFill>
              <a:schemeClr val="tx1"/>
            </a:solidFill>
          </p:grpSpPr>
          <p:sp>
            <p:nvSpPr>
              <p:cNvPr id="18" name="Freeform: Shape 17">
                <a:extLst>
                  <a:ext uri="{FF2B5EF4-FFF2-40B4-BE49-F238E27FC236}">
                    <a16:creationId xmlns:a16="http://schemas.microsoft.com/office/drawing/2014/main" id="{581FA74A-1234-4579-8974-87F8EC3C3769}"/>
                  </a:ext>
                </a:extLst>
              </p:cNvPr>
              <p:cNvSpPr/>
              <p:nvPr/>
            </p:nvSpPr>
            <p:spPr>
              <a:xfrm>
                <a:off x="5071109" y="-611504"/>
                <a:ext cx="220027" cy="159067"/>
              </a:xfrm>
              <a:custGeom>
                <a:avLst/>
                <a:gdLst>
                  <a:gd name="connsiteX0" fmla="*/ 4763 w 220027"/>
                  <a:gd name="connsiteY0" fmla="*/ 159068 h 159067"/>
                  <a:gd name="connsiteX1" fmla="*/ 0 w 220027"/>
                  <a:gd name="connsiteY1" fmla="*/ 154305 h 159067"/>
                  <a:gd name="connsiteX2" fmla="*/ 0 w 220027"/>
                  <a:gd name="connsiteY2" fmla="*/ 9525 h 159067"/>
                  <a:gd name="connsiteX3" fmla="*/ 4763 w 220027"/>
                  <a:gd name="connsiteY3" fmla="*/ 4763 h 159067"/>
                  <a:gd name="connsiteX4" fmla="*/ 10478 w 220027"/>
                  <a:gd name="connsiteY4" fmla="*/ 4763 h 159067"/>
                  <a:gd name="connsiteX5" fmla="*/ 15240 w 220027"/>
                  <a:gd name="connsiteY5" fmla="*/ 9525 h 159067"/>
                  <a:gd name="connsiteX6" fmla="*/ 16193 w 220027"/>
                  <a:gd name="connsiteY6" fmla="*/ 21908 h 159067"/>
                  <a:gd name="connsiteX7" fmla="*/ 44768 w 220027"/>
                  <a:gd name="connsiteY7" fmla="*/ 5715 h 159067"/>
                  <a:gd name="connsiteX8" fmla="*/ 74295 w 220027"/>
                  <a:gd name="connsiteY8" fmla="*/ 0 h 159067"/>
                  <a:gd name="connsiteX9" fmla="*/ 113348 w 220027"/>
                  <a:gd name="connsiteY9" fmla="*/ 23813 h 159067"/>
                  <a:gd name="connsiteX10" fmla="*/ 143828 w 220027"/>
                  <a:gd name="connsiteY10" fmla="*/ 6667 h 159067"/>
                  <a:gd name="connsiteX11" fmla="*/ 176213 w 220027"/>
                  <a:gd name="connsiteY11" fmla="*/ 952 h 159067"/>
                  <a:gd name="connsiteX12" fmla="*/ 208598 w 220027"/>
                  <a:gd name="connsiteY12" fmla="*/ 13335 h 159067"/>
                  <a:gd name="connsiteX13" fmla="*/ 220028 w 220027"/>
                  <a:gd name="connsiteY13" fmla="*/ 47625 h 159067"/>
                  <a:gd name="connsiteX14" fmla="*/ 220028 w 220027"/>
                  <a:gd name="connsiteY14" fmla="*/ 154305 h 159067"/>
                  <a:gd name="connsiteX15" fmla="*/ 215265 w 220027"/>
                  <a:gd name="connsiteY15" fmla="*/ 159068 h 159067"/>
                  <a:gd name="connsiteX16" fmla="*/ 206693 w 220027"/>
                  <a:gd name="connsiteY16" fmla="*/ 159068 h 159067"/>
                  <a:gd name="connsiteX17" fmla="*/ 201930 w 220027"/>
                  <a:gd name="connsiteY17" fmla="*/ 154305 h 159067"/>
                  <a:gd name="connsiteX18" fmla="*/ 201930 w 220027"/>
                  <a:gd name="connsiteY18" fmla="*/ 54293 h 159067"/>
                  <a:gd name="connsiteX19" fmla="*/ 195263 w 220027"/>
                  <a:gd name="connsiteY19" fmla="*/ 25717 h 159067"/>
                  <a:gd name="connsiteX20" fmla="*/ 172403 w 220027"/>
                  <a:gd name="connsiteY20" fmla="*/ 16192 h 159067"/>
                  <a:gd name="connsiteX21" fmla="*/ 117158 w 220027"/>
                  <a:gd name="connsiteY21" fmla="*/ 35243 h 159067"/>
                  <a:gd name="connsiteX22" fmla="*/ 118110 w 220027"/>
                  <a:gd name="connsiteY22" fmla="*/ 49530 h 159067"/>
                  <a:gd name="connsiteX23" fmla="*/ 118110 w 220027"/>
                  <a:gd name="connsiteY23" fmla="*/ 154305 h 159067"/>
                  <a:gd name="connsiteX24" fmla="*/ 113348 w 220027"/>
                  <a:gd name="connsiteY24" fmla="*/ 159068 h 159067"/>
                  <a:gd name="connsiteX25" fmla="*/ 105728 w 220027"/>
                  <a:gd name="connsiteY25" fmla="*/ 159068 h 159067"/>
                  <a:gd name="connsiteX26" fmla="*/ 100965 w 220027"/>
                  <a:gd name="connsiteY26" fmla="*/ 154305 h 159067"/>
                  <a:gd name="connsiteX27" fmla="*/ 100965 w 220027"/>
                  <a:gd name="connsiteY27" fmla="*/ 54293 h 159067"/>
                  <a:gd name="connsiteX28" fmla="*/ 94298 w 220027"/>
                  <a:gd name="connsiteY28" fmla="*/ 25717 h 159067"/>
                  <a:gd name="connsiteX29" fmla="*/ 71438 w 220027"/>
                  <a:gd name="connsiteY29" fmla="*/ 16192 h 159067"/>
                  <a:gd name="connsiteX30" fmla="*/ 17145 w 220027"/>
                  <a:gd name="connsiteY30" fmla="*/ 35243 h 159067"/>
                  <a:gd name="connsiteX31" fmla="*/ 17145 w 220027"/>
                  <a:gd name="connsiteY31" fmla="*/ 154305 h 159067"/>
                  <a:gd name="connsiteX32" fmla="*/ 12383 w 220027"/>
                  <a:gd name="connsiteY32" fmla="*/ 159068 h 159067"/>
                  <a:gd name="connsiteX33" fmla="*/ 4763 w 220027"/>
                  <a:gd name="connsiteY33" fmla="*/ 159068 h 159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20027" h="159067">
                    <a:moveTo>
                      <a:pt x="4763" y="159068"/>
                    </a:moveTo>
                    <a:cubicBezTo>
                      <a:pt x="1905" y="159068"/>
                      <a:pt x="0" y="157162"/>
                      <a:pt x="0" y="154305"/>
                    </a:cubicBezTo>
                    <a:lnTo>
                      <a:pt x="0" y="9525"/>
                    </a:lnTo>
                    <a:cubicBezTo>
                      <a:pt x="0" y="6667"/>
                      <a:pt x="1905" y="4763"/>
                      <a:pt x="4763" y="4763"/>
                    </a:cubicBezTo>
                    <a:lnTo>
                      <a:pt x="10478" y="4763"/>
                    </a:lnTo>
                    <a:cubicBezTo>
                      <a:pt x="13335" y="4763"/>
                      <a:pt x="15240" y="6667"/>
                      <a:pt x="15240" y="9525"/>
                    </a:cubicBezTo>
                    <a:lnTo>
                      <a:pt x="16193" y="21908"/>
                    </a:lnTo>
                    <a:cubicBezTo>
                      <a:pt x="25718" y="15240"/>
                      <a:pt x="35243" y="9525"/>
                      <a:pt x="44768" y="5715"/>
                    </a:cubicBezTo>
                    <a:cubicBezTo>
                      <a:pt x="55245" y="1905"/>
                      <a:pt x="64770" y="0"/>
                      <a:pt x="74295" y="0"/>
                    </a:cubicBezTo>
                    <a:cubicBezTo>
                      <a:pt x="93345" y="0"/>
                      <a:pt x="106680" y="7620"/>
                      <a:pt x="113348" y="23813"/>
                    </a:cubicBezTo>
                    <a:cubicBezTo>
                      <a:pt x="122873" y="16192"/>
                      <a:pt x="133350" y="10477"/>
                      <a:pt x="143828" y="6667"/>
                    </a:cubicBezTo>
                    <a:cubicBezTo>
                      <a:pt x="154305" y="2858"/>
                      <a:pt x="165735" y="952"/>
                      <a:pt x="176213" y="952"/>
                    </a:cubicBezTo>
                    <a:cubicBezTo>
                      <a:pt x="190500" y="952"/>
                      <a:pt x="200978" y="4763"/>
                      <a:pt x="208598" y="13335"/>
                    </a:cubicBezTo>
                    <a:cubicBezTo>
                      <a:pt x="216218" y="20955"/>
                      <a:pt x="220028" y="33338"/>
                      <a:pt x="220028" y="47625"/>
                    </a:cubicBezTo>
                    <a:lnTo>
                      <a:pt x="220028" y="154305"/>
                    </a:lnTo>
                    <a:cubicBezTo>
                      <a:pt x="220028" y="157162"/>
                      <a:pt x="218123" y="159068"/>
                      <a:pt x="215265" y="159068"/>
                    </a:cubicBezTo>
                    <a:lnTo>
                      <a:pt x="206693" y="159068"/>
                    </a:lnTo>
                    <a:cubicBezTo>
                      <a:pt x="203835" y="159068"/>
                      <a:pt x="201930" y="157162"/>
                      <a:pt x="201930" y="154305"/>
                    </a:cubicBezTo>
                    <a:lnTo>
                      <a:pt x="201930" y="54293"/>
                    </a:lnTo>
                    <a:cubicBezTo>
                      <a:pt x="201930" y="40958"/>
                      <a:pt x="200025" y="31433"/>
                      <a:pt x="195263" y="25717"/>
                    </a:cubicBezTo>
                    <a:cubicBezTo>
                      <a:pt x="190500" y="20002"/>
                      <a:pt x="182880" y="16192"/>
                      <a:pt x="172403" y="16192"/>
                    </a:cubicBezTo>
                    <a:cubicBezTo>
                      <a:pt x="153353" y="16192"/>
                      <a:pt x="134303" y="22860"/>
                      <a:pt x="117158" y="35243"/>
                    </a:cubicBezTo>
                    <a:cubicBezTo>
                      <a:pt x="118110" y="40005"/>
                      <a:pt x="118110" y="44768"/>
                      <a:pt x="118110" y="49530"/>
                    </a:cubicBezTo>
                    <a:lnTo>
                      <a:pt x="118110" y="154305"/>
                    </a:lnTo>
                    <a:cubicBezTo>
                      <a:pt x="118110" y="157162"/>
                      <a:pt x="116205" y="159068"/>
                      <a:pt x="113348" y="159068"/>
                    </a:cubicBezTo>
                    <a:lnTo>
                      <a:pt x="105728" y="159068"/>
                    </a:lnTo>
                    <a:cubicBezTo>
                      <a:pt x="102870" y="159068"/>
                      <a:pt x="100965" y="157162"/>
                      <a:pt x="100965" y="154305"/>
                    </a:cubicBezTo>
                    <a:lnTo>
                      <a:pt x="100965" y="54293"/>
                    </a:lnTo>
                    <a:cubicBezTo>
                      <a:pt x="100965" y="40958"/>
                      <a:pt x="99060" y="31433"/>
                      <a:pt x="94298" y="25717"/>
                    </a:cubicBezTo>
                    <a:cubicBezTo>
                      <a:pt x="89535" y="20002"/>
                      <a:pt x="81915" y="16192"/>
                      <a:pt x="71438" y="16192"/>
                    </a:cubicBezTo>
                    <a:cubicBezTo>
                      <a:pt x="52388" y="16192"/>
                      <a:pt x="34290" y="22860"/>
                      <a:pt x="17145" y="35243"/>
                    </a:cubicBezTo>
                    <a:lnTo>
                      <a:pt x="17145" y="154305"/>
                    </a:lnTo>
                    <a:cubicBezTo>
                      <a:pt x="17145" y="157162"/>
                      <a:pt x="15240" y="159068"/>
                      <a:pt x="12383" y="159068"/>
                    </a:cubicBezTo>
                    <a:lnTo>
                      <a:pt x="4763" y="159068"/>
                    </a:lnTo>
                    <a:close/>
                  </a:path>
                </a:pathLst>
              </a:custGeom>
              <a:grp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38F14800-7A09-420F-A3F1-30109240B277}"/>
                  </a:ext>
                </a:extLst>
              </p:cNvPr>
              <p:cNvSpPr/>
              <p:nvPr/>
            </p:nvSpPr>
            <p:spPr>
              <a:xfrm>
                <a:off x="5329237" y="-611504"/>
                <a:ext cx="119062" cy="161924"/>
              </a:xfrm>
              <a:custGeom>
                <a:avLst/>
                <a:gdLst>
                  <a:gd name="connsiteX0" fmla="*/ 45720 w 119062"/>
                  <a:gd name="connsiteY0" fmla="*/ 161925 h 161924"/>
                  <a:gd name="connsiteX1" fmla="*/ 12383 w 119062"/>
                  <a:gd name="connsiteY1" fmla="*/ 149543 h 161924"/>
                  <a:gd name="connsiteX2" fmla="*/ 0 w 119062"/>
                  <a:gd name="connsiteY2" fmla="*/ 117158 h 161924"/>
                  <a:gd name="connsiteX3" fmla="*/ 15240 w 119062"/>
                  <a:gd name="connsiteY3" fmla="*/ 81915 h 161924"/>
                  <a:gd name="connsiteX4" fmla="*/ 57150 w 119062"/>
                  <a:gd name="connsiteY4" fmla="*/ 68580 h 161924"/>
                  <a:gd name="connsiteX5" fmla="*/ 100965 w 119062"/>
                  <a:gd name="connsiteY5" fmla="*/ 75248 h 161924"/>
                  <a:gd name="connsiteX6" fmla="*/ 100965 w 119062"/>
                  <a:gd name="connsiteY6" fmla="*/ 49530 h 161924"/>
                  <a:gd name="connsiteX7" fmla="*/ 92392 w 119062"/>
                  <a:gd name="connsiteY7" fmla="*/ 22860 h 161924"/>
                  <a:gd name="connsiteX8" fmla="*/ 62865 w 119062"/>
                  <a:gd name="connsiteY8" fmla="*/ 14288 h 161924"/>
                  <a:gd name="connsiteX9" fmla="*/ 18097 w 119062"/>
                  <a:gd name="connsiteY9" fmla="*/ 21908 h 161924"/>
                  <a:gd name="connsiteX10" fmla="*/ 13335 w 119062"/>
                  <a:gd name="connsiteY10" fmla="*/ 22860 h 161924"/>
                  <a:gd name="connsiteX11" fmla="*/ 10478 w 119062"/>
                  <a:gd name="connsiteY11" fmla="*/ 19050 h 161924"/>
                  <a:gd name="connsiteX12" fmla="*/ 10478 w 119062"/>
                  <a:gd name="connsiteY12" fmla="*/ 15240 h 161924"/>
                  <a:gd name="connsiteX13" fmla="*/ 11430 w 119062"/>
                  <a:gd name="connsiteY13" fmla="*/ 11430 h 161924"/>
                  <a:gd name="connsiteX14" fmla="*/ 14288 w 119062"/>
                  <a:gd name="connsiteY14" fmla="*/ 9525 h 161924"/>
                  <a:gd name="connsiteX15" fmla="*/ 65722 w 119062"/>
                  <a:gd name="connsiteY15" fmla="*/ 0 h 161924"/>
                  <a:gd name="connsiteX16" fmla="*/ 105728 w 119062"/>
                  <a:gd name="connsiteY16" fmla="*/ 11430 h 161924"/>
                  <a:gd name="connsiteX17" fmla="*/ 119063 w 119062"/>
                  <a:gd name="connsiteY17" fmla="*/ 45720 h 161924"/>
                  <a:gd name="connsiteX18" fmla="*/ 119063 w 119062"/>
                  <a:gd name="connsiteY18" fmla="*/ 154305 h 161924"/>
                  <a:gd name="connsiteX19" fmla="*/ 114300 w 119062"/>
                  <a:gd name="connsiteY19" fmla="*/ 159068 h 161924"/>
                  <a:gd name="connsiteX20" fmla="*/ 107633 w 119062"/>
                  <a:gd name="connsiteY20" fmla="*/ 159068 h 161924"/>
                  <a:gd name="connsiteX21" fmla="*/ 102870 w 119062"/>
                  <a:gd name="connsiteY21" fmla="*/ 154305 h 161924"/>
                  <a:gd name="connsiteX22" fmla="*/ 101917 w 119062"/>
                  <a:gd name="connsiteY22" fmla="*/ 140970 h 161924"/>
                  <a:gd name="connsiteX23" fmla="*/ 45720 w 119062"/>
                  <a:gd name="connsiteY23" fmla="*/ 161925 h 161924"/>
                  <a:gd name="connsiteX24" fmla="*/ 48578 w 119062"/>
                  <a:gd name="connsiteY24" fmla="*/ 146685 h 161924"/>
                  <a:gd name="connsiteX25" fmla="*/ 73342 w 119062"/>
                  <a:gd name="connsiteY25" fmla="*/ 141923 h 161924"/>
                  <a:gd name="connsiteX26" fmla="*/ 100965 w 119062"/>
                  <a:gd name="connsiteY26" fmla="*/ 128587 h 161924"/>
                  <a:gd name="connsiteX27" fmla="*/ 100965 w 119062"/>
                  <a:gd name="connsiteY27" fmla="*/ 90487 h 161924"/>
                  <a:gd name="connsiteX28" fmla="*/ 60960 w 119062"/>
                  <a:gd name="connsiteY28" fmla="*/ 84773 h 161924"/>
                  <a:gd name="connsiteX29" fmla="*/ 18097 w 119062"/>
                  <a:gd name="connsiteY29" fmla="*/ 118110 h 161924"/>
                  <a:gd name="connsiteX30" fmla="*/ 25717 w 119062"/>
                  <a:gd name="connsiteY30" fmla="*/ 140018 h 161924"/>
                  <a:gd name="connsiteX31" fmla="*/ 48578 w 119062"/>
                  <a:gd name="connsiteY31" fmla="*/ 146685 h 161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19062" h="161924">
                    <a:moveTo>
                      <a:pt x="45720" y="161925"/>
                    </a:moveTo>
                    <a:cubicBezTo>
                      <a:pt x="31433" y="161925"/>
                      <a:pt x="20003" y="158115"/>
                      <a:pt x="12383" y="149543"/>
                    </a:cubicBezTo>
                    <a:cubicBezTo>
                      <a:pt x="3810" y="141923"/>
                      <a:pt x="0" y="130493"/>
                      <a:pt x="0" y="117158"/>
                    </a:cubicBezTo>
                    <a:cubicBezTo>
                      <a:pt x="0" y="101918"/>
                      <a:pt x="4763" y="90487"/>
                      <a:pt x="15240" y="81915"/>
                    </a:cubicBezTo>
                    <a:cubicBezTo>
                      <a:pt x="25717" y="73343"/>
                      <a:pt x="39053" y="68580"/>
                      <a:pt x="57150" y="68580"/>
                    </a:cubicBezTo>
                    <a:cubicBezTo>
                      <a:pt x="70485" y="68580"/>
                      <a:pt x="85725" y="70485"/>
                      <a:pt x="100965" y="75248"/>
                    </a:cubicBezTo>
                    <a:lnTo>
                      <a:pt x="100965" y="49530"/>
                    </a:lnTo>
                    <a:cubicBezTo>
                      <a:pt x="100965" y="37147"/>
                      <a:pt x="98108" y="27622"/>
                      <a:pt x="92392" y="22860"/>
                    </a:cubicBezTo>
                    <a:cubicBezTo>
                      <a:pt x="86678" y="17145"/>
                      <a:pt x="76200" y="14288"/>
                      <a:pt x="62865" y="14288"/>
                    </a:cubicBezTo>
                    <a:cubicBezTo>
                      <a:pt x="48578" y="14288"/>
                      <a:pt x="34290" y="17145"/>
                      <a:pt x="18097" y="21908"/>
                    </a:cubicBezTo>
                    <a:cubicBezTo>
                      <a:pt x="16192" y="22860"/>
                      <a:pt x="14288" y="22860"/>
                      <a:pt x="13335" y="22860"/>
                    </a:cubicBezTo>
                    <a:cubicBezTo>
                      <a:pt x="11430" y="22860"/>
                      <a:pt x="10478" y="21908"/>
                      <a:pt x="10478" y="19050"/>
                    </a:cubicBezTo>
                    <a:lnTo>
                      <a:pt x="10478" y="15240"/>
                    </a:lnTo>
                    <a:cubicBezTo>
                      <a:pt x="10478" y="13335"/>
                      <a:pt x="10478" y="12383"/>
                      <a:pt x="11430" y="11430"/>
                    </a:cubicBezTo>
                    <a:cubicBezTo>
                      <a:pt x="12383" y="10477"/>
                      <a:pt x="13335" y="9525"/>
                      <a:pt x="14288" y="9525"/>
                    </a:cubicBezTo>
                    <a:cubicBezTo>
                      <a:pt x="30480" y="2858"/>
                      <a:pt x="47625" y="0"/>
                      <a:pt x="65722" y="0"/>
                    </a:cubicBezTo>
                    <a:cubicBezTo>
                      <a:pt x="83820" y="0"/>
                      <a:pt x="97155" y="3810"/>
                      <a:pt x="105728" y="11430"/>
                    </a:cubicBezTo>
                    <a:cubicBezTo>
                      <a:pt x="114300" y="19050"/>
                      <a:pt x="119063" y="30480"/>
                      <a:pt x="119063" y="45720"/>
                    </a:cubicBezTo>
                    <a:lnTo>
                      <a:pt x="119063" y="154305"/>
                    </a:lnTo>
                    <a:cubicBezTo>
                      <a:pt x="119063" y="157162"/>
                      <a:pt x="117158" y="159068"/>
                      <a:pt x="114300" y="159068"/>
                    </a:cubicBezTo>
                    <a:lnTo>
                      <a:pt x="107633" y="159068"/>
                    </a:lnTo>
                    <a:cubicBezTo>
                      <a:pt x="104775" y="159068"/>
                      <a:pt x="102870" y="157162"/>
                      <a:pt x="102870" y="154305"/>
                    </a:cubicBezTo>
                    <a:lnTo>
                      <a:pt x="101917" y="140970"/>
                    </a:lnTo>
                    <a:cubicBezTo>
                      <a:pt x="83820" y="155258"/>
                      <a:pt x="64770" y="161925"/>
                      <a:pt x="45720" y="161925"/>
                    </a:cubicBezTo>
                    <a:close/>
                    <a:moveTo>
                      <a:pt x="48578" y="146685"/>
                    </a:moveTo>
                    <a:cubicBezTo>
                      <a:pt x="56197" y="146685"/>
                      <a:pt x="64770" y="144780"/>
                      <a:pt x="73342" y="141923"/>
                    </a:cubicBezTo>
                    <a:cubicBezTo>
                      <a:pt x="81915" y="139065"/>
                      <a:pt x="91440" y="134303"/>
                      <a:pt x="100965" y="128587"/>
                    </a:cubicBezTo>
                    <a:lnTo>
                      <a:pt x="100965" y="90487"/>
                    </a:lnTo>
                    <a:cubicBezTo>
                      <a:pt x="87630" y="86677"/>
                      <a:pt x="74295" y="84773"/>
                      <a:pt x="60960" y="84773"/>
                    </a:cubicBezTo>
                    <a:cubicBezTo>
                      <a:pt x="32385" y="84773"/>
                      <a:pt x="18097" y="96202"/>
                      <a:pt x="18097" y="118110"/>
                    </a:cubicBezTo>
                    <a:cubicBezTo>
                      <a:pt x="18097" y="127635"/>
                      <a:pt x="20955" y="134303"/>
                      <a:pt x="25717" y="140018"/>
                    </a:cubicBezTo>
                    <a:cubicBezTo>
                      <a:pt x="30480" y="143828"/>
                      <a:pt x="38100" y="146685"/>
                      <a:pt x="48578" y="146685"/>
                    </a:cubicBezTo>
                    <a:close/>
                  </a:path>
                </a:pathLst>
              </a:custGeom>
              <a:grp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28273A88-3493-4B48-A05C-1BDC44524BB1}"/>
                  </a:ext>
                </a:extLst>
              </p:cNvPr>
              <p:cNvSpPr/>
              <p:nvPr/>
            </p:nvSpPr>
            <p:spPr>
              <a:xfrm>
                <a:off x="5487352" y="-610552"/>
                <a:ext cx="111442" cy="160972"/>
              </a:xfrm>
              <a:custGeom>
                <a:avLst/>
                <a:gdLst>
                  <a:gd name="connsiteX0" fmla="*/ 72390 w 111442"/>
                  <a:gd name="connsiteY0" fmla="*/ 160972 h 160972"/>
                  <a:gd name="connsiteX1" fmla="*/ 18097 w 111442"/>
                  <a:gd name="connsiteY1" fmla="*/ 140970 h 160972"/>
                  <a:gd name="connsiteX2" fmla="*/ 0 w 111442"/>
                  <a:gd name="connsiteY2" fmla="*/ 80962 h 160972"/>
                  <a:gd name="connsiteX3" fmla="*/ 19050 w 111442"/>
                  <a:gd name="connsiteY3" fmla="*/ 20955 h 160972"/>
                  <a:gd name="connsiteX4" fmla="*/ 73342 w 111442"/>
                  <a:gd name="connsiteY4" fmla="*/ 0 h 160972"/>
                  <a:gd name="connsiteX5" fmla="*/ 105727 w 111442"/>
                  <a:gd name="connsiteY5" fmla="*/ 5715 h 160972"/>
                  <a:gd name="connsiteX6" fmla="*/ 109538 w 111442"/>
                  <a:gd name="connsiteY6" fmla="*/ 12382 h 160972"/>
                  <a:gd name="connsiteX7" fmla="*/ 109538 w 111442"/>
                  <a:gd name="connsiteY7" fmla="*/ 17145 h 160972"/>
                  <a:gd name="connsiteX8" fmla="*/ 105727 w 111442"/>
                  <a:gd name="connsiteY8" fmla="*/ 20955 h 160972"/>
                  <a:gd name="connsiteX9" fmla="*/ 103822 w 111442"/>
                  <a:gd name="connsiteY9" fmla="*/ 20955 h 160972"/>
                  <a:gd name="connsiteX10" fmla="*/ 99060 w 111442"/>
                  <a:gd name="connsiteY10" fmla="*/ 20003 h 160972"/>
                  <a:gd name="connsiteX11" fmla="*/ 74295 w 111442"/>
                  <a:gd name="connsiteY11" fmla="*/ 17145 h 160972"/>
                  <a:gd name="connsiteX12" fmla="*/ 32385 w 111442"/>
                  <a:gd name="connsiteY12" fmla="*/ 32385 h 160972"/>
                  <a:gd name="connsiteX13" fmla="*/ 19050 w 111442"/>
                  <a:gd name="connsiteY13" fmla="*/ 80010 h 160972"/>
                  <a:gd name="connsiteX14" fmla="*/ 19050 w 111442"/>
                  <a:gd name="connsiteY14" fmla="*/ 83820 h 160972"/>
                  <a:gd name="connsiteX15" fmla="*/ 32385 w 111442"/>
                  <a:gd name="connsiteY15" fmla="*/ 130493 h 160972"/>
                  <a:gd name="connsiteX16" fmla="*/ 74295 w 111442"/>
                  <a:gd name="connsiteY16" fmla="*/ 145733 h 160972"/>
                  <a:gd name="connsiteX17" fmla="*/ 100965 w 111442"/>
                  <a:gd name="connsiteY17" fmla="*/ 141922 h 160972"/>
                  <a:gd name="connsiteX18" fmla="*/ 105727 w 111442"/>
                  <a:gd name="connsiteY18" fmla="*/ 140970 h 160972"/>
                  <a:gd name="connsiteX19" fmla="*/ 107632 w 111442"/>
                  <a:gd name="connsiteY19" fmla="*/ 140970 h 160972"/>
                  <a:gd name="connsiteX20" fmla="*/ 111442 w 111442"/>
                  <a:gd name="connsiteY20" fmla="*/ 144780 h 160972"/>
                  <a:gd name="connsiteX21" fmla="*/ 111442 w 111442"/>
                  <a:gd name="connsiteY21" fmla="*/ 149543 h 160972"/>
                  <a:gd name="connsiteX22" fmla="*/ 107632 w 111442"/>
                  <a:gd name="connsiteY22" fmla="*/ 156210 h 160972"/>
                  <a:gd name="connsiteX23" fmla="*/ 72390 w 111442"/>
                  <a:gd name="connsiteY23" fmla="*/ 160972 h 160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11442" h="160972">
                    <a:moveTo>
                      <a:pt x="72390" y="160972"/>
                    </a:moveTo>
                    <a:cubicBezTo>
                      <a:pt x="48577" y="160972"/>
                      <a:pt x="30480" y="154305"/>
                      <a:pt x="18097" y="140970"/>
                    </a:cubicBezTo>
                    <a:cubicBezTo>
                      <a:pt x="5715" y="127635"/>
                      <a:pt x="0" y="107633"/>
                      <a:pt x="0" y="80962"/>
                    </a:cubicBezTo>
                    <a:cubicBezTo>
                      <a:pt x="0" y="54293"/>
                      <a:pt x="6667" y="34290"/>
                      <a:pt x="19050" y="20955"/>
                    </a:cubicBezTo>
                    <a:cubicBezTo>
                      <a:pt x="31432" y="6668"/>
                      <a:pt x="49530" y="0"/>
                      <a:pt x="73342" y="0"/>
                    </a:cubicBezTo>
                    <a:cubicBezTo>
                      <a:pt x="84772" y="0"/>
                      <a:pt x="95250" y="1905"/>
                      <a:pt x="105727" y="5715"/>
                    </a:cubicBezTo>
                    <a:cubicBezTo>
                      <a:pt x="108585" y="6668"/>
                      <a:pt x="109538" y="8573"/>
                      <a:pt x="109538" y="12382"/>
                    </a:cubicBezTo>
                    <a:lnTo>
                      <a:pt x="109538" y="17145"/>
                    </a:lnTo>
                    <a:cubicBezTo>
                      <a:pt x="109538" y="20003"/>
                      <a:pt x="108585" y="20955"/>
                      <a:pt x="105727" y="20955"/>
                    </a:cubicBezTo>
                    <a:cubicBezTo>
                      <a:pt x="104775" y="20955"/>
                      <a:pt x="104775" y="20955"/>
                      <a:pt x="103822" y="20955"/>
                    </a:cubicBezTo>
                    <a:cubicBezTo>
                      <a:pt x="102870" y="20955"/>
                      <a:pt x="100965" y="20003"/>
                      <a:pt x="99060" y="20003"/>
                    </a:cubicBezTo>
                    <a:cubicBezTo>
                      <a:pt x="90488" y="18098"/>
                      <a:pt x="82867" y="17145"/>
                      <a:pt x="74295" y="17145"/>
                    </a:cubicBezTo>
                    <a:cubicBezTo>
                      <a:pt x="55245" y="17145"/>
                      <a:pt x="40957" y="21907"/>
                      <a:pt x="32385" y="32385"/>
                    </a:cubicBezTo>
                    <a:cubicBezTo>
                      <a:pt x="23813" y="41910"/>
                      <a:pt x="19050" y="58103"/>
                      <a:pt x="19050" y="80010"/>
                    </a:cubicBezTo>
                    <a:lnTo>
                      <a:pt x="19050" y="83820"/>
                    </a:lnTo>
                    <a:cubicBezTo>
                      <a:pt x="19050" y="104775"/>
                      <a:pt x="23813" y="120968"/>
                      <a:pt x="32385" y="130493"/>
                    </a:cubicBezTo>
                    <a:cubicBezTo>
                      <a:pt x="40957" y="140970"/>
                      <a:pt x="55245" y="145733"/>
                      <a:pt x="74295" y="145733"/>
                    </a:cubicBezTo>
                    <a:cubicBezTo>
                      <a:pt x="81915" y="145733"/>
                      <a:pt x="91440" y="144780"/>
                      <a:pt x="100965" y="141922"/>
                    </a:cubicBezTo>
                    <a:cubicBezTo>
                      <a:pt x="102870" y="140970"/>
                      <a:pt x="104775" y="140970"/>
                      <a:pt x="105727" y="140970"/>
                    </a:cubicBezTo>
                    <a:cubicBezTo>
                      <a:pt x="106680" y="140970"/>
                      <a:pt x="107632" y="140970"/>
                      <a:pt x="107632" y="140970"/>
                    </a:cubicBezTo>
                    <a:cubicBezTo>
                      <a:pt x="110490" y="140970"/>
                      <a:pt x="111442" y="141922"/>
                      <a:pt x="111442" y="144780"/>
                    </a:cubicBezTo>
                    <a:lnTo>
                      <a:pt x="111442" y="149543"/>
                    </a:lnTo>
                    <a:cubicBezTo>
                      <a:pt x="111442" y="152400"/>
                      <a:pt x="110490" y="155258"/>
                      <a:pt x="107632" y="156210"/>
                    </a:cubicBezTo>
                    <a:cubicBezTo>
                      <a:pt x="96202" y="159068"/>
                      <a:pt x="83820" y="160972"/>
                      <a:pt x="72390" y="160972"/>
                    </a:cubicBezTo>
                    <a:close/>
                  </a:path>
                </a:pathLst>
              </a:custGeom>
              <a:grp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FCECDF33-0E0F-42C7-A871-2F61CA0613CF}"/>
                  </a:ext>
                </a:extLst>
              </p:cNvPr>
              <p:cNvSpPr/>
              <p:nvPr/>
            </p:nvSpPr>
            <p:spPr>
              <a:xfrm>
                <a:off x="5633084" y="-680084"/>
                <a:ext cx="127635" cy="227647"/>
              </a:xfrm>
              <a:custGeom>
                <a:avLst/>
                <a:gdLst>
                  <a:gd name="connsiteX0" fmla="*/ 4763 w 127635"/>
                  <a:gd name="connsiteY0" fmla="*/ 227648 h 227647"/>
                  <a:gd name="connsiteX1" fmla="*/ 0 w 127635"/>
                  <a:gd name="connsiteY1" fmla="*/ 222885 h 227647"/>
                  <a:gd name="connsiteX2" fmla="*/ 0 w 127635"/>
                  <a:gd name="connsiteY2" fmla="*/ 4763 h 227647"/>
                  <a:gd name="connsiteX3" fmla="*/ 4763 w 127635"/>
                  <a:gd name="connsiteY3" fmla="*/ 0 h 227647"/>
                  <a:gd name="connsiteX4" fmla="*/ 13335 w 127635"/>
                  <a:gd name="connsiteY4" fmla="*/ 0 h 227647"/>
                  <a:gd name="connsiteX5" fmla="*/ 18098 w 127635"/>
                  <a:gd name="connsiteY5" fmla="*/ 4763 h 227647"/>
                  <a:gd name="connsiteX6" fmla="*/ 18098 w 127635"/>
                  <a:gd name="connsiteY6" fmla="*/ 90488 h 227647"/>
                  <a:gd name="connsiteX7" fmla="*/ 49530 w 127635"/>
                  <a:gd name="connsiteY7" fmla="*/ 74295 h 227647"/>
                  <a:gd name="connsiteX8" fmla="*/ 81915 w 127635"/>
                  <a:gd name="connsiteY8" fmla="*/ 68580 h 227647"/>
                  <a:gd name="connsiteX9" fmla="*/ 116205 w 127635"/>
                  <a:gd name="connsiteY9" fmla="*/ 80010 h 227647"/>
                  <a:gd name="connsiteX10" fmla="*/ 127635 w 127635"/>
                  <a:gd name="connsiteY10" fmla="*/ 115253 h 227647"/>
                  <a:gd name="connsiteX11" fmla="*/ 127635 w 127635"/>
                  <a:gd name="connsiteY11" fmla="*/ 222885 h 227647"/>
                  <a:gd name="connsiteX12" fmla="*/ 122873 w 127635"/>
                  <a:gd name="connsiteY12" fmla="*/ 227648 h 227647"/>
                  <a:gd name="connsiteX13" fmla="*/ 114300 w 127635"/>
                  <a:gd name="connsiteY13" fmla="*/ 227648 h 227647"/>
                  <a:gd name="connsiteX14" fmla="*/ 109538 w 127635"/>
                  <a:gd name="connsiteY14" fmla="*/ 222885 h 227647"/>
                  <a:gd name="connsiteX15" fmla="*/ 109538 w 127635"/>
                  <a:gd name="connsiteY15" fmla="*/ 122873 h 227647"/>
                  <a:gd name="connsiteX16" fmla="*/ 101918 w 127635"/>
                  <a:gd name="connsiteY16" fmla="*/ 94298 h 227647"/>
                  <a:gd name="connsiteX17" fmla="*/ 77153 w 127635"/>
                  <a:gd name="connsiteY17" fmla="*/ 84773 h 227647"/>
                  <a:gd name="connsiteX18" fmla="*/ 17145 w 127635"/>
                  <a:gd name="connsiteY18" fmla="*/ 104775 h 227647"/>
                  <a:gd name="connsiteX19" fmla="*/ 17145 w 127635"/>
                  <a:gd name="connsiteY19" fmla="*/ 222885 h 227647"/>
                  <a:gd name="connsiteX20" fmla="*/ 12383 w 127635"/>
                  <a:gd name="connsiteY20" fmla="*/ 227648 h 227647"/>
                  <a:gd name="connsiteX21" fmla="*/ 4763 w 127635"/>
                  <a:gd name="connsiteY21" fmla="*/ 227648 h 227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7635" h="227647">
                    <a:moveTo>
                      <a:pt x="4763" y="227648"/>
                    </a:moveTo>
                    <a:cubicBezTo>
                      <a:pt x="1905" y="227648"/>
                      <a:pt x="0" y="225743"/>
                      <a:pt x="0" y="222885"/>
                    </a:cubicBezTo>
                    <a:lnTo>
                      <a:pt x="0" y="4763"/>
                    </a:lnTo>
                    <a:cubicBezTo>
                      <a:pt x="0" y="1905"/>
                      <a:pt x="1905" y="0"/>
                      <a:pt x="4763" y="0"/>
                    </a:cubicBezTo>
                    <a:lnTo>
                      <a:pt x="13335" y="0"/>
                    </a:lnTo>
                    <a:cubicBezTo>
                      <a:pt x="16193" y="0"/>
                      <a:pt x="18098" y="1905"/>
                      <a:pt x="18098" y="4763"/>
                    </a:cubicBezTo>
                    <a:lnTo>
                      <a:pt x="18098" y="90488"/>
                    </a:lnTo>
                    <a:cubicBezTo>
                      <a:pt x="28575" y="83820"/>
                      <a:pt x="39053" y="78105"/>
                      <a:pt x="49530" y="74295"/>
                    </a:cubicBezTo>
                    <a:cubicBezTo>
                      <a:pt x="60008" y="70485"/>
                      <a:pt x="71438" y="68580"/>
                      <a:pt x="81915" y="68580"/>
                    </a:cubicBezTo>
                    <a:cubicBezTo>
                      <a:pt x="97155" y="68580"/>
                      <a:pt x="108585" y="72390"/>
                      <a:pt x="116205" y="80010"/>
                    </a:cubicBezTo>
                    <a:cubicBezTo>
                      <a:pt x="123825" y="87630"/>
                      <a:pt x="127635" y="99060"/>
                      <a:pt x="127635" y="115253"/>
                    </a:cubicBezTo>
                    <a:lnTo>
                      <a:pt x="127635" y="222885"/>
                    </a:lnTo>
                    <a:cubicBezTo>
                      <a:pt x="127635" y="225743"/>
                      <a:pt x="125730" y="227648"/>
                      <a:pt x="122873" y="227648"/>
                    </a:cubicBezTo>
                    <a:lnTo>
                      <a:pt x="114300" y="227648"/>
                    </a:lnTo>
                    <a:cubicBezTo>
                      <a:pt x="111443" y="227648"/>
                      <a:pt x="109538" y="225743"/>
                      <a:pt x="109538" y="222885"/>
                    </a:cubicBezTo>
                    <a:lnTo>
                      <a:pt x="109538" y="122873"/>
                    </a:lnTo>
                    <a:cubicBezTo>
                      <a:pt x="109538" y="109538"/>
                      <a:pt x="106680" y="100013"/>
                      <a:pt x="101918" y="94298"/>
                    </a:cubicBezTo>
                    <a:cubicBezTo>
                      <a:pt x="97155" y="88583"/>
                      <a:pt x="88583" y="84773"/>
                      <a:pt x="77153" y="84773"/>
                    </a:cubicBezTo>
                    <a:cubicBezTo>
                      <a:pt x="57150" y="84773"/>
                      <a:pt x="37148" y="91440"/>
                      <a:pt x="17145" y="104775"/>
                    </a:cubicBezTo>
                    <a:lnTo>
                      <a:pt x="17145" y="222885"/>
                    </a:lnTo>
                    <a:cubicBezTo>
                      <a:pt x="17145" y="225743"/>
                      <a:pt x="15240" y="227648"/>
                      <a:pt x="12383" y="227648"/>
                    </a:cubicBezTo>
                    <a:lnTo>
                      <a:pt x="4763" y="227648"/>
                    </a:lnTo>
                    <a:close/>
                  </a:path>
                </a:pathLst>
              </a:custGeom>
              <a:grpFill/>
              <a:ln w="95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4D92B024-238C-4A72-9596-D03F6214A34D}"/>
                  </a:ext>
                </a:extLst>
              </p:cNvPr>
              <p:cNvSpPr/>
              <p:nvPr/>
            </p:nvSpPr>
            <p:spPr>
              <a:xfrm>
                <a:off x="5804534" y="-666750"/>
                <a:ext cx="26670" cy="214312"/>
              </a:xfrm>
              <a:custGeom>
                <a:avLst/>
                <a:gdLst>
                  <a:gd name="connsiteX0" fmla="*/ 13335 w 26670"/>
                  <a:gd name="connsiteY0" fmla="*/ 26670 h 214312"/>
                  <a:gd name="connsiteX1" fmla="*/ 3810 w 26670"/>
                  <a:gd name="connsiteY1" fmla="*/ 22860 h 214312"/>
                  <a:gd name="connsiteX2" fmla="*/ 0 w 26670"/>
                  <a:gd name="connsiteY2" fmla="*/ 13335 h 214312"/>
                  <a:gd name="connsiteX3" fmla="*/ 3810 w 26670"/>
                  <a:gd name="connsiteY3" fmla="*/ 3810 h 214312"/>
                  <a:gd name="connsiteX4" fmla="*/ 13335 w 26670"/>
                  <a:gd name="connsiteY4" fmla="*/ 0 h 214312"/>
                  <a:gd name="connsiteX5" fmla="*/ 22860 w 26670"/>
                  <a:gd name="connsiteY5" fmla="*/ 3810 h 214312"/>
                  <a:gd name="connsiteX6" fmla="*/ 26670 w 26670"/>
                  <a:gd name="connsiteY6" fmla="*/ 13335 h 214312"/>
                  <a:gd name="connsiteX7" fmla="*/ 22860 w 26670"/>
                  <a:gd name="connsiteY7" fmla="*/ 22860 h 214312"/>
                  <a:gd name="connsiteX8" fmla="*/ 13335 w 26670"/>
                  <a:gd name="connsiteY8" fmla="*/ 26670 h 214312"/>
                  <a:gd name="connsiteX9" fmla="*/ 9525 w 26670"/>
                  <a:gd name="connsiteY9" fmla="*/ 214313 h 214312"/>
                  <a:gd name="connsiteX10" fmla="*/ 4763 w 26670"/>
                  <a:gd name="connsiteY10" fmla="*/ 209550 h 214312"/>
                  <a:gd name="connsiteX11" fmla="*/ 4763 w 26670"/>
                  <a:gd name="connsiteY11" fmla="*/ 64770 h 214312"/>
                  <a:gd name="connsiteX12" fmla="*/ 9525 w 26670"/>
                  <a:gd name="connsiteY12" fmla="*/ 60008 h 214312"/>
                  <a:gd name="connsiteX13" fmla="*/ 18098 w 26670"/>
                  <a:gd name="connsiteY13" fmla="*/ 60008 h 214312"/>
                  <a:gd name="connsiteX14" fmla="*/ 22860 w 26670"/>
                  <a:gd name="connsiteY14" fmla="*/ 64770 h 214312"/>
                  <a:gd name="connsiteX15" fmla="*/ 22860 w 26670"/>
                  <a:gd name="connsiteY15" fmla="*/ 209550 h 214312"/>
                  <a:gd name="connsiteX16" fmla="*/ 18098 w 26670"/>
                  <a:gd name="connsiteY16" fmla="*/ 214313 h 214312"/>
                  <a:gd name="connsiteX17" fmla="*/ 9525 w 26670"/>
                  <a:gd name="connsiteY17" fmla="*/ 214313 h 214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6670" h="214312">
                    <a:moveTo>
                      <a:pt x="13335" y="26670"/>
                    </a:moveTo>
                    <a:cubicBezTo>
                      <a:pt x="9525" y="26670"/>
                      <a:pt x="5715" y="25717"/>
                      <a:pt x="3810" y="22860"/>
                    </a:cubicBezTo>
                    <a:cubicBezTo>
                      <a:pt x="1905" y="20003"/>
                      <a:pt x="0" y="17145"/>
                      <a:pt x="0" y="13335"/>
                    </a:cubicBezTo>
                    <a:cubicBezTo>
                      <a:pt x="0" y="9525"/>
                      <a:pt x="953" y="5715"/>
                      <a:pt x="3810" y="3810"/>
                    </a:cubicBezTo>
                    <a:cubicBezTo>
                      <a:pt x="5715" y="952"/>
                      <a:pt x="9525" y="0"/>
                      <a:pt x="13335" y="0"/>
                    </a:cubicBezTo>
                    <a:cubicBezTo>
                      <a:pt x="17145" y="0"/>
                      <a:pt x="20955" y="952"/>
                      <a:pt x="22860" y="3810"/>
                    </a:cubicBezTo>
                    <a:cubicBezTo>
                      <a:pt x="24765" y="6668"/>
                      <a:pt x="26670" y="9525"/>
                      <a:pt x="26670" y="13335"/>
                    </a:cubicBezTo>
                    <a:cubicBezTo>
                      <a:pt x="26670" y="17145"/>
                      <a:pt x="25718" y="20955"/>
                      <a:pt x="22860" y="22860"/>
                    </a:cubicBezTo>
                    <a:cubicBezTo>
                      <a:pt x="20955" y="25717"/>
                      <a:pt x="17145" y="26670"/>
                      <a:pt x="13335" y="26670"/>
                    </a:cubicBezTo>
                    <a:close/>
                    <a:moveTo>
                      <a:pt x="9525" y="214313"/>
                    </a:moveTo>
                    <a:cubicBezTo>
                      <a:pt x="6668" y="214313"/>
                      <a:pt x="4763" y="212408"/>
                      <a:pt x="4763" y="209550"/>
                    </a:cubicBezTo>
                    <a:lnTo>
                      <a:pt x="4763" y="64770"/>
                    </a:lnTo>
                    <a:cubicBezTo>
                      <a:pt x="4763" y="61913"/>
                      <a:pt x="6668" y="60008"/>
                      <a:pt x="9525" y="60008"/>
                    </a:cubicBezTo>
                    <a:lnTo>
                      <a:pt x="18098" y="60008"/>
                    </a:lnTo>
                    <a:cubicBezTo>
                      <a:pt x="20955" y="60008"/>
                      <a:pt x="22860" y="61913"/>
                      <a:pt x="22860" y="64770"/>
                    </a:cubicBezTo>
                    <a:lnTo>
                      <a:pt x="22860" y="209550"/>
                    </a:lnTo>
                    <a:cubicBezTo>
                      <a:pt x="22860" y="212408"/>
                      <a:pt x="20955" y="214313"/>
                      <a:pt x="18098" y="214313"/>
                    </a:cubicBezTo>
                    <a:lnTo>
                      <a:pt x="9525" y="214313"/>
                    </a:lnTo>
                    <a:close/>
                  </a:path>
                </a:pathLst>
              </a:custGeom>
              <a:grpFill/>
              <a:ln w="952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993AC0F9-305D-45BD-B83A-F9AFEB546F76}"/>
                  </a:ext>
                </a:extLst>
              </p:cNvPr>
              <p:cNvSpPr/>
              <p:nvPr/>
            </p:nvSpPr>
            <p:spPr>
              <a:xfrm>
                <a:off x="5875971" y="-610552"/>
                <a:ext cx="125730" cy="158114"/>
              </a:xfrm>
              <a:custGeom>
                <a:avLst/>
                <a:gdLst>
                  <a:gd name="connsiteX0" fmla="*/ 4763 w 125730"/>
                  <a:gd name="connsiteY0" fmla="*/ 158115 h 158114"/>
                  <a:gd name="connsiteX1" fmla="*/ 0 w 125730"/>
                  <a:gd name="connsiteY1" fmla="*/ 153353 h 158114"/>
                  <a:gd name="connsiteX2" fmla="*/ 0 w 125730"/>
                  <a:gd name="connsiteY2" fmla="*/ 8573 h 158114"/>
                  <a:gd name="connsiteX3" fmla="*/ 4763 w 125730"/>
                  <a:gd name="connsiteY3" fmla="*/ 3810 h 158114"/>
                  <a:gd name="connsiteX4" fmla="*/ 10478 w 125730"/>
                  <a:gd name="connsiteY4" fmla="*/ 3810 h 158114"/>
                  <a:gd name="connsiteX5" fmla="*/ 15240 w 125730"/>
                  <a:gd name="connsiteY5" fmla="*/ 8573 h 158114"/>
                  <a:gd name="connsiteX6" fmla="*/ 16193 w 125730"/>
                  <a:gd name="connsiteY6" fmla="*/ 21907 h 158114"/>
                  <a:gd name="connsiteX7" fmla="*/ 47625 w 125730"/>
                  <a:gd name="connsiteY7" fmla="*/ 5715 h 158114"/>
                  <a:gd name="connsiteX8" fmla="*/ 80010 w 125730"/>
                  <a:gd name="connsiteY8" fmla="*/ 0 h 158114"/>
                  <a:gd name="connsiteX9" fmla="*/ 114300 w 125730"/>
                  <a:gd name="connsiteY9" fmla="*/ 11430 h 158114"/>
                  <a:gd name="connsiteX10" fmla="*/ 125730 w 125730"/>
                  <a:gd name="connsiteY10" fmla="*/ 46673 h 158114"/>
                  <a:gd name="connsiteX11" fmla="*/ 125730 w 125730"/>
                  <a:gd name="connsiteY11" fmla="*/ 153353 h 158114"/>
                  <a:gd name="connsiteX12" fmla="*/ 120968 w 125730"/>
                  <a:gd name="connsiteY12" fmla="*/ 158115 h 158114"/>
                  <a:gd name="connsiteX13" fmla="*/ 112395 w 125730"/>
                  <a:gd name="connsiteY13" fmla="*/ 158115 h 158114"/>
                  <a:gd name="connsiteX14" fmla="*/ 107633 w 125730"/>
                  <a:gd name="connsiteY14" fmla="*/ 153353 h 158114"/>
                  <a:gd name="connsiteX15" fmla="*/ 107633 w 125730"/>
                  <a:gd name="connsiteY15" fmla="*/ 53340 h 158114"/>
                  <a:gd name="connsiteX16" fmla="*/ 100013 w 125730"/>
                  <a:gd name="connsiteY16" fmla="*/ 24765 h 158114"/>
                  <a:gd name="connsiteX17" fmla="*/ 75248 w 125730"/>
                  <a:gd name="connsiteY17" fmla="*/ 15240 h 158114"/>
                  <a:gd name="connsiteX18" fmla="*/ 15240 w 125730"/>
                  <a:gd name="connsiteY18" fmla="*/ 35243 h 158114"/>
                  <a:gd name="connsiteX19" fmla="*/ 15240 w 125730"/>
                  <a:gd name="connsiteY19" fmla="*/ 153353 h 158114"/>
                  <a:gd name="connsiteX20" fmla="*/ 10478 w 125730"/>
                  <a:gd name="connsiteY20" fmla="*/ 158115 h 158114"/>
                  <a:gd name="connsiteX21" fmla="*/ 4763 w 125730"/>
                  <a:gd name="connsiteY21" fmla="*/ 158115 h 15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5730" h="158114">
                    <a:moveTo>
                      <a:pt x="4763" y="158115"/>
                    </a:moveTo>
                    <a:cubicBezTo>
                      <a:pt x="1905" y="158115"/>
                      <a:pt x="0" y="156210"/>
                      <a:pt x="0" y="153353"/>
                    </a:cubicBezTo>
                    <a:lnTo>
                      <a:pt x="0" y="8573"/>
                    </a:lnTo>
                    <a:cubicBezTo>
                      <a:pt x="0" y="5715"/>
                      <a:pt x="1905" y="3810"/>
                      <a:pt x="4763" y="3810"/>
                    </a:cubicBezTo>
                    <a:lnTo>
                      <a:pt x="10478" y="3810"/>
                    </a:lnTo>
                    <a:cubicBezTo>
                      <a:pt x="13335" y="3810"/>
                      <a:pt x="15240" y="5715"/>
                      <a:pt x="15240" y="8573"/>
                    </a:cubicBezTo>
                    <a:lnTo>
                      <a:pt x="16193" y="21907"/>
                    </a:lnTo>
                    <a:cubicBezTo>
                      <a:pt x="26670" y="14287"/>
                      <a:pt x="37148" y="9525"/>
                      <a:pt x="47625" y="5715"/>
                    </a:cubicBezTo>
                    <a:cubicBezTo>
                      <a:pt x="59055" y="1905"/>
                      <a:pt x="69533" y="0"/>
                      <a:pt x="80010" y="0"/>
                    </a:cubicBezTo>
                    <a:cubicBezTo>
                      <a:pt x="95250" y="0"/>
                      <a:pt x="106680" y="3810"/>
                      <a:pt x="114300" y="11430"/>
                    </a:cubicBezTo>
                    <a:cubicBezTo>
                      <a:pt x="121920" y="19050"/>
                      <a:pt x="125730" y="30480"/>
                      <a:pt x="125730" y="46673"/>
                    </a:cubicBezTo>
                    <a:lnTo>
                      <a:pt x="125730" y="153353"/>
                    </a:lnTo>
                    <a:cubicBezTo>
                      <a:pt x="125730" y="156210"/>
                      <a:pt x="123825" y="158115"/>
                      <a:pt x="120968" y="158115"/>
                    </a:cubicBezTo>
                    <a:lnTo>
                      <a:pt x="112395" y="158115"/>
                    </a:lnTo>
                    <a:cubicBezTo>
                      <a:pt x="109538" y="158115"/>
                      <a:pt x="107633" y="156210"/>
                      <a:pt x="107633" y="153353"/>
                    </a:cubicBezTo>
                    <a:lnTo>
                      <a:pt x="107633" y="53340"/>
                    </a:lnTo>
                    <a:cubicBezTo>
                      <a:pt x="107633" y="40005"/>
                      <a:pt x="104775" y="30480"/>
                      <a:pt x="100013" y="24765"/>
                    </a:cubicBezTo>
                    <a:cubicBezTo>
                      <a:pt x="95250" y="19050"/>
                      <a:pt x="86678" y="15240"/>
                      <a:pt x="75248" y="15240"/>
                    </a:cubicBezTo>
                    <a:cubicBezTo>
                      <a:pt x="55245" y="15240"/>
                      <a:pt x="35243" y="21907"/>
                      <a:pt x="15240" y="35243"/>
                    </a:cubicBezTo>
                    <a:lnTo>
                      <a:pt x="15240" y="153353"/>
                    </a:lnTo>
                    <a:cubicBezTo>
                      <a:pt x="15240" y="156210"/>
                      <a:pt x="13335" y="158115"/>
                      <a:pt x="10478" y="158115"/>
                    </a:cubicBezTo>
                    <a:lnTo>
                      <a:pt x="4763" y="158115"/>
                    </a:lnTo>
                    <a:close/>
                  </a:path>
                </a:pathLst>
              </a:custGeom>
              <a:grp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9715B638-8921-499A-AED3-95DC1CEB8A16}"/>
                  </a:ext>
                </a:extLst>
              </p:cNvPr>
              <p:cNvSpPr/>
              <p:nvPr/>
            </p:nvSpPr>
            <p:spPr>
              <a:xfrm>
                <a:off x="6042659" y="-611504"/>
                <a:ext cx="129540" cy="163829"/>
              </a:xfrm>
              <a:custGeom>
                <a:avLst/>
                <a:gdLst>
                  <a:gd name="connsiteX0" fmla="*/ 73343 w 129540"/>
                  <a:gd name="connsiteY0" fmla="*/ 163830 h 163829"/>
                  <a:gd name="connsiteX1" fmla="*/ 18098 w 129540"/>
                  <a:gd name="connsiteY1" fmla="*/ 142875 h 163829"/>
                  <a:gd name="connsiteX2" fmla="*/ 0 w 129540"/>
                  <a:gd name="connsiteY2" fmla="*/ 80962 h 163829"/>
                  <a:gd name="connsiteX3" fmla="*/ 19050 w 129540"/>
                  <a:gd name="connsiteY3" fmla="*/ 20955 h 163829"/>
                  <a:gd name="connsiteX4" fmla="*/ 71438 w 129540"/>
                  <a:gd name="connsiteY4" fmla="*/ 0 h 163829"/>
                  <a:gd name="connsiteX5" fmla="*/ 114300 w 129540"/>
                  <a:gd name="connsiteY5" fmla="*/ 16192 h 163829"/>
                  <a:gd name="connsiteX6" fmla="*/ 129540 w 129540"/>
                  <a:gd name="connsiteY6" fmla="*/ 61913 h 163829"/>
                  <a:gd name="connsiteX7" fmla="*/ 128588 w 129540"/>
                  <a:gd name="connsiteY7" fmla="*/ 80010 h 163829"/>
                  <a:gd name="connsiteX8" fmla="*/ 123825 w 129540"/>
                  <a:gd name="connsiteY8" fmla="*/ 84773 h 163829"/>
                  <a:gd name="connsiteX9" fmla="*/ 20003 w 129540"/>
                  <a:gd name="connsiteY9" fmla="*/ 84773 h 163829"/>
                  <a:gd name="connsiteX10" fmla="*/ 34290 w 129540"/>
                  <a:gd name="connsiteY10" fmla="*/ 132398 h 163829"/>
                  <a:gd name="connsiteX11" fmla="*/ 77153 w 129540"/>
                  <a:gd name="connsiteY11" fmla="*/ 147637 h 163829"/>
                  <a:gd name="connsiteX12" fmla="*/ 119063 w 129540"/>
                  <a:gd name="connsiteY12" fmla="*/ 140018 h 163829"/>
                  <a:gd name="connsiteX13" fmla="*/ 124778 w 129540"/>
                  <a:gd name="connsiteY13" fmla="*/ 138112 h 163829"/>
                  <a:gd name="connsiteX14" fmla="*/ 126683 w 129540"/>
                  <a:gd name="connsiteY14" fmla="*/ 139065 h 163829"/>
                  <a:gd name="connsiteX15" fmla="*/ 127635 w 129540"/>
                  <a:gd name="connsiteY15" fmla="*/ 141923 h 163829"/>
                  <a:gd name="connsiteX16" fmla="*/ 127635 w 129540"/>
                  <a:gd name="connsiteY16" fmla="*/ 146685 h 163829"/>
                  <a:gd name="connsiteX17" fmla="*/ 123825 w 129540"/>
                  <a:gd name="connsiteY17" fmla="*/ 153353 h 163829"/>
                  <a:gd name="connsiteX18" fmla="*/ 73343 w 129540"/>
                  <a:gd name="connsiteY18" fmla="*/ 163830 h 163829"/>
                  <a:gd name="connsiteX19" fmla="*/ 110490 w 129540"/>
                  <a:gd name="connsiteY19" fmla="*/ 70485 h 163829"/>
                  <a:gd name="connsiteX20" fmla="*/ 110490 w 129540"/>
                  <a:gd name="connsiteY20" fmla="*/ 60008 h 163829"/>
                  <a:gd name="connsiteX21" fmla="*/ 100013 w 129540"/>
                  <a:gd name="connsiteY21" fmla="*/ 26670 h 163829"/>
                  <a:gd name="connsiteX22" fmla="*/ 68580 w 129540"/>
                  <a:gd name="connsiteY22" fmla="*/ 15240 h 163829"/>
                  <a:gd name="connsiteX23" fmla="*/ 17145 w 129540"/>
                  <a:gd name="connsiteY23" fmla="*/ 70485 h 163829"/>
                  <a:gd name="connsiteX24" fmla="*/ 110490 w 129540"/>
                  <a:gd name="connsiteY24" fmla="*/ 70485 h 163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9540" h="163829">
                    <a:moveTo>
                      <a:pt x="73343" y="163830"/>
                    </a:moveTo>
                    <a:cubicBezTo>
                      <a:pt x="48578" y="163830"/>
                      <a:pt x="30480" y="157162"/>
                      <a:pt x="18098" y="142875"/>
                    </a:cubicBezTo>
                    <a:cubicBezTo>
                      <a:pt x="5715" y="128587"/>
                      <a:pt x="0" y="108585"/>
                      <a:pt x="0" y="80962"/>
                    </a:cubicBezTo>
                    <a:cubicBezTo>
                      <a:pt x="0" y="55245"/>
                      <a:pt x="5715" y="35243"/>
                      <a:pt x="19050" y="20955"/>
                    </a:cubicBezTo>
                    <a:cubicBezTo>
                      <a:pt x="31433" y="6667"/>
                      <a:pt x="48578" y="0"/>
                      <a:pt x="71438" y="0"/>
                    </a:cubicBezTo>
                    <a:cubicBezTo>
                      <a:pt x="90488" y="0"/>
                      <a:pt x="104775" y="5715"/>
                      <a:pt x="114300" y="16192"/>
                    </a:cubicBezTo>
                    <a:cubicBezTo>
                      <a:pt x="123825" y="26670"/>
                      <a:pt x="129540" y="41910"/>
                      <a:pt x="129540" y="61913"/>
                    </a:cubicBezTo>
                    <a:cubicBezTo>
                      <a:pt x="129540" y="70485"/>
                      <a:pt x="129540" y="76200"/>
                      <a:pt x="128588" y="80010"/>
                    </a:cubicBezTo>
                    <a:cubicBezTo>
                      <a:pt x="127635" y="82868"/>
                      <a:pt x="126683" y="84773"/>
                      <a:pt x="123825" y="84773"/>
                    </a:cubicBezTo>
                    <a:lnTo>
                      <a:pt x="20003" y="84773"/>
                    </a:lnTo>
                    <a:cubicBezTo>
                      <a:pt x="20003" y="106680"/>
                      <a:pt x="24765" y="121920"/>
                      <a:pt x="34290" y="132398"/>
                    </a:cubicBezTo>
                    <a:cubicBezTo>
                      <a:pt x="43815" y="142875"/>
                      <a:pt x="58103" y="147637"/>
                      <a:pt x="77153" y="147637"/>
                    </a:cubicBezTo>
                    <a:cubicBezTo>
                      <a:pt x="91440" y="147637"/>
                      <a:pt x="105728" y="144780"/>
                      <a:pt x="119063" y="140018"/>
                    </a:cubicBezTo>
                    <a:cubicBezTo>
                      <a:pt x="121920" y="139065"/>
                      <a:pt x="123825" y="138112"/>
                      <a:pt x="124778" y="138112"/>
                    </a:cubicBezTo>
                    <a:cubicBezTo>
                      <a:pt x="125730" y="138112"/>
                      <a:pt x="126683" y="138112"/>
                      <a:pt x="126683" y="139065"/>
                    </a:cubicBezTo>
                    <a:cubicBezTo>
                      <a:pt x="127635" y="140018"/>
                      <a:pt x="127635" y="140970"/>
                      <a:pt x="127635" y="141923"/>
                    </a:cubicBezTo>
                    <a:lnTo>
                      <a:pt x="127635" y="146685"/>
                    </a:lnTo>
                    <a:cubicBezTo>
                      <a:pt x="127635" y="149543"/>
                      <a:pt x="126683" y="152400"/>
                      <a:pt x="123825" y="153353"/>
                    </a:cubicBezTo>
                    <a:cubicBezTo>
                      <a:pt x="106680" y="160020"/>
                      <a:pt x="90488" y="163830"/>
                      <a:pt x="73343" y="163830"/>
                    </a:cubicBezTo>
                    <a:close/>
                    <a:moveTo>
                      <a:pt x="110490" y="70485"/>
                    </a:moveTo>
                    <a:cubicBezTo>
                      <a:pt x="110490" y="67627"/>
                      <a:pt x="110490" y="63818"/>
                      <a:pt x="110490" y="60008"/>
                    </a:cubicBezTo>
                    <a:cubicBezTo>
                      <a:pt x="110490" y="45720"/>
                      <a:pt x="106680" y="34290"/>
                      <a:pt x="100013" y="26670"/>
                    </a:cubicBezTo>
                    <a:cubicBezTo>
                      <a:pt x="92393" y="19050"/>
                      <a:pt x="81915" y="15240"/>
                      <a:pt x="68580" y="15240"/>
                    </a:cubicBezTo>
                    <a:cubicBezTo>
                      <a:pt x="36195" y="15240"/>
                      <a:pt x="19050" y="33338"/>
                      <a:pt x="17145" y="70485"/>
                    </a:cubicBezTo>
                    <a:lnTo>
                      <a:pt x="110490" y="70485"/>
                    </a:lnTo>
                    <a:close/>
                  </a:path>
                </a:pathLst>
              </a:custGeom>
              <a:grp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9C1D203E-0539-4029-AA6B-C37AE35BA8CE}"/>
                  </a:ext>
                </a:extLst>
              </p:cNvPr>
              <p:cNvSpPr/>
              <p:nvPr/>
            </p:nvSpPr>
            <p:spPr>
              <a:xfrm>
                <a:off x="5071109" y="-347662"/>
                <a:ext cx="42862" cy="228600"/>
              </a:xfrm>
              <a:custGeom>
                <a:avLst/>
                <a:gdLst>
                  <a:gd name="connsiteX0" fmla="*/ 25718 w 42862"/>
                  <a:gd name="connsiteY0" fmla="*/ 228600 h 228600"/>
                  <a:gd name="connsiteX1" fmla="*/ 6668 w 42862"/>
                  <a:gd name="connsiteY1" fmla="*/ 220980 h 228600"/>
                  <a:gd name="connsiteX2" fmla="*/ 0 w 42862"/>
                  <a:gd name="connsiteY2" fmla="*/ 200977 h 228600"/>
                  <a:gd name="connsiteX3" fmla="*/ 0 w 42862"/>
                  <a:gd name="connsiteY3" fmla="*/ 4763 h 228600"/>
                  <a:gd name="connsiteX4" fmla="*/ 4763 w 42862"/>
                  <a:gd name="connsiteY4" fmla="*/ 0 h 228600"/>
                  <a:gd name="connsiteX5" fmla="*/ 13335 w 42862"/>
                  <a:gd name="connsiteY5" fmla="*/ 0 h 228600"/>
                  <a:gd name="connsiteX6" fmla="*/ 18098 w 42862"/>
                  <a:gd name="connsiteY6" fmla="*/ 4763 h 228600"/>
                  <a:gd name="connsiteX7" fmla="*/ 18098 w 42862"/>
                  <a:gd name="connsiteY7" fmla="*/ 200977 h 228600"/>
                  <a:gd name="connsiteX8" fmla="*/ 20955 w 42862"/>
                  <a:gd name="connsiteY8" fmla="*/ 210502 h 228600"/>
                  <a:gd name="connsiteX9" fmla="*/ 30480 w 42862"/>
                  <a:gd name="connsiteY9" fmla="*/ 213360 h 228600"/>
                  <a:gd name="connsiteX10" fmla="*/ 34290 w 42862"/>
                  <a:gd name="connsiteY10" fmla="*/ 213360 h 228600"/>
                  <a:gd name="connsiteX11" fmla="*/ 38100 w 42862"/>
                  <a:gd name="connsiteY11" fmla="*/ 213360 h 228600"/>
                  <a:gd name="connsiteX12" fmla="*/ 42863 w 42862"/>
                  <a:gd name="connsiteY12" fmla="*/ 218123 h 228600"/>
                  <a:gd name="connsiteX13" fmla="*/ 42863 w 42862"/>
                  <a:gd name="connsiteY13" fmla="*/ 223838 h 228600"/>
                  <a:gd name="connsiteX14" fmla="*/ 39053 w 42862"/>
                  <a:gd name="connsiteY14" fmla="*/ 228600 h 228600"/>
                  <a:gd name="connsiteX15" fmla="*/ 25718 w 42862"/>
                  <a:gd name="connsiteY15" fmla="*/ 228600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2862" h="228600">
                    <a:moveTo>
                      <a:pt x="25718" y="228600"/>
                    </a:moveTo>
                    <a:cubicBezTo>
                      <a:pt x="17145" y="228600"/>
                      <a:pt x="11430" y="225743"/>
                      <a:pt x="6668" y="220980"/>
                    </a:cubicBezTo>
                    <a:cubicBezTo>
                      <a:pt x="1905" y="216218"/>
                      <a:pt x="0" y="209550"/>
                      <a:pt x="0" y="200977"/>
                    </a:cubicBezTo>
                    <a:lnTo>
                      <a:pt x="0" y="4763"/>
                    </a:lnTo>
                    <a:cubicBezTo>
                      <a:pt x="0" y="1905"/>
                      <a:pt x="1905" y="0"/>
                      <a:pt x="4763" y="0"/>
                    </a:cubicBezTo>
                    <a:lnTo>
                      <a:pt x="13335" y="0"/>
                    </a:lnTo>
                    <a:cubicBezTo>
                      <a:pt x="16193" y="0"/>
                      <a:pt x="18098" y="1905"/>
                      <a:pt x="18098" y="4763"/>
                    </a:cubicBezTo>
                    <a:lnTo>
                      <a:pt x="18098" y="200977"/>
                    </a:lnTo>
                    <a:cubicBezTo>
                      <a:pt x="18098" y="205740"/>
                      <a:pt x="19050" y="208598"/>
                      <a:pt x="20955" y="210502"/>
                    </a:cubicBezTo>
                    <a:cubicBezTo>
                      <a:pt x="22860" y="212408"/>
                      <a:pt x="25718" y="213360"/>
                      <a:pt x="30480" y="213360"/>
                    </a:cubicBezTo>
                    <a:cubicBezTo>
                      <a:pt x="31433" y="213360"/>
                      <a:pt x="33338" y="213360"/>
                      <a:pt x="34290" y="213360"/>
                    </a:cubicBezTo>
                    <a:cubicBezTo>
                      <a:pt x="36195" y="213360"/>
                      <a:pt x="37148" y="213360"/>
                      <a:pt x="38100" y="213360"/>
                    </a:cubicBezTo>
                    <a:cubicBezTo>
                      <a:pt x="40958" y="213360"/>
                      <a:pt x="42863" y="215265"/>
                      <a:pt x="42863" y="218123"/>
                    </a:cubicBezTo>
                    <a:lnTo>
                      <a:pt x="42863" y="223838"/>
                    </a:lnTo>
                    <a:cubicBezTo>
                      <a:pt x="42863" y="226695"/>
                      <a:pt x="41910" y="227648"/>
                      <a:pt x="39053" y="228600"/>
                    </a:cubicBezTo>
                    <a:cubicBezTo>
                      <a:pt x="34290" y="228600"/>
                      <a:pt x="30480" y="228600"/>
                      <a:pt x="25718" y="228600"/>
                    </a:cubicBezTo>
                    <a:close/>
                  </a:path>
                </a:pathLst>
              </a:custGeom>
              <a:grp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02E53B19-C872-4FB5-9A95-6138F7D3828F}"/>
                  </a:ext>
                </a:extLst>
              </p:cNvPr>
              <p:cNvSpPr/>
              <p:nvPr/>
            </p:nvSpPr>
            <p:spPr>
              <a:xfrm>
                <a:off x="5139689" y="-279082"/>
                <a:ext cx="129539" cy="163830"/>
              </a:xfrm>
              <a:custGeom>
                <a:avLst/>
                <a:gdLst>
                  <a:gd name="connsiteX0" fmla="*/ 73342 w 129539"/>
                  <a:gd name="connsiteY0" fmla="*/ 163830 h 163830"/>
                  <a:gd name="connsiteX1" fmla="*/ 18097 w 129539"/>
                  <a:gd name="connsiteY1" fmla="*/ 142875 h 163830"/>
                  <a:gd name="connsiteX2" fmla="*/ 0 w 129539"/>
                  <a:gd name="connsiteY2" fmla="*/ 80963 h 163830"/>
                  <a:gd name="connsiteX3" fmla="*/ 19050 w 129539"/>
                  <a:gd name="connsiteY3" fmla="*/ 20955 h 163830"/>
                  <a:gd name="connsiteX4" fmla="*/ 71438 w 129539"/>
                  <a:gd name="connsiteY4" fmla="*/ 0 h 163830"/>
                  <a:gd name="connsiteX5" fmla="*/ 114300 w 129539"/>
                  <a:gd name="connsiteY5" fmla="*/ 16193 h 163830"/>
                  <a:gd name="connsiteX6" fmla="*/ 129540 w 129539"/>
                  <a:gd name="connsiteY6" fmla="*/ 61913 h 163830"/>
                  <a:gd name="connsiteX7" fmla="*/ 128588 w 129539"/>
                  <a:gd name="connsiteY7" fmla="*/ 80010 h 163830"/>
                  <a:gd name="connsiteX8" fmla="*/ 123825 w 129539"/>
                  <a:gd name="connsiteY8" fmla="*/ 84772 h 163830"/>
                  <a:gd name="connsiteX9" fmla="*/ 18097 w 129539"/>
                  <a:gd name="connsiteY9" fmla="*/ 84772 h 163830"/>
                  <a:gd name="connsiteX10" fmla="*/ 32385 w 129539"/>
                  <a:gd name="connsiteY10" fmla="*/ 132397 h 163830"/>
                  <a:gd name="connsiteX11" fmla="*/ 75247 w 129539"/>
                  <a:gd name="connsiteY11" fmla="*/ 147638 h 163830"/>
                  <a:gd name="connsiteX12" fmla="*/ 117157 w 129539"/>
                  <a:gd name="connsiteY12" fmla="*/ 140018 h 163830"/>
                  <a:gd name="connsiteX13" fmla="*/ 122872 w 129539"/>
                  <a:gd name="connsiteY13" fmla="*/ 138113 h 163830"/>
                  <a:gd name="connsiteX14" fmla="*/ 124777 w 129539"/>
                  <a:gd name="connsiteY14" fmla="*/ 139065 h 163830"/>
                  <a:gd name="connsiteX15" fmla="*/ 125730 w 129539"/>
                  <a:gd name="connsiteY15" fmla="*/ 141922 h 163830"/>
                  <a:gd name="connsiteX16" fmla="*/ 125730 w 129539"/>
                  <a:gd name="connsiteY16" fmla="*/ 146685 h 163830"/>
                  <a:gd name="connsiteX17" fmla="*/ 121920 w 129539"/>
                  <a:gd name="connsiteY17" fmla="*/ 153352 h 163830"/>
                  <a:gd name="connsiteX18" fmla="*/ 73342 w 129539"/>
                  <a:gd name="connsiteY18" fmla="*/ 163830 h 163830"/>
                  <a:gd name="connsiteX19" fmla="*/ 111442 w 129539"/>
                  <a:gd name="connsiteY19" fmla="*/ 70485 h 163830"/>
                  <a:gd name="connsiteX20" fmla="*/ 111442 w 129539"/>
                  <a:gd name="connsiteY20" fmla="*/ 60007 h 163830"/>
                  <a:gd name="connsiteX21" fmla="*/ 100965 w 129539"/>
                  <a:gd name="connsiteY21" fmla="*/ 26670 h 163830"/>
                  <a:gd name="connsiteX22" fmla="*/ 69532 w 129539"/>
                  <a:gd name="connsiteY22" fmla="*/ 15240 h 163830"/>
                  <a:gd name="connsiteX23" fmla="*/ 18097 w 129539"/>
                  <a:gd name="connsiteY23" fmla="*/ 70485 h 163830"/>
                  <a:gd name="connsiteX24" fmla="*/ 111442 w 129539"/>
                  <a:gd name="connsiteY24" fmla="*/ 70485 h 163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9539" h="163830">
                    <a:moveTo>
                      <a:pt x="73342" y="163830"/>
                    </a:moveTo>
                    <a:cubicBezTo>
                      <a:pt x="48577" y="163830"/>
                      <a:pt x="30480" y="157163"/>
                      <a:pt x="18097" y="142875"/>
                    </a:cubicBezTo>
                    <a:cubicBezTo>
                      <a:pt x="5715" y="128588"/>
                      <a:pt x="0" y="108585"/>
                      <a:pt x="0" y="80963"/>
                    </a:cubicBezTo>
                    <a:cubicBezTo>
                      <a:pt x="0" y="55245"/>
                      <a:pt x="5715" y="35243"/>
                      <a:pt x="19050" y="20955"/>
                    </a:cubicBezTo>
                    <a:cubicBezTo>
                      <a:pt x="31432" y="6668"/>
                      <a:pt x="48577" y="0"/>
                      <a:pt x="71438" y="0"/>
                    </a:cubicBezTo>
                    <a:cubicBezTo>
                      <a:pt x="90488" y="0"/>
                      <a:pt x="104775" y="5715"/>
                      <a:pt x="114300" y="16193"/>
                    </a:cubicBezTo>
                    <a:cubicBezTo>
                      <a:pt x="123825" y="26670"/>
                      <a:pt x="129540" y="41910"/>
                      <a:pt x="129540" y="61913"/>
                    </a:cubicBezTo>
                    <a:cubicBezTo>
                      <a:pt x="129540" y="70485"/>
                      <a:pt x="129540" y="76200"/>
                      <a:pt x="128588" y="80010"/>
                    </a:cubicBezTo>
                    <a:cubicBezTo>
                      <a:pt x="127635" y="82868"/>
                      <a:pt x="126682" y="84772"/>
                      <a:pt x="123825" y="84772"/>
                    </a:cubicBezTo>
                    <a:lnTo>
                      <a:pt x="18097" y="84772"/>
                    </a:lnTo>
                    <a:cubicBezTo>
                      <a:pt x="18097" y="106680"/>
                      <a:pt x="22860" y="121920"/>
                      <a:pt x="32385" y="132397"/>
                    </a:cubicBezTo>
                    <a:cubicBezTo>
                      <a:pt x="41910" y="142875"/>
                      <a:pt x="56197" y="147638"/>
                      <a:pt x="75247" y="147638"/>
                    </a:cubicBezTo>
                    <a:cubicBezTo>
                      <a:pt x="89535" y="147638"/>
                      <a:pt x="103822" y="144780"/>
                      <a:pt x="117157" y="140018"/>
                    </a:cubicBezTo>
                    <a:cubicBezTo>
                      <a:pt x="120015" y="139065"/>
                      <a:pt x="121920" y="138113"/>
                      <a:pt x="122872" y="138113"/>
                    </a:cubicBezTo>
                    <a:cubicBezTo>
                      <a:pt x="123825" y="138113"/>
                      <a:pt x="124777" y="138113"/>
                      <a:pt x="124777" y="139065"/>
                    </a:cubicBezTo>
                    <a:cubicBezTo>
                      <a:pt x="125730" y="140018"/>
                      <a:pt x="125730" y="140970"/>
                      <a:pt x="125730" y="141922"/>
                    </a:cubicBezTo>
                    <a:lnTo>
                      <a:pt x="125730" y="146685"/>
                    </a:lnTo>
                    <a:cubicBezTo>
                      <a:pt x="125730" y="149543"/>
                      <a:pt x="124777" y="152400"/>
                      <a:pt x="121920" y="153352"/>
                    </a:cubicBezTo>
                    <a:cubicBezTo>
                      <a:pt x="107632" y="160020"/>
                      <a:pt x="91440" y="163830"/>
                      <a:pt x="73342" y="163830"/>
                    </a:cubicBezTo>
                    <a:close/>
                    <a:moveTo>
                      <a:pt x="111442" y="70485"/>
                    </a:moveTo>
                    <a:cubicBezTo>
                      <a:pt x="111442" y="67627"/>
                      <a:pt x="111442" y="63818"/>
                      <a:pt x="111442" y="60007"/>
                    </a:cubicBezTo>
                    <a:cubicBezTo>
                      <a:pt x="111442" y="45720"/>
                      <a:pt x="107632" y="34290"/>
                      <a:pt x="100965" y="26670"/>
                    </a:cubicBezTo>
                    <a:cubicBezTo>
                      <a:pt x="93345" y="19050"/>
                      <a:pt x="82867" y="15240"/>
                      <a:pt x="69532" y="15240"/>
                    </a:cubicBezTo>
                    <a:cubicBezTo>
                      <a:pt x="37147" y="15240"/>
                      <a:pt x="20002" y="33338"/>
                      <a:pt x="18097" y="70485"/>
                    </a:cubicBezTo>
                    <a:lnTo>
                      <a:pt x="111442" y="70485"/>
                    </a:lnTo>
                    <a:close/>
                  </a:path>
                </a:pathLst>
              </a:custGeom>
              <a:grp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3182D700-5C28-420E-A0B9-E39EB1E13827}"/>
                  </a:ext>
                </a:extLst>
              </p:cNvPr>
              <p:cNvSpPr/>
              <p:nvPr/>
            </p:nvSpPr>
            <p:spPr>
              <a:xfrm>
                <a:off x="5296852" y="-279082"/>
                <a:ext cx="119062" cy="162877"/>
              </a:xfrm>
              <a:custGeom>
                <a:avLst/>
                <a:gdLst>
                  <a:gd name="connsiteX0" fmla="*/ 45720 w 119062"/>
                  <a:gd name="connsiteY0" fmla="*/ 162877 h 162877"/>
                  <a:gd name="connsiteX1" fmla="*/ 12382 w 119062"/>
                  <a:gd name="connsiteY1" fmla="*/ 150495 h 162877"/>
                  <a:gd name="connsiteX2" fmla="*/ 0 w 119062"/>
                  <a:gd name="connsiteY2" fmla="*/ 118110 h 162877"/>
                  <a:gd name="connsiteX3" fmla="*/ 15240 w 119062"/>
                  <a:gd name="connsiteY3" fmla="*/ 82868 h 162877"/>
                  <a:gd name="connsiteX4" fmla="*/ 57150 w 119062"/>
                  <a:gd name="connsiteY4" fmla="*/ 69532 h 162877"/>
                  <a:gd name="connsiteX5" fmla="*/ 100965 w 119062"/>
                  <a:gd name="connsiteY5" fmla="*/ 76200 h 162877"/>
                  <a:gd name="connsiteX6" fmla="*/ 100965 w 119062"/>
                  <a:gd name="connsiteY6" fmla="*/ 50482 h 162877"/>
                  <a:gd name="connsiteX7" fmla="*/ 92392 w 119062"/>
                  <a:gd name="connsiteY7" fmla="*/ 23813 h 162877"/>
                  <a:gd name="connsiteX8" fmla="*/ 62865 w 119062"/>
                  <a:gd name="connsiteY8" fmla="*/ 15240 h 162877"/>
                  <a:gd name="connsiteX9" fmla="*/ 18097 w 119062"/>
                  <a:gd name="connsiteY9" fmla="*/ 22860 h 162877"/>
                  <a:gd name="connsiteX10" fmla="*/ 13335 w 119062"/>
                  <a:gd name="connsiteY10" fmla="*/ 23813 h 162877"/>
                  <a:gd name="connsiteX11" fmla="*/ 10477 w 119062"/>
                  <a:gd name="connsiteY11" fmla="*/ 20002 h 162877"/>
                  <a:gd name="connsiteX12" fmla="*/ 10477 w 119062"/>
                  <a:gd name="connsiteY12" fmla="*/ 15240 h 162877"/>
                  <a:gd name="connsiteX13" fmla="*/ 11430 w 119062"/>
                  <a:gd name="connsiteY13" fmla="*/ 11430 h 162877"/>
                  <a:gd name="connsiteX14" fmla="*/ 14288 w 119062"/>
                  <a:gd name="connsiteY14" fmla="*/ 9525 h 162877"/>
                  <a:gd name="connsiteX15" fmla="*/ 65722 w 119062"/>
                  <a:gd name="connsiteY15" fmla="*/ 0 h 162877"/>
                  <a:gd name="connsiteX16" fmla="*/ 105727 w 119062"/>
                  <a:gd name="connsiteY16" fmla="*/ 11430 h 162877"/>
                  <a:gd name="connsiteX17" fmla="*/ 119063 w 119062"/>
                  <a:gd name="connsiteY17" fmla="*/ 45720 h 162877"/>
                  <a:gd name="connsiteX18" fmla="*/ 119063 w 119062"/>
                  <a:gd name="connsiteY18" fmla="*/ 154305 h 162877"/>
                  <a:gd name="connsiteX19" fmla="*/ 114300 w 119062"/>
                  <a:gd name="connsiteY19" fmla="*/ 159068 h 162877"/>
                  <a:gd name="connsiteX20" fmla="*/ 107632 w 119062"/>
                  <a:gd name="connsiteY20" fmla="*/ 159068 h 162877"/>
                  <a:gd name="connsiteX21" fmla="*/ 102870 w 119062"/>
                  <a:gd name="connsiteY21" fmla="*/ 154305 h 162877"/>
                  <a:gd name="connsiteX22" fmla="*/ 101917 w 119062"/>
                  <a:gd name="connsiteY22" fmla="*/ 140970 h 162877"/>
                  <a:gd name="connsiteX23" fmla="*/ 45720 w 119062"/>
                  <a:gd name="connsiteY23" fmla="*/ 162877 h 162877"/>
                  <a:gd name="connsiteX24" fmla="*/ 48577 w 119062"/>
                  <a:gd name="connsiteY24" fmla="*/ 146685 h 162877"/>
                  <a:gd name="connsiteX25" fmla="*/ 73342 w 119062"/>
                  <a:gd name="connsiteY25" fmla="*/ 141922 h 162877"/>
                  <a:gd name="connsiteX26" fmla="*/ 100965 w 119062"/>
                  <a:gd name="connsiteY26" fmla="*/ 128588 h 162877"/>
                  <a:gd name="connsiteX27" fmla="*/ 100965 w 119062"/>
                  <a:gd name="connsiteY27" fmla="*/ 90488 h 162877"/>
                  <a:gd name="connsiteX28" fmla="*/ 60960 w 119062"/>
                  <a:gd name="connsiteY28" fmla="*/ 84772 h 162877"/>
                  <a:gd name="connsiteX29" fmla="*/ 18097 w 119062"/>
                  <a:gd name="connsiteY29" fmla="*/ 118110 h 162877"/>
                  <a:gd name="connsiteX30" fmla="*/ 25717 w 119062"/>
                  <a:gd name="connsiteY30" fmla="*/ 140018 h 162877"/>
                  <a:gd name="connsiteX31" fmla="*/ 48577 w 119062"/>
                  <a:gd name="connsiteY31" fmla="*/ 146685 h 162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19062" h="162877">
                    <a:moveTo>
                      <a:pt x="45720" y="162877"/>
                    </a:moveTo>
                    <a:cubicBezTo>
                      <a:pt x="31432" y="162877"/>
                      <a:pt x="20002" y="159068"/>
                      <a:pt x="12382" y="150495"/>
                    </a:cubicBezTo>
                    <a:cubicBezTo>
                      <a:pt x="3810" y="142875"/>
                      <a:pt x="0" y="131445"/>
                      <a:pt x="0" y="118110"/>
                    </a:cubicBezTo>
                    <a:cubicBezTo>
                      <a:pt x="0" y="102870"/>
                      <a:pt x="4763" y="91440"/>
                      <a:pt x="15240" y="82868"/>
                    </a:cubicBezTo>
                    <a:cubicBezTo>
                      <a:pt x="25717" y="74295"/>
                      <a:pt x="39052" y="69532"/>
                      <a:pt x="57150" y="69532"/>
                    </a:cubicBezTo>
                    <a:cubicBezTo>
                      <a:pt x="70485" y="69532"/>
                      <a:pt x="85725" y="71438"/>
                      <a:pt x="100965" y="76200"/>
                    </a:cubicBezTo>
                    <a:lnTo>
                      <a:pt x="100965" y="50482"/>
                    </a:lnTo>
                    <a:cubicBezTo>
                      <a:pt x="100965" y="38100"/>
                      <a:pt x="98107" y="28575"/>
                      <a:pt x="92392" y="23813"/>
                    </a:cubicBezTo>
                    <a:cubicBezTo>
                      <a:pt x="86677" y="18097"/>
                      <a:pt x="76200" y="15240"/>
                      <a:pt x="62865" y="15240"/>
                    </a:cubicBezTo>
                    <a:cubicBezTo>
                      <a:pt x="48577" y="15240"/>
                      <a:pt x="34290" y="18097"/>
                      <a:pt x="18097" y="22860"/>
                    </a:cubicBezTo>
                    <a:cubicBezTo>
                      <a:pt x="16192" y="23813"/>
                      <a:pt x="14288" y="23813"/>
                      <a:pt x="13335" y="23813"/>
                    </a:cubicBezTo>
                    <a:cubicBezTo>
                      <a:pt x="11430" y="23813"/>
                      <a:pt x="10477" y="22860"/>
                      <a:pt x="10477" y="20002"/>
                    </a:cubicBezTo>
                    <a:lnTo>
                      <a:pt x="10477" y="15240"/>
                    </a:lnTo>
                    <a:cubicBezTo>
                      <a:pt x="10477" y="13335"/>
                      <a:pt x="10477" y="12382"/>
                      <a:pt x="11430" y="11430"/>
                    </a:cubicBezTo>
                    <a:cubicBezTo>
                      <a:pt x="12382" y="10477"/>
                      <a:pt x="13335" y="9525"/>
                      <a:pt x="14288" y="9525"/>
                    </a:cubicBezTo>
                    <a:cubicBezTo>
                      <a:pt x="30480" y="2857"/>
                      <a:pt x="47625" y="0"/>
                      <a:pt x="65722" y="0"/>
                    </a:cubicBezTo>
                    <a:cubicBezTo>
                      <a:pt x="83820" y="0"/>
                      <a:pt x="97155" y="3810"/>
                      <a:pt x="105727" y="11430"/>
                    </a:cubicBezTo>
                    <a:cubicBezTo>
                      <a:pt x="114300" y="19050"/>
                      <a:pt x="119063" y="30480"/>
                      <a:pt x="119063" y="45720"/>
                    </a:cubicBezTo>
                    <a:lnTo>
                      <a:pt x="119063" y="154305"/>
                    </a:lnTo>
                    <a:cubicBezTo>
                      <a:pt x="119063" y="157163"/>
                      <a:pt x="117157" y="159068"/>
                      <a:pt x="114300" y="159068"/>
                    </a:cubicBezTo>
                    <a:lnTo>
                      <a:pt x="107632" y="159068"/>
                    </a:lnTo>
                    <a:cubicBezTo>
                      <a:pt x="104775" y="159068"/>
                      <a:pt x="102870" y="157163"/>
                      <a:pt x="102870" y="154305"/>
                    </a:cubicBezTo>
                    <a:lnTo>
                      <a:pt x="101917" y="140970"/>
                    </a:lnTo>
                    <a:cubicBezTo>
                      <a:pt x="83820" y="155258"/>
                      <a:pt x="65722" y="162877"/>
                      <a:pt x="45720" y="162877"/>
                    </a:cubicBezTo>
                    <a:close/>
                    <a:moveTo>
                      <a:pt x="48577" y="146685"/>
                    </a:moveTo>
                    <a:cubicBezTo>
                      <a:pt x="56197" y="146685"/>
                      <a:pt x="64770" y="144780"/>
                      <a:pt x="73342" y="141922"/>
                    </a:cubicBezTo>
                    <a:cubicBezTo>
                      <a:pt x="81915" y="139065"/>
                      <a:pt x="91440" y="134302"/>
                      <a:pt x="100965" y="128588"/>
                    </a:cubicBezTo>
                    <a:lnTo>
                      <a:pt x="100965" y="90488"/>
                    </a:lnTo>
                    <a:cubicBezTo>
                      <a:pt x="87630" y="86677"/>
                      <a:pt x="74295" y="84772"/>
                      <a:pt x="60960" y="84772"/>
                    </a:cubicBezTo>
                    <a:cubicBezTo>
                      <a:pt x="32385" y="84772"/>
                      <a:pt x="18097" y="96202"/>
                      <a:pt x="18097" y="118110"/>
                    </a:cubicBezTo>
                    <a:cubicBezTo>
                      <a:pt x="18097" y="127635"/>
                      <a:pt x="20955" y="134302"/>
                      <a:pt x="25717" y="140018"/>
                    </a:cubicBezTo>
                    <a:cubicBezTo>
                      <a:pt x="31432" y="143827"/>
                      <a:pt x="38100" y="146685"/>
                      <a:pt x="48577" y="146685"/>
                    </a:cubicBezTo>
                    <a:close/>
                  </a:path>
                </a:pathLst>
              </a:custGeom>
              <a:grp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9F94F6E8-0583-4154-827D-64410B3D94FD}"/>
                  </a:ext>
                </a:extLst>
              </p:cNvPr>
              <p:cNvSpPr/>
              <p:nvPr/>
            </p:nvSpPr>
            <p:spPr>
              <a:xfrm>
                <a:off x="5462587" y="-275272"/>
                <a:ext cx="78104" cy="155257"/>
              </a:xfrm>
              <a:custGeom>
                <a:avLst/>
                <a:gdLst>
                  <a:gd name="connsiteX0" fmla="*/ 4763 w 78104"/>
                  <a:gd name="connsiteY0" fmla="*/ 155258 h 155257"/>
                  <a:gd name="connsiteX1" fmla="*/ 0 w 78104"/>
                  <a:gd name="connsiteY1" fmla="*/ 150495 h 155257"/>
                  <a:gd name="connsiteX2" fmla="*/ 0 w 78104"/>
                  <a:gd name="connsiteY2" fmla="*/ 5715 h 155257"/>
                  <a:gd name="connsiteX3" fmla="*/ 4763 w 78104"/>
                  <a:gd name="connsiteY3" fmla="*/ 953 h 155257"/>
                  <a:gd name="connsiteX4" fmla="*/ 10478 w 78104"/>
                  <a:gd name="connsiteY4" fmla="*/ 953 h 155257"/>
                  <a:gd name="connsiteX5" fmla="*/ 15240 w 78104"/>
                  <a:gd name="connsiteY5" fmla="*/ 5715 h 155257"/>
                  <a:gd name="connsiteX6" fmla="*/ 17145 w 78104"/>
                  <a:gd name="connsiteY6" fmla="*/ 23813 h 155257"/>
                  <a:gd name="connsiteX7" fmla="*/ 40005 w 78104"/>
                  <a:gd name="connsiteY7" fmla="*/ 5715 h 155257"/>
                  <a:gd name="connsiteX8" fmla="*/ 65722 w 78104"/>
                  <a:gd name="connsiteY8" fmla="*/ 0 h 155257"/>
                  <a:gd name="connsiteX9" fmla="*/ 73342 w 78104"/>
                  <a:gd name="connsiteY9" fmla="*/ 0 h 155257"/>
                  <a:gd name="connsiteX10" fmla="*/ 78105 w 78104"/>
                  <a:gd name="connsiteY10" fmla="*/ 4763 h 155257"/>
                  <a:gd name="connsiteX11" fmla="*/ 78105 w 78104"/>
                  <a:gd name="connsiteY11" fmla="*/ 12383 h 155257"/>
                  <a:gd name="connsiteX12" fmla="*/ 77153 w 78104"/>
                  <a:gd name="connsiteY12" fmla="*/ 14288 h 155257"/>
                  <a:gd name="connsiteX13" fmla="*/ 74295 w 78104"/>
                  <a:gd name="connsiteY13" fmla="*/ 15240 h 155257"/>
                  <a:gd name="connsiteX14" fmla="*/ 69533 w 78104"/>
                  <a:gd name="connsiteY14" fmla="*/ 15240 h 155257"/>
                  <a:gd name="connsiteX15" fmla="*/ 62865 w 78104"/>
                  <a:gd name="connsiteY15" fmla="*/ 15240 h 155257"/>
                  <a:gd name="connsiteX16" fmla="*/ 38100 w 78104"/>
                  <a:gd name="connsiteY16" fmla="*/ 20003 h 155257"/>
                  <a:gd name="connsiteX17" fmla="*/ 17145 w 78104"/>
                  <a:gd name="connsiteY17" fmla="*/ 37148 h 155257"/>
                  <a:gd name="connsiteX18" fmla="*/ 17145 w 78104"/>
                  <a:gd name="connsiteY18" fmla="*/ 150495 h 155257"/>
                  <a:gd name="connsiteX19" fmla="*/ 12383 w 78104"/>
                  <a:gd name="connsiteY19" fmla="*/ 155258 h 155257"/>
                  <a:gd name="connsiteX20" fmla="*/ 4763 w 78104"/>
                  <a:gd name="connsiteY20" fmla="*/ 155258 h 155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8104" h="155257">
                    <a:moveTo>
                      <a:pt x="4763" y="155258"/>
                    </a:moveTo>
                    <a:cubicBezTo>
                      <a:pt x="1905" y="155258"/>
                      <a:pt x="0" y="153353"/>
                      <a:pt x="0" y="150495"/>
                    </a:cubicBezTo>
                    <a:lnTo>
                      <a:pt x="0" y="5715"/>
                    </a:lnTo>
                    <a:cubicBezTo>
                      <a:pt x="0" y="2858"/>
                      <a:pt x="1905" y="953"/>
                      <a:pt x="4763" y="953"/>
                    </a:cubicBezTo>
                    <a:lnTo>
                      <a:pt x="10478" y="953"/>
                    </a:lnTo>
                    <a:cubicBezTo>
                      <a:pt x="13335" y="953"/>
                      <a:pt x="15240" y="2858"/>
                      <a:pt x="15240" y="5715"/>
                    </a:cubicBezTo>
                    <a:lnTo>
                      <a:pt x="17145" y="23813"/>
                    </a:lnTo>
                    <a:cubicBezTo>
                      <a:pt x="24765" y="15240"/>
                      <a:pt x="32385" y="9525"/>
                      <a:pt x="40005" y="5715"/>
                    </a:cubicBezTo>
                    <a:cubicBezTo>
                      <a:pt x="47625" y="1905"/>
                      <a:pt x="56197" y="0"/>
                      <a:pt x="65722" y="0"/>
                    </a:cubicBezTo>
                    <a:cubicBezTo>
                      <a:pt x="68580" y="0"/>
                      <a:pt x="71438" y="0"/>
                      <a:pt x="73342" y="0"/>
                    </a:cubicBezTo>
                    <a:cubicBezTo>
                      <a:pt x="76200" y="0"/>
                      <a:pt x="78105" y="1905"/>
                      <a:pt x="78105" y="4763"/>
                    </a:cubicBezTo>
                    <a:lnTo>
                      <a:pt x="78105" y="12383"/>
                    </a:lnTo>
                    <a:cubicBezTo>
                      <a:pt x="78105" y="13335"/>
                      <a:pt x="78105" y="14288"/>
                      <a:pt x="77153" y="14288"/>
                    </a:cubicBezTo>
                    <a:cubicBezTo>
                      <a:pt x="76200" y="15240"/>
                      <a:pt x="75247" y="15240"/>
                      <a:pt x="74295" y="15240"/>
                    </a:cubicBezTo>
                    <a:cubicBezTo>
                      <a:pt x="72390" y="15240"/>
                      <a:pt x="71438" y="15240"/>
                      <a:pt x="69533" y="15240"/>
                    </a:cubicBezTo>
                    <a:cubicBezTo>
                      <a:pt x="67628" y="15240"/>
                      <a:pt x="65722" y="15240"/>
                      <a:pt x="62865" y="15240"/>
                    </a:cubicBezTo>
                    <a:cubicBezTo>
                      <a:pt x="53340" y="15240"/>
                      <a:pt x="44767" y="17145"/>
                      <a:pt x="38100" y="20003"/>
                    </a:cubicBezTo>
                    <a:cubicBezTo>
                      <a:pt x="30480" y="23813"/>
                      <a:pt x="23813" y="29528"/>
                      <a:pt x="17145" y="37148"/>
                    </a:cubicBezTo>
                    <a:lnTo>
                      <a:pt x="17145" y="150495"/>
                    </a:lnTo>
                    <a:cubicBezTo>
                      <a:pt x="17145" y="153353"/>
                      <a:pt x="15240" y="155258"/>
                      <a:pt x="12383" y="155258"/>
                    </a:cubicBezTo>
                    <a:lnTo>
                      <a:pt x="4763" y="155258"/>
                    </a:lnTo>
                    <a:close/>
                  </a:path>
                </a:pathLst>
              </a:custGeom>
              <a:grp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79C5584C-9F98-499C-8ACD-5D1835A48B4F}"/>
                  </a:ext>
                </a:extLst>
              </p:cNvPr>
              <p:cNvSpPr/>
              <p:nvPr/>
            </p:nvSpPr>
            <p:spPr>
              <a:xfrm>
                <a:off x="5568314" y="-278130"/>
                <a:ext cx="125729" cy="159067"/>
              </a:xfrm>
              <a:custGeom>
                <a:avLst/>
                <a:gdLst>
                  <a:gd name="connsiteX0" fmla="*/ 4763 w 125729"/>
                  <a:gd name="connsiteY0" fmla="*/ 158115 h 159067"/>
                  <a:gd name="connsiteX1" fmla="*/ 0 w 125729"/>
                  <a:gd name="connsiteY1" fmla="*/ 153353 h 159067"/>
                  <a:gd name="connsiteX2" fmla="*/ 0 w 125729"/>
                  <a:gd name="connsiteY2" fmla="*/ 8573 h 159067"/>
                  <a:gd name="connsiteX3" fmla="*/ 4763 w 125729"/>
                  <a:gd name="connsiteY3" fmla="*/ 3810 h 159067"/>
                  <a:gd name="connsiteX4" fmla="*/ 10477 w 125729"/>
                  <a:gd name="connsiteY4" fmla="*/ 3810 h 159067"/>
                  <a:gd name="connsiteX5" fmla="*/ 15240 w 125729"/>
                  <a:gd name="connsiteY5" fmla="*/ 8573 h 159067"/>
                  <a:gd name="connsiteX6" fmla="*/ 16192 w 125729"/>
                  <a:gd name="connsiteY6" fmla="*/ 21907 h 159067"/>
                  <a:gd name="connsiteX7" fmla="*/ 47625 w 125729"/>
                  <a:gd name="connsiteY7" fmla="*/ 5715 h 159067"/>
                  <a:gd name="connsiteX8" fmla="*/ 80010 w 125729"/>
                  <a:gd name="connsiteY8" fmla="*/ 0 h 159067"/>
                  <a:gd name="connsiteX9" fmla="*/ 114300 w 125729"/>
                  <a:gd name="connsiteY9" fmla="*/ 11430 h 159067"/>
                  <a:gd name="connsiteX10" fmla="*/ 125730 w 125729"/>
                  <a:gd name="connsiteY10" fmla="*/ 46673 h 159067"/>
                  <a:gd name="connsiteX11" fmla="*/ 125730 w 125729"/>
                  <a:gd name="connsiteY11" fmla="*/ 154305 h 159067"/>
                  <a:gd name="connsiteX12" fmla="*/ 120967 w 125729"/>
                  <a:gd name="connsiteY12" fmla="*/ 159068 h 159067"/>
                  <a:gd name="connsiteX13" fmla="*/ 112395 w 125729"/>
                  <a:gd name="connsiteY13" fmla="*/ 159068 h 159067"/>
                  <a:gd name="connsiteX14" fmla="*/ 107632 w 125729"/>
                  <a:gd name="connsiteY14" fmla="*/ 154305 h 159067"/>
                  <a:gd name="connsiteX15" fmla="*/ 107632 w 125729"/>
                  <a:gd name="connsiteY15" fmla="*/ 53340 h 159067"/>
                  <a:gd name="connsiteX16" fmla="*/ 100013 w 125729"/>
                  <a:gd name="connsiteY16" fmla="*/ 24765 h 159067"/>
                  <a:gd name="connsiteX17" fmla="*/ 75247 w 125729"/>
                  <a:gd name="connsiteY17" fmla="*/ 15240 h 159067"/>
                  <a:gd name="connsiteX18" fmla="*/ 15240 w 125729"/>
                  <a:gd name="connsiteY18" fmla="*/ 35243 h 159067"/>
                  <a:gd name="connsiteX19" fmla="*/ 15240 w 125729"/>
                  <a:gd name="connsiteY19" fmla="*/ 154305 h 159067"/>
                  <a:gd name="connsiteX20" fmla="*/ 10477 w 125729"/>
                  <a:gd name="connsiteY20" fmla="*/ 159068 h 159067"/>
                  <a:gd name="connsiteX21" fmla="*/ 4763 w 125729"/>
                  <a:gd name="connsiteY21" fmla="*/ 159068 h 159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5729" h="159067">
                    <a:moveTo>
                      <a:pt x="4763" y="158115"/>
                    </a:moveTo>
                    <a:cubicBezTo>
                      <a:pt x="1905" y="158115"/>
                      <a:pt x="0" y="156210"/>
                      <a:pt x="0" y="153353"/>
                    </a:cubicBezTo>
                    <a:lnTo>
                      <a:pt x="0" y="8573"/>
                    </a:lnTo>
                    <a:cubicBezTo>
                      <a:pt x="0" y="5715"/>
                      <a:pt x="1905" y="3810"/>
                      <a:pt x="4763" y="3810"/>
                    </a:cubicBezTo>
                    <a:lnTo>
                      <a:pt x="10477" y="3810"/>
                    </a:lnTo>
                    <a:cubicBezTo>
                      <a:pt x="13335" y="3810"/>
                      <a:pt x="15240" y="5715"/>
                      <a:pt x="15240" y="8573"/>
                    </a:cubicBezTo>
                    <a:lnTo>
                      <a:pt x="16192" y="21907"/>
                    </a:lnTo>
                    <a:cubicBezTo>
                      <a:pt x="26670" y="14288"/>
                      <a:pt x="37147" y="9525"/>
                      <a:pt x="47625" y="5715"/>
                    </a:cubicBezTo>
                    <a:cubicBezTo>
                      <a:pt x="59055" y="1905"/>
                      <a:pt x="69532" y="0"/>
                      <a:pt x="80010" y="0"/>
                    </a:cubicBezTo>
                    <a:cubicBezTo>
                      <a:pt x="95250" y="0"/>
                      <a:pt x="106680" y="3810"/>
                      <a:pt x="114300" y="11430"/>
                    </a:cubicBezTo>
                    <a:cubicBezTo>
                      <a:pt x="121920" y="19050"/>
                      <a:pt x="125730" y="30480"/>
                      <a:pt x="125730" y="46673"/>
                    </a:cubicBezTo>
                    <a:lnTo>
                      <a:pt x="125730" y="154305"/>
                    </a:lnTo>
                    <a:cubicBezTo>
                      <a:pt x="125730" y="157163"/>
                      <a:pt x="123825" y="159068"/>
                      <a:pt x="120967" y="159068"/>
                    </a:cubicBezTo>
                    <a:lnTo>
                      <a:pt x="112395" y="159068"/>
                    </a:lnTo>
                    <a:cubicBezTo>
                      <a:pt x="109538" y="159068"/>
                      <a:pt x="107632" y="157163"/>
                      <a:pt x="107632" y="154305"/>
                    </a:cubicBezTo>
                    <a:lnTo>
                      <a:pt x="107632" y="53340"/>
                    </a:lnTo>
                    <a:cubicBezTo>
                      <a:pt x="107632" y="40005"/>
                      <a:pt x="104775" y="30480"/>
                      <a:pt x="100013" y="24765"/>
                    </a:cubicBezTo>
                    <a:cubicBezTo>
                      <a:pt x="95250" y="19050"/>
                      <a:pt x="86677" y="15240"/>
                      <a:pt x="75247" y="15240"/>
                    </a:cubicBezTo>
                    <a:cubicBezTo>
                      <a:pt x="55245" y="15240"/>
                      <a:pt x="35242" y="21907"/>
                      <a:pt x="15240" y="35243"/>
                    </a:cubicBezTo>
                    <a:lnTo>
                      <a:pt x="15240" y="154305"/>
                    </a:lnTo>
                    <a:cubicBezTo>
                      <a:pt x="15240" y="157163"/>
                      <a:pt x="13335" y="159068"/>
                      <a:pt x="10477" y="159068"/>
                    </a:cubicBezTo>
                    <a:lnTo>
                      <a:pt x="4763" y="159068"/>
                    </a:lnTo>
                    <a:close/>
                  </a:path>
                </a:pathLst>
              </a:custGeom>
              <a:grp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CE088086-A3F8-4554-8442-1C8940028F86}"/>
                  </a:ext>
                </a:extLst>
              </p:cNvPr>
              <p:cNvSpPr/>
              <p:nvPr/>
            </p:nvSpPr>
            <p:spPr>
              <a:xfrm>
                <a:off x="5739764" y="-334327"/>
                <a:ext cx="26669" cy="214312"/>
              </a:xfrm>
              <a:custGeom>
                <a:avLst/>
                <a:gdLst>
                  <a:gd name="connsiteX0" fmla="*/ 13335 w 26669"/>
                  <a:gd name="connsiteY0" fmla="*/ 26670 h 214312"/>
                  <a:gd name="connsiteX1" fmla="*/ 3810 w 26669"/>
                  <a:gd name="connsiteY1" fmla="*/ 22860 h 214312"/>
                  <a:gd name="connsiteX2" fmla="*/ 0 w 26669"/>
                  <a:gd name="connsiteY2" fmla="*/ 13335 h 214312"/>
                  <a:gd name="connsiteX3" fmla="*/ 3810 w 26669"/>
                  <a:gd name="connsiteY3" fmla="*/ 3810 h 214312"/>
                  <a:gd name="connsiteX4" fmla="*/ 13335 w 26669"/>
                  <a:gd name="connsiteY4" fmla="*/ 0 h 214312"/>
                  <a:gd name="connsiteX5" fmla="*/ 22860 w 26669"/>
                  <a:gd name="connsiteY5" fmla="*/ 3810 h 214312"/>
                  <a:gd name="connsiteX6" fmla="*/ 26670 w 26669"/>
                  <a:gd name="connsiteY6" fmla="*/ 13335 h 214312"/>
                  <a:gd name="connsiteX7" fmla="*/ 22860 w 26669"/>
                  <a:gd name="connsiteY7" fmla="*/ 22860 h 214312"/>
                  <a:gd name="connsiteX8" fmla="*/ 13335 w 26669"/>
                  <a:gd name="connsiteY8" fmla="*/ 26670 h 214312"/>
                  <a:gd name="connsiteX9" fmla="*/ 8572 w 26669"/>
                  <a:gd name="connsiteY9" fmla="*/ 214313 h 214312"/>
                  <a:gd name="connsiteX10" fmla="*/ 3810 w 26669"/>
                  <a:gd name="connsiteY10" fmla="*/ 209550 h 214312"/>
                  <a:gd name="connsiteX11" fmla="*/ 3810 w 26669"/>
                  <a:gd name="connsiteY11" fmla="*/ 64770 h 214312"/>
                  <a:gd name="connsiteX12" fmla="*/ 8572 w 26669"/>
                  <a:gd name="connsiteY12" fmla="*/ 60007 h 214312"/>
                  <a:gd name="connsiteX13" fmla="*/ 17145 w 26669"/>
                  <a:gd name="connsiteY13" fmla="*/ 60007 h 214312"/>
                  <a:gd name="connsiteX14" fmla="*/ 21907 w 26669"/>
                  <a:gd name="connsiteY14" fmla="*/ 64770 h 214312"/>
                  <a:gd name="connsiteX15" fmla="*/ 21907 w 26669"/>
                  <a:gd name="connsiteY15" fmla="*/ 209550 h 214312"/>
                  <a:gd name="connsiteX16" fmla="*/ 17145 w 26669"/>
                  <a:gd name="connsiteY16" fmla="*/ 214313 h 214312"/>
                  <a:gd name="connsiteX17" fmla="*/ 8572 w 26669"/>
                  <a:gd name="connsiteY17" fmla="*/ 214313 h 214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6669" h="214312">
                    <a:moveTo>
                      <a:pt x="13335" y="26670"/>
                    </a:moveTo>
                    <a:cubicBezTo>
                      <a:pt x="9525" y="26670"/>
                      <a:pt x="5715" y="25717"/>
                      <a:pt x="3810" y="22860"/>
                    </a:cubicBezTo>
                    <a:cubicBezTo>
                      <a:pt x="1905" y="20002"/>
                      <a:pt x="0" y="17145"/>
                      <a:pt x="0" y="13335"/>
                    </a:cubicBezTo>
                    <a:cubicBezTo>
                      <a:pt x="0" y="9525"/>
                      <a:pt x="952" y="5715"/>
                      <a:pt x="3810" y="3810"/>
                    </a:cubicBezTo>
                    <a:cubicBezTo>
                      <a:pt x="5715" y="952"/>
                      <a:pt x="9525" y="0"/>
                      <a:pt x="13335" y="0"/>
                    </a:cubicBezTo>
                    <a:cubicBezTo>
                      <a:pt x="17145" y="0"/>
                      <a:pt x="20955" y="952"/>
                      <a:pt x="22860" y="3810"/>
                    </a:cubicBezTo>
                    <a:cubicBezTo>
                      <a:pt x="24765" y="6667"/>
                      <a:pt x="26670" y="9525"/>
                      <a:pt x="26670" y="13335"/>
                    </a:cubicBezTo>
                    <a:cubicBezTo>
                      <a:pt x="26670" y="17145"/>
                      <a:pt x="25717" y="20955"/>
                      <a:pt x="22860" y="22860"/>
                    </a:cubicBezTo>
                    <a:cubicBezTo>
                      <a:pt x="20002" y="25717"/>
                      <a:pt x="17145" y="26670"/>
                      <a:pt x="13335" y="26670"/>
                    </a:cubicBezTo>
                    <a:close/>
                    <a:moveTo>
                      <a:pt x="8572" y="214313"/>
                    </a:moveTo>
                    <a:cubicBezTo>
                      <a:pt x="5715" y="214313"/>
                      <a:pt x="3810" y="212408"/>
                      <a:pt x="3810" y="209550"/>
                    </a:cubicBezTo>
                    <a:lnTo>
                      <a:pt x="3810" y="64770"/>
                    </a:lnTo>
                    <a:cubicBezTo>
                      <a:pt x="3810" y="61913"/>
                      <a:pt x="5715" y="60007"/>
                      <a:pt x="8572" y="60007"/>
                    </a:cubicBezTo>
                    <a:lnTo>
                      <a:pt x="17145" y="60007"/>
                    </a:lnTo>
                    <a:cubicBezTo>
                      <a:pt x="20002" y="60007"/>
                      <a:pt x="21907" y="61913"/>
                      <a:pt x="21907" y="64770"/>
                    </a:cubicBezTo>
                    <a:lnTo>
                      <a:pt x="21907" y="209550"/>
                    </a:lnTo>
                    <a:cubicBezTo>
                      <a:pt x="21907" y="212408"/>
                      <a:pt x="20002" y="214313"/>
                      <a:pt x="17145" y="214313"/>
                    </a:cubicBezTo>
                    <a:lnTo>
                      <a:pt x="8572" y="214313"/>
                    </a:lnTo>
                    <a:close/>
                  </a:path>
                </a:pathLst>
              </a:custGeom>
              <a:grp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B6116A51-2997-45E7-B6C5-BC3CB27378CF}"/>
                  </a:ext>
                </a:extLst>
              </p:cNvPr>
              <p:cNvSpPr/>
              <p:nvPr/>
            </p:nvSpPr>
            <p:spPr>
              <a:xfrm>
                <a:off x="5810249" y="-278130"/>
                <a:ext cx="125729" cy="159067"/>
              </a:xfrm>
              <a:custGeom>
                <a:avLst/>
                <a:gdLst>
                  <a:gd name="connsiteX0" fmla="*/ 4763 w 125729"/>
                  <a:gd name="connsiteY0" fmla="*/ 158115 h 159067"/>
                  <a:gd name="connsiteX1" fmla="*/ 0 w 125729"/>
                  <a:gd name="connsiteY1" fmla="*/ 153353 h 159067"/>
                  <a:gd name="connsiteX2" fmla="*/ 0 w 125729"/>
                  <a:gd name="connsiteY2" fmla="*/ 8573 h 159067"/>
                  <a:gd name="connsiteX3" fmla="*/ 4763 w 125729"/>
                  <a:gd name="connsiteY3" fmla="*/ 3810 h 159067"/>
                  <a:gd name="connsiteX4" fmla="*/ 10478 w 125729"/>
                  <a:gd name="connsiteY4" fmla="*/ 3810 h 159067"/>
                  <a:gd name="connsiteX5" fmla="*/ 15240 w 125729"/>
                  <a:gd name="connsiteY5" fmla="*/ 8573 h 159067"/>
                  <a:gd name="connsiteX6" fmla="*/ 16192 w 125729"/>
                  <a:gd name="connsiteY6" fmla="*/ 21907 h 159067"/>
                  <a:gd name="connsiteX7" fmla="*/ 47625 w 125729"/>
                  <a:gd name="connsiteY7" fmla="*/ 5715 h 159067"/>
                  <a:gd name="connsiteX8" fmla="*/ 80010 w 125729"/>
                  <a:gd name="connsiteY8" fmla="*/ 0 h 159067"/>
                  <a:gd name="connsiteX9" fmla="*/ 114300 w 125729"/>
                  <a:gd name="connsiteY9" fmla="*/ 11430 h 159067"/>
                  <a:gd name="connsiteX10" fmla="*/ 125730 w 125729"/>
                  <a:gd name="connsiteY10" fmla="*/ 46673 h 159067"/>
                  <a:gd name="connsiteX11" fmla="*/ 125730 w 125729"/>
                  <a:gd name="connsiteY11" fmla="*/ 154305 h 159067"/>
                  <a:gd name="connsiteX12" fmla="*/ 120967 w 125729"/>
                  <a:gd name="connsiteY12" fmla="*/ 159068 h 159067"/>
                  <a:gd name="connsiteX13" fmla="*/ 112395 w 125729"/>
                  <a:gd name="connsiteY13" fmla="*/ 159068 h 159067"/>
                  <a:gd name="connsiteX14" fmla="*/ 107633 w 125729"/>
                  <a:gd name="connsiteY14" fmla="*/ 154305 h 159067"/>
                  <a:gd name="connsiteX15" fmla="*/ 107633 w 125729"/>
                  <a:gd name="connsiteY15" fmla="*/ 53340 h 159067"/>
                  <a:gd name="connsiteX16" fmla="*/ 100013 w 125729"/>
                  <a:gd name="connsiteY16" fmla="*/ 24765 h 159067"/>
                  <a:gd name="connsiteX17" fmla="*/ 75247 w 125729"/>
                  <a:gd name="connsiteY17" fmla="*/ 15240 h 159067"/>
                  <a:gd name="connsiteX18" fmla="*/ 15240 w 125729"/>
                  <a:gd name="connsiteY18" fmla="*/ 35243 h 159067"/>
                  <a:gd name="connsiteX19" fmla="*/ 15240 w 125729"/>
                  <a:gd name="connsiteY19" fmla="*/ 154305 h 159067"/>
                  <a:gd name="connsiteX20" fmla="*/ 10478 w 125729"/>
                  <a:gd name="connsiteY20" fmla="*/ 159068 h 159067"/>
                  <a:gd name="connsiteX21" fmla="*/ 4763 w 125729"/>
                  <a:gd name="connsiteY21" fmla="*/ 159068 h 159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5729" h="159067">
                    <a:moveTo>
                      <a:pt x="4763" y="158115"/>
                    </a:moveTo>
                    <a:cubicBezTo>
                      <a:pt x="1905" y="158115"/>
                      <a:pt x="0" y="156210"/>
                      <a:pt x="0" y="153353"/>
                    </a:cubicBezTo>
                    <a:lnTo>
                      <a:pt x="0" y="8573"/>
                    </a:lnTo>
                    <a:cubicBezTo>
                      <a:pt x="0" y="5715"/>
                      <a:pt x="1905" y="3810"/>
                      <a:pt x="4763" y="3810"/>
                    </a:cubicBezTo>
                    <a:lnTo>
                      <a:pt x="10478" y="3810"/>
                    </a:lnTo>
                    <a:cubicBezTo>
                      <a:pt x="13335" y="3810"/>
                      <a:pt x="15240" y="5715"/>
                      <a:pt x="15240" y="8573"/>
                    </a:cubicBezTo>
                    <a:lnTo>
                      <a:pt x="16192" y="21907"/>
                    </a:lnTo>
                    <a:cubicBezTo>
                      <a:pt x="26670" y="14288"/>
                      <a:pt x="37147" y="9525"/>
                      <a:pt x="47625" y="5715"/>
                    </a:cubicBezTo>
                    <a:cubicBezTo>
                      <a:pt x="59055" y="1905"/>
                      <a:pt x="69533" y="0"/>
                      <a:pt x="80010" y="0"/>
                    </a:cubicBezTo>
                    <a:cubicBezTo>
                      <a:pt x="95250" y="0"/>
                      <a:pt x="106680" y="3810"/>
                      <a:pt x="114300" y="11430"/>
                    </a:cubicBezTo>
                    <a:cubicBezTo>
                      <a:pt x="121920" y="19050"/>
                      <a:pt x="125730" y="30480"/>
                      <a:pt x="125730" y="46673"/>
                    </a:cubicBezTo>
                    <a:lnTo>
                      <a:pt x="125730" y="154305"/>
                    </a:lnTo>
                    <a:cubicBezTo>
                      <a:pt x="125730" y="157163"/>
                      <a:pt x="123825" y="159068"/>
                      <a:pt x="120967" y="159068"/>
                    </a:cubicBezTo>
                    <a:lnTo>
                      <a:pt x="112395" y="159068"/>
                    </a:lnTo>
                    <a:cubicBezTo>
                      <a:pt x="109538" y="159068"/>
                      <a:pt x="107633" y="157163"/>
                      <a:pt x="107633" y="154305"/>
                    </a:cubicBezTo>
                    <a:lnTo>
                      <a:pt x="107633" y="53340"/>
                    </a:lnTo>
                    <a:cubicBezTo>
                      <a:pt x="107633" y="40005"/>
                      <a:pt x="104775" y="30480"/>
                      <a:pt x="100013" y="24765"/>
                    </a:cubicBezTo>
                    <a:cubicBezTo>
                      <a:pt x="95250" y="19050"/>
                      <a:pt x="86678" y="15240"/>
                      <a:pt x="75247" y="15240"/>
                    </a:cubicBezTo>
                    <a:cubicBezTo>
                      <a:pt x="55245" y="15240"/>
                      <a:pt x="35242" y="21907"/>
                      <a:pt x="15240" y="35243"/>
                    </a:cubicBezTo>
                    <a:lnTo>
                      <a:pt x="15240" y="154305"/>
                    </a:lnTo>
                    <a:cubicBezTo>
                      <a:pt x="15240" y="157163"/>
                      <a:pt x="13335" y="159068"/>
                      <a:pt x="10478" y="159068"/>
                    </a:cubicBezTo>
                    <a:lnTo>
                      <a:pt x="4763" y="159068"/>
                    </a:lnTo>
                    <a:close/>
                  </a:path>
                </a:pathLst>
              </a:custGeom>
              <a:grp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EDC429DC-67C3-4BA3-94FB-5BED93D777F5}"/>
                  </a:ext>
                </a:extLst>
              </p:cNvPr>
              <p:cNvSpPr/>
              <p:nvPr/>
            </p:nvSpPr>
            <p:spPr>
              <a:xfrm>
                <a:off x="5976937" y="-280035"/>
                <a:ext cx="133350" cy="226695"/>
              </a:xfrm>
              <a:custGeom>
                <a:avLst/>
                <a:gdLst>
                  <a:gd name="connsiteX0" fmla="*/ 62865 w 133350"/>
                  <a:gd name="connsiteY0" fmla="*/ 226695 h 226695"/>
                  <a:gd name="connsiteX1" fmla="*/ 38100 w 133350"/>
                  <a:gd name="connsiteY1" fmla="*/ 223838 h 226695"/>
                  <a:gd name="connsiteX2" fmla="*/ 16192 w 133350"/>
                  <a:gd name="connsiteY2" fmla="*/ 216218 h 226695"/>
                  <a:gd name="connsiteX3" fmla="*/ 12383 w 133350"/>
                  <a:gd name="connsiteY3" fmla="*/ 209550 h 226695"/>
                  <a:gd name="connsiteX4" fmla="*/ 12383 w 133350"/>
                  <a:gd name="connsiteY4" fmla="*/ 204788 h 226695"/>
                  <a:gd name="connsiteX5" fmla="*/ 16192 w 133350"/>
                  <a:gd name="connsiteY5" fmla="*/ 200978 h 226695"/>
                  <a:gd name="connsiteX6" fmla="*/ 18097 w 133350"/>
                  <a:gd name="connsiteY6" fmla="*/ 200978 h 226695"/>
                  <a:gd name="connsiteX7" fmla="*/ 21908 w 133350"/>
                  <a:gd name="connsiteY7" fmla="*/ 201930 h 226695"/>
                  <a:gd name="connsiteX8" fmla="*/ 61913 w 133350"/>
                  <a:gd name="connsiteY8" fmla="*/ 208598 h 226695"/>
                  <a:gd name="connsiteX9" fmla="*/ 103822 w 133350"/>
                  <a:gd name="connsiteY9" fmla="*/ 194310 h 226695"/>
                  <a:gd name="connsiteX10" fmla="*/ 117158 w 133350"/>
                  <a:gd name="connsiteY10" fmla="*/ 149543 h 226695"/>
                  <a:gd name="connsiteX11" fmla="*/ 117158 w 133350"/>
                  <a:gd name="connsiteY11" fmla="*/ 137160 h 226695"/>
                  <a:gd name="connsiteX12" fmla="*/ 92392 w 133350"/>
                  <a:gd name="connsiteY12" fmla="*/ 152400 h 226695"/>
                  <a:gd name="connsiteX13" fmla="*/ 65722 w 133350"/>
                  <a:gd name="connsiteY13" fmla="*/ 158115 h 226695"/>
                  <a:gd name="connsiteX14" fmla="*/ 18097 w 133350"/>
                  <a:gd name="connsiteY14" fmla="*/ 137160 h 226695"/>
                  <a:gd name="connsiteX15" fmla="*/ 0 w 133350"/>
                  <a:gd name="connsiteY15" fmla="*/ 80963 h 226695"/>
                  <a:gd name="connsiteX16" fmla="*/ 18097 w 133350"/>
                  <a:gd name="connsiteY16" fmla="*/ 21908 h 226695"/>
                  <a:gd name="connsiteX17" fmla="*/ 65722 w 133350"/>
                  <a:gd name="connsiteY17" fmla="*/ 0 h 226695"/>
                  <a:gd name="connsiteX18" fmla="*/ 117158 w 133350"/>
                  <a:gd name="connsiteY18" fmla="*/ 20955 h 226695"/>
                  <a:gd name="connsiteX19" fmla="*/ 118110 w 133350"/>
                  <a:gd name="connsiteY19" fmla="*/ 9525 h 226695"/>
                  <a:gd name="connsiteX20" fmla="*/ 122872 w 133350"/>
                  <a:gd name="connsiteY20" fmla="*/ 4763 h 226695"/>
                  <a:gd name="connsiteX21" fmla="*/ 128588 w 133350"/>
                  <a:gd name="connsiteY21" fmla="*/ 4763 h 226695"/>
                  <a:gd name="connsiteX22" fmla="*/ 133350 w 133350"/>
                  <a:gd name="connsiteY22" fmla="*/ 9525 h 226695"/>
                  <a:gd name="connsiteX23" fmla="*/ 133350 w 133350"/>
                  <a:gd name="connsiteY23" fmla="*/ 152400 h 226695"/>
                  <a:gd name="connsiteX24" fmla="*/ 115253 w 133350"/>
                  <a:gd name="connsiteY24" fmla="*/ 207645 h 226695"/>
                  <a:gd name="connsiteX25" fmla="*/ 62865 w 133350"/>
                  <a:gd name="connsiteY25" fmla="*/ 226695 h 226695"/>
                  <a:gd name="connsiteX26" fmla="*/ 69533 w 133350"/>
                  <a:gd name="connsiteY26" fmla="*/ 141923 h 226695"/>
                  <a:gd name="connsiteX27" fmla="*/ 117158 w 133350"/>
                  <a:gd name="connsiteY27" fmla="*/ 121920 h 226695"/>
                  <a:gd name="connsiteX28" fmla="*/ 117158 w 133350"/>
                  <a:gd name="connsiteY28" fmla="*/ 36195 h 226695"/>
                  <a:gd name="connsiteX29" fmla="*/ 93345 w 133350"/>
                  <a:gd name="connsiteY29" fmla="*/ 20955 h 226695"/>
                  <a:gd name="connsiteX30" fmla="*/ 68580 w 133350"/>
                  <a:gd name="connsiteY30" fmla="*/ 16193 h 226695"/>
                  <a:gd name="connsiteX31" fmla="*/ 31433 w 133350"/>
                  <a:gd name="connsiteY31" fmla="*/ 32385 h 226695"/>
                  <a:gd name="connsiteX32" fmla="*/ 19050 w 133350"/>
                  <a:gd name="connsiteY32" fmla="*/ 80010 h 226695"/>
                  <a:gd name="connsiteX33" fmla="*/ 32385 w 133350"/>
                  <a:gd name="connsiteY33" fmla="*/ 125730 h 226695"/>
                  <a:gd name="connsiteX34" fmla="*/ 69533 w 133350"/>
                  <a:gd name="connsiteY34" fmla="*/ 141923 h 226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33350" h="226695">
                    <a:moveTo>
                      <a:pt x="62865" y="226695"/>
                    </a:moveTo>
                    <a:cubicBezTo>
                      <a:pt x="54292" y="226695"/>
                      <a:pt x="45720" y="225743"/>
                      <a:pt x="38100" y="223838"/>
                    </a:cubicBezTo>
                    <a:cubicBezTo>
                      <a:pt x="29528" y="221933"/>
                      <a:pt x="22860" y="220027"/>
                      <a:pt x="16192" y="216218"/>
                    </a:cubicBezTo>
                    <a:cubicBezTo>
                      <a:pt x="14288" y="215265"/>
                      <a:pt x="12383" y="213360"/>
                      <a:pt x="12383" y="209550"/>
                    </a:cubicBezTo>
                    <a:lnTo>
                      <a:pt x="12383" y="204788"/>
                    </a:lnTo>
                    <a:cubicBezTo>
                      <a:pt x="12383" y="201930"/>
                      <a:pt x="13335" y="200978"/>
                      <a:pt x="16192" y="200978"/>
                    </a:cubicBezTo>
                    <a:cubicBezTo>
                      <a:pt x="17145" y="200978"/>
                      <a:pt x="17145" y="200978"/>
                      <a:pt x="18097" y="200978"/>
                    </a:cubicBezTo>
                    <a:cubicBezTo>
                      <a:pt x="19050" y="200978"/>
                      <a:pt x="20003" y="201930"/>
                      <a:pt x="21908" y="201930"/>
                    </a:cubicBezTo>
                    <a:cubicBezTo>
                      <a:pt x="36195" y="206693"/>
                      <a:pt x="49530" y="208598"/>
                      <a:pt x="61913" y="208598"/>
                    </a:cubicBezTo>
                    <a:cubicBezTo>
                      <a:pt x="80963" y="208598"/>
                      <a:pt x="95250" y="203835"/>
                      <a:pt x="103822" y="194310"/>
                    </a:cubicBezTo>
                    <a:cubicBezTo>
                      <a:pt x="112395" y="184785"/>
                      <a:pt x="117158" y="170498"/>
                      <a:pt x="117158" y="149543"/>
                    </a:cubicBezTo>
                    <a:lnTo>
                      <a:pt x="117158" y="137160"/>
                    </a:lnTo>
                    <a:cubicBezTo>
                      <a:pt x="109538" y="143828"/>
                      <a:pt x="100965" y="148590"/>
                      <a:pt x="92392" y="152400"/>
                    </a:cubicBezTo>
                    <a:cubicBezTo>
                      <a:pt x="83820" y="156210"/>
                      <a:pt x="74295" y="158115"/>
                      <a:pt x="65722" y="158115"/>
                    </a:cubicBezTo>
                    <a:cubicBezTo>
                      <a:pt x="45720" y="158115"/>
                      <a:pt x="30480" y="151448"/>
                      <a:pt x="18097" y="137160"/>
                    </a:cubicBezTo>
                    <a:cubicBezTo>
                      <a:pt x="6667" y="122873"/>
                      <a:pt x="0" y="104775"/>
                      <a:pt x="0" y="80963"/>
                    </a:cubicBezTo>
                    <a:cubicBezTo>
                      <a:pt x="0" y="56198"/>
                      <a:pt x="5715" y="36195"/>
                      <a:pt x="18097" y="21908"/>
                    </a:cubicBezTo>
                    <a:cubicBezTo>
                      <a:pt x="29528" y="7620"/>
                      <a:pt x="45720" y="0"/>
                      <a:pt x="65722" y="0"/>
                    </a:cubicBezTo>
                    <a:cubicBezTo>
                      <a:pt x="84772" y="0"/>
                      <a:pt x="101917" y="6668"/>
                      <a:pt x="117158" y="20955"/>
                    </a:cubicBezTo>
                    <a:lnTo>
                      <a:pt x="118110" y="9525"/>
                    </a:lnTo>
                    <a:cubicBezTo>
                      <a:pt x="118110" y="6668"/>
                      <a:pt x="120015" y="4763"/>
                      <a:pt x="122872" y="4763"/>
                    </a:cubicBezTo>
                    <a:lnTo>
                      <a:pt x="128588" y="4763"/>
                    </a:lnTo>
                    <a:cubicBezTo>
                      <a:pt x="131445" y="4763"/>
                      <a:pt x="133350" y="6668"/>
                      <a:pt x="133350" y="9525"/>
                    </a:cubicBezTo>
                    <a:lnTo>
                      <a:pt x="133350" y="152400"/>
                    </a:lnTo>
                    <a:cubicBezTo>
                      <a:pt x="133350" y="176213"/>
                      <a:pt x="127635" y="195263"/>
                      <a:pt x="115253" y="207645"/>
                    </a:cubicBezTo>
                    <a:cubicBezTo>
                      <a:pt x="103822" y="220980"/>
                      <a:pt x="85725" y="226695"/>
                      <a:pt x="62865" y="226695"/>
                    </a:cubicBezTo>
                    <a:close/>
                    <a:moveTo>
                      <a:pt x="69533" y="141923"/>
                    </a:moveTo>
                    <a:cubicBezTo>
                      <a:pt x="84772" y="141923"/>
                      <a:pt x="100965" y="135255"/>
                      <a:pt x="117158" y="121920"/>
                    </a:cubicBezTo>
                    <a:lnTo>
                      <a:pt x="117158" y="36195"/>
                    </a:lnTo>
                    <a:cubicBezTo>
                      <a:pt x="108585" y="29528"/>
                      <a:pt x="100965" y="23813"/>
                      <a:pt x="93345" y="20955"/>
                    </a:cubicBezTo>
                    <a:cubicBezTo>
                      <a:pt x="85725" y="18098"/>
                      <a:pt x="77153" y="16193"/>
                      <a:pt x="68580" y="16193"/>
                    </a:cubicBezTo>
                    <a:cubicBezTo>
                      <a:pt x="52388" y="16193"/>
                      <a:pt x="40005" y="21908"/>
                      <a:pt x="31433" y="32385"/>
                    </a:cubicBezTo>
                    <a:cubicBezTo>
                      <a:pt x="22860" y="42863"/>
                      <a:pt x="19050" y="59055"/>
                      <a:pt x="19050" y="80010"/>
                    </a:cubicBezTo>
                    <a:cubicBezTo>
                      <a:pt x="19050" y="100013"/>
                      <a:pt x="23813" y="115253"/>
                      <a:pt x="32385" y="125730"/>
                    </a:cubicBezTo>
                    <a:cubicBezTo>
                      <a:pt x="40005" y="137160"/>
                      <a:pt x="52388" y="141923"/>
                      <a:pt x="69533" y="141923"/>
                    </a:cubicBezTo>
                    <a:close/>
                  </a:path>
                </a:pathLst>
              </a:custGeom>
              <a:grpFill/>
              <a:ln w="9525"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29420289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85750"/>
            <a:ext cx="8229600" cy="685800"/>
          </a:xfrm>
        </p:spPr>
        <p:txBody>
          <a:bodyPr>
            <a:normAutofit/>
          </a:bodyPr>
          <a:lstStyle>
            <a:lvl1pPr>
              <a:defRPr sz="2800">
                <a:solidFill>
                  <a:schemeClr val="tx1"/>
                </a:solidFill>
              </a:defRPr>
            </a:lvl1pPr>
          </a:lstStyle>
          <a:p>
            <a:r>
              <a:rPr lang="en-US"/>
              <a:t>Click to edit Master title style</a:t>
            </a:r>
            <a:endParaRPr lang="en-US" dirty="0"/>
          </a:p>
        </p:txBody>
      </p:sp>
      <p:sp>
        <p:nvSpPr>
          <p:cNvPr id="3" name="Content Placeholder 2"/>
          <p:cNvSpPr>
            <a:spLocks noGrp="1"/>
          </p:cNvSpPr>
          <p:nvPr>
            <p:ph sz="half" idx="1"/>
          </p:nvPr>
        </p:nvSpPr>
        <p:spPr>
          <a:xfrm>
            <a:off x="457200" y="1023728"/>
            <a:ext cx="3943350" cy="3472073"/>
          </a:xfrm>
        </p:spPr>
        <p:txBody>
          <a:bodyPr/>
          <a:lstStyle>
            <a:lvl1pPr>
              <a:defRPr sz="2200">
                <a:solidFill>
                  <a:schemeClr val="tx1"/>
                </a:solidFill>
              </a:defRPr>
            </a:lvl1pPr>
            <a:lvl2pPr>
              <a:defRPr sz="20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743450" y="1023728"/>
            <a:ext cx="3943350" cy="3472073"/>
          </a:xfrm>
        </p:spPr>
        <p:txBody>
          <a:bodyPr/>
          <a:lstStyle>
            <a:lvl1pPr>
              <a:defRPr sz="2200">
                <a:solidFill>
                  <a:schemeClr val="tx1"/>
                </a:solidFill>
              </a:defRPr>
            </a:lvl1pPr>
            <a:lvl2pPr>
              <a:defRPr sz="20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965420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9486" y="1027104"/>
            <a:ext cx="3941064" cy="479822"/>
          </a:xfrm>
        </p:spPr>
        <p:txBody>
          <a:bodyPr anchor="b">
            <a:noAutofit/>
          </a:bodyPr>
          <a:lstStyle>
            <a:lvl1pPr marL="0" indent="0">
              <a:buNone/>
              <a:defRPr sz="2000" b="1">
                <a:solidFill>
                  <a:schemeClr val="tx1"/>
                </a:solidFill>
              </a:defRPr>
            </a:lvl1pPr>
            <a:lvl2pPr marL="457189" indent="0">
              <a:buNone/>
              <a:defRPr sz="2000" b="1"/>
            </a:lvl2pPr>
            <a:lvl3pPr marL="914378" indent="0">
              <a:buNone/>
              <a:defRPr sz="1800" b="1"/>
            </a:lvl3pPr>
            <a:lvl4pPr marL="1371566" indent="0">
              <a:buNone/>
              <a:defRPr sz="1600" b="1"/>
            </a:lvl4pPr>
            <a:lvl5pPr marL="1828754" indent="0">
              <a:buNone/>
              <a:defRPr sz="1600" b="1"/>
            </a:lvl5pPr>
            <a:lvl6pPr marL="2285943" indent="0">
              <a:buNone/>
              <a:defRPr sz="1600" b="1"/>
            </a:lvl6pPr>
            <a:lvl7pPr marL="2743132"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11" name="Title 1"/>
          <p:cNvSpPr>
            <a:spLocks noGrp="1"/>
          </p:cNvSpPr>
          <p:nvPr>
            <p:ph type="title"/>
          </p:nvPr>
        </p:nvSpPr>
        <p:spPr>
          <a:xfrm>
            <a:off x="457200" y="285750"/>
            <a:ext cx="8229600" cy="685800"/>
          </a:xfrm>
        </p:spPr>
        <p:txBody>
          <a:bodyPr>
            <a:normAutofit/>
          </a:bodyPr>
          <a:lstStyle>
            <a:lvl1pPr>
              <a:defRPr sz="2800">
                <a:solidFill>
                  <a:schemeClr val="tx1"/>
                </a:solidFill>
              </a:defRPr>
            </a:lvl1pPr>
          </a:lstStyle>
          <a:p>
            <a:r>
              <a:rPr lang="en-US"/>
              <a:t>Click to edit Master title style</a:t>
            </a:r>
            <a:endParaRPr lang="en-US" dirty="0"/>
          </a:p>
        </p:txBody>
      </p:sp>
      <p:sp>
        <p:nvSpPr>
          <p:cNvPr id="15" name="Text Placeholder 4"/>
          <p:cNvSpPr>
            <a:spLocks noGrp="1"/>
          </p:cNvSpPr>
          <p:nvPr>
            <p:ph type="body" sz="quarter" idx="3"/>
          </p:nvPr>
        </p:nvSpPr>
        <p:spPr>
          <a:xfrm>
            <a:off x="4745736" y="1027104"/>
            <a:ext cx="3941064" cy="479822"/>
          </a:xfrm>
        </p:spPr>
        <p:txBody>
          <a:bodyPr anchor="b">
            <a:noAutofit/>
          </a:bodyPr>
          <a:lstStyle>
            <a:lvl1pPr marL="0" indent="0">
              <a:buNone/>
              <a:defRPr sz="2000" b="1">
                <a:solidFill>
                  <a:schemeClr val="tx1"/>
                </a:solidFill>
              </a:defRPr>
            </a:lvl1pPr>
            <a:lvl2pPr marL="457189" indent="0">
              <a:buNone/>
              <a:defRPr sz="2000" b="1"/>
            </a:lvl2pPr>
            <a:lvl3pPr marL="914378" indent="0">
              <a:buNone/>
              <a:defRPr sz="1800" b="1"/>
            </a:lvl3pPr>
            <a:lvl4pPr marL="1371566" indent="0">
              <a:buNone/>
              <a:defRPr sz="1600" b="1"/>
            </a:lvl4pPr>
            <a:lvl5pPr marL="1828754" indent="0">
              <a:buNone/>
              <a:defRPr sz="1600" b="1"/>
            </a:lvl5pPr>
            <a:lvl6pPr marL="2285943" indent="0">
              <a:buNone/>
              <a:defRPr sz="1600" b="1"/>
            </a:lvl6pPr>
            <a:lvl7pPr marL="2743132"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7" name="Content Placeholder 2">
            <a:extLst>
              <a:ext uri="{FF2B5EF4-FFF2-40B4-BE49-F238E27FC236}">
                <a16:creationId xmlns:a16="http://schemas.microsoft.com/office/drawing/2014/main" id="{5AA54E83-8B55-4A1E-B664-42F2DCDA3B1B}"/>
              </a:ext>
            </a:extLst>
          </p:cNvPr>
          <p:cNvSpPr>
            <a:spLocks noGrp="1"/>
          </p:cNvSpPr>
          <p:nvPr>
            <p:ph sz="half" idx="10"/>
          </p:nvPr>
        </p:nvSpPr>
        <p:spPr>
          <a:xfrm>
            <a:off x="457200" y="1619251"/>
            <a:ext cx="3943350" cy="2876550"/>
          </a:xfrm>
        </p:spPr>
        <p:txBody>
          <a:bodyPr/>
          <a:lstStyle>
            <a:lvl1pPr>
              <a:defRPr sz="2200">
                <a:solidFill>
                  <a:schemeClr val="tx1"/>
                </a:solidFill>
              </a:defRPr>
            </a:lvl1pPr>
            <a:lvl2pPr>
              <a:defRPr sz="20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3">
            <a:extLst>
              <a:ext uri="{FF2B5EF4-FFF2-40B4-BE49-F238E27FC236}">
                <a16:creationId xmlns:a16="http://schemas.microsoft.com/office/drawing/2014/main" id="{D2262FEC-F99E-47D1-9B40-F82335657014}"/>
              </a:ext>
            </a:extLst>
          </p:cNvPr>
          <p:cNvSpPr>
            <a:spLocks noGrp="1"/>
          </p:cNvSpPr>
          <p:nvPr>
            <p:ph sz="half" idx="2"/>
          </p:nvPr>
        </p:nvSpPr>
        <p:spPr>
          <a:xfrm>
            <a:off x="4743450" y="1619251"/>
            <a:ext cx="3943350" cy="2876550"/>
          </a:xfrm>
        </p:spPr>
        <p:txBody>
          <a:bodyPr/>
          <a:lstStyle>
            <a:lvl1pPr>
              <a:defRPr sz="2200">
                <a:solidFill>
                  <a:schemeClr val="tx1"/>
                </a:solidFill>
              </a:defRPr>
            </a:lvl1pPr>
            <a:lvl2pPr>
              <a:defRPr sz="20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2432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85750"/>
            <a:ext cx="8229600" cy="685800"/>
          </a:xfrm>
        </p:spPr>
        <p:txBody>
          <a:bodyPr/>
          <a:lstStyle/>
          <a:p>
            <a:r>
              <a:rPr lang="en-US"/>
              <a:t>Click to edit Master title style</a:t>
            </a:r>
            <a:endParaRPr lang="en-US" dirty="0"/>
          </a:p>
        </p:txBody>
      </p:sp>
      <p:sp>
        <p:nvSpPr>
          <p:cNvPr id="3" name="Content Placeholder 2"/>
          <p:cNvSpPr>
            <a:spLocks noGrp="1"/>
          </p:cNvSpPr>
          <p:nvPr>
            <p:ph sz="half" idx="1"/>
          </p:nvPr>
        </p:nvSpPr>
        <p:spPr>
          <a:xfrm>
            <a:off x="457200" y="1009650"/>
            <a:ext cx="2495550" cy="3486150"/>
          </a:xfrm>
        </p:spPr>
        <p:txBody>
          <a:bodyPr>
            <a:normAutofit/>
          </a:bodyPr>
          <a:lstStyle>
            <a:lvl1pPr>
              <a:defRPr sz="2000"/>
            </a:lvl1pPr>
            <a:lvl2pPr>
              <a:defRPr sz="1800"/>
            </a:lvl2pPr>
            <a:lvl3pPr>
              <a:defRPr sz="1600"/>
            </a:lvl3pPr>
            <a:lvl4pPr marL="1371566" indent="0">
              <a:buNone/>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Content Placeholder 2">
            <a:extLst>
              <a:ext uri="{FF2B5EF4-FFF2-40B4-BE49-F238E27FC236}">
                <a16:creationId xmlns:a16="http://schemas.microsoft.com/office/drawing/2014/main" id="{1C0D5690-036B-4E43-8844-21263E983A5E}"/>
              </a:ext>
            </a:extLst>
          </p:cNvPr>
          <p:cNvSpPr>
            <a:spLocks noGrp="1"/>
          </p:cNvSpPr>
          <p:nvPr>
            <p:ph sz="half" idx="10"/>
          </p:nvPr>
        </p:nvSpPr>
        <p:spPr>
          <a:xfrm>
            <a:off x="3324225" y="1009650"/>
            <a:ext cx="2495550" cy="3486150"/>
          </a:xfrm>
        </p:spPr>
        <p:txBody>
          <a:bodyPr>
            <a:normAutofit/>
          </a:bodyPr>
          <a:lstStyle>
            <a:lvl1pPr>
              <a:defRPr sz="2000"/>
            </a:lvl1pPr>
            <a:lvl2pPr>
              <a:defRPr sz="1800"/>
            </a:lvl2pPr>
            <a:lvl3pPr>
              <a:defRPr sz="1600"/>
            </a:lvl3pPr>
            <a:lvl4pPr marL="1371566" indent="0">
              <a:buNone/>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Content Placeholder 2">
            <a:extLst>
              <a:ext uri="{FF2B5EF4-FFF2-40B4-BE49-F238E27FC236}">
                <a16:creationId xmlns:a16="http://schemas.microsoft.com/office/drawing/2014/main" id="{7E68F0DE-0C11-47FA-8BA3-D8FADFDD5DAB}"/>
              </a:ext>
            </a:extLst>
          </p:cNvPr>
          <p:cNvSpPr>
            <a:spLocks noGrp="1"/>
          </p:cNvSpPr>
          <p:nvPr>
            <p:ph sz="half" idx="11"/>
          </p:nvPr>
        </p:nvSpPr>
        <p:spPr>
          <a:xfrm>
            <a:off x="6191250" y="1009650"/>
            <a:ext cx="2495550" cy="3486150"/>
          </a:xfrm>
        </p:spPr>
        <p:txBody>
          <a:bodyPr>
            <a:normAutofit/>
          </a:bodyPr>
          <a:lstStyle>
            <a:lvl1pPr>
              <a:defRPr sz="2000"/>
            </a:lvl1pPr>
            <a:lvl2pPr>
              <a:defRPr sz="1800"/>
            </a:lvl2pPr>
            <a:lvl3pPr>
              <a:defRPr sz="1600"/>
            </a:lvl3pPr>
            <a:lvl4pPr marL="1371566" indent="0">
              <a:buNone/>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5861804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Four Content - Graphics">
    <p:spTree>
      <p:nvGrpSpPr>
        <p:cNvPr id="1" name=""/>
        <p:cNvGrpSpPr/>
        <p:nvPr/>
      </p:nvGrpSpPr>
      <p:grpSpPr>
        <a:xfrm>
          <a:off x="0" y="0"/>
          <a:ext cx="0" cy="0"/>
          <a:chOff x="0" y="0"/>
          <a:chExt cx="0" cy="0"/>
        </a:xfrm>
      </p:grpSpPr>
      <p:sp>
        <p:nvSpPr>
          <p:cNvPr id="2" name="Title 1"/>
          <p:cNvSpPr>
            <a:spLocks noGrp="1"/>
          </p:cNvSpPr>
          <p:nvPr>
            <p:ph type="title"/>
          </p:nvPr>
        </p:nvSpPr>
        <p:spPr>
          <a:xfrm>
            <a:off x="457200" y="285750"/>
            <a:ext cx="8229600" cy="685800"/>
          </a:xfrm>
        </p:spPr>
        <p:txBody>
          <a:bodyPr/>
          <a:lstStyle>
            <a:lvl1pPr>
              <a:defRPr>
                <a:solidFill>
                  <a:schemeClr val="tx1"/>
                </a:solidFill>
              </a:defRPr>
            </a:lvl1pPr>
          </a:lstStyle>
          <a:p>
            <a:r>
              <a:rPr lang="en-US"/>
              <a:t>Click to edit Master title style</a:t>
            </a:r>
            <a:endParaRPr lang="en-US" dirty="0"/>
          </a:p>
        </p:txBody>
      </p:sp>
      <p:sp>
        <p:nvSpPr>
          <p:cNvPr id="11" name="Text Placeholder 3"/>
          <p:cNvSpPr>
            <a:spLocks noGrp="1"/>
          </p:cNvSpPr>
          <p:nvPr>
            <p:ph type="body" sz="half" idx="2"/>
          </p:nvPr>
        </p:nvSpPr>
        <p:spPr>
          <a:xfrm>
            <a:off x="457201" y="3127084"/>
            <a:ext cx="1797050" cy="340940"/>
          </a:xfrm>
        </p:spPr>
        <p:txBody>
          <a:bodyPr>
            <a:noAutofit/>
          </a:bodyPr>
          <a:lstStyle>
            <a:lvl1pPr marL="0" indent="0" algn="ctr">
              <a:buNone/>
              <a:defRPr sz="1400">
                <a:solidFill>
                  <a:schemeClr val="tx1"/>
                </a:solidFill>
              </a:defRPr>
            </a:lvl1pPr>
            <a:lvl2pPr marL="457189" indent="0">
              <a:buNone/>
              <a:defRPr sz="1200"/>
            </a:lvl2pPr>
            <a:lvl3pPr marL="914378" indent="0">
              <a:buNone/>
              <a:defRPr sz="1000"/>
            </a:lvl3pPr>
            <a:lvl4pPr marL="1371566" indent="0">
              <a:buNone/>
              <a:defRPr sz="900"/>
            </a:lvl4pPr>
            <a:lvl5pPr marL="1828754" indent="0">
              <a:buNone/>
              <a:defRPr sz="900"/>
            </a:lvl5pPr>
            <a:lvl6pPr marL="2285943" indent="0">
              <a:buNone/>
              <a:defRPr sz="900"/>
            </a:lvl6pPr>
            <a:lvl7pPr marL="2743132" indent="0">
              <a:buNone/>
              <a:defRPr sz="900"/>
            </a:lvl7pPr>
            <a:lvl8pPr marL="3200320" indent="0">
              <a:buNone/>
              <a:defRPr sz="900"/>
            </a:lvl8pPr>
            <a:lvl9pPr marL="3657509" indent="0">
              <a:buNone/>
              <a:defRPr sz="900"/>
            </a:lvl9pPr>
          </a:lstStyle>
          <a:p>
            <a:pPr lvl="0"/>
            <a:r>
              <a:rPr lang="en-US"/>
              <a:t>Click to edit Master text styles</a:t>
            </a:r>
          </a:p>
        </p:txBody>
      </p:sp>
      <p:sp>
        <p:nvSpPr>
          <p:cNvPr id="15" name="Picture Placeholder 2"/>
          <p:cNvSpPr>
            <a:spLocks noGrp="1"/>
          </p:cNvSpPr>
          <p:nvPr>
            <p:ph type="pic" sz="quarter" idx="16" hasCustomPrompt="1"/>
          </p:nvPr>
        </p:nvSpPr>
        <p:spPr>
          <a:xfrm>
            <a:off x="457201" y="1604354"/>
            <a:ext cx="1797050" cy="1344612"/>
          </a:xfrm>
        </p:spPr>
        <p:txBody>
          <a:bodyPr lIns="91440" tIns="91440" rIns="91440" bIns="91440">
            <a:normAutofit/>
          </a:bodyPr>
          <a:lstStyle>
            <a:lvl1pPr algn="ctr">
              <a:defRPr sz="1100">
                <a:solidFill>
                  <a:schemeClr val="tx1"/>
                </a:solidFill>
              </a:defRPr>
            </a:lvl1pPr>
          </a:lstStyle>
          <a:p>
            <a:r>
              <a:rPr lang="en-US" dirty="0"/>
              <a:t>Drag picture to placeholder or click icon to add</a:t>
            </a:r>
          </a:p>
        </p:txBody>
      </p:sp>
      <p:sp>
        <p:nvSpPr>
          <p:cNvPr id="19" name="Text Placeholder 3">
            <a:extLst>
              <a:ext uri="{FF2B5EF4-FFF2-40B4-BE49-F238E27FC236}">
                <a16:creationId xmlns:a16="http://schemas.microsoft.com/office/drawing/2014/main" id="{E971173C-3CAE-46B0-9678-E87FAEB7E3B7}"/>
              </a:ext>
            </a:extLst>
          </p:cNvPr>
          <p:cNvSpPr>
            <a:spLocks noGrp="1"/>
          </p:cNvSpPr>
          <p:nvPr>
            <p:ph type="body" sz="half" idx="17"/>
          </p:nvPr>
        </p:nvSpPr>
        <p:spPr>
          <a:xfrm>
            <a:off x="2601384" y="3127084"/>
            <a:ext cx="1797050" cy="340940"/>
          </a:xfrm>
        </p:spPr>
        <p:txBody>
          <a:bodyPr>
            <a:noAutofit/>
          </a:bodyPr>
          <a:lstStyle>
            <a:lvl1pPr marL="0" indent="0" algn="ctr">
              <a:buNone/>
              <a:defRPr sz="1400">
                <a:solidFill>
                  <a:schemeClr val="tx1"/>
                </a:solidFill>
              </a:defRPr>
            </a:lvl1pPr>
            <a:lvl2pPr marL="457189" indent="0">
              <a:buNone/>
              <a:defRPr sz="1200"/>
            </a:lvl2pPr>
            <a:lvl3pPr marL="914378" indent="0">
              <a:buNone/>
              <a:defRPr sz="1000"/>
            </a:lvl3pPr>
            <a:lvl4pPr marL="1371566" indent="0">
              <a:buNone/>
              <a:defRPr sz="900"/>
            </a:lvl4pPr>
            <a:lvl5pPr marL="1828754" indent="0">
              <a:buNone/>
              <a:defRPr sz="900"/>
            </a:lvl5pPr>
            <a:lvl6pPr marL="2285943" indent="0">
              <a:buNone/>
              <a:defRPr sz="900"/>
            </a:lvl6pPr>
            <a:lvl7pPr marL="2743132" indent="0">
              <a:buNone/>
              <a:defRPr sz="900"/>
            </a:lvl7pPr>
            <a:lvl8pPr marL="3200320" indent="0">
              <a:buNone/>
              <a:defRPr sz="900"/>
            </a:lvl8pPr>
            <a:lvl9pPr marL="3657509" indent="0">
              <a:buNone/>
              <a:defRPr sz="900"/>
            </a:lvl9pPr>
          </a:lstStyle>
          <a:p>
            <a:pPr lvl="0"/>
            <a:r>
              <a:rPr lang="en-US"/>
              <a:t>Click to edit Master text styles</a:t>
            </a:r>
          </a:p>
        </p:txBody>
      </p:sp>
      <p:sp>
        <p:nvSpPr>
          <p:cNvPr id="20" name="Picture Placeholder 2">
            <a:extLst>
              <a:ext uri="{FF2B5EF4-FFF2-40B4-BE49-F238E27FC236}">
                <a16:creationId xmlns:a16="http://schemas.microsoft.com/office/drawing/2014/main" id="{59219370-3080-4354-8628-DF27BE17E83C}"/>
              </a:ext>
            </a:extLst>
          </p:cNvPr>
          <p:cNvSpPr>
            <a:spLocks noGrp="1"/>
          </p:cNvSpPr>
          <p:nvPr>
            <p:ph type="pic" sz="quarter" idx="18" hasCustomPrompt="1"/>
          </p:nvPr>
        </p:nvSpPr>
        <p:spPr>
          <a:xfrm>
            <a:off x="2601384" y="1604354"/>
            <a:ext cx="1797050" cy="1344612"/>
          </a:xfrm>
        </p:spPr>
        <p:txBody>
          <a:bodyPr lIns="91440" tIns="91440" rIns="91440" bIns="91440">
            <a:normAutofit/>
          </a:bodyPr>
          <a:lstStyle>
            <a:lvl1pPr algn="ctr">
              <a:defRPr sz="1100">
                <a:solidFill>
                  <a:schemeClr val="tx1"/>
                </a:solidFill>
              </a:defRPr>
            </a:lvl1pPr>
          </a:lstStyle>
          <a:p>
            <a:r>
              <a:rPr lang="en-US" dirty="0"/>
              <a:t>Drag picture to placeholder or click icon to add</a:t>
            </a:r>
          </a:p>
        </p:txBody>
      </p:sp>
      <p:sp>
        <p:nvSpPr>
          <p:cNvPr id="21" name="Text Placeholder 3">
            <a:extLst>
              <a:ext uri="{FF2B5EF4-FFF2-40B4-BE49-F238E27FC236}">
                <a16:creationId xmlns:a16="http://schemas.microsoft.com/office/drawing/2014/main" id="{930FC05D-F97F-4F3D-85F7-D80372743937}"/>
              </a:ext>
            </a:extLst>
          </p:cNvPr>
          <p:cNvSpPr>
            <a:spLocks noGrp="1"/>
          </p:cNvSpPr>
          <p:nvPr>
            <p:ph type="body" sz="half" idx="19"/>
          </p:nvPr>
        </p:nvSpPr>
        <p:spPr>
          <a:xfrm>
            <a:off x="4745566" y="3127084"/>
            <a:ext cx="1797050" cy="340940"/>
          </a:xfrm>
        </p:spPr>
        <p:txBody>
          <a:bodyPr>
            <a:noAutofit/>
          </a:bodyPr>
          <a:lstStyle>
            <a:lvl1pPr marL="0" indent="0" algn="ctr">
              <a:buNone/>
              <a:defRPr sz="1400">
                <a:solidFill>
                  <a:schemeClr val="tx1"/>
                </a:solidFill>
              </a:defRPr>
            </a:lvl1pPr>
            <a:lvl2pPr marL="457189" indent="0">
              <a:buNone/>
              <a:defRPr sz="1200"/>
            </a:lvl2pPr>
            <a:lvl3pPr marL="914378" indent="0">
              <a:buNone/>
              <a:defRPr sz="1000"/>
            </a:lvl3pPr>
            <a:lvl4pPr marL="1371566" indent="0">
              <a:buNone/>
              <a:defRPr sz="900"/>
            </a:lvl4pPr>
            <a:lvl5pPr marL="1828754" indent="0">
              <a:buNone/>
              <a:defRPr sz="900"/>
            </a:lvl5pPr>
            <a:lvl6pPr marL="2285943" indent="0">
              <a:buNone/>
              <a:defRPr sz="900"/>
            </a:lvl6pPr>
            <a:lvl7pPr marL="2743132" indent="0">
              <a:buNone/>
              <a:defRPr sz="900"/>
            </a:lvl7pPr>
            <a:lvl8pPr marL="3200320" indent="0">
              <a:buNone/>
              <a:defRPr sz="900"/>
            </a:lvl8pPr>
            <a:lvl9pPr marL="3657509" indent="0">
              <a:buNone/>
              <a:defRPr sz="900"/>
            </a:lvl9pPr>
          </a:lstStyle>
          <a:p>
            <a:pPr lvl="0"/>
            <a:r>
              <a:rPr lang="en-US"/>
              <a:t>Click to edit Master text styles</a:t>
            </a:r>
          </a:p>
        </p:txBody>
      </p:sp>
      <p:sp>
        <p:nvSpPr>
          <p:cNvPr id="22" name="Picture Placeholder 2">
            <a:extLst>
              <a:ext uri="{FF2B5EF4-FFF2-40B4-BE49-F238E27FC236}">
                <a16:creationId xmlns:a16="http://schemas.microsoft.com/office/drawing/2014/main" id="{DD96CFFD-1868-4C0E-8F33-73B072108883}"/>
              </a:ext>
            </a:extLst>
          </p:cNvPr>
          <p:cNvSpPr>
            <a:spLocks noGrp="1"/>
          </p:cNvSpPr>
          <p:nvPr>
            <p:ph type="pic" sz="quarter" idx="20" hasCustomPrompt="1"/>
          </p:nvPr>
        </p:nvSpPr>
        <p:spPr>
          <a:xfrm>
            <a:off x="4745566" y="1604354"/>
            <a:ext cx="1797050" cy="1344612"/>
          </a:xfrm>
        </p:spPr>
        <p:txBody>
          <a:bodyPr lIns="91440" tIns="91440" rIns="91440" bIns="91440">
            <a:normAutofit/>
          </a:bodyPr>
          <a:lstStyle>
            <a:lvl1pPr algn="ctr">
              <a:defRPr sz="1100">
                <a:solidFill>
                  <a:schemeClr val="tx1"/>
                </a:solidFill>
              </a:defRPr>
            </a:lvl1pPr>
          </a:lstStyle>
          <a:p>
            <a:r>
              <a:rPr lang="en-US" dirty="0"/>
              <a:t>Drag picture to placeholder or click icon to add</a:t>
            </a:r>
          </a:p>
        </p:txBody>
      </p:sp>
      <p:sp>
        <p:nvSpPr>
          <p:cNvPr id="23" name="Text Placeholder 3">
            <a:extLst>
              <a:ext uri="{FF2B5EF4-FFF2-40B4-BE49-F238E27FC236}">
                <a16:creationId xmlns:a16="http://schemas.microsoft.com/office/drawing/2014/main" id="{F51AF023-6FF2-4BB6-9313-C545F220BBEE}"/>
              </a:ext>
            </a:extLst>
          </p:cNvPr>
          <p:cNvSpPr>
            <a:spLocks noGrp="1"/>
          </p:cNvSpPr>
          <p:nvPr>
            <p:ph type="body" sz="half" idx="21"/>
          </p:nvPr>
        </p:nvSpPr>
        <p:spPr>
          <a:xfrm>
            <a:off x="6889750" y="3127084"/>
            <a:ext cx="1797050" cy="340940"/>
          </a:xfrm>
        </p:spPr>
        <p:txBody>
          <a:bodyPr>
            <a:noAutofit/>
          </a:bodyPr>
          <a:lstStyle>
            <a:lvl1pPr marL="0" indent="0" algn="ctr">
              <a:buNone/>
              <a:defRPr sz="1400">
                <a:solidFill>
                  <a:schemeClr val="tx1"/>
                </a:solidFill>
              </a:defRPr>
            </a:lvl1pPr>
            <a:lvl2pPr marL="457189" indent="0">
              <a:buNone/>
              <a:defRPr sz="1200"/>
            </a:lvl2pPr>
            <a:lvl3pPr marL="914378" indent="0">
              <a:buNone/>
              <a:defRPr sz="1000"/>
            </a:lvl3pPr>
            <a:lvl4pPr marL="1371566" indent="0">
              <a:buNone/>
              <a:defRPr sz="900"/>
            </a:lvl4pPr>
            <a:lvl5pPr marL="1828754" indent="0">
              <a:buNone/>
              <a:defRPr sz="900"/>
            </a:lvl5pPr>
            <a:lvl6pPr marL="2285943" indent="0">
              <a:buNone/>
              <a:defRPr sz="900"/>
            </a:lvl6pPr>
            <a:lvl7pPr marL="2743132" indent="0">
              <a:buNone/>
              <a:defRPr sz="900"/>
            </a:lvl7pPr>
            <a:lvl8pPr marL="3200320" indent="0">
              <a:buNone/>
              <a:defRPr sz="900"/>
            </a:lvl8pPr>
            <a:lvl9pPr marL="3657509" indent="0">
              <a:buNone/>
              <a:defRPr sz="900"/>
            </a:lvl9pPr>
          </a:lstStyle>
          <a:p>
            <a:pPr lvl="0"/>
            <a:r>
              <a:rPr lang="en-US"/>
              <a:t>Click to edit Master text styles</a:t>
            </a:r>
          </a:p>
        </p:txBody>
      </p:sp>
      <p:sp>
        <p:nvSpPr>
          <p:cNvPr id="24" name="Picture Placeholder 2">
            <a:extLst>
              <a:ext uri="{FF2B5EF4-FFF2-40B4-BE49-F238E27FC236}">
                <a16:creationId xmlns:a16="http://schemas.microsoft.com/office/drawing/2014/main" id="{49B03E27-DA02-4F54-8856-C166514AF435}"/>
              </a:ext>
            </a:extLst>
          </p:cNvPr>
          <p:cNvSpPr>
            <a:spLocks noGrp="1"/>
          </p:cNvSpPr>
          <p:nvPr>
            <p:ph type="pic" sz="quarter" idx="22" hasCustomPrompt="1"/>
          </p:nvPr>
        </p:nvSpPr>
        <p:spPr>
          <a:xfrm>
            <a:off x="6889750" y="1604354"/>
            <a:ext cx="1797050" cy="1344612"/>
          </a:xfrm>
        </p:spPr>
        <p:txBody>
          <a:bodyPr lIns="91440" tIns="91440" rIns="91440" bIns="91440">
            <a:normAutofit/>
          </a:bodyPr>
          <a:lstStyle>
            <a:lvl1pPr algn="ctr">
              <a:defRPr sz="1100">
                <a:solidFill>
                  <a:schemeClr val="tx1"/>
                </a:solidFill>
              </a:defRPr>
            </a:lvl1pPr>
          </a:lstStyle>
          <a:p>
            <a:r>
              <a:rPr lang="en-US" dirty="0"/>
              <a:t>Drag picture to placeholder or click icon to add</a:t>
            </a:r>
          </a:p>
        </p:txBody>
      </p:sp>
    </p:spTree>
    <p:extLst>
      <p:ext uri="{BB962C8B-B14F-4D97-AF65-F5344CB8AC3E}">
        <p14:creationId xmlns:p14="http://schemas.microsoft.com/office/powerpoint/2010/main" val="1940637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Six Content - Graphics">
    <p:spTree>
      <p:nvGrpSpPr>
        <p:cNvPr id="1" name=""/>
        <p:cNvGrpSpPr/>
        <p:nvPr/>
      </p:nvGrpSpPr>
      <p:grpSpPr>
        <a:xfrm>
          <a:off x="0" y="0"/>
          <a:ext cx="0" cy="0"/>
          <a:chOff x="0" y="0"/>
          <a:chExt cx="0" cy="0"/>
        </a:xfrm>
      </p:grpSpPr>
      <p:sp>
        <p:nvSpPr>
          <p:cNvPr id="2" name="Title 1"/>
          <p:cNvSpPr>
            <a:spLocks noGrp="1"/>
          </p:cNvSpPr>
          <p:nvPr>
            <p:ph type="title"/>
          </p:nvPr>
        </p:nvSpPr>
        <p:spPr>
          <a:xfrm>
            <a:off x="457200" y="283465"/>
            <a:ext cx="8229600" cy="677822"/>
          </a:xfrm>
        </p:spPr>
        <p:txBody>
          <a:bodyPr/>
          <a:lstStyle>
            <a:lvl1pPr>
              <a:defRPr>
                <a:solidFill>
                  <a:schemeClr val="tx1"/>
                </a:solidFill>
              </a:defRPr>
            </a:lvl1pPr>
          </a:lstStyle>
          <a:p>
            <a:r>
              <a:rPr lang="en-US"/>
              <a:t>Click to edit Master title style</a:t>
            </a:r>
            <a:endParaRPr lang="en-US" dirty="0"/>
          </a:p>
        </p:txBody>
      </p:sp>
      <p:sp>
        <p:nvSpPr>
          <p:cNvPr id="3" name="Text Placeholder 3"/>
          <p:cNvSpPr>
            <a:spLocks noGrp="1"/>
          </p:cNvSpPr>
          <p:nvPr>
            <p:ph type="body" sz="half" idx="2"/>
          </p:nvPr>
        </p:nvSpPr>
        <p:spPr>
          <a:xfrm>
            <a:off x="457200" y="2233249"/>
            <a:ext cx="1924050" cy="340940"/>
          </a:xfrm>
        </p:spPr>
        <p:txBody>
          <a:bodyPr>
            <a:noAutofit/>
          </a:bodyPr>
          <a:lstStyle>
            <a:lvl1pPr marL="0" indent="0" algn="ctr">
              <a:buNone/>
              <a:defRPr sz="1100" b="0" i="0">
                <a:solidFill>
                  <a:schemeClr val="tx1"/>
                </a:solidFill>
                <a:latin typeface="Amazon Ember Light" charset="0"/>
                <a:ea typeface="Amazon Ember Light" charset="0"/>
                <a:cs typeface="Amazon Ember Light" charset="0"/>
              </a:defRPr>
            </a:lvl1pPr>
            <a:lvl2pPr marL="457189" indent="0">
              <a:buNone/>
              <a:defRPr sz="1200"/>
            </a:lvl2pPr>
            <a:lvl3pPr marL="914378" indent="0">
              <a:buNone/>
              <a:defRPr sz="1000"/>
            </a:lvl3pPr>
            <a:lvl4pPr marL="1371566" indent="0">
              <a:buNone/>
              <a:defRPr sz="900"/>
            </a:lvl4pPr>
            <a:lvl5pPr marL="1828754" indent="0">
              <a:buNone/>
              <a:defRPr sz="900"/>
            </a:lvl5pPr>
            <a:lvl6pPr marL="2285943" indent="0">
              <a:buNone/>
              <a:defRPr sz="900"/>
            </a:lvl6pPr>
            <a:lvl7pPr marL="2743132" indent="0">
              <a:buNone/>
              <a:defRPr sz="900"/>
            </a:lvl7pPr>
            <a:lvl8pPr marL="3200320" indent="0">
              <a:buNone/>
              <a:defRPr sz="900"/>
            </a:lvl8pPr>
            <a:lvl9pPr marL="3657509" indent="0">
              <a:buNone/>
              <a:defRPr sz="900"/>
            </a:lvl9pPr>
          </a:lstStyle>
          <a:p>
            <a:pPr lvl="0"/>
            <a:r>
              <a:rPr lang="en-US"/>
              <a:t>Click to edit Master text styles</a:t>
            </a:r>
          </a:p>
        </p:txBody>
      </p:sp>
      <p:sp>
        <p:nvSpPr>
          <p:cNvPr id="9" name="Picture Placeholder 2"/>
          <p:cNvSpPr>
            <a:spLocks noGrp="1"/>
          </p:cNvSpPr>
          <p:nvPr>
            <p:ph type="pic" sz="quarter" idx="20"/>
          </p:nvPr>
        </p:nvSpPr>
        <p:spPr>
          <a:xfrm>
            <a:off x="457200" y="1009651"/>
            <a:ext cx="1924050" cy="1100667"/>
          </a:xfrm>
        </p:spPr>
        <p:txBody>
          <a:bodyPr vert="horz" lIns="91440" tIns="91440" rIns="91440" bIns="91440" rtlCol="0" anchor="t" anchorCtr="0">
            <a:normAutofit/>
          </a:bodyPr>
          <a:lstStyle>
            <a:lvl1pPr>
              <a:defRPr lang="en-US" sz="1100" dirty="0">
                <a:solidFill>
                  <a:schemeClr val="tx1"/>
                </a:solidFill>
              </a:defRPr>
            </a:lvl1pPr>
          </a:lstStyle>
          <a:p>
            <a:pPr lvl="0" algn="ctr"/>
            <a:r>
              <a:rPr lang="en-US" dirty="0"/>
              <a:t>Click icon to add picture</a:t>
            </a:r>
          </a:p>
        </p:txBody>
      </p:sp>
      <p:sp>
        <p:nvSpPr>
          <p:cNvPr id="15" name="Text Placeholder 3">
            <a:extLst>
              <a:ext uri="{FF2B5EF4-FFF2-40B4-BE49-F238E27FC236}">
                <a16:creationId xmlns:a16="http://schemas.microsoft.com/office/drawing/2014/main" id="{87133F2C-081C-4DEB-B293-57C0FE52EECC}"/>
              </a:ext>
            </a:extLst>
          </p:cNvPr>
          <p:cNvSpPr>
            <a:spLocks noGrp="1"/>
          </p:cNvSpPr>
          <p:nvPr>
            <p:ph type="body" sz="half" idx="21"/>
          </p:nvPr>
        </p:nvSpPr>
        <p:spPr>
          <a:xfrm>
            <a:off x="3609975" y="2233249"/>
            <a:ext cx="1924050" cy="340940"/>
          </a:xfrm>
        </p:spPr>
        <p:txBody>
          <a:bodyPr>
            <a:noAutofit/>
          </a:bodyPr>
          <a:lstStyle>
            <a:lvl1pPr marL="0" indent="0" algn="ctr">
              <a:buNone/>
              <a:defRPr sz="1100" b="0" i="0">
                <a:solidFill>
                  <a:schemeClr val="tx1"/>
                </a:solidFill>
                <a:latin typeface="Amazon Ember Light" charset="0"/>
                <a:ea typeface="Amazon Ember Light" charset="0"/>
                <a:cs typeface="Amazon Ember Light" charset="0"/>
              </a:defRPr>
            </a:lvl1pPr>
            <a:lvl2pPr marL="457189" indent="0">
              <a:buNone/>
              <a:defRPr sz="1200"/>
            </a:lvl2pPr>
            <a:lvl3pPr marL="914378" indent="0">
              <a:buNone/>
              <a:defRPr sz="1000"/>
            </a:lvl3pPr>
            <a:lvl4pPr marL="1371566" indent="0">
              <a:buNone/>
              <a:defRPr sz="900"/>
            </a:lvl4pPr>
            <a:lvl5pPr marL="1828754" indent="0">
              <a:buNone/>
              <a:defRPr sz="900"/>
            </a:lvl5pPr>
            <a:lvl6pPr marL="2285943" indent="0">
              <a:buNone/>
              <a:defRPr sz="900"/>
            </a:lvl6pPr>
            <a:lvl7pPr marL="2743132" indent="0">
              <a:buNone/>
              <a:defRPr sz="900"/>
            </a:lvl7pPr>
            <a:lvl8pPr marL="3200320" indent="0">
              <a:buNone/>
              <a:defRPr sz="900"/>
            </a:lvl8pPr>
            <a:lvl9pPr marL="3657509" indent="0">
              <a:buNone/>
              <a:defRPr sz="900"/>
            </a:lvl9pPr>
          </a:lstStyle>
          <a:p>
            <a:pPr lvl="0"/>
            <a:r>
              <a:rPr lang="en-US"/>
              <a:t>Click to edit Master text styles</a:t>
            </a:r>
          </a:p>
        </p:txBody>
      </p:sp>
      <p:sp>
        <p:nvSpPr>
          <p:cNvPr id="16" name="Picture Placeholder 2">
            <a:extLst>
              <a:ext uri="{FF2B5EF4-FFF2-40B4-BE49-F238E27FC236}">
                <a16:creationId xmlns:a16="http://schemas.microsoft.com/office/drawing/2014/main" id="{E267A65A-4A1D-47D8-AE69-0861100DFD38}"/>
              </a:ext>
            </a:extLst>
          </p:cNvPr>
          <p:cNvSpPr>
            <a:spLocks noGrp="1"/>
          </p:cNvSpPr>
          <p:nvPr>
            <p:ph type="pic" sz="quarter" idx="22"/>
          </p:nvPr>
        </p:nvSpPr>
        <p:spPr>
          <a:xfrm>
            <a:off x="3609975" y="1009651"/>
            <a:ext cx="1924050" cy="1100667"/>
          </a:xfrm>
        </p:spPr>
        <p:txBody>
          <a:bodyPr vert="horz" lIns="91440" tIns="91440" rIns="91440" bIns="91440" rtlCol="0" anchor="t" anchorCtr="0">
            <a:normAutofit/>
          </a:bodyPr>
          <a:lstStyle>
            <a:lvl1pPr>
              <a:defRPr lang="en-US" sz="1100" dirty="0">
                <a:solidFill>
                  <a:schemeClr val="tx1"/>
                </a:solidFill>
              </a:defRPr>
            </a:lvl1pPr>
          </a:lstStyle>
          <a:p>
            <a:pPr lvl="0" algn="ctr"/>
            <a:r>
              <a:rPr lang="en-US" dirty="0"/>
              <a:t>Click icon to add picture</a:t>
            </a:r>
          </a:p>
        </p:txBody>
      </p:sp>
      <p:sp>
        <p:nvSpPr>
          <p:cNvPr id="17" name="Text Placeholder 3">
            <a:extLst>
              <a:ext uri="{FF2B5EF4-FFF2-40B4-BE49-F238E27FC236}">
                <a16:creationId xmlns:a16="http://schemas.microsoft.com/office/drawing/2014/main" id="{163E5681-650B-4794-96DD-315ECA19B98E}"/>
              </a:ext>
            </a:extLst>
          </p:cNvPr>
          <p:cNvSpPr>
            <a:spLocks noGrp="1"/>
          </p:cNvSpPr>
          <p:nvPr>
            <p:ph type="body" sz="half" idx="23"/>
          </p:nvPr>
        </p:nvSpPr>
        <p:spPr>
          <a:xfrm>
            <a:off x="6762750" y="2233249"/>
            <a:ext cx="1924050" cy="340940"/>
          </a:xfrm>
        </p:spPr>
        <p:txBody>
          <a:bodyPr>
            <a:noAutofit/>
          </a:bodyPr>
          <a:lstStyle>
            <a:lvl1pPr marL="0" indent="0" algn="ctr">
              <a:buNone/>
              <a:defRPr sz="1100" b="0" i="0">
                <a:solidFill>
                  <a:schemeClr val="tx1"/>
                </a:solidFill>
                <a:latin typeface="Amazon Ember Light" charset="0"/>
                <a:ea typeface="Amazon Ember Light" charset="0"/>
                <a:cs typeface="Amazon Ember Light" charset="0"/>
              </a:defRPr>
            </a:lvl1pPr>
            <a:lvl2pPr marL="457189" indent="0">
              <a:buNone/>
              <a:defRPr sz="1200"/>
            </a:lvl2pPr>
            <a:lvl3pPr marL="914378" indent="0">
              <a:buNone/>
              <a:defRPr sz="1000"/>
            </a:lvl3pPr>
            <a:lvl4pPr marL="1371566" indent="0">
              <a:buNone/>
              <a:defRPr sz="900"/>
            </a:lvl4pPr>
            <a:lvl5pPr marL="1828754" indent="0">
              <a:buNone/>
              <a:defRPr sz="900"/>
            </a:lvl5pPr>
            <a:lvl6pPr marL="2285943" indent="0">
              <a:buNone/>
              <a:defRPr sz="900"/>
            </a:lvl6pPr>
            <a:lvl7pPr marL="2743132" indent="0">
              <a:buNone/>
              <a:defRPr sz="900"/>
            </a:lvl7pPr>
            <a:lvl8pPr marL="3200320" indent="0">
              <a:buNone/>
              <a:defRPr sz="900"/>
            </a:lvl8pPr>
            <a:lvl9pPr marL="3657509" indent="0">
              <a:buNone/>
              <a:defRPr sz="900"/>
            </a:lvl9pPr>
          </a:lstStyle>
          <a:p>
            <a:pPr lvl="0"/>
            <a:r>
              <a:rPr lang="en-US"/>
              <a:t>Click to edit Master text styles</a:t>
            </a:r>
          </a:p>
        </p:txBody>
      </p:sp>
      <p:sp>
        <p:nvSpPr>
          <p:cNvPr id="18" name="Picture Placeholder 2">
            <a:extLst>
              <a:ext uri="{FF2B5EF4-FFF2-40B4-BE49-F238E27FC236}">
                <a16:creationId xmlns:a16="http://schemas.microsoft.com/office/drawing/2014/main" id="{F3CC94DD-1C45-4C7C-AF5B-BE39DE95DD8C}"/>
              </a:ext>
            </a:extLst>
          </p:cNvPr>
          <p:cNvSpPr>
            <a:spLocks noGrp="1"/>
          </p:cNvSpPr>
          <p:nvPr>
            <p:ph type="pic" sz="quarter" idx="24"/>
          </p:nvPr>
        </p:nvSpPr>
        <p:spPr>
          <a:xfrm>
            <a:off x="6762750" y="1009651"/>
            <a:ext cx="1924050" cy="1100667"/>
          </a:xfrm>
        </p:spPr>
        <p:txBody>
          <a:bodyPr vert="horz" lIns="91440" tIns="91440" rIns="91440" bIns="91440" rtlCol="0" anchor="t" anchorCtr="0">
            <a:normAutofit/>
          </a:bodyPr>
          <a:lstStyle>
            <a:lvl1pPr>
              <a:defRPr lang="en-US" sz="1100" dirty="0">
                <a:solidFill>
                  <a:schemeClr val="tx1"/>
                </a:solidFill>
              </a:defRPr>
            </a:lvl1pPr>
          </a:lstStyle>
          <a:p>
            <a:pPr lvl="0" algn="ctr"/>
            <a:r>
              <a:rPr lang="en-US" dirty="0"/>
              <a:t>Click icon to add picture</a:t>
            </a:r>
          </a:p>
        </p:txBody>
      </p:sp>
      <p:sp>
        <p:nvSpPr>
          <p:cNvPr id="19" name="Text Placeholder 3">
            <a:extLst>
              <a:ext uri="{FF2B5EF4-FFF2-40B4-BE49-F238E27FC236}">
                <a16:creationId xmlns:a16="http://schemas.microsoft.com/office/drawing/2014/main" id="{94128365-4819-42F1-BBDE-696AF5A87C49}"/>
              </a:ext>
            </a:extLst>
          </p:cNvPr>
          <p:cNvSpPr>
            <a:spLocks noGrp="1"/>
          </p:cNvSpPr>
          <p:nvPr>
            <p:ph type="body" sz="half" idx="25"/>
          </p:nvPr>
        </p:nvSpPr>
        <p:spPr>
          <a:xfrm>
            <a:off x="457200" y="4164385"/>
            <a:ext cx="1924050" cy="340940"/>
          </a:xfrm>
        </p:spPr>
        <p:txBody>
          <a:bodyPr>
            <a:noAutofit/>
          </a:bodyPr>
          <a:lstStyle>
            <a:lvl1pPr marL="0" indent="0" algn="ctr">
              <a:buNone/>
              <a:defRPr sz="1100" b="0" i="0">
                <a:solidFill>
                  <a:schemeClr val="tx1"/>
                </a:solidFill>
                <a:latin typeface="Amazon Ember Light" charset="0"/>
                <a:ea typeface="Amazon Ember Light" charset="0"/>
                <a:cs typeface="Amazon Ember Light" charset="0"/>
              </a:defRPr>
            </a:lvl1pPr>
            <a:lvl2pPr marL="457189" indent="0">
              <a:buNone/>
              <a:defRPr sz="1200"/>
            </a:lvl2pPr>
            <a:lvl3pPr marL="914378" indent="0">
              <a:buNone/>
              <a:defRPr sz="1000"/>
            </a:lvl3pPr>
            <a:lvl4pPr marL="1371566" indent="0">
              <a:buNone/>
              <a:defRPr sz="900"/>
            </a:lvl4pPr>
            <a:lvl5pPr marL="1828754" indent="0">
              <a:buNone/>
              <a:defRPr sz="900"/>
            </a:lvl5pPr>
            <a:lvl6pPr marL="2285943" indent="0">
              <a:buNone/>
              <a:defRPr sz="900"/>
            </a:lvl6pPr>
            <a:lvl7pPr marL="2743132" indent="0">
              <a:buNone/>
              <a:defRPr sz="900"/>
            </a:lvl7pPr>
            <a:lvl8pPr marL="3200320" indent="0">
              <a:buNone/>
              <a:defRPr sz="900"/>
            </a:lvl8pPr>
            <a:lvl9pPr marL="3657509" indent="0">
              <a:buNone/>
              <a:defRPr sz="900"/>
            </a:lvl9pPr>
          </a:lstStyle>
          <a:p>
            <a:pPr lvl="0"/>
            <a:r>
              <a:rPr lang="en-US"/>
              <a:t>Click to edit Master text styles</a:t>
            </a:r>
          </a:p>
        </p:txBody>
      </p:sp>
      <p:sp>
        <p:nvSpPr>
          <p:cNvPr id="20" name="Picture Placeholder 2">
            <a:extLst>
              <a:ext uri="{FF2B5EF4-FFF2-40B4-BE49-F238E27FC236}">
                <a16:creationId xmlns:a16="http://schemas.microsoft.com/office/drawing/2014/main" id="{2708036C-CB70-49EA-AF5D-DB7EED63B323}"/>
              </a:ext>
            </a:extLst>
          </p:cNvPr>
          <p:cNvSpPr>
            <a:spLocks noGrp="1"/>
          </p:cNvSpPr>
          <p:nvPr>
            <p:ph type="pic" sz="quarter" idx="26"/>
          </p:nvPr>
        </p:nvSpPr>
        <p:spPr>
          <a:xfrm>
            <a:off x="457200" y="2940787"/>
            <a:ext cx="1924050" cy="1100667"/>
          </a:xfrm>
        </p:spPr>
        <p:txBody>
          <a:bodyPr vert="horz" lIns="91440" tIns="91440" rIns="91440" bIns="91440" rtlCol="0" anchor="t" anchorCtr="0">
            <a:normAutofit/>
          </a:bodyPr>
          <a:lstStyle>
            <a:lvl1pPr>
              <a:defRPr lang="en-US" sz="1100" dirty="0">
                <a:solidFill>
                  <a:schemeClr val="tx1"/>
                </a:solidFill>
              </a:defRPr>
            </a:lvl1pPr>
          </a:lstStyle>
          <a:p>
            <a:pPr lvl="0" algn="ctr"/>
            <a:r>
              <a:rPr lang="en-US" dirty="0"/>
              <a:t>Click icon to add picture</a:t>
            </a:r>
          </a:p>
        </p:txBody>
      </p:sp>
      <p:sp>
        <p:nvSpPr>
          <p:cNvPr id="21" name="Text Placeholder 3">
            <a:extLst>
              <a:ext uri="{FF2B5EF4-FFF2-40B4-BE49-F238E27FC236}">
                <a16:creationId xmlns:a16="http://schemas.microsoft.com/office/drawing/2014/main" id="{51A965DC-E95B-4C27-A527-657B5550EDDB}"/>
              </a:ext>
            </a:extLst>
          </p:cNvPr>
          <p:cNvSpPr>
            <a:spLocks noGrp="1"/>
          </p:cNvSpPr>
          <p:nvPr>
            <p:ph type="body" sz="half" idx="27"/>
          </p:nvPr>
        </p:nvSpPr>
        <p:spPr>
          <a:xfrm>
            <a:off x="3609975" y="4164385"/>
            <a:ext cx="1924050" cy="340940"/>
          </a:xfrm>
        </p:spPr>
        <p:txBody>
          <a:bodyPr>
            <a:noAutofit/>
          </a:bodyPr>
          <a:lstStyle>
            <a:lvl1pPr marL="0" indent="0" algn="ctr">
              <a:buNone/>
              <a:defRPr sz="1100" b="0" i="0">
                <a:solidFill>
                  <a:schemeClr val="tx1"/>
                </a:solidFill>
                <a:latin typeface="Amazon Ember Light" charset="0"/>
                <a:ea typeface="Amazon Ember Light" charset="0"/>
                <a:cs typeface="Amazon Ember Light" charset="0"/>
              </a:defRPr>
            </a:lvl1pPr>
            <a:lvl2pPr marL="457189" indent="0">
              <a:buNone/>
              <a:defRPr sz="1200"/>
            </a:lvl2pPr>
            <a:lvl3pPr marL="914378" indent="0">
              <a:buNone/>
              <a:defRPr sz="1000"/>
            </a:lvl3pPr>
            <a:lvl4pPr marL="1371566" indent="0">
              <a:buNone/>
              <a:defRPr sz="900"/>
            </a:lvl4pPr>
            <a:lvl5pPr marL="1828754" indent="0">
              <a:buNone/>
              <a:defRPr sz="900"/>
            </a:lvl5pPr>
            <a:lvl6pPr marL="2285943" indent="0">
              <a:buNone/>
              <a:defRPr sz="900"/>
            </a:lvl6pPr>
            <a:lvl7pPr marL="2743132" indent="0">
              <a:buNone/>
              <a:defRPr sz="900"/>
            </a:lvl7pPr>
            <a:lvl8pPr marL="3200320" indent="0">
              <a:buNone/>
              <a:defRPr sz="900"/>
            </a:lvl8pPr>
            <a:lvl9pPr marL="3657509" indent="0">
              <a:buNone/>
              <a:defRPr sz="900"/>
            </a:lvl9pPr>
          </a:lstStyle>
          <a:p>
            <a:pPr lvl="0"/>
            <a:r>
              <a:rPr lang="en-US"/>
              <a:t>Click to edit Master text styles</a:t>
            </a:r>
          </a:p>
        </p:txBody>
      </p:sp>
      <p:sp>
        <p:nvSpPr>
          <p:cNvPr id="22" name="Picture Placeholder 2">
            <a:extLst>
              <a:ext uri="{FF2B5EF4-FFF2-40B4-BE49-F238E27FC236}">
                <a16:creationId xmlns:a16="http://schemas.microsoft.com/office/drawing/2014/main" id="{5F543EB6-A4F5-4850-847A-5EAB0F90584A}"/>
              </a:ext>
            </a:extLst>
          </p:cNvPr>
          <p:cNvSpPr>
            <a:spLocks noGrp="1"/>
          </p:cNvSpPr>
          <p:nvPr>
            <p:ph type="pic" sz="quarter" idx="28"/>
          </p:nvPr>
        </p:nvSpPr>
        <p:spPr>
          <a:xfrm>
            <a:off x="3609975" y="2940787"/>
            <a:ext cx="1924050" cy="1100667"/>
          </a:xfrm>
        </p:spPr>
        <p:txBody>
          <a:bodyPr vert="horz" lIns="91440" tIns="91440" rIns="91440" bIns="91440" rtlCol="0" anchor="t" anchorCtr="0">
            <a:normAutofit/>
          </a:bodyPr>
          <a:lstStyle>
            <a:lvl1pPr>
              <a:defRPr lang="en-US" sz="1100" dirty="0">
                <a:solidFill>
                  <a:schemeClr val="tx1"/>
                </a:solidFill>
              </a:defRPr>
            </a:lvl1pPr>
          </a:lstStyle>
          <a:p>
            <a:pPr lvl="0" algn="ctr"/>
            <a:r>
              <a:rPr lang="en-US" dirty="0"/>
              <a:t>Click icon to add picture</a:t>
            </a:r>
          </a:p>
        </p:txBody>
      </p:sp>
      <p:sp>
        <p:nvSpPr>
          <p:cNvPr id="23" name="Text Placeholder 3">
            <a:extLst>
              <a:ext uri="{FF2B5EF4-FFF2-40B4-BE49-F238E27FC236}">
                <a16:creationId xmlns:a16="http://schemas.microsoft.com/office/drawing/2014/main" id="{654457F5-097F-4D16-9B8E-B6FE010B9BE6}"/>
              </a:ext>
            </a:extLst>
          </p:cNvPr>
          <p:cNvSpPr>
            <a:spLocks noGrp="1"/>
          </p:cNvSpPr>
          <p:nvPr>
            <p:ph type="body" sz="half" idx="29"/>
          </p:nvPr>
        </p:nvSpPr>
        <p:spPr>
          <a:xfrm>
            <a:off x="6762750" y="4164385"/>
            <a:ext cx="1924050" cy="340940"/>
          </a:xfrm>
        </p:spPr>
        <p:txBody>
          <a:bodyPr>
            <a:noAutofit/>
          </a:bodyPr>
          <a:lstStyle>
            <a:lvl1pPr marL="0" indent="0" algn="ctr">
              <a:buNone/>
              <a:defRPr sz="1100" b="0" i="0">
                <a:solidFill>
                  <a:schemeClr val="tx1"/>
                </a:solidFill>
                <a:latin typeface="Amazon Ember Light" charset="0"/>
                <a:ea typeface="Amazon Ember Light" charset="0"/>
                <a:cs typeface="Amazon Ember Light" charset="0"/>
              </a:defRPr>
            </a:lvl1pPr>
            <a:lvl2pPr marL="457189" indent="0">
              <a:buNone/>
              <a:defRPr sz="1200"/>
            </a:lvl2pPr>
            <a:lvl3pPr marL="914378" indent="0">
              <a:buNone/>
              <a:defRPr sz="1000"/>
            </a:lvl3pPr>
            <a:lvl4pPr marL="1371566" indent="0">
              <a:buNone/>
              <a:defRPr sz="900"/>
            </a:lvl4pPr>
            <a:lvl5pPr marL="1828754" indent="0">
              <a:buNone/>
              <a:defRPr sz="900"/>
            </a:lvl5pPr>
            <a:lvl6pPr marL="2285943" indent="0">
              <a:buNone/>
              <a:defRPr sz="900"/>
            </a:lvl6pPr>
            <a:lvl7pPr marL="2743132" indent="0">
              <a:buNone/>
              <a:defRPr sz="900"/>
            </a:lvl7pPr>
            <a:lvl8pPr marL="3200320" indent="0">
              <a:buNone/>
              <a:defRPr sz="900"/>
            </a:lvl8pPr>
            <a:lvl9pPr marL="3657509" indent="0">
              <a:buNone/>
              <a:defRPr sz="900"/>
            </a:lvl9pPr>
          </a:lstStyle>
          <a:p>
            <a:pPr lvl="0"/>
            <a:r>
              <a:rPr lang="en-US"/>
              <a:t>Click to edit Master text styles</a:t>
            </a:r>
          </a:p>
        </p:txBody>
      </p:sp>
      <p:sp>
        <p:nvSpPr>
          <p:cNvPr id="24" name="Picture Placeholder 2">
            <a:extLst>
              <a:ext uri="{FF2B5EF4-FFF2-40B4-BE49-F238E27FC236}">
                <a16:creationId xmlns:a16="http://schemas.microsoft.com/office/drawing/2014/main" id="{D87BF2FD-DAAE-4676-BBCC-BBBC32E971C3}"/>
              </a:ext>
            </a:extLst>
          </p:cNvPr>
          <p:cNvSpPr>
            <a:spLocks noGrp="1"/>
          </p:cNvSpPr>
          <p:nvPr>
            <p:ph type="pic" sz="quarter" idx="30"/>
          </p:nvPr>
        </p:nvSpPr>
        <p:spPr>
          <a:xfrm>
            <a:off x="6762750" y="2940787"/>
            <a:ext cx="1924050" cy="1100667"/>
          </a:xfrm>
        </p:spPr>
        <p:txBody>
          <a:bodyPr vert="horz" lIns="91440" tIns="91440" rIns="91440" bIns="91440" rtlCol="0" anchor="t" anchorCtr="0">
            <a:normAutofit/>
          </a:bodyPr>
          <a:lstStyle>
            <a:lvl1pPr>
              <a:defRPr lang="en-US" sz="1100" dirty="0">
                <a:solidFill>
                  <a:schemeClr val="tx1"/>
                </a:solidFill>
              </a:defRPr>
            </a:lvl1pPr>
          </a:lstStyle>
          <a:p>
            <a:pPr lvl="0" algn="ctr"/>
            <a:r>
              <a:rPr lang="en-US" dirty="0"/>
              <a:t>Click icon to add picture</a:t>
            </a:r>
          </a:p>
        </p:txBody>
      </p:sp>
    </p:spTree>
    <p:extLst>
      <p:ext uri="{BB962C8B-B14F-4D97-AF65-F5344CB8AC3E}">
        <p14:creationId xmlns:p14="http://schemas.microsoft.com/office/powerpoint/2010/main" val="3812179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_and_Bulleted_Content">
    <p:bg bwMode="ltGray">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0ACC7F-A1B5-49B5-821A-D9FB8D49F7B5}"/>
              </a:ext>
            </a:extLst>
          </p:cNvPr>
          <p:cNvSpPr>
            <a:spLocks noGrp="1"/>
          </p:cNvSpPr>
          <p:nvPr>
            <p:ph type="title" hasCustomPrompt="1"/>
          </p:nvPr>
        </p:nvSpPr>
        <p:spPr>
          <a:xfrm>
            <a:off x="202406" y="217133"/>
            <a:ext cx="8739404" cy="674749"/>
          </a:xfrm>
        </p:spPr>
        <p:txBody>
          <a:bodyPr vert="horz" wrap="square" lIns="182880" tIns="146304" rIns="182880" bIns="146304" rtlCol="0" anchor="t">
            <a:noAutofit/>
          </a:bodyPr>
          <a:lstStyle>
            <a:lvl1pPr>
              <a:defRPr lang="en-US"/>
            </a:lvl1pPr>
          </a:lstStyle>
          <a:p>
            <a:pPr lvl="0"/>
            <a:r>
              <a:rPr lang="en-US" dirty="0"/>
              <a:t>Click to edit master title style</a:t>
            </a:r>
          </a:p>
        </p:txBody>
      </p:sp>
      <p:sp>
        <p:nvSpPr>
          <p:cNvPr id="3" name="Text Placeholder 3">
            <a:extLst>
              <a:ext uri="{FF2B5EF4-FFF2-40B4-BE49-F238E27FC236}">
                <a16:creationId xmlns:a16="http://schemas.microsoft.com/office/drawing/2014/main" id="{236A5EB2-5876-4EAF-8AE0-2E40E818628D}"/>
              </a:ext>
            </a:extLst>
          </p:cNvPr>
          <p:cNvSpPr>
            <a:spLocks noGrp="1"/>
          </p:cNvSpPr>
          <p:nvPr>
            <p:ph idx="1" hasCustomPrompt="1"/>
          </p:nvPr>
        </p:nvSpPr>
        <p:spPr>
          <a:xfrm>
            <a:off x="202406" y="891884"/>
            <a:ext cx="8739404" cy="1715341"/>
          </a:xfrm>
          <a:prstGeom prst="rect">
            <a:avLst/>
          </a:prstGeom>
        </p:spPr>
        <p:txBody>
          <a:bodyPr vert="horz" wrap="square" lIns="182880" tIns="146304" rIns="182880" bIns="146304" rtlCol="0">
            <a:spAutoFit/>
          </a:bodyPr>
          <a:lstStyle>
            <a:lvl1pPr marL="285750" indent="-285750">
              <a:spcAft>
                <a:spcPts val="500"/>
              </a:spcAft>
              <a:buFont typeface="Arial" panose="020B0604020202020204" pitchFamily="34" charset="0"/>
              <a:buChar char="•"/>
              <a:defRPr/>
            </a:lvl1pPr>
            <a:lvl2pPr marL="466430" indent="-214313">
              <a:spcAft>
                <a:spcPts val="500"/>
              </a:spcAft>
              <a:buFont typeface="Arial" panose="020B0604020202020204" pitchFamily="34" charset="0"/>
              <a:buChar char="•"/>
              <a:defRPr/>
            </a:lvl2pPr>
            <a:lvl3pPr marL="634508" indent="-214313">
              <a:spcAft>
                <a:spcPts val="500"/>
              </a:spcAft>
              <a:buFont typeface="Arial" panose="020B0604020202020204" pitchFamily="34" charset="0"/>
              <a:buChar char="•"/>
              <a:defRPr/>
            </a:lvl3pPr>
            <a:lvl4pPr marL="802586" indent="-214313">
              <a:spcAft>
                <a:spcPts val="500"/>
              </a:spcAft>
              <a:buFont typeface="Arial" panose="020B0604020202020204" pitchFamily="34" charset="0"/>
              <a:buChar char="•"/>
              <a:defRPr/>
            </a:lvl4pPr>
            <a:lvl5pPr marL="970664" indent="-214313">
              <a:spcAft>
                <a:spcPts val="500"/>
              </a:spcAft>
              <a:buFont typeface="Arial" panose="020B0604020202020204" pitchFamily="34" charset="0"/>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35627322"/>
      </p:ext>
    </p:extLst>
  </p:cSld>
  <p:clrMapOvr>
    <a:masterClrMapping/>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76CB2A42-BFAB-4D2F-BCCD-5492D3042B65}"/>
              </a:ext>
            </a:extLst>
          </p:cNvPr>
          <p:cNvSpPr>
            <a:spLocks noGrp="1"/>
          </p:cNvSpPr>
          <p:nvPr>
            <p:ph type="title"/>
          </p:nvPr>
        </p:nvSpPr>
        <p:spPr>
          <a:xfrm>
            <a:off x="457200" y="285750"/>
            <a:ext cx="8229600" cy="686436"/>
          </a:xfrm>
          <a:prstGeom prst="rect">
            <a:avLst/>
          </a:prstGeom>
        </p:spPr>
        <p:txBody>
          <a:bodyPr vert="horz" lIns="0" tIns="0" rIns="0" bIns="0" rtlCol="0" anchor="t" anchorCtr="0">
            <a:noAutofit/>
          </a:bodyPr>
          <a:lstStyle/>
          <a:p>
            <a:r>
              <a:rPr lang="en-US" dirty="0"/>
              <a:t>Click to edit Master title style</a:t>
            </a:r>
          </a:p>
        </p:txBody>
      </p:sp>
    </p:spTree>
    <p:extLst>
      <p:ext uri="{BB962C8B-B14F-4D97-AF65-F5344CB8AC3E}">
        <p14:creationId xmlns:p14="http://schemas.microsoft.com/office/powerpoint/2010/main" val="14228391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85839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Blank - No Log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DFD2386-D015-4C4C-84BF-0FFA3521BAA2}"/>
              </a:ext>
            </a:extLst>
          </p:cNvPr>
          <p:cNvSpPr/>
          <p:nvPr userDrawn="1"/>
        </p:nvSpPr>
        <p:spPr bwMode="white">
          <a:xfrm>
            <a:off x="0" y="4495800"/>
            <a:ext cx="9144000" cy="6477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srgbClr val="FFFFFF"/>
              </a:solidFill>
              <a:effectLst/>
              <a:uLnTx/>
              <a:uFillTx/>
              <a:latin typeface="Amazon Ember"/>
              <a:ea typeface="+mn-ea"/>
              <a:cs typeface="+mn-cs"/>
            </a:endParaRPr>
          </a:p>
        </p:txBody>
      </p:sp>
    </p:spTree>
    <p:extLst>
      <p:ext uri="{BB962C8B-B14F-4D97-AF65-F5344CB8AC3E}">
        <p14:creationId xmlns:p14="http://schemas.microsoft.com/office/powerpoint/2010/main" val="12811067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3.xml><?xml version="1.0" encoding="utf-8"?>
<p:sldLayout xmlns:a="http://schemas.openxmlformats.org/drawingml/2006/main" xmlns:r="http://schemas.openxmlformats.org/officeDocument/2006/relationships" xmlns:p="http://schemas.openxmlformats.org/presentationml/2006/main" showMasterSp="0" preserve="1" userDrawn="1">
  <p:cSld name="Thank You">
    <p:bg>
      <p:bgRef idx="1001">
        <a:schemeClr val="bg1"/>
      </p:bgRef>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F05A7E07-9535-4968-8DDC-FFBE2E90619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166360" y="0"/>
            <a:ext cx="3977641" cy="5143500"/>
          </a:xfrm>
          <a:prstGeom prst="rect">
            <a:avLst/>
          </a:prstGeom>
        </p:spPr>
      </p:pic>
      <p:sp>
        <p:nvSpPr>
          <p:cNvPr id="2" name="Title 1"/>
          <p:cNvSpPr>
            <a:spLocks noGrp="1"/>
          </p:cNvSpPr>
          <p:nvPr>
            <p:ph type="title" hasCustomPrompt="1"/>
          </p:nvPr>
        </p:nvSpPr>
        <p:spPr>
          <a:xfrm>
            <a:off x="457202" y="1781176"/>
            <a:ext cx="5295899" cy="1021556"/>
          </a:xfrm>
        </p:spPr>
        <p:txBody>
          <a:bodyPr anchor="b" anchorCtr="0">
            <a:noAutofit/>
          </a:bodyPr>
          <a:lstStyle>
            <a:lvl1pPr algn="l">
              <a:defRPr sz="4000" b="0" cap="none">
                <a:solidFill>
                  <a:schemeClr val="tx1"/>
                </a:solidFill>
                <a:latin typeface="Proxima Nova Extrabold" panose="02000506030000020004" pitchFamily="50" charset="0"/>
              </a:defRPr>
            </a:lvl1pPr>
          </a:lstStyle>
          <a:p>
            <a:r>
              <a:rPr lang="en-US" dirty="0"/>
              <a:t>Thank you!</a:t>
            </a:r>
          </a:p>
        </p:txBody>
      </p:sp>
      <p:sp>
        <p:nvSpPr>
          <p:cNvPr id="3" name="Text Placeholder 11"/>
          <p:cNvSpPr>
            <a:spLocks noGrp="1"/>
          </p:cNvSpPr>
          <p:nvPr>
            <p:ph type="body" sz="quarter" idx="10"/>
          </p:nvPr>
        </p:nvSpPr>
        <p:spPr>
          <a:xfrm>
            <a:off x="473352" y="2928939"/>
            <a:ext cx="5295899" cy="433387"/>
          </a:xfrm>
        </p:spPr>
        <p:txBody>
          <a:bodyPr>
            <a:normAutofit/>
          </a:bodyPr>
          <a:lstStyle>
            <a:lvl1pPr marL="0" indent="0" algn="l">
              <a:buNone/>
              <a:defRPr sz="1600" baseline="0">
                <a:solidFill>
                  <a:schemeClr val="accent1"/>
                </a:solidFill>
              </a:defRPr>
            </a:lvl1pPr>
          </a:lstStyle>
          <a:p>
            <a:pPr lvl="0"/>
            <a:r>
              <a:rPr lang="en-US"/>
              <a:t>Click to edit Master text styles</a:t>
            </a:r>
          </a:p>
        </p:txBody>
      </p:sp>
      <p:sp>
        <p:nvSpPr>
          <p:cNvPr id="9" name="Rectangle 8">
            <a:extLst>
              <a:ext uri="{FF2B5EF4-FFF2-40B4-BE49-F238E27FC236}">
                <a16:creationId xmlns:a16="http://schemas.microsoft.com/office/drawing/2014/main" id="{202B2C28-18EE-4988-A108-8753DDFA91EB}"/>
              </a:ext>
            </a:extLst>
          </p:cNvPr>
          <p:cNvSpPr/>
          <p:nvPr userDrawn="1"/>
        </p:nvSpPr>
        <p:spPr>
          <a:xfrm>
            <a:off x="0" y="4146550"/>
            <a:ext cx="9144000" cy="996950"/>
          </a:xfrm>
          <a:prstGeom prst="rect">
            <a:avLst/>
          </a:prstGeom>
          <a:gradFill>
            <a:gsLst>
              <a:gs pos="0">
                <a:srgbClr val="1C232F">
                  <a:alpha val="0"/>
                </a:srgbClr>
              </a:gs>
              <a:gs pos="29000">
                <a:srgbClr val="1C232F">
                  <a:alpha val="81000"/>
                </a:srgbClr>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7" name="TextBox 6">
            <a:extLst>
              <a:ext uri="{FF2B5EF4-FFF2-40B4-BE49-F238E27FC236}">
                <a16:creationId xmlns:a16="http://schemas.microsoft.com/office/drawing/2014/main" id="{410E9D88-F6D4-4DBB-8BE7-5F2F26EC7F79}"/>
              </a:ext>
            </a:extLst>
          </p:cNvPr>
          <p:cNvSpPr txBox="1"/>
          <p:nvPr userDrawn="1"/>
        </p:nvSpPr>
        <p:spPr bwMode="black">
          <a:xfrm>
            <a:off x="7840980" y="4629151"/>
            <a:ext cx="845820" cy="157343"/>
          </a:xfrm>
          <a:prstGeom prst="rect">
            <a:avLst/>
          </a:prstGeom>
          <a:noFill/>
        </p:spPr>
        <p:txBody>
          <a:bodyPr wrap="square" lIns="0" tIns="0" rIns="0" bIns="0" rtlCol="0" anchor="ctr" anchorCtr="0">
            <a:no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1628AAE-5A61-43EB-BBD4-97DB23400D9C}" type="slidenum">
              <a:rPr kumimoji="0" lang="en-US" altLang="en-US" sz="800" b="0" i="0" u="none" strike="noStrike" kern="1200" cap="none" spc="0" normalizeH="0" baseline="0" noProof="0" smtClean="0">
                <a:ln>
                  <a:noFill/>
                </a:ln>
                <a:solidFill>
                  <a:srgbClr val="FFFFFF">
                    <a:lumMod val="25000"/>
                    <a:lumOff val="75000"/>
                  </a:srgbClr>
                </a:solidFill>
                <a:effectLst/>
                <a:uLnTx/>
                <a:uFillTx/>
                <a:latin typeface="Amazon Ember"/>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altLang="en-US" sz="800" b="0" i="0" u="none" strike="noStrike" kern="1200" cap="none" spc="0" normalizeH="0" baseline="0" noProof="0" dirty="0">
              <a:ln>
                <a:noFill/>
              </a:ln>
              <a:solidFill>
                <a:srgbClr val="FFFFFF">
                  <a:lumMod val="25000"/>
                  <a:lumOff val="75000"/>
                </a:srgbClr>
              </a:solidFill>
              <a:effectLst/>
              <a:uLnTx/>
              <a:uFillTx/>
              <a:latin typeface="Amazon Ember"/>
              <a:ea typeface="+mn-ea"/>
              <a:cs typeface="+mn-cs"/>
            </a:endParaRPr>
          </a:p>
        </p:txBody>
      </p:sp>
      <p:sp>
        <p:nvSpPr>
          <p:cNvPr id="12" name="TextBox 11">
            <a:extLst>
              <a:ext uri="{FF2B5EF4-FFF2-40B4-BE49-F238E27FC236}">
                <a16:creationId xmlns:a16="http://schemas.microsoft.com/office/drawing/2014/main" id="{7F130A3F-5D2E-4303-AC0E-BF767EBBA29E}"/>
              </a:ext>
            </a:extLst>
          </p:cNvPr>
          <p:cNvSpPr txBox="1"/>
          <p:nvPr userDrawn="1"/>
        </p:nvSpPr>
        <p:spPr bwMode="black">
          <a:xfrm>
            <a:off x="4639962" y="4629151"/>
            <a:ext cx="3644419" cy="157343"/>
          </a:xfrm>
          <a:prstGeom prst="rect">
            <a:avLst/>
          </a:prstGeom>
          <a:noFill/>
        </p:spPr>
        <p:txBody>
          <a:bodyPr wrap="square" lIns="0" tIns="0" rIns="0" bIns="0" rtlCol="0" anchor="ctr" anchorCtr="0">
            <a:no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en-US" sz="800" b="0" i="0" u="none" strike="noStrike" kern="1200" cap="none" spc="0" normalizeH="0" baseline="0" noProof="0" dirty="0">
                <a:ln>
                  <a:noFill/>
                </a:ln>
                <a:solidFill>
                  <a:srgbClr val="FFFFFF">
                    <a:lumMod val="25000"/>
                    <a:lumOff val="75000"/>
                  </a:srgbClr>
                </a:solidFill>
                <a:effectLst/>
                <a:uLnTx/>
                <a:uFillTx/>
                <a:latin typeface="Amazon Ember"/>
                <a:ea typeface="+mn-ea"/>
                <a:cs typeface="+mn-cs"/>
              </a:rPr>
              <a:t>© 2020 Amazon Web Services, Inc. or its affiliates. All rights reserved   </a:t>
            </a:r>
            <a:r>
              <a:rPr kumimoji="0" lang="en-US" altLang="en-US" sz="800" b="1" i="0" u="none" strike="noStrike" kern="1200" cap="none" spc="0" normalizeH="0" baseline="0" noProof="0" dirty="0">
                <a:ln>
                  <a:noFill/>
                </a:ln>
                <a:solidFill>
                  <a:srgbClr val="FFCC00"/>
                </a:solidFill>
                <a:effectLst/>
                <a:uLnTx/>
                <a:uFillTx/>
                <a:latin typeface="Amazon Ember"/>
                <a:ea typeface="+mn-ea"/>
                <a:cs typeface="+mn-cs"/>
              </a:rPr>
              <a:t>|</a:t>
            </a:r>
          </a:p>
        </p:txBody>
      </p:sp>
      <p:grpSp>
        <p:nvGrpSpPr>
          <p:cNvPr id="10" name="Group 9">
            <a:extLst>
              <a:ext uri="{FF2B5EF4-FFF2-40B4-BE49-F238E27FC236}">
                <a16:creationId xmlns:a16="http://schemas.microsoft.com/office/drawing/2014/main" id="{FA22FD68-698D-4983-84E2-EE6FF1BBD494}"/>
              </a:ext>
            </a:extLst>
          </p:cNvPr>
          <p:cNvGrpSpPr/>
          <p:nvPr userDrawn="1"/>
        </p:nvGrpSpPr>
        <p:grpSpPr>
          <a:xfrm>
            <a:off x="457201" y="4786493"/>
            <a:ext cx="738851" cy="206583"/>
            <a:chOff x="3719413" y="-685800"/>
            <a:chExt cx="2452786" cy="685800"/>
          </a:xfrm>
        </p:grpSpPr>
        <p:sp>
          <p:nvSpPr>
            <p:cNvPr id="14" name="Freeform: Shape 13">
              <a:extLst>
                <a:ext uri="{FF2B5EF4-FFF2-40B4-BE49-F238E27FC236}">
                  <a16:creationId xmlns:a16="http://schemas.microsoft.com/office/drawing/2014/main" id="{E2D81371-72B1-4B3F-8B2B-685BF78D6506}"/>
                </a:ext>
              </a:extLst>
            </p:cNvPr>
            <p:cNvSpPr/>
            <p:nvPr/>
          </p:nvSpPr>
          <p:spPr>
            <a:xfrm>
              <a:off x="3768089" y="-685800"/>
              <a:ext cx="1050607" cy="358139"/>
            </a:xfrm>
            <a:custGeom>
              <a:avLst/>
              <a:gdLst>
                <a:gd name="connsiteX0" fmla="*/ 274320 w 1050607"/>
                <a:gd name="connsiteY0" fmla="*/ 248603 h 358139"/>
                <a:gd name="connsiteX1" fmla="*/ 279083 w 1050607"/>
                <a:gd name="connsiteY1" fmla="*/ 282893 h 358139"/>
                <a:gd name="connsiteX2" fmla="*/ 291465 w 1050607"/>
                <a:gd name="connsiteY2" fmla="*/ 310515 h 358139"/>
                <a:gd name="connsiteX3" fmla="*/ 294323 w 1050607"/>
                <a:gd name="connsiteY3" fmla="*/ 319088 h 358139"/>
                <a:gd name="connsiteX4" fmla="*/ 286703 w 1050607"/>
                <a:gd name="connsiteY4" fmla="*/ 330518 h 358139"/>
                <a:gd name="connsiteX5" fmla="*/ 262890 w 1050607"/>
                <a:gd name="connsiteY5" fmla="*/ 346710 h 358139"/>
                <a:gd name="connsiteX6" fmla="*/ 252413 w 1050607"/>
                <a:gd name="connsiteY6" fmla="*/ 350520 h 358139"/>
                <a:gd name="connsiteX7" fmla="*/ 240983 w 1050607"/>
                <a:gd name="connsiteY7" fmla="*/ 344805 h 358139"/>
                <a:gd name="connsiteX8" fmla="*/ 227648 w 1050607"/>
                <a:gd name="connsiteY8" fmla="*/ 326708 h 358139"/>
                <a:gd name="connsiteX9" fmla="*/ 216218 w 1050607"/>
                <a:gd name="connsiteY9" fmla="*/ 304800 h 358139"/>
                <a:gd name="connsiteX10" fmla="*/ 103823 w 1050607"/>
                <a:gd name="connsiteY10" fmla="*/ 357188 h 358139"/>
                <a:gd name="connsiteX11" fmla="*/ 27623 w 1050607"/>
                <a:gd name="connsiteY11" fmla="*/ 329565 h 358139"/>
                <a:gd name="connsiteX12" fmla="*/ 0 w 1050607"/>
                <a:gd name="connsiteY12" fmla="*/ 256223 h 358139"/>
                <a:gd name="connsiteX13" fmla="*/ 34290 w 1050607"/>
                <a:gd name="connsiteY13" fmla="*/ 178118 h 358139"/>
                <a:gd name="connsiteX14" fmla="*/ 127635 w 1050607"/>
                <a:gd name="connsiteY14" fmla="*/ 148590 h 358139"/>
                <a:gd name="connsiteX15" fmla="*/ 167640 w 1050607"/>
                <a:gd name="connsiteY15" fmla="*/ 151448 h 358139"/>
                <a:gd name="connsiteX16" fmla="*/ 211455 w 1050607"/>
                <a:gd name="connsiteY16" fmla="*/ 160020 h 358139"/>
                <a:gd name="connsiteX17" fmla="*/ 211455 w 1050607"/>
                <a:gd name="connsiteY17" fmla="*/ 132398 h 358139"/>
                <a:gd name="connsiteX18" fmla="*/ 193358 w 1050607"/>
                <a:gd name="connsiteY18" fmla="*/ 71438 h 358139"/>
                <a:gd name="connsiteX19" fmla="*/ 131445 w 1050607"/>
                <a:gd name="connsiteY19" fmla="*/ 53340 h 358139"/>
                <a:gd name="connsiteX20" fmla="*/ 90488 w 1050607"/>
                <a:gd name="connsiteY20" fmla="*/ 58103 h 358139"/>
                <a:gd name="connsiteX21" fmla="*/ 49530 w 1050607"/>
                <a:gd name="connsiteY21" fmla="*/ 71438 h 358139"/>
                <a:gd name="connsiteX22" fmla="*/ 36195 w 1050607"/>
                <a:gd name="connsiteY22" fmla="*/ 76200 h 358139"/>
                <a:gd name="connsiteX23" fmla="*/ 30480 w 1050607"/>
                <a:gd name="connsiteY23" fmla="*/ 77153 h 358139"/>
                <a:gd name="connsiteX24" fmla="*/ 22860 w 1050607"/>
                <a:gd name="connsiteY24" fmla="*/ 64770 h 358139"/>
                <a:gd name="connsiteX25" fmla="*/ 22860 w 1050607"/>
                <a:gd name="connsiteY25" fmla="*/ 45720 h 358139"/>
                <a:gd name="connsiteX26" fmla="*/ 25718 w 1050607"/>
                <a:gd name="connsiteY26" fmla="*/ 32385 h 358139"/>
                <a:gd name="connsiteX27" fmla="*/ 36195 w 1050607"/>
                <a:gd name="connsiteY27" fmla="*/ 24765 h 358139"/>
                <a:gd name="connsiteX28" fmla="*/ 83820 w 1050607"/>
                <a:gd name="connsiteY28" fmla="*/ 7620 h 358139"/>
                <a:gd name="connsiteX29" fmla="*/ 142875 w 1050607"/>
                <a:gd name="connsiteY29" fmla="*/ 0 h 358139"/>
                <a:gd name="connsiteX30" fmla="*/ 242888 w 1050607"/>
                <a:gd name="connsiteY30" fmla="*/ 31433 h 358139"/>
                <a:gd name="connsiteX31" fmla="*/ 274320 w 1050607"/>
                <a:gd name="connsiteY31" fmla="*/ 124778 h 358139"/>
                <a:gd name="connsiteX32" fmla="*/ 274320 w 1050607"/>
                <a:gd name="connsiteY32" fmla="*/ 248603 h 358139"/>
                <a:gd name="connsiteX33" fmla="*/ 120015 w 1050607"/>
                <a:gd name="connsiteY33" fmla="*/ 306705 h 358139"/>
                <a:gd name="connsiteX34" fmla="*/ 159068 w 1050607"/>
                <a:gd name="connsiteY34" fmla="*/ 300038 h 358139"/>
                <a:gd name="connsiteX35" fmla="*/ 195263 w 1050607"/>
                <a:gd name="connsiteY35" fmla="*/ 275273 h 358139"/>
                <a:gd name="connsiteX36" fmla="*/ 208598 w 1050607"/>
                <a:gd name="connsiteY36" fmla="*/ 250508 h 358139"/>
                <a:gd name="connsiteX37" fmla="*/ 212408 w 1050607"/>
                <a:gd name="connsiteY37" fmla="*/ 217170 h 358139"/>
                <a:gd name="connsiteX38" fmla="*/ 212408 w 1050607"/>
                <a:gd name="connsiteY38" fmla="*/ 200978 h 358139"/>
                <a:gd name="connsiteX39" fmla="*/ 177165 w 1050607"/>
                <a:gd name="connsiteY39" fmla="*/ 194310 h 358139"/>
                <a:gd name="connsiteX40" fmla="*/ 141923 w 1050607"/>
                <a:gd name="connsiteY40" fmla="*/ 192405 h 358139"/>
                <a:gd name="connsiteX41" fmla="*/ 84773 w 1050607"/>
                <a:gd name="connsiteY41" fmla="*/ 207645 h 358139"/>
                <a:gd name="connsiteX42" fmla="*/ 65723 w 1050607"/>
                <a:gd name="connsiteY42" fmla="*/ 251460 h 358139"/>
                <a:gd name="connsiteX43" fmla="*/ 80010 w 1050607"/>
                <a:gd name="connsiteY43" fmla="*/ 291465 h 358139"/>
                <a:gd name="connsiteX44" fmla="*/ 120015 w 1050607"/>
                <a:gd name="connsiteY44" fmla="*/ 306705 h 358139"/>
                <a:gd name="connsiteX45" fmla="*/ 425768 w 1050607"/>
                <a:gd name="connsiteY45" fmla="*/ 348615 h 358139"/>
                <a:gd name="connsiteX46" fmla="*/ 411480 w 1050607"/>
                <a:gd name="connsiteY46" fmla="*/ 344805 h 358139"/>
                <a:gd name="connsiteX47" fmla="*/ 403860 w 1050607"/>
                <a:gd name="connsiteY47" fmla="*/ 329565 h 358139"/>
                <a:gd name="connsiteX48" fmla="*/ 314325 w 1050607"/>
                <a:gd name="connsiteY48" fmla="*/ 34290 h 358139"/>
                <a:gd name="connsiteX49" fmla="*/ 310515 w 1050607"/>
                <a:gd name="connsiteY49" fmla="*/ 19050 h 358139"/>
                <a:gd name="connsiteX50" fmla="*/ 320040 w 1050607"/>
                <a:gd name="connsiteY50" fmla="*/ 9525 h 358139"/>
                <a:gd name="connsiteX51" fmla="*/ 357188 w 1050607"/>
                <a:gd name="connsiteY51" fmla="*/ 9525 h 358139"/>
                <a:gd name="connsiteX52" fmla="*/ 372428 w 1050607"/>
                <a:gd name="connsiteY52" fmla="*/ 13335 h 358139"/>
                <a:gd name="connsiteX53" fmla="*/ 380048 w 1050607"/>
                <a:gd name="connsiteY53" fmla="*/ 28575 h 358139"/>
                <a:gd name="connsiteX54" fmla="*/ 443865 w 1050607"/>
                <a:gd name="connsiteY54" fmla="*/ 280988 h 358139"/>
                <a:gd name="connsiteX55" fmla="*/ 503873 w 1050607"/>
                <a:gd name="connsiteY55" fmla="*/ 28575 h 358139"/>
                <a:gd name="connsiteX56" fmla="*/ 511493 w 1050607"/>
                <a:gd name="connsiteY56" fmla="*/ 13335 h 358139"/>
                <a:gd name="connsiteX57" fmla="*/ 526733 w 1050607"/>
                <a:gd name="connsiteY57" fmla="*/ 9525 h 358139"/>
                <a:gd name="connsiteX58" fmla="*/ 557213 w 1050607"/>
                <a:gd name="connsiteY58" fmla="*/ 9525 h 358139"/>
                <a:gd name="connsiteX59" fmla="*/ 572453 w 1050607"/>
                <a:gd name="connsiteY59" fmla="*/ 13335 h 358139"/>
                <a:gd name="connsiteX60" fmla="*/ 580073 w 1050607"/>
                <a:gd name="connsiteY60" fmla="*/ 28575 h 358139"/>
                <a:gd name="connsiteX61" fmla="*/ 640080 w 1050607"/>
                <a:gd name="connsiteY61" fmla="*/ 283845 h 358139"/>
                <a:gd name="connsiteX62" fmla="*/ 705803 w 1050607"/>
                <a:gd name="connsiteY62" fmla="*/ 28575 h 358139"/>
                <a:gd name="connsiteX63" fmla="*/ 713423 w 1050607"/>
                <a:gd name="connsiteY63" fmla="*/ 13335 h 358139"/>
                <a:gd name="connsiteX64" fmla="*/ 728663 w 1050607"/>
                <a:gd name="connsiteY64" fmla="*/ 9525 h 358139"/>
                <a:gd name="connsiteX65" fmla="*/ 763905 w 1050607"/>
                <a:gd name="connsiteY65" fmla="*/ 9525 h 358139"/>
                <a:gd name="connsiteX66" fmla="*/ 773430 w 1050607"/>
                <a:gd name="connsiteY66" fmla="*/ 19050 h 358139"/>
                <a:gd name="connsiteX67" fmla="*/ 772478 w 1050607"/>
                <a:gd name="connsiteY67" fmla="*/ 24765 h 358139"/>
                <a:gd name="connsiteX68" fmla="*/ 769620 w 1050607"/>
                <a:gd name="connsiteY68" fmla="*/ 34290 h 358139"/>
                <a:gd name="connsiteX69" fmla="*/ 677228 w 1050607"/>
                <a:gd name="connsiteY69" fmla="*/ 329565 h 358139"/>
                <a:gd name="connsiteX70" fmla="*/ 669608 w 1050607"/>
                <a:gd name="connsiteY70" fmla="*/ 344805 h 358139"/>
                <a:gd name="connsiteX71" fmla="*/ 655320 w 1050607"/>
                <a:gd name="connsiteY71" fmla="*/ 348615 h 358139"/>
                <a:gd name="connsiteX72" fmla="*/ 622935 w 1050607"/>
                <a:gd name="connsiteY72" fmla="*/ 348615 h 358139"/>
                <a:gd name="connsiteX73" fmla="*/ 607695 w 1050607"/>
                <a:gd name="connsiteY73" fmla="*/ 344805 h 358139"/>
                <a:gd name="connsiteX74" fmla="*/ 600075 w 1050607"/>
                <a:gd name="connsiteY74" fmla="*/ 329565 h 358139"/>
                <a:gd name="connsiteX75" fmla="*/ 540068 w 1050607"/>
                <a:gd name="connsiteY75" fmla="*/ 83820 h 358139"/>
                <a:gd name="connsiteX76" fmla="*/ 481013 w 1050607"/>
                <a:gd name="connsiteY76" fmla="*/ 329565 h 358139"/>
                <a:gd name="connsiteX77" fmla="*/ 473393 w 1050607"/>
                <a:gd name="connsiteY77" fmla="*/ 344805 h 358139"/>
                <a:gd name="connsiteX78" fmla="*/ 458153 w 1050607"/>
                <a:gd name="connsiteY78" fmla="*/ 348615 h 358139"/>
                <a:gd name="connsiteX79" fmla="*/ 425768 w 1050607"/>
                <a:gd name="connsiteY79" fmla="*/ 348615 h 358139"/>
                <a:gd name="connsiteX80" fmla="*/ 916305 w 1050607"/>
                <a:gd name="connsiteY80" fmla="*/ 358140 h 358139"/>
                <a:gd name="connsiteX81" fmla="*/ 857250 w 1050607"/>
                <a:gd name="connsiteY81" fmla="*/ 351473 h 358139"/>
                <a:gd name="connsiteX82" fmla="*/ 813435 w 1050607"/>
                <a:gd name="connsiteY82" fmla="*/ 336233 h 358139"/>
                <a:gd name="connsiteX83" fmla="*/ 802005 w 1050607"/>
                <a:gd name="connsiteY83" fmla="*/ 325755 h 358139"/>
                <a:gd name="connsiteX84" fmla="*/ 800100 w 1050607"/>
                <a:gd name="connsiteY84" fmla="*/ 315278 h 358139"/>
                <a:gd name="connsiteX85" fmla="*/ 800100 w 1050607"/>
                <a:gd name="connsiteY85" fmla="*/ 296228 h 358139"/>
                <a:gd name="connsiteX86" fmla="*/ 808673 w 1050607"/>
                <a:gd name="connsiteY86" fmla="*/ 283845 h 358139"/>
                <a:gd name="connsiteX87" fmla="*/ 815340 w 1050607"/>
                <a:gd name="connsiteY87" fmla="*/ 284798 h 358139"/>
                <a:gd name="connsiteX88" fmla="*/ 824865 w 1050607"/>
                <a:gd name="connsiteY88" fmla="*/ 288608 h 358139"/>
                <a:gd name="connsiteX89" fmla="*/ 866775 w 1050607"/>
                <a:gd name="connsiteY89" fmla="*/ 301943 h 358139"/>
                <a:gd name="connsiteX90" fmla="*/ 912495 w 1050607"/>
                <a:gd name="connsiteY90" fmla="*/ 306705 h 358139"/>
                <a:gd name="connsiteX91" fmla="*/ 968693 w 1050607"/>
                <a:gd name="connsiteY91" fmla="*/ 294323 h 358139"/>
                <a:gd name="connsiteX92" fmla="*/ 988695 w 1050607"/>
                <a:gd name="connsiteY92" fmla="*/ 258128 h 358139"/>
                <a:gd name="connsiteX93" fmla="*/ 978218 w 1050607"/>
                <a:gd name="connsiteY93" fmla="*/ 231458 h 358139"/>
                <a:gd name="connsiteX94" fmla="*/ 940118 w 1050607"/>
                <a:gd name="connsiteY94" fmla="*/ 211455 h 358139"/>
                <a:gd name="connsiteX95" fmla="*/ 884873 w 1050607"/>
                <a:gd name="connsiteY95" fmla="*/ 194310 h 358139"/>
                <a:gd name="connsiteX96" fmla="*/ 823913 w 1050607"/>
                <a:gd name="connsiteY96" fmla="*/ 155258 h 358139"/>
                <a:gd name="connsiteX97" fmla="*/ 804863 w 1050607"/>
                <a:gd name="connsiteY97" fmla="*/ 100013 h 358139"/>
                <a:gd name="connsiteX98" fmla="*/ 815340 w 1050607"/>
                <a:gd name="connsiteY98" fmla="*/ 58103 h 358139"/>
                <a:gd name="connsiteX99" fmla="*/ 842963 w 1050607"/>
                <a:gd name="connsiteY99" fmla="*/ 26670 h 358139"/>
                <a:gd name="connsiteX100" fmla="*/ 882968 w 1050607"/>
                <a:gd name="connsiteY100" fmla="*/ 6668 h 358139"/>
                <a:gd name="connsiteX101" fmla="*/ 930593 w 1050607"/>
                <a:gd name="connsiteY101" fmla="*/ 0 h 358139"/>
                <a:gd name="connsiteX102" fmla="*/ 956310 w 1050607"/>
                <a:gd name="connsiteY102" fmla="*/ 1905 h 358139"/>
                <a:gd name="connsiteX103" fmla="*/ 981075 w 1050607"/>
                <a:gd name="connsiteY103" fmla="*/ 6668 h 358139"/>
                <a:gd name="connsiteX104" fmla="*/ 1002983 w 1050607"/>
                <a:gd name="connsiteY104" fmla="*/ 12383 h 358139"/>
                <a:gd name="connsiteX105" fmla="*/ 1019175 w 1050607"/>
                <a:gd name="connsiteY105" fmla="*/ 19050 h 358139"/>
                <a:gd name="connsiteX106" fmla="*/ 1030605 w 1050607"/>
                <a:gd name="connsiteY106" fmla="*/ 28575 h 358139"/>
                <a:gd name="connsiteX107" fmla="*/ 1034415 w 1050607"/>
                <a:gd name="connsiteY107" fmla="*/ 40958 h 358139"/>
                <a:gd name="connsiteX108" fmla="*/ 1034415 w 1050607"/>
                <a:gd name="connsiteY108" fmla="*/ 59055 h 358139"/>
                <a:gd name="connsiteX109" fmla="*/ 1025843 w 1050607"/>
                <a:gd name="connsiteY109" fmla="*/ 71438 h 358139"/>
                <a:gd name="connsiteX110" fmla="*/ 1011555 w 1050607"/>
                <a:gd name="connsiteY110" fmla="*/ 66675 h 358139"/>
                <a:gd name="connsiteX111" fmla="*/ 938213 w 1050607"/>
                <a:gd name="connsiteY111" fmla="*/ 52388 h 358139"/>
                <a:gd name="connsiteX112" fmla="*/ 887730 w 1050607"/>
                <a:gd name="connsiteY112" fmla="*/ 62865 h 358139"/>
                <a:gd name="connsiteX113" fmla="*/ 865823 w 1050607"/>
                <a:gd name="connsiteY113" fmla="*/ 96203 h 358139"/>
                <a:gd name="connsiteX114" fmla="*/ 877253 w 1050607"/>
                <a:gd name="connsiteY114" fmla="*/ 122873 h 358139"/>
                <a:gd name="connsiteX115" fmla="*/ 919163 w 1050607"/>
                <a:gd name="connsiteY115" fmla="*/ 143828 h 358139"/>
                <a:gd name="connsiteX116" fmla="*/ 973455 w 1050607"/>
                <a:gd name="connsiteY116" fmla="*/ 160973 h 358139"/>
                <a:gd name="connsiteX117" fmla="*/ 1032510 w 1050607"/>
                <a:gd name="connsiteY117" fmla="*/ 198120 h 358139"/>
                <a:gd name="connsiteX118" fmla="*/ 1050608 w 1050607"/>
                <a:gd name="connsiteY118" fmla="*/ 251460 h 358139"/>
                <a:gd name="connsiteX119" fmla="*/ 1040130 w 1050607"/>
                <a:gd name="connsiteY119" fmla="*/ 296228 h 358139"/>
                <a:gd name="connsiteX120" fmla="*/ 1012508 w 1050607"/>
                <a:gd name="connsiteY120" fmla="*/ 329565 h 358139"/>
                <a:gd name="connsiteX121" fmla="*/ 970598 w 1050607"/>
                <a:gd name="connsiteY121" fmla="*/ 350520 h 358139"/>
                <a:gd name="connsiteX122" fmla="*/ 916305 w 1050607"/>
                <a:gd name="connsiteY122" fmla="*/ 358140 h 358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1050607" h="358139">
                  <a:moveTo>
                    <a:pt x="274320" y="248603"/>
                  </a:moveTo>
                  <a:cubicBezTo>
                    <a:pt x="274320" y="262890"/>
                    <a:pt x="276225" y="274320"/>
                    <a:pt x="279083" y="282893"/>
                  </a:cubicBezTo>
                  <a:cubicBezTo>
                    <a:pt x="281940" y="291465"/>
                    <a:pt x="285750" y="300038"/>
                    <a:pt x="291465" y="310515"/>
                  </a:cubicBezTo>
                  <a:cubicBezTo>
                    <a:pt x="293370" y="313373"/>
                    <a:pt x="294323" y="316230"/>
                    <a:pt x="294323" y="319088"/>
                  </a:cubicBezTo>
                  <a:cubicBezTo>
                    <a:pt x="294323" y="322898"/>
                    <a:pt x="291465" y="326708"/>
                    <a:pt x="286703" y="330518"/>
                  </a:cubicBezTo>
                  <a:lnTo>
                    <a:pt x="262890" y="346710"/>
                  </a:lnTo>
                  <a:cubicBezTo>
                    <a:pt x="259080" y="348615"/>
                    <a:pt x="256223" y="350520"/>
                    <a:pt x="252413" y="350520"/>
                  </a:cubicBezTo>
                  <a:cubicBezTo>
                    <a:pt x="248603" y="350520"/>
                    <a:pt x="244793" y="348615"/>
                    <a:pt x="240983" y="344805"/>
                  </a:cubicBezTo>
                  <a:cubicBezTo>
                    <a:pt x="235268" y="339090"/>
                    <a:pt x="231458" y="333375"/>
                    <a:pt x="227648" y="326708"/>
                  </a:cubicBezTo>
                  <a:cubicBezTo>
                    <a:pt x="223838" y="320040"/>
                    <a:pt x="220028" y="312420"/>
                    <a:pt x="216218" y="304800"/>
                  </a:cubicBezTo>
                  <a:cubicBezTo>
                    <a:pt x="186690" y="340043"/>
                    <a:pt x="148590" y="357188"/>
                    <a:pt x="103823" y="357188"/>
                  </a:cubicBezTo>
                  <a:cubicBezTo>
                    <a:pt x="71438" y="357188"/>
                    <a:pt x="46673" y="347663"/>
                    <a:pt x="27623" y="329565"/>
                  </a:cubicBezTo>
                  <a:cubicBezTo>
                    <a:pt x="8573" y="311468"/>
                    <a:pt x="0" y="286703"/>
                    <a:pt x="0" y="256223"/>
                  </a:cubicBezTo>
                  <a:cubicBezTo>
                    <a:pt x="0" y="223838"/>
                    <a:pt x="11430" y="197168"/>
                    <a:pt x="34290" y="178118"/>
                  </a:cubicBezTo>
                  <a:cubicBezTo>
                    <a:pt x="57150" y="158115"/>
                    <a:pt x="88583" y="148590"/>
                    <a:pt x="127635" y="148590"/>
                  </a:cubicBezTo>
                  <a:cubicBezTo>
                    <a:pt x="140970" y="148590"/>
                    <a:pt x="154305" y="149543"/>
                    <a:pt x="167640" y="151448"/>
                  </a:cubicBezTo>
                  <a:cubicBezTo>
                    <a:pt x="181928" y="153353"/>
                    <a:pt x="196215" y="156210"/>
                    <a:pt x="211455" y="160020"/>
                  </a:cubicBezTo>
                  <a:lnTo>
                    <a:pt x="211455" y="132398"/>
                  </a:lnTo>
                  <a:cubicBezTo>
                    <a:pt x="211455" y="103823"/>
                    <a:pt x="205740" y="82868"/>
                    <a:pt x="193358" y="71438"/>
                  </a:cubicBezTo>
                  <a:cubicBezTo>
                    <a:pt x="180975" y="60008"/>
                    <a:pt x="160973" y="53340"/>
                    <a:pt x="131445" y="53340"/>
                  </a:cubicBezTo>
                  <a:cubicBezTo>
                    <a:pt x="118110" y="53340"/>
                    <a:pt x="104775" y="55245"/>
                    <a:pt x="90488" y="58103"/>
                  </a:cubicBezTo>
                  <a:cubicBezTo>
                    <a:pt x="76200" y="61913"/>
                    <a:pt x="62865" y="65723"/>
                    <a:pt x="49530" y="71438"/>
                  </a:cubicBezTo>
                  <a:cubicBezTo>
                    <a:pt x="43815" y="73343"/>
                    <a:pt x="39053" y="75248"/>
                    <a:pt x="36195" y="76200"/>
                  </a:cubicBezTo>
                  <a:cubicBezTo>
                    <a:pt x="33338" y="76200"/>
                    <a:pt x="31432" y="77153"/>
                    <a:pt x="30480" y="77153"/>
                  </a:cubicBezTo>
                  <a:cubicBezTo>
                    <a:pt x="24765" y="77153"/>
                    <a:pt x="22860" y="73343"/>
                    <a:pt x="22860" y="64770"/>
                  </a:cubicBezTo>
                  <a:lnTo>
                    <a:pt x="22860" y="45720"/>
                  </a:lnTo>
                  <a:cubicBezTo>
                    <a:pt x="22860" y="39053"/>
                    <a:pt x="23813" y="35243"/>
                    <a:pt x="25718" y="32385"/>
                  </a:cubicBezTo>
                  <a:cubicBezTo>
                    <a:pt x="27623" y="29528"/>
                    <a:pt x="31432" y="26670"/>
                    <a:pt x="36195" y="24765"/>
                  </a:cubicBezTo>
                  <a:cubicBezTo>
                    <a:pt x="49530" y="18098"/>
                    <a:pt x="65723" y="12383"/>
                    <a:pt x="83820" y="7620"/>
                  </a:cubicBezTo>
                  <a:cubicBezTo>
                    <a:pt x="102870" y="2858"/>
                    <a:pt x="121920" y="0"/>
                    <a:pt x="142875" y="0"/>
                  </a:cubicBezTo>
                  <a:cubicBezTo>
                    <a:pt x="188595" y="0"/>
                    <a:pt x="221933" y="10478"/>
                    <a:pt x="242888" y="31433"/>
                  </a:cubicBezTo>
                  <a:cubicBezTo>
                    <a:pt x="263843" y="52388"/>
                    <a:pt x="274320" y="83820"/>
                    <a:pt x="274320" y="124778"/>
                  </a:cubicBezTo>
                  <a:lnTo>
                    <a:pt x="274320" y="248603"/>
                  </a:lnTo>
                  <a:close/>
                  <a:moveTo>
                    <a:pt x="120015" y="306705"/>
                  </a:moveTo>
                  <a:cubicBezTo>
                    <a:pt x="132398" y="306705"/>
                    <a:pt x="145733" y="304800"/>
                    <a:pt x="159068" y="300038"/>
                  </a:cubicBezTo>
                  <a:cubicBezTo>
                    <a:pt x="172403" y="295275"/>
                    <a:pt x="184785" y="287655"/>
                    <a:pt x="195263" y="275273"/>
                  </a:cubicBezTo>
                  <a:cubicBezTo>
                    <a:pt x="201930" y="268605"/>
                    <a:pt x="205740" y="260033"/>
                    <a:pt x="208598" y="250508"/>
                  </a:cubicBezTo>
                  <a:cubicBezTo>
                    <a:pt x="211455" y="240983"/>
                    <a:pt x="212408" y="230505"/>
                    <a:pt x="212408" y="217170"/>
                  </a:cubicBezTo>
                  <a:lnTo>
                    <a:pt x="212408" y="200978"/>
                  </a:lnTo>
                  <a:cubicBezTo>
                    <a:pt x="200978" y="198120"/>
                    <a:pt x="189548" y="196215"/>
                    <a:pt x="177165" y="194310"/>
                  </a:cubicBezTo>
                  <a:cubicBezTo>
                    <a:pt x="164783" y="192405"/>
                    <a:pt x="153353" y="192405"/>
                    <a:pt x="141923" y="192405"/>
                  </a:cubicBezTo>
                  <a:cubicBezTo>
                    <a:pt x="116205" y="192405"/>
                    <a:pt x="98108" y="197168"/>
                    <a:pt x="84773" y="207645"/>
                  </a:cubicBezTo>
                  <a:cubicBezTo>
                    <a:pt x="72390" y="218123"/>
                    <a:pt x="65723" y="232410"/>
                    <a:pt x="65723" y="251460"/>
                  </a:cubicBezTo>
                  <a:cubicBezTo>
                    <a:pt x="65723" y="269558"/>
                    <a:pt x="70485" y="282893"/>
                    <a:pt x="80010" y="291465"/>
                  </a:cubicBezTo>
                  <a:cubicBezTo>
                    <a:pt x="89535" y="302895"/>
                    <a:pt x="102870" y="306705"/>
                    <a:pt x="120015" y="306705"/>
                  </a:cubicBezTo>
                  <a:close/>
                  <a:moveTo>
                    <a:pt x="425768" y="348615"/>
                  </a:moveTo>
                  <a:cubicBezTo>
                    <a:pt x="419100" y="348615"/>
                    <a:pt x="414338" y="347663"/>
                    <a:pt x="411480" y="344805"/>
                  </a:cubicBezTo>
                  <a:cubicBezTo>
                    <a:pt x="408623" y="341948"/>
                    <a:pt x="405765" y="337185"/>
                    <a:pt x="403860" y="329565"/>
                  </a:cubicBezTo>
                  <a:lnTo>
                    <a:pt x="314325" y="34290"/>
                  </a:lnTo>
                  <a:cubicBezTo>
                    <a:pt x="312420" y="26670"/>
                    <a:pt x="310515" y="21908"/>
                    <a:pt x="310515" y="19050"/>
                  </a:cubicBezTo>
                  <a:cubicBezTo>
                    <a:pt x="310515" y="12383"/>
                    <a:pt x="313373" y="9525"/>
                    <a:pt x="320040" y="9525"/>
                  </a:cubicBezTo>
                  <a:lnTo>
                    <a:pt x="357188" y="9525"/>
                  </a:lnTo>
                  <a:cubicBezTo>
                    <a:pt x="363855" y="9525"/>
                    <a:pt x="369570" y="10478"/>
                    <a:pt x="372428" y="13335"/>
                  </a:cubicBezTo>
                  <a:cubicBezTo>
                    <a:pt x="375285" y="16193"/>
                    <a:pt x="378143" y="20955"/>
                    <a:pt x="380048" y="28575"/>
                  </a:cubicBezTo>
                  <a:lnTo>
                    <a:pt x="443865" y="280988"/>
                  </a:lnTo>
                  <a:lnTo>
                    <a:pt x="503873" y="28575"/>
                  </a:lnTo>
                  <a:cubicBezTo>
                    <a:pt x="505778" y="20955"/>
                    <a:pt x="507683" y="16193"/>
                    <a:pt x="511493" y="13335"/>
                  </a:cubicBezTo>
                  <a:cubicBezTo>
                    <a:pt x="514350" y="10478"/>
                    <a:pt x="520065" y="9525"/>
                    <a:pt x="526733" y="9525"/>
                  </a:cubicBezTo>
                  <a:lnTo>
                    <a:pt x="557213" y="9525"/>
                  </a:lnTo>
                  <a:cubicBezTo>
                    <a:pt x="563880" y="9525"/>
                    <a:pt x="569595" y="10478"/>
                    <a:pt x="572453" y="13335"/>
                  </a:cubicBezTo>
                  <a:cubicBezTo>
                    <a:pt x="575310" y="16193"/>
                    <a:pt x="578168" y="20955"/>
                    <a:pt x="580073" y="28575"/>
                  </a:cubicBezTo>
                  <a:lnTo>
                    <a:pt x="640080" y="283845"/>
                  </a:lnTo>
                  <a:lnTo>
                    <a:pt x="705803" y="28575"/>
                  </a:lnTo>
                  <a:cubicBezTo>
                    <a:pt x="707708" y="20955"/>
                    <a:pt x="710565" y="16193"/>
                    <a:pt x="713423" y="13335"/>
                  </a:cubicBezTo>
                  <a:cubicBezTo>
                    <a:pt x="716280" y="10478"/>
                    <a:pt x="721043" y="9525"/>
                    <a:pt x="728663" y="9525"/>
                  </a:cubicBezTo>
                  <a:lnTo>
                    <a:pt x="763905" y="9525"/>
                  </a:lnTo>
                  <a:cubicBezTo>
                    <a:pt x="770573" y="9525"/>
                    <a:pt x="773430" y="12383"/>
                    <a:pt x="773430" y="19050"/>
                  </a:cubicBezTo>
                  <a:cubicBezTo>
                    <a:pt x="773430" y="20955"/>
                    <a:pt x="773430" y="22860"/>
                    <a:pt x="772478" y="24765"/>
                  </a:cubicBezTo>
                  <a:cubicBezTo>
                    <a:pt x="772478" y="26670"/>
                    <a:pt x="771525" y="30480"/>
                    <a:pt x="769620" y="34290"/>
                  </a:cubicBezTo>
                  <a:lnTo>
                    <a:pt x="677228" y="329565"/>
                  </a:lnTo>
                  <a:cubicBezTo>
                    <a:pt x="675323" y="337185"/>
                    <a:pt x="672465" y="341948"/>
                    <a:pt x="669608" y="344805"/>
                  </a:cubicBezTo>
                  <a:cubicBezTo>
                    <a:pt x="666750" y="347663"/>
                    <a:pt x="661988" y="348615"/>
                    <a:pt x="655320" y="348615"/>
                  </a:cubicBezTo>
                  <a:lnTo>
                    <a:pt x="622935" y="348615"/>
                  </a:lnTo>
                  <a:cubicBezTo>
                    <a:pt x="616268" y="348615"/>
                    <a:pt x="610553" y="347663"/>
                    <a:pt x="607695" y="344805"/>
                  </a:cubicBezTo>
                  <a:cubicBezTo>
                    <a:pt x="604838" y="341948"/>
                    <a:pt x="601980" y="337185"/>
                    <a:pt x="600075" y="329565"/>
                  </a:cubicBezTo>
                  <a:lnTo>
                    <a:pt x="540068" y="83820"/>
                  </a:lnTo>
                  <a:lnTo>
                    <a:pt x="481013" y="329565"/>
                  </a:lnTo>
                  <a:cubicBezTo>
                    <a:pt x="479108" y="337185"/>
                    <a:pt x="477203" y="341948"/>
                    <a:pt x="473393" y="344805"/>
                  </a:cubicBezTo>
                  <a:cubicBezTo>
                    <a:pt x="470535" y="347663"/>
                    <a:pt x="464820" y="348615"/>
                    <a:pt x="458153" y="348615"/>
                  </a:cubicBezTo>
                  <a:lnTo>
                    <a:pt x="425768" y="348615"/>
                  </a:lnTo>
                  <a:close/>
                  <a:moveTo>
                    <a:pt x="916305" y="358140"/>
                  </a:moveTo>
                  <a:cubicBezTo>
                    <a:pt x="896303" y="358140"/>
                    <a:pt x="876300" y="356235"/>
                    <a:pt x="857250" y="351473"/>
                  </a:cubicBezTo>
                  <a:cubicBezTo>
                    <a:pt x="838200" y="346710"/>
                    <a:pt x="822960" y="341948"/>
                    <a:pt x="813435" y="336233"/>
                  </a:cubicBezTo>
                  <a:cubicBezTo>
                    <a:pt x="806768" y="332423"/>
                    <a:pt x="802958" y="329565"/>
                    <a:pt x="802005" y="325755"/>
                  </a:cubicBezTo>
                  <a:cubicBezTo>
                    <a:pt x="800100" y="321945"/>
                    <a:pt x="800100" y="319088"/>
                    <a:pt x="800100" y="315278"/>
                  </a:cubicBezTo>
                  <a:lnTo>
                    <a:pt x="800100" y="296228"/>
                  </a:lnTo>
                  <a:cubicBezTo>
                    <a:pt x="800100" y="288608"/>
                    <a:pt x="802958" y="283845"/>
                    <a:pt x="808673" y="283845"/>
                  </a:cubicBezTo>
                  <a:cubicBezTo>
                    <a:pt x="810578" y="283845"/>
                    <a:pt x="813435" y="283845"/>
                    <a:pt x="815340" y="284798"/>
                  </a:cubicBezTo>
                  <a:cubicBezTo>
                    <a:pt x="818198" y="285750"/>
                    <a:pt x="821055" y="286703"/>
                    <a:pt x="824865" y="288608"/>
                  </a:cubicBezTo>
                  <a:cubicBezTo>
                    <a:pt x="838200" y="294323"/>
                    <a:pt x="851535" y="299085"/>
                    <a:pt x="866775" y="301943"/>
                  </a:cubicBezTo>
                  <a:cubicBezTo>
                    <a:pt x="882015" y="304800"/>
                    <a:pt x="897255" y="306705"/>
                    <a:pt x="912495" y="306705"/>
                  </a:cubicBezTo>
                  <a:cubicBezTo>
                    <a:pt x="936308" y="306705"/>
                    <a:pt x="955358" y="302895"/>
                    <a:pt x="968693" y="294323"/>
                  </a:cubicBezTo>
                  <a:cubicBezTo>
                    <a:pt x="982028" y="285750"/>
                    <a:pt x="988695" y="274320"/>
                    <a:pt x="988695" y="258128"/>
                  </a:cubicBezTo>
                  <a:cubicBezTo>
                    <a:pt x="988695" y="247650"/>
                    <a:pt x="984885" y="238125"/>
                    <a:pt x="978218" y="231458"/>
                  </a:cubicBezTo>
                  <a:cubicBezTo>
                    <a:pt x="971550" y="224790"/>
                    <a:pt x="958215" y="218123"/>
                    <a:pt x="940118" y="211455"/>
                  </a:cubicBezTo>
                  <a:lnTo>
                    <a:pt x="884873" y="194310"/>
                  </a:lnTo>
                  <a:cubicBezTo>
                    <a:pt x="857250" y="185738"/>
                    <a:pt x="836295" y="172403"/>
                    <a:pt x="823913" y="155258"/>
                  </a:cubicBezTo>
                  <a:cubicBezTo>
                    <a:pt x="811530" y="138113"/>
                    <a:pt x="804863" y="120015"/>
                    <a:pt x="804863" y="100013"/>
                  </a:cubicBezTo>
                  <a:cubicBezTo>
                    <a:pt x="804863" y="83820"/>
                    <a:pt x="808673" y="69533"/>
                    <a:pt x="815340" y="58103"/>
                  </a:cubicBezTo>
                  <a:cubicBezTo>
                    <a:pt x="822008" y="45720"/>
                    <a:pt x="831533" y="35243"/>
                    <a:pt x="842963" y="26670"/>
                  </a:cubicBezTo>
                  <a:cubicBezTo>
                    <a:pt x="854393" y="18098"/>
                    <a:pt x="867728" y="11430"/>
                    <a:pt x="882968" y="6668"/>
                  </a:cubicBezTo>
                  <a:cubicBezTo>
                    <a:pt x="898208" y="1905"/>
                    <a:pt x="914400" y="0"/>
                    <a:pt x="930593" y="0"/>
                  </a:cubicBezTo>
                  <a:cubicBezTo>
                    <a:pt x="939165" y="0"/>
                    <a:pt x="947738" y="953"/>
                    <a:pt x="956310" y="1905"/>
                  </a:cubicBezTo>
                  <a:cubicBezTo>
                    <a:pt x="964883" y="2858"/>
                    <a:pt x="973455" y="4763"/>
                    <a:pt x="981075" y="6668"/>
                  </a:cubicBezTo>
                  <a:cubicBezTo>
                    <a:pt x="988695" y="8573"/>
                    <a:pt x="996315" y="10478"/>
                    <a:pt x="1002983" y="12383"/>
                  </a:cubicBezTo>
                  <a:cubicBezTo>
                    <a:pt x="1009650" y="14288"/>
                    <a:pt x="1015365" y="17145"/>
                    <a:pt x="1019175" y="19050"/>
                  </a:cubicBezTo>
                  <a:cubicBezTo>
                    <a:pt x="1024890" y="21908"/>
                    <a:pt x="1028700" y="25718"/>
                    <a:pt x="1030605" y="28575"/>
                  </a:cubicBezTo>
                  <a:cubicBezTo>
                    <a:pt x="1032510" y="31433"/>
                    <a:pt x="1034415" y="36195"/>
                    <a:pt x="1034415" y="40958"/>
                  </a:cubicBezTo>
                  <a:lnTo>
                    <a:pt x="1034415" y="59055"/>
                  </a:lnTo>
                  <a:cubicBezTo>
                    <a:pt x="1034415" y="66675"/>
                    <a:pt x="1031558" y="71438"/>
                    <a:pt x="1025843" y="71438"/>
                  </a:cubicBezTo>
                  <a:cubicBezTo>
                    <a:pt x="1022985" y="71438"/>
                    <a:pt x="1018223" y="69533"/>
                    <a:pt x="1011555" y="66675"/>
                  </a:cubicBezTo>
                  <a:cubicBezTo>
                    <a:pt x="989648" y="57150"/>
                    <a:pt x="964883" y="52388"/>
                    <a:pt x="938213" y="52388"/>
                  </a:cubicBezTo>
                  <a:cubicBezTo>
                    <a:pt x="916305" y="52388"/>
                    <a:pt x="899160" y="56198"/>
                    <a:pt x="887730" y="62865"/>
                  </a:cubicBezTo>
                  <a:cubicBezTo>
                    <a:pt x="871538" y="69533"/>
                    <a:pt x="865823" y="80963"/>
                    <a:pt x="865823" y="96203"/>
                  </a:cubicBezTo>
                  <a:cubicBezTo>
                    <a:pt x="865823" y="106680"/>
                    <a:pt x="869633" y="116205"/>
                    <a:pt x="877253" y="122873"/>
                  </a:cubicBezTo>
                  <a:cubicBezTo>
                    <a:pt x="884873" y="130493"/>
                    <a:pt x="899160" y="137160"/>
                    <a:pt x="919163" y="143828"/>
                  </a:cubicBezTo>
                  <a:lnTo>
                    <a:pt x="973455" y="160973"/>
                  </a:lnTo>
                  <a:cubicBezTo>
                    <a:pt x="1001078" y="169545"/>
                    <a:pt x="1021080" y="181928"/>
                    <a:pt x="1032510" y="198120"/>
                  </a:cubicBezTo>
                  <a:cubicBezTo>
                    <a:pt x="1043940" y="213360"/>
                    <a:pt x="1050608" y="231458"/>
                    <a:pt x="1050608" y="251460"/>
                  </a:cubicBezTo>
                  <a:cubicBezTo>
                    <a:pt x="1050608" y="267653"/>
                    <a:pt x="1046798" y="282893"/>
                    <a:pt x="1040130" y="296228"/>
                  </a:cubicBezTo>
                  <a:cubicBezTo>
                    <a:pt x="1033463" y="309563"/>
                    <a:pt x="1023938" y="320993"/>
                    <a:pt x="1012508" y="329565"/>
                  </a:cubicBezTo>
                  <a:cubicBezTo>
                    <a:pt x="1001078" y="339090"/>
                    <a:pt x="986790" y="345758"/>
                    <a:pt x="970598" y="350520"/>
                  </a:cubicBezTo>
                  <a:cubicBezTo>
                    <a:pt x="953453" y="356235"/>
                    <a:pt x="935355" y="358140"/>
                    <a:pt x="916305" y="358140"/>
                  </a:cubicBezTo>
                  <a:close/>
                </a:path>
              </a:pathLst>
            </a:custGeom>
            <a:solidFill>
              <a:schemeClr val="tx1"/>
            </a:solidFill>
            <a:ln w="9525" cap="flat">
              <a:noFill/>
              <a:prstDash val="solid"/>
              <a:miter/>
            </a:ln>
          </p:spPr>
          <p:txBody>
            <a:bodyPr rtlCol="0" anchor="ctr"/>
            <a:lstStyle/>
            <a:p>
              <a:endParaRPr lang="en-US"/>
            </a:p>
          </p:txBody>
        </p:sp>
        <p:grpSp>
          <p:nvGrpSpPr>
            <p:cNvPr id="15" name="Graphic 1">
              <a:extLst>
                <a:ext uri="{FF2B5EF4-FFF2-40B4-BE49-F238E27FC236}">
                  <a16:creationId xmlns:a16="http://schemas.microsoft.com/office/drawing/2014/main" id="{B3739BB9-11AD-4C9E-A4FD-BDD5198F9FBC}"/>
                </a:ext>
              </a:extLst>
            </p:cNvPr>
            <p:cNvGrpSpPr/>
            <p:nvPr/>
          </p:nvGrpSpPr>
          <p:grpSpPr>
            <a:xfrm>
              <a:off x="3719413" y="-258754"/>
              <a:ext cx="1146331" cy="258754"/>
              <a:chOff x="3719413" y="-258754"/>
              <a:chExt cx="1146331" cy="258754"/>
            </a:xfrm>
            <a:solidFill>
              <a:srgbClr val="FD9700"/>
            </a:solidFill>
          </p:grpSpPr>
          <p:sp>
            <p:nvSpPr>
              <p:cNvPr id="32" name="Freeform: Shape 31">
                <a:extLst>
                  <a:ext uri="{FF2B5EF4-FFF2-40B4-BE49-F238E27FC236}">
                    <a16:creationId xmlns:a16="http://schemas.microsoft.com/office/drawing/2014/main" id="{3947B798-4F61-449D-BD6E-3454821B2EFC}"/>
                  </a:ext>
                </a:extLst>
              </p:cNvPr>
              <p:cNvSpPr/>
              <p:nvPr/>
            </p:nvSpPr>
            <p:spPr>
              <a:xfrm>
                <a:off x="3719413" y="-235511"/>
                <a:ext cx="1045954" cy="235511"/>
              </a:xfrm>
              <a:custGeom>
                <a:avLst/>
                <a:gdLst>
                  <a:gd name="connsiteX0" fmla="*/ 1036419 w 1045954"/>
                  <a:gd name="connsiteY0" fmla="*/ 93589 h 235511"/>
                  <a:gd name="connsiteX1" fmla="*/ 572551 w 1045954"/>
                  <a:gd name="connsiteY1" fmla="*/ 235512 h 235511"/>
                  <a:gd name="connsiteX2" fmla="*/ 4861 w 1045954"/>
                  <a:gd name="connsiteY2" fmla="*/ 19294 h 235511"/>
                  <a:gd name="connsiteX3" fmla="*/ 18196 w 1045954"/>
                  <a:gd name="connsiteY3" fmla="*/ 2149 h 235511"/>
                  <a:gd name="connsiteX4" fmla="*/ 585886 w 1045954"/>
                  <a:gd name="connsiteY4" fmla="*/ 152644 h 235511"/>
                  <a:gd name="connsiteX5" fmla="*/ 1019273 w 1045954"/>
                  <a:gd name="connsiteY5" fmla="*/ 64062 h 235511"/>
                  <a:gd name="connsiteX6" fmla="*/ 1036419 w 1045954"/>
                  <a:gd name="connsiteY6" fmla="*/ 93589 h 235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5954" h="235511">
                    <a:moveTo>
                      <a:pt x="1036419" y="93589"/>
                    </a:moveTo>
                    <a:cubicBezTo>
                      <a:pt x="911641" y="185982"/>
                      <a:pt x="728761" y="235512"/>
                      <a:pt x="572551" y="235512"/>
                    </a:cubicBezTo>
                    <a:cubicBezTo>
                      <a:pt x="352523" y="235512"/>
                      <a:pt x="155356" y="154549"/>
                      <a:pt x="4861" y="19294"/>
                    </a:cubicBezTo>
                    <a:cubicBezTo>
                      <a:pt x="-6569" y="8817"/>
                      <a:pt x="3908" y="-5471"/>
                      <a:pt x="18196" y="2149"/>
                    </a:cubicBezTo>
                    <a:cubicBezTo>
                      <a:pt x="180121" y="96447"/>
                      <a:pt x="379193" y="152644"/>
                      <a:pt x="585886" y="152644"/>
                    </a:cubicBezTo>
                    <a:cubicBezTo>
                      <a:pt x="724951" y="152644"/>
                      <a:pt x="878303" y="124069"/>
                      <a:pt x="1019273" y="64062"/>
                    </a:cubicBezTo>
                    <a:cubicBezTo>
                      <a:pt x="1040228" y="55489"/>
                      <a:pt x="1057374" y="78349"/>
                      <a:pt x="1036419" y="93589"/>
                    </a:cubicBezTo>
                    <a:close/>
                  </a:path>
                </a:pathLst>
              </a:custGeom>
              <a:grp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7263992B-C90B-4E3B-9BBD-6205792C4F0D}"/>
                  </a:ext>
                </a:extLst>
              </p:cNvPr>
              <p:cNvSpPr/>
              <p:nvPr/>
            </p:nvSpPr>
            <p:spPr>
              <a:xfrm>
                <a:off x="4651087" y="-258754"/>
                <a:ext cx="214658" cy="211706"/>
              </a:xfrm>
              <a:custGeom>
                <a:avLst/>
                <a:gdLst>
                  <a:gd name="connsiteX0" fmla="*/ 157132 w 214658"/>
                  <a:gd name="connsiteY0" fmla="*/ 56825 h 211706"/>
                  <a:gd name="connsiteX1" fmla="*/ 10447 w 214658"/>
                  <a:gd name="connsiteY1" fmla="*/ 52062 h 211706"/>
                  <a:gd name="connsiteX2" fmla="*/ 7590 w 214658"/>
                  <a:gd name="connsiteY2" fmla="*/ 34917 h 211706"/>
                  <a:gd name="connsiteX3" fmla="*/ 210472 w 214658"/>
                  <a:gd name="connsiteY3" fmla="*/ 15867 h 211706"/>
                  <a:gd name="connsiteX4" fmla="*/ 139035 w 214658"/>
                  <a:gd name="connsiteY4" fmla="*/ 207320 h 211706"/>
                  <a:gd name="connsiteX5" fmla="*/ 123795 w 214658"/>
                  <a:gd name="connsiteY5" fmla="*/ 199700 h 211706"/>
                  <a:gd name="connsiteX6" fmla="*/ 157132 w 214658"/>
                  <a:gd name="connsiteY6" fmla="*/ 56825 h 211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4658" h="211706">
                    <a:moveTo>
                      <a:pt x="157132" y="56825"/>
                    </a:moveTo>
                    <a:cubicBezTo>
                      <a:pt x="140940" y="35870"/>
                      <a:pt x="51405" y="47300"/>
                      <a:pt x="10447" y="52062"/>
                    </a:cubicBezTo>
                    <a:cubicBezTo>
                      <a:pt x="-1935" y="53967"/>
                      <a:pt x="-3840" y="42537"/>
                      <a:pt x="7590" y="34917"/>
                    </a:cubicBezTo>
                    <a:cubicBezTo>
                      <a:pt x="79027" y="-15565"/>
                      <a:pt x="197137" y="-1278"/>
                      <a:pt x="210472" y="15867"/>
                    </a:cubicBezTo>
                    <a:cubicBezTo>
                      <a:pt x="223807" y="33012"/>
                      <a:pt x="206662" y="151122"/>
                      <a:pt x="139035" y="207320"/>
                    </a:cubicBezTo>
                    <a:cubicBezTo>
                      <a:pt x="128557" y="215892"/>
                      <a:pt x="119032" y="211130"/>
                      <a:pt x="123795" y="199700"/>
                    </a:cubicBezTo>
                    <a:cubicBezTo>
                      <a:pt x="139987" y="162552"/>
                      <a:pt x="173325" y="77780"/>
                      <a:pt x="157132" y="56825"/>
                    </a:cubicBezTo>
                    <a:close/>
                  </a:path>
                </a:pathLst>
              </a:custGeom>
              <a:grpFill/>
              <a:ln w="9525" cap="flat">
                <a:noFill/>
                <a:prstDash val="solid"/>
                <a:miter/>
              </a:ln>
            </p:spPr>
            <p:txBody>
              <a:bodyPr rtlCol="0" anchor="ctr"/>
              <a:lstStyle/>
              <a:p>
                <a:endParaRPr lang="en-US"/>
              </a:p>
            </p:txBody>
          </p:sp>
        </p:grpSp>
        <p:grpSp>
          <p:nvGrpSpPr>
            <p:cNvPr id="16" name="Graphic 1">
              <a:extLst>
                <a:ext uri="{FF2B5EF4-FFF2-40B4-BE49-F238E27FC236}">
                  <a16:creationId xmlns:a16="http://schemas.microsoft.com/office/drawing/2014/main" id="{5CA72CFA-FF47-4D0F-883E-E6D2E9EE162F}"/>
                </a:ext>
              </a:extLst>
            </p:cNvPr>
            <p:cNvGrpSpPr/>
            <p:nvPr/>
          </p:nvGrpSpPr>
          <p:grpSpPr>
            <a:xfrm>
              <a:off x="5071109" y="-680084"/>
              <a:ext cx="1101090" cy="626745"/>
              <a:chOff x="5071109" y="-680084"/>
              <a:chExt cx="1101090" cy="626745"/>
            </a:xfrm>
            <a:solidFill>
              <a:schemeClr val="tx1"/>
            </a:solidFill>
          </p:grpSpPr>
          <p:sp>
            <p:nvSpPr>
              <p:cNvPr id="17" name="Freeform: Shape 16">
                <a:extLst>
                  <a:ext uri="{FF2B5EF4-FFF2-40B4-BE49-F238E27FC236}">
                    <a16:creationId xmlns:a16="http://schemas.microsoft.com/office/drawing/2014/main" id="{4079E3B5-B882-410D-9D56-F467CAA2F23F}"/>
                  </a:ext>
                </a:extLst>
              </p:cNvPr>
              <p:cNvSpPr/>
              <p:nvPr/>
            </p:nvSpPr>
            <p:spPr>
              <a:xfrm>
                <a:off x="5071109" y="-611504"/>
                <a:ext cx="220027" cy="159067"/>
              </a:xfrm>
              <a:custGeom>
                <a:avLst/>
                <a:gdLst>
                  <a:gd name="connsiteX0" fmla="*/ 4763 w 220027"/>
                  <a:gd name="connsiteY0" fmla="*/ 159068 h 159067"/>
                  <a:gd name="connsiteX1" fmla="*/ 0 w 220027"/>
                  <a:gd name="connsiteY1" fmla="*/ 154305 h 159067"/>
                  <a:gd name="connsiteX2" fmla="*/ 0 w 220027"/>
                  <a:gd name="connsiteY2" fmla="*/ 9525 h 159067"/>
                  <a:gd name="connsiteX3" fmla="*/ 4763 w 220027"/>
                  <a:gd name="connsiteY3" fmla="*/ 4763 h 159067"/>
                  <a:gd name="connsiteX4" fmla="*/ 10478 w 220027"/>
                  <a:gd name="connsiteY4" fmla="*/ 4763 h 159067"/>
                  <a:gd name="connsiteX5" fmla="*/ 15240 w 220027"/>
                  <a:gd name="connsiteY5" fmla="*/ 9525 h 159067"/>
                  <a:gd name="connsiteX6" fmla="*/ 16193 w 220027"/>
                  <a:gd name="connsiteY6" fmla="*/ 21908 h 159067"/>
                  <a:gd name="connsiteX7" fmla="*/ 44768 w 220027"/>
                  <a:gd name="connsiteY7" fmla="*/ 5715 h 159067"/>
                  <a:gd name="connsiteX8" fmla="*/ 74295 w 220027"/>
                  <a:gd name="connsiteY8" fmla="*/ 0 h 159067"/>
                  <a:gd name="connsiteX9" fmla="*/ 113348 w 220027"/>
                  <a:gd name="connsiteY9" fmla="*/ 23813 h 159067"/>
                  <a:gd name="connsiteX10" fmla="*/ 143828 w 220027"/>
                  <a:gd name="connsiteY10" fmla="*/ 6667 h 159067"/>
                  <a:gd name="connsiteX11" fmla="*/ 176213 w 220027"/>
                  <a:gd name="connsiteY11" fmla="*/ 952 h 159067"/>
                  <a:gd name="connsiteX12" fmla="*/ 208598 w 220027"/>
                  <a:gd name="connsiteY12" fmla="*/ 13335 h 159067"/>
                  <a:gd name="connsiteX13" fmla="*/ 220028 w 220027"/>
                  <a:gd name="connsiteY13" fmla="*/ 47625 h 159067"/>
                  <a:gd name="connsiteX14" fmla="*/ 220028 w 220027"/>
                  <a:gd name="connsiteY14" fmla="*/ 154305 h 159067"/>
                  <a:gd name="connsiteX15" fmla="*/ 215265 w 220027"/>
                  <a:gd name="connsiteY15" fmla="*/ 159068 h 159067"/>
                  <a:gd name="connsiteX16" fmla="*/ 206693 w 220027"/>
                  <a:gd name="connsiteY16" fmla="*/ 159068 h 159067"/>
                  <a:gd name="connsiteX17" fmla="*/ 201930 w 220027"/>
                  <a:gd name="connsiteY17" fmla="*/ 154305 h 159067"/>
                  <a:gd name="connsiteX18" fmla="*/ 201930 w 220027"/>
                  <a:gd name="connsiteY18" fmla="*/ 54293 h 159067"/>
                  <a:gd name="connsiteX19" fmla="*/ 195263 w 220027"/>
                  <a:gd name="connsiteY19" fmla="*/ 25717 h 159067"/>
                  <a:gd name="connsiteX20" fmla="*/ 172403 w 220027"/>
                  <a:gd name="connsiteY20" fmla="*/ 16192 h 159067"/>
                  <a:gd name="connsiteX21" fmla="*/ 117158 w 220027"/>
                  <a:gd name="connsiteY21" fmla="*/ 35243 h 159067"/>
                  <a:gd name="connsiteX22" fmla="*/ 118110 w 220027"/>
                  <a:gd name="connsiteY22" fmla="*/ 49530 h 159067"/>
                  <a:gd name="connsiteX23" fmla="*/ 118110 w 220027"/>
                  <a:gd name="connsiteY23" fmla="*/ 154305 h 159067"/>
                  <a:gd name="connsiteX24" fmla="*/ 113348 w 220027"/>
                  <a:gd name="connsiteY24" fmla="*/ 159068 h 159067"/>
                  <a:gd name="connsiteX25" fmla="*/ 105728 w 220027"/>
                  <a:gd name="connsiteY25" fmla="*/ 159068 h 159067"/>
                  <a:gd name="connsiteX26" fmla="*/ 100965 w 220027"/>
                  <a:gd name="connsiteY26" fmla="*/ 154305 h 159067"/>
                  <a:gd name="connsiteX27" fmla="*/ 100965 w 220027"/>
                  <a:gd name="connsiteY27" fmla="*/ 54293 h 159067"/>
                  <a:gd name="connsiteX28" fmla="*/ 94298 w 220027"/>
                  <a:gd name="connsiteY28" fmla="*/ 25717 h 159067"/>
                  <a:gd name="connsiteX29" fmla="*/ 71438 w 220027"/>
                  <a:gd name="connsiteY29" fmla="*/ 16192 h 159067"/>
                  <a:gd name="connsiteX30" fmla="*/ 17145 w 220027"/>
                  <a:gd name="connsiteY30" fmla="*/ 35243 h 159067"/>
                  <a:gd name="connsiteX31" fmla="*/ 17145 w 220027"/>
                  <a:gd name="connsiteY31" fmla="*/ 154305 h 159067"/>
                  <a:gd name="connsiteX32" fmla="*/ 12383 w 220027"/>
                  <a:gd name="connsiteY32" fmla="*/ 159068 h 159067"/>
                  <a:gd name="connsiteX33" fmla="*/ 4763 w 220027"/>
                  <a:gd name="connsiteY33" fmla="*/ 159068 h 159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20027" h="159067">
                    <a:moveTo>
                      <a:pt x="4763" y="159068"/>
                    </a:moveTo>
                    <a:cubicBezTo>
                      <a:pt x="1905" y="159068"/>
                      <a:pt x="0" y="157162"/>
                      <a:pt x="0" y="154305"/>
                    </a:cubicBezTo>
                    <a:lnTo>
                      <a:pt x="0" y="9525"/>
                    </a:lnTo>
                    <a:cubicBezTo>
                      <a:pt x="0" y="6667"/>
                      <a:pt x="1905" y="4763"/>
                      <a:pt x="4763" y="4763"/>
                    </a:cubicBezTo>
                    <a:lnTo>
                      <a:pt x="10478" y="4763"/>
                    </a:lnTo>
                    <a:cubicBezTo>
                      <a:pt x="13335" y="4763"/>
                      <a:pt x="15240" y="6667"/>
                      <a:pt x="15240" y="9525"/>
                    </a:cubicBezTo>
                    <a:lnTo>
                      <a:pt x="16193" y="21908"/>
                    </a:lnTo>
                    <a:cubicBezTo>
                      <a:pt x="25718" y="15240"/>
                      <a:pt x="35243" y="9525"/>
                      <a:pt x="44768" y="5715"/>
                    </a:cubicBezTo>
                    <a:cubicBezTo>
                      <a:pt x="55245" y="1905"/>
                      <a:pt x="64770" y="0"/>
                      <a:pt x="74295" y="0"/>
                    </a:cubicBezTo>
                    <a:cubicBezTo>
                      <a:pt x="93345" y="0"/>
                      <a:pt x="106680" y="7620"/>
                      <a:pt x="113348" y="23813"/>
                    </a:cubicBezTo>
                    <a:cubicBezTo>
                      <a:pt x="122873" y="16192"/>
                      <a:pt x="133350" y="10477"/>
                      <a:pt x="143828" y="6667"/>
                    </a:cubicBezTo>
                    <a:cubicBezTo>
                      <a:pt x="154305" y="2858"/>
                      <a:pt x="165735" y="952"/>
                      <a:pt x="176213" y="952"/>
                    </a:cubicBezTo>
                    <a:cubicBezTo>
                      <a:pt x="190500" y="952"/>
                      <a:pt x="200978" y="4763"/>
                      <a:pt x="208598" y="13335"/>
                    </a:cubicBezTo>
                    <a:cubicBezTo>
                      <a:pt x="216218" y="20955"/>
                      <a:pt x="220028" y="33338"/>
                      <a:pt x="220028" y="47625"/>
                    </a:cubicBezTo>
                    <a:lnTo>
                      <a:pt x="220028" y="154305"/>
                    </a:lnTo>
                    <a:cubicBezTo>
                      <a:pt x="220028" y="157162"/>
                      <a:pt x="218123" y="159068"/>
                      <a:pt x="215265" y="159068"/>
                    </a:cubicBezTo>
                    <a:lnTo>
                      <a:pt x="206693" y="159068"/>
                    </a:lnTo>
                    <a:cubicBezTo>
                      <a:pt x="203835" y="159068"/>
                      <a:pt x="201930" y="157162"/>
                      <a:pt x="201930" y="154305"/>
                    </a:cubicBezTo>
                    <a:lnTo>
                      <a:pt x="201930" y="54293"/>
                    </a:lnTo>
                    <a:cubicBezTo>
                      <a:pt x="201930" y="40958"/>
                      <a:pt x="200025" y="31433"/>
                      <a:pt x="195263" y="25717"/>
                    </a:cubicBezTo>
                    <a:cubicBezTo>
                      <a:pt x="190500" y="20002"/>
                      <a:pt x="182880" y="16192"/>
                      <a:pt x="172403" y="16192"/>
                    </a:cubicBezTo>
                    <a:cubicBezTo>
                      <a:pt x="153353" y="16192"/>
                      <a:pt x="134303" y="22860"/>
                      <a:pt x="117158" y="35243"/>
                    </a:cubicBezTo>
                    <a:cubicBezTo>
                      <a:pt x="118110" y="40005"/>
                      <a:pt x="118110" y="44768"/>
                      <a:pt x="118110" y="49530"/>
                    </a:cubicBezTo>
                    <a:lnTo>
                      <a:pt x="118110" y="154305"/>
                    </a:lnTo>
                    <a:cubicBezTo>
                      <a:pt x="118110" y="157162"/>
                      <a:pt x="116205" y="159068"/>
                      <a:pt x="113348" y="159068"/>
                    </a:cubicBezTo>
                    <a:lnTo>
                      <a:pt x="105728" y="159068"/>
                    </a:lnTo>
                    <a:cubicBezTo>
                      <a:pt x="102870" y="159068"/>
                      <a:pt x="100965" y="157162"/>
                      <a:pt x="100965" y="154305"/>
                    </a:cubicBezTo>
                    <a:lnTo>
                      <a:pt x="100965" y="54293"/>
                    </a:lnTo>
                    <a:cubicBezTo>
                      <a:pt x="100965" y="40958"/>
                      <a:pt x="99060" y="31433"/>
                      <a:pt x="94298" y="25717"/>
                    </a:cubicBezTo>
                    <a:cubicBezTo>
                      <a:pt x="89535" y="20002"/>
                      <a:pt x="81915" y="16192"/>
                      <a:pt x="71438" y="16192"/>
                    </a:cubicBezTo>
                    <a:cubicBezTo>
                      <a:pt x="52388" y="16192"/>
                      <a:pt x="34290" y="22860"/>
                      <a:pt x="17145" y="35243"/>
                    </a:cubicBezTo>
                    <a:lnTo>
                      <a:pt x="17145" y="154305"/>
                    </a:lnTo>
                    <a:cubicBezTo>
                      <a:pt x="17145" y="157162"/>
                      <a:pt x="15240" y="159068"/>
                      <a:pt x="12383" y="159068"/>
                    </a:cubicBezTo>
                    <a:lnTo>
                      <a:pt x="4763" y="159068"/>
                    </a:lnTo>
                    <a:close/>
                  </a:path>
                </a:pathLst>
              </a:custGeom>
              <a:grp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3EBD48E3-17EE-4A88-856A-15FBE0D38807}"/>
                  </a:ext>
                </a:extLst>
              </p:cNvPr>
              <p:cNvSpPr/>
              <p:nvPr/>
            </p:nvSpPr>
            <p:spPr>
              <a:xfrm>
                <a:off x="5329237" y="-611504"/>
                <a:ext cx="119062" cy="161924"/>
              </a:xfrm>
              <a:custGeom>
                <a:avLst/>
                <a:gdLst>
                  <a:gd name="connsiteX0" fmla="*/ 45720 w 119062"/>
                  <a:gd name="connsiteY0" fmla="*/ 161925 h 161924"/>
                  <a:gd name="connsiteX1" fmla="*/ 12383 w 119062"/>
                  <a:gd name="connsiteY1" fmla="*/ 149543 h 161924"/>
                  <a:gd name="connsiteX2" fmla="*/ 0 w 119062"/>
                  <a:gd name="connsiteY2" fmla="*/ 117158 h 161924"/>
                  <a:gd name="connsiteX3" fmla="*/ 15240 w 119062"/>
                  <a:gd name="connsiteY3" fmla="*/ 81915 h 161924"/>
                  <a:gd name="connsiteX4" fmla="*/ 57150 w 119062"/>
                  <a:gd name="connsiteY4" fmla="*/ 68580 h 161924"/>
                  <a:gd name="connsiteX5" fmla="*/ 100965 w 119062"/>
                  <a:gd name="connsiteY5" fmla="*/ 75248 h 161924"/>
                  <a:gd name="connsiteX6" fmla="*/ 100965 w 119062"/>
                  <a:gd name="connsiteY6" fmla="*/ 49530 h 161924"/>
                  <a:gd name="connsiteX7" fmla="*/ 92392 w 119062"/>
                  <a:gd name="connsiteY7" fmla="*/ 22860 h 161924"/>
                  <a:gd name="connsiteX8" fmla="*/ 62865 w 119062"/>
                  <a:gd name="connsiteY8" fmla="*/ 14288 h 161924"/>
                  <a:gd name="connsiteX9" fmla="*/ 18097 w 119062"/>
                  <a:gd name="connsiteY9" fmla="*/ 21908 h 161924"/>
                  <a:gd name="connsiteX10" fmla="*/ 13335 w 119062"/>
                  <a:gd name="connsiteY10" fmla="*/ 22860 h 161924"/>
                  <a:gd name="connsiteX11" fmla="*/ 10478 w 119062"/>
                  <a:gd name="connsiteY11" fmla="*/ 19050 h 161924"/>
                  <a:gd name="connsiteX12" fmla="*/ 10478 w 119062"/>
                  <a:gd name="connsiteY12" fmla="*/ 15240 h 161924"/>
                  <a:gd name="connsiteX13" fmla="*/ 11430 w 119062"/>
                  <a:gd name="connsiteY13" fmla="*/ 11430 h 161924"/>
                  <a:gd name="connsiteX14" fmla="*/ 14288 w 119062"/>
                  <a:gd name="connsiteY14" fmla="*/ 9525 h 161924"/>
                  <a:gd name="connsiteX15" fmla="*/ 65722 w 119062"/>
                  <a:gd name="connsiteY15" fmla="*/ 0 h 161924"/>
                  <a:gd name="connsiteX16" fmla="*/ 105728 w 119062"/>
                  <a:gd name="connsiteY16" fmla="*/ 11430 h 161924"/>
                  <a:gd name="connsiteX17" fmla="*/ 119063 w 119062"/>
                  <a:gd name="connsiteY17" fmla="*/ 45720 h 161924"/>
                  <a:gd name="connsiteX18" fmla="*/ 119063 w 119062"/>
                  <a:gd name="connsiteY18" fmla="*/ 154305 h 161924"/>
                  <a:gd name="connsiteX19" fmla="*/ 114300 w 119062"/>
                  <a:gd name="connsiteY19" fmla="*/ 159068 h 161924"/>
                  <a:gd name="connsiteX20" fmla="*/ 107633 w 119062"/>
                  <a:gd name="connsiteY20" fmla="*/ 159068 h 161924"/>
                  <a:gd name="connsiteX21" fmla="*/ 102870 w 119062"/>
                  <a:gd name="connsiteY21" fmla="*/ 154305 h 161924"/>
                  <a:gd name="connsiteX22" fmla="*/ 101917 w 119062"/>
                  <a:gd name="connsiteY22" fmla="*/ 140970 h 161924"/>
                  <a:gd name="connsiteX23" fmla="*/ 45720 w 119062"/>
                  <a:gd name="connsiteY23" fmla="*/ 161925 h 161924"/>
                  <a:gd name="connsiteX24" fmla="*/ 48578 w 119062"/>
                  <a:gd name="connsiteY24" fmla="*/ 146685 h 161924"/>
                  <a:gd name="connsiteX25" fmla="*/ 73342 w 119062"/>
                  <a:gd name="connsiteY25" fmla="*/ 141923 h 161924"/>
                  <a:gd name="connsiteX26" fmla="*/ 100965 w 119062"/>
                  <a:gd name="connsiteY26" fmla="*/ 128587 h 161924"/>
                  <a:gd name="connsiteX27" fmla="*/ 100965 w 119062"/>
                  <a:gd name="connsiteY27" fmla="*/ 90487 h 161924"/>
                  <a:gd name="connsiteX28" fmla="*/ 60960 w 119062"/>
                  <a:gd name="connsiteY28" fmla="*/ 84773 h 161924"/>
                  <a:gd name="connsiteX29" fmla="*/ 18097 w 119062"/>
                  <a:gd name="connsiteY29" fmla="*/ 118110 h 161924"/>
                  <a:gd name="connsiteX30" fmla="*/ 25717 w 119062"/>
                  <a:gd name="connsiteY30" fmla="*/ 140018 h 161924"/>
                  <a:gd name="connsiteX31" fmla="*/ 48578 w 119062"/>
                  <a:gd name="connsiteY31" fmla="*/ 146685 h 161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19062" h="161924">
                    <a:moveTo>
                      <a:pt x="45720" y="161925"/>
                    </a:moveTo>
                    <a:cubicBezTo>
                      <a:pt x="31433" y="161925"/>
                      <a:pt x="20003" y="158115"/>
                      <a:pt x="12383" y="149543"/>
                    </a:cubicBezTo>
                    <a:cubicBezTo>
                      <a:pt x="3810" y="141923"/>
                      <a:pt x="0" y="130493"/>
                      <a:pt x="0" y="117158"/>
                    </a:cubicBezTo>
                    <a:cubicBezTo>
                      <a:pt x="0" y="101918"/>
                      <a:pt x="4763" y="90487"/>
                      <a:pt x="15240" y="81915"/>
                    </a:cubicBezTo>
                    <a:cubicBezTo>
                      <a:pt x="25717" y="73343"/>
                      <a:pt x="39053" y="68580"/>
                      <a:pt x="57150" y="68580"/>
                    </a:cubicBezTo>
                    <a:cubicBezTo>
                      <a:pt x="70485" y="68580"/>
                      <a:pt x="85725" y="70485"/>
                      <a:pt x="100965" y="75248"/>
                    </a:cubicBezTo>
                    <a:lnTo>
                      <a:pt x="100965" y="49530"/>
                    </a:lnTo>
                    <a:cubicBezTo>
                      <a:pt x="100965" y="37147"/>
                      <a:pt x="98108" y="27622"/>
                      <a:pt x="92392" y="22860"/>
                    </a:cubicBezTo>
                    <a:cubicBezTo>
                      <a:pt x="86678" y="17145"/>
                      <a:pt x="76200" y="14288"/>
                      <a:pt x="62865" y="14288"/>
                    </a:cubicBezTo>
                    <a:cubicBezTo>
                      <a:pt x="48578" y="14288"/>
                      <a:pt x="34290" y="17145"/>
                      <a:pt x="18097" y="21908"/>
                    </a:cubicBezTo>
                    <a:cubicBezTo>
                      <a:pt x="16192" y="22860"/>
                      <a:pt x="14288" y="22860"/>
                      <a:pt x="13335" y="22860"/>
                    </a:cubicBezTo>
                    <a:cubicBezTo>
                      <a:pt x="11430" y="22860"/>
                      <a:pt x="10478" y="21908"/>
                      <a:pt x="10478" y="19050"/>
                    </a:cubicBezTo>
                    <a:lnTo>
                      <a:pt x="10478" y="15240"/>
                    </a:lnTo>
                    <a:cubicBezTo>
                      <a:pt x="10478" y="13335"/>
                      <a:pt x="10478" y="12383"/>
                      <a:pt x="11430" y="11430"/>
                    </a:cubicBezTo>
                    <a:cubicBezTo>
                      <a:pt x="12383" y="10477"/>
                      <a:pt x="13335" y="9525"/>
                      <a:pt x="14288" y="9525"/>
                    </a:cubicBezTo>
                    <a:cubicBezTo>
                      <a:pt x="30480" y="2858"/>
                      <a:pt x="47625" y="0"/>
                      <a:pt x="65722" y="0"/>
                    </a:cubicBezTo>
                    <a:cubicBezTo>
                      <a:pt x="83820" y="0"/>
                      <a:pt x="97155" y="3810"/>
                      <a:pt x="105728" y="11430"/>
                    </a:cubicBezTo>
                    <a:cubicBezTo>
                      <a:pt x="114300" y="19050"/>
                      <a:pt x="119063" y="30480"/>
                      <a:pt x="119063" y="45720"/>
                    </a:cubicBezTo>
                    <a:lnTo>
                      <a:pt x="119063" y="154305"/>
                    </a:lnTo>
                    <a:cubicBezTo>
                      <a:pt x="119063" y="157162"/>
                      <a:pt x="117158" y="159068"/>
                      <a:pt x="114300" y="159068"/>
                    </a:cubicBezTo>
                    <a:lnTo>
                      <a:pt x="107633" y="159068"/>
                    </a:lnTo>
                    <a:cubicBezTo>
                      <a:pt x="104775" y="159068"/>
                      <a:pt x="102870" y="157162"/>
                      <a:pt x="102870" y="154305"/>
                    </a:cubicBezTo>
                    <a:lnTo>
                      <a:pt x="101917" y="140970"/>
                    </a:lnTo>
                    <a:cubicBezTo>
                      <a:pt x="83820" y="155258"/>
                      <a:pt x="64770" y="161925"/>
                      <a:pt x="45720" y="161925"/>
                    </a:cubicBezTo>
                    <a:close/>
                    <a:moveTo>
                      <a:pt x="48578" y="146685"/>
                    </a:moveTo>
                    <a:cubicBezTo>
                      <a:pt x="56197" y="146685"/>
                      <a:pt x="64770" y="144780"/>
                      <a:pt x="73342" y="141923"/>
                    </a:cubicBezTo>
                    <a:cubicBezTo>
                      <a:pt x="81915" y="139065"/>
                      <a:pt x="91440" y="134303"/>
                      <a:pt x="100965" y="128587"/>
                    </a:cubicBezTo>
                    <a:lnTo>
                      <a:pt x="100965" y="90487"/>
                    </a:lnTo>
                    <a:cubicBezTo>
                      <a:pt x="87630" y="86677"/>
                      <a:pt x="74295" y="84773"/>
                      <a:pt x="60960" y="84773"/>
                    </a:cubicBezTo>
                    <a:cubicBezTo>
                      <a:pt x="32385" y="84773"/>
                      <a:pt x="18097" y="96202"/>
                      <a:pt x="18097" y="118110"/>
                    </a:cubicBezTo>
                    <a:cubicBezTo>
                      <a:pt x="18097" y="127635"/>
                      <a:pt x="20955" y="134303"/>
                      <a:pt x="25717" y="140018"/>
                    </a:cubicBezTo>
                    <a:cubicBezTo>
                      <a:pt x="30480" y="143828"/>
                      <a:pt x="38100" y="146685"/>
                      <a:pt x="48578" y="146685"/>
                    </a:cubicBezTo>
                    <a:close/>
                  </a:path>
                </a:pathLst>
              </a:custGeom>
              <a:grp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760B4DD7-360B-40F6-B6F9-35884807087B}"/>
                  </a:ext>
                </a:extLst>
              </p:cNvPr>
              <p:cNvSpPr/>
              <p:nvPr/>
            </p:nvSpPr>
            <p:spPr>
              <a:xfrm>
                <a:off x="5487352" y="-610552"/>
                <a:ext cx="111442" cy="160972"/>
              </a:xfrm>
              <a:custGeom>
                <a:avLst/>
                <a:gdLst>
                  <a:gd name="connsiteX0" fmla="*/ 72390 w 111442"/>
                  <a:gd name="connsiteY0" fmla="*/ 160972 h 160972"/>
                  <a:gd name="connsiteX1" fmla="*/ 18097 w 111442"/>
                  <a:gd name="connsiteY1" fmla="*/ 140970 h 160972"/>
                  <a:gd name="connsiteX2" fmla="*/ 0 w 111442"/>
                  <a:gd name="connsiteY2" fmla="*/ 80962 h 160972"/>
                  <a:gd name="connsiteX3" fmla="*/ 19050 w 111442"/>
                  <a:gd name="connsiteY3" fmla="*/ 20955 h 160972"/>
                  <a:gd name="connsiteX4" fmla="*/ 73342 w 111442"/>
                  <a:gd name="connsiteY4" fmla="*/ 0 h 160972"/>
                  <a:gd name="connsiteX5" fmla="*/ 105727 w 111442"/>
                  <a:gd name="connsiteY5" fmla="*/ 5715 h 160972"/>
                  <a:gd name="connsiteX6" fmla="*/ 109538 w 111442"/>
                  <a:gd name="connsiteY6" fmla="*/ 12382 h 160972"/>
                  <a:gd name="connsiteX7" fmla="*/ 109538 w 111442"/>
                  <a:gd name="connsiteY7" fmla="*/ 17145 h 160972"/>
                  <a:gd name="connsiteX8" fmla="*/ 105727 w 111442"/>
                  <a:gd name="connsiteY8" fmla="*/ 20955 h 160972"/>
                  <a:gd name="connsiteX9" fmla="*/ 103822 w 111442"/>
                  <a:gd name="connsiteY9" fmla="*/ 20955 h 160972"/>
                  <a:gd name="connsiteX10" fmla="*/ 99060 w 111442"/>
                  <a:gd name="connsiteY10" fmla="*/ 20003 h 160972"/>
                  <a:gd name="connsiteX11" fmla="*/ 74295 w 111442"/>
                  <a:gd name="connsiteY11" fmla="*/ 17145 h 160972"/>
                  <a:gd name="connsiteX12" fmla="*/ 32385 w 111442"/>
                  <a:gd name="connsiteY12" fmla="*/ 32385 h 160972"/>
                  <a:gd name="connsiteX13" fmla="*/ 19050 w 111442"/>
                  <a:gd name="connsiteY13" fmla="*/ 80010 h 160972"/>
                  <a:gd name="connsiteX14" fmla="*/ 19050 w 111442"/>
                  <a:gd name="connsiteY14" fmla="*/ 83820 h 160972"/>
                  <a:gd name="connsiteX15" fmla="*/ 32385 w 111442"/>
                  <a:gd name="connsiteY15" fmla="*/ 130493 h 160972"/>
                  <a:gd name="connsiteX16" fmla="*/ 74295 w 111442"/>
                  <a:gd name="connsiteY16" fmla="*/ 145733 h 160972"/>
                  <a:gd name="connsiteX17" fmla="*/ 100965 w 111442"/>
                  <a:gd name="connsiteY17" fmla="*/ 141922 h 160972"/>
                  <a:gd name="connsiteX18" fmla="*/ 105727 w 111442"/>
                  <a:gd name="connsiteY18" fmla="*/ 140970 h 160972"/>
                  <a:gd name="connsiteX19" fmla="*/ 107632 w 111442"/>
                  <a:gd name="connsiteY19" fmla="*/ 140970 h 160972"/>
                  <a:gd name="connsiteX20" fmla="*/ 111442 w 111442"/>
                  <a:gd name="connsiteY20" fmla="*/ 144780 h 160972"/>
                  <a:gd name="connsiteX21" fmla="*/ 111442 w 111442"/>
                  <a:gd name="connsiteY21" fmla="*/ 149543 h 160972"/>
                  <a:gd name="connsiteX22" fmla="*/ 107632 w 111442"/>
                  <a:gd name="connsiteY22" fmla="*/ 156210 h 160972"/>
                  <a:gd name="connsiteX23" fmla="*/ 72390 w 111442"/>
                  <a:gd name="connsiteY23" fmla="*/ 160972 h 160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11442" h="160972">
                    <a:moveTo>
                      <a:pt x="72390" y="160972"/>
                    </a:moveTo>
                    <a:cubicBezTo>
                      <a:pt x="48577" y="160972"/>
                      <a:pt x="30480" y="154305"/>
                      <a:pt x="18097" y="140970"/>
                    </a:cubicBezTo>
                    <a:cubicBezTo>
                      <a:pt x="5715" y="127635"/>
                      <a:pt x="0" y="107633"/>
                      <a:pt x="0" y="80962"/>
                    </a:cubicBezTo>
                    <a:cubicBezTo>
                      <a:pt x="0" y="54293"/>
                      <a:pt x="6667" y="34290"/>
                      <a:pt x="19050" y="20955"/>
                    </a:cubicBezTo>
                    <a:cubicBezTo>
                      <a:pt x="31432" y="6668"/>
                      <a:pt x="49530" y="0"/>
                      <a:pt x="73342" y="0"/>
                    </a:cubicBezTo>
                    <a:cubicBezTo>
                      <a:pt x="84772" y="0"/>
                      <a:pt x="95250" y="1905"/>
                      <a:pt x="105727" y="5715"/>
                    </a:cubicBezTo>
                    <a:cubicBezTo>
                      <a:pt x="108585" y="6668"/>
                      <a:pt x="109538" y="8573"/>
                      <a:pt x="109538" y="12382"/>
                    </a:cubicBezTo>
                    <a:lnTo>
                      <a:pt x="109538" y="17145"/>
                    </a:lnTo>
                    <a:cubicBezTo>
                      <a:pt x="109538" y="20003"/>
                      <a:pt x="108585" y="20955"/>
                      <a:pt x="105727" y="20955"/>
                    </a:cubicBezTo>
                    <a:cubicBezTo>
                      <a:pt x="104775" y="20955"/>
                      <a:pt x="104775" y="20955"/>
                      <a:pt x="103822" y="20955"/>
                    </a:cubicBezTo>
                    <a:cubicBezTo>
                      <a:pt x="102870" y="20955"/>
                      <a:pt x="100965" y="20003"/>
                      <a:pt x="99060" y="20003"/>
                    </a:cubicBezTo>
                    <a:cubicBezTo>
                      <a:pt x="90488" y="18098"/>
                      <a:pt x="82867" y="17145"/>
                      <a:pt x="74295" y="17145"/>
                    </a:cubicBezTo>
                    <a:cubicBezTo>
                      <a:pt x="55245" y="17145"/>
                      <a:pt x="40957" y="21907"/>
                      <a:pt x="32385" y="32385"/>
                    </a:cubicBezTo>
                    <a:cubicBezTo>
                      <a:pt x="23813" y="41910"/>
                      <a:pt x="19050" y="58103"/>
                      <a:pt x="19050" y="80010"/>
                    </a:cubicBezTo>
                    <a:lnTo>
                      <a:pt x="19050" y="83820"/>
                    </a:lnTo>
                    <a:cubicBezTo>
                      <a:pt x="19050" y="104775"/>
                      <a:pt x="23813" y="120968"/>
                      <a:pt x="32385" y="130493"/>
                    </a:cubicBezTo>
                    <a:cubicBezTo>
                      <a:pt x="40957" y="140970"/>
                      <a:pt x="55245" y="145733"/>
                      <a:pt x="74295" y="145733"/>
                    </a:cubicBezTo>
                    <a:cubicBezTo>
                      <a:pt x="81915" y="145733"/>
                      <a:pt x="91440" y="144780"/>
                      <a:pt x="100965" y="141922"/>
                    </a:cubicBezTo>
                    <a:cubicBezTo>
                      <a:pt x="102870" y="140970"/>
                      <a:pt x="104775" y="140970"/>
                      <a:pt x="105727" y="140970"/>
                    </a:cubicBezTo>
                    <a:cubicBezTo>
                      <a:pt x="106680" y="140970"/>
                      <a:pt x="107632" y="140970"/>
                      <a:pt x="107632" y="140970"/>
                    </a:cubicBezTo>
                    <a:cubicBezTo>
                      <a:pt x="110490" y="140970"/>
                      <a:pt x="111442" y="141922"/>
                      <a:pt x="111442" y="144780"/>
                    </a:cubicBezTo>
                    <a:lnTo>
                      <a:pt x="111442" y="149543"/>
                    </a:lnTo>
                    <a:cubicBezTo>
                      <a:pt x="111442" y="152400"/>
                      <a:pt x="110490" y="155258"/>
                      <a:pt x="107632" y="156210"/>
                    </a:cubicBezTo>
                    <a:cubicBezTo>
                      <a:pt x="96202" y="159068"/>
                      <a:pt x="83820" y="160972"/>
                      <a:pt x="72390" y="160972"/>
                    </a:cubicBezTo>
                    <a:close/>
                  </a:path>
                </a:pathLst>
              </a:custGeom>
              <a:grp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153D4166-1AC7-4962-9838-7CD798357420}"/>
                  </a:ext>
                </a:extLst>
              </p:cNvPr>
              <p:cNvSpPr/>
              <p:nvPr/>
            </p:nvSpPr>
            <p:spPr>
              <a:xfrm>
                <a:off x="5633084" y="-680084"/>
                <a:ext cx="127635" cy="227647"/>
              </a:xfrm>
              <a:custGeom>
                <a:avLst/>
                <a:gdLst>
                  <a:gd name="connsiteX0" fmla="*/ 4763 w 127635"/>
                  <a:gd name="connsiteY0" fmla="*/ 227648 h 227647"/>
                  <a:gd name="connsiteX1" fmla="*/ 0 w 127635"/>
                  <a:gd name="connsiteY1" fmla="*/ 222885 h 227647"/>
                  <a:gd name="connsiteX2" fmla="*/ 0 w 127635"/>
                  <a:gd name="connsiteY2" fmla="*/ 4763 h 227647"/>
                  <a:gd name="connsiteX3" fmla="*/ 4763 w 127635"/>
                  <a:gd name="connsiteY3" fmla="*/ 0 h 227647"/>
                  <a:gd name="connsiteX4" fmla="*/ 13335 w 127635"/>
                  <a:gd name="connsiteY4" fmla="*/ 0 h 227647"/>
                  <a:gd name="connsiteX5" fmla="*/ 18098 w 127635"/>
                  <a:gd name="connsiteY5" fmla="*/ 4763 h 227647"/>
                  <a:gd name="connsiteX6" fmla="*/ 18098 w 127635"/>
                  <a:gd name="connsiteY6" fmla="*/ 90488 h 227647"/>
                  <a:gd name="connsiteX7" fmla="*/ 49530 w 127635"/>
                  <a:gd name="connsiteY7" fmla="*/ 74295 h 227647"/>
                  <a:gd name="connsiteX8" fmla="*/ 81915 w 127635"/>
                  <a:gd name="connsiteY8" fmla="*/ 68580 h 227647"/>
                  <a:gd name="connsiteX9" fmla="*/ 116205 w 127635"/>
                  <a:gd name="connsiteY9" fmla="*/ 80010 h 227647"/>
                  <a:gd name="connsiteX10" fmla="*/ 127635 w 127635"/>
                  <a:gd name="connsiteY10" fmla="*/ 115253 h 227647"/>
                  <a:gd name="connsiteX11" fmla="*/ 127635 w 127635"/>
                  <a:gd name="connsiteY11" fmla="*/ 222885 h 227647"/>
                  <a:gd name="connsiteX12" fmla="*/ 122873 w 127635"/>
                  <a:gd name="connsiteY12" fmla="*/ 227648 h 227647"/>
                  <a:gd name="connsiteX13" fmla="*/ 114300 w 127635"/>
                  <a:gd name="connsiteY13" fmla="*/ 227648 h 227647"/>
                  <a:gd name="connsiteX14" fmla="*/ 109538 w 127635"/>
                  <a:gd name="connsiteY14" fmla="*/ 222885 h 227647"/>
                  <a:gd name="connsiteX15" fmla="*/ 109538 w 127635"/>
                  <a:gd name="connsiteY15" fmla="*/ 122873 h 227647"/>
                  <a:gd name="connsiteX16" fmla="*/ 101918 w 127635"/>
                  <a:gd name="connsiteY16" fmla="*/ 94298 h 227647"/>
                  <a:gd name="connsiteX17" fmla="*/ 77153 w 127635"/>
                  <a:gd name="connsiteY17" fmla="*/ 84773 h 227647"/>
                  <a:gd name="connsiteX18" fmla="*/ 17145 w 127635"/>
                  <a:gd name="connsiteY18" fmla="*/ 104775 h 227647"/>
                  <a:gd name="connsiteX19" fmla="*/ 17145 w 127635"/>
                  <a:gd name="connsiteY19" fmla="*/ 222885 h 227647"/>
                  <a:gd name="connsiteX20" fmla="*/ 12383 w 127635"/>
                  <a:gd name="connsiteY20" fmla="*/ 227648 h 227647"/>
                  <a:gd name="connsiteX21" fmla="*/ 4763 w 127635"/>
                  <a:gd name="connsiteY21" fmla="*/ 227648 h 227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7635" h="227647">
                    <a:moveTo>
                      <a:pt x="4763" y="227648"/>
                    </a:moveTo>
                    <a:cubicBezTo>
                      <a:pt x="1905" y="227648"/>
                      <a:pt x="0" y="225743"/>
                      <a:pt x="0" y="222885"/>
                    </a:cubicBezTo>
                    <a:lnTo>
                      <a:pt x="0" y="4763"/>
                    </a:lnTo>
                    <a:cubicBezTo>
                      <a:pt x="0" y="1905"/>
                      <a:pt x="1905" y="0"/>
                      <a:pt x="4763" y="0"/>
                    </a:cubicBezTo>
                    <a:lnTo>
                      <a:pt x="13335" y="0"/>
                    </a:lnTo>
                    <a:cubicBezTo>
                      <a:pt x="16193" y="0"/>
                      <a:pt x="18098" y="1905"/>
                      <a:pt x="18098" y="4763"/>
                    </a:cubicBezTo>
                    <a:lnTo>
                      <a:pt x="18098" y="90488"/>
                    </a:lnTo>
                    <a:cubicBezTo>
                      <a:pt x="28575" y="83820"/>
                      <a:pt x="39053" y="78105"/>
                      <a:pt x="49530" y="74295"/>
                    </a:cubicBezTo>
                    <a:cubicBezTo>
                      <a:pt x="60008" y="70485"/>
                      <a:pt x="71438" y="68580"/>
                      <a:pt x="81915" y="68580"/>
                    </a:cubicBezTo>
                    <a:cubicBezTo>
                      <a:pt x="97155" y="68580"/>
                      <a:pt x="108585" y="72390"/>
                      <a:pt x="116205" y="80010"/>
                    </a:cubicBezTo>
                    <a:cubicBezTo>
                      <a:pt x="123825" y="87630"/>
                      <a:pt x="127635" y="99060"/>
                      <a:pt x="127635" y="115253"/>
                    </a:cubicBezTo>
                    <a:lnTo>
                      <a:pt x="127635" y="222885"/>
                    </a:lnTo>
                    <a:cubicBezTo>
                      <a:pt x="127635" y="225743"/>
                      <a:pt x="125730" y="227648"/>
                      <a:pt x="122873" y="227648"/>
                    </a:cubicBezTo>
                    <a:lnTo>
                      <a:pt x="114300" y="227648"/>
                    </a:lnTo>
                    <a:cubicBezTo>
                      <a:pt x="111443" y="227648"/>
                      <a:pt x="109538" y="225743"/>
                      <a:pt x="109538" y="222885"/>
                    </a:cubicBezTo>
                    <a:lnTo>
                      <a:pt x="109538" y="122873"/>
                    </a:lnTo>
                    <a:cubicBezTo>
                      <a:pt x="109538" y="109538"/>
                      <a:pt x="106680" y="100013"/>
                      <a:pt x="101918" y="94298"/>
                    </a:cubicBezTo>
                    <a:cubicBezTo>
                      <a:pt x="97155" y="88583"/>
                      <a:pt x="88583" y="84773"/>
                      <a:pt x="77153" y="84773"/>
                    </a:cubicBezTo>
                    <a:cubicBezTo>
                      <a:pt x="57150" y="84773"/>
                      <a:pt x="37148" y="91440"/>
                      <a:pt x="17145" y="104775"/>
                    </a:cubicBezTo>
                    <a:lnTo>
                      <a:pt x="17145" y="222885"/>
                    </a:lnTo>
                    <a:cubicBezTo>
                      <a:pt x="17145" y="225743"/>
                      <a:pt x="15240" y="227648"/>
                      <a:pt x="12383" y="227648"/>
                    </a:cubicBezTo>
                    <a:lnTo>
                      <a:pt x="4763" y="227648"/>
                    </a:lnTo>
                    <a:close/>
                  </a:path>
                </a:pathLst>
              </a:custGeom>
              <a:grp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5133EA83-4832-4A4D-85D1-6C66D5551999}"/>
                  </a:ext>
                </a:extLst>
              </p:cNvPr>
              <p:cNvSpPr/>
              <p:nvPr/>
            </p:nvSpPr>
            <p:spPr>
              <a:xfrm>
                <a:off x="5804534" y="-666750"/>
                <a:ext cx="26670" cy="214312"/>
              </a:xfrm>
              <a:custGeom>
                <a:avLst/>
                <a:gdLst>
                  <a:gd name="connsiteX0" fmla="*/ 13335 w 26670"/>
                  <a:gd name="connsiteY0" fmla="*/ 26670 h 214312"/>
                  <a:gd name="connsiteX1" fmla="*/ 3810 w 26670"/>
                  <a:gd name="connsiteY1" fmla="*/ 22860 h 214312"/>
                  <a:gd name="connsiteX2" fmla="*/ 0 w 26670"/>
                  <a:gd name="connsiteY2" fmla="*/ 13335 h 214312"/>
                  <a:gd name="connsiteX3" fmla="*/ 3810 w 26670"/>
                  <a:gd name="connsiteY3" fmla="*/ 3810 h 214312"/>
                  <a:gd name="connsiteX4" fmla="*/ 13335 w 26670"/>
                  <a:gd name="connsiteY4" fmla="*/ 0 h 214312"/>
                  <a:gd name="connsiteX5" fmla="*/ 22860 w 26670"/>
                  <a:gd name="connsiteY5" fmla="*/ 3810 h 214312"/>
                  <a:gd name="connsiteX6" fmla="*/ 26670 w 26670"/>
                  <a:gd name="connsiteY6" fmla="*/ 13335 h 214312"/>
                  <a:gd name="connsiteX7" fmla="*/ 22860 w 26670"/>
                  <a:gd name="connsiteY7" fmla="*/ 22860 h 214312"/>
                  <a:gd name="connsiteX8" fmla="*/ 13335 w 26670"/>
                  <a:gd name="connsiteY8" fmla="*/ 26670 h 214312"/>
                  <a:gd name="connsiteX9" fmla="*/ 9525 w 26670"/>
                  <a:gd name="connsiteY9" fmla="*/ 214313 h 214312"/>
                  <a:gd name="connsiteX10" fmla="*/ 4763 w 26670"/>
                  <a:gd name="connsiteY10" fmla="*/ 209550 h 214312"/>
                  <a:gd name="connsiteX11" fmla="*/ 4763 w 26670"/>
                  <a:gd name="connsiteY11" fmla="*/ 64770 h 214312"/>
                  <a:gd name="connsiteX12" fmla="*/ 9525 w 26670"/>
                  <a:gd name="connsiteY12" fmla="*/ 60008 h 214312"/>
                  <a:gd name="connsiteX13" fmla="*/ 18098 w 26670"/>
                  <a:gd name="connsiteY13" fmla="*/ 60008 h 214312"/>
                  <a:gd name="connsiteX14" fmla="*/ 22860 w 26670"/>
                  <a:gd name="connsiteY14" fmla="*/ 64770 h 214312"/>
                  <a:gd name="connsiteX15" fmla="*/ 22860 w 26670"/>
                  <a:gd name="connsiteY15" fmla="*/ 209550 h 214312"/>
                  <a:gd name="connsiteX16" fmla="*/ 18098 w 26670"/>
                  <a:gd name="connsiteY16" fmla="*/ 214313 h 214312"/>
                  <a:gd name="connsiteX17" fmla="*/ 9525 w 26670"/>
                  <a:gd name="connsiteY17" fmla="*/ 214313 h 214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6670" h="214312">
                    <a:moveTo>
                      <a:pt x="13335" y="26670"/>
                    </a:moveTo>
                    <a:cubicBezTo>
                      <a:pt x="9525" y="26670"/>
                      <a:pt x="5715" y="25717"/>
                      <a:pt x="3810" y="22860"/>
                    </a:cubicBezTo>
                    <a:cubicBezTo>
                      <a:pt x="1905" y="20003"/>
                      <a:pt x="0" y="17145"/>
                      <a:pt x="0" y="13335"/>
                    </a:cubicBezTo>
                    <a:cubicBezTo>
                      <a:pt x="0" y="9525"/>
                      <a:pt x="953" y="5715"/>
                      <a:pt x="3810" y="3810"/>
                    </a:cubicBezTo>
                    <a:cubicBezTo>
                      <a:pt x="5715" y="952"/>
                      <a:pt x="9525" y="0"/>
                      <a:pt x="13335" y="0"/>
                    </a:cubicBezTo>
                    <a:cubicBezTo>
                      <a:pt x="17145" y="0"/>
                      <a:pt x="20955" y="952"/>
                      <a:pt x="22860" y="3810"/>
                    </a:cubicBezTo>
                    <a:cubicBezTo>
                      <a:pt x="24765" y="6668"/>
                      <a:pt x="26670" y="9525"/>
                      <a:pt x="26670" y="13335"/>
                    </a:cubicBezTo>
                    <a:cubicBezTo>
                      <a:pt x="26670" y="17145"/>
                      <a:pt x="25718" y="20955"/>
                      <a:pt x="22860" y="22860"/>
                    </a:cubicBezTo>
                    <a:cubicBezTo>
                      <a:pt x="20955" y="25717"/>
                      <a:pt x="17145" y="26670"/>
                      <a:pt x="13335" y="26670"/>
                    </a:cubicBezTo>
                    <a:close/>
                    <a:moveTo>
                      <a:pt x="9525" y="214313"/>
                    </a:moveTo>
                    <a:cubicBezTo>
                      <a:pt x="6668" y="214313"/>
                      <a:pt x="4763" y="212408"/>
                      <a:pt x="4763" y="209550"/>
                    </a:cubicBezTo>
                    <a:lnTo>
                      <a:pt x="4763" y="64770"/>
                    </a:lnTo>
                    <a:cubicBezTo>
                      <a:pt x="4763" y="61913"/>
                      <a:pt x="6668" y="60008"/>
                      <a:pt x="9525" y="60008"/>
                    </a:cubicBezTo>
                    <a:lnTo>
                      <a:pt x="18098" y="60008"/>
                    </a:lnTo>
                    <a:cubicBezTo>
                      <a:pt x="20955" y="60008"/>
                      <a:pt x="22860" y="61913"/>
                      <a:pt x="22860" y="64770"/>
                    </a:cubicBezTo>
                    <a:lnTo>
                      <a:pt x="22860" y="209550"/>
                    </a:lnTo>
                    <a:cubicBezTo>
                      <a:pt x="22860" y="212408"/>
                      <a:pt x="20955" y="214313"/>
                      <a:pt x="18098" y="214313"/>
                    </a:cubicBezTo>
                    <a:lnTo>
                      <a:pt x="9525" y="214313"/>
                    </a:lnTo>
                    <a:close/>
                  </a:path>
                </a:pathLst>
              </a:custGeom>
              <a:grpFill/>
              <a:ln w="95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7F4BB392-CDAB-4284-BF79-F9B4D3F9B2A6}"/>
                  </a:ext>
                </a:extLst>
              </p:cNvPr>
              <p:cNvSpPr/>
              <p:nvPr/>
            </p:nvSpPr>
            <p:spPr>
              <a:xfrm>
                <a:off x="5875971" y="-610552"/>
                <a:ext cx="125730" cy="158114"/>
              </a:xfrm>
              <a:custGeom>
                <a:avLst/>
                <a:gdLst>
                  <a:gd name="connsiteX0" fmla="*/ 4763 w 125730"/>
                  <a:gd name="connsiteY0" fmla="*/ 158115 h 158114"/>
                  <a:gd name="connsiteX1" fmla="*/ 0 w 125730"/>
                  <a:gd name="connsiteY1" fmla="*/ 153353 h 158114"/>
                  <a:gd name="connsiteX2" fmla="*/ 0 w 125730"/>
                  <a:gd name="connsiteY2" fmla="*/ 8573 h 158114"/>
                  <a:gd name="connsiteX3" fmla="*/ 4763 w 125730"/>
                  <a:gd name="connsiteY3" fmla="*/ 3810 h 158114"/>
                  <a:gd name="connsiteX4" fmla="*/ 10478 w 125730"/>
                  <a:gd name="connsiteY4" fmla="*/ 3810 h 158114"/>
                  <a:gd name="connsiteX5" fmla="*/ 15240 w 125730"/>
                  <a:gd name="connsiteY5" fmla="*/ 8573 h 158114"/>
                  <a:gd name="connsiteX6" fmla="*/ 16193 w 125730"/>
                  <a:gd name="connsiteY6" fmla="*/ 21907 h 158114"/>
                  <a:gd name="connsiteX7" fmla="*/ 47625 w 125730"/>
                  <a:gd name="connsiteY7" fmla="*/ 5715 h 158114"/>
                  <a:gd name="connsiteX8" fmla="*/ 80010 w 125730"/>
                  <a:gd name="connsiteY8" fmla="*/ 0 h 158114"/>
                  <a:gd name="connsiteX9" fmla="*/ 114300 w 125730"/>
                  <a:gd name="connsiteY9" fmla="*/ 11430 h 158114"/>
                  <a:gd name="connsiteX10" fmla="*/ 125730 w 125730"/>
                  <a:gd name="connsiteY10" fmla="*/ 46673 h 158114"/>
                  <a:gd name="connsiteX11" fmla="*/ 125730 w 125730"/>
                  <a:gd name="connsiteY11" fmla="*/ 153353 h 158114"/>
                  <a:gd name="connsiteX12" fmla="*/ 120968 w 125730"/>
                  <a:gd name="connsiteY12" fmla="*/ 158115 h 158114"/>
                  <a:gd name="connsiteX13" fmla="*/ 112395 w 125730"/>
                  <a:gd name="connsiteY13" fmla="*/ 158115 h 158114"/>
                  <a:gd name="connsiteX14" fmla="*/ 107633 w 125730"/>
                  <a:gd name="connsiteY14" fmla="*/ 153353 h 158114"/>
                  <a:gd name="connsiteX15" fmla="*/ 107633 w 125730"/>
                  <a:gd name="connsiteY15" fmla="*/ 53340 h 158114"/>
                  <a:gd name="connsiteX16" fmla="*/ 100013 w 125730"/>
                  <a:gd name="connsiteY16" fmla="*/ 24765 h 158114"/>
                  <a:gd name="connsiteX17" fmla="*/ 75248 w 125730"/>
                  <a:gd name="connsiteY17" fmla="*/ 15240 h 158114"/>
                  <a:gd name="connsiteX18" fmla="*/ 15240 w 125730"/>
                  <a:gd name="connsiteY18" fmla="*/ 35243 h 158114"/>
                  <a:gd name="connsiteX19" fmla="*/ 15240 w 125730"/>
                  <a:gd name="connsiteY19" fmla="*/ 153353 h 158114"/>
                  <a:gd name="connsiteX20" fmla="*/ 10478 w 125730"/>
                  <a:gd name="connsiteY20" fmla="*/ 158115 h 158114"/>
                  <a:gd name="connsiteX21" fmla="*/ 4763 w 125730"/>
                  <a:gd name="connsiteY21" fmla="*/ 158115 h 15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5730" h="158114">
                    <a:moveTo>
                      <a:pt x="4763" y="158115"/>
                    </a:moveTo>
                    <a:cubicBezTo>
                      <a:pt x="1905" y="158115"/>
                      <a:pt x="0" y="156210"/>
                      <a:pt x="0" y="153353"/>
                    </a:cubicBezTo>
                    <a:lnTo>
                      <a:pt x="0" y="8573"/>
                    </a:lnTo>
                    <a:cubicBezTo>
                      <a:pt x="0" y="5715"/>
                      <a:pt x="1905" y="3810"/>
                      <a:pt x="4763" y="3810"/>
                    </a:cubicBezTo>
                    <a:lnTo>
                      <a:pt x="10478" y="3810"/>
                    </a:lnTo>
                    <a:cubicBezTo>
                      <a:pt x="13335" y="3810"/>
                      <a:pt x="15240" y="5715"/>
                      <a:pt x="15240" y="8573"/>
                    </a:cubicBezTo>
                    <a:lnTo>
                      <a:pt x="16193" y="21907"/>
                    </a:lnTo>
                    <a:cubicBezTo>
                      <a:pt x="26670" y="14287"/>
                      <a:pt x="37148" y="9525"/>
                      <a:pt x="47625" y="5715"/>
                    </a:cubicBezTo>
                    <a:cubicBezTo>
                      <a:pt x="59055" y="1905"/>
                      <a:pt x="69533" y="0"/>
                      <a:pt x="80010" y="0"/>
                    </a:cubicBezTo>
                    <a:cubicBezTo>
                      <a:pt x="95250" y="0"/>
                      <a:pt x="106680" y="3810"/>
                      <a:pt x="114300" y="11430"/>
                    </a:cubicBezTo>
                    <a:cubicBezTo>
                      <a:pt x="121920" y="19050"/>
                      <a:pt x="125730" y="30480"/>
                      <a:pt x="125730" y="46673"/>
                    </a:cubicBezTo>
                    <a:lnTo>
                      <a:pt x="125730" y="153353"/>
                    </a:lnTo>
                    <a:cubicBezTo>
                      <a:pt x="125730" y="156210"/>
                      <a:pt x="123825" y="158115"/>
                      <a:pt x="120968" y="158115"/>
                    </a:cubicBezTo>
                    <a:lnTo>
                      <a:pt x="112395" y="158115"/>
                    </a:lnTo>
                    <a:cubicBezTo>
                      <a:pt x="109538" y="158115"/>
                      <a:pt x="107633" y="156210"/>
                      <a:pt x="107633" y="153353"/>
                    </a:cubicBezTo>
                    <a:lnTo>
                      <a:pt x="107633" y="53340"/>
                    </a:lnTo>
                    <a:cubicBezTo>
                      <a:pt x="107633" y="40005"/>
                      <a:pt x="104775" y="30480"/>
                      <a:pt x="100013" y="24765"/>
                    </a:cubicBezTo>
                    <a:cubicBezTo>
                      <a:pt x="95250" y="19050"/>
                      <a:pt x="86678" y="15240"/>
                      <a:pt x="75248" y="15240"/>
                    </a:cubicBezTo>
                    <a:cubicBezTo>
                      <a:pt x="55245" y="15240"/>
                      <a:pt x="35243" y="21907"/>
                      <a:pt x="15240" y="35243"/>
                    </a:cubicBezTo>
                    <a:lnTo>
                      <a:pt x="15240" y="153353"/>
                    </a:lnTo>
                    <a:cubicBezTo>
                      <a:pt x="15240" y="156210"/>
                      <a:pt x="13335" y="158115"/>
                      <a:pt x="10478" y="158115"/>
                    </a:cubicBezTo>
                    <a:lnTo>
                      <a:pt x="4763" y="158115"/>
                    </a:lnTo>
                    <a:close/>
                  </a:path>
                </a:pathLst>
              </a:custGeom>
              <a:grpFill/>
              <a:ln w="952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7AE52327-0757-4033-9BAC-BFD12B159E43}"/>
                  </a:ext>
                </a:extLst>
              </p:cNvPr>
              <p:cNvSpPr/>
              <p:nvPr/>
            </p:nvSpPr>
            <p:spPr>
              <a:xfrm>
                <a:off x="6042659" y="-611504"/>
                <a:ext cx="129540" cy="163829"/>
              </a:xfrm>
              <a:custGeom>
                <a:avLst/>
                <a:gdLst>
                  <a:gd name="connsiteX0" fmla="*/ 73343 w 129540"/>
                  <a:gd name="connsiteY0" fmla="*/ 163830 h 163829"/>
                  <a:gd name="connsiteX1" fmla="*/ 18098 w 129540"/>
                  <a:gd name="connsiteY1" fmla="*/ 142875 h 163829"/>
                  <a:gd name="connsiteX2" fmla="*/ 0 w 129540"/>
                  <a:gd name="connsiteY2" fmla="*/ 80962 h 163829"/>
                  <a:gd name="connsiteX3" fmla="*/ 19050 w 129540"/>
                  <a:gd name="connsiteY3" fmla="*/ 20955 h 163829"/>
                  <a:gd name="connsiteX4" fmla="*/ 71438 w 129540"/>
                  <a:gd name="connsiteY4" fmla="*/ 0 h 163829"/>
                  <a:gd name="connsiteX5" fmla="*/ 114300 w 129540"/>
                  <a:gd name="connsiteY5" fmla="*/ 16192 h 163829"/>
                  <a:gd name="connsiteX6" fmla="*/ 129540 w 129540"/>
                  <a:gd name="connsiteY6" fmla="*/ 61913 h 163829"/>
                  <a:gd name="connsiteX7" fmla="*/ 128588 w 129540"/>
                  <a:gd name="connsiteY7" fmla="*/ 80010 h 163829"/>
                  <a:gd name="connsiteX8" fmla="*/ 123825 w 129540"/>
                  <a:gd name="connsiteY8" fmla="*/ 84773 h 163829"/>
                  <a:gd name="connsiteX9" fmla="*/ 20003 w 129540"/>
                  <a:gd name="connsiteY9" fmla="*/ 84773 h 163829"/>
                  <a:gd name="connsiteX10" fmla="*/ 34290 w 129540"/>
                  <a:gd name="connsiteY10" fmla="*/ 132398 h 163829"/>
                  <a:gd name="connsiteX11" fmla="*/ 77153 w 129540"/>
                  <a:gd name="connsiteY11" fmla="*/ 147637 h 163829"/>
                  <a:gd name="connsiteX12" fmla="*/ 119063 w 129540"/>
                  <a:gd name="connsiteY12" fmla="*/ 140018 h 163829"/>
                  <a:gd name="connsiteX13" fmla="*/ 124778 w 129540"/>
                  <a:gd name="connsiteY13" fmla="*/ 138112 h 163829"/>
                  <a:gd name="connsiteX14" fmla="*/ 126683 w 129540"/>
                  <a:gd name="connsiteY14" fmla="*/ 139065 h 163829"/>
                  <a:gd name="connsiteX15" fmla="*/ 127635 w 129540"/>
                  <a:gd name="connsiteY15" fmla="*/ 141923 h 163829"/>
                  <a:gd name="connsiteX16" fmla="*/ 127635 w 129540"/>
                  <a:gd name="connsiteY16" fmla="*/ 146685 h 163829"/>
                  <a:gd name="connsiteX17" fmla="*/ 123825 w 129540"/>
                  <a:gd name="connsiteY17" fmla="*/ 153353 h 163829"/>
                  <a:gd name="connsiteX18" fmla="*/ 73343 w 129540"/>
                  <a:gd name="connsiteY18" fmla="*/ 163830 h 163829"/>
                  <a:gd name="connsiteX19" fmla="*/ 110490 w 129540"/>
                  <a:gd name="connsiteY19" fmla="*/ 70485 h 163829"/>
                  <a:gd name="connsiteX20" fmla="*/ 110490 w 129540"/>
                  <a:gd name="connsiteY20" fmla="*/ 60008 h 163829"/>
                  <a:gd name="connsiteX21" fmla="*/ 100013 w 129540"/>
                  <a:gd name="connsiteY21" fmla="*/ 26670 h 163829"/>
                  <a:gd name="connsiteX22" fmla="*/ 68580 w 129540"/>
                  <a:gd name="connsiteY22" fmla="*/ 15240 h 163829"/>
                  <a:gd name="connsiteX23" fmla="*/ 17145 w 129540"/>
                  <a:gd name="connsiteY23" fmla="*/ 70485 h 163829"/>
                  <a:gd name="connsiteX24" fmla="*/ 110490 w 129540"/>
                  <a:gd name="connsiteY24" fmla="*/ 70485 h 163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9540" h="163829">
                    <a:moveTo>
                      <a:pt x="73343" y="163830"/>
                    </a:moveTo>
                    <a:cubicBezTo>
                      <a:pt x="48578" y="163830"/>
                      <a:pt x="30480" y="157162"/>
                      <a:pt x="18098" y="142875"/>
                    </a:cubicBezTo>
                    <a:cubicBezTo>
                      <a:pt x="5715" y="128587"/>
                      <a:pt x="0" y="108585"/>
                      <a:pt x="0" y="80962"/>
                    </a:cubicBezTo>
                    <a:cubicBezTo>
                      <a:pt x="0" y="55245"/>
                      <a:pt x="5715" y="35243"/>
                      <a:pt x="19050" y="20955"/>
                    </a:cubicBezTo>
                    <a:cubicBezTo>
                      <a:pt x="31433" y="6667"/>
                      <a:pt x="48578" y="0"/>
                      <a:pt x="71438" y="0"/>
                    </a:cubicBezTo>
                    <a:cubicBezTo>
                      <a:pt x="90488" y="0"/>
                      <a:pt x="104775" y="5715"/>
                      <a:pt x="114300" y="16192"/>
                    </a:cubicBezTo>
                    <a:cubicBezTo>
                      <a:pt x="123825" y="26670"/>
                      <a:pt x="129540" y="41910"/>
                      <a:pt x="129540" y="61913"/>
                    </a:cubicBezTo>
                    <a:cubicBezTo>
                      <a:pt x="129540" y="70485"/>
                      <a:pt x="129540" y="76200"/>
                      <a:pt x="128588" y="80010"/>
                    </a:cubicBezTo>
                    <a:cubicBezTo>
                      <a:pt x="127635" y="82868"/>
                      <a:pt x="126683" y="84773"/>
                      <a:pt x="123825" y="84773"/>
                    </a:cubicBezTo>
                    <a:lnTo>
                      <a:pt x="20003" y="84773"/>
                    </a:lnTo>
                    <a:cubicBezTo>
                      <a:pt x="20003" y="106680"/>
                      <a:pt x="24765" y="121920"/>
                      <a:pt x="34290" y="132398"/>
                    </a:cubicBezTo>
                    <a:cubicBezTo>
                      <a:pt x="43815" y="142875"/>
                      <a:pt x="58103" y="147637"/>
                      <a:pt x="77153" y="147637"/>
                    </a:cubicBezTo>
                    <a:cubicBezTo>
                      <a:pt x="91440" y="147637"/>
                      <a:pt x="105728" y="144780"/>
                      <a:pt x="119063" y="140018"/>
                    </a:cubicBezTo>
                    <a:cubicBezTo>
                      <a:pt x="121920" y="139065"/>
                      <a:pt x="123825" y="138112"/>
                      <a:pt x="124778" y="138112"/>
                    </a:cubicBezTo>
                    <a:cubicBezTo>
                      <a:pt x="125730" y="138112"/>
                      <a:pt x="126683" y="138112"/>
                      <a:pt x="126683" y="139065"/>
                    </a:cubicBezTo>
                    <a:cubicBezTo>
                      <a:pt x="127635" y="140018"/>
                      <a:pt x="127635" y="140970"/>
                      <a:pt x="127635" y="141923"/>
                    </a:cubicBezTo>
                    <a:lnTo>
                      <a:pt x="127635" y="146685"/>
                    </a:lnTo>
                    <a:cubicBezTo>
                      <a:pt x="127635" y="149543"/>
                      <a:pt x="126683" y="152400"/>
                      <a:pt x="123825" y="153353"/>
                    </a:cubicBezTo>
                    <a:cubicBezTo>
                      <a:pt x="106680" y="160020"/>
                      <a:pt x="90488" y="163830"/>
                      <a:pt x="73343" y="163830"/>
                    </a:cubicBezTo>
                    <a:close/>
                    <a:moveTo>
                      <a:pt x="110490" y="70485"/>
                    </a:moveTo>
                    <a:cubicBezTo>
                      <a:pt x="110490" y="67627"/>
                      <a:pt x="110490" y="63818"/>
                      <a:pt x="110490" y="60008"/>
                    </a:cubicBezTo>
                    <a:cubicBezTo>
                      <a:pt x="110490" y="45720"/>
                      <a:pt x="106680" y="34290"/>
                      <a:pt x="100013" y="26670"/>
                    </a:cubicBezTo>
                    <a:cubicBezTo>
                      <a:pt x="92393" y="19050"/>
                      <a:pt x="81915" y="15240"/>
                      <a:pt x="68580" y="15240"/>
                    </a:cubicBezTo>
                    <a:cubicBezTo>
                      <a:pt x="36195" y="15240"/>
                      <a:pt x="19050" y="33338"/>
                      <a:pt x="17145" y="70485"/>
                    </a:cubicBezTo>
                    <a:lnTo>
                      <a:pt x="110490" y="70485"/>
                    </a:lnTo>
                    <a:close/>
                  </a:path>
                </a:pathLst>
              </a:custGeom>
              <a:grp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92A6689D-20C2-4691-8B84-9A1E0848FE1E}"/>
                  </a:ext>
                </a:extLst>
              </p:cNvPr>
              <p:cNvSpPr/>
              <p:nvPr/>
            </p:nvSpPr>
            <p:spPr>
              <a:xfrm>
                <a:off x="5071109" y="-347662"/>
                <a:ext cx="42862" cy="228600"/>
              </a:xfrm>
              <a:custGeom>
                <a:avLst/>
                <a:gdLst>
                  <a:gd name="connsiteX0" fmla="*/ 25718 w 42862"/>
                  <a:gd name="connsiteY0" fmla="*/ 228600 h 228600"/>
                  <a:gd name="connsiteX1" fmla="*/ 6668 w 42862"/>
                  <a:gd name="connsiteY1" fmla="*/ 220980 h 228600"/>
                  <a:gd name="connsiteX2" fmla="*/ 0 w 42862"/>
                  <a:gd name="connsiteY2" fmla="*/ 200977 h 228600"/>
                  <a:gd name="connsiteX3" fmla="*/ 0 w 42862"/>
                  <a:gd name="connsiteY3" fmla="*/ 4763 h 228600"/>
                  <a:gd name="connsiteX4" fmla="*/ 4763 w 42862"/>
                  <a:gd name="connsiteY4" fmla="*/ 0 h 228600"/>
                  <a:gd name="connsiteX5" fmla="*/ 13335 w 42862"/>
                  <a:gd name="connsiteY5" fmla="*/ 0 h 228600"/>
                  <a:gd name="connsiteX6" fmla="*/ 18098 w 42862"/>
                  <a:gd name="connsiteY6" fmla="*/ 4763 h 228600"/>
                  <a:gd name="connsiteX7" fmla="*/ 18098 w 42862"/>
                  <a:gd name="connsiteY7" fmla="*/ 200977 h 228600"/>
                  <a:gd name="connsiteX8" fmla="*/ 20955 w 42862"/>
                  <a:gd name="connsiteY8" fmla="*/ 210502 h 228600"/>
                  <a:gd name="connsiteX9" fmla="*/ 30480 w 42862"/>
                  <a:gd name="connsiteY9" fmla="*/ 213360 h 228600"/>
                  <a:gd name="connsiteX10" fmla="*/ 34290 w 42862"/>
                  <a:gd name="connsiteY10" fmla="*/ 213360 h 228600"/>
                  <a:gd name="connsiteX11" fmla="*/ 38100 w 42862"/>
                  <a:gd name="connsiteY11" fmla="*/ 213360 h 228600"/>
                  <a:gd name="connsiteX12" fmla="*/ 42863 w 42862"/>
                  <a:gd name="connsiteY12" fmla="*/ 218123 h 228600"/>
                  <a:gd name="connsiteX13" fmla="*/ 42863 w 42862"/>
                  <a:gd name="connsiteY13" fmla="*/ 223838 h 228600"/>
                  <a:gd name="connsiteX14" fmla="*/ 39053 w 42862"/>
                  <a:gd name="connsiteY14" fmla="*/ 228600 h 228600"/>
                  <a:gd name="connsiteX15" fmla="*/ 25718 w 42862"/>
                  <a:gd name="connsiteY15" fmla="*/ 228600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2862" h="228600">
                    <a:moveTo>
                      <a:pt x="25718" y="228600"/>
                    </a:moveTo>
                    <a:cubicBezTo>
                      <a:pt x="17145" y="228600"/>
                      <a:pt x="11430" y="225743"/>
                      <a:pt x="6668" y="220980"/>
                    </a:cubicBezTo>
                    <a:cubicBezTo>
                      <a:pt x="1905" y="216218"/>
                      <a:pt x="0" y="209550"/>
                      <a:pt x="0" y="200977"/>
                    </a:cubicBezTo>
                    <a:lnTo>
                      <a:pt x="0" y="4763"/>
                    </a:lnTo>
                    <a:cubicBezTo>
                      <a:pt x="0" y="1905"/>
                      <a:pt x="1905" y="0"/>
                      <a:pt x="4763" y="0"/>
                    </a:cubicBezTo>
                    <a:lnTo>
                      <a:pt x="13335" y="0"/>
                    </a:lnTo>
                    <a:cubicBezTo>
                      <a:pt x="16193" y="0"/>
                      <a:pt x="18098" y="1905"/>
                      <a:pt x="18098" y="4763"/>
                    </a:cubicBezTo>
                    <a:lnTo>
                      <a:pt x="18098" y="200977"/>
                    </a:lnTo>
                    <a:cubicBezTo>
                      <a:pt x="18098" y="205740"/>
                      <a:pt x="19050" y="208598"/>
                      <a:pt x="20955" y="210502"/>
                    </a:cubicBezTo>
                    <a:cubicBezTo>
                      <a:pt x="22860" y="212408"/>
                      <a:pt x="25718" y="213360"/>
                      <a:pt x="30480" y="213360"/>
                    </a:cubicBezTo>
                    <a:cubicBezTo>
                      <a:pt x="31433" y="213360"/>
                      <a:pt x="33338" y="213360"/>
                      <a:pt x="34290" y="213360"/>
                    </a:cubicBezTo>
                    <a:cubicBezTo>
                      <a:pt x="36195" y="213360"/>
                      <a:pt x="37148" y="213360"/>
                      <a:pt x="38100" y="213360"/>
                    </a:cubicBezTo>
                    <a:cubicBezTo>
                      <a:pt x="40958" y="213360"/>
                      <a:pt x="42863" y="215265"/>
                      <a:pt x="42863" y="218123"/>
                    </a:cubicBezTo>
                    <a:lnTo>
                      <a:pt x="42863" y="223838"/>
                    </a:lnTo>
                    <a:cubicBezTo>
                      <a:pt x="42863" y="226695"/>
                      <a:pt x="41910" y="227648"/>
                      <a:pt x="39053" y="228600"/>
                    </a:cubicBezTo>
                    <a:cubicBezTo>
                      <a:pt x="34290" y="228600"/>
                      <a:pt x="30480" y="228600"/>
                      <a:pt x="25718" y="228600"/>
                    </a:cubicBezTo>
                    <a:close/>
                  </a:path>
                </a:pathLst>
              </a:custGeom>
              <a:grp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CA5E5E5E-F5DE-4496-A505-3B6F7ABCEFD6}"/>
                  </a:ext>
                </a:extLst>
              </p:cNvPr>
              <p:cNvSpPr/>
              <p:nvPr/>
            </p:nvSpPr>
            <p:spPr>
              <a:xfrm>
                <a:off x="5139689" y="-279082"/>
                <a:ext cx="129539" cy="163830"/>
              </a:xfrm>
              <a:custGeom>
                <a:avLst/>
                <a:gdLst>
                  <a:gd name="connsiteX0" fmla="*/ 73342 w 129539"/>
                  <a:gd name="connsiteY0" fmla="*/ 163830 h 163830"/>
                  <a:gd name="connsiteX1" fmla="*/ 18097 w 129539"/>
                  <a:gd name="connsiteY1" fmla="*/ 142875 h 163830"/>
                  <a:gd name="connsiteX2" fmla="*/ 0 w 129539"/>
                  <a:gd name="connsiteY2" fmla="*/ 80963 h 163830"/>
                  <a:gd name="connsiteX3" fmla="*/ 19050 w 129539"/>
                  <a:gd name="connsiteY3" fmla="*/ 20955 h 163830"/>
                  <a:gd name="connsiteX4" fmla="*/ 71438 w 129539"/>
                  <a:gd name="connsiteY4" fmla="*/ 0 h 163830"/>
                  <a:gd name="connsiteX5" fmla="*/ 114300 w 129539"/>
                  <a:gd name="connsiteY5" fmla="*/ 16193 h 163830"/>
                  <a:gd name="connsiteX6" fmla="*/ 129540 w 129539"/>
                  <a:gd name="connsiteY6" fmla="*/ 61913 h 163830"/>
                  <a:gd name="connsiteX7" fmla="*/ 128588 w 129539"/>
                  <a:gd name="connsiteY7" fmla="*/ 80010 h 163830"/>
                  <a:gd name="connsiteX8" fmla="*/ 123825 w 129539"/>
                  <a:gd name="connsiteY8" fmla="*/ 84772 h 163830"/>
                  <a:gd name="connsiteX9" fmla="*/ 18097 w 129539"/>
                  <a:gd name="connsiteY9" fmla="*/ 84772 h 163830"/>
                  <a:gd name="connsiteX10" fmla="*/ 32385 w 129539"/>
                  <a:gd name="connsiteY10" fmla="*/ 132397 h 163830"/>
                  <a:gd name="connsiteX11" fmla="*/ 75247 w 129539"/>
                  <a:gd name="connsiteY11" fmla="*/ 147638 h 163830"/>
                  <a:gd name="connsiteX12" fmla="*/ 117157 w 129539"/>
                  <a:gd name="connsiteY12" fmla="*/ 140018 h 163830"/>
                  <a:gd name="connsiteX13" fmla="*/ 122872 w 129539"/>
                  <a:gd name="connsiteY13" fmla="*/ 138113 h 163830"/>
                  <a:gd name="connsiteX14" fmla="*/ 124777 w 129539"/>
                  <a:gd name="connsiteY14" fmla="*/ 139065 h 163830"/>
                  <a:gd name="connsiteX15" fmla="*/ 125730 w 129539"/>
                  <a:gd name="connsiteY15" fmla="*/ 141922 h 163830"/>
                  <a:gd name="connsiteX16" fmla="*/ 125730 w 129539"/>
                  <a:gd name="connsiteY16" fmla="*/ 146685 h 163830"/>
                  <a:gd name="connsiteX17" fmla="*/ 121920 w 129539"/>
                  <a:gd name="connsiteY17" fmla="*/ 153352 h 163830"/>
                  <a:gd name="connsiteX18" fmla="*/ 73342 w 129539"/>
                  <a:gd name="connsiteY18" fmla="*/ 163830 h 163830"/>
                  <a:gd name="connsiteX19" fmla="*/ 111442 w 129539"/>
                  <a:gd name="connsiteY19" fmla="*/ 70485 h 163830"/>
                  <a:gd name="connsiteX20" fmla="*/ 111442 w 129539"/>
                  <a:gd name="connsiteY20" fmla="*/ 60007 h 163830"/>
                  <a:gd name="connsiteX21" fmla="*/ 100965 w 129539"/>
                  <a:gd name="connsiteY21" fmla="*/ 26670 h 163830"/>
                  <a:gd name="connsiteX22" fmla="*/ 69532 w 129539"/>
                  <a:gd name="connsiteY22" fmla="*/ 15240 h 163830"/>
                  <a:gd name="connsiteX23" fmla="*/ 18097 w 129539"/>
                  <a:gd name="connsiteY23" fmla="*/ 70485 h 163830"/>
                  <a:gd name="connsiteX24" fmla="*/ 111442 w 129539"/>
                  <a:gd name="connsiteY24" fmla="*/ 70485 h 163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9539" h="163830">
                    <a:moveTo>
                      <a:pt x="73342" y="163830"/>
                    </a:moveTo>
                    <a:cubicBezTo>
                      <a:pt x="48577" y="163830"/>
                      <a:pt x="30480" y="157163"/>
                      <a:pt x="18097" y="142875"/>
                    </a:cubicBezTo>
                    <a:cubicBezTo>
                      <a:pt x="5715" y="128588"/>
                      <a:pt x="0" y="108585"/>
                      <a:pt x="0" y="80963"/>
                    </a:cubicBezTo>
                    <a:cubicBezTo>
                      <a:pt x="0" y="55245"/>
                      <a:pt x="5715" y="35243"/>
                      <a:pt x="19050" y="20955"/>
                    </a:cubicBezTo>
                    <a:cubicBezTo>
                      <a:pt x="31432" y="6668"/>
                      <a:pt x="48577" y="0"/>
                      <a:pt x="71438" y="0"/>
                    </a:cubicBezTo>
                    <a:cubicBezTo>
                      <a:pt x="90488" y="0"/>
                      <a:pt x="104775" y="5715"/>
                      <a:pt x="114300" y="16193"/>
                    </a:cubicBezTo>
                    <a:cubicBezTo>
                      <a:pt x="123825" y="26670"/>
                      <a:pt x="129540" y="41910"/>
                      <a:pt x="129540" y="61913"/>
                    </a:cubicBezTo>
                    <a:cubicBezTo>
                      <a:pt x="129540" y="70485"/>
                      <a:pt x="129540" y="76200"/>
                      <a:pt x="128588" y="80010"/>
                    </a:cubicBezTo>
                    <a:cubicBezTo>
                      <a:pt x="127635" y="82868"/>
                      <a:pt x="126682" y="84772"/>
                      <a:pt x="123825" y="84772"/>
                    </a:cubicBezTo>
                    <a:lnTo>
                      <a:pt x="18097" y="84772"/>
                    </a:lnTo>
                    <a:cubicBezTo>
                      <a:pt x="18097" y="106680"/>
                      <a:pt x="22860" y="121920"/>
                      <a:pt x="32385" y="132397"/>
                    </a:cubicBezTo>
                    <a:cubicBezTo>
                      <a:pt x="41910" y="142875"/>
                      <a:pt x="56197" y="147638"/>
                      <a:pt x="75247" y="147638"/>
                    </a:cubicBezTo>
                    <a:cubicBezTo>
                      <a:pt x="89535" y="147638"/>
                      <a:pt x="103822" y="144780"/>
                      <a:pt x="117157" y="140018"/>
                    </a:cubicBezTo>
                    <a:cubicBezTo>
                      <a:pt x="120015" y="139065"/>
                      <a:pt x="121920" y="138113"/>
                      <a:pt x="122872" y="138113"/>
                    </a:cubicBezTo>
                    <a:cubicBezTo>
                      <a:pt x="123825" y="138113"/>
                      <a:pt x="124777" y="138113"/>
                      <a:pt x="124777" y="139065"/>
                    </a:cubicBezTo>
                    <a:cubicBezTo>
                      <a:pt x="125730" y="140018"/>
                      <a:pt x="125730" y="140970"/>
                      <a:pt x="125730" y="141922"/>
                    </a:cubicBezTo>
                    <a:lnTo>
                      <a:pt x="125730" y="146685"/>
                    </a:lnTo>
                    <a:cubicBezTo>
                      <a:pt x="125730" y="149543"/>
                      <a:pt x="124777" y="152400"/>
                      <a:pt x="121920" y="153352"/>
                    </a:cubicBezTo>
                    <a:cubicBezTo>
                      <a:pt x="107632" y="160020"/>
                      <a:pt x="91440" y="163830"/>
                      <a:pt x="73342" y="163830"/>
                    </a:cubicBezTo>
                    <a:close/>
                    <a:moveTo>
                      <a:pt x="111442" y="70485"/>
                    </a:moveTo>
                    <a:cubicBezTo>
                      <a:pt x="111442" y="67627"/>
                      <a:pt x="111442" y="63818"/>
                      <a:pt x="111442" y="60007"/>
                    </a:cubicBezTo>
                    <a:cubicBezTo>
                      <a:pt x="111442" y="45720"/>
                      <a:pt x="107632" y="34290"/>
                      <a:pt x="100965" y="26670"/>
                    </a:cubicBezTo>
                    <a:cubicBezTo>
                      <a:pt x="93345" y="19050"/>
                      <a:pt x="82867" y="15240"/>
                      <a:pt x="69532" y="15240"/>
                    </a:cubicBezTo>
                    <a:cubicBezTo>
                      <a:pt x="37147" y="15240"/>
                      <a:pt x="20002" y="33338"/>
                      <a:pt x="18097" y="70485"/>
                    </a:cubicBezTo>
                    <a:lnTo>
                      <a:pt x="111442" y="70485"/>
                    </a:lnTo>
                    <a:close/>
                  </a:path>
                </a:pathLst>
              </a:custGeom>
              <a:grp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4B4021BB-D1B3-4F2E-B777-E9D8892A32EB}"/>
                  </a:ext>
                </a:extLst>
              </p:cNvPr>
              <p:cNvSpPr/>
              <p:nvPr/>
            </p:nvSpPr>
            <p:spPr>
              <a:xfrm>
                <a:off x="5296852" y="-279082"/>
                <a:ext cx="119062" cy="162877"/>
              </a:xfrm>
              <a:custGeom>
                <a:avLst/>
                <a:gdLst>
                  <a:gd name="connsiteX0" fmla="*/ 45720 w 119062"/>
                  <a:gd name="connsiteY0" fmla="*/ 162877 h 162877"/>
                  <a:gd name="connsiteX1" fmla="*/ 12382 w 119062"/>
                  <a:gd name="connsiteY1" fmla="*/ 150495 h 162877"/>
                  <a:gd name="connsiteX2" fmla="*/ 0 w 119062"/>
                  <a:gd name="connsiteY2" fmla="*/ 118110 h 162877"/>
                  <a:gd name="connsiteX3" fmla="*/ 15240 w 119062"/>
                  <a:gd name="connsiteY3" fmla="*/ 82868 h 162877"/>
                  <a:gd name="connsiteX4" fmla="*/ 57150 w 119062"/>
                  <a:gd name="connsiteY4" fmla="*/ 69532 h 162877"/>
                  <a:gd name="connsiteX5" fmla="*/ 100965 w 119062"/>
                  <a:gd name="connsiteY5" fmla="*/ 76200 h 162877"/>
                  <a:gd name="connsiteX6" fmla="*/ 100965 w 119062"/>
                  <a:gd name="connsiteY6" fmla="*/ 50482 h 162877"/>
                  <a:gd name="connsiteX7" fmla="*/ 92392 w 119062"/>
                  <a:gd name="connsiteY7" fmla="*/ 23813 h 162877"/>
                  <a:gd name="connsiteX8" fmla="*/ 62865 w 119062"/>
                  <a:gd name="connsiteY8" fmla="*/ 15240 h 162877"/>
                  <a:gd name="connsiteX9" fmla="*/ 18097 w 119062"/>
                  <a:gd name="connsiteY9" fmla="*/ 22860 h 162877"/>
                  <a:gd name="connsiteX10" fmla="*/ 13335 w 119062"/>
                  <a:gd name="connsiteY10" fmla="*/ 23813 h 162877"/>
                  <a:gd name="connsiteX11" fmla="*/ 10477 w 119062"/>
                  <a:gd name="connsiteY11" fmla="*/ 20002 h 162877"/>
                  <a:gd name="connsiteX12" fmla="*/ 10477 w 119062"/>
                  <a:gd name="connsiteY12" fmla="*/ 15240 h 162877"/>
                  <a:gd name="connsiteX13" fmla="*/ 11430 w 119062"/>
                  <a:gd name="connsiteY13" fmla="*/ 11430 h 162877"/>
                  <a:gd name="connsiteX14" fmla="*/ 14288 w 119062"/>
                  <a:gd name="connsiteY14" fmla="*/ 9525 h 162877"/>
                  <a:gd name="connsiteX15" fmla="*/ 65722 w 119062"/>
                  <a:gd name="connsiteY15" fmla="*/ 0 h 162877"/>
                  <a:gd name="connsiteX16" fmla="*/ 105727 w 119062"/>
                  <a:gd name="connsiteY16" fmla="*/ 11430 h 162877"/>
                  <a:gd name="connsiteX17" fmla="*/ 119063 w 119062"/>
                  <a:gd name="connsiteY17" fmla="*/ 45720 h 162877"/>
                  <a:gd name="connsiteX18" fmla="*/ 119063 w 119062"/>
                  <a:gd name="connsiteY18" fmla="*/ 154305 h 162877"/>
                  <a:gd name="connsiteX19" fmla="*/ 114300 w 119062"/>
                  <a:gd name="connsiteY19" fmla="*/ 159068 h 162877"/>
                  <a:gd name="connsiteX20" fmla="*/ 107632 w 119062"/>
                  <a:gd name="connsiteY20" fmla="*/ 159068 h 162877"/>
                  <a:gd name="connsiteX21" fmla="*/ 102870 w 119062"/>
                  <a:gd name="connsiteY21" fmla="*/ 154305 h 162877"/>
                  <a:gd name="connsiteX22" fmla="*/ 101917 w 119062"/>
                  <a:gd name="connsiteY22" fmla="*/ 140970 h 162877"/>
                  <a:gd name="connsiteX23" fmla="*/ 45720 w 119062"/>
                  <a:gd name="connsiteY23" fmla="*/ 162877 h 162877"/>
                  <a:gd name="connsiteX24" fmla="*/ 48577 w 119062"/>
                  <a:gd name="connsiteY24" fmla="*/ 146685 h 162877"/>
                  <a:gd name="connsiteX25" fmla="*/ 73342 w 119062"/>
                  <a:gd name="connsiteY25" fmla="*/ 141922 h 162877"/>
                  <a:gd name="connsiteX26" fmla="*/ 100965 w 119062"/>
                  <a:gd name="connsiteY26" fmla="*/ 128588 h 162877"/>
                  <a:gd name="connsiteX27" fmla="*/ 100965 w 119062"/>
                  <a:gd name="connsiteY27" fmla="*/ 90488 h 162877"/>
                  <a:gd name="connsiteX28" fmla="*/ 60960 w 119062"/>
                  <a:gd name="connsiteY28" fmla="*/ 84772 h 162877"/>
                  <a:gd name="connsiteX29" fmla="*/ 18097 w 119062"/>
                  <a:gd name="connsiteY29" fmla="*/ 118110 h 162877"/>
                  <a:gd name="connsiteX30" fmla="*/ 25717 w 119062"/>
                  <a:gd name="connsiteY30" fmla="*/ 140018 h 162877"/>
                  <a:gd name="connsiteX31" fmla="*/ 48577 w 119062"/>
                  <a:gd name="connsiteY31" fmla="*/ 146685 h 162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19062" h="162877">
                    <a:moveTo>
                      <a:pt x="45720" y="162877"/>
                    </a:moveTo>
                    <a:cubicBezTo>
                      <a:pt x="31432" y="162877"/>
                      <a:pt x="20002" y="159068"/>
                      <a:pt x="12382" y="150495"/>
                    </a:cubicBezTo>
                    <a:cubicBezTo>
                      <a:pt x="3810" y="142875"/>
                      <a:pt x="0" y="131445"/>
                      <a:pt x="0" y="118110"/>
                    </a:cubicBezTo>
                    <a:cubicBezTo>
                      <a:pt x="0" y="102870"/>
                      <a:pt x="4763" y="91440"/>
                      <a:pt x="15240" y="82868"/>
                    </a:cubicBezTo>
                    <a:cubicBezTo>
                      <a:pt x="25717" y="74295"/>
                      <a:pt x="39052" y="69532"/>
                      <a:pt x="57150" y="69532"/>
                    </a:cubicBezTo>
                    <a:cubicBezTo>
                      <a:pt x="70485" y="69532"/>
                      <a:pt x="85725" y="71438"/>
                      <a:pt x="100965" y="76200"/>
                    </a:cubicBezTo>
                    <a:lnTo>
                      <a:pt x="100965" y="50482"/>
                    </a:lnTo>
                    <a:cubicBezTo>
                      <a:pt x="100965" y="38100"/>
                      <a:pt x="98107" y="28575"/>
                      <a:pt x="92392" y="23813"/>
                    </a:cubicBezTo>
                    <a:cubicBezTo>
                      <a:pt x="86677" y="18097"/>
                      <a:pt x="76200" y="15240"/>
                      <a:pt x="62865" y="15240"/>
                    </a:cubicBezTo>
                    <a:cubicBezTo>
                      <a:pt x="48577" y="15240"/>
                      <a:pt x="34290" y="18097"/>
                      <a:pt x="18097" y="22860"/>
                    </a:cubicBezTo>
                    <a:cubicBezTo>
                      <a:pt x="16192" y="23813"/>
                      <a:pt x="14288" y="23813"/>
                      <a:pt x="13335" y="23813"/>
                    </a:cubicBezTo>
                    <a:cubicBezTo>
                      <a:pt x="11430" y="23813"/>
                      <a:pt x="10477" y="22860"/>
                      <a:pt x="10477" y="20002"/>
                    </a:cubicBezTo>
                    <a:lnTo>
                      <a:pt x="10477" y="15240"/>
                    </a:lnTo>
                    <a:cubicBezTo>
                      <a:pt x="10477" y="13335"/>
                      <a:pt x="10477" y="12382"/>
                      <a:pt x="11430" y="11430"/>
                    </a:cubicBezTo>
                    <a:cubicBezTo>
                      <a:pt x="12382" y="10477"/>
                      <a:pt x="13335" y="9525"/>
                      <a:pt x="14288" y="9525"/>
                    </a:cubicBezTo>
                    <a:cubicBezTo>
                      <a:pt x="30480" y="2857"/>
                      <a:pt x="47625" y="0"/>
                      <a:pt x="65722" y="0"/>
                    </a:cubicBezTo>
                    <a:cubicBezTo>
                      <a:pt x="83820" y="0"/>
                      <a:pt x="97155" y="3810"/>
                      <a:pt x="105727" y="11430"/>
                    </a:cubicBezTo>
                    <a:cubicBezTo>
                      <a:pt x="114300" y="19050"/>
                      <a:pt x="119063" y="30480"/>
                      <a:pt x="119063" y="45720"/>
                    </a:cubicBezTo>
                    <a:lnTo>
                      <a:pt x="119063" y="154305"/>
                    </a:lnTo>
                    <a:cubicBezTo>
                      <a:pt x="119063" y="157163"/>
                      <a:pt x="117157" y="159068"/>
                      <a:pt x="114300" y="159068"/>
                    </a:cubicBezTo>
                    <a:lnTo>
                      <a:pt x="107632" y="159068"/>
                    </a:lnTo>
                    <a:cubicBezTo>
                      <a:pt x="104775" y="159068"/>
                      <a:pt x="102870" y="157163"/>
                      <a:pt x="102870" y="154305"/>
                    </a:cubicBezTo>
                    <a:lnTo>
                      <a:pt x="101917" y="140970"/>
                    </a:lnTo>
                    <a:cubicBezTo>
                      <a:pt x="83820" y="155258"/>
                      <a:pt x="65722" y="162877"/>
                      <a:pt x="45720" y="162877"/>
                    </a:cubicBezTo>
                    <a:close/>
                    <a:moveTo>
                      <a:pt x="48577" y="146685"/>
                    </a:moveTo>
                    <a:cubicBezTo>
                      <a:pt x="56197" y="146685"/>
                      <a:pt x="64770" y="144780"/>
                      <a:pt x="73342" y="141922"/>
                    </a:cubicBezTo>
                    <a:cubicBezTo>
                      <a:pt x="81915" y="139065"/>
                      <a:pt x="91440" y="134302"/>
                      <a:pt x="100965" y="128588"/>
                    </a:cubicBezTo>
                    <a:lnTo>
                      <a:pt x="100965" y="90488"/>
                    </a:lnTo>
                    <a:cubicBezTo>
                      <a:pt x="87630" y="86677"/>
                      <a:pt x="74295" y="84772"/>
                      <a:pt x="60960" y="84772"/>
                    </a:cubicBezTo>
                    <a:cubicBezTo>
                      <a:pt x="32385" y="84772"/>
                      <a:pt x="18097" y="96202"/>
                      <a:pt x="18097" y="118110"/>
                    </a:cubicBezTo>
                    <a:cubicBezTo>
                      <a:pt x="18097" y="127635"/>
                      <a:pt x="20955" y="134302"/>
                      <a:pt x="25717" y="140018"/>
                    </a:cubicBezTo>
                    <a:cubicBezTo>
                      <a:pt x="31432" y="143827"/>
                      <a:pt x="38100" y="146685"/>
                      <a:pt x="48577" y="146685"/>
                    </a:cubicBezTo>
                    <a:close/>
                  </a:path>
                </a:pathLst>
              </a:custGeom>
              <a:grp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5E6FA93E-0DD3-4FF2-BA60-E3C75F4F096B}"/>
                  </a:ext>
                </a:extLst>
              </p:cNvPr>
              <p:cNvSpPr/>
              <p:nvPr/>
            </p:nvSpPr>
            <p:spPr>
              <a:xfrm>
                <a:off x="5462587" y="-275272"/>
                <a:ext cx="78104" cy="155257"/>
              </a:xfrm>
              <a:custGeom>
                <a:avLst/>
                <a:gdLst>
                  <a:gd name="connsiteX0" fmla="*/ 4763 w 78104"/>
                  <a:gd name="connsiteY0" fmla="*/ 155258 h 155257"/>
                  <a:gd name="connsiteX1" fmla="*/ 0 w 78104"/>
                  <a:gd name="connsiteY1" fmla="*/ 150495 h 155257"/>
                  <a:gd name="connsiteX2" fmla="*/ 0 w 78104"/>
                  <a:gd name="connsiteY2" fmla="*/ 5715 h 155257"/>
                  <a:gd name="connsiteX3" fmla="*/ 4763 w 78104"/>
                  <a:gd name="connsiteY3" fmla="*/ 953 h 155257"/>
                  <a:gd name="connsiteX4" fmla="*/ 10478 w 78104"/>
                  <a:gd name="connsiteY4" fmla="*/ 953 h 155257"/>
                  <a:gd name="connsiteX5" fmla="*/ 15240 w 78104"/>
                  <a:gd name="connsiteY5" fmla="*/ 5715 h 155257"/>
                  <a:gd name="connsiteX6" fmla="*/ 17145 w 78104"/>
                  <a:gd name="connsiteY6" fmla="*/ 23813 h 155257"/>
                  <a:gd name="connsiteX7" fmla="*/ 40005 w 78104"/>
                  <a:gd name="connsiteY7" fmla="*/ 5715 h 155257"/>
                  <a:gd name="connsiteX8" fmla="*/ 65722 w 78104"/>
                  <a:gd name="connsiteY8" fmla="*/ 0 h 155257"/>
                  <a:gd name="connsiteX9" fmla="*/ 73342 w 78104"/>
                  <a:gd name="connsiteY9" fmla="*/ 0 h 155257"/>
                  <a:gd name="connsiteX10" fmla="*/ 78105 w 78104"/>
                  <a:gd name="connsiteY10" fmla="*/ 4763 h 155257"/>
                  <a:gd name="connsiteX11" fmla="*/ 78105 w 78104"/>
                  <a:gd name="connsiteY11" fmla="*/ 12383 h 155257"/>
                  <a:gd name="connsiteX12" fmla="*/ 77153 w 78104"/>
                  <a:gd name="connsiteY12" fmla="*/ 14288 h 155257"/>
                  <a:gd name="connsiteX13" fmla="*/ 74295 w 78104"/>
                  <a:gd name="connsiteY13" fmla="*/ 15240 h 155257"/>
                  <a:gd name="connsiteX14" fmla="*/ 69533 w 78104"/>
                  <a:gd name="connsiteY14" fmla="*/ 15240 h 155257"/>
                  <a:gd name="connsiteX15" fmla="*/ 62865 w 78104"/>
                  <a:gd name="connsiteY15" fmla="*/ 15240 h 155257"/>
                  <a:gd name="connsiteX16" fmla="*/ 38100 w 78104"/>
                  <a:gd name="connsiteY16" fmla="*/ 20003 h 155257"/>
                  <a:gd name="connsiteX17" fmla="*/ 17145 w 78104"/>
                  <a:gd name="connsiteY17" fmla="*/ 37148 h 155257"/>
                  <a:gd name="connsiteX18" fmla="*/ 17145 w 78104"/>
                  <a:gd name="connsiteY18" fmla="*/ 150495 h 155257"/>
                  <a:gd name="connsiteX19" fmla="*/ 12383 w 78104"/>
                  <a:gd name="connsiteY19" fmla="*/ 155258 h 155257"/>
                  <a:gd name="connsiteX20" fmla="*/ 4763 w 78104"/>
                  <a:gd name="connsiteY20" fmla="*/ 155258 h 155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8104" h="155257">
                    <a:moveTo>
                      <a:pt x="4763" y="155258"/>
                    </a:moveTo>
                    <a:cubicBezTo>
                      <a:pt x="1905" y="155258"/>
                      <a:pt x="0" y="153353"/>
                      <a:pt x="0" y="150495"/>
                    </a:cubicBezTo>
                    <a:lnTo>
                      <a:pt x="0" y="5715"/>
                    </a:lnTo>
                    <a:cubicBezTo>
                      <a:pt x="0" y="2858"/>
                      <a:pt x="1905" y="953"/>
                      <a:pt x="4763" y="953"/>
                    </a:cubicBezTo>
                    <a:lnTo>
                      <a:pt x="10478" y="953"/>
                    </a:lnTo>
                    <a:cubicBezTo>
                      <a:pt x="13335" y="953"/>
                      <a:pt x="15240" y="2858"/>
                      <a:pt x="15240" y="5715"/>
                    </a:cubicBezTo>
                    <a:lnTo>
                      <a:pt x="17145" y="23813"/>
                    </a:lnTo>
                    <a:cubicBezTo>
                      <a:pt x="24765" y="15240"/>
                      <a:pt x="32385" y="9525"/>
                      <a:pt x="40005" y="5715"/>
                    </a:cubicBezTo>
                    <a:cubicBezTo>
                      <a:pt x="47625" y="1905"/>
                      <a:pt x="56197" y="0"/>
                      <a:pt x="65722" y="0"/>
                    </a:cubicBezTo>
                    <a:cubicBezTo>
                      <a:pt x="68580" y="0"/>
                      <a:pt x="71438" y="0"/>
                      <a:pt x="73342" y="0"/>
                    </a:cubicBezTo>
                    <a:cubicBezTo>
                      <a:pt x="76200" y="0"/>
                      <a:pt x="78105" y="1905"/>
                      <a:pt x="78105" y="4763"/>
                    </a:cubicBezTo>
                    <a:lnTo>
                      <a:pt x="78105" y="12383"/>
                    </a:lnTo>
                    <a:cubicBezTo>
                      <a:pt x="78105" y="13335"/>
                      <a:pt x="78105" y="14288"/>
                      <a:pt x="77153" y="14288"/>
                    </a:cubicBezTo>
                    <a:cubicBezTo>
                      <a:pt x="76200" y="15240"/>
                      <a:pt x="75247" y="15240"/>
                      <a:pt x="74295" y="15240"/>
                    </a:cubicBezTo>
                    <a:cubicBezTo>
                      <a:pt x="72390" y="15240"/>
                      <a:pt x="71438" y="15240"/>
                      <a:pt x="69533" y="15240"/>
                    </a:cubicBezTo>
                    <a:cubicBezTo>
                      <a:pt x="67628" y="15240"/>
                      <a:pt x="65722" y="15240"/>
                      <a:pt x="62865" y="15240"/>
                    </a:cubicBezTo>
                    <a:cubicBezTo>
                      <a:pt x="53340" y="15240"/>
                      <a:pt x="44767" y="17145"/>
                      <a:pt x="38100" y="20003"/>
                    </a:cubicBezTo>
                    <a:cubicBezTo>
                      <a:pt x="30480" y="23813"/>
                      <a:pt x="23813" y="29528"/>
                      <a:pt x="17145" y="37148"/>
                    </a:cubicBezTo>
                    <a:lnTo>
                      <a:pt x="17145" y="150495"/>
                    </a:lnTo>
                    <a:cubicBezTo>
                      <a:pt x="17145" y="153353"/>
                      <a:pt x="15240" y="155258"/>
                      <a:pt x="12383" y="155258"/>
                    </a:cubicBezTo>
                    <a:lnTo>
                      <a:pt x="4763" y="155258"/>
                    </a:lnTo>
                    <a:close/>
                  </a:path>
                </a:pathLst>
              </a:custGeom>
              <a:grp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509F1EAA-B985-4970-83DC-4310449C5561}"/>
                  </a:ext>
                </a:extLst>
              </p:cNvPr>
              <p:cNvSpPr/>
              <p:nvPr/>
            </p:nvSpPr>
            <p:spPr>
              <a:xfrm>
                <a:off x="5568314" y="-278130"/>
                <a:ext cx="125729" cy="159067"/>
              </a:xfrm>
              <a:custGeom>
                <a:avLst/>
                <a:gdLst>
                  <a:gd name="connsiteX0" fmla="*/ 4763 w 125729"/>
                  <a:gd name="connsiteY0" fmla="*/ 158115 h 159067"/>
                  <a:gd name="connsiteX1" fmla="*/ 0 w 125729"/>
                  <a:gd name="connsiteY1" fmla="*/ 153353 h 159067"/>
                  <a:gd name="connsiteX2" fmla="*/ 0 w 125729"/>
                  <a:gd name="connsiteY2" fmla="*/ 8573 h 159067"/>
                  <a:gd name="connsiteX3" fmla="*/ 4763 w 125729"/>
                  <a:gd name="connsiteY3" fmla="*/ 3810 h 159067"/>
                  <a:gd name="connsiteX4" fmla="*/ 10477 w 125729"/>
                  <a:gd name="connsiteY4" fmla="*/ 3810 h 159067"/>
                  <a:gd name="connsiteX5" fmla="*/ 15240 w 125729"/>
                  <a:gd name="connsiteY5" fmla="*/ 8573 h 159067"/>
                  <a:gd name="connsiteX6" fmla="*/ 16192 w 125729"/>
                  <a:gd name="connsiteY6" fmla="*/ 21907 h 159067"/>
                  <a:gd name="connsiteX7" fmla="*/ 47625 w 125729"/>
                  <a:gd name="connsiteY7" fmla="*/ 5715 h 159067"/>
                  <a:gd name="connsiteX8" fmla="*/ 80010 w 125729"/>
                  <a:gd name="connsiteY8" fmla="*/ 0 h 159067"/>
                  <a:gd name="connsiteX9" fmla="*/ 114300 w 125729"/>
                  <a:gd name="connsiteY9" fmla="*/ 11430 h 159067"/>
                  <a:gd name="connsiteX10" fmla="*/ 125730 w 125729"/>
                  <a:gd name="connsiteY10" fmla="*/ 46673 h 159067"/>
                  <a:gd name="connsiteX11" fmla="*/ 125730 w 125729"/>
                  <a:gd name="connsiteY11" fmla="*/ 154305 h 159067"/>
                  <a:gd name="connsiteX12" fmla="*/ 120967 w 125729"/>
                  <a:gd name="connsiteY12" fmla="*/ 159068 h 159067"/>
                  <a:gd name="connsiteX13" fmla="*/ 112395 w 125729"/>
                  <a:gd name="connsiteY13" fmla="*/ 159068 h 159067"/>
                  <a:gd name="connsiteX14" fmla="*/ 107632 w 125729"/>
                  <a:gd name="connsiteY14" fmla="*/ 154305 h 159067"/>
                  <a:gd name="connsiteX15" fmla="*/ 107632 w 125729"/>
                  <a:gd name="connsiteY15" fmla="*/ 53340 h 159067"/>
                  <a:gd name="connsiteX16" fmla="*/ 100013 w 125729"/>
                  <a:gd name="connsiteY16" fmla="*/ 24765 h 159067"/>
                  <a:gd name="connsiteX17" fmla="*/ 75247 w 125729"/>
                  <a:gd name="connsiteY17" fmla="*/ 15240 h 159067"/>
                  <a:gd name="connsiteX18" fmla="*/ 15240 w 125729"/>
                  <a:gd name="connsiteY18" fmla="*/ 35243 h 159067"/>
                  <a:gd name="connsiteX19" fmla="*/ 15240 w 125729"/>
                  <a:gd name="connsiteY19" fmla="*/ 154305 h 159067"/>
                  <a:gd name="connsiteX20" fmla="*/ 10477 w 125729"/>
                  <a:gd name="connsiteY20" fmla="*/ 159068 h 159067"/>
                  <a:gd name="connsiteX21" fmla="*/ 4763 w 125729"/>
                  <a:gd name="connsiteY21" fmla="*/ 159068 h 159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5729" h="159067">
                    <a:moveTo>
                      <a:pt x="4763" y="158115"/>
                    </a:moveTo>
                    <a:cubicBezTo>
                      <a:pt x="1905" y="158115"/>
                      <a:pt x="0" y="156210"/>
                      <a:pt x="0" y="153353"/>
                    </a:cubicBezTo>
                    <a:lnTo>
                      <a:pt x="0" y="8573"/>
                    </a:lnTo>
                    <a:cubicBezTo>
                      <a:pt x="0" y="5715"/>
                      <a:pt x="1905" y="3810"/>
                      <a:pt x="4763" y="3810"/>
                    </a:cubicBezTo>
                    <a:lnTo>
                      <a:pt x="10477" y="3810"/>
                    </a:lnTo>
                    <a:cubicBezTo>
                      <a:pt x="13335" y="3810"/>
                      <a:pt x="15240" y="5715"/>
                      <a:pt x="15240" y="8573"/>
                    </a:cubicBezTo>
                    <a:lnTo>
                      <a:pt x="16192" y="21907"/>
                    </a:lnTo>
                    <a:cubicBezTo>
                      <a:pt x="26670" y="14288"/>
                      <a:pt x="37147" y="9525"/>
                      <a:pt x="47625" y="5715"/>
                    </a:cubicBezTo>
                    <a:cubicBezTo>
                      <a:pt x="59055" y="1905"/>
                      <a:pt x="69532" y="0"/>
                      <a:pt x="80010" y="0"/>
                    </a:cubicBezTo>
                    <a:cubicBezTo>
                      <a:pt x="95250" y="0"/>
                      <a:pt x="106680" y="3810"/>
                      <a:pt x="114300" y="11430"/>
                    </a:cubicBezTo>
                    <a:cubicBezTo>
                      <a:pt x="121920" y="19050"/>
                      <a:pt x="125730" y="30480"/>
                      <a:pt x="125730" y="46673"/>
                    </a:cubicBezTo>
                    <a:lnTo>
                      <a:pt x="125730" y="154305"/>
                    </a:lnTo>
                    <a:cubicBezTo>
                      <a:pt x="125730" y="157163"/>
                      <a:pt x="123825" y="159068"/>
                      <a:pt x="120967" y="159068"/>
                    </a:cubicBezTo>
                    <a:lnTo>
                      <a:pt x="112395" y="159068"/>
                    </a:lnTo>
                    <a:cubicBezTo>
                      <a:pt x="109538" y="159068"/>
                      <a:pt x="107632" y="157163"/>
                      <a:pt x="107632" y="154305"/>
                    </a:cubicBezTo>
                    <a:lnTo>
                      <a:pt x="107632" y="53340"/>
                    </a:lnTo>
                    <a:cubicBezTo>
                      <a:pt x="107632" y="40005"/>
                      <a:pt x="104775" y="30480"/>
                      <a:pt x="100013" y="24765"/>
                    </a:cubicBezTo>
                    <a:cubicBezTo>
                      <a:pt x="95250" y="19050"/>
                      <a:pt x="86677" y="15240"/>
                      <a:pt x="75247" y="15240"/>
                    </a:cubicBezTo>
                    <a:cubicBezTo>
                      <a:pt x="55245" y="15240"/>
                      <a:pt x="35242" y="21907"/>
                      <a:pt x="15240" y="35243"/>
                    </a:cubicBezTo>
                    <a:lnTo>
                      <a:pt x="15240" y="154305"/>
                    </a:lnTo>
                    <a:cubicBezTo>
                      <a:pt x="15240" y="157163"/>
                      <a:pt x="13335" y="159068"/>
                      <a:pt x="10477" y="159068"/>
                    </a:cubicBezTo>
                    <a:lnTo>
                      <a:pt x="4763" y="159068"/>
                    </a:lnTo>
                    <a:close/>
                  </a:path>
                </a:pathLst>
              </a:custGeom>
              <a:grp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AEF8F1F7-DFBE-4649-A7A3-86E35054DDC6}"/>
                  </a:ext>
                </a:extLst>
              </p:cNvPr>
              <p:cNvSpPr/>
              <p:nvPr/>
            </p:nvSpPr>
            <p:spPr>
              <a:xfrm>
                <a:off x="5739764" y="-334327"/>
                <a:ext cx="26669" cy="214312"/>
              </a:xfrm>
              <a:custGeom>
                <a:avLst/>
                <a:gdLst>
                  <a:gd name="connsiteX0" fmla="*/ 13335 w 26669"/>
                  <a:gd name="connsiteY0" fmla="*/ 26670 h 214312"/>
                  <a:gd name="connsiteX1" fmla="*/ 3810 w 26669"/>
                  <a:gd name="connsiteY1" fmla="*/ 22860 h 214312"/>
                  <a:gd name="connsiteX2" fmla="*/ 0 w 26669"/>
                  <a:gd name="connsiteY2" fmla="*/ 13335 h 214312"/>
                  <a:gd name="connsiteX3" fmla="*/ 3810 w 26669"/>
                  <a:gd name="connsiteY3" fmla="*/ 3810 h 214312"/>
                  <a:gd name="connsiteX4" fmla="*/ 13335 w 26669"/>
                  <a:gd name="connsiteY4" fmla="*/ 0 h 214312"/>
                  <a:gd name="connsiteX5" fmla="*/ 22860 w 26669"/>
                  <a:gd name="connsiteY5" fmla="*/ 3810 h 214312"/>
                  <a:gd name="connsiteX6" fmla="*/ 26670 w 26669"/>
                  <a:gd name="connsiteY6" fmla="*/ 13335 h 214312"/>
                  <a:gd name="connsiteX7" fmla="*/ 22860 w 26669"/>
                  <a:gd name="connsiteY7" fmla="*/ 22860 h 214312"/>
                  <a:gd name="connsiteX8" fmla="*/ 13335 w 26669"/>
                  <a:gd name="connsiteY8" fmla="*/ 26670 h 214312"/>
                  <a:gd name="connsiteX9" fmla="*/ 8572 w 26669"/>
                  <a:gd name="connsiteY9" fmla="*/ 214313 h 214312"/>
                  <a:gd name="connsiteX10" fmla="*/ 3810 w 26669"/>
                  <a:gd name="connsiteY10" fmla="*/ 209550 h 214312"/>
                  <a:gd name="connsiteX11" fmla="*/ 3810 w 26669"/>
                  <a:gd name="connsiteY11" fmla="*/ 64770 h 214312"/>
                  <a:gd name="connsiteX12" fmla="*/ 8572 w 26669"/>
                  <a:gd name="connsiteY12" fmla="*/ 60007 h 214312"/>
                  <a:gd name="connsiteX13" fmla="*/ 17145 w 26669"/>
                  <a:gd name="connsiteY13" fmla="*/ 60007 h 214312"/>
                  <a:gd name="connsiteX14" fmla="*/ 21907 w 26669"/>
                  <a:gd name="connsiteY14" fmla="*/ 64770 h 214312"/>
                  <a:gd name="connsiteX15" fmla="*/ 21907 w 26669"/>
                  <a:gd name="connsiteY15" fmla="*/ 209550 h 214312"/>
                  <a:gd name="connsiteX16" fmla="*/ 17145 w 26669"/>
                  <a:gd name="connsiteY16" fmla="*/ 214313 h 214312"/>
                  <a:gd name="connsiteX17" fmla="*/ 8572 w 26669"/>
                  <a:gd name="connsiteY17" fmla="*/ 214313 h 214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6669" h="214312">
                    <a:moveTo>
                      <a:pt x="13335" y="26670"/>
                    </a:moveTo>
                    <a:cubicBezTo>
                      <a:pt x="9525" y="26670"/>
                      <a:pt x="5715" y="25717"/>
                      <a:pt x="3810" y="22860"/>
                    </a:cubicBezTo>
                    <a:cubicBezTo>
                      <a:pt x="1905" y="20002"/>
                      <a:pt x="0" y="17145"/>
                      <a:pt x="0" y="13335"/>
                    </a:cubicBezTo>
                    <a:cubicBezTo>
                      <a:pt x="0" y="9525"/>
                      <a:pt x="952" y="5715"/>
                      <a:pt x="3810" y="3810"/>
                    </a:cubicBezTo>
                    <a:cubicBezTo>
                      <a:pt x="5715" y="952"/>
                      <a:pt x="9525" y="0"/>
                      <a:pt x="13335" y="0"/>
                    </a:cubicBezTo>
                    <a:cubicBezTo>
                      <a:pt x="17145" y="0"/>
                      <a:pt x="20955" y="952"/>
                      <a:pt x="22860" y="3810"/>
                    </a:cubicBezTo>
                    <a:cubicBezTo>
                      <a:pt x="24765" y="6667"/>
                      <a:pt x="26670" y="9525"/>
                      <a:pt x="26670" y="13335"/>
                    </a:cubicBezTo>
                    <a:cubicBezTo>
                      <a:pt x="26670" y="17145"/>
                      <a:pt x="25717" y="20955"/>
                      <a:pt x="22860" y="22860"/>
                    </a:cubicBezTo>
                    <a:cubicBezTo>
                      <a:pt x="20002" y="25717"/>
                      <a:pt x="17145" y="26670"/>
                      <a:pt x="13335" y="26670"/>
                    </a:cubicBezTo>
                    <a:close/>
                    <a:moveTo>
                      <a:pt x="8572" y="214313"/>
                    </a:moveTo>
                    <a:cubicBezTo>
                      <a:pt x="5715" y="214313"/>
                      <a:pt x="3810" y="212408"/>
                      <a:pt x="3810" y="209550"/>
                    </a:cubicBezTo>
                    <a:lnTo>
                      <a:pt x="3810" y="64770"/>
                    </a:lnTo>
                    <a:cubicBezTo>
                      <a:pt x="3810" y="61913"/>
                      <a:pt x="5715" y="60007"/>
                      <a:pt x="8572" y="60007"/>
                    </a:cubicBezTo>
                    <a:lnTo>
                      <a:pt x="17145" y="60007"/>
                    </a:lnTo>
                    <a:cubicBezTo>
                      <a:pt x="20002" y="60007"/>
                      <a:pt x="21907" y="61913"/>
                      <a:pt x="21907" y="64770"/>
                    </a:cubicBezTo>
                    <a:lnTo>
                      <a:pt x="21907" y="209550"/>
                    </a:lnTo>
                    <a:cubicBezTo>
                      <a:pt x="21907" y="212408"/>
                      <a:pt x="20002" y="214313"/>
                      <a:pt x="17145" y="214313"/>
                    </a:cubicBezTo>
                    <a:lnTo>
                      <a:pt x="8572" y="214313"/>
                    </a:lnTo>
                    <a:close/>
                  </a:path>
                </a:pathLst>
              </a:custGeom>
              <a:grp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0A47E737-1F82-4AA6-B30C-27135A80BA1B}"/>
                  </a:ext>
                </a:extLst>
              </p:cNvPr>
              <p:cNvSpPr/>
              <p:nvPr/>
            </p:nvSpPr>
            <p:spPr>
              <a:xfrm>
                <a:off x="5810249" y="-278130"/>
                <a:ext cx="125729" cy="159067"/>
              </a:xfrm>
              <a:custGeom>
                <a:avLst/>
                <a:gdLst>
                  <a:gd name="connsiteX0" fmla="*/ 4763 w 125729"/>
                  <a:gd name="connsiteY0" fmla="*/ 158115 h 159067"/>
                  <a:gd name="connsiteX1" fmla="*/ 0 w 125729"/>
                  <a:gd name="connsiteY1" fmla="*/ 153353 h 159067"/>
                  <a:gd name="connsiteX2" fmla="*/ 0 w 125729"/>
                  <a:gd name="connsiteY2" fmla="*/ 8573 h 159067"/>
                  <a:gd name="connsiteX3" fmla="*/ 4763 w 125729"/>
                  <a:gd name="connsiteY3" fmla="*/ 3810 h 159067"/>
                  <a:gd name="connsiteX4" fmla="*/ 10478 w 125729"/>
                  <a:gd name="connsiteY4" fmla="*/ 3810 h 159067"/>
                  <a:gd name="connsiteX5" fmla="*/ 15240 w 125729"/>
                  <a:gd name="connsiteY5" fmla="*/ 8573 h 159067"/>
                  <a:gd name="connsiteX6" fmla="*/ 16192 w 125729"/>
                  <a:gd name="connsiteY6" fmla="*/ 21907 h 159067"/>
                  <a:gd name="connsiteX7" fmla="*/ 47625 w 125729"/>
                  <a:gd name="connsiteY7" fmla="*/ 5715 h 159067"/>
                  <a:gd name="connsiteX8" fmla="*/ 80010 w 125729"/>
                  <a:gd name="connsiteY8" fmla="*/ 0 h 159067"/>
                  <a:gd name="connsiteX9" fmla="*/ 114300 w 125729"/>
                  <a:gd name="connsiteY9" fmla="*/ 11430 h 159067"/>
                  <a:gd name="connsiteX10" fmla="*/ 125730 w 125729"/>
                  <a:gd name="connsiteY10" fmla="*/ 46673 h 159067"/>
                  <a:gd name="connsiteX11" fmla="*/ 125730 w 125729"/>
                  <a:gd name="connsiteY11" fmla="*/ 154305 h 159067"/>
                  <a:gd name="connsiteX12" fmla="*/ 120967 w 125729"/>
                  <a:gd name="connsiteY12" fmla="*/ 159068 h 159067"/>
                  <a:gd name="connsiteX13" fmla="*/ 112395 w 125729"/>
                  <a:gd name="connsiteY13" fmla="*/ 159068 h 159067"/>
                  <a:gd name="connsiteX14" fmla="*/ 107633 w 125729"/>
                  <a:gd name="connsiteY14" fmla="*/ 154305 h 159067"/>
                  <a:gd name="connsiteX15" fmla="*/ 107633 w 125729"/>
                  <a:gd name="connsiteY15" fmla="*/ 53340 h 159067"/>
                  <a:gd name="connsiteX16" fmla="*/ 100013 w 125729"/>
                  <a:gd name="connsiteY16" fmla="*/ 24765 h 159067"/>
                  <a:gd name="connsiteX17" fmla="*/ 75247 w 125729"/>
                  <a:gd name="connsiteY17" fmla="*/ 15240 h 159067"/>
                  <a:gd name="connsiteX18" fmla="*/ 15240 w 125729"/>
                  <a:gd name="connsiteY18" fmla="*/ 35243 h 159067"/>
                  <a:gd name="connsiteX19" fmla="*/ 15240 w 125729"/>
                  <a:gd name="connsiteY19" fmla="*/ 154305 h 159067"/>
                  <a:gd name="connsiteX20" fmla="*/ 10478 w 125729"/>
                  <a:gd name="connsiteY20" fmla="*/ 159068 h 159067"/>
                  <a:gd name="connsiteX21" fmla="*/ 4763 w 125729"/>
                  <a:gd name="connsiteY21" fmla="*/ 159068 h 159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5729" h="159067">
                    <a:moveTo>
                      <a:pt x="4763" y="158115"/>
                    </a:moveTo>
                    <a:cubicBezTo>
                      <a:pt x="1905" y="158115"/>
                      <a:pt x="0" y="156210"/>
                      <a:pt x="0" y="153353"/>
                    </a:cubicBezTo>
                    <a:lnTo>
                      <a:pt x="0" y="8573"/>
                    </a:lnTo>
                    <a:cubicBezTo>
                      <a:pt x="0" y="5715"/>
                      <a:pt x="1905" y="3810"/>
                      <a:pt x="4763" y="3810"/>
                    </a:cubicBezTo>
                    <a:lnTo>
                      <a:pt x="10478" y="3810"/>
                    </a:lnTo>
                    <a:cubicBezTo>
                      <a:pt x="13335" y="3810"/>
                      <a:pt x="15240" y="5715"/>
                      <a:pt x="15240" y="8573"/>
                    </a:cubicBezTo>
                    <a:lnTo>
                      <a:pt x="16192" y="21907"/>
                    </a:lnTo>
                    <a:cubicBezTo>
                      <a:pt x="26670" y="14288"/>
                      <a:pt x="37147" y="9525"/>
                      <a:pt x="47625" y="5715"/>
                    </a:cubicBezTo>
                    <a:cubicBezTo>
                      <a:pt x="59055" y="1905"/>
                      <a:pt x="69533" y="0"/>
                      <a:pt x="80010" y="0"/>
                    </a:cubicBezTo>
                    <a:cubicBezTo>
                      <a:pt x="95250" y="0"/>
                      <a:pt x="106680" y="3810"/>
                      <a:pt x="114300" y="11430"/>
                    </a:cubicBezTo>
                    <a:cubicBezTo>
                      <a:pt x="121920" y="19050"/>
                      <a:pt x="125730" y="30480"/>
                      <a:pt x="125730" y="46673"/>
                    </a:cubicBezTo>
                    <a:lnTo>
                      <a:pt x="125730" y="154305"/>
                    </a:lnTo>
                    <a:cubicBezTo>
                      <a:pt x="125730" y="157163"/>
                      <a:pt x="123825" y="159068"/>
                      <a:pt x="120967" y="159068"/>
                    </a:cubicBezTo>
                    <a:lnTo>
                      <a:pt x="112395" y="159068"/>
                    </a:lnTo>
                    <a:cubicBezTo>
                      <a:pt x="109538" y="159068"/>
                      <a:pt x="107633" y="157163"/>
                      <a:pt x="107633" y="154305"/>
                    </a:cubicBezTo>
                    <a:lnTo>
                      <a:pt x="107633" y="53340"/>
                    </a:lnTo>
                    <a:cubicBezTo>
                      <a:pt x="107633" y="40005"/>
                      <a:pt x="104775" y="30480"/>
                      <a:pt x="100013" y="24765"/>
                    </a:cubicBezTo>
                    <a:cubicBezTo>
                      <a:pt x="95250" y="19050"/>
                      <a:pt x="86678" y="15240"/>
                      <a:pt x="75247" y="15240"/>
                    </a:cubicBezTo>
                    <a:cubicBezTo>
                      <a:pt x="55245" y="15240"/>
                      <a:pt x="35242" y="21907"/>
                      <a:pt x="15240" y="35243"/>
                    </a:cubicBezTo>
                    <a:lnTo>
                      <a:pt x="15240" y="154305"/>
                    </a:lnTo>
                    <a:cubicBezTo>
                      <a:pt x="15240" y="157163"/>
                      <a:pt x="13335" y="159068"/>
                      <a:pt x="10478" y="159068"/>
                    </a:cubicBezTo>
                    <a:lnTo>
                      <a:pt x="4763" y="159068"/>
                    </a:lnTo>
                    <a:close/>
                  </a:path>
                </a:pathLst>
              </a:custGeom>
              <a:grp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0427DC00-69D2-4B11-99F4-06F0747AAF98}"/>
                  </a:ext>
                </a:extLst>
              </p:cNvPr>
              <p:cNvSpPr/>
              <p:nvPr/>
            </p:nvSpPr>
            <p:spPr>
              <a:xfrm>
                <a:off x="5976937" y="-280035"/>
                <a:ext cx="133350" cy="226695"/>
              </a:xfrm>
              <a:custGeom>
                <a:avLst/>
                <a:gdLst>
                  <a:gd name="connsiteX0" fmla="*/ 62865 w 133350"/>
                  <a:gd name="connsiteY0" fmla="*/ 226695 h 226695"/>
                  <a:gd name="connsiteX1" fmla="*/ 38100 w 133350"/>
                  <a:gd name="connsiteY1" fmla="*/ 223838 h 226695"/>
                  <a:gd name="connsiteX2" fmla="*/ 16192 w 133350"/>
                  <a:gd name="connsiteY2" fmla="*/ 216218 h 226695"/>
                  <a:gd name="connsiteX3" fmla="*/ 12383 w 133350"/>
                  <a:gd name="connsiteY3" fmla="*/ 209550 h 226695"/>
                  <a:gd name="connsiteX4" fmla="*/ 12383 w 133350"/>
                  <a:gd name="connsiteY4" fmla="*/ 204788 h 226695"/>
                  <a:gd name="connsiteX5" fmla="*/ 16192 w 133350"/>
                  <a:gd name="connsiteY5" fmla="*/ 200978 h 226695"/>
                  <a:gd name="connsiteX6" fmla="*/ 18097 w 133350"/>
                  <a:gd name="connsiteY6" fmla="*/ 200978 h 226695"/>
                  <a:gd name="connsiteX7" fmla="*/ 21908 w 133350"/>
                  <a:gd name="connsiteY7" fmla="*/ 201930 h 226695"/>
                  <a:gd name="connsiteX8" fmla="*/ 61913 w 133350"/>
                  <a:gd name="connsiteY8" fmla="*/ 208598 h 226695"/>
                  <a:gd name="connsiteX9" fmla="*/ 103822 w 133350"/>
                  <a:gd name="connsiteY9" fmla="*/ 194310 h 226695"/>
                  <a:gd name="connsiteX10" fmla="*/ 117158 w 133350"/>
                  <a:gd name="connsiteY10" fmla="*/ 149543 h 226695"/>
                  <a:gd name="connsiteX11" fmla="*/ 117158 w 133350"/>
                  <a:gd name="connsiteY11" fmla="*/ 137160 h 226695"/>
                  <a:gd name="connsiteX12" fmla="*/ 92392 w 133350"/>
                  <a:gd name="connsiteY12" fmla="*/ 152400 h 226695"/>
                  <a:gd name="connsiteX13" fmla="*/ 65722 w 133350"/>
                  <a:gd name="connsiteY13" fmla="*/ 158115 h 226695"/>
                  <a:gd name="connsiteX14" fmla="*/ 18097 w 133350"/>
                  <a:gd name="connsiteY14" fmla="*/ 137160 h 226695"/>
                  <a:gd name="connsiteX15" fmla="*/ 0 w 133350"/>
                  <a:gd name="connsiteY15" fmla="*/ 80963 h 226695"/>
                  <a:gd name="connsiteX16" fmla="*/ 18097 w 133350"/>
                  <a:gd name="connsiteY16" fmla="*/ 21908 h 226695"/>
                  <a:gd name="connsiteX17" fmla="*/ 65722 w 133350"/>
                  <a:gd name="connsiteY17" fmla="*/ 0 h 226695"/>
                  <a:gd name="connsiteX18" fmla="*/ 117158 w 133350"/>
                  <a:gd name="connsiteY18" fmla="*/ 20955 h 226695"/>
                  <a:gd name="connsiteX19" fmla="*/ 118110 w 133350"/>
                  <a:gd name="connsiteY19" fmla="*/ 9525 h 226695"/>
                  <a:gd name="connsiteX20" fmla="*/ 122872 w 133350"/>
                  <a:gd name="connsiteY20" fmla="*/ 4763 h 226695"/>
                  <a:gd name="connsiteX21" fmla="*/ 128588 w 133350"/>
                  <a:gd name="connsiteY21" fmla="*/ 4763 h 226695"/>
                  <a:gd name="connsiteX22" fmla="*/ 133350 w 133350"/>
                  <a:gd name="connsiteY22" fmla="*/ 9525 h 226695"/>
                  <a:gd name="connsiteX23" fmla="*/ 133350 w 133350"/>
                  <a:gd name="connsiteY23" fmla="*/ 152400 h 226695"/>
                  <a:gd name="connsiteX24" fmla="*/ 115253 w 133350"/>
                  <a:gd name="connsiteY24" fmla="*/ 207645 h 226695"/>
                  <a:gd name="connsiteX25" fmla="*/ 62865 w 133350"/>
                  <a:gd name="connsiteY25" fmla="*/ 226695 h 226695"/>
                  <a:gd name="connsiteX26" fmla="*/ 69533 w 133350"/>
                  <a:gd name="connsiteY26" fmla="*/ 141923 h 226695"/>
                  <a:gd name="connsiteX27" fmla="*/ 117158 w 133350"/>
                  <a:gd name="connsiteY27" fmla="*/ 121920 h 226695"/>
                  <a:gd name="connsiteX28" fmla="*/ 117158 w 133350"/>
                  <a:gd name="connsiteY28" fmla="*/ 36195 h 226695"/>
                  <a:gd name="connsiteX29" fmla="*/ 93345 w 133350"/>
                  <a:gd name="connsiteY29" fmla="*/ 20955 h 226695"/>
                  <a:gd name="connsiteX30" fmla="*/ 68580 w 133350"/>
                  <a:gd name="connsiteY30" fmla="*/ 16193 h 226695"/>
                  <a:gd name="connsiteX31" fmla="*/ 31433 w 133350"/>
                  <a:gd name="connsiteY31" fmla="*/ 32385 h 226695"/>
                  <a:gd name="connsiteX32" fmla="*/ 19050 w 133350"/>
                  <a:gd name="connsiteY32" fmla="*/ 80010 h 226695"/>
                  <a:gd name="connsiteX33" fmla="*/ 32385 w 133350"/>
                  <a:gd name="connsiteY33" fmla="*/ 125730 h 226695"/>
                  <a:gd name="connsiteX34" fmla="*/ 69533 w 133350"/>
                  <a:gd name="connsiteY34" fmla="*/ 141923 h 226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33350" h="226695">
                    <a:moveTo>
                      <a:pt x="62865" y="226695"/>
                    </a:moveTo>
                    <a:cubicBezTo>
                      <a:pt x="54292" y="226695"/>
                      <a:pt x="45720" y="225743"/>
                      <a:pt x="38100" y="223838"/>
                    </a:cubicBezTo>
                    <a:cubicBezTo>
                      <a:pt x="29528" y="221933"/>
                      <a:pt x="22860" y="220027"/>
                      <a:pt x="16192" y="216218"/>
                    </a:cubicBezTo>
                    <a:cubicBezTo>
                      <a:pt x="14288" y="215265"/>
                      <a:pt x="12383" y="213360"/>
                      <a:pt x="12383" y="209550"/>
                    </a:cubicBezTo>
                    <a:lnTo>
                      <a:pt x="12383" y="204788"/>
                    </a:lnTo>
                    <a:cubicBezTo>
                      <a:pt x="12383" y="201930"/>
                      <a:pt x="13335" y="200978"/>
                      <a:pt x="16192" y="200978"/>
                    </a:cubicBezTo>
                    <a:cubicBezTo>
                      <a:pt x="17145" y="200978"/>
                      <a:pt x="17145" y="200978"/>
                      <a:pt x="18097" y="200978"/>
                    </a:cubicBezTo>
                    <a:cubicBezTo>
                      <a:pt x="19050" y="200978"/>
                      <a:pt x="20003" y="201930"/>
                      <a:pt x="21908" y="201930"/>
                    </a:cubicBezTo>
                    <a:cubicBezTo>
                      <a:pt x="36195" y="206693"/>
                      <a:pt x="49530" y="208598"/>
                      <a:pt x="61913" y="208598"/>
                    </a:cubicBezTo>
                    <a:cubicBezTo>
                      <a:pt x="80963" y="208598"/>
                      <a:pt x="95250" y="203835"/>
                      <a:pt x="103822" y="194310"/>
                    </a:cubicBezTo>
                    <a:cubicBezTo>
                      <a:pt x="112395" y="184785"/>
                      <a:pt x="117158" y="170498"/>
                      <a:pt x="117158" y="149543"/>
                    </a:cubicBezTo>
                    <a:lnTo>
                      <a:pt x="117158" y="137160"/>
                    </a:lnTo>
                    <a:cubicBezTo>
                      <a:pt x="109538" y="143828"/>
                      <a:pt x="100965" y="148590"/>
                      <a:pt x="92392" y="152400"/>
                    </a:cubicBezTo>
                    <a:cubicBezTo>
                      <a:pt x="83820" y="156210"/>
                      <a:pt x="74295" y="158115"/>
                      <a:pt x="65722" y="158115"/>
                    </a:cubicBezTo>
                    <a:cubicBezTo>
                      <a:pt x="45720" y="158115"/>
                      <a:pt x="30480" y="151448"/>
                      <a:pt x="18097" y="137160"/>
                    </a:cubicBezTo>
                    <a:cubicBezTo>
                      <a:pt x="6667" y="122873"/>
                      <a:pt x="0" y="104775"/>
                      <a:pt x="0" y="80963"/>
                    </a:cubicBezTo>
                    <a:cubicBezTo>
                      <a:pt x="0" y="56198"/>
                      <a:pt x="5715" y="36195"/>
                      <a:pt x="18097" y="21908"/>
                    </a:cubicBezTo>
                    <a:cubicBezTo>
                      <a:pt x="29528" y="7620"/>
                      <a:pt x="45720" y="0"/>
                      <a:pt x="65722" y="0"/>
                    </a:cubicBezTo>
                    <a:cubicBezTo>
                      <a:pt x="84772" y="0"/>
                      <a:pt x="101917" y="6668"/>
                      <a:pt x="117158" y="20955"/>
                    </a:cubicBezTo>
                    <a:lnTo>
                      <a:pt x="118110" y="9525"/>
                    </a:lnTo>
                    <a:cubicBezTo>
                      <a:pt x="118110" y="6668"/>
                      <a:pt x="120015" y="4763"/>
                      <a:pt x="122872" y="4763"/>
                    </a:cubicBezTo>
                    <a:lnTo>
                      <a:pt x="128588" y="4763"/>
                    </a:lnTo>
                    <a:cubicBezTo>
                      <a:pt x="131445" y="4763"/>
                      <a:pt x="133350" y="6668"/>
                      <a:pt x="133350" y="9525"/>
                    </a:cubicBezTo>
                    <a:lnTo>
                      <a:pt x="133350" y="152400"/>
                    </a:lnTo>
                    <a:cubicBezTo>
                      <a:pt x="133350" y="176213"/>
                      <a:pt x="127635" y="195263"/>
                      <a:pt x="115253" y="207645"/>
                    </a:cubicBezTo>
                    <a:cubicBezTo>
                      <a:pt x="103822" y="220980"/>
                      <a:pt x="85725" y="226695"/>
                      <a:pt x="62865" y="226695"/>
                    </a:cubicBezTo>
                    <a:close/>
                    <a:moveTo>
                      <a:pt x="69533" y="141923"/>
                    </a:moveTo>
                    <a:cubicBezTo>
                      <a:pt x="84772" y="141923"/>
                      <a:pt x="100965" y="135255"/>
                      <a:pt x="117158" y="121920"/>
                    </a:cubicBezTo>
                    <a:lnTo>
                      <a:pt x="117158" y="36195"/>
                    </a:lnTo>
                    <a:cubicBezTo>
                      <a:pt x="108585" y="29528"/>
                      <a:pt x="100965" y="23813"/>
                      <a:pt x="93345" y="20955"/>
                    </a:cubicBezTo>
                    <a:cubicBezTo>
                      <a:pt x="85725" y="18098"/>
                      <a:pt x="77153" y="16193"/>
                      <a:pt x="68580" y="16193"/>
                    </a:cubicBezTo>
                    <a:cubicBezTo>
                      <a:pt x="52388" y="16193"/>
                      <a:pt x="40005" y="21908"/>
                      <a:pt x="31433" y="32385"/>
                    </a:cubicBezTo>
                    <a:cubicBezTo>
                      <a:pt x="22860" y="42863"/>
                      <a:pt x="19050" y="59055"/>
                      <a:pt x="19050" y="80010"/>
                    </a:cubicBezTo>
                    <a:cubicBezTo>
                      <a:pt x="19050" y="100013"/>
                      <a:pt x="23813" y="115253"/>
                      <a:pt x="32385" y="125730"/>
                    </a:cubicBezTo>
                    <a:cubicBezTo>
                      <a:pt x="40005" y="137160"/>
                      <a:pt x="52388" y="141923"/>
                      <a:pt x="69533" y="141923"/>
                    </a:cubicBezTo>
                    <a:close/>
                  </a:path>
                </a:pathLst>
              </a:custGeom>
              <a:grpFill/>
              <a:ln w="9525"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21560835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Title_and_Bulleted_Content">
    <p:bg bwMode="ltGray">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0ACC7F-A1B5-49B5-821A-D9FB8D49F7B5}"/>
              </a:ext>
            </a:extLst>
          </p:cNvPr>
          <p:cNvSpPr>
            <a:spLocks noGrp="1"/>
          </p:cNvSpPr>
          <p:nvPr>
            <p:ph type="title" hasCustomPrompt="1"/>
          </p:nvPr>
        </p:nvSpPr>
        <p:spPr>
          <a:xfrm>
            <a:off x="202406" y="217133"/>
            <a:ext cx="8739404" cy="674749"/>
          </a:xfrm>
        </p:spPr>
        <p:txBody>
          <a:bodyPr vert="horz" wrap="square" lIns="182880" tIns="146304" rIns="182880" bIns="146304" rtlCol="0" anchor="t">
            <a:noAutofit/>
          </a:bodyPr>
          <a:lstStyle>
            <a:lvl1pPr>
              <a:defRPr lang="en-US"/>
            </a:lvl1pPr>
          </a:lstStyle>
          <a:p>
            <a:pPr lvl="0"/>
            <a:r>
              <a:rPr lang="en-US" dirty="0"/>
              <a:t>Click to edit master title style</a:t>
            </a:r>
          </a:p>
        </p:txBody>
      </p:sp>
      <p:sp>
        <p:nvSpPr>
          <p:cNvPr id="3" name="Text Placeholder 3">
            <a:extLst>
              <a:ext uri="{FF2B5EF4-FFF2-40B4-BE49-F238E27FC236}">
                <a16:creationId xmlns:a16="http://schemas.microsoft.com/office/drawing/2014/main" id="{236A5EB2-5876-4EAF-8AE0-2E40E818628D}"/>
              </a:ext>
            </a:extLst>
          </p:cNvPr>
          <p:cNvSpPr>
            <a:spLocks noGrp="1"/>
          </p:cNvSpPr>
          <p:nvPr>
            <p:ph idx="1" hasCustomPrompt="1"/>
          </p:nvPr>
        </p:nvSpPr>
        <p:spPr>
          <a:xfrm>
            <a:off x="202406" y="891884"/>
            <a:ext cx="8739404" cy="1715341"/>
          </a:xfrm>
          <a:prstGeom prst="rect">
            <a:avLst/>
          </a:prstGeom>
        </p:spPr>
        <p:txBody>
          <a:bodyPr vert="horz" wrap="square" lIns="182880" tIns="146304" rIns="182880" bIns="146304" rtlCol="0">
            <a:spAutoFit/>
          </a:bodyPr>
          <a:lstStyle>
            <a:lvl1pPr marL="285750" indent="-285750">
              <a:spcAft>
                <a:spcPts val="500"/>
              </a:spcAft>
              <a:buFont typeface="Arial" panose="020B0604020202020204" pitchFamily="34" charset="0"/>
              <a:buChar char="•"/>
              <a:defRPr/>
            </a:lvl1pPr>
            <a:lvl2pPr marL="466430" indent="-214313">
              <a:spcAft>
                <a:spcPts val="500"/>
              </a:spcAft>
              <a:buFont typeface="Arial" panose="020B0604020202020204" pitchFamily="34" charset="0"/>
              <a:buChar char="•"/>
              <a:defRPr/>
            </a:lvl2pPr>
            <a:lvl3pPr marL="634508" indent="-214313">
              <a:spcAft>
                <a:spcPts val="500"/>
              </a:spcAft>
              <a:buFont typeface="Arial" panose="020B0604020202020204" pitchFamily="34" charset="0"/>
              <a:buChar char="•"/>
              <a:defRPr/>
            </a:lvl3pPr>
            <a:lvl4pPr marL="802586" indent="-214313">
              <a:spcAft>
                <a:spcPts val="500"/>
              </a:spcAft>
              <a:buFont typeface="Arial" panose="020B0604020202020204" pitchFamily="34" charset="0"/>
              <a:buChar char="•"/>
              <a:defRPr/>
            </a:lvl4pPr>
            <a:lvl5pPr marL="970664" indent="-214313">
              <a:spcAft>
                <a:spcPts val="500"/>
              </a:spcAft>
              <a:buFont typeface="Arial" panose="020B0604020202020204" pitchFamily="34" charset="0"/>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73705482"/>
      </p:ext>
    </p:extLst>
  </p:cSld>
  <p:clrMapOvr>
    <a:masterClrMapping/>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type="txOverObj" preserve="1">
  <p:cSld name="Title and Text over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171450"/>
            <a:ext cx="7772400" cy="571500"/>
          </a:xfrm>
        </p:spPr>
        <p:txBody>
          <a:bodyPr/>
          <a:lstStyle/>
          <a:p>
            <a:r>
              <a:rPr lang="en-US"/>
              <a:t>Click to edit Master title style</a:t>
            </a:r>
          </a:p>
        </p:txBody>
      </p:sp>
      <p:sp>
        <p:nvSpPr>
          <p:cNvPr id="3" name="Text Placeholder 2"/>
          <p:cNvSpPr>
            <a:spLocks noGrp="1"/>
          </p:cNvSpPr>
          <p:nvPr>
            <p:ph type="body" sz="half" idx="1"/>
          </p:nvPr>
        </p:nvSpPr>
        <p:spPr>
          <a:xfrm>
            <a:off x="685800" y="914401"/>
            <a:ext cx="7772400" cy="158353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85800" y="2612232"/>
            <a:ext cx="7772400" cy="15847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4"/>
          <p:cNvSpPr>
            <a:spLocks noGrp="1"/>
          </p:cNvSpPr>
          <p:nvPr>
            <p:ph type="sldNum" sz="quarter" idx="10"/>
          </p:nvPr>
        </p:nvSpPr>
        <p:spPr>
          <a:xfrm>
            <a:off x="7086600" y="4743450"/>
            <a:ext cx="1905000" cy="228600"/>
          </a:xfrm>
          <a:prstGeom prst="rect">
            <a:avLst/>
          </a:prstGeom>
        </p:spPr>
        <p:txBody>
          <a:bodyPr/>
          <a:lstStyle>
            <a:lvl1pPr>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fld id="{DEE9669F-982E-48AB-800E-7E918A4B13CA}" type="slidenum">
              <a:rPr kumimoji="0" lang="en-US" altLang="en-US" sz="1800" b="0" i="0" u="none" strike="noStrike" kern="1200" cap="none" spc="0" normalizeH="0" baseline="0" noProof="0">
                <a:ln>
                  <a:noFill/>
                </a:ln>
                <a:solidFill>
                  <a:srgbClr val="FFFFFF"/>
                </a:solidFill>
                <a:effectLst/>
                <a:uLnTx/>
                <a:uFillTx/>
                <a:latin typeface="Amazon Ember"/>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a:t>
            </a:fld>
            <a:endParaRPr kumimoji="0" lang="en-US" altLang="en-US" sz="1800" b="0" i="0" u="none" strike="noStrike" kern="1200" cap="none" spc="0" normalizeH="0" baseline="0" noProof="0" dirty="0">
              <a:ln>
                <a:noFill/>
              </a:ln>
              <a:solidFill>
                <a:srgbClr val="FFFFFF"/>
              </a:solidFill>
              <a:effectLst/>
              <a:uLnTx/>
              <a:uFillTx/>
              <a:latin typeface="Amazon Ember"/>
              <a:ea typeface="+mn-ea"/>
              <a:cs typeface="+mn-cs"/>
            </a:endParaRPr>
          </a:p>
        </p:txBody>
      </p:sp>
    </p:spTree>
    <p:extLst>
      <p:ext uri="{BB962C8B-B14F-4D97-AF65-F5344CB8AC3E}">
        <p14:creationId xmlns:p14="http://schemas.microsoft.com/office/powerpoint/2010/main" val="3917412690"/>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9" name="Content Placeholder 8"/>
          <p:cNvSpPr>
            <a:spLocks noGrp="1"/>
          </p:cNvSpPr>
          <p:nvPr>
            <p:ph sz="quarter" idx="13"/>
          </p:nvPr>
        </p:nvSpPr>
        <p:spPr>
          <a:xfrm>
            <a:off x="1219200" y="819152"/>
            <a:ext cx="3657600" cy="3802023"/>
          </a:xfrm>
        </p:spPr>
        <p:txBody>
          <a:bodyPr>
            <a:normAutofit/>
          </a:bodyPr>
          <a:lstStyle>
            <a:lvl1pPr>
              <a:defRPr sz="2400"/>
            </a:lvl1pPr>
            <a:lvl2pPr>
              <a:defRPr sz="2000"/>
            </a:lvl2pPr>
            <a:lvl3pPr>
              <a:defRPr sz="1800"/>
            </a:lvl3pPr>
            <a:lvl4pPr>
              <a:defRPr sz="1600"/>
            </a:lvl4pPr>
            <a:lvl5pPr>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14"/>
          </p:nvPr>
        </p:nvSpPr>
        <p:spPr>
          <a:xfrm>
            <a:off x="5073501" y="819151"/>
            <a:ext cx="3657600" cy="3802024"/>
          </a:xfrm>
        </p:spPr>
        <p:txBody>
          <a:bodyPr>
            <a:normAutofit/>
          </a:bodyPr>
          <a:lstStyle>
            <a:lvl1pPr>
              <a:defRPr sz="2400"/>
            </a:lvl1pPr>
            <a:lvl2pPr>
              <a:defRPr sz="2000"/>
            </a:lvl2pPr>
            <a:lvl3pPr>
              <a:defRPr sz="1800"/>
            </a:lvl3pPr>
            <a:lvl4pPr>
              <a:defRPr sz="1600"/>
            </a:lvl4pPr>
            <a:lvl5pPr>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56614261"/>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46772835"/>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userDrawn="1">
  <p:cSld name="Title_Only">
    <p:bg bwMode="ltGray">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2406" y="217134"/>
            <a:ext cx="8739267" cy="674749"/>
          </a:xfrm>
        </p:spPr>
        <p:txBody>
          <a:bodyPr lIns="182880" tIns="146304" rIns="182880" bIns="146304"/>
          <a:lstStyle>
            <a:lvl1pPr>
              <a:defRPr/>
            </a:lvl1pPr>
          </a:lstStyle>
          <a:p>
            <a:r>
              <a:rPr lang="en-US" dirty="0"/>
              <a:t>Click to edit master title style</a:t>
            </a:r>
          </a:p>
        </p:txBody>
      </p:sp>
    </p:spTree>
    <p:extLst>
      <p:ext uri="{BB962C8B-B14F-4D97-AF65-F5344CB8AC3E}">
        <p14:creationId xmlns:p14="http://schemas.microsoft.com/office/powerpoint/2010/main" val="604210561"/>
      </p:ext>
    </p:extLst>
  </p:cSld>
  <p:clrMapOvr>
    <a:masterClrMapping/>
  </p:clrMapOvr>
  <p:transition>
    <p:fade/>
  </p:transition>
  <p:hf hdr="0" ftr="0" dt="0"/>
</p:sldLayout>
</file>

<file path=ppt/slideLayouts/slideLayout189.xml><?xml version="1.0" encoding="utf-8"?>
<p:sldLayout xmlns:a="http://schemas.openxmlformats.org/drawingml/2006/main" xmlns:r="http://schemas.openxmlformats.org/officeDocument/2006/relationships" xmlns:p="http://schemas.openxmlformats.org/presentationml/2006/main" showMasterSp="0" userDrawn="1">
  <p:cSld name="Blank_Pag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2647E4-E7F7-9646-880C-2CDC95018CBE}"/>
              </a:ext>
            </a:extLst>
          </p:cNvPr>
          <p:cNvSpPr>
            <a:spLocks noGrp="1"/>
          </p:cNvSpPr>
          <p:nvPr>
            <p:ph type="title"/>
          </p:nvPr>
        </p:nvSpPr>
        <p:spPr>
          <a:xfrm>
            <a:off x="342899" y="114936"/>
            <a:ext cx="8446770" cy="565076"/>
          </a:xfrm>
        </p:spPr>
        <p:txBody>
          <a:bodyPr/>
          <a:lstStyle>
            <a:lvl1pPr>
              <a:defRPr>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Click to edit Master title style</a:t>
            </a:r>
          </a:p>
        </p:txBody>
      </p:sp>
      <p:sp>
        <p:nvSpPr>
          <p:cNvPr id="4" name="TextBox 3">
            <a:extLst>
              <a:ext uri="{FF2B5EF4-FFF2-40B4-BE49-F238E27FC236}">
                <a16:creationId xmlns:a16="http://schemas.microsoft.com/office/drawing/2014/main" id="{C680CA43-5C49-A347-BAC4-268F3B7F1BC4}"/>
              </a:ext>
            </a:extLst>
          </p:cNvPr>
          <p:cNvSpPr txBox="1"/>
          <p:nvPr userDrawn="1"/>
        </p:nvSpPr>
        <p:spPr>
          <a:xfrm>
            <a:off x="336790" y="4802438"/>
            <a:ext cx="4447181" cy="107722"/>
          </a:xfrm>
          <a:prstGeom prst="rect">
            <a:avLst/>
          </a:prstGeom>
          <a:noFill/>
        </p:spPr>
        <p:txBody>
          <a:bodyPr wrap="square" lIns="0" tIns="0" rIns="0" bIns="0" rtlCol="0">
            <a:sp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700" b="0" i="0"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 2020, Amazon Web Services, Inc. or its Affiliates. </a:t>
            </a:r>
          </a:p>
        </p:txBody>
      </p:sp>
      <p:pic>
        <p:nvPicPr>
          <p:cNvPr id="5" name="Picture 4">
            <a:extLst>
              <a:ext uri="{FF2B5EF4-FFF2-40B4-BE49-F238E27FC236}">
                <a16:creationId xmlns:a16="http://schemas.microsoft.com/office/drawing/2014/main" id="{95568472-78C1-FD4C-80A1-628CA86D3F06}"/>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8343508" y="4706911"/>
            <a:ext cx="443245" cy="265064"/>
          </a:xfrm>
          <a:prstGeom prst="rect">
            <a:avLst/>
          </a:prstGeom>
        </p:spPr>
      </p:pic>
    </p:spTree>
    <p:extLst>
      <p:ext uri="{BB962C8B-B14F-4D97-AF65-F5344CB8AC3E}">
        <p14:creationId xmlns:p14="http://schemas.microsoft.com/office/powerpoint/2010/main" val="2293809817"/>
      </p:ext>
    </p:extLst>
  </p:cSld>
  <p:clrMapOvr>
    <a:overrideClrMapping bg1="dk1" tx1="lt1" bg2="dk2" tx2="lt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cSld name="full background">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l="17217" t="22350" r="29636" b="16145"/>
          <a:stretch/>
        </p:blipFill>
        <p:spPr>
          <a:xfrm>
            <a:off x="-10783" y="1"/>
            <a:ext cx="9154783" cy="5147103"/>
          </a:xfrm>
          <a:prstGeom prst="rect">
            <a:avLst/>
          </a:prstGeom>
        </p:spPr>
      </p:pic>
    </p:spTree>
    <p:extLst>
      <p:ext uri="{BB962C8B-B14F-4D97-AF65-F5344CB8AC3E}">
        <p14:creationId xmlns:p14="http://schemas.microsoft.com/office/powerpoint/2010/main" val="3886817085"/>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userDrawn="1">
  <p:cSld name="Features slide_3">
    <p:spTree>
      <p:nvGrpSpPr>
        <p:cNvPr id="1" name=""/>
        <p:cNvGrpSpPr/>
        <p:nvPr/>
      </p:nvGrpSpPr>
      <p:grpSpPr>
        <a:xfrm>
          <a:off x="0" y="0"/>
          <a:ext cx="0" cy="0"/>
          <a:chOff x="0" y="0"/>
          <a:chExt cx="0" cy="0"/>
        </a:xfrm>
      </p:grpSpPr>
      <p:sp>
        <p:nvSpPr>
          <p:cNvPr id="17" name="Text Placeholder 16">
            <a:extLst>
              <a:ext uri="{FF2B5EF4-FFF2-40B4-BE49-F238E27FC236}">
                <a16:creationId xmlns:a16="http://schemas.microsoft.com/office/drawing/2014/main" id="{E07024FD-8DE1-4568-A22E-E88AD56A68C8}"/>
              </a:ext>
            </a:extLst>
          </p:cNvPr>
          <p:cNvSpPr>
            <a:spLocks noGrp="1"/>
          </p:cNvSpPr>
          <p:nvPr>
            <p:ph type="body" sz="quarter" idx="12"/>
          </p:nvPr>
        </p:nvSpPr>
        <p:spPr>
          <a:xfrm>
            <a:off x="4436929" y="1188528"/>
            <a:ext cx="4249737" cy="346309"/>
          </a:xfrm>
        </p:spPr>
        <p:txBody>
          <a:bodyPr lIns="182880" tIns="45720"/>
          <a:lstStyle>
            <a:lvl1pPr marL="0" indent="0" algn="l" defTabSz="457189" rtl="0" eaLnBrk="1" latinLnBrk="0" hangingPunct="1">
              <a:lnSpc>
                <a:spcPct val="90000"/>
              </a:lnSpc>
              <a:spcBef>
                <a:spcPts val="0"/>
              </a:spcBef>
              <a:buFontTx/>
              <a:buNone/>
              <a:defRPr lang="en-US" sz="900" b="0" i="0" kern="1200" dirty="0" smtClean="0">
                <a:solidFill>
                  <a:schemeClr val="tx1"/>
                </a:solidFill>
                <a:latin typeface="+mn-lt"/>
                <a:ea typeface="+mn-ea"/>
                <a:cs typeface="Amazon Ember Regular" charset="0"/>
              </a:defRPr>
            </a:lvl1pPr>
            <a:lvl2pPr marL="457189" indent="0">
              <a:buNone/>
              <a:defRPr/>
            </a:lvl2pPr>
          </a:lstStyle>
          <a:p>
            <a:pPr lvl="0"/>
            <a:r>
              <a:rPr lang="en-US" dirty="0"/>
              <a:t>Click to edit Master text styles</a:t>
            </a:r>
          </a:p>
        </p:txBody>
      </p:sp>
      <p:sp>
        <p:nvSpPr>
          <p:cNvPr id="3" name="Title Placeholder 1">
            <a:extLst>
              <a:ext uri="{FF2B5EF4-FFF2-40B4-BE49-F238E27FC236}">
                <a16:creationId xmlns:a16="http://schemas.microsoft.com/office/drawing/2014/main" id="{76CB2A42-BFAB-4D2F-BCCD-5492D3042B65}"/>
              </a:ext>
            </a:extLst>
          </p:cNvPr>
          <p:cNvSpPr>
            <a:spLocks noGrp="1"/>
          </p:cNvSpPr>
          <p:nvPr>
            <p:ph type="title"/>
          </p:nvPr>
        </p:nvSpPr>
        <p:spPr>
          <a:xfrm>
            <a:off x="457201" y="1009650"/>
            <a:ext cx="2876550" cy="1562100"/>
          </a:xfrm>
          <a:prstGeom prst="rect">
            <a:avLst/>
          </a:prstGeom>
        </p:spPr>
        <p:txBody>
          <a:bodyPr vert="horz" lIns="0" tIns="0" rIns="0" bIns="0" rtlCol="0" anchor="b" anchorCtr="0">
            <a:noAutofit/>
          </a:bodyPr>
          <a:lstStyle>
            <a:lvl1pPr marL="0" algn="l" defTabSz="457189" rtl="0" eaLnBrk="1" latinLnBrk="0" hangingPunct="1">
              <a:lnSpc>
                <a:spcPct val="90000"/>
              </a:lnSpc>
              <a:spcBef>
                <a:spcPts val="0"/>
              </a:spcBef>
              <a:buNone/>
              <a:defRPr lang="en-US" sz="3200" b="1" i="0" kern="1200" dirty="0">
                <a:solidFill>
                  <a:schemeClr val="accent1"/>
                </a:solidFill>
                <a:latin typeface="+mj-lt"/>
                <a:ea typeface="+mj-ea"/>
                <a:cs typeface="Amazon Ember Regular" charset="0"/>
              </a:defRPr>
            </a:lvl1pPr>
          </a:lstStyle>
          <a:p>
            <a:r>
              <a:rPr lang="en-US" dirty="0"/>
              <a:t>Click to edit Master title style</a:t>
            </a:r>
          </a:p>
        </p:txBody>
      </p:sp>
      <p:sp>
        <p:nvSpPr>
          <p:cNvPr id="5" name="Text Placeholder 4">
            <a:extLst>
              <a:ext uri="{FF2B5EF4-FFF2-40B4-BE49-F238E27FC236}">
                <a16:creationId xmlns:a16="http://schemas.microsoft.com/office/drawing/2014/main" id="{C87C123F-7E2C-40FA-B21F-E40181C4DD95}"/>
              </a:ext>
            </a:extLst>
          </p:cNvPr>
          <p:cNvSpPr>
            <a:spLocks noGrp="1"/>
          </p:cNvSpPr>
          <p:nvPr>
            <p:ph type="body" sz="quarter" idx="10"/>
          </p:nvPr>
        </p:nvSpPr>
        <p:spPr>
          <a:xfrm>
            <a:off x="457201" y="2733676"/>
            <a:ext cx="2876550" cy="1762125"/>
          </a:xfrm>
        </p:spPr>
        <p:txBody>
          <a:bodyPr/>
          <a:lstStyle>
            <a:lvl1pPr marL="0" algn="l" defTabSz="457189" rtl="0" eaLnBrk="1" latinLnBrk="0" hangingPunct="1">
              <a:lnSpc>
                <a:spcPct val="90000"/>
              </a:lnSpc>
              <a:spcBef>
                <a:spcPts val="600"/>
              </a:spcBef>
              <a:buNone/>
              <a:defRPr lang="en-US" sz="2400" b="0" i="0" kern="1200" dirty="0" smtClean="0">
                <a:solidFill>
                  <a:schemeClr val="tx1"/>
                </a:solidFill>
                <a:latin typeface="+mj-lt"/>
                <a:ea typeface="+mj-ea"/>
                <a:cs typeface="Amazon Ember Regular" charset="0"/>
              </a:defRPr>
            </a:lvl1pPr>
            <a:lvl2pPr marL="457189" indent="0">
              <a:buNone/>
              <a:defRPr/>
            </a:lvl2pPr>
          </a:lstStyle>
          <a:p>
            <a:pPr lvl="0"/>
            <a:r>
              <a:rPr lang="en-US" dirty="0"/>
              <a:t>Click to edit Master text styles</a:t>
            </a:r>
          </a:p>
        </p:txBody>
      </p:sp>
      <p:sp>
        <p:nvSpPr>
          <p:cNvPr id="6" name="Rectangle 5">
            <a:extLst>
              <a:ext uri="{FF2B5EF4-FFF2-40B4-BE49-F238E27FC236}">
                <a16:creationId xmlns:a16="http://schemas.microsoft.com/office/drawing/2014/main" id="{E643FF89-C1AD-4D9D-92FB-F69733335D90}"/>
              </a:ext>
            </a:extLst>
          </p:cNvPr>
          <p:cNvSpPr/>
          <p:nvPr userDrawn="1"/>
        </p:nvSpPr>
        <p:spPr>
          <a:xfrm rot="16200000">
            <a:off x="1381852" y="2088425"/>
            <a:ext cx="5143500" cy="966652"/>
          </a:xfrm>
          <a:prstGeom prst="rect">
            <a:avLst/>
          </a:prstGeom>
          <a:gradFill>
            <a:gsLst>
              <a:gs pos="55000">
                <a:schemeClr val="accent2"/>
              </a:gs>
              <a:gs pos="45000">
                <a:schemeClr val="accent2"/>
              </a:gs>
              <a:gs pos="15000">
                <a:schemeClr val="accent3"/>
              </a:gs>
              <a:gs pos="85000">
                <a:schemeClr val="accent1"/>
              </a:gs>
            </a:gsLst>
            <a:lin ang="0" scaled="0"/>
          </a:gra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sz="1800" dirty="0" err="1">
              <a:solidFill>
                <a:schemeClr val="tx1"/>
              </a:solidFill>
            </a:endParaRPr>
          </a:p>
        </p:txBody>
      </p:sp>
      <p:sp>
        <p:nvSpPr>
          <p:cNvPr id="7" name="Oval 6">
            <a:extLst>
              <a:ext uri="{FF2B5EF4-FFF2-40B4-BE49-F238E27FC236}">
                <a16:creationId xmlns:a16="http://schemas.microsoft.com/office/drawing/2014/main" id="{CCB5CC1B-3774-4FC1-988F-F26F5A4E57D9}"/>
              </a:ext>
            </a:extLst>
          </p:cNvPr>
          <p:cNvSpPr/>
          <p:nvPr userDrawn="1"/>
        </p:nvSpPr>
        <p:spPr>
          <a:xfrm>
            <a:off x="3645175" y="917980"/>
            <a:ext cx="616857" cy="616857"/>
          </a:xfrm>
          <a:prstGeom prst="ellipse">
            <a:avLst/>
          </a:prstGeom>
          <a:solidFill>
            <a:schemeClr val="bg2"/>
          </a:solidFill>
          <a:ln>
            <a:no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sz="1800" dirty="0" err="1">
              <a:solidFill>
                <a:schemeClr val="tx1"/>
              </a:solidFill>
            </a:endParaRPr>
          </a:p>
        </p:txBody>
      </p:sp>
      <p:sp>
        <p:nvSpPr>
          <p:cNvPr id="10" name="Oval 9">
            <a:extLst>
              <a:ext uri="{FF2B5EF4-FFF2-40B4-BE49-F238E27FC236}">
                <a16:creationId xmlns:a16="http://schemas.microsoft.com/office/drawing/2014/main" id="{AF4225ED-67A1-4B74-91DF-FC9F49C9130A}"/>
              </a:ext>
            </a:extLst>
          </p:cNvPr>
          <p:cNvSpPr/>
          <p:nvPr userDrawn="1"/>
        </p:nvSpPr>
        <p:spPr>
          <a:xfrm>
            <a:off x="3645175" y="2215324"/>
            <a:ext cx="616857" cy="616857"/>
          </a:xfrm>
          <a:prstGeom prst="ellipse">
            <a:avLst/>
          </a:prstGeom>
          <a:solidFill>
            <a:schemeClr val="bg2"/>
          </a:solidFill>
          <a:ln>
            <a:no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sz="1800" dirty="0" err="1">
              <a:solidFill>
                <a:schemeClr val="tx1"/>
              </a:solidFill>
            </a:endParaRPr>
          </a:p>
        </p:txBody>
      </p:sp>
      <p:sp>
        <p:nvSpPr>
          <p:cNvPr id="11" name="Oval 10">
            <a:extLst>
              <a:ext uri="{FF2B5EF4-FFF2-40B4-BE49-F238E27FC236}">
                <a16:creationId xmlns:a16="http://schemas.microsoft.com/office/drawing/2014/main" id="{EBF2FF24-4ED1-4DEB-9797-5CDAF495F5CD}"/>
              </a:ext>
            </a:extLst>
          </p:cNvPr>
          <p:cNvSpPr/>
          <p:nvPr userDrawn="1"/>
        </p:nvSpPr>
        <p:spPr>
          <a:xfrm>
            <a:off x="3645175" y="3512668"/>
            <a:ext cx="616857" cy="616857"/>
          </a:xfrm>
          <a:prstGeom prst="ellipse">
            <a:avLst/>
          </a:prstGeom>
          <a:solidFill>
            <a:schemeClr val="bg2"/>
          </a:solidFill>
          <a:ln>
            <a:no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sz="1800" dirty="0" err="1">
              <a:solidFill>
                <a:schemeClr val="tx1"/>
              </a:solidFill>
            </a:endParaRPr>
          </a:p>
        </p:txBody>
      </p:sp>
      <p:sp>
        <p:nvSpPr>
          <p:cNvPr id="15" name="Text Placeholder 14">
            <a:extLst>
              <a:ext uri="{FF2B5EF4-FFF2-40B4-BE49-F238E27FC236}">
                <a16:creationId xmlns:a16="http://schemas.microsoft.com/office/drawing/2014/main" id="{30BCCDBB-7981-41C3-BB48-1665E4084DD9}"/>
              </a:ext>
            </a:extLst>
          </p:cNvPr>
          <p:cNvSpPr>
            <a:spLocks noGrp="1"/>
          </p:cNvSpPr>
          <p:nvPr>
            <p:ph type="body" sz="quarter" idx="11"/>
          </p:nvPr>
        </p:nvSpPr>
        <p:spPr>
          <a:xfrm>
            <a:off x="4436928" y="917980"/>
            <a:ext cx="4249872" cy="245379"/>
          </a:xfrm>
        </p:spPr>
        <p:txBody>
          <a:bodyPr lIns="182880" tIns="91440"/>
          <a:lstStyle>
            <a:lvl1pPr marL="0" indent="0" algn="l" defTabSz="457189" rtl="0" eaLnBrk="1" latinLnBrk="0" hangingPunct="1">
              <a:lnSpc>
                <a:spcPct val="90000"/>
              </a:lnSpc>
              <a:spcBef>
                <a:spcPts val="600"/>
              </a:spcBef>
              <a:buFontTx/>
              <a:buNone/>
              <a:defRPr lang="en-US" sz="1400" b="1" i="0" kern="1200" dirty="0" smtClean="0">
                <a:solidFill>
                  <a:schemeClr val="accent1"/>
                </a:solidFill>
                <a:latin typeface="+mn-lt"/>
                <a:ea typeface="+mn-ea"/>
                <a:cs typeface="Amazon Ember Regular" charset="0"/>
              </a:defRPr>
            </a:lvl1pPr>
          </a:lstStyle>
          <a:p>
            <a:pPr lvl="0"/>
            <a:r>
              <a:rPr lang="en-US" dirty="0"/>
              <a:t>Click to edit Master text style</a:t>
            </a:r>
          </a:p>
        </p:txBody>
      </p:sp>
      <p:sp>
        <p:nvSpPr>
          <p:cNvPr id="22" name="Text Placeholder 16">
            <a:extLst>
              <a:ext uri="{FF2B5EF4-FFF2-40B4-BE49-F238E27FC236}">
                <a16:creationId xmlns:a16="http://schemas.microsoft.com/office/drawing/2014/main" id="{8C34FB47-767C-4F7E-9EF0-4D2C8B33FDA3}"/>
              </a:ext>
            </a:extLst>
          </p:cNvPr>
          <p:cNvSpPr>
            <a:spLocks noGrp="1"/>
          </p:cNvSpPr>
          <p:nvPr>
            <p:ph type="body" sz="quarter" idx="13"/>
          </p:nvPr>
        </p:nvSpPr>
        <p:spPr>
          <a:xfrm>
            <a:off x="4436929" y="3782233"/>
            <a:ext cx="4249737" cy="346309"/>
          </a:xfrm>
        </p:spPr>
        <p:txBody>
          <a:bodyPr lIns="182880" tIns="45720"/>
          <a:lstStyle>
            <a:lvl1pPr marL="0" indent="0" algn="l" defTabSz="457189" rtl="0" eaLnBrk="1" latinLnBrk="0" hangingPunct="1">
              <a:lnSpc>
                <a:spcPct val="90000"/>
              </a:lnSpc>
              <a:spcBef>
                <a:spcPts val="0"/>
              </a:spcBef>
              <a:buFontTx/>
              <a:buNone/>
              <a:defRPr lang="en-US" sz="900" b="0" i="0" kern="1200" dirty="0" smtClean="0">
                <a:solidFill>
                  <a:schemeClr val="tx1"/>
                </a:solidFill>
                <a:latin typeface="+mn-lt"/>
                <a:ea typeface="+mn-ea"/>
                <a:cs typeface="Amazon Ember Regular" charset="0"/>
              </a:defRPr>
            </a:lvl1pPr>
            <a:lvl2pPr marL="457189" indent="0">
              <a:buNone/>
              <a:defRPr/>
            </a:lvl2pPr>
          </a:lstStyle>
          <a:p>
            <a:pPr lvl="0"/>
            <a:r>
              <a:rPr lang="en-US" dirty="0"/>
              <a:t>Click to edit Master text styles</a:t>
            </a:r>
          </a:p>
        </p:txBody>
      </p:sp>
      <p:sp>
        <p:nvSpPr>
          <p:cNvPr id="23" name="Text Placeholder 14">
            <a:extLst>
              <a:ext uri="{FF2B5EF4-FFF2-40B4-BE49-F238E27FC236}">
                <a16:creationId xmlns:a16="http://schemas.microsoft.com/office/drawing/2014/main" id="{3D241DF9-5CDD-40C5-80FF-C6FF44465639}"/>
              </a:ext>
            </a:extLst>
          </p:cNvPr>
          <p:cNvSpPr>
            <a:spLocks noGrp="1"/>
          </p:cNvSpPr>
          <p:nvPr>
            <p:ph type="body" sz="quarter" idx="14"/>
          </p:nvPr>
        </p:nvSpPr>
        <p:spPr>
          <a:xfrm>
            <a:off x="4436928" y="3511684"/>
            <a:ext cx="4249872" cy="245379"/>
          </a:xfrm>
        </p:spPr>
        <p:txBody>
          <a:bodyPr lIns="182880" tIns="91440"/>
          <a:lstStyle>
            <a:lvl1pPr marL="0" indent="0" algn="l" defTabSz="457189" rtl="0" eaLnBrk="1" latinLnBrk="0" hangingPunct="1">
              <a:lnSpc>
                <a:spcPct val="90000"/>
              </a:lnSpc>
              <a:spcBef>
                <a:spcPts val="600"/>
              </a:spcBef>
              <a:buFontTx/>
              <a:buNone/>
              <a:defRPr lang="en-US" sz="1400" b="1" i="0" kern="1200" dirty="0" smtClean="0">
                <a:solidFill>
                  <a:schemeClr val="accent1"/>
                </a:solidFill>
                <a:latin typeface="+mn-lt"/>
                <a:ea typeface="+mn-ea"/>
                <a:cs typeface="Amazon Ember Regular" charset="0"/>
              </a:defRPr>
            </a:lvl1pPr>
          </a:lstStyle>
          <a:p>
            <a:pPr lvl="0"/>
            <a:r>
              <a:rPr lang="en-US" dirty="0"/>
              <a:t>Click to edit Master text style</a:t>
            </a:r>
          </a:p>
        </p:txBody>
      </p:sp>
      <p:sp>
        <p:nvSpPr>
          <p:cNvPr id="30" name="Text Placeholder 16">
            <a:extLst>
              <a:ext uri="{FF2B5EF4-FFF2-40B4-BE49-F238E27FC236}">
                <a16:creationId xmlns:a16="http://schemas.microsoft.com/office/drawing/2014/main" id="{E31F218A-0F33-4F51-9BFC-32D83C1858B1}"/>
              </a:ext>
            </a:extLst>
          </p:cNvPr>
          <p:cNvSpPr>
            <a:spLocks noGrp="1"/>
          </p:cNvSpPr>
          <p:nvPr>
            <p:ph type="body" sz="quarter" idx="15"/>
          </p:nvPr>
        </p:nvSpPr>
        <p:spPr>
          <a:xfrm>
            <a:off x="4436929" y="2485872"/>
            <a:ext cx="4249737" cy="346309"/>
          </a:xfrm>
        </p:spPr>
        <p:txBody>
          <a:bodyPr lIns="182880" tIns="45720"/>
          <a:lstStyle>
            <a:lvl1pPr marL="0" indent="0" algn="l" defTabSz="457189" rtl="0" eaLnBrk="1" latinLnBrk="0" hangingPunct="1">
              <a:lnSpc>
                <a:spcPct val="90000"/>
              </a:lnSpc>
              <a:spcBef>
                <a:spcPts val="0"/>
              </a:spcBef>
              <a:buFontTx/>
              <a:buNone/>
              <a:defRPr lang="en-US" sz="900" b="0" i="0" kern="1200" dirty="0" smtClean="0">
                <a:solidFill>
                  <a:schemeClr val="tx1"/>
                </a:solidFill>
                <a:latin typeface="+mn-lt"/>
                <a:ea typeface="+mn-ea"/>
                <a:cs typeface="Amazon Ember Regular" charset="0"/>
              </a:defRPr>
            </a:lvl1pPr>
            <a:lvl2pPr marL="457189" indent="0">
              <a:buNone/>
              <a:defRPr/>
            </a:lvl2pPr>
          </a:lstStyle>
          <a:p>
            <a:pPr lvl="0"/>
            <a:r>
              <a:rPr lang="en-US" dirty="0"/>
              <a:t>Click to edit Master text styles</a:t>
            </a:r>
          </a:p>
        </p:txBody>
      </p:sp>
      <p:sp>
        <p:nvSpPr>
          <p:cNvPr id="31" name="Text Placeholder 14">
            <a:extLst>
              <a:ext uri="{FF2B5EF4-FFF2-40B4-BE49-F238E27FC236}">
                <a16:creationId xmlns:a16="http://schemas.microsoft.com/office/drawing/2014/main" id="{1CCAB414-0CCA-483B-BE67-AEEFCFD00D01}"/>
              </a:ext>
            </a:extLst>
          </p:cNvPr>
          <p:cNvSpPr>
            <a:spLocks noGrp="1"/>
          </p:cNvSpPr>
          <p:nvPr>
            <p:ph type="body" sz="quarter" idx="16"/>
          </p:nvPr>
        </p:nvSpPr>
        <p:spPr>
          <a:xfrm>
            <a:off x="4436928" y="2215324"/>
            <a:ext cx="4249872" cy="245379"/>
          </a:xfrm>
        </p:spPr>
        <p:txBody>
          <a:bodyPr lIns="182880" tIns="91440"/>
          <a:lstStyle>
            <a:lvl1pPr marL="0" indent="0" algn="l" defTabSz="457189" rtl="0" eaLnBrk="1" latinLnBrk="0" hangingPunct="1">
              <a:lnSpc>
                <a:spcPct val="90000"/>
              </a:lnSpc>
              <a:spcBef>
                <a:spcPts val="600"/>
              </a:spcBef>
              <a:buFontTx/>
              <a:buNone/>
              <a:defRPr lang="en-US" sz="1400" b="1" i="0" kern="1200" dirty="0" smtClean="0">
                <a:solidFill>
                  <a:schemeClr val="accent1"/>
                </a:solidFill>
                <a:latin typeface="+mn-lt"/>
                <a:ea typeface="+mn-ea"/>
                <a:cs typeface="Amazon Ember Regular" charset="0"/>
              </a:defRPr>
            </a:lvl1pPr>
          </a:lstStyle>
          <a:p>
            <a:pPr lvl="0"/>
            <a:r>
              <a:rPr lang="en-US" dirty="0"/>
              <a:t>Click to edit Master text style</a:t>
            </a:r>
          </a:p>
        </p:txBody>
      </p:sp>
    </p:spTree>
    <p:extLst>
      <p:ext uri="{BB962C8B-B14F-4D97-AF65-F5344CB8AC3E}">
        <p14:creationId xmlns:p14="http://schemas.microsoft.com/office/powerpoint/2010/main" val="3528629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1.xml><?xml version="1.0" encoding="utf-8"?>
<p:sldLayout xmlns:a="http://schemas.openxmlformats.org/drawingml/2006/main" xmlns:r="http://schemas.openxmlformats.org/officeDocument/2006/relationships" xmlns:p="http://schemas.openxmlformats.org/presentationml/2006/main" userDrawn="1">
  <p:cSld name="1_Features slide_5">
    <p:spTree>
      <p:nvGrpSpPr>
        <p:cNvPr id="1" name=""/>
        <p:cNvGrpSpPr/>
        <p:nvPr/>
      </p:nvGrpSpPr>
      <p:grpSpPr>
        <a:xfrm>
          <a:off x="0" y="0"/>
          <a:ext cx="0" cy="0"/>
          <a:chOff x="0" y="0"/>
          <a:chExt cx="0" cy="0"/>
        </a:xfrm>
      </p:grpSpPr>
      <p:sp>
        <p:nvSpPr>
          <p:cNvPr id="17" name="Text Placeholder 16">
            <a:extLst>
              <a:ext uri="{FF2B5EF4-FFF2-40B4-BE49-F238E27FC236}">
                <a16:creationId xmlns:a16="http://schemas.microsoft.com/office/drawing/2014/main" id="{E07024FD-8DE1-4568-A22E-E88AD56A68C8}"/>
              </a:ext>
            </a:extLst>
          </p:cNvPr>
          <p:cNvSpPr>
            <a:spLocks noGrp="1"/>
          </p:cNvSpPr>
          <p:nvPr>
            <p:ph type="body" sz="quarter" idx="12"/>
          </p:nvPr>
        </p:nvSpPr>
        <p:spPr>
          <a:xfrm>
            <a:off x="4436929" y="938214"/>
            <a:ext cx="4249737" cy="346309"/>
          </a:xfrm>
        </p:spPr>
        <p:txBody>
          <a:bodyPr lIns="182880" tIns="45720"/>
          <a:lstStyle>
            <a:lvl1pPr marL="0" indent="0" algn="l" defTabSz="457189" rtl="0" eaLnBrk="1" latinLnBrk="0" hangingPunct="1">
              <a:lnSpc>
                <a:spcPct val="90000"/>
              </a:lnSpc>
              <a:spcBef>
                <a:spcPts val="0"/>
              </a:spcBef>
              <a:buFontTx/>
              <a:buNone/>
              <a:defRPr lang="en-US" sz="900" b="0" i="0" kern="1200" dirty="0" smtClean="0">
                <a:solidFill>
                  <a:schemeClr val="tx1"/>
                </a:solidFill>
                <a:latin typeface="+mn-lt"/>
                <a:ea typeface="+mn-ea"/>
                <a:cs typeface="Amazon Ember Regular" charset="0"/>
              </a:defRPr>
            </a:lvl1pPr>
            <a:lvl2pPr marL="457189" indent="0">
              <a:buNone/>
              <a:defRPr/>
            </a:lvl2pPr>
          </a:lstStyle>
          <a:p>
            <a:pPr lvl="0"/>
            <a:r>
              <a:rPr lang="en-US" dirty="0"/>
              <a:t>Click to edit Master text styles</a:t>
            </a:r>
          </a:p>
        </p:txBody>
      </p:sp>
      <p:sp>
        <p:nvSpPr>
          <p:cNvPr id="3" name="Title Placeholder 1">
            <a:extLst>
              <a:ext uri="{FF2B5EF4-FFF2-40B4-BE49-F238E27FC236}">
                <a16:creationId xmlns:a16="http://schemas.microsoft.com/office/drawing/2014/main" id="{76CB2A42-BFAB-4D2F-BCCD-5492D3042B65}"/>
              </a:ext>
            </a:extLst>
          </p:cNvPr>
          <p:cNvSpPr>
            <a:spLocks noGrp="1"/>
          </p:cNvSpPr>
          <p:nvPr>
            <p:ph type="title"/>
          </p:nvPr>
        </p:nvSpPr>
        <p:spPr>
          <a:xfrm>
            <a:off x="457201" y="1009650"/>
            <a:ext cx="2876550" cy="1562100"/>
          </a:xfrm>
          <a:prstGeom prst="rect">
            <a:avLst/>
          </a:prstGeom>
        </p:spPr>
        <p:txBody>
          <a:bodyPr vert="horz" lIns="0" tIns="0" rIns="0" bIns="0" rtlCol="0" anchor="b" anchorCtr="0">
            <a:noAutofit/>
          </a:bodyPr>
          <a:lstStyle>
            <a:lvl1pPr marL="0" algn="l" defTabSz="457189" rtl="0" eaLnBrk="1" latinLnBrk="0" hangingPunct="1">
              <a:lnSpc>
                <a:spcPct val="90000"/>
              </a:lnSpc>
              <a:spcBef>
                <a:spcPts val="0"/>
              </a:spcBef>
              <a:buNone/>
              <a:defRPr lang="en-US" sz="3200" b="1" i="0" kern="1200" dirty="0">
                <a:solidFill>
                  <a:schemeClr val="accent1"/>
                </a:solidFill>
                <a:latin typeface="+mj-lt"/>
                <a:ea typeface="+mj-ea"/>
                <a:cs typeface="Amazon Ember Regular" charset="0"/>
              </a:defRPr>
            </a:lvl1pPr>
          </a:lstStyle>
          <a:p>
            <a:r>
              <a:rPr lang="en-US" dirty="0"/>
              <a:t>Click to edit Master title style</a:t>
            </a:r>
          </a:p>
        </p:txBody>
      </p:sp>
      <p:sp>
        <p:nvSpPr>
          <p:cNvPr id="5" name="Text Placeholder 4">
            <a:extLst>
              <a:ext uri="{FF2B5EF4-FFF2-40B4-BE49-F238E27FC236}">
                <a16:creationId xmlns:a16="http://schemas.microsoft.com/office/drawing/2014/main" id="{C87C123F-7E2C-40FA-B21F-E40181C4DD95}"/>
              </a:ext>
            </a:extLst>
          </p:cNvPr>
          <p:cNvSpPr>
            <a:spLocks noGrp="1"/>
          </p:cNvSpPr>
          <p:nvPr>
            <p:ph type="body" sz="quarter" idx="10"/>
          </p:nvPr>
        </p:nvSpPr>
        <p:spPr>
          <a:xfrm>
            <a:off x="457201" y="2733676"/>
            <a:ext cx="2876550" cy="1762125"/>
          </a:xfrm>
        </p:spPr>
        <p:txBody>
          <a:bodyPr/>
          <a:lstStyle>
            <a:lvl1pPr marL="0" algn="l" defTabSz="457189" rtl="0" eaLnBrk="1" latinLnBrk="0" hangingPunct="1">
              <a:lnSpc>
                <a:spcPct val="90000"/>
              </a:lnSpc>
              <a:spcBef>
                <a:spcPts val="600"/>
              </a:spcBef>
              <a:buNone/>
              <a:defRPr lang="en-US" sz="2400" b="0" i="0" kern="1200" dirty="0" smtClean="0">
                <a:solidFill>
                  <a:schemeClr val="tx1"/>
                </a:solidFill>
                <a:latin typeface="+mj-lt"/>
                <a:ea typeface="+mj-ea"/>
                <a:cs typeface="Amazon Ember Regular" charset="0"/>
              </a:defRPr>
            </a:lvl1pPr>
            <a:lvl2pPr marL="457189" indent="0">
              <a:buNone/>
              <a:defRPr/>
            </a:lvl2pPr>
          </a:lstStyle>
          <a:p>
            <a:pPr lvl="0"/>
            <a:r>
              <a:rPr lang="en-US" dirty="0"/>
              <a:t>Click to edit Master text styles</a:t>
            </a:r>
          </a:p>
        </p:txBody>
      </p:sp>
      <p:sp>
        <p:nvSpPr>
          <p:cNvPr id="6" name="Rectangle 5">
            <a:extLst>
              <a:ext uri="{FF2B5EF4-FFF2-40B4-BE49-F238E27FC236}">
                <a16:creationId xmlns:a16="http://schemas.microsoft.com/office/drawing/2014/main" id="{E643FF89-C1AD-4D9D-92FB-F69733335D90}"/>
              </a:ext>
            </a:extLst>
          </p:cNvPr>
          <p:cNvSpPr/>
          <p:nvPr userDrawn="1"/>
        </p:nvSpPr>
        <p:spPr>
          <a:xfrm rot="16200000">
            <a:off x="1381852" y="2088425"/>
            <a:ext cx="5143500" cy="966652"/>
          </a:xfrm>
          <a:prstGeom prst="rect">
            <a:avLst/>
          </a:prstGeom>
          <a:gradFill>
            <a:gsLst>
              <a:gs pos="55000">
                <a:schemeClr val="accent2"/>
              </a:gs>
              <a:gs pos="45000">
                <a:schemeClr val="accent2"/>
              </a:gs>
              <a:gs pos="15000">
                <a:schemeClr val="accent3"/>
              </a:gs>
              <a:gs pos="85000">
                <a:schemeClr val="accent1"/>
              </a:gs>
            </a:gsLst>
            <a:lin ang="0" scaled="0"/>
          </a:gra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sz="1800" dirty="0" err="1">
              <a:solidFill>
                <a:schemeClr val="tx1"/>
              </a:solidFill>
            </a:endParaRPr>
          </a:p>
        </p:txBody>
      </p:sp>
      <p:sp>
        <p:nvSpPr>
          <p:cNvPr id="7" name="Oval 6">
            <a:extLst>
              <a:ext uri="{FF2B5EF4-FFF2-40B4-BE49-F238E27FC236}">
                <a16:creationId xmlns:a16="http://schemas.microsoft.com/office/drawing/2014/main" id="{CCB5CC1B-3774-4FC1-988F-F26F5A4E57D9}"/>
              </a:ext>
            </a:extLst>
          </p:cNvPr>
          <p:cNvSpPr/>
          <p:nvPr userDrawn="1"/>
        </p:nvSpPr>
        <p:spPr>
          <a:xfrm>
            <a:off x="3645175" y="667666"/>
            <a:ext cx="616857" cy="616857"/>
          </a:xfrm>
          <a:prstGeom prst="ellipse">
            <a:avLst/>
          </a:prstGeom>
          <a:solidFill>
            <a:schemeClr val="bg2"/>
          </a:solidFill>
          <a:ln>
            <a:no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sz="1800" dirty="0" err="1">
              <a:solidFill>
                <a:schemeClr val="tx1"/>
              </a:solidFill>
            </a:endParaRPr>
          </a:p>
        </p:txBody>
      </p:sp>
      <p:sp>
        <p:nvSpPr>
          <p:cNvPr id="8" name="Oval 7">
            <a:extLst>
              <a:ext uri="{FF2B5EF4-FFF2-40B4-BE49-F238E27FC236}">
                <a16:creationId xmlns:a16="http://schemas.microsoft.com/office/drawing/2014/main" id="{AC6DD706-AA44-4FDD-9429-122708671E07}"/>
              </a:ext>
            </a:extLst>
          </p:cNvPr>
          <p:cNvSpPr/>
          <p:nvPr userDrawn="1"/>
        </p:nvSpPr>
        <p:spPr>
          <a:xfrm>
            <a:off x="3645175" y="1465493"/>
            <a:ext cx="616857" cy="616857"/>
          </a:xfrm>
          <a:prstGeom prst="ellipse">
            <a:avLst/>
          </a:prstGeom>
          <a:solidFill>
            <a:schemeClr val="bg2"/>
          </a:solidFill>
          <a:ln>
            <a:no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sz="1800" dirty="0" err="1">
              <a:solidFill>
                <a:schemeClr val="tx1"/>
              </a:solidFill>
            </a:endParaRPr>
          </a:p>
        </p:txBody>
      </p:sp>
      <p:sp>
        <p:nvSpPr>
          <p:cNvPr id="9" name="Oval 8">
            <a:extLst>
              <a:ext uri="{FF2B5EF4-FFF2-40B4-BE49-F238E27FC236}">
                <a16:creationId xmlns:a16="http://schemas.microsoft.com/office/drawing/2014/main" id="{699DED7E-93E2-446E-A829-1A7A8F4256C7}"/>
              </a:ext>
            </a:extLst>
          </p:cNvPr>
          <p:cNvSpPr/>
          <p:nvPr userDrawn="1"/>
        </p:nvSpPr>
        <p:spPr>
          <a:xfrm>
            <a:off x="3645175" y="2263322"/>
            <a:ext cx="616857" cy="616857"/>
          </a:xfrm>
          <a:prstGeom prst="ellipse">
            <a:avLst/>
          </a:prstGeom>
          <a:solidFill>
            <a:schemeClr val="bg2"/>
          </a:solidFill>
          <a:ln>
            <a:no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sz="1800" dirty="0" err="1">
              <a:solidFill>
                <a:schemeClr val="tx1"/>
              </a:solidFill>
            </a:endParaRPr>
          </a:p>
        </p:txBody>
      </p:sp>
      <p:sp>
        <p:nvSpPr>
          <p:cNvPr id="10" name="Oval 9">
            <a:extLst>
              <a:ext uri="{FF2B5EF4-FFF2-40B4-BE49-F238E27FC236}">
                <a16:creationId xmlns:a16="http://schemas.microsoft.com/office/drawing/2014/main" id="{AF4225ED-67A1-4B74-91DF-FC9F49C9130A}"/>
              </a:ext>
            </a:extLst>
          </p:cNvPr>
          <p:cNvSpPr/>
          <p:nvPr userDrawn="1"/>
        </p:nvSpPr>
        <p:spPr>
          <a:xfrm>
            <a:off x="3645175" y="3061150"/>
            <a:ext cx="616857" cy="616857"/>
          </a:xfrm>
          <a:prstGeom prst="ellipse">
            <a:avLst/>
          </a:prstGeom>
          <a:solidFill>
            <a:schemeClr val="bg2"/>
          </a:solidFill>
          <a:ln>
            <a:no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sz="1800" dirty="0" err="1">
              <a:solidFill>
                <a:schemeClr val="tx1"/>
              </a:solidFill>
            </a:endParaRPr>
          </a:p>
        </p:txBody>
      </p:sp>
      <p:sp>
        <p:nvSpPr>
          <p:cNvPr id="11" name="Oval 10">
            <a:extLst>
              <a:ext uri="{FF2B5EF4-FFF2-40B4-BE49-F238E27FC236}">
                <a16:creationId xmlns:a16="http://schemas.microsoft.com/office/drawing/2014/main" id="{EBF2FF24-4ED1-4DEB-9797-5CDAF495F5CD}"/>
              </a:ext>
            </a:extLst>
          </p:cNvPr>
          <p:cNvSpPr/>
          <p:nvPr userDrawn="1"/>
        </p:nvSpPr>
        <p:spPr>
          <a:xfrm>
            <a:off x="3645175" y="3858977"/>
            <a:ext cx="616857" cy="616857"/>
          </a:xfrm>
          <a:prstGeom prst="ellipse">
            <a:avLst/>
          </a:prstGeom>
          <a:solidFill>
            <a:schemeClr val="bg2"/>
          </a:solidFill>
          <a:ln>
            <a:no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sz="1800" dirty="0" err="1">
              <a:solidFill>
                <a:schemeClr val="tx1"/>
              </a:solidFill>
            </a:endParaRPr>
          </a:p>
        </p:txBody>
      </p:sp>
      <p:sp>
        <p:nvSpPr>
          <p:cNvPr id="15" name="Text Placeholder 14">
            <a:extLst>
              <a:ext uri="{FF2B5EF4-FFF2-40B4-BE49-F238E27FC236}">
                <a16:creationId xmlns:a16="http://schemas.microsoft.com/office/drawing/2014/main" id="{30BCCDBB-7981-41C3-BB48-1665E4084DD9}"/>
              </a:ext>
            </a:extLst>
          </p:cNvPr>
          <p:cNvSpPr>
            <a:spLocks noGrp="1"/>
          </p:cNvSpPr>
          <p:nvPr>
            <p:ph type="body" sz="quarter" idx="11"/>
          </p:nvPr>
        </p:nvSpPr>
        <p:spPr>
          <a:xfrm>
            <a:off x="4436928" y="667666"/>
            <a:ext cx="4249872" cy="245379"/>
          </a:xfrm>
        </p:spPr>
        <p:txBody>
          <a:bodyPr lIns="182880" tIns="91440"/>
          <a:lstStyle>
            <a:lvl1pPr marL="0" indent="0" algn="l" defTabSz="457189" rtl="0" eaLnBrk="1" latinLnBrk="0" hangingPunct="1">
              <a:lnSpc>
                <a:spcPct val="90000"/>
              </a:lnSpc>
              <a:spcBef>
                <a:spcPts val="600"/>
              </a:spcBef>
              <a:buFontTx/>
              <a:buNone/>
              <a:defRPr lang="en-US" sz="1400" b="1" i="0" kern="1200" dirty="0" smtClean="0">
                <a:solidFill>
                  <a:schemeClr val="accent1"/>
                </a:solidFill>
                <a:latin typeface="+mn-lt"/>
                <a:ea typeface="+mn-ea"/>
                <a:cs typeface="Amazon Ember Regular" charset="0"/>
              </a:defRPr>
            </a:lvl1pPr>
          </a:lstStyle>
          <a:p>
            <a:pPr lvl="0"/>
            <a:r>
              <a:rPr lang="en-US" dirty="0"/>
              <a:t>Click to edit Master text style</a:t>
            </a:r>
          </a:p>
        </p:txBody>
      </p:sp>
      <p:sp>
        <p:nvSpPr>
          <p:cNvPr id="22" name="Text Placeholder 16">
            <a:extLst>
              <a:ext uri="{FF2B5EF4-FFF2-40B4-BE49-F238E27FC236}">
                <a16:creationId xmlns:a16="http://schemas.microsoft.com/office/drawing/2014/main" id="{8C34FB47-767C-4F7E-9EF0-4D2C8B33FDA3}"/>
              </a:ext>
            </a:extLst>
          </p:cNvPr>
          <p:cNvSpPr>
            <a:spLocks noGrp="1"/>
          </p:cNvSpPr>
          <p:nvPr>
            <p:ph type="body" sz="quarter" idx="13"/>
          </p:nvPr>
        </p:nvSpPr>
        <p:spPr>
          <a:xfrm>
            <a:off x="4436929" y="4128542"/>
            <a:ext cx="4249737" cy="346309"/>
          </a:xfrm>
        </p:spPr>
        <p:txBody>
          <a:bodyPr lIns="182880" tIns="45720"/>
          <a:lstStyle>
            <a:lvl1pPr marL="0" indent="0" algn="l" defTabSz="457189" rtl="0" eaLnBrk="1" latinLnBrk="0" hangingPunct="1">
              <a:lnSpc>
                <a:spcPct val="90000"/>
              </a:lnSpc>
              <a:spcBef>
                <a:spcPts val="0"/>
              </a:spcBef>
              <a:buFontTx/>
              <a:buNone/>
              <a:defRPr lang="en-US" sz="900" b="0" i="0" kern="1200" dirty="0" smtClean="0">
                <a:solidFill>
                  <a:schemeClr val="tx1"/>
                </a:solidFill>
                <a:latin typeface="+mn-lt"/>
                <a:ea typeface="+mn-ea"/>
                <a:cs typeface="Amazon Ember Regular" charset="0"/>
              </a:defRPr>
            </a:lvl1pPr>
            <a:lvl2pPr marL="457189" indent="0">
              <a:buNone/>
              <a:defRPr/>
            </a:lvl2pPr>
          </a:lstStyle>
          <a:p>
            <a:pPr lvl="0"/>
            <a:r>
              <a:rPr lang="en-US" dirty="0"/>
              <a:t>Click to edit Master text styles</a:t>
            </a:r>
          </a:p>
        </p:txBody>
      </p:sp>
      <p:sp>
        <p:nvSpPr>
          <p:cNvPr id="23" name="Text Placeholder 14">
            <a:extLst>
              <a:ext uri="{FF2B5EF4-FFF2-40B4-BE49-F238E27FC236}">
                <a16:creationId xmlns:a16="http://schemas.microsoft.com/office/drawing/2014/main" id="{3D241DF9-5CDD-40C5-80FF-C6FF44465639}"/>
              </a:ext>
            </a:extLst>
          </p:cNvPr>
          <p:cNvSpPr>
            <a:spLocks noGrp="1"/>
          </p:cNvSpPr>
          <p:nvPr>
            <p:ph type="body" sz="quarter" idx="14"/>
          </p:nvPr>
        </p:nvSpPr>
        <p:spPr>
          <a:xfrm>
            <a:off x="4436928" y="3857993"/>
            <a:ext cx="4249872" cy="245379"/>
          </a:xfrm>
        </p:spPr>
        <p:txBody>
          <a:bodyPr lIns="182880" tIns="91440"/>
          <a:lstStyle>
            <a:lvl1pPr marL="0" indent="0" algn="l" defTabSz="457189" rtl="0" eaLnBrk="1" latinLnBrk="0" hangingPunct="1">
              <a:lnSpc>
                <a:spcPct val="90000"/>
              </a:lnSpc>
              <a:spcBef>
                <a:spcPts val="600"/>
              </a:spcBef>
              <a:buFontTx/>
              <a:buNone/>
              <a:defRPr lang="en-US" sz="1400" b="1" i="0" kern="1200" dirty="0" smtClean="0">
                <a:solidFill>
                  <a:schemeClr val="accent1"/>
                </a:solidFill>
                <a:latin typeface="+mn-lt"/>
                <a:ea typeface="+mn-ea"/>
                <a:cs typeface="Amazon Ember Regular" charset="0"/>
              </a:defRPr>
            </a:lvl1pPr>
          </a:lstStyle>
          <a:p>
            <a:pPr lvl="0"/>
            <a:r>
              <a:rPr lang="en-US" dirty="0"/>
              <a:t>Click to edit Master text style</a:t>
            </a:r>
          </a:p>
        </p:txBody>
      </p:sp>
      <p:sp>
        <p:nvSpPr>
          <p:cNvPr id="30" name="Text Placeholder 16">
            <a:extLst>
              <a:ext uri="{FF2B5EF4-FFF2-40B4-BE49-F238E27FC236}">
                <a16:creationId xmlns:a16="http://schemas.microsoft.com/office/drawing/2014/main" id="{E31F218A-0F33-4F51-9BFC-32D83C1858B1}"/>
              </a:ext>
            </a:extLst>
          </p:cNvPr>
          <p:cNvSpPr>
            <a:spLocks noGrp="1"/>
          </p:cNvSpPr>
          <p:nvPr>
            <p:ph type="body" sz="quarter" idx="15"/>
          </p:nvPr>
        </p:nvSpPr>
        <p:spPr>
          <a:xfrm>
            <a:off x="4436929" y="3331698"/>
            <a:ext cx="4249737" cy="346309"/>
          </a:xfrm>
        </p:spPr>
        <p:txBody>
          <a:bodyPr lIns="182880" tIns="45720"/>
          <a:lstStyle>
            <a:lvl1pPr marL="0" indent="0" algn="l" defTabSz="457189" rtl="0" eaLnBrk="1" latinLnBrk="0" hangingPunct="1">
              <a:lnSpc>
                <a:spcPct val="90000"/>
              </a:lnSpc>
              <a:spcBef>
                <a:spcPts val="0"/>
              </a:spcBef>
              <a:buFontTx/>
              <a:buNone/>
              <a:defRPr lang="en-US" sz="900" b="0" i="0" kern="1200" dirty="0" smtClean="0">
                <a:solidFill>
                  <a:schemeClr val="tx1"/>
                </a:solidFill>
                <a:latin typeface="+mn-lt"/>
                <a:ea typeface="+mn-ea"/>
                <a:cs typeface="Amazon Ember Regular" charset="0"/>
              </a:defRPr>
            </a:lvl1pPr>
            <a:lvl2pPr marL="457189" indent="0">
              <a:buNone/>
              <a:defRPr/>
            </a:lvl2pPr>
          </a:lstStyle>
          <a:p>
            <a:pPr lvl="0"/>
            <a:r>
              <a:rPr lang="en-US" dirty="0"/>
              <a:t>Click to edit Master text styles</a:t>
            </a:r>
          </a:p>
        </p:txBody>
      </p:sp>
      <p:sp>
        <p:nvSpPr>
          <p:cNvPr id="31" name="Text Placeholder 14">
            <a:extLst>
              <a:ext uri="{FF2B5EF4-FFF2-40B4-BE49-F238E27FC236}">
                <a16:creationId xmlns:a16="http://schemas.microsoft.com/office/drawing/2014/main" id="{1CCAB414-0CCA-483B-BE67-AEEFCFD00D01}"/>
              </a:ext>
            </a:extLst>
          </p:cNvPr>
          <p:cNvSpPr>
            <a:spLocks noGrp="1"/>
          </p:cNvSpPr>
          <p:nvPr>
            <p:ph type="body" sz="quarter" idx="16"/>
          </p:nvPr>
        </p:nvSpPr>
        <p:spPr>
          <a:xfrm>
            <a:off x="4436928" y="3061150"/>
            <a:ext cx="4249872" cy="245379"/>
          </a:xfrm>
        </p:spPr>
        <p:txBody>
          <a:bodyPr lIns="182880" tIns="91440"/>
          <a:lstStyle>
            <a:lvl1pPr marL="0" indent="0" algn="l" defTabSz="457189" rtl="0" eaLnBrk="1" latinLnBrk="0" hangingPunct="1">
              <a:lnSpc>
                <a:spcPct val="90000"/>
              </a:lnSpc>
              <a:spcBef>
                <a:spcPts val="600"/>
              </a:spcBef>
              <a:buFontTx/>
              <a:buNone/>
              <a:defRPr lang="en-US" sz="1400" b="1" i="0" kern="1200" dirty="0" smtClean="0">
                <a:solidFill>
                  <a:schemeClr val="accent1"/>
                </a:solidFill>
                <a:latin typeface="+mn-lt"/>
                <a:ea typeface="+mn-ea"/>
                <a:cs typeface="Amazon Ember Regular" charset="0"/>
              </a:defRPr>
            </a:lvl1pPr>
          </a:lstStyle>
          <a:p>
            <a:pPr lvl="0"/>
            <a:r>
              <a:rPr lang="en-US" dirty="0"/>
              <a:t>Click to edit Master text style</a:t>
            </a:r>
          </a:p>
        </p:txBody>
      </p:sp>
      <p:sp>
        <p:nvSpPr>
          <p:cNvPr id="32" name="Text Placeholder 16">
            <a:extLst>
              <a:ext uri="{FF2B5EF4-FFF2-40B4-BE49-F238E27FC236}">
                <a16:creationId xmlns:a16="http://schemas.microsoft.com/office/drawing/2014/main" id="{91B61799-3117-49AE-900B-D080E9D5DFDF}"/>
              </a:ext>
            </a:extLst>
          </p:cNvPr>
          <p:cNvSpPr>
            <a:spLocks noGrp="1"/>
          </p:cNvSpPr>
          <p:nvPr>
            <p:ph type="body" sz="quarter" idx="17"/>
          </p:nvPr>
        </p:nvSpPr>
        <p:spPr>
          <a:xfrm>
            <a:off x="4436929" y="2533870"/>
            <a:ext cx="4249737" cy="346309"/>
          </a:xfrm>
        </p:spPr>
        <p:txBody>
          <a:bodyPr lIns="182880" tIns="45720"/>
          <a:lstStyle>
            <a:lvl1pPr marL="0" indent="0" algn="l" defTabSz="457189" rtl="0" eaLnBrk="1" latinLnBrk="0" hangingPunct="1">
              <a:lnSpc>
                <a:spcPct val="90000"/>
              </a:lnSpc>
              <a:spcBef>
                <a:spcPts val="0"/>
              </a:spcBef>
              <a:buFontTx/>
              <a:buNone/>
              <a:defRPr lang="en-US" sz="900" b="0" i="0" kern="1200" dirty="0" smtClean="0">
                <a:solidFill>
                  <a:schemeClr val="tx1"/>
                </a:solidFill>
                <a:latin typeface="+mn-lt"/>
                <a:ea typeface="+mn-ea"/>
                <a:cs typeface="Amazon Ember Regular" charset="0"/>
              </a:defRPr>
            </a:lvl1pPr>
            <a:lvl2pPr marL="457189" indent="0">
              <a:buNone/>
              <a:defRPr/>
            </a:lvl2pPr>
          </a:lstStyle>
          <a:p>
            <a:pPr lvl="0"/>
            <a:r>
              <a:rPr lang="en-US" dirty="0"/>
              <a:t>Click to edit Master text styles</a:t>
            </a:r>
          </a:p>
        </p:txBody>
      </p:sp>
      <p:sp>
        <p:nvSpPr>
          <p:cNvPr id="33" name="Text Placeholder 14">
            <a:extLst>
              <a:ext uri="{FF2B5EF4-FFF2-40B4-BE49-F238E27FC236}">
                <a16:creationId xmlns:a16="http://schemas.microsoft.com/office/drawing/2014/main" id="{6220B861-5CFA-4E32-9E48-7B9A02D59C7D}"/>
              </a:ext>
            </a:extLst>
          </p:cNvPr>
          <p:cNvSpPr>
            <a:spLocks noGrp="1"/>
          </p:cNvSpPr>
          <p:nvPr>
            <p:ph type="body" sz="quarter" idx="18"/>
          </p:nvPr>
        </p:nvSpPr>
        <p:spPr>
          <a:xfrm>
            <a:off x="4436928" y="2263322"/>
            <a:ext cx="4249872" cy="245379"/>
          </a:xfrm>
        </p:spPr>
        <p:txBody>
          <a:bodyPr lIns="182880" tIns="91440"/>
          <a:lstStyle>
            <a:lvl1pPr marL="0" indent="0" algn="l" defTabSz="457189" rtl="0" eaLnBrk="1" latinLnBrk="0" hangingPunct="1">
              <a:lnSpc>
                <a:spcPct val="90000"/>
              </a:lnSpc>
              <a:spcBef>
                <a:spcPts val="600"/>
              </a:spcBef>
              <a:buFontTx/>
              <a:buNone/>
              <a:defRPr lang="en-US" sz="1400" b="1" i="0" kern="1200" dirty="0" smtClean="0">
                <a:solidFill>
                  <a:schemeClr val="accent1"/>
                </a:solidFill>
                <a:latin typeface="+mn-lt"/>
                <a:ea typeface="+mn-ea"/>
                <a:cs typeface="Amazon Ember Regular" charset="0"/>
              </a:defRPr>
            </a:lvl1pPr>
          </a:lstStyle>
          <a:p>
            <a:pPr lvl="0"/>
            <a:r>
              <a:rPr lang="en-US" dirty="0"/>
              <a:t>Click to edit Master text style</a:t>
            </a:r>
          </a:p>
        </p:txBody>
      </p:sp>
      <p:sp>
        <p:nvSpPr>
          <p:cNvPr id="34" name="Text Placeholder 16">
            <a:extLst>
              <a:ext uri="{FF2B5EF4-FFF2-40B4-BE49-F238E27FC236}">
                <a16:creationId xmlns:a16="http://schemas.microsoft.com/office/drawing/2014/main" id="{08774B1E-5A74-4C29-83F0-807AC20AD54F}"/>
              </a:ext>
            </a:extLst>
          </p:cNvPr>
          <p:cNvSpPr>
            <a:spLocks noGrp="1"/>
          </p:cNvSpPr>
          <p:nvPr>
            <p:ph type="body" sz="quarter" idx="19"/>
          </p:nvPr>
        </p:nvSpPr>
        <p:spPr>
          <a:xfrm>
            <a:off x="4436929" y="1730782"/>
            <a:ext cx="4249737" cy="346309"/>
          </a:xfrm>
        </p:spPr>
        <p:txBody>
          <a:bodyPr lIns="182880" tIns="45720"/>
          <a:lstStyle>
            <a:lvl1pPr marL="0" indent="0" algn="l" defTabSz="457189" rtl="0" eaLnBrk="1" latinLnBrk="0" hangingPunct="1">
              <a:lnSpc>
                <a:spcPct val="90000"/>
              </a:lnSpc>
              <a:spcBef>
                <a:spcPts val="0"/>
              </a:spcBef>
              <a:buFontTx/>
              <a:buNone/>
              <a:defRPr lang="en-US" sz="900" b="0" i="0" kern="1200" dirty="0" smtClean="0">
                <a:solidFill>
                  <a:schemeClr val="tx1"/>
                </a:solidFill>
                <a:latin typeface="+mn-lt"/>
                <a:ea typeface="+mn-ea"/>
                <a:cs typeface="Amazon Ember Regular" charset="0"/>
              </a:defRPr>
            </a:lvl1pPr>
            <a:lvl2pPr marL="457189" indent="0">
              <a:buNone/>
              <a:defRPr/>
            </a:lvl2pPr>
          </a:lstStyle>
          <a:p>
            <a:pPr lvl="0"/>
            <a:r>
              <a:rPr lang="en-US" dirty="0"/>
              <a:t>Click to edit Master text styles</a:t>
            </a:r>
          </a:p>
        </p:txBody>
      </p:sp>
      <p:sp>
        <p:nvSpPr>
          <p:cNvPr id="35" name="Text Placeholder 14">
            <a:extLst>
              <a:ext uri="{FF2B5EF4-FFF2-40B4-BE49-F238E27FC236}">
                <a16:creationId xmlns:a16="http://schemas.microsoft.com/office/drawing/2014/main" id="{7394A857-AA89-4316-B546-2C3DF2F9953B}"/>
              </a:ext>
            </a:extLst>
          </p:cNvPr>
          <p:cNvSpPr>
            <a:spLocks noGrp="1"/>
          </p:cNvSpPr>
          <p:nvPr>
            <p:ph type="body" sz="quarter" idx="20"/>
          </p:nvPr>
        </p:nvSpPr>
        <p:spPr>
          <a:xfrm>
            <a:off x="4436928" y="1460234"/>
            <a:ext cx="4249872" cy="245379"/>
          </a:xfrm>
        </p:spPr>
        <p:txBody>
          <a:bodyPr lIns="182880" tIns="91440"/>
          <a:lstStyle>
            <a:lvl1pPr marL="0" indent="0" algn="l" defTabSz="457189" rtl="0" eaLnBrk="1" latinLnBrk="0" hangingPunct="1">
              <a:lnSpc>
                <a:spcPct val="90000"/>
              </a:lnSpc>
              <a:spcBef>
                <a:spcPts val="600"/>
              </a:spcBef>
              <a:buFontTx/>
              <a:buNone/>
              <a:defRPr lang="en-US" sz="1400" b="1" i="0" kern="1200" dirty="0" smtClean="0">
                <a:solidFill>
                  <a:schemeClr val="accent1"/>
                </a:solidFill>
                <a:latin typeface="+mn-lt"/>
                <a:ea typeface="+mn-ea"/>
                <a:cs typeface="Amazon Ember Regular" charset="0"/>
              </a:defRPr>
            </a:lvl1pPr>
          </a:lstStyle>
          <a:p>
            <a:pPr lvl="0"/>
            <a:r>
              <a:rPr lang="en-US" dirty="0"/>
              <a:t>Click to edit Master text style</a:t>
            </a:r>
          </a:p>
        </p:txBody>
      </p:sp>
    </p:spTree>
    <p:extLst>
      <p:ext uri="{BB962C8B-B14F-4D97-AF65-F5344CB8AC3E}">
        <p14:creationId xmlns:p14="http://schemas.microsoft.com/office/powerpoint/2010/main" val="41002027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2.xml><?xml version="1.0" encoding="utf-8"?>
<p:sldLayout xmlns:a="http://schemas.openxmlformats.org/drawingml/2006/main" xmlns:r="http://schemas.openxmlformats.org/officeDocument/2006/relationships" xmlns:p="http://schemas.openxmlformats.org/presentationml/2006/main" userDrawn="1">
  <p:cSld name="Benefit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CBFD859-0ED0-4858-B68C-90D92FB4931F}"/>
              </a:ext>
            </a:extLst>
          </p:cNvPr>
          <p:cNvSpPr/>
          <p:nvPr userDrawn="1"/>
        </p:nvSpPr>
        <p:spPr>
          <a:xfrm>
            <a:off x="0" y="0"/>
            <a:ext cx="3818656" cy="5143500"/>
          </a:xfrm>
          <a:prstGeom prst="rect">
            <a:avLst/>
          </a:prstGeom>
          <a:solidFill>
            <a:schemeClr val="bg1"/>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b" anchorCtr="0"/>
          <a:lstStyle/>
          <a:p>
            <a:pPr algn="ctr"/>
            <a:endParaRPr lang="en-US" sz="1800" dirty="0" err="1">
              <a:solidFill>
                <a:schemeClr val="tx1"/>
              </a:solidFill>
            </a:endParaRPr>
          </a:p>
        </p:txBody>
      </p:sp>
      <p:sp>
        <p:nvSpPr>
          <p:cNvPr id="3" name="Title Placeholder 1">
            <a:extLst>
              <a:ext uri="{FF2B5EF4-FFF2-40B4-BE49-F238E27FC236}">
                <a16:creationId xmlns:a16="http://schemas.microsoft.com/office/drawing/2014/main" id="{76CB2A42-BFAB-4D2F-BCCD-5492D3042B65}"/>
              </a:ext>
            </a:extLst>
          </p:cNvPr>
          <p:cNvSpPr>
            <a:spLocks noGrp="1"/>
          </p:cNvSpPr>
          <p:nvPr>
            <p:ph type="title"/>
          </p:nvPr>
        </p:nvSpPr>
        <p:spPr>
          <a:xfrm>
            <a:off x="457200" y="672065"/>
            <a:ext cx="3162300" cy="686436"/>
          </a:xfrm>
          <a:prstGeom prst="rect">
            <a:avLst/>
          </a:prstGeom>
        </p:spPr>
        <p:txBody>
          <a:bodyPr vert="horz" lIns="0" tIns="0" rIns="0" bIns="0" rtlCol="0" anchor="ctr" anchorCtr="0">
            <a:noAutofit/>
          </a:bodyPr>
          <a:lstStyle>
            <a:lvl1pPr marL="0" algn="l" defTabSz="457189" rtl="0" eaLnBrk="1" latinLnBrk="0" hangingPunct="1">
              <a:lnSpc>
                <a:spcPct val="90000"/>
              </a:lnSpc>
              <a:spcBef>
                <a:spcPts val="600"/>
              </a:spcBef>
              <a:buNone/>
              <a:defRPr lang="en-US" sz="2400" b="1" i="0" kern="1200" dirty="0">
                <a:solidFill>
                  <a:schemeClr val="accent1"/>
                </a:solidFill>
                <a:latin typeface="+mj-lt"/>
                <a:ea typeface="+mj-ea"/>
                <a:cs typeface="Amazon Ember Regular" charset="0"/>
              </a:defRPr>
            </a:lvl1pPr>
          </a:lstStyle>
          <a:p>
            <a:r>
              <a:rPr lang="en-US" dirty="0"/>
              <a:t>Click to edit Master title style</a:t>
            </a:r>
          </a:p>
        </p:txBody>
      </p:sp>
      <p:cxnSp>
        <p:nvCxnSpPr>
          <p:cNvPr id="8" name="Straight Connector 7">
            <a:extLst>
              <a:ext uri="{FF2B5EF4-FFF2-40B4-BE49-F238E27FC236}">
                <a16:creationId xmlns:a16="http://schemas.microsoft.com/office/drawing/2014/main" id="{F564BA58-4DE4-4A69-A322-B67BEE410B96}"/>
              </a:ext>
            </a:extLst>
          </p:cNvPr>
          <p:cNvCxnSpPr>
            <a:cxnSpLocks/>
          </p:cNvCxnSpPr>
          <p:nvPr userDrawn="1"/>
        </p:nvCxnSpPr>
        <p:spPr>
          <a:xfrm>
            <a:off x="462650" y="2516960"/>
            <a:ext cx="3163824" cy="0"/>
          </a:xfrm>
          <a:prstGeom prst="line">
            <a:avLst/>
          </a:prstGeom>
          <a:ln w="12700" cap="rnd">
            <a:solidFill>
              <a:schemeClr val="tx1">
                <a:lumMod val="50000"/>
              </a:schemeClr>
            </a:solidFill>
            <a:prstDash val="sysDot"/>
            <a:tailEnd type="none"/>
          </a:ln>
          <a:effectLst/>
        </p:spPr>
        <p:style>
          <a:lnRef idx="2">
            <a:schemeClr val="accent1"/>
          </a:lnRef>
          <a:fillRef idx="0">
            <a:schemeClr val="accent1"/>
          </a:fillRef>
          <a:effectRef idx="1">
            <a:schemeClr val="accent1"/>
          </a:effectRef>
          <a:fontRef idx="minor">
            <a:schemeClr val="tx1"/>
          </a:fontRef>
        </p:style>
      </p:cxnSp>
      <p:sp>
        <p:nvSpPr>
          <p:cNvPr id="9" name="Text Placeholder 8">
            <a:extLst>
              <a:ext uri="{FF2B5EF4-FFF2-40B4-BE49-F238E27FC236}">
                <a16:creationId xmlns:a16="http://schemas.microsoft.com/office/drawing/2014/main" id="{532DF06D-A57A-4849-A316-E569B8942B28}"/>
              </a:ext>
            </a:extLst>
          </p:cNvPr>
          <p:cNvSpPr>
            <a:spLocks noGrp="1"/>
          </p:cNvSpPr>
          <p:nvPr>
            <p:ph type="body" sz="quarter" idx="10"/>
          </p:nvPr>
        </p:nvSpPr>
        <p:spPr>
          <a:xfrm>
            <a:off x="457200" y="1517016"/>
            <a:ext cx="3162300" cy="258763"/>
          </a:xfrm>
        </p:spPr>
        <p:txBody>
          <a:bodyPr vert="horz" lIns="0" tIns="0" rIns="91440" bIns="0" rtlCol="0" anchor="ctr" anchorCtr="0">
            <a:noAutofit/>
          </a:bodyPr>
          <a:lstStyle>
            <a:lvl1pPr>
              <a:defRPr lang="en-US" sz="1400" dirty="0" smtClean="0"/>
            </a:lvl1pPr>
          </a:lstStyle>
          <a:p>
            <a:pPr lvl="0">
              <a:spcAft>
                <a:spcPts val="600"/>
              </a:spcAft>
            </a:pPr>
            <a:r>
              <a:rPr lang="en-US" dirty="0"/>
              <a:t>Click to edit Master text styles</a:t>
            </a:r>
          </a:p>
        </p:txBody>
      </p:sp>
      <p:sp>
        <p:nvSpPr>
          <p:cNvPr id="11" name="Rectangle: Top Corners Rounded 10">
            <a:extLst>
              <a:ext uri="{FF2B5EF4-FFF2-40B4-BE49-F238E27FC236}">
                <a16:creationId xmlns:a16="http://schemas.microsoft.com/office/drawing/2014/main" id="{FC800BA6-874D-4C06-8BC8-53EACE5DC063}"/>
              </a:ext>
            </a:extLst>
          </p:cNvPr>
          <p:cNvSpPr/>
          <p:nvPr userDrawn="1"/>
        </p:nvSpPr>
        <p:spPr>
          <a:xfrm rot="16200000" flipV="1">
            <a:off x="1498598" y="2374899"/>
            <a:ext cx="622302" cy="3619501"/>
          </a:xfrm>
          <a:prstGeom prst="round2SameRect">
            <a:avLst>
              <a:gd name="adj1" fmla="val 50000"/>
              <a:gd name="adj2" fmla="val 0"/>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vert="vert270" lIns="0" tIns="91440" rIns="0" bIns="457200" rtlCol="0" anchor="ctr"/>
          <a:lstStyle/>
          <a:p>
            <a:endParaRPr lang="en-US" sz="1000" b="1" dirty="0">
              <a:solidFill>
                <a:schemeClr val="bg1"/>
              </a:solidFill>
            </a:endParaRPr>
          </a:p>
        </p:txBody>
      </p:sp>
      <p:sp>
        <p:nvSpPr>
          <p:cNvPr id="13" name="Text Placeholder 12">
            <a:extLst>
              <a:ext uri="{FF2B5EF4-FFF2-40B4-BE49-F238E27FC236}">
                <a16:creationId xmlns:a16="http://schemas.microsoft.com/office/drawing/2014/main" id="{49049526-C721-4A40-9D97-E68C5D2FC517}"/>
              </a:ext>
            </a:extLst>
          </p:cNvPr>
          <p:cNvSpPr>
            <a:spLocks noGrp="1"/>
          </p:cNvSpPr>
          <p:nvPr>
            <p:ph type="body" sz="quarter" idx="11"/>
          </p:nvPr>
        </p:nvSpPr>
        <p:spPr>
          <a:xfrm>
            <a:off x="457200" y="1854201"/>
            <a:ext cx="3162300" cy="496007"/>
          </a:xfrm>
        </p:spPr>
        <p:txBody>
          <a:bodyPr/>
          <a:lstStyle>
            <a:lvl1pPr>
              <a:defRPr sz="3200" b="1">
                <a:solidFill>
                  <a:schemeClr val="accent1"/>
                </a:solidFill>
              </a:defRPr>
            </a:lvl1pPr>
            <a:lvl2pPr marL="457189" indent="0">
              <a:buNone/>
              <a:defRPr/>
            </a:lvl2pPr>
          </a:lstStyle>
          <a:p>
            <a:pPr lvl="0"/>
            <a:r>
              <a:rPr lang="en-US" dirty="0"/>
              <a:t>Click to edit</a:t>
            </a:r>
          </a:p>
        </p:txBody>
      </p:sp>
      <p:sp>
        <p:nvSpPr>
          <p:cNvPr id="16" name="Text Placeholder 8">
            <a:extLst>
              <a:ext uri="{FF2B5EF4-FFF2-40B4-BE49-F238E27FC236}">
                <a16:creationId xmlns:a16="http://schemas.microsoft.com/office/drawing/2014/main" id="{4861ED52-5A2E-4BDB-A864-CFA7234C489A}"/>
              </a:ext>
            </a:extLst>
          </p:cNvPr>
          <p:cNvSpPr>
            <a:spLocks noGrp="1"/>
          </p:cNvSpPr>
          <p:nvPr>
            <p:ph type="body" sz="quarter" idx="12"/>
          </p:nvPr>
        </p:nvSpPr>
        <p:spPr>
          <a:xfrm>
            <a:off x="457200" y="2683713"/>
            <a:ext cx="3162300" cy="258763"/>
          </a:xfrm>
        </p:spPr>
        <p:txBody>
          <a:bodyPr vert="horz" lIns="0" tIns="0" rIns="91440" bIns="0" rtlCol="0" anchor="ctr" anchorCtr="0">
            <a:noAutofit/>
          </a:bodyPr>
          <a:lstStyle>
            <a:lvl1pPr>
              <a:defRPr lang="en-US" sz="1400" dirty="0" smtClean="0"/>
            </a:lvl1pPr>
          </a:lstStyle>
          <a:p>
            <a:pPr lvl="0">
              <a:spcAft>
                <a:spcPts val="600"/>
              </a:spcAft>
            </a:pPr>
            <a:r>
              <a:rPr lang="en-US" dirty="0"/>
              <a:t>Click to edit Master text styles</a:t>
            </a:r>
          </a:p>
        </p:txBody>
      </p:sp>
      <p:sp>
        <p:nvSpPr>
          <p:cNvPr id="17" name="Text Placeholder 12">
            <a:extLst>
              <a:ext uri="{FF2B5EF4-FFF2-40B4-BE49-F238E27FC236}">
                <a16:creationId xmlns:a16="http://schemas.microsoft.com/office/drawing/2014/main" id="{7F684E30-D1F4-456E-A4F1-E8A22DD8B178}"/>
              </a:ext>
            </a:extLst>
          </p:cNvPr>
          <p:cNvSpPr>
            <a:spLocks noGrp="1"/>
          </p:cNvSpPr>
          <p:nvPr>
            <p:ph type="body" sz="quarter" idx="13"/>
          </p:nvPr>
        </p:nvSpPr>
        <p:spPr>
          <a:xfrm>
            <a:off x="457200" y="3020898"/>
            <a:ext cx="3162300" cy="496007"/>
          </a:xfrm>
        </p:spPr>
        <p:txBody>
          <a:bodyPr/>
          <a:lstStyle>
            <a:lvl1pPr>
              <a:defRPr sz="3200" b="1">
                <a:solidFill>
                  <a:schemeClr val="accent1"/>
                </a:solidFill>
              </a:defRPr>
            </a:lvl1pPr>
            <a:lvl2pPr marL="457189" indent="0">
              <a:buNone/>
              <a:defRPr/>
            </a:lvl2pPr>
          </a:lstStyle>
          <a:p>
            <a:pPr lvl="0"/>
            <a:r>
              <a:rPr lang="en-US" dirty="0"/>
              <a:t>Click to edit</a:t>
            </a:r>
          </a:p>
        </p:txBody>
      </p:sp>
      <p:sp>
        <p:nvSpPr>
          <p:cNvPr id="19" name="Text Placeholder 18">
            <a:extLst>
              <a:ext uri="{FF2B5EF4-FFF2-40B4-BE49-F238E27FC236}">
                <a16:creationId xmlns:a16="http://schemas.microsoft.com/office/drawing/2014/main" id="{9A88729D-7E4E-407B-AC75-1ED86F7D70F1}"/>
              </a:ext>
            </a:extLst>
          </p:cNvPr>
          <p:cNvSpPr>
            <a:spLocks noGrp="1"/>
          </p:cNvSpPr>
          <p:nvPr>
            <p:ph type="body" sz="quarter" idx="14"/>
          </p:nvPr>
        </p:nvSpPr>
        <p:spPr>
          <a:xfrm>
            <a:off x="457201" y="3998117"/>
            <a:ext cx="3063875" cy="373062"/>
          </a:xfrm>
        </p:spPr>
        <p:txBody>
          <a:bodyPr rIns="182880" anchor="ctr" anchorCtr="0"/>
          <a:lstStyle>
            <a:lvl1pPr marL="0" algn="l" defTabSz="457189" rtl="0" eaLnBrk="1" latinLnBrk="0" hangingPunct="1">
              <a:defRPr lang="en-US" sz="1200" kern="1200" dirty="0" smtClean="0">
                <a:solidFill>
                  <a:schemeClr val="bg1"/>
                </a:solidFill>
                <a:latin typeface="+mn-lt"/>
                <a:ea typeface="+mn-ea"/>
                <a:cs typeface="+mn-cs"/>
              </a:defRPr>
            </a:lvl1pPr>
          </a:lstStyle>
          <a:p>
            <a:pPr lvl="0"/>
            <a:r>
              <a:rPr lang="en-US" dirty="0"/>
              <a:t>Click to edit Master text styles</a:t>
            </a:r>
          </a:p>
        </p:txBody>
      </p:sp>
      <p:sp>
        <p:nvSpPr>
          <p:cNvPr id="21" name="Content Placeholder 20">
            <a:extLst>
              <a:ext uri="{FF2B5EF4-FFF2-40B4-BE49-F238E27FC236}">
                <a16:creationId xmlns:a16="http://schemas.microsoft.com/office/drawing/2014/main" id="{9621B9E1-E047-47F4-95CC-01C589CC6D91}"/>
              </a:ext>
            </a:extLst>
          </p:cNvPr>
          <p:cNvSpPr>
            <a:spLocks noGrp="1"/>
          </p:cNvSpPr>
          <p:nvPr>
            <p:ph sz="quarter" idx="15" hasCustomPrompt="1"/>
          </p:nvPr>
        </p:nvSpPr>
        <p:spPr>
          <a:xfrm>
            <a:off x="4178301" y="285750"/>
            <a:ext cx="4508500" cy="4210050"/>
          </a:xfrm>
        </p:spPr>
        <p:txBody>
          <a:bodyPr tIns="914400"/>
          <a:lstStyle>
            <a:lvl1pPr algn="ctr">
              <a:defRPr/>
            </a:lvl1pPr>
          </a:lstStyle>
          <a:p>
            <a:pPr lvl="0"/>
            <a:r>
              <a:rPr lang="en-US" dirty="0"/>
              <a:t>Click or tap icon below to insert: Table, Chart, Graphic, Image, Video, etc.</a:t>
            </a:r>
          </a:p>
        </p:txBody>
      </p:sp>
    </p:spTree>
    <p:extLst>
      <p:ext uri="{BB962C8B-B14F-4D97-AF65-F5344CB8AC3E}">
        <p14:creationId xmlns:p14="http://schemas.microsoft.com/office/powerpoint/2010/main" val="24372607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outVertical)">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93.xml><?xml version="1.0" encoding="utf-8"?>
<p:sldLayout xmlns:a="http://schemas.openxmlformats.org/drawingml/2006/main" xmlns:r="http://schemas.openxmlformats.org/officeDocument/2006/relationships" xmlns:p="http://schemas.openxmlformats.org/presentationml/2006/main" userDrawn="1">
  <p:cSld name="Title With_Bar">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76CB2A42-BFAB-4D2F-BCCD-5492D3042B65}"/>
              </a:ext>
            </a:extLst>
          </p:cNvPr>
          <p:cNvSpPr>
            <a:spLocks noGrp="1"/>
          </p:cNvSpPr>
          <p:nvPr>
            <p:ph type="title"/>
          </p:nvPr>
        </p:nvSpPr>
        <p:spPr>
          <a:xfrm>
            <a:off x="457200" y="285750"/>
            <a:ext cx="8229600" cy="442278"/>
          </a:xfrm>
          <a:prstGeom prst="rect">
            <a:avLst/>
          </a:prstGeom>
        </p:spPr>
        <p:txBody>
          <a:bodyPr vert="horz" lIns="0" tIns="0" rIns="0" bIns="0" rtlCol="0" anchor="t" anchorCtr="0">
            <a:noAutofit/>
          </a:bodyPr>
          <a:lstStyle/>
          <a:p>
            <a:r>
              <a:rPr lang="en-US"/>
              <a:t>Click to edit Master title style</a:t>
            </a:r>
            <a:endParaRPr lang="en-US" dirty="0"/>
          </a:p>
        </p:txBody>
      </p:sp>
      <p:cxnSp>
        <p:nvCxnSpPr>
          <p:cNvPr id="4" name="Straight Connector 3">
            <a:extLst>
              <a:ext uri="{FF2B5EF4-FFF2-40B4-BE49-F238E27FC236}">
                <a16:creationId xmlns:a16="http://schemas.microsoft.com/office/drawing/2014/main" id="{F8865AAD-5C87-5447-9110-98DB2A6FA840}"/>
              </a:ext>
            </a:extLst>
          </p:cNvPr>
          <p:cNvCxnSpPr>
            <a:cxnSpLocks/>
          </p:cNvCxnSpPr>
          <p:nvPr userDrawn="1"/>
        </p:nvCxnSpPr>
        <p:spPr>
          <a:xfrm>
            <a:off x="440575" y="728028"/>
            <a:ext cx="8246225" cy="0"/>
          </a:xfrm>
          <a:prstGeom prst="line">
            <a:avLst/>
          </a:prstGeom>
          <a:ln w="12700">
            <a:solidFill>
              <a:schemeClr val="accent1"/>
            </a:solidFill>
            <a:tailEnd type="non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50262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Walkin Option 2">
    <p:spTree>
      <p:nvGrpSpPr>
        <p:cNvPr id="1" name=""/>
        <p:cNvGrpSpPr/>
        <p:nvPr/>
      </p:nvGrpSpPr>
      <p:grpSpPr>
        <a:xfrm>
          <a:off x="0" y="0"/>
          <a:ext cx="0" cy="0"/>
          <a:chOff x="0" y="0"/>
          <a:chExt cx="0" cy="0"/>
        </a:xfrm>
      </p:grpSpPr>
      <p:sp>
        <p:nvSpPr>
          <p:cNvPr id="2075" name="Rectangle 2074">
            <a:extLst>
              <a:ext uri="{FF2B5EF4-FFF2-40B4-BE49-F238E27FC236}">
                <a16:creationId xmlns:a16="http://schemas.microsoft.com/office/drawing/2014/main" id="{109666B6-CDC8-4DC7-AD5F-4D9E26AB7F71}"/>
              </a:ext>
            </a:extLst>
          </p:cNvPr>
          <p:cNvSpPr/>
          <p:nvPr userDrawn="1"/>
        </p:nvSpPr>
        <p:spPr>
          <a:xfrm>
            <a:off x="0" y="0"/>
            <a:ext cx="9144000" cy="5143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sz="1800" dirty="0" err="1">
              <a:solidFill>
                <a:schemeClr val="tx1"/>
              </a:solidFill>
            </a:endParaRPr>
          </a:p>
        </p:txBody>
      </p:sp>
      <p:pic>
        <p:nvPicPr>
          <p:cNvPr id="3" name="Picture 2">
            <a:extLst>
              <a:ext uri="{FF2B5EF4-FFF2-40B4-BE49-F238E27FC236}">
                <a16:creationId xmlns:a16="http://schemas.microsoft.com/office/drawing/2014/main" id="{7AF63A32-8DE0-45DF-8E31-F1D62730816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166360" y="0"/>
            <a:ext cx="3977641" cy="5143500"/>
          </a:xfrm>
          <a:prstGeom prst="rect">
            <a:avLst/>
          </a:prstGeom>
        </p:spPr>
      </p:pic>
      <p:sp>
        <p:nvSpPr>
          <p:cNvPr id="9" name="Rectangle 8">
            <a:extLst>
              <a:ext uri="{FF2B5EF4-FFF2-40B4-BE49-F238E27FC236}">
                <a16:creationId xmlns:a16="http://schemas.microsoft.com/office/drawing/2014/main" id="{F7EBF32D-5A47-4076-A4A8-F33D681C5468}"/>
              </a:ext>
            </a:extLst>
          </p:cNvPr>
          <p:cNvSpPr/>
          <p:nvPr userDrawn="1"/>
        </p:nvSpPr>
        <p:spPr>
          <a:xfrm>
            <a:off x="0" y="4146550"/>
            <a:ext cx="9144000" cy="996950"/>
          </a:xfrm>
          <a:prstGeom prst="rect">
            <a:avLst/>
          </a:prstGeom>
          <a:gradFill>
            <a:gsLst>
              <a:gs pos="0">
                <a:srgbClr val="1C232F">
                  <a:alpha val="0"/>
                </a:srgbClr>
              </a:gs>
              <a:gs pos="29000">
                <a:srgbClr val="1C232F">
                  <a:alpha val="81000"/>
                </a:srgbClr>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sz="1800" dirty="0" err="1">
              <a:solidFill>
                <a:schemeClr val="tx1"/>
              </a:solidFill>
            </a:endParaRPr>
          </a:p>
        </p:txBody>
      </p:sp>
      <p:sp>
        <p:nvSpPr>
          <p:cNvPr id="13" name="TextBox 12">
            <a:extLst>
              <a:ext uri="{FF2B5EF4-FFF2-40B4-BE49-F238E27FC236}">
                <a16:creationId xmlns:a16="http://schemas.microsoft.com/office/drawing/2014/main" id="{EABB381A-184F-42CB-B7F3-989DC8F9F434}"/>
              </a:ext>
            </a:extLst>
          </p:cNvPr>
          <p:cNvSpPr txBox="1"/>
          <p:nvPr userDrawn="1"/>
        </p:nvSpPr>
        <p:spPr bwMode="black">
          <a:xfrm>
            <a:off x="7840980" y="4629151"/>
            <a:ext cx="845820" cy="157343"/>
          </a:xfrm>
          <a:prstGeom prst="rect">
            <a:avLst/>
          </a:prstGeom>
          <a:noFill/>
        </p:spPr>
        <p:txBody>
          <a:bodyPr wrap="square" lIns="0" tIns="0" rIns="0" bIns="0" rtlCol="0" anchor="ctr" anchorCtr="0">
            <a:noAutofit/>
          </a:bodyPr>
          <a:lstStyle/>
          <a:p>
            <a:pPr algn="r"/>
            <a:fld id="{E1628AAE-5A61-43EB-BBD4-97DB23400D9C}" type="slidenum">
              <a:rPr lang="en-US" sz="800" smtClean="0">
                <a:solidFill>
                  <a:schemeClr val="tx1">
                    <a:lumMod val="25000"/>
                    <a:lumOff val="75000"/>
                  </a:schemeClr>
                </a:solidFill>
              </a:rPr>
              <a:t>‹#›</a:t>
            </a:fld>
            <a:endParaRPr lang="en-US" sz="800" dirty="0">
              <a:solidFill>
                <a:schemeClr val="tx1">
                  <a:lumMod val="25000"/>
                  <a:lumOff val="75000"/>
                </a:schemeClr>
              </a:solidFill>
            </a:endParaRPr>
          </a:p>
        </p:txBody>
      </p:sp>
      <p:sp>
        <p:nvSpPr>
          <p:cNvPr id="15" name="TextBox 14">
            <a:extLst>
              <a:ext uri="{FF2B5EF4-FFF2-40B4-BE49-F238E27FC236}">
                <a16:creationId xmlns:a16="http://schemas.microsoft.com/office/drawing/2014/main" id="{F1A1E1D6-3ACB-4F17-9795-5A2900A73770}"/>
              </a:ext>
            </a:extLst>
          </p:cNvPr>
          <p:cNvSpPr txBox="1"/>
          <p:nvPr userDrawn="1"/>
        </p:nvSpPr>
        <p:spPr bwMode="black">
          <a:xfrm>
            <a:off x="4639962" y="4629151"/>
            <a:ext cx="3644419" cy="157343"/>
          </a:xfrm>
          <a:prstGeom prst="rect">
            <a:avLst/>
          </a:prstGeom>
          <a:noFill/>
        </p:spPr>
        <p:txBody>
          <a:bodyPr wrap="square" lIns="0" tIns="0" rIns="0" bIns="0" rtlCol="0" anchor="ctr" anchorCtr="0">
            <a:noAutofit/>
          </a:bodyPr>
          <a:lstStyle/>
          <a:p>
            <a:pPr algn="r"/>
            <a:r>
              <a:rPr lang="en-US" sz="800" dirty="0">
                <a:solidFill>
                  <a:schemeClr val="tx1">
                    <a:lumMod val="25000"/>
                    <a:lumOff val="75000"/>
                  </a:schemeClr>
                </a:solidFill>
              </a:rPr>
              <a:t>© 2019 Amazon Web Services, Inc. or its affiliates. All rights reserved   </a:t>
            </a:r>
            <a:r>
              <a:rPr lang="en-US" sz="800" b="1" dirty="0">
                <a:solidFill>
                  <a:schemeClr val="accent1"/>
                </a:solidFill>
              </a:rPr>
              <a:t>|</a:t>
            </a:r>
          </a:p>
        </p:txBody>
      </p:sp>
      <p:pic>
        <p:nvPicPr>
          <p:cNvPr id="2" name="Picture 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12043" y="982643"/>
            <a:ext cx="2852333" cy="800859"/>
          </a:xfrm>
          <a:prstGeom prst="rect">
            <a:avLst/>
          </a:prstGeom>
        </p:spPr>
      </p:pic>
    </p:spTree>
    <p:extLst>
      <p:ext uri="{BB962C8B-B14F-4D97-AF65-F5344CB8AC3E}">
        <p14:creationId xmlns:p14="http://schemas.microsoft.com/office/powerpoint/2010/main" val="1080902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op-ribbon">
    <p:bg>
      <p:bgPr>
        <a:solidFill>
          <a:schemeClr val="bg1">
            <a:lumMod val="85000"/>
            <a:lumOff val="1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14181" y="840797"/>
            <a:ext cx="7115936" cy="674749"/>
          </a:xfrm>
          <a:prstGeom prst="rect">
            <a:avLst/>
          </a:prstGeom>
        </p:spPr>
        <p:txBody>
          <a:bodyPr/>
          <a:lstStyle>
            <a:lvl1pPr algn="ctr">
              <a:defRPr sz="1852"/>
            </a:lvl1pPr>
          </a:lstStyle>
          <a:p>
            <a:r>
              <a:rPr lang="en-US" dirty="0"/>
              <a:t>Click to edit Master title style</a:t>
            </a:r>
          </a:p>
        </p:txBody>
      </p:sp>
      <p:pic>
        <p:nvPicPr>
          <p:cNvPr id="4" name="Picture 3"/>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9525" y="1"/>
            <a:ext cx="9153526" cy="713278"/>
          </a:xfrm>
          <a:prstGeom prst="rect">
            <a:avLst/>
          </a:prstGeom>
        </p:spPr>
      </p:pic>
    </p:spTree>
    <p:extLst>
      <p:ext uri="{BB962C8B-B14F-4D97-AF65-F5344CB8AC3E}">
        <p14:creationId xmlns:p14="http://schemas.microsoft.com/office/powerpoint/2010/main" val="970170795"/>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contour b&amp;w">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alphaModFix amt="3000"/>
            <a:extLst>
              <a:ext uri="{28A0092B-C50C-407E-A947-70E740481C1C}">
                <a14:useLocalDpi xmlns:a14="http://schemas.microsoft.com/office/drawing/2010/main"/>
              </a:ext>
            </a:extLst>
          </a:blip>
          <a:srcRect l="16875" t="21903" r="29219" b="15559"/>
          <a:stretch/>
        </p:blipFill>
        <p:spPr>
          <a:xfrm>
            <a:off x="-17153" y="-20030"/>
            <a:ext cx="9161153" cy="5163531"/>
          </a:xfrm>
          <a:prstGeom prst="rect">
            <a:avLst/>
          </a:prstGeom>
        </p:spPr>
      </p:pic>
    </p:spTree>
    <p:extLst>
      <p:ext uri="{BB962C8B-B14F-4D97-AF65-F5344CB8AC3E}">
        <p14:creationId xmlns:p14="http://schemas.microsoft.com/office/powerpoint/2010/main" val="59340081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ntours left">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alphaModFix amt="3000"/>
            <a:extLst>
              <a:ext uri="{28A0092B-C50C-407E-A947-70E740481C1C}">
                <a14:useLocalDpi xmlns:a14="http://schemas.microsoft.com/office/drawing/2010/main"/>
              </a:ext>
            </a:extLst>
          </a:blip>
          <a:srcRect l="16875" t="21903" r="29219" b="15559"/>
          <a:stretch/>
        </p:blipFill>
        <p:spPr>
          <a:xfrm>
            <a:off x="-17153" y="-20030"/>
            <a:ext cx="9161153" cy="5163531"/>
          </a:xfrm>
          <a:prstGeom prst="rect">
            <a:avLst/>
          </a:prstGeom>
        </p:spPr>
      </p:pic>
      <p:pic>
        <p:nvPicPr>
          <p:cNvPr id="4" name="Picture 3">
            <a:extLst>
              <a:ext uri="{FF2B5EF4-FFF2-40B4-BE49-F238E27FC236}">
                <a16:creationId xmlns:a16="http://schemas.microsoft.com/office/drawing/2014/main" id="{7859481E-A693-1640-9EFC-085DFCA8F561}"/>
              </a:ext>
            </a:extLst>
          </p:cNvPr>
          <p:cNvPicPr>
            <a:picLocks noChangeAspect="1"/>
          </p:cNvPicPr>
          <p:nvPr userDrawn="1"/>
        </p:nvPicPr>
        <p:blipFill>
          <a:blip r:embed="rId3" cstate="screen">
            <a:alphaModFix amt="50000"/>
            <a:extLst>
              <a:ext uri="{28A0092B-C50C-407E-A947-70E740481C1C}">
                <a14:useLocalDpi xmlns:a14="http://schemas.microsoft.com/office/drawing/2010/main"/>
              </a:ext>
            </a:extLst>
          </a:blip>
          <a:stretch>
            <a:fillRect/>
          </a:stretch>
        </p:blipFill>
        <p:spPr>
          <a:xfrm>
            <a:off x="0" y="-20031"/>
            <a:ext cx="3758515" cy="5163531"/>
          </a:xfrm>
          <a:prstGeom prst="rect">
            <a:avLst/>
          </a:prstGeom>
        </p:spPr>
      </p:pic>
    </p:spTree>
    <p:extLst>
      <p:ext uri="{BB962C8B-B14F-4D97-AF65-F5344CB8AC3E}">
        <p14:creationId xmlns:p14="http://schemas.microsoft.com/office/powerpoint/2010/main" val="112734450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ntour bottom">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alphaModFix amt="3000"/>
            <a:extLst>
              <a:ext uri="{28A0092B-C50C-407E-A947-70E740481C1C}">
                <a14:useLocalDpi xmlns:a14="http://schemas.microsoft.com/office/drawing/2010/main"/>
              </a:ext>
            </a:extLst>
          </a:blip>
          <a:srcRect l="16875" t="21903" r="29219" b="15559"/>
          <a:stretch/>
        </p:blipFill>
        <p:spPr>
          <a:xfrm>
            <a:off x="-17153" y="-20030"/>
            <a:ext cx="9161153" cy="5163531"/>
          </a:xfrm>
          <a:prstGeom prst="rect">
            <a:avLst/>
          </a:prstGeom>
        </p:spPr>
      </p:pic>
      <p:pic>
        <p:nvPicPr>
          <p:cNvPr id="5" name="Picture 4">
            <a:extLst>
              <a:ext uri="{FF2B5EF4-FFF2-40B4-BE49-F238E27FC236}">
                <a16:creationId xmlns:a16="http://schemas.microsoft.com/office/drawing/2014/main" id="{AB8D98BC-5237-2140-A3CB-3C8D34D9F7AF}"/>
              </a:ext>
            </a:extLst>
          </p:cNvPr>
          <p:cNvPicPr>
            <a:picLocks noChangeAspect="1"/>
          </p:cNvPicPr>
          <p:nvPr userDrawn="1"/>
        </p:nvPicPr>
        <p:blipFill rotWithShape="1">
          <a:blip r:embed="rId3" cstate="screen">
            <a:alphaModFix amt="50000"/>
            <a:extLst>
              <a:ext uri="{28A0092B-C50C-407E-A947-70E740481C1C}">
                <a14:useLocalDpi xmlns:a14="http://schemas.microsoft.com/office/drawing/2010/main"/>
              </a:ext>
            </a:extLst>
          </a:blip>
          <a:srcRect/>
          <a:stretch/>
        </p:blipFill>
        <p:spPr>
          <a:xfrm>
            <a:off x="-8874" y="-20031"/>
            <a:ext cx="9152874" cy="5163531"/>
          </a:xfrm>
          <a:prstGeom prst="rect">
            <a:avLst/>
          </a:prstGeom>
        </p:spPr>
      </p:pic>
    </p:spTree>
    <p:extLst>
      <p:ext uri="{BB962C8B-B14F-4D97-AF65-F5344CB8AC3E}">
        <p14:creationId xmlns:p14="http://schemas.microsoft.com/office/powerpoint/2010/main" val="197538604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userDrawn="1">
  <p:cSld name="corner highlight">
    <p:bg>
      <p:bgPr>
        <a:solidFill>
          <a:schemeClr val="bg1">
            <a:lumMod val="85000"/>
            <a:lumOff val="15000"/>
          </a:schemeClr>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rot="10800000" flipH="1">
            <a:off x="0" y="1"/>
            <a:ext cx="3175554" cy="1011116"/>
          </a:xfrm>
          <a:prstGeom prst="rect">
            <a:avLst/>
          </a:prstGeom>
        </p:spPr>
      </p:pic>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flipH="1">
            <a:off x="5968446" y="4132385"/>
            <a:ext cx="3175554" cy="1011116"/>
          </a:xfrm>
          <a:prstGeom prst="rect">
            <a:avLst/>
          </a:prstGeom>
        </p:spPr>
      </p:pic>
    </p:spTree>
    <p:extLst>
      <p:ext uri="{BB962C8B-B14F-4D97-AF65-F5344CB8AC3E}">
        <p14:creationId xmlns:p14="http://schemas.microsoft.com/office/powerpoint/2010/main" val="1178621909"/>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09504413"/>
      </p:ext>
    </p:extLst>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Product featur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BAC712F-9660-D949-BA90-BE8B46AB55F8}"/>
              </a:ext>
            </a:extLst>
          </p:cNvPr>
          <p:cNvPicPr>
            <a:picLocks noChangeAspect="1"/>
          </p:cNvPicPr>
          <p:nvPr userDrawn="1"/>
        </p:nvPicPr>
        <p:blipFill>
          <a:blip r:embed="rId2" cstate="screen">
            <a:alphaModFix amt="50000"/>
            <a:extLst>
              <a:ext uri="{28A0092B-C50C-407E-A947-70E740481C1C}">
                <a14:useLocalDpi xmlns:a14="http://schemas.microsoft.com/office/drawing/2010/main"/>
              </a:ext>
            </a:extLst>
          </a:blip>
          <a:stretch>
            <a:fillRect/>
          </a:stretch>
        </p:blipFill>
        <p:spPr>
          <a:xfrm>
            <a:off x="0" y="-20031"/>
            <a:ext cx="3758515" cy="5163531"/>
          </a:xfrm>
          <a:prstGeom prst="rect">
            <a:avLst/>
          </a:prstGeom>
        </p:spPr>
      </p:pic>
      <p:pic>
        <p:nvPicPr>
          <p:cNvPr id="5" name="Picture 4">
            <a:extLst>
              <a:ext uri="{FF2B5EF4-FFF2-40B4-BE49-F238E27FC236}">
                <a16:creationId xmlns:a16="http://schemas.microsoft.com/office/drawing/2014/main" id="{667FF774-8CB0-2F4F-AE54-B53922AABA41}"/>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10716" y="0"/>
            <a:ext cx="832907" cy="5143500"/>
          </a:xfrm>
          <a:prstGeom prst="rect">
            <a:avLst/>
          </a:prstGeom>
        </p:spPr>
      </p:pic>
    </p:spTree>
    <p:extLst>
      <p:ext uri="{BB962C8B-B14F-4D97-AF65-F5344CB8AC3E}">
        <p14:creationId xmlns:p14="http://schemas.microsoft.com/office/powerpoint/2010/main" val="257961942"/>
      </p:ext>
    </p:extLst>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7340855"/>
      </p:ext>
    </p:extLst>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itle_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286056365"/>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Walkin">
    <p:spTree>
      <p:nvGrpSpPr>
        <p:cNvPr id="1" name=""/>
        <p:cNvGrpSpPr/>
        <p:nvPr/>
      </p:nvGrpSpPr>
      <p:grpSpPr>
        <a:xfrm>
          <a:off x="0" y="0"/>
          <a:ext cx="0" cy="0"/>
          <a:chOff x="0" y="0"/>
          <a:chExt cx="0" cy="0"/>
        </a:xfrm>
      </p:grpSpPr>
      <p:pic>
        <p:nvPicPr>
          <p:cNvPr id="3" name="Picture 2" descr="A rainbow in the background&#10;&#10;Description automatically generated">
            <a:extLst>
              <a:ext uri="{FF2B5EF4-FFF2-40B4-BE49-F238E27FC236}">
                <a16:creationId xmlns:a16="http://schemas.microsoft.com/office/drawing/2014/main" id="{790792DD-1A4A-4483-AE97-B4E5E7907F0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9144000" cy="5143500"/>
          </a:xfrm>
          <a:prstGeom prst="rect">
            <a:avLst/>
          </a:prstGeom>
        </p:spPr>
      </p:pic>
      <p:sp>
        <p:nvSpPr>
          <p:cNvPr id="12" name="Rectangle 11">
            <a:extLst>
              <a:ext uri="{FF2B5EF4-FFF2-40B4-BE49-F238E27FC236}">
                <a16:creationId xmlns:a16="http://schemas.microsoft.com/office/drawing/2014/main" id="{76BF84AE-A090-47BB-827B-623089D88EFB}"/>
              </a:ext>
            </a:extLst>
          </p:cNvPr>
          <p:cNvSpPr/>
          <p:nvPr userDrawn="1"/>
        </p:nvSpPr>
        <p:spPr bwMode="auto">
          <a:xfrm>
            <a:off x="201930" y="1558351"/>
            <a:ext cx="4706230" cy="20220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3"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3" name="AutoShape 7">
            <a:extLst>
              <a:ext uri="{FF2B5EF4-FFF2-40B4-BE49-F238E27FC236}">
                <a16:creationId xmlns:a16="http://schemas.microsoft.com/office/drawing/2014/main" id="{77E3AF4C-0B95-4CC2-9AEF-E7CFFF8A2F9F}"/>
              </a:ext>
            </a:extLst>
          </p:cNvPr>
          <p:cNvSpPr>
            <a:spLocks noChangeAspect="1" noChangeArrowheads="1" noTextEdit="1"/>
          </p:cNvSpPr>
          <p:nvPr userDrawn="1"/>
        </p:nvSpPr>
        <p:spPr bwMode="auto">
          <a:xfrm>
            <a:off x="0" y="1"/>
            <a:ext cx="9144000" cy="51415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7150" tIns="28575" rIns="57150" bIns="28575" numCol="1" anchor="t" anchorCtr="0" compatLnSpc="1">
            <a:prstTxWarp prst="textNoShape">
              <a:avLst/>
            </a:prstTxWarp>
          </a:bodyPr>
          <a:lstStyle/>
          <a:p>
            <a:endParaRPr lang="en-US" sz="1125"/>
          </a:p>
        </p:txBody>
      </p:sp>
      <p:pic>
        <p:nvPicPr>
          <p:cNvPr id="4" name="Graphic 3">
            <a:extLst>
              <a:ext uri="{FF2B5EF4-FFF2-40B4-BE49-F238E27FC236}">
                <a16:creationId xmlns:a16="http://schemas.microsoft.com/office/drawing/2014/main" id="{F9D35F07-9C72-45F5-A028-56413488064E}"/>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58565" y="2067077"/>
            <a:ext cx="3659380" cy="914845"/>
          </a:xfrm>
          <a:prstGeom prst="rect">
            <a:avLst/>
          </a:prstGeom>
        </p:spPr>
      </p:pic>
    </p:spTree>
    <p:extLst>
      <p:ext uri="{BB962C8B-B14F-4D97-AF65-F5344CB8AC3E}">
        <p14:creationId xmlns:p14="http://schemas.microsoft.com/office/powerpoint/2010/main" val="2110183218"/>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Option 1">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1D9CC5A-8D1B-4D42-A0DF-D46306BD2CCD}"/>
              </a:ext>
            </a:extLst>
          </p:cNvPr>
          <p:cNvSpPr/>
          <p:nvPr userDrawn="1"/>
        </p:nvSpPr>
        <p:spPr bwMode="white">
          <a:xfrm>
            <a:off x="0" y="4097464"/>
            <a:ext cx="9144000" cy="104603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sz="1800" dirty="0" err="1">
              <a:solidFill>
                <a:schemeClr val="tx1"/>
              </a:solidFill>
            </a:endParaRPr>
          </a:p>
        </p:txBody>
      </p:sp>
      <p:pic>
        <p:nvPicPr>
          <p:cNvPr id="17" name="Picture 16">
            <a:extLst>
              <a:ext uri="{FF2B5EF4-FFF2-40B4-BE49-F238E27FC236}">
                <a16:creationId xmlns:a16="http://schemas.microsoft.com/office/drawing/2014/main" id="{7460117D-55C8-464B-A598-5FF5DE0362D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830960" y="0"/>
            <a:ext cx="3313041" cy="5143500"/>
          </a:xfrm>
          <a:prstGeom prst="rect">
            <a:avLst/>
          </a:prstGeom>
        </p:spPr>
      </p:pic>
      <p:sp>
        <p:nvSpPr>
          <p:cNvPr id="15" name="Rectangle 14">
            <a:extLst>
              <a:ext uri="{FF2B5EF4-FFF2-40B4-BE49-F238E27FC236}">
                <a16:creationId xmlns:a16="http://schemas.microsoft.com/office/drawing/2014/main" id="{D6F6183B-268A-4019-82C6-21B55C60EFED}"/>
              </a:ext>
            </a:extLst>
          </p:cNvPr>
          <p:cNvSpPr/>
          <p:nvPr userDrawn="1"/>
        </p:nvSpPr>
        <p:spPr bwMode="white">
          <a:xfrm>
            <a:off x="0" y="0"/>
            <a:ext cx="9144000" cy="5143500"/>
          </a:xfrm>
          <a:prstGeom prst="rect">
            <a:avLst/>
          </a:prstGeom>
          <a:solidFill>
            <a:schemeClr val="bg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sz="1800" dirty="0" err="1">
              <a:solidFill>
                <a:schemeClr val="tx1"/>
              </a:solidFill>
            </a:endParaRPr>
          </a:p>
        </p:txBody>
      </p:sp>
      <p:sp>
        <p:nvSpPr>
          <p:cNvPr id="12" name="Text Placeholder 11"/>
          <p:cNvSpPr>
            <a:spLocks noGrp="1"/>
          </p:cNvSpPr>
          <p:nvPr>
            <p:ph type="body" sz="quarter" idx="13"/>
          </p:nvPr>
        </p:nvSpPr>
        <p:spPr>
          <a:xfrm>
            <a:off x="466959" y="2711451"/>
            <a:ext cx="6041582" cy="434974"/>
          </a:xfrm>
        </p:spPr>
        <p:txBody>
          <a:bodyPr/>
          <a:lstStyle>
            <a:lvl1pPr marL="0" indent="0" algn="l">
              <a:spcBef>
                <a:spcPts val="0"/>
              </a:spcBef>
              <a:buNone/>
              <a:defRPr>
                <a:solidFill>
                  <a:schemeClr val="accent1"/>
                </a:solidFill>
              </a:defRPr>
            </a:lvl1pPr>
          </a:lstStyle>
          <a:p>
            <a:pPr lvl="0"/>
            <a:r>
              <a:rPr lang="en-US"/>
              <a:t>Click to edit Master text styles</a:t>
            </a:r>
          </a:p>
        </p:txBody>
      </p:sp>
      <p:sp>
        <p:nvSpPr>
          <p:cNvPr id="9" name="Text Placeholder 11">
            <a:extLst>
              <a:ext uri="{FF2B5EF4-FFF2-40B4-BE49-F238E27FC236}">
                <a16:creationId xmlns:a16="http://schemas.microsoft.com/office/drawing/2014/main" id="{CCDEB63D-15F9-BB4A-8CC3-DF76D7E7B789}"/>
              </a:ext>
            </a:extLst>
          </p:cNvPr>
          <p:cNvSpPr>
            <a:spLocks noGrp="1"/>
          </p:cNvSpPr>
          <p:nvPr>
            <p:ph type="body" sz="quarter" idx="14" hasCustomPrompt="1"/>
          </p:nvPr>
        </p:nvSpPr>
        <p:spPr>
          <a:xfrm>
            <a:off x="466958" y="3405251"/>
            <a:ext cx="6041581" cy="433387"/>
          </a:xfrm>
        </p:spPr>
        <p:txBody>
          <a:bodyPr>
            <a:normAutofit/>
          </a:bodyPr>
          <a:lstStyle>
            <a:lvl1pPr marL="0" indent="0" algn="l">
              <a:spcBef>
                <a:spcPts val="0"/>
              </a:spcBef>
              <a:buNone/>
              <a:defRPr sz="1600" baseline="0">
                <a:solidFill>
                  <a:schemeClr val="tx1"/>
                </a:solidFill>
              </a:defRPr>
            </a:lvl1pPr>
          </a:lstStyle>
          <a:p>
            <a:pPr lvl="0"/>
            <a:r>
              <a:rPr lang="en-US" dirty="0"/>
              <a:t>Click to edit Presenter, Team</a:t>
            </a:r>
          </a:p>
        </p:txBody>
      </p:sp>
      <p:sp>
        <p:nvSpPr>
          <p:cNvPr id="10" name="Text Placeholder 8"/>
          <p:cNvSpPr>
            <a:spLocks noGrp="1"/>
          </p:cNvSpPr>
          <p:nvPr>
            <p:ph type="body" sz="quarter" idx="12" hasCustomPrompt="1"/>
          </p:nvPr>
        </p:nvSpPr>
        <p:spPr>
          <a:xfrm>
            <a:off x="466959" y="1822451"/>
            <a:ext cx="8219842" cy="811265"/>
          </a:xfrm>
        </p:spPr>
        <p:txBody>
          <a:bodyPr anchor="b" anchorCtr="0">
            <a:noAutofit/>
          </a:bodyPr>
          <a:lstStyle>
            <a:lvl1pPr marL="0" indent="0" algn="l">
              <a:spcBef>
                <a:spcPts val="0"/>
              </a:spcBef>
              <a:buNone/>
              <a:defRPr sz="4000" b="1" baseline="0">
                <a:solidFill>
                  <a:schemeClr val="tx1"/>
                </a:solidFill>
                <a:latin typeface="+mj-lt"/>
              </a:defRPr>
            </a:lvl1pPr>
          </a:lstStyle>
          <a:p>
            <a:pPr lvl="0"/>
            <a:r>
              <a:rPr lang="en-US" dirty="0"/>
              <a:t>Click to edit Master title style</a:t>
            </a:r>
          </a:p>
        </p:txBody>
      </p:sp>
      <p:sp>
        <p:nvSpPr>
          <p:cNvPr id="16" name="TextBox 15">
            <a:extLst>
              <a:ext uri="{FF2B5EF4-FFF2-40B4-BE49-F238E27FC236}">
                <a16:creationId xmlns:a16="http://schemas.microsoft.com/office/drawing/2014/main" id="{D08D7F12-B356-4830-981C-6624E8067B58}"/>
              </a:ext>
            </a:extLst>
          </p:cNvPr>
          <p:cNvSpPr txBox="1"/>
          <p:nvPr userDrawn="1"/>
        </p:nvSpPr>
        <p:spPr bwMode="black">
          <a:xfrm>
            <a:off x="7840980" y="4629151"/>
            <a:ext cx="845820" cy="157343"/>
          </a:xfrm>
          <a:prstGeom prst="rect">
            <a:avLst/>
          </a:prstGeom>
          <a:noFill/>
        </p:spPr>
        <p:txBody>
          <a:bodyPr wrap="square" lIns="0" tIns="0" rIns="0" bIns="0" rtlCol="0" anchor="ctr" anchorCtr="0">
            <a:noAutofit/>
          </a:bodyPr>
          <a:lstStyle/>
          <a:p>
            <a:pPr algn="r"/>
            <a:fld id="{E1628AAE-5A61-43EB-BBD4-97DB23400D9C}" type="slidenum">
              <a:rPr lang="en-US" sz="800" smtClean="0">
                <a:solidFill>
                  <a:schemeClr val="tx1">
                    <a:lumMod val="25000"/>
                    <a:lumOff val="75000"/>
                  </a:schemeClr>
                </a:solidFill>
              </a:rPr>
              <a:t>‹#›</a:t>
            </a:fld>
            <a:endParaRPr lang="en-US" sz="800" dirty="0">
              <a:solidFill>
                <a:schemeClr val="tx1">
                  <a:lumMod val="25000"/>
                  <a:lumOff val="75000"/>
                </a:schemeClr>
              </a:solidFill>
            </a:endParaRPr>
          </a:p>
        </p:txBody>
      </p:sp>
      <p:sp>
        <p:nvSpPr>
          <p:cNvPr id="18" name="TextBox 17">
            <a:extLst>
              <a:ext uri="{FF2B5EF4-FFF2-40B4-BE49-F238E27FC236}">
                <a16:creationId xmlns:a16="http://schemas.microsoft.com/office/drawing/2014/main" id="{C6735E7C-8CE4-4E32-B24D-E913A74493F8}"/>
              </a:ext>
            </a:extLst>
          </p:cNvPr>
          <p:cNvSpPr txBox="1"/>
          <p:nvPr userDrawn="1"/>
        </p:nvSpPr>
        <p:spPr bwMode="black">
          <a:xfrm>
            <a:off x="4639962" y="4629151"/>
            <a:ext cx="3644419" cy="157343"/>
          </a:xfrm>
          <a:prstGeom prst="rect">
            <a:avLst/>
          </a:prstGeom>
          <a:noFill/>
        </p:spPr>
        <p:txBody>
          <a:bodyPr wrap="square" lIns="0" tIns="0" rIns="0" bIns="0" rtlCol="0" anchor="ctr" anchorCtr="0">
            <a:noAutofit/>
          </a:bodyPr>
          <a:lstStyle/>
          <a:p>
            <a:pPr algn="r"/>
            <a:r>
              <a:rPr lang="en-US" sz="800" dirty="0">
                <a:solidFill>
                  <a:schemeClr val="tx1">
                    <a:lumMod val="25000"/>
                    <a:lumOff val="75000"/>
                  </a:schemeClr>
                </a:solidFill>
              </a:rPr>
              <a:t>© 2019 Amazon Web Services, Inc. or its affiliates. All rights reserved   </a:t>
            </a:r>
            <a:r>
              <a:rPr lang="en-US" sz="800" b="1" dirty="0">
                <a:solidFill>
                  <a:schemeClr val="accent1"/>
                </a:solidFill>
              </a:rPr>
              <a:t>|</a:t>
            </a:r>
          </a:p>
        </p:txBody>
      </p:sp>
      <p:pic>
        <p:nvPicPr>
          <p:cNvPr id="11" name="Picture 1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66958" y="413756"/>
            <a:ext cx="1223757" cy="343599"/>
          </a:xfrm>
          <a:prstGeom prst="rect">
            <a:avLst/>
          </a:prstGeom>
        </p:spPr>
      </p:pic>
    </p:spTree>
    <p:extLst>
      <p:ext uri="{BB962C8B-B14F-4D97-AF65-F5344CB8AC3E}">
        <p14:creationId xmlns:p14="http://schemas.microsoft.com/office/powerpoint/2010/main" val="1202684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Title_OneSpeaker">
    <p:spTree>
      <p:nvGrpSpPr>
        <p:cNvPr id="1" name=""/>
        <p:cNvGrpSpPr/>
        <p:nvPr/>
      </p:nvGrpSpPr>
      <p:grpSpPr>
        <a:xfrm>
          <a:off x="0" y="0"/>
          <a:ext cx="0" cy="0"/>
          <a:chOff x="0" y="0"/>
          <a:chExt cx="0" cy="0"/>
        </a:xfrm>
      </p:grpSpPr>
      <p:pic>
        <p:nvPicPr>
          <p:cNvPr id="3" name="Picture 2" descr="A sunset in the background&#10;&#10;Description automatically generated">
            <a:extLst>
              <a:ext uri="{FF2B5EF4-FFF2-40B4-BE49-F238E27FC236}">
                <a16:creationId xmlns:a16="http://schemas.microsoft.com/office/drawing/2014/main" id="{11440EF5-827C-4D71-B675-62BA6DAE5C2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9143872" cy="5143500"/>
          </a:xfrm>
          <a:prstGeom prst="rect">
            <a:avLst/>
          </a:prstGeom>
        </p:spPr>
      </p:pic>
      <p:sp>
        <p:nvSpPr>
          <p:cNvPr id="12" name="Title 1">
            <a:extLst>
              <a:ext uri="{FF2B5EF4-FFF2-40B4-BE49-F238E27FC236}">
                <a16:creationId xmlns:a16="http://schemas.microsoft.com/office/drawing/2014/main" id="{9597671E-0E52-49EB-9EDA-4A61696D250F}"/>
              </a:ext>
            </a:extLst>
          </p:cNvPr>
          <p:cNvSpPr>
            <a:spLocks noGrp="1"/>
          </p:cNvSpPr>
          <p:nvPr>
            <p:ph type="title" hasCustomPrompt="1"/>
          </p:nvPr>
        </p:nvSpPr>
        <p:spPr bwMode="white">
          <a:xfrm>
            <a:off x="201930" y="1807285"/>
            <a:ext cx="6538874" cy="1156607"/>
          </a:xfrm>
          <a:noFill/>
        </p:spPr>
        <p:txBody>
          <a:bodyPr lIns="182880" tIns="146304" rIns="182880" bIns="146304" anchor="t" anchorCtr="0"/>
          <a:lstStyle>
            <a:lvl1pPr>
              <a:defRPr sz="3375" spc="-74" baseline="0">
                <a:solidFill>
                  <a:schemeClr val="tx1"/>
                </a:solidFill>
              </a:defRPr>
            </a:lvl1pPr>
          </a:lstStyle>
          <a:p>
            <a:r>
              <a:rPr lang="en-US" dirty="0"/>
              <a:t>Presentation Title here</a:t>
            </a:r>
          </a:p>
        </p:txBody>
      </p:sp>
      <p:sp>
        <p:nvSpPr>
          <p:cNvPr id="15" name="Text Placeholder 2">
            <a:extLst>
              <a:ext uri="{FF2B5EF4-FFF2-40B4-BE49-F238E27FC236}">
                <a16:creationId xmlns:a16="http://schemas.microsoft.com/office/drawing/2014/main" id="{D6B07F55-9734-4F2D-AF1E-28F0D5389938}"/>
              </a:ext>
            </a:extLst>
          </p:cNvPr>
          <p:cNvSpPr>
            <a:spLocks noGrp="1"/>
          </p:cNvSpPr>
          <p:nvPr>
            <p:ph type="body" sz="quarter" idx="14" hasCustomPrompt="1"/>
          </p:nvPr>
        </p:nvSpPr>
        <p:spPr bwMode="white">
          <a:xfrm>
            <a:off x="202407" y="3071095"/>
            <a:ext cx="6536530" cy="290228"/>
          </a:xfrm>
        </p:spPr>
        <p:txBody>
          <a:bodyPr lIns="182880" tIns="146304" rIns="182880" bIns="146304">
            <a:noAutofit/>
          </a:bodyPr>
          <a:lstStyle>
            <a:lvl1pPr marL="0" marR="0" indent="0" algn="l" defTabSz="685772" rtl="0" eaLnBrk="1" fontAlgn="auto" latinLnBrk="0" hangingPunct="1">
              <a:lnSpc>
                <a:spcPct val="90000"/>
              </a:lnSpc>
              <a:spcBef>
                <a:spcPct val="20000"/>
              </a:spcBef>
              <a:spcAft>
                <a:spcPts val="0"/>
              </a:spcAft>
              <a:buClrTx/>
              <a:buSzPct val="90000"/>
              <a:buFont typeface="Arial" pitchFamily="34" charset="0"/>
              <a:buNone/>
              <a:tabLst/>
              <a:defRPr lang="en-US" sz="1500" b="0" kern="1200" spc="0" baseline="0" dirty="0">
                <a:solidFill>
                  <a:schemeClr val="tx1"/>
                </a:soli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pPr marL="0" marR="0" lvl="0" indent="0" algn="l" defTabSz="685772" rtl="0" eaLnBrk="1" fontAlgn="auto" latinLnBrk="0" hangingPunct="1">
              <a:lnSpc>
                <a:spcPct val="90000"/>
              </a:lnSpc>
              <a:spcBef>
                <a:spcPct val="20000"/>
              </a:spcBef>
              <a:spcAft>
                <a:spcPts val="0"/>
              </a:spcAft>
              <a:buClrTx/>
              <a:buSzPct val="90000"/>
              <a:buFont typeface="Arial" pitchFamily="34" charset="0"/>
              <a:buNone/>
              <a:tabLst/>
            </a:pPr>
            <a:r>
              <a:rPr lang="en-US" dirty="0"/>
              <a:t>Speaker Name</a:t>
            </a:r>
          </a:p>
        </p:txBody>
      </p:sp>
      <p:sp>
        <p:nvSpPr>
          <p:cNvPr id="16" name="Text Placeholder 3">
            <a:extLst>
              <a:ext uri="{FF2B5EF4-FFF2-40B4-BE49-F238E27FC236}">
                <a16:creationId xmlns:a16="http://schemas.microsoft.com/office/drawing/2014/main" id="{676A594D-095C-4919-88A2-D3E868BF166C}"/>
              </a:ext>
            </a:extLst>
          </p:cNvPr>
          <p:cNvSpPr>
            <a:spLocks noGrp="1"/>
          </p:cNvSpPr>
          <p:nvPr>
            <p:ph type="body" sz="quarter" idx="15" hasCustomPrompt="1"/>
          </p:nvPr>
        </p:nvSpPr>
        <p:spPr bwMode="white">
          <a:xfrm>
            <a:off x="201929" y="1270600"/>
            <a:ext cx="6538874" cy="468590"/>
          </a:xfrm>
        </p:spPr>
        <p:txBody>
          <a:bodyPr vert="horz" wrap="square" lIns="182880" tIns="146304" rIns="182880" bIns="146304" rtlCol="0">
            <a:spAutoFit/>
          </a:bodyPr>
          <a:lstStyle>
            <a:lvl1pPr>
              <a:defRPr lang="en-US" sz="1250" spc="375" baseline="0" dirty="0">
                <a:solidFill>
                  <a:schemeClr val="tx1"/>
                </a:soli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r>
              <a:rPr lang="en-US" dirty="0" err="1"/>
              <a:t>SessionID</a:t>
            </a:r>
            <a:endParaRPr lang="en-US" dirty="0"/>
          </a:p>
        </p:txBody>
      </p:sp>
      <p:sp>
        <p:nvSpPr>
          <p:cNvPr id="18" name="TextBox 3">
            <a:extLst>
              <a:ext uri="{FF2B5EF4-FFF2-40B4-BE49-F238E27FC236}">
                <a16:creationId xmlns:a16="http://schemas.microsoft.com/office/drawing/2014/main" id="{F4A5ED0B-2348-45FE-AA21-8C4C975D4C38}"/>
              </a:ext>
            </a:extLst>
          </p:cNvPr>
          <p:cNvSpPr txBox="1">
            <a:spLocks noChangeArrowheads="1"/>
          </p:cNvSpPr>
          <p:nvPr userDrawn="1"/>
        </p:nvSpPr>
        <p:spPr bwMode="white">
          <a:xfrm>
            <a:off x="3333750" y="4747791"/>
            <a:ext cx="2476500" cy="86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563" b="0" i="0" dirty="0">
                <a:solidFill>
                  <a:schemeClr val="tx1"/>
                </a:solidFill>
                <a:latin typeface="Amazon Ember" charset="0"/>
                <a:ea typeface="Amazon Ember" charset="0"/>
                <a:cs typeface="Amazon Ember" charset="0"/>
              </a:rPr>
              <a:t>© 2019, Amazon Web Services, Inc. or its affiliates. All rights reserved.</a:t>
            </a:r>
          </a:p>
        </p:txBody>
      </p:sp>
      <p:pic>
        <p:nvPicPr>
          <p:cNvPr id="13" name="Graphic 12">
            <a:extLst>
              <a:ext uri="{FF2B5EF4-FFF2-40B4-BE49-F238E27FC236}">
                <a16:creationId xmlns:a16="http://schemas.microsoft.com/office/drawing/2014/main" id="{5770BF54-E3D8-4402-9F9B-DAEE94A521B5}"/>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342856" y="4671161"/>
            <a:ext cx="672188" cy="153259"/>
          </a:xfrm>
          <a:prstGeom prst="rect">
            <a:avLst/>
          </a:prstGeom>
        </p:spPr>
      </p:pic>
      <p:pic>
        <p:nvPicPr>
          <p:cNvPr id="9" name="Picture 8">
            <a:extLst>
              <a:ext uri="{FF2B5EF4-FFF2-40B4-BE49-F238E27FC236}">
                <a16:creationId xmlns:a16="http://schemas.microsoft.com/office/drawing/2014/main" id="{80AAA59B-A533-4C18-9453-F5AFB683AEA2}"/>
              </a:ext>
            </a:extLst>
          </p:cNvPr>
          <p:cNvPicPr>
            <a:picLocks noChangeAspect="1"/>
          </p:cNvPicPr>
          <p:nvPr userDrawn="1"/>
        </p:nvPicPr>
        <p:blipFill>
          <a:blip r:embed="rId5" cstate="screen">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a:ext>
            </a:extLst>
          </a:blip>
          <a:stretch>
            <a:fillRect/>
          </a:stretch>
        </p:blipFill>
        <p:spPr>
          <a:xfrm>
            <a:off x="8413349" y="4714737"/>
            <a:ext cx="405736" cy="242569"/>
          </a:xfrm>
          <a:prstGeom prst="rect">
            <a:avLst/>
          </a:prstGeom>
        </p:spPr>
      </p:pic>
      <p:sp>
        <p:nvSpPr>
          <p:cNvPr id="19" name="Text Placeholder 2">
            <a:extLst>
              <a:ext uri="{FF2B5EF4-FFF2-40B4-BE49-F238E27FC236}">
                <a16:creationId xmlns:a16="http://schemas.microsoft.com/office/drawing/2014/main" id="{F67DB87B-3082-4AFC-9402-4B8FD09F93C8}"/>
              </a:ext>
            </a:extLst>
          </p:cNvPr>
          <p:cNvSpPr>
            <a:spLocks noGrp="1"/>
          </p:cNvSpPr>
          <p:nvPr>
            <p:ph type="body" sz="quarter" idx="16" hasCustomPrompt="1"/>
          </p:nvPr>
        </p:nvSpPr>
        <p:spPr bwMode="white">
          <a:xfrm>
            <a:off x="202407" y="3354775"/>
            <a:ext cx="6536530" cy="608126"/>
          </a:xfrm>
        </p:spPr>
        <p:txBody>
          <a:bodyPr lIns="182880" tIns="146304" rIns="182880" bIns="146304">
            <a:noAutofit/>
          </a:bodyPr>
          <a:lstStyle>
            <a:lvl1pPr marL="0" marR="0" indent="0" algn="l" defTabSz="685772" rtl="0" eaLnBrk="1" fontAlgn="auto" latinLnBrk="0" hangingPunct="1">
              <a:lnSpc>
                <a:spcPct val="90000"/>
              </a:lnSpc>
              <a:spcBef>
                <a:spcPct val="20000"/>
              </a:spcBef>
              <a:spcAft>
                <a:spcPts val="0"/>
              </a:spcAft>
              <a:buClrTx/>
              <a:buSzPct val="90000"/>
              <a:buFont typeface="Arial" pitchFamily="34" charset="0"/>
              <a:buNone/>
              <a:tabLst/>
              <a:defRPr lang="en-US" sz="1500" b="0" kern="1200" spc="0" baseline="0" dirty="0">
                <a:solidFill>
                  <a:schemeClr val="tx1"/>
                </a:solidFill>
                <a:latin typeface="+mj-lt"/>
                <a:ea typeface="Amazon Ember Heavy" panose="020B0803020204020204" pitchFamily="34" charset="0"/>
                <a:cs typeface="Amazon Ember Heavy" panose="020B0803020204020204" pitchFamily="34" charset="0"/>
              </a:defRPr>
            </a:lvl1pPr>
          </a:lstStyle>
          <a:p>
            <a:pPr marL="0" marR="0" lvl="0" indent="0" algn="l" defTabSz="685772" rtl="0" eaLnBrk="1" fontAlgn="auto" latinLnBrk="0" hangingPunct="1">
              <a:lnSpc>
                <a:spcPct val="90000"/>
              </a:lnSpc>
              <a:spcBef>
                <a:spcPct val="20000"/>
              </a:spcBef>
              <a:spcAft>
                <a:spcPts val="0"/>
              </a:spcAft>
              <a:buClrTx/>
              <a:buSzPct val="90000"/>
              <a:buFont typeface="Arial" pitchFamily="34" charset="0"/>
              <a:buNone/>
              <a:tabLst/>
            </a:pPr>
            <a:r>
              <a:rPr lang="en-US" dirty="0"/>
              <a:t>Job Title</a:t>
            </a:r>
          </a:p>
          <a:p>
            <a:pPr marL="0" marR="0" lvl="0" indent="0" algn="l" defTabSz="685772" rtl="0" eaLnBrk="1" fontAlgn="auto" latinLnBrk="0" hangingPunct="1">
              <a:lnSpc>
                <a:spcPct val="90000"/>
              </a:lnSpc>
              <a:spcBef>
                <a:spcPct val="20000"/>
              </a:spcBef>
              <a:spcAft>
                <a:spcPts val="0"/>
              </a:spcAft>
              <a:buClrTx/>
              <a:buSzPct val="90000"/>
              <a:buFont typeface="Arial" pitchFamily="34" charset="0"/>
              <a:buNone/>
              <a:tabLst/>
            </a:pPr>
            <a:r>
              <a:rPr lang="en-US" dirty="0"/>
              <a:t>Company Name</a:t>
            </a:r>
          </a:p>
        </p:txBody>
      </p:sp>
    </p:spTree>
    <p:extLst>
      <p:ext uri="{BB962C8B-B14F-4D97-AF65-F5344CB8AC3E}">
        <p14:creationId xmlns:p14="http://schemas.microsoft.com/office/powerpoint/2010/main" val="2540684896"/>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Title_TwoSpeakers">
    <p:spTree>
      <p:nvGrpSpPr>
        <p:cNvPr id="1" name=""/>
        <p:cNvGrpSpPr/>
        <p:nvPr/>
      </p:nvGrpSpPr>
      <p:grpSpPr>
        <a:xfrm>
          <a:off x="0" y="0"/>
          <a:ext cx="0" cy="0"/>
          <a:chOff x="0" y="0"/>
          <a:chExt cx="0" cy="0"/>
        </a:xfrm>
      </p:grpSpPr>
      <p:pic>
        <p:nvPicPr>
          <p:cNvPr id="17" name="Picture 16" descr="A sunset in the background&#10;&#10;Description automatically generated">
            <a:extLst>
              <a:ext uri="{FF2B5EF4-FFF2-40B4-BE49-F238E27FC236}">
                <a16:creationId xmlns:a16="http://schemas.microsoft.com/office/drawing/2014/main" id="{0146A461-2206-4284-B8D4-EF4B81E7E54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9143872" cy="5143500"/>
          </a:xfrm>
          <a:prstGeom prst="rect">
            <a:avLst/>
          </a:prstGeom>
        </p:spPr>
      </p:pic>
      <p:sp>
        <p:nvSpPr>
          <p:cNvPr id="14" name="Title 1">
            <a:extLst>
              <a:ext uri="{FF2B5EF4-FFF2-40B4-BE49-F238E27FC236}">
                <a16:creationId xmlns:a16="http://schemas.microsoft.com/office/drawing/2014/main" id="{B7F95915-D1D2-4E88-9B8E-D63E3E42A593}"/>
              </a:ext>
            </a:extLst>
          </p:cNvPr>
          <p:cNvSpPr>
            <a:spLocks noGrp="1"/>
          </p:cNvSpPr>
          <p:nvPr>
            <p:ph type="title" hasCustomPrompt="1"/>
          </p:nvPr>
        </p:nvSpPr>
        <p:spPr bwMode="white">
          <a:xfrm>
            <a:off x="201930" y="1807285"/>
            <a:ext cx="6538874" cy="1156607"/>
          </a:xfrm>
          <a:noFill/>
        </p:spPr>
        <p:txBody>
          <a:bodyPr lIns="182880" tIns="146304" rIns="182880" bIns="146304" anchor="t" anchorCtr="0"/>
          <a:lstStyle>
            <a:lvl1pPr>
              <a:defRPr sz="3375" spc="-74" baseline="0">
                <a:solidFill>
                  <a:schemeClr val="tx1"/>
                </a:solidFill>
              </a:defRPr>
            </a:lvl1pPr>
          </a:lstStyle>
          <a:p>
            <a:r>
              <a:rPr lang="en-US" dirty="0"/>
              <a:t>Presentation Title here</a:t>
            </a:r>
          </a:p>
        </p:txBody>
      </p:sp>
      <p:sp>
        <p:nvSpPr>
          <p:cNvPr id="19" name="Text Placeholder 3">
            <a:extLst>
              <a:ext uri="{FF2B5EF4-FFF2-40B4-BE49-F238E27FC236}">
                <a16:creationId xmlns:a16="http://schemas.microsoft.com/office/drawing/2014/main" id="{331A1531-8FBF-445F-8866-846D214448AA}"/>
              </a:ext>
            </a:extLst>
          </p:cNvPr>
          <p:cNvSpPr>
            <a:spLocks noGrp="1"/>
          </p:cNvSpPr>
          <p:nvPr>
            <p:ph type="body" sz="quarter" idx="15" hasCustomPrompt="1"/>
          </p:nvPr>
        </p:nvSpPr>
        <p:spPr bwMode="white">
          <a:xfrm>
            <a:off x="201929" y="1270600"/>
            <a:ext cx="6538874" cy="468590"/>
          </a:xfrm>
        </p:spPr>
        <p:txBody>
          <a:bodyPr vert="horz" wrap="square" lIns="182880" tIns="146304" rIns="182880" bIns="146304" rtlCol="0">
            <a:spAutoFit/>
          </a:bodyPr>
          <a:lstStyle>
            <a:lvl1pPr>
              <a:defRPr lang="en-US" sz="1250" spc="375" baseline="0" dirty="0">
                <a:solidFill>
                  <a:schemeClr val="tx1"/>
                </a:soli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r>
              <a:rPr lang="en-US" dirty="0" err="1"/>
              <a:t>SessionID</a:t>
            </a:r>
            <a:endParaRPr lang="en-US" dirty="0"/>
          </a:p>
        </p:txBody>
      </p:sp>
      <p:sp>
        <p:nvSpPr>
          <p:cNvPr id="21" name="TextBox 3">
            <a:extLst>
              <a:ext uri="{FF2B5EF4-FFF2-40B4-BE49-F238E27FC236}">
                <a16:creationId xmlns:a16="http://schemas.microsoft.com/office/drawing/2014/main" id="{134845F9-9F61-4A66-AC78-EA6708F9BAF3}"/>
              </a:ext>
            </a:extLst>
          </p:cNvPr>
          <p:cNvSpPr txBox="1">
            <a:spLocks noChangeArrowheads="1"/>
          </p:cNvSpPr>
          <p:nvPr userDrawn="1"/>
        </p:nvSpPr>
        <p:spPr bwMode="white">
          <a:xfrm>
            <a:off x="3333750" y="4747791"/>
            <a:ext cx="2476500" cy="86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563" b="0" i="0" dirty="0">
                <a:solidFill>
                  <a:schemeClr val="tx1"/>
                </a:solidFill>
                <a:latin typeface="Amazon Ember" charset="0"/>
                <a:ea typeface="Amazon Ember" charset="0"/>
                <a:cs typeface="Amazon Ember" charset="0"/>
              </a:rPr>
              <a:t>© 2019, Amazon Web Services, Inc. or its affiliates. All rights reserved.</a:t>
            </a:r>
          </a:p>
        </p:txBody>
      </p:sp>
      <p:pic>
        <p:nvPicPr>
          <p:cNvPr id="22" name="Graphic 21">
            <a:extLst>
              <a:ext uri="{FF2B5EF4-FFF2-40B4-BE49-F238E27FC236}">
                <a16:creationId xmlns:a16="http://schemas.microsoft.com/office/drawing/2014/main" id="{1825DA3F-11E7-4924-A6AA-8792C1BF7CF6}"/>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342856" y="4671161"/>
            <a:ext cx="672188" cy="153259"/>
          </a:xfrm>
          <a:prstGeom prst="rect">
            <a:avLst/>
          </a:prstGeom>
        </p:spPr>
      </p:pic>
      <p:pic>
        <p:nvPicPr>
          <p:cNvPr id="10" name="Picture 9">
            <a:extLst>
              <a:ext uri="{FF2B5EF4-FFF2-40B4-BE49-F238E27FC236}">
                <a16:creationId xmlns:a16="http://schemas.microsoft.com/office/drawing/2014/main" id="{9CB4F4AF-B9F9-44DD-8032-C8F97415FD93}"/>
              </a:ext>
            </a:extLst>
          </p:cNvPr>
          <p:cNvPicPr>
            <a:picLocks noChangeAspect="1"/>
          </p:cNvPicPr>
          <p:nvPr userDrawn="1"/>
        </p:nvPicPr>
        <p:blipFill>
          <a:blip r:embed="rId5" cstate="screen">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a:ext>
            </a:extLst>
          </a:blip>
          <a:stretch>
            <a:fillRect/>
          </a:stretch>
        </p:blipFill>
        <p:spPr>
          <a:xfrm>
            <a:off x="8413349" y="4714737"/>
            <a:ext cx="405736" cy="242569"/>
          </a:xfrm>
          <a:prstGeom prst="rect">
            <a:avLst/>
          </a:prstGeom>
        </p:spPr>
      </p:pic>
      <p:sp>
        <p:nvSpPr>
          <p:cNvPr id="12" name="Text Placeholder 2">
            <a:extLst>
              <a:ext uri="{FF2B5EF4-FFF2-40B4-BE49-F238E27FC236}">
                <a16:creationId xmlns:a16="http://schemas.microsoft.com/office/drawing/2014/main" id="{99944C5C-0686-423C-AD25-BDC211CB613E}"/>
              </a:ext>
            </a:extLst>
          </p:cNvPr>
          <p:cNvSpPr>
            <a:spLocks noGrp="1"/>
          </p:cNvSpPr>
          <p:nvPr>
            <p:ph type="body" sz="quarter" idx="14" hasCustomPrompt="1"/>
          </p:nvPr>
        </p:nvSpPr>
        <p:spPr bwMode="white">
          <a:xfrm>
            <a:off x="202407" y="3071095"/>
            <a:ext cx="3131344" cy="290228"/>
          </a:xfrm>
        </p:spPr>
        <p:txBody>
          <a:bodyPr lIns="182880" tIns="146304" rIns="182880" bIns="146304">
            <a:noAutofit/>
          </a:bodyPr>
          <a:lstStyle>
            <a:lvl1pPr marL="0" marR="0" indent="0" algn="l" defTabSz="685772" rtl="0" eaLnBrk="1" fontAlgn="auto" latinLnBrk="0" hangingPunct="1">
              <a:lnSpc>
                <a:spcPct val="90000"/>
              </a:lnSpc>
              <a:spcBef>
                <a:spcPct val="20000"/>
              </a:spcBef>
              <a:spcAft>
                <a:spcPts val="0"/>
              </a:spcAft>
              <a:buClrTx/>
              <a:buSzPct val="90000"/>
              <a:buFont typeface="Arial" pitchFamily="34" charset="0"/>
              <a:buNone/>
              <a:tabLst/>
              <a:defRPr lang="en-US" sz="1500" b="0" kern="1200" spc="0" baseline="0" dirty="0">
                <a:solidFill>
                  <a:schemeClr val="tx1"/>
                </a:soli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pPr marL="0" marR="0" lvl="0" indent="0" algn="l" defTabSz="685772" rtl="0" eaLnBrk="1" fontAlgn="auto" latinLnBrk="0" hangingPunct="1">
              <a:lnSpc>
                <a:spcPct val="90000"/>
              </a:lnSpc>
              <a:spcBef>
                <a:spcPct val="20000"/>
              </a:spcBef>
              <a:spcAft>
                <a:spcPts val="0"/>
              </a:spcAft>
              <a:buClrTx/>
              <a:buSzPct val="90000"/>
              <a:buFont typeface="Arial" pitchFamily="34" charset="0"/>
              <a:buNone/>
              <a:tabLst/>
            </a:pPr>
            <a:r>
              <a:rPr lang="en-US" dirty="0"/>
              <a:t>Speaker Name</a:t>
            </a:r>
          </a:p>
        </p:txBody>
      </p:sp>
      <p:sp>
        <p:nvSpPr>
          <p:cNvPr id="13" name="Text Placeholder 2">
            <a:extLst>
              <a:ext uri="{FF2B5EF4-FFF2-40B4-BE49-F238E27FC236}">
                <a16:creationId xmlns:a16="http://schemas.microsoft.com/office/drawing/2014/main" id="{F1E431EA-AF81-4444-BF12-AC455A98DDCD}"/>
              </a:ext>
            </a:extLst>
          </p:cNvPr>
          <p:cNvSpPr>
            <a:spLocks noGrp="1"/>
          </p:cNvSpPr>
          <p:nvPr>
            <p:ph type="body" sz="quarter" idx="16" hasCustomPrompt="1"/>
          </p:nvPr>
        </p:nvSpPr>
        <p:spPr bwMode="white">
          <a:xfrm>
            <a:off x="202407" y="3354775"/>
            <a:ext cx="3131344" cy="608126"/>
          </a:xfrm>
        </p:spPr>
        <p:txBody>
          <a:bodyPr lIns="182880" tIns="146304" rIns="182880" bIns="146304">
            <a:noAutofit/>
          </a:bodyPr>
          <a:lstStyle>
            <a:lvl1pPr marL="0" marR="0" indent="0" algn="l" defTabSz="685772" rtl="0" eaLnBrk="1" fontAlgn="auto" latinLnBrk="0" hangingPunct="1">
              <a:lnSpc>
                <a:spcPct val="90000"/>
              </a:lnSpc>
              <a:spcBef>
                <a:spcPct val="20000"/>
              </a:spcBef>
              <a:spcAft>
                <a:spcPts val="0"/>
              </a:spcAft>
              <a:buClrTx/>
              <a:buSzPct val="90000"/>
              <a:buFont typeface="Arial" pitchFamily="34" charset="0"/>
              <a:buNone/>
              <a:tabLst/>
              <a:defRPr lang="en-US" sz="1500" b="0" kern="1200" spc="0" baseline="0" dirty="0">
                <a:solidFill>
                  <a:schemeClr val="tx1"/>
                </a:solidFill>
                <a:latin typeface="+mj-lt"/>
                <a:ea typeface="Amazon Ember Heavy" panose="020B0803020204020204" pitchFamily="34" charset="0"/>
                <a:cs typeface="Amazon Ember Heavy" panose="020B0803020204020204" pitchFamily="34" charset="0"/>
              </a:defRPr>
            </a:lvl1pPr>
          </a:lstStyle>
          <a:p>
            <a:pPr marL="0" marR="0" lvl="0" indent="0" algn="l" defTabSz="685772" rtl="0" eaLnBrk="1" fontAlgn="auto" latinLnBrk="0" hangingPunct="1">
              <a:lnSpc>
                <a:spcPct val="90000"/>
              </a:lnSpc>
              <a:spcBef>
                <a:spcPct val="20000"/>
              </a:spcBef>
              <a:spcAft>
                <a:spcPts val="0"/>
              </a:spcAft>
              <a:buClrTx/>
              <a:buSzPct val="90000"/>
              <a:buFont typeface="Arial" pitchFamily="34" charset="0"/>
              <a:buNone/>
              <a:tabLst/>
            </a:pPr>
            <a:r>
              <a:rPr lang="en-US" dirty="0"/>
              <a:t>Job Title</a:t>
            </a:r>
          </a:p>
          <a:p>
            <a:pPr marL="0" marR="0" lvl="0" indent="0" algn="l" defTabSz="685772" rtl="0" eaLnBrk="1" fontAlgn="auto" latinLnBrk="0" hangingPunct="1">
              <a:lnSpc>
                <a:spcPct val="90000"/>
              </a:lnSpc>
              <a:spcBef>
                <a:spcPct val="20000"/>
              </a:spcBef>
              <a:spcAft>
                <a:spcPts val="0"/>
              </a:spcAft>
              <a:buClrTx/>
              <a:buSzPct val="90000"/>
              <a:buFont typeface="Arial" pitchFamily="34" charset="0"/>
              <a:buNone/>
              <a:tabLst/>
            </a:pPr>
            <a:r>
              <a:rPr lang="en-US" dirty="0"/>
              <a:t>Company Name</a:t>
            </a:r>
          </a:p>
        </p:txBody>
      </p:sp>
      <p:sp>
        <p:nvSpPr>
          <p:cNvPr id="15" name="Text Placeholder 2">
            <a:extLst>
              <a:ext uri="{FF2B5EF4-FFF2-40B4-BE49-F238E27FC236}">
                <a16:creationId xmlns:a16="http://schemas.microsoft.com/office/drawing/2014/main" id="{2409E060-A600-4FC6-8319-7550123509B2}"/>
              </a:ext>
            </a:extLst>
          </p:cNvPr>
          <p:cNvSpPr>
            <a:spLocks noGrp="1"/>
          </p:cNvSpPr>
          <p:nvPr>
            <p:ph type="body" sz="quarter" idx="17" hasCustomPrompt="1"/>
          </p:nvPr>
        </p:nvSpPr>
        <p:spPr bwMode="white">
          <a:xfrm>
            <a:off x="3609459" y="3071095"/>
            <a:ext cx="3131344" cy="290228"/>
          </a:xfrm>
        </p:spPr>
        <p:txBody>
          <a:bodyPr lIns="182880" tIns="146304" rIns="182880" bIns="146304">
            <a:noAutofit/>
          </a:bodyPr>
          <a:lstStyle>
            <a:lvl1pPr marL="0" marR="0" indent="0" algn="l" defTabSz="685772" rtl="0" eaLnBrk="1" fontAlgn="auto" latinLnBrk="0" hangingPunct="1">
              <a:lnSpc>
                <a:spcPct val="90000"/>
              </a:lnSpc>
              <a:spcBef>
                <a:spcPct val="20000"/>
              </a:spcBef>
              <a:spcAft>
                <a:spcPts val="0"/>
              </a:spcAft>
              <a:buClrTx/>
              <a:buSzPct val="90000"/>
              <a:buFont typeface="Arial" pitchFamily="34" charset="0"/>
              <a:buNone/>
              <a:tabLst/>
              <a:defRPr lang="en-US" sz="1500" b="0" kern="1200" spc="0" baseline="0" dirty="0">
                <a:solidFill>
                  <a:schemeClr val="tx1"/>
                </a:soli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pPr marL="0" marR="0" lvl="0" indent="0" algn="l" defTabSz="685772" rtl="0" eaLnBrk="1" fontAlgn="auto" latinLnBrk="0" hangingPunct="1">
              <a:lnSpc>
                <a:spcPct val="90000"/>
              </a:lnSpc>
              <a:spcBef>
                <a:spcPct val="20000"/>
              </a:spcBef>
              <a:spcAft>
                <a:spcPts val="0"/>
              </a:spcAft>
              <a:buClrTx/>
              <a:buSzPct val="90000"/>
              <a:buFont typeface="Arial" pitchFamily="34" charset="0"/>
              <a:buNone/>
              <a:tabLst/>
            </a:pPr>
            <a:r>
              <a:rPr lang="en-US" dirty="0"/>
              <a:t>Speaker Name</a:t>
            </a:r>
          </a:p>
        </p:txBody>
      </p:sp>
      <p:sp>
        <p:nvSpPr>
          <p:cNvPr id="18" name="Text Placeholder 2">
            <a:extLst>
              <a:ext uri="{FF2B5EF4-FFF2-40B4-BE49-F238E27FC236}">
                <a16:creationId xmlns:a16="http://schemas.microsoft.com/office/drawing/2014/main" id="{E78EC8F1-696E-487F-80BF-317E4A553897}"/>
              </a:ext>
            </a:extLst>
          </p:cNvPr>
          <p:cNvSpPr>
            <a:spLocks noGrp="1"/>
          </p:cNvSpPr>
          <p:nvPr>
            <p:ph type="body" sz="quarter" idx="18" hasCustomPrompt="1"/>
          </p:nvPr>
        </p:nvSpPr>
        <p:spPr bwMode="white">
          <a:xfrm>
            <a:off x="3609459" y="3354775"/>
            <a:ext cx="3131344" cy="608126"/>
          </a:xfrm>
        </p:spPr>
        <p:txBody>
          <a:bodyPr lIns="182880" tIns="146304" rIns="182880" bIns="146304">
            <a:noAutofit/>
          </a:bodyPr>
          <a:lstStyle>
            <a:lvl1pPr marL="0" marR="0" indent="0" algn="l" defTabSz="685772" rtl="0" eaLnBrk="1" fontAlgn="auto" latinLnBrk="0" hangingPunct="1">
              <a:lnSpc>
                <a:spcPct val="90000"/>
              </a:lnSpc>
              <a:spcBef>
                <a:spcPct val="20000"/>
              </a:spcBef>
              <a:spcAft>
                <a:spcPts val="0"/>
              </a:spcAft>
              <a:buClrTx/>
              <a:buSzPct val="90000"/>
              <a:buFont typeface="Arial" pitchFamily="34" charset="0"/>
              <a:buNone/>
              <a:tabLst/>
              <a:defRPr lang="en-US" sz="1500" b="0" kern="1200" spc="0" baseline="0" dirty="0">
                <a:solidFill>
                  <a:schemeClr val="tx1"/>
                </a:solidFill>
                <a:latin typeface="+mj-lt"/>
                <a:ea typeface="Amazon Ember Heavy" panose="020B0803020204020204" pitchFamily="34" charset="0"/>
                <a:cs typeface="Amazon Ember Heavy" panose="020B0803020204020204" pitchFamily="34" charset="0"/>
              </a:defRPr>
            </a:lvl1pPr>
          </a:lstStyle>
          <a:p>
            <a:pPr marL="0" marR="0" lvl="0" indent="0" algn="l" defTabSz="685772" rtl="0" eaLnBrk="1" fontAlgn="auto" latinLnBrk="0" hangingPunct="1">
              <a:lnSpc>
                <a:spcPct val="90000"/>
              </a:lnSpc>
              <a:spcBef>
                <a:spcPct val="20000"/>
              </a:spcBef>
              <a:spcAft>
                <a:spcPts val="0"/>
              </a:spcAft>
              <a:buClrTx/>
              <a:buSzPct val="90000"/>
              <a:buFont typeface="Arial" pitchFamily="34" charset="0"/>
              <a:buNone/>
              <a:tabLst/>
            </a:pPr>
            <a:r>
              <a:rPr lang="en-US" dirty="0"/>
              <a:t>Job Title</a:t>
            </a:r>
          </a:p>
          <a:p>
            <a:pPr marL="0" marR="0" lvl="0" indent="0" algn="l" defTabSz="685772" rtl="0" eaLnBrk="1" fontAlgn="auto" latinLnBrk="0" hangingPunct="1">
              <a:lnSpc>
                <a:spcPct val="90000"/>
              </a:lnSpc>
              <a:spcBef>
                <a:spcPct val="20000"/>
              </a:spcBef>
              <a:spcAft>
                <a:spcPts val="0"/>
              </a:spcAft>
              <a:buClrTx/>
              <a:buSzPct val="90000"/>
              <a:buFont typeface="Arial" pitchFamily="34" charset="0"/>
              <a:buNone/>
              <a:tabLst/>
            </a:pPr>
            <a:r>
              <a:rPr lang="en-US" dirty="0"/>
              <a:t>Company Name</a:t>
            </a:r>
          </a:p>
        </p:txBody>
      </p:sp>
    </p:spTree>
    <p:extLst>
      <p:ext uri="{BB962C8B-B14F-4D97-AF65-F5344CB8AC3E}">
        <p14:creationId xmlns:p14="http://schemas.microsoft.com/office/powerpoint/2010/main" val="3706382456"/>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Title_ThreeSpeakers">
    <p:spTree>
      <p:nvGrpSpPr>
        <p:cNvPr id="1" name=""/>
        <p:cNvGrpSpPr/>
        <p:nvPr/>
      </p:nvGrpSpPr>
      <p:grpSpPr>
        <a:xfrm>
          <a:off x="0" y="0"/>
          <a:ext cx="0" cy="0"/>
          <a:chOff x="0" y="0"/>
          <a:chExt cx="0" cy="0"/>
        </a:xfrm>
      </p:grpSpPr>
      <p:pic>
        <p:nvPicPr>
          <p:cNvPr id="16" name="Picture 15" descr="A sunset in the background&#10;&#10;Description automatically generated">
            <a:extLst>
              <a:ext uri="{FF2B5EF4-FFF2-40B4-BE49-F238E27FC236}">
                <a16:creationId xmlns:a16="http://schemas.microsoft.com/office/drawing/2014/main" id="{CAABA169-915A-4BBB-A255-8A55CEA69A2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9143872" cy="5143500"/>
          </a:xfrm>
          <a:prstGeom prst="rect">
            <a:avLst/>
          </a:prstGeom>
        </p:spPr>
      </p:pic>
      <p:sp>
        <p:nvSpPr>
          <p:cNvPr id="13" name="Title 1">
            <a:extLst>
              <a:ext uri="{FF2B5EF4-FFF2-40B4-BE49-F238E27FC236}">
                <a16:creationId xmlns:a16="http://schemas.microsoft.com/office/drawing/2014/main" id="{6A83D118-E0F2-497E-B52C-9187339527EE}"/>
              </a:ext>
            </a:extLst>
          </p:cNvPr>
          <p:cNvSpPr>
            <a:spLocks noGrp="1"/>
          </p:cNvSpPr>
          <p:nvPr>
            <p:ph type="title" hasCustomPrompt="1"/>
          </p:nvPr>
        </p:nvSpPr>
        <p:spPr bwMode="white">
          <a:xfrm>
            <a:off x="201930" y="1807285"/>
            <a:ext cx="6538874" cy="1156607"/>
          </a:xfrm>
          <a:noFill/>
        </p:spPr>
        <p:txBody>
          <a:bodyPr lIns="182880" tIns="146304" rIns="182880" bIns="146304" anchor="t" anchorCtr="0"/>
          <a:lstStyle>
            <a:lvl1pPr>
              <a:defRPr sz="3375" spc="-74" baseline="0">
                <a:solidFill>
                  <a:schemeClr val="tx1"/>
                </a:solidFill>
              </a:defRPr>
            </a:lvl1pPr>
          </a:lstStyle>
          <a:p>
            <a:r>
              <a:rPr lang="en-US" dirty="0"/>
              <a:t>Presentation Title here</a:t>
            </a:r>
          </a:p>
        </p:txBody>
      </p:sp>
      <p:sp>
        <p:nvSpPr>
          <p:cNvPr id="15" name="Text Placeholder 3">
            <a:extLst>
              <a:ext uri="{FF2B5EF4-FFF2-40B4-BE49-F238E27FC236}">
                <a16:creationId xmlns:a16="http://schemas.microsoft.com/office/drawing/2014/main" id="{C0D86F0A-47BB-48E2-BD11-D7549B2A2ABB}"/>
              </a:ext>
            </a:extLst>
          </p:cNvPr>
          <p:cNvSpPr>
            <a:spLocks noGrp="1"/>
          </p:cNvSpPr>
          <p:nvPr>
            <p:ph type="body" sz="quarter" idx="15" hasCustomPrompt="1"/>
          </p:nvPr>
        </p:nvSpPr>
        <p:spPr bwMode="white">
          <a:xfrm>
            <a:off x="201929" y="1270600"/>
            <a:ext cx="6538874" cy="468590"/>
          </a:xfrm>
        </p:spPr>
        <p:txBody>
          <a:bodyPr vert="horz" wrap="square" lIns="182880" tIns="146304" rIns="182880" bIns="146304" rtlCol="0">
            <a:spAutoFit/>
          </a:bodyPr>
          <a:lstStyle>
            <a:lvl1pPr>
              <a:defRPr lang="en-US" sz="1250" spc="375" baseline="0" dirty="0">
                <a:solidFill>
                  <a:schemeClr val="tx1"/>
                </a:soli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r>
              <a:rPr lang="en-US" dirty="0" err="1"/>
              <a:t>SessionID</a:t>
            </a:r>
            <a:endParaRPr lang="en-US" dirty="0"/>
          </a:p>
        </p:txBody>
      </p:sp>
      <p:sp>
        <p:nvSpPr>
          <p:cNvPr id="18" name="TextBox 3">
            <a:extLst>
              <a:ext uri="{FF2B5EF4-FFF2-40B4-BE49-F238E27FC236}">
                <a16:creationId xmlns:a16="http://schemas.microsoft.com/office/drawing/2014/main" id="{A532137D-F2FC-4AAE-87B0-5A504846A0E9}"/>
              </a:ext>
            </a:extLst>
          </p:cNvPr>
          <p:cNvSpPr txBox="1">
            <a:spLocks noChangeArrowheads="1"/>
          </p:cNvSpPr>
          <p:nvPr userDrawn="1"/>
        </p:nvSpPr>
        <p:spPr bwMode="white">
          <a:xfrm>
            <a:off x="3333750" y="4747791"/>
            <a:ext cx="2476500" cy="86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563" b="0" i="0" dirty="0">
                <a:solidFill>
                  <a:schemeClr val="tx1"/>
                </a:solidFill>
                <a:latin typeface="Amazon Ember" charset="0"/>
                <a:ea typeface="Amazon Ember" charset="0"/>
                <a:cs typeface="Amazon Ember" charset="0"/>
              </a:rPr>
              <a:t>© 2019, Amazon Web Services, Inc. or its affiliates. All rights reserved.</a:t>
            </a:r>
          </a:p>
        </p:txBody>
      </p:sp>
      <p:pic>
        <p:nvPicPr>
          <p:cNvPr id="24" name="Graphic 23">
            <a:extLst>
              <a:ext uri="{FF2B5EF4-FFF2-40B4-BE49-F238E27FC236}">
                <a16:creationId xmlns:a16="http://schemas.microsoft.com/office/drawing/2014/main" id="{389C2339-1AD9-4FCC-94EF-1721C1E98380}"/>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342856" y="4671161"/>
            <a:ext cx="672188" cy="153259"/>
          </a:xfrm>
          <a:prstGeom prst="rect">
            <a:avLst/>
          </a:prstGeom>
        </p:spPr>
      </p:pic>
      <p:pic>
        <p:nvPicPr>
          <p:cNvPr id="11" name="Picture 10">
            <a:extLst>
              <a:ext uri="{FF2B5EF4-FFF2-40B4-BE49-F238E27FC236}">
                <a16:creationId xmlns:a16="http://schemas.microsoft.com/office/drawing/2014/main" id="{E5488E0C-BB7C-4C21-A837-E415B0ED2D0E}"/>
              </a:ext>
            </a:extLst>
          </p:cNvPr>
          <p:cNvPicPr>
            <a:picLocks noChangeAspect="1"/>
          </p:cNvPicPr>
          <p:nvPr userDrawn="1"/>
        </p:nvPicPr>
        <p:blipFill>
          <a:blip r:embed="rId5" cstate="screen">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a:ext>
            </a:extLst>
          </a:blip>
          <a:stretch>
            <a:fillRect/>
          </a:stretch>
        </p:blipFill>
        <p:spPr>
          <a:xfrm>
            <a:off x="8413349" y="4714737"/>
            <a:ext cx="405736" cy="242569"/>
          </a:xfrm>
          <a:prstGeom prst="rect">
            <a:avLst/>
          </a:prstGeom>
        </p:spPr>
      </p:pic>
      <p:sp>
        <p:nvSpPr>
          <p:cNvPr id="17" name="Text Placeholder 2">
            <a:extLst>
              <a:ext uri="{FF2B5EF4-FFF2-40B4-BE49-F238E27FC236}">
                <a16:creationId xmlns:a16="http://schemas.microsoft.com/office/drawing/2014/main" id="{0DC3C4F5-C09E-4675-A9E8-8B1927AEA181}"/>
              </a:ext>
            </a:extLst>
          </p:cNvPr>
          <p:cNvSpPr>
            <a:spLocks noGrp="1"/>
          </p:cNvSpPr>
          <p:nvPr>
            <p:ph type="body" sz="quarter" idx="14" hasCustomPrompt="1"/>
          </p:nvPr>
        </p:nvSpPr>
        <p:spPr bwMode="white">
          <a:xfrm>
            <a:off x="202406" y="3071095"/>
            <a:ext cx="2688828" cy="290228"/>
          </a:xfrm>
        </p:spPr>
        <p:txBody>
          <a:bodyPr lIns="182880" tIns="146304" rIns="182880" bIns="146304">
            <a:noAutofit/>
          </a:bodyPr>
          <a:lstStyle>
            <a:lvl1pPr marL="0" marR="0" indent="0" algn="l" defTabSz="685772" rtl="0" eaLnBrk="1" fontAlgn="auto" latinLnBrk="0" hangingPunct="1">
              <a:lnSpc>
                <a:spcPct val="90000"/>
              </a:lnSpc>
              <a:spcBef>
                <a:spcPct val="20000"/>
              </a:spcBef>
              <a:spcAft>
                <a:spcPts val="0"/>
              </a:spcAft>
              <a:buClrTx/>
              <a:buSzPct val="90000"/>
              <a:buFont typeface="Arial" pitchFamily="34" charset="0"/>
              <a:buNone/>
              <a:tabLst/>
              <a:defRPr lang="en-US" sz="1500" b="0" kern="1200" spc="0" baseline="0" dirty="0">
                <a:solidFill>
                  <a:schemeClr val="tx1"/>
                </a:soli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pPr marL="0" marR="0" lvl="0" indent="0" algn="l" defTabSz="685772" rtl="0" eaLnBrk="1" fontAlgn="auto" latinLnBrk="0" hangingPunct="1">
              <a:lnSpc>
                <a:spcPct val="90000"/>
              </a:lnSpc>
              <a:spcBef>
                <a:spcPct val="20000"/>
              </a:spcBef>
              <a:spcAft>
                <a:spcPts val="0"/>
              </a:spcAft>
              <a:buClrTx/>
              <a:buSzPct val="90000"/>
              <a:buFont typeface="Arial" pitchFamily="34" charset="0"/>
              <a:buNone/>
              <a:tabLst/>
            </a:pPr>
            <a:r>
              <a:rPr lang="en-US" dirty="0"/>
              <a:t>Speaker Name</a:t>
            </a:r>
          </a:p>
        </p:txBody>
      </p:sp>
      <p:sp>
        <p:nvSpPr>
          <p:cNvPr id="19" name="Text Placeholder 2">
            <a:extLst>
              <a:ext uri="{FF2B5EF4-FFF2-40B4-BE49-F238E27FC236}">
                <a16:creationId xmlns:a16="http://schemas.microsoft.com/office/drawing/2014/main" id="{D05ED587-3950-498B-8809-350E99ECF2FE}"/>
              </a:ext>
            </a:extLst>
          </p:cNvPr>
          <p:cNvSpPr>
            <a:spLocks noGrp="1"/>
          </p:cNvSpPr>
          <p:nvPr>
            <p:ph type="body" sz="quarter" idx="16" hasCustomPrompt="1"/>
          </p:nvPr>
        </p:nvSpPr>
        <p:spPr bwMode="white">
          <a:xfrm>
            <a:off x="202406" y="3354775"/>
            <a:ext cx="2688828" cy="608126"/>
          </a:xfrm>
        </p:spPr>
        <p:txBody>
          <a:bodyPr lIns="182880" tIns="146304" rIns="182880" bIns="146304">
            <a:noAutofit/>
          </a:bodyPr>
          <a:lstStyle>
            <a:lvl1pPr marL="0" marR="0" indent="0" algn="l" defTabSz="685772" rtl="0" eaLnBrk="1" fontAlgn="auto" latinLnBrk="0" hangingPunct="1">
              <a:lnSpc>
                <a:spcPct val="90000"/>
              </a:lnSpc>
              <a:spcBef>
                <a:spcPct val="20000"/>
              </a:spcBef>
              <a:spcAft>
                <a:spcPts val="0"/>
              </a:spcAft>
              <a:buClrTx/>
              <a:buSzPct val="90000"/>
              <a:buFont typeface="Arial" pitchFamily="34" charset="0"/>
              <a:buNone/>
              <a:tabLst/>
              <a:defRPr lang="en-US" sz="1500" b="0" kern="1200" spc="0" baseline="0" dirty="0">
                <a:solidFill>
                  <a:schemeClr val="tx1"/>
                </a:solidFill>
                <a:latin typeface="+mj-lt"/>
                <a:ea typeface="Amazon Ember Heavy" panose="020B0803020204020204" pitchFamily="34" charset="0"/>
                <a:cs typeface="Amazon Ember Heavy" panose="020B0803020204020204" pitchFamily="34" charset="0"/>
              </a:defRPr>
            </a:lvl1pPr>
          </a:lstStyle>
          <a:p>
            <a:pPr marL="0" marR="0" lvl="0" indent="0" algn="l" defTabSz="685772" rtl="0" eaLnBrk="1" fontAlgn="auto" latinLnBrk="0" hangingPunct="1">
              <a:lnSpc>
                <a:spcPct val="90000"/>
              </a:lnSpc>
              <a:spcBef>
                <a:spcPct val="20000"/>
              </a:spcBef>
              <a:spcAft>
                <a:spcPts val="0"/>
              </a:spcAft>
              <a:buClrTx/>
              <a:buSzPct val="90000"/>
              <a:buFont typeface="Arial" pitchFamily="34" charset="0"/>
              <a:buNone/>
              <a:tabLst/>
            </a:pPr>
            <a:r>
              <a:rPr lang="en-US" dirty="0"/>
              <a:t>Job Title</a:t>
            </a:r>
          </a:p>
          <a:p>
            <a:pPr marL="0" marR="0" lvl="0" indent="0" algn="l" defTabSz="685772" rtl="0" eaLnBrk="1" fontAlgn="auto" latinLnBrk="0" hangingPunct="1">
              <a:lnSpc>
                <a:spcPct val="90000"/>
              </a:lnSpc>
              <a:spcBef>
                <a:spcPct val="20000"/>
              </a:spcBef>
              <a:spcAft>
                <a:spcPts val="0"/>
              </a:spcAft>
              <a:buClrTx/>
              <a:buSzPct val="90000"/>
              <a:buFont typeface="Arial" pitchFamily="34" charset="0"/>
              <a:buNone/>
              <a:tabLst/>
            </a:pPr>
            <a:r>
              <a:rPr lang="en-US" dirty="0"/>
              <a:t>Company Name</a:t>
            </a:r>
          </a:p>
        </p:txBody>
      </p:sp>
      <p:sp>
        <p:nvSpPr>
          <p:cNvPr id="20" name="Text Placeholder 2">
            <a:extLst>
              <a:ext uri="{FF2B5EF4-FFF2-40B4-BE49-F238E27FC236}">
                <a16:creationId xmlns:a16="http://schemas.microsoft.com/office/drawing/2014/main" id="{9FCC8BDD-C466-4DE7-88BA-E166D630D420}"/>
              </a:ext>
            </a:extLst>
          </p:cNvPr>
          <p:cNvSpPr>
            <a:spLocks noGrp="1"/>
          </p:cNvSpPr>
          <p:nvPr>
            <p:ph type="body" sz="quarter" idx="17" hasCustomPrompt="1"/>
          </p:nvPr>
        </p:nvSpPr>
        <p:spPr bwMode="white">
          <a:xfrm>
            <a:off x="3044867" y="3071095"/>
            <a:ext cx="2688828" cy="290228"/>
          </a:xfrm>
        </p:spPr>
        <p:txBody>
          <a:bodyPr lIns="182880" tIns="146304" rIns="182880" bIns="146304">
            <a:noAutofit/>
          </a:bodyPr>
          <a:lstStyle>
            <a:lvl1pPr marL="0" marR="0" indent="0" algn="l" defTabSz="685772" rtl="0" eaLnBrk="1" fontAlgn="auto" latinLnBrk="0" hangingPunct="1">
              <a:lnSpc>
                <a:spcPct val="90000"/>
              </a:lnSpc>
              <a:spcBef>
                <a:spcPct val="20000"/>
              </a:spcBef>
              <a:spcAft>
                <a:spcPts val="0"/>
              </a:spcAft>
              <a:buClrTx/>
              <a:buSzPct val="90000"/>
              <a:buFont typeface="Arial" pitchFamily="34" charset="0"/>
              <a:buNone/>
              <a:tabLst/>
              <a:defRPr lang="en-US" sz="1500" b="0" kern="1200" spc="0" baseline="0" dirty="0">
                <a:solidFill>
                  <a:schemeClr val="tx1"/>
                </a:soli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pPr marL="0" marR="0" lvl="0" indent="0" algn="l" defTabSz="685772" rtl="0" eaLnBrk="1" fontAlgn="auto" latinLnBrk="0" hangingPunct="1">
              <a:lnSpc>
                <a:spcPct val="90000"/>
              </a:lnSpc>
              <a:spcBef>
                <a:spcPct val="20000"/>
              </a:spcBef>
              <a:spcAft>
                <a:spcPts val="0"/>
              </a:spcAft>
              <a:buClrTx/>
              <a:buSzPct val="90000"/>
              <a:buFont typeface="Arial" pitchFamily="34" charset="0"/>
              <a:buNone/>
              <a:tabLst/>
            </a:pPr>
            <a:r>
              <a:rPr lang="en-US" dirty="0"/>
              <a:t>Speaker Name</a:t>
            </a:r>
          </a:p>
        </p:txBody>
      </p:sp>
      <p:sp>
        <p:nvSpPr>
          <p:cNvPr id="21" name="Text Placeholder 2">
            <a:extLst>
              <a:ext uri="{FF2B5EF4-FFF2-40B4-BE49-F238E27FC236}">
                <a16:creationId xmlns:a16="http://schemas.microsoft.com/office/drawing/2014/main" id="{81A5DCF4-0C78-4BC8-A8E1-5E731743E4E1}"/>
              </a:ext>
            </a:extLst>
          </p:cNvPr>
          <p:cNvSpPr>
            <a:spLocks noGrp="1"/>
          </p:cNvSpPr>
          <p:nvPr>
            <p:ph type="body" sz="quarter" idx="18" hasCustomPrompt="1"/>
          </p:nvPr>
        </p:nvSpPr>
        <p:spPr bwMode="white">
          <a:xfrm>
            <a:off x="3044867" y="3354775"/>
            <a:ext cx="2688828" cy="608126"/>
          </a:xfrm>
        </p:spPr>
        <p:txBody>
          <a:bodyPr lIns="182880" tIns="146304" rIns="182880" bIns="146304">
            <a:noAutofit/>
          </a:bodyPr>
          <a:lstStyle>
            <a:lvl1pPr marL="0" marR="0" indent="0" algn="l" defTabSz="685772" rtl="0" eaLnBrk="1" fontAlgn="auto" latinLnBrk="0" hangingPunct="1">
              <a:lnSpc>
                <a:spcPct val="90000"/>
              </a:lnSpc>
              <a:spcBef>
                <a:spcPct val="20000"/>
              </a:spcBef>
              <a:spcAft>
                <a:spcPts val="0"/>
              </a:spcAft>
              <a:buClrTx/>
              <a:buSzPct val="90000"/>
              <a:buFont typeface="Arial" pitchFamily="34" charset="0"/>
              <a:buNone/>
              <a:tabLst/>
              <a:defRPr lang="en-US" sz="1500" b="0" kern="1200" spc="0" baseline="0" dirty="0">
                <a:solidFill>
                  <a:schemeClr val="tx1"/>
                </a:solidFill>
                <a:latin typeface="+mj-lt"/>
                <a:ea typeface="Amazon Ember Heavy" panose="020B0803020204020204" pitchFamily="34" charset="0"/>
                <a:cs typeface="Amazon Ember Heavy" panose="020B0803020204020204" pitchFamily="34" charset="0"/>
              </a:defRPr>
            </a:lvl1pPr>
          </a:lstStyle>
          <a:p>
            <a:pPr marL="0" marR="0" lvl="0" indent="0" algn="l" defTabSz="685772" rtl="0" eaLnBrk="1" fontAlgn="auto" latinLnBrk="0" hangingPunct="1">
              <a:lnSpc>
                <a:spcPct val="90000"/>
              </a:lnSpc>
              <a:spcBef>
                <a:spcPct val="20000"/>
              </a:spcBef>
              <a:spcAft>
                <a:spcPts val="0"/>
              </a:spcAft>
              <a:buClrTx/>
              <a:buSzPct val="90000"/>
              <a:buFont typeface="Arial" pitchFamily="34" charset="0"/>
              <a:buNone/>
              <a:tabLst/>
            </a:pPr>
            <a:r>
              <a:rPr lang="en-US" dirty="0"/>
              <a:t>Job Title</a:t>
            </a:r>
          </a:p>
          <a:p>
            <a:pPr marL="0" marR="0" lvl="0" indent="0" algn="l" defTabSz="685772" rtl="0" eaLnBrk="1" fontAlgn="auto" latinLnBrk="0" hangingPunct="1">
              <a:lnSpc>
                <a:spcPct val="90000"/>
              </a:lnSpc>
              <a:spcBef>
                <a:spcPct val="20000"/>
              </a:spcBef>
              <a:spcAft>
                <a:spcPts val="0"/>
              </a:spcAft>
              <a:buClrTx/>
              <a:buSzPct val="90000"/>
              <a:buFont typeface="Arial" pitchFamily="34" charset="0"/>
              <a:buNone/>
              <a:tabLst/>
            </a:pPr>
            <a:r>
              <a:rPr lang="en-US" dirty="0"/>
              <a:t>Company Name</a:t>
            </a:r>
          </a:p>
        </p:txBody>
      </p:sp>
      <p:sp>
        <p:nvSpPr>
          <p:cNvPr id="26" name="Text Placeholder 2">
            <a:extLst>
              <a:ext uri="{FF2B5EF4-FFF2-40B4-BE49-F238E27FC236}">
                <a16:creationId xmlns:a16="http://schemas.microsoft.com/office/drawing/2014/main" id="{6F8A7F9C-EC28-40EB-9462-DA12BA09DF62}"/>
              </a:ext>
            </a:extLst>
          </p:cNvPr>
          <p:cNvSpPr>
            <a:spLocks noGrp="1"/>
          </p:cNvSpPr>
          <p:nvPr>
            <p:ph type="body" sz="quarter" idx="19" hasCustomPrompt="1"/>
          </p:nvPr>
        </p:nvSpPr>
        <p:spPr bwMode="white">
          <a:xfrm>
            <a:off x="5887328" y="3071095"/>
            <a:ext cx="2688828" cy="290228"/>
          </a:xfrm>
        </p:spPr>
        <p:txBody>
          <a:bodyPr lIns="182880" tIns="146304" rIns="182880" bIns="146304">
            <a:noAutofit/>
          </a:bodyPr>
          <a:lstStyle>
            <a:lvl1pPr marL="0" marR="0" indent="0" algn="l" defTabSz="685772" rtl="0" eaLnBrk="1" fontAlgn="auto" latinLnBrk="0" hangingPunct="1">
              <a:lnSpc>
                <a:spcPct val="90000"/>
              </a:lnSpc>
              <a:spcBef>
                <a:spcPct val="20000"/>
              </a:spcBef>
              <a:spcAft>
                <a:spcPts val="0"/>
              </a:spcAft>
              <a:buClrTx/>
              <a:buSzPct val="90000"/>
              <a:buFont typeface="Arial" pitchFamily="34" charset="0"/>
              <a:buNone/>
              <a:tabLst/>
              <a:defRPr lang="en-US" sz="1500" b="0" kern="1200" spc="0" baseline="0" dirty="0">
                <a:solidFill>
                  <a:schemeClr val="tx1"/>
                </a:soli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pPr marL="0" marR="0" lvl="0" indent="0" algn="l" defTabSz="685772" rtl="0" eaLnBrk="1" fontAlgn="auto" latinLnBrk="0" hangingPunct="1">
              <a:lnSpc>
                <a:spcPct val="90000"/>
              </a:lnSpc>
              <a:spcBef>
                <a:spcPct val="20000"/>
              </a:spcBef>
              <a:spcAft>
                <a:spcPts val="0"/>
              </a:spcAft>
              <a:buClrTx/>
              <a:buSzPct val="90000"/>
              <a:buFont typeface="Arial" pitchFamily="34" charset="0"/>
              <a:buNone/>
              <a:tabLst/>
            </a:pPr>
            <a:r>
              <a:rPr lang="en-US" dirty="0"/>
              <a:t>Speaker Name</a:t>
            </a:r>
          </a:p>
        </p:txBody>
      </p:sp>
      <p:sp>
        <p:nvSpPr>
          <p:cNvPr id="27" name="Text Placeholder 2">
            <a:extLst>
              <a:ext uri="{FF2B5EF4-FFF2-40B4-BE49-F238E27FC236}">
                <a16:creationId xmlns:a16="http://schemas.microsoft.com/office/drawing/2014/main" id="{03DBA0CC-DEF5-4A1B-A37B-E5853591B073}"/>
              </a:ext>
            </a:extLst>
          </p:cNvPr>
          <p:cNvSpPr>
            <a:spLocks noGrp="1"/>
          </p:cNvSpPr>
          <p:nvPr>
            <p:ph type="body" sz="quarter" idx="20" hasCustomPrompt="1"/>
          </p:nvPr>
        </p:nvSpPr>
        <p:spPr bwMode="white">
          <a:xfrm>
            <a:off x="5887328" y="3354775"/>
            <a:ext cx="2688828" cy="608126"/>
          </a:xfrm>
        </p:spPr>
        <p:txBody>
          <a:bodyPr lIns="182880" tIns="146304" rIns="182880" bIns="146304">
            <a:noAutofit/>
          </a:bodyPr>
          <a:lstStyle>
            <a:lvl1pPr marL="0" marR="0" indent="0" algn="l" defTabSz="685772" rtl="0" eaLnBrk="1" fontAlgn="auto" latinLnBrk="0" hangingPunct="1">
              <a:lnSpc>
                <a:spcPct val="90000"/>
              </a:lnSpc>
              <a:spcBef>
                <a:spcPct val="20000"/>
              </a:spcBef>
              <a:spcAft>
                <a:spcPts val="0"/>
              </a:spcAft>
              <a:buClrTx/>
              <a:buSzPct val="90000"/>
              <a:buFont typeface="Arial" pitchFamily="34" charset="0"/>
              <a:buNone/>
              <a:tabLst/>
              <a:defRPr lang="en-US" sz="1500" b="0" kern="1200" spc="0" baseline="0" dirty="0">
                <a:solidFill>
                  <a:schemeClr val="tx1"/>
                </a:solidFill>
                <a:latin typeface="+mj-lt"/>
                <a:ea typeface="Amazon Ember Heavy" panose="020B0803020204020204" pitchFamily="34" charset="0"/>
                <a:cs typeface="Amazon Ember Heavy" panose="020B0803020204020204" pitchFamily="34" charset="0"/>
              </a:defRPr>
            </a:lvl1pPr>
          </a:lstStyle>
          <a:p>
            <a:pPr marL="0" marR="0" lvl="0" indent="0" algn="l" defTabSz="685772" rtl="0" eaLnBrk="1" fontAlgn="auto" latinLnBrk="0" hangingPunct="1">
              <a:lnSpc>
                <a:spcPct val="90000"/>
              </a:lnSpc>
              <a:spcBef>
                <a:spcPct val="20000"/>
              </a:spcBef>
              <a:spcAft>
                <a:spcPts val="0"/>
              </a:spcAft>
              <a:buClrTx/>
              <a:buSzPct val="90000"/>
              <a:buFont typeface="Arial" pitchFamily="34" charset="0"/>
              <a:buNone/>
              <a:tabLst/>
            </a:pPr>
            <a:r>
              <a:rPr lang="en-US" dirty="0"/>
              <a:t>Job Title</a:t>
            </a:r>
          </a:p>
          <a:p>
            <a:pPr marL="0" marR="0" lvl="0" indent="0" algn="l" defTabSz="685772" rtl="0" eaLnBrk="1" fontAlgn="auto" latinLnBrk="0" hangingPunct="1">
              <a:lnSpc>
                <a:spcPct val="90000"/>
              </a:lnSpc>
              <a:spcBef>
                <a:spcPct val="20000"/>
              </a:spcBef>
              <a:spcAft>
                <a:spcPts val="0"/>
              </a:spcAft>
              <a:buClrTx/>
              <a:buSzPct val="90000"/>
              <a:buFont typeface="Arial" pitchFamily="34" charset="0"/>
              <a:buNone/>
              <a:tabLst/>
            </a:pPr>
            <a:r>
              <a:rPr lang="en-US" dirty="0"/>
              <a:t>Company Name</a:t>
            </a:r>
          </a:p>
        </p:txBody>
      </p:sp>
    </p:spTree>
    <p:extLst>
      <p:ext uri="{BB962C8B-B14F-4D97-AF65-F5344CB8AC3E}">
        <p14:creationId xmlns:p14="http://schemas.microsoft.com/office/powerpoint/2010/main" val="4224267479"/>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_Only">
    <p:bg bwMode="ltGray">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2406" y="217134"/>
            <a:ext cx="8739267" cy="674749"/>
          </a:xfrm>
        </p:spPr>
        <p:txBody>
          <a:bodyPr lIns="182880" tIns="146304" rIns="182880" bIns="146304"/>
          <a:lstStyle>
            <a:lvl1pPr>
              <a:defRPr/>
            </a:lvl1pPr>
          </a:lstStyle>
          <a:p>
            <a:r>
              <a:rPr lang="en-US" dirty="0"/>
              <a:t>Click to edit master title style</a:t>
            </a:r>
          </a:p>
        </p:txBody>
      </p:sp>
    </p:spTree>
    <p:extLst>
      <p:ext uri="{BB962C8B-B14F-4D97-AF65-F5344CB8AC3E}">
        <p14:creationId xmlns:p14="http://schemas.microsoft.com/office/powerpoint/2010/main" val="3118610923"/>
      </p:ext>
    </p:extLst>
  </p:cSld>
  <p:clrMapOvr>
    <a:masterClrMapping/>
  </p:clrMapOvr>
  <p:transition>
    <p:fade/>
  </p:transition>
  <p:hf hdr="0" ftr="0" dt="0"/>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_and_Content">
    <p:bg bwMode="ltGray">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0ACC7F-A1B5-49B5-821A-D9FB8D49F7B5}"/>
              </a:ext>
            </a:extLst>
          </p:cNvPr>
          <p:cNvSpPr>
            <a:spLocks noGrp="1"/>
          </p:cNvSpPr>
          <p:nvPr>
            <p:ph type="title" hasCustomPrompt="1"/>
          </p:nvPr>
        </p:nvSpPr>
        <p:spPr>
          <a:xfrm>
            <a:off x="202406" y="217134"/>
            <a:ext cx="8739267" cy="674749"/>
          </a:xfrm>
        </p:spPr>
        <p:txBody>
          <a:bodyPr vert="horz" wrap="square" lIns="182880" tIns="146304" rIns="182880" bIns="146304" rtlCol="0" anchor="t">
            <a:noAutofit/>
          </a:bodyPr>
          <a:lstStyle>
            <a:lvl1pPr>
              <a:defRPr lang="en-US"/>
            </a:lvl1pPr>
          </a:lstStyle>
          <a:p>
            <a:pPr lvl="0"/>
            <a:r>
              <a:rPr lang="en-US" dirty="0"/>
              <a:t>Click to edit master title style</a:t>
            </a:r>
          </a:p>
        </p:txBody>
      </p:sp>
      <p:sp>
        <p:nvSpPr>
          <p:cNvPr id="3" name="Text Placeholder 3">
            <a:extLst>
              <a:ext uri="{FF2B5EF4-FFF2-40B4-BE49-F238E27FC236}">
                <a16:creationId xmlns:a16="http://schemas.microsoft.com/office/drawing/2014/main" id="{236A5EB2-5876-4EAF-8AE0-2E40E818628D}"/>
              </a:ext>
            </a:extLst>
          </p:cNvPr>
          <p:cNvSpPr>
            <a:spLocks noGrp="1"/>
          </p:cNvSpPr>
          <p:nvPr>
            <p:ph idx="1" hasCustomPrompt="1"/>
          </p:nvPr>
        </p:nvSpPr>
        <p:spPr>
          <a:xfrm>
            <a:off x="202406" y="891884"/>
            <a:ext cx="8739267" cy="1795876"/>
          </a:xfrm>
          <a:prstGeom prst="rect">
            <a:avLst/>
          </a:prstGeom>
        </p:spPr>
        <p:txBody>
          <a:bodyPr vert="horz" wrap="square" lIns="182880" tIns="146304" rIns="182880" bIns="146304" rtlCol="0">
            <a:spAutoFit/>
          </a:bodyPr>
          <a:lstStyle>
            <a:lvl1pPr>
              <a:spcAft>
                <a:spcPts val="500"/>
              </a:spcAft>
              <a:defRPr/>
            </a:lvl1pPr>
            <a:lvl2pPr>
              <a:spcAft>
                <a:spcPts val="500"/>
              </a:spcAft>
              <a:defRPr/>
            </a:lvl2pPr>
            <a:lvl3pPr>
              <a:spcAft>
                <a:spcPts val="500"/>
              </a:spcAft>
              <a:defRPr/>
            </a:lvl3pPr>
            <a:lvl4pPr>
              <a:spcAft>
                <a:spcPts val="500"/>
              </a:spcAft>
              <a:defRPr/>
            </a:lvl4pPr>
            <a:lvl5pPr>
              <a:spcAft>
                <a:spcPts val="500"/>
              </a:spcAf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53058094"/>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_and_Bulleted_Content">
    <p:bg bwMode="ltGray">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0ACC7F-A1B5-49B5-821A-D9FB8D49F7B5}"/>
              </a:ext>
            </a:extLst>
          </p:cNvPr>
          <p:cNvSpPr>
            <a:spLocks noGrp="1"/>
          </p:cNvSpPr>
          <p:nvPr>
            <p:ph type="title" hasCustomPrompt="1"/>
          </p:nvPr>
        </p:nvSpPr>
        <p:spPr>
          <a:xfrm>
            <a:off x="202406" y="217134"/>
            <a:ext cx="8739404" cy="674749"/>
          </a:xfrm>
        </p:spPr>
        <p:txBody>
          <a:bodyPr vert="horz" wrap="square" lIns="182880" tIns="146304" rIns="182880" bIns="146304" rtlCol="0" anchor="t">
            <a:noAutofit/>
          </a:bodyPr>
          <a:lstStyle>
            <a:lvl1pPr>
              <a:defRPr lang="en-US"/>
            </a:lvl1pPr>
          </a:lstStyle>
          <a:p>
            <a:pPr lvl="0"/>
            <a:r>
              <a:rPr lang="en-US" dirty="0"/>
              <a:t>Click to edit master title style</a:t>
            </a:r>
          </a:p>
        </p:txBody>
      </p:sp>
      <p:sp>
        <p:nvSpPr>
          <p:cNvPr id="3" name="Text Placeholder 3">
            <a:extLst>
              <a:ext uri="{FF2B5EF4-FFF2-40B4-BE49-F238E27FC236}">
                <a16:creationId xmlns:a16="http://schemas.microsoft.com/office/drawing/2014/main" id="{236A5EB2-5876-4EAF-8AE0-2E40E818628D}"/>
              </a:ext>
            </a:extLst>
          </p:cNvPr>
          <p:cNvSpPr>
            <a:spLocks noGrp="1"/>
          </p:cNvSpPr>
          <p:nvPr>
            <p:ph idx="1" hasCustomPrompt="1"/>
          </p:nvPr>
        </p:nvSpPr>
        <p:spPr>
          <a:xfrm>
            <a:off x="202406" y="891884"/>
            <a:ext cx="8739404" cy="1795876"/>
          </a:xfrm>
          <a:prstGeom prst="rect">
            <a:avLst/>
          </a:prstGeom>
        </p:spPr>
        <p:txBody>
          <a:bodyPr vert="horz" wrap="square" lIns="182880" tIns="146304" rIns="182880" bIns="146304" rtlCol="0">
            <a:spAutoFit/>
          </a:bodyPr>
          <a:lstStyle>
            <a:lvl1pPr marL="285739" indent="-285739">
              <a:spcAft>
                <a:spcPts val="500"/>
              </a:spcAft>
              <a:buFont typeface="Arial" panose="020B0604020202020204" pitchFamily="34" charset="0"/>
              <a:buChar char="•"/>
              <a:defRPr/>
            </a:lvl1pPr>
            <a:lvl2pPr marL="466412" indent="-214304">
              <a:spcAft>
                <a:spcPts val="500"/>
              </a:spcAft>
              <a:buFont typeface="Arial" panose="020B0604020202020204" pitchFamily="34" charset="0"/>
              <a:buChar char="•"/>
              <a:defRPr/>
            </a:lvl2pPr>
            <a:lvl3pPr marL="634483" indent="-214304">
              <a:spcAft>
                <a:spcPts val="500"/>
              </a:spcAft>
              <a:buFont typeface="Arial" panose="020B0604020202020204" pitchFamily="34" charset="0"/>
              <a:buChar char="•"/>
              <a:defRPr/>
            </a:lvl3pPr>
            <a:lvl4pPr marL="802554" indent="-214304">
              <a:spcAft>
                <a:spcPts val="500"/>
              </a:spcAft>
              <a:buFont typeface="Arial" panose="020B0604020202020204" pitchFamily="34" charset="0"/>
              <a:buChar char="•"/>
              <a:defRPr/>
            </a:lvl4pPr>
            <a:lvl5pPr marL="970625" indent="-214304">
              <a:spcAft>
                <a:spcPts val="500"/>
              </a:spcAft>
              <a:buFont typeface="Arial" panose="020B0604020202020204" pitchFamily="34" charset="0"/>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76881800"/>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_Column">
    <p:bg bwMode="ltGray">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2407" y="217134"/>
            <a:ext cx="8741403" cy="674749"/>
          </a:xfrm>
        </p:spPr>
        <p:txBody>
          <a:bodyPr vert="horz" wrap="square" lIns="182880" tIns="146304" rIns="182880" bIns="146304" rtlCol="0" anchor="t">
            <a:noAutofit/>
          </a:bodyPr>
          <a:lstStyle>
            <a:lvl1pPr>
              <a:defRPr lang="en-US" dirty="0"/>
            </a:lvl1pPr>
          </a:lstStyle>
          <a:p>
            <a:pPr lvl="0"/>
            <a:r>
              <a:rPr lang="en-US" dirty="0"/>
              <a:t>Click to edit master title style</a:t>
            </a:r>
          </a:p>
        </p:txBody>
      </p:sp>
      <p:sp>
        <p:nvSpPr>
          <p:cNvPr id="6" name="Text Placeholder 5"/>
          <p:cNvSpPr>
            <a:spLocks noGrp="1"/>
          </p:cNvSpPr>
          <p:nvPr>
            <p:ph type="body" sz="quarter" idx="10" hasCustomPrompt="1"/>
          </p:nvPr>
        </p:nvSpPr>
        <p:spPr>
          <a:xfrm>
            <a:off x="202406" y="891882"/>
            <a:ext cx="4286250" cy="1795876"/>
          </a:xfrm>
        </p:spPr>
        <p:txBody>
          <a:bodyPr vert="horz" wrap="square" lIns="182880" tIns="146304" rIns="182880" bIns="146304" rtlCol="0">
            <a:spAutoFit/>
          </a:bodyPr>
          <a:lstStyle>
            <a:lvl1pPr>
              <a:spcAft>
                <a:spcPts val="500"/>
              </a:spcAft>
              <a:defRPr lang="en-US" dirty="0"/>
            </a:lvl1pPr>
            <a:lvl2pPr>
              <a:spcAft>
                <a:spcPts val="500"/>
              </a:spcAft>
              <a:defRPr lang="en-US" dirty="0"/>
            </a:lvl2pPr>
            <a:lvl3pPr>
              <a:spcAft>
                <a:spcPts val="500"/>
              </a:spcAft>
              <a:defRPr lang="en-US" dirty="0"/>
            </a:lvl3pPr>
            <a:lvl4pPr>
              <a:spcAft>
                <a:spcPts val="500"/>
              </a:spcAft>
              <a:defRPr lang="en-US" dirty="0"/>
            </a:lvl4pPr>
            <a:lvl5pPr>
              <a:spcAft>
                <a:spcPts val="500"/>
              </a:spcAft>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5"/>
          <p:cNvSpPr>
            <a:spLocks noGrp="1"/>
          </p:cNvSpPr>
          <p:nvPr>
            <p:ph type="body" sz="quarter" idx="11" hasCustomPrompt="1"/>
          </p:nvPr>
        </p:nvSpPr>
        <p:spPr>
          <a:xfrm>
            <a:off x="4657559" y="891882"/>
            <a:ext cx="4286250" cy="1795876"/>
          </a:xfrm>
        </p:spPr>
        <p:txBody>
          <a:bodyPr vert="horz" wrap="square" lIns="182880" tIns="146304" rIns="182880" bIns="146304" rtlCol="0">
            <a:spAutoFit/>
          </a:bodyPr>
          <a:lstStyle>
            <a:lvl1pPr>
              <a:spcAft>
                <a:spcPts val="500"/>
              </a:spcAft>
              <a:defRPr lang="en-US" dirty="0"/>
            </a:lvl1pPr>
            <a:lvl2pPr>
              <a:spcAft>
                <a:spcPts val="500"/>
              </a:spcAft>
              <a:defRPr lang="en-US" dirty="0"/>
            </a:lvl2pPr>
            <a:lvl3pPr>
              <a:spcAft>
                <a:spcPts val="500"/>
              </a:spcAft>
              <a:defRPr lang="en-US" dirty="0"/>
            </a:lvl3pPr>
            <a:lvl4pPr>
              <a:spcAft>
                <a:spcPts val="500"/>
              </a:spcAft>
              <a:defRPr lang="en-US" dirty="0"/>
            </a:lvl4pPr>
            <a:lvl5pPr>
              <a:spcAft>
                <a:spcPts val="500"/>
              </a:spcAft>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47365145"/>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wo_Column_Bulleted">
    <p:bg bwMode="ltGray">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2407" y="217134"/>
            <a:ext cx="8741404" cy="674749"/>
          </a:xfrm>
        </p:spPr>
        <p:txBody>
          <a:bodyPr vert="horz" wrap="square" lIns="182880" tIns="146304" rIns="182880" bIns="146304" rtlCol="0" anchor="t">
            <a:noAutofit/>
          </a:bodyPr>
          <a:lstStyle>
            <a:lvl1pPr>
              <a:defRPr lang="en-US" dirty="0"/>
            </a:lvl1pPr>
          </a:lstStyle>
          <a:p>
            <a:pPr lvl="0"/>
            <a:r>
              <a:rPr lang="en-US" dirty="0"/>
              <a:t>Click to edit master title style</a:t>
            </a:r>
          </a:p>
        </p:txBody>
      </p:sp>
      <p:sp>
        <p:nvSpPr>
          <p:cNvPr id="6" name="Text Placeholder 5"/>
          <p:cNvSpPr>
            <a:spLocks noGrp="1"/>
          </p:cNvSpPr>
          <p:nvPr>
            <p:ph type="body" sz="quarter" idx="10" hasCustomPrompt="1"/>
          </p:nvPr>
        </p:nvSpPr>
        <p:spPr>
          <a:xfrm>
            <a:off x="202406" y="891882"/>
            <a:ext cx="4286250" cy="1795876"/>
          </a:xfrm>
        </p:spPr>
        <p:txBody>
          <a:bodyPr vert="horz" wrap="square" lIns="182880" tIns="146304" rIns="182880" bIns="146304" rtlCol="0">
            <a:spAutoFit/>
          </a:bodyPr>
          <a:lstStyle>
            <a:lvl1pPr marL="285739" indent="-285739">
              <a:spcAft>
                <a:spcPts val="500"/>
              </a:spcAft>
              <a:buFont typeface="Arial" panose="020B0604020202020204" pitchFamily="34" charset="0"/>
              <a:buChar char="•"/>
              <a:defRPr lang="en-US" dirty="0"/>
            </a:lvl1pPr>
            <a:lvl2pPr marL="466412" indent="-214304">
              <a:spcAft>
                <a:spcPts val="500"/>
              </a:spcAft>
              <a:buFont typeface="Arial" panose="020B0604020202020204" pitchFamily="34" charset="0"/>
              <a:buChar char="•"/>
              <a:defRPr lang="en-US" dirty="0"/>
            </a:lvl2pPr>
            <a:lvl3pPr marL="634483" indent="-214304">
              <a:spcAft>
                <a:spcPts val="500"/>
              </a:spcAft>
              <a:buFont typeface="Arial" panose="020B0604020202020204" pitchFamily="34" charset="0"/>
              <a:buChar char="•"/>
              <a:defRPr lang="en-US" dirty="0"/>
            </a:lvl3pPr>
            <a:lvl4pPr marL="802554" indent="-214304">
              <a:spcAft>
                <a:spcPts val="500"/>
              </a:spcAft>
              <a:buFont typeface="Arial" panose="020B0604020202020204" pitchFamily="34" charset="0"/>
              <a:buChar char="•"/>
              <a:defRPr lang="en-US" dirty="0"/>
            </a:lvl4pPr>
            <a:lvl5pPr marL="970625" indent="-214304">
              <a:spcAft>
                <a:spcPts val="500"/>
              </a:spcAft>
              <a:buFont typeface="Arial" panose="020B0604020202020204" pitchFamily="34" charset="0"/>
              <a:buChar cha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5"/>
          <p:cNvSpPr>
            <a:spLocks noGrp="1"/>
          </p:cNvSpPr>
          <p:nvPr>
            <p:ph type="body" sz="quarter" idx="11" hasCustomPrompt="1"/>
          </p:nvPr>
        </p:nvSpPr>
        <p:spPr>
          <a:xfrm>
            <a:off x="4657560" y="891882"/>
            <a:ext cx="4286250" cy="1795876"/>
          </a:xfrm>
        </p:spPr>
        <p:txBody>
          <a:bodyPr vert="horz" wrap="square" lIns="182880" tIns="146304" rIns="182880" bIns="146304" rtlCol="0">
            <a:spAutoFit/>
          </a:bodyPr>
          <a:lstStyle>
            <a:lvl1pPr marL="285739" indent="-285739">
              <a:spcAft>
                <a:spcPts val="500"/>
              </a:spcAft>
              <a:buFont typeface="Arial" panose="020B0604020202020204" pitchFamily="34" charset="0"/>
              <a:buChar char="•"/>
              <a:defRPr lang="en-US" dirty="0"/>
            </a:lvl1pPr>
            <a:lvl2pPr marL="466412" indent="-214304">
              <a:spcAft>
                <a:spcPts val="500"/>
              </a:spcAft>
              <a:buFont typeface="Arial" panose="020B0604020202020204" pitchFamily="34" charset="0"/>
              <a:buChar char="•"/>
              <a:defRPr lang="en-US" dirty="0"/>
            </a:lvl2pPr>
            <a:lvl3pPr marL="634483" indent="-214304">
              <a:spcAft>
                <a:spcPts val="500"/>
              </a:spcAft>
              <a:buFont typeface="Arial" panose="020B0604020202020204" pitchFamily="34" charset="0"/>
              <a:buChar char="•"/>
              <a:defRPr lang="en-US" dirty="0"/>
            </a:lvl3pPr>
            <a:lvl4pPr marL="802554" indent="-214304">
              <a:spcAft>
                <a:spcPts val="500"/>
              </a:spcAft>
              <a:buFont typeface="Arial" panose="020B0604020202020204" pitchFamily="34" charset="0"/>
              <a:buChar char="•"/>
              <a:defRPr lang="en-US" dirty="0"/>
            </a:lvl4pPr>
            <a:lvl5pPr marL="970625" indent="-214304">
              <a:spcAft>
                <a:spcPts val="500"/>
              </a:spcAft>
              <a:buFont typeface="Arial" panose="020B0604020202020204" pitchFamily="34" charset="0"/>
              <a:buChar cha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55590402"/>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_and_Full_Image">
    <p:bg bwMode="ltGray">
      <p:bgRef idx="1001">
        <a:schemeClr val="bg2"/>
      </p:bgRef>
    </p:bg>
    <p:spTree>
      <p:nvGrpSpPr>
        <p:cNvPr id="1" name=""/>
        <p:cNvGrpSpPr/>
        <p:nvPr/>
      </p:nvGrpSpPr>
      <p:grpSpPr>
        <a:xfrm>
          <a:off x="0" y="0"/>
          <a:ext cx="0" cy="0"/>
          <a:chOff x="0" y="0"/>
          <a:chExt cx="0" cy="0"/>
        </a:xfrm>
      </p:grpSpPr>
      <p:sp>
        <p:nvSpPr>
          <p:cNvPr id="6" name="Picture Placeholder 7">
            <a:extLst>
              <a:ext uri="{FF2B5EF4-FFF2-40B4-BE49-F238E27FC236}">
                <a16:creationId xmlns:a16="http://schemas.microsoft.com/office/drawing/2014/main" id="{AA35186C-ECB0-4E0C-B713-18574AB95FE4}"/>
              </a:ext>
            </a:extLst>
          </p:cNvPr>
          <p:cNvSpPr>
            <a:spLocks noGrp="1"/>
          </p:cNvSpPr>
          <p:nvPr>
            <p:ph type="pic" sz="quarter" idx="10" hasCustomPrompt="1"/>
          </p:nvPr>
        </p:nvSpPr>
        <p:spPr>
          <a:xfrm>
            <a:off x="201930" y="891882"/>
            <a:ext cx="8761095" cy="3572542"/>
          </a:xfrm>
          <a:blipFill>
            <a:blip r:embed="rId2" cstate="screen">
              <a:extLst>
                <a:ext uri="{28A0092B-C50C-407E-A947-70E740481C1C}">
                  <a14:useLocalDpi xmlns:a14="http://schemas.microsoft.com/office/drawing/2010/main"/>
                </a:ext>
              </a:extLst>
            </a:blip>
            <a:stretch>
              <a:fillRect/>
            </a:stretch>
          </a:blipFill>
        </p:spPr>
        <p:txBody>
          <a:bodyPr anchor="ctr" anchorCtr="0">
            <a:noAutofit/>
          </a:bodyPr>
          <a:lstStyle>
            <a:lvl1pPr algn="ctr">
              <a:defRPr>
                <a:solidFill>
                  <a:schemeClr val="tx1"/>
                </a:solidFill>
              </a:defRPr>
            </a:lvl1pPr>
          </a:lstStyle>
          <a:p>
            <a:r>
              <a:rPr lang="en-US" dirty="0"/>
              <a:t>Click to insert image</a:t>
            </a:r>
          </a:p>
        </p:txBody>
      </p:sp>
      <p:sp>
        <p:nvSpPr>
          <p:cNvPr id="2" name="Title 1"/>
          <p:cNvSpPr>
            <a:spLocks noGrp="1"/>
          </p:cNvSpPr>
          <p:nvPr>
            <p:ph type="title" hasCustomPrompt="1"/>
          </p:nvPr>
        </p:nvSpPr>
        <p:spPr>
          <a:xfrm>
            <a:off x="201930" y="217134"/>
            <a:ext cx="8761095" cy="674749"/>
          </a:xfrm>
        </p:spPr>
        <p:txBody>
          <a:bodyPr vert="horz" wrap="square" lIns="182880" tIns="146304" rIns="182880" bIns="146304" rtlCol="0" anchor="t">
            <a:noAutofit/>
          </a:bodyPr>
          <a:lstStyle>
            <a:lvl1pPr>
              <a:defRPr lang="en-US" dirty="0"/>
            </a:lvl1pPr>
          </a:lstStyle>
          <a:p>
            <a:pPr lvl="0"/>
            <a:r>
              <a:rPr lang="en-US" dirty="0"/>
              <a:t>Click to edit master title style</a:t>
            </a:r>
          </a:p>
        </p:txBody>
      </p:sp>
      <p:sp>
        <p:nvSpPr>
          <p:cNvPr id="4" name="Text Placeholder 3">
            <a:extLst>
              <a:ext uri="{FF2B5EF4-FFF2-40B4-BE49-F238E27FC236}">
                <a16:creationId xmlns:a16="http://schemas.microsoft.com/office/drawing/2014/main" id="{7A725D63-A1DD-47DB-847A-93B4DF9A2FCF}"/>
              </a:ext>
            </a:extLst>
          </p:cNvPr>
          <p:cNvSpPr>
            <a:spLocks noGrp="1"/>
          </p:cNvSpPr>
          <p:nvPr>
            <p:ph type="body" idx="1" hasCustomPrompt="1"/>
          </p:nvPr>
        </p:nvSpPr>
        <p:spPr bwMode="white">
          <a:xfrm>
            <a:off x="201931" y="891883"/>
            <a:ext cx="4569023" cy="641714"/>
          </a:xfrm>
          <a:prstGeom prst="rect">
            <a:avLst/>
          </a:prstGeom>
        </p:spPr>
        <p:txBody>
          <a:bodyPr vert="horz" wrap="square" lIns="182880" tIns="146304" rIns="182880" bIns="146304" rtlCol="0">
            <a:spAutoFit/>
          </a:bodyPr>
          <a:lstStyle>
            <a:lvl1pPr>
              <a:defRPr sz="2500">
                <a:solidFill>
                  <a:schemeClr val="tx1"/>
                </a:solidFill>
              </a:defRPr>
            </a:lvl1pPr>
            <a:lvl2pPr>
              <a:defRPr sz="1750">
                <a:solidFill>
                  <a:schemeClr val="bg1"/>
                </a:solidFill>
              </a:defRPr>
            </a:lvl2pPr>
            <a:lvl3pPr>
              <a:defRPr sz="1750">
                <a:solidFill>
                  <a:schemeClr val="bg1"/>
                </a:solidFill>
              </a:defRPr>
            </a:lvl3pPr>
            <a:lvl4pPr>
              <a:defRPr sz="1500">
                <a:solidFill>
                  <a:schemeClr val="bg1"/>
                </a:solidFill>
              </a:defRPr>
            </a:lvl4pPr>
            <a:lvl5pPr>
              <a:defRPr sz="1500">
                <a:solidFill>
                  <a:schemeClr val="bg1"/>
                </a:solidFill>
              </a:defRPr>
            </a:lvl5pPr>
          </a:lstStyle>
          <a:p>
            <a:pPr lvl="0"/>
            <a:r>
              <a:rPr lang="en-US" dirty="0"/>
              <a:t>Click to edit master text styles</a:t>
            </a:r>
          </a:p>
        </p:txBody>
      </p:sp>
    </p:spTree>
    <p:extLst>
      <p:ext uri="{BB962C8B-B14F-4D97-AF65-F5344CB8AC3E}">
        <p14:creationId xmlns:p14="http://schemas.microsoft.com/office/powerpoint/2010/main" val="1948082805"/>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ontent_and_Image">
    <p:bg bwMode="ltGray">
      <p:bgRef idx="1001">
        <a:schemeClr val="bg2"/>
      </p:bgRef>
    </p:bg>
    <p:spTree>
      <p:nvGrpSpPr>
        <p:cNvPr id="1" name=""/>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5552479A-5DAD-4873-981C-C65E6B0D3CDB}"/>
              </a:ext>
            </a:extLst>
          </p:cNvPr>
          <p:cNvSpPr/>
          <p:nvPr userDrawn="1"/>
        </p:nvSpPr>
        <p:spPr bwMode="white">
          <a:xfrm>
            <a:off x="3363652" y="4712239"/>
            <a:ext cx="3595202" cy="211309"/>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algn="ctr" defTabSz="582772" fontAlgn="base">
              <a:lnSpc>
                <a:spcPct val="90000"/>
              </a:lnSpc>
              <a:spcBef>
                <a:spcPct val="0"/>
              </a:spcBef>
              <a:spcAft>
                <a:spcPct val="0"/>
              </a:spcAft>
            </a:pPr>
            <a:endParaRPr lang="en-US" sz="1500"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01930" y="217134"/>
            <a:ext cx="3912869" cy="1011592"/>
          </a:xfrm>
        </p:spPr>
        <p:txBody>
          <a:bodyPr vert="horz" wrap="square" lIns="182880" tIns="146304" rIns="182880" bIns="146304" rtlCol="0" anchor="t">
            <a:noAutofit/>
          </a:bodyPr>
          <a:lstStyle>
            <a:lvl1pPr>
              <a:defRPr lang="en-US" dirty="0"/>
            </a:lvl1pPr>
          </a:lstStyle>
          <a:p>
            <a:pPr lvl="0"/>
            <a:r>
              <a:rPr lang="en-US" dirty="0"/>
              <a:t>Click to edit master title style</a:t>
            </a:r>
          </a:p>
        </p:txBody>
      </p:sp>
      <p:sp>
        <p:nvSpPr>
          <p:cNvPr id="8" name="Picture Placeholder 7">
            <a:extLst>
              <a:ext uri="{FF2B5EF4-FFF2-40B4-BE49-F238E27FC236}">
                <a16:creationId xmlns:a16="http://schemas.microsoft.com/office/drawing/2014/main" id="{43AEA6AC-FBE3-42D3-8F8F-4CE26A444274}"/>
              </a:ext>
            </a:extLst>
          </p:cNvPr>
          <p:cNvSpPr>
            <a:spLocks noGrp="1"/>
          </p:cNvSpPr>
          <p:nvPr>
            <p:ph type="pic" sz="quarter" idx="10" hasCustomPrompt="1"/>
          </p:nvPr>
        </p:nvSpPr>
        <p:spPr>
          <a:xfrm>
            <a:off x="4572000" y="0"/>
            <a:ext cx="4572000" cy="5143500"/>
          </a:xfrm>
          <a:blipFill>
            <a:blip r:embed="rId2" cstate="screen">
              <a:extLst>
                <a:ext uri="{28A0092B-C50C-407E-A947-70E740481C1C}">
                  <a14:useLocalDpi xmlns:a14="http://schemas.microsoft.com/office/drawing/2010/main"/>
                </a:ext>
              </a:extLst>
            </a:blip>
            <a:stretch>
              <a:fillRect/>
            </a:stretch>
          </a:blipFill>
        </p:spPr>
        <p:txBody>
          <a:bodyPr anchor="ctr" anchorCtr="0">
            <a:noAutofit/>
          </a:bodyPr>
          <a:lstStyle>
            <a:lvl1pPr algn="ctr">
              <a:defRPr>
                <a:solidFill>
                  <a:schemeClr val="bg1"/>
                </a:solidFill>
              </a:defRPr>
            </a:lvl1pPr>
          </a:lstStyle>
          <a:p>
            <a:r>
              <a:rPr lang="en-US" dirty="0"/>
              <a:t>Click to insert image</a:t>
            </a:r>
          </a:p>
        </p:txBody>
      </p:sp>
      <p:sp>
        <p:nvSpPr>
          <p:cNvPr id="12" name="Text Placeholder 3">
            <a:extLst>
              <a:ext uri="{FF2B5EF4-FFF2-40B4-BE49-F238E27FC236}">
                <a16:creationId xmlns:a16="http://schemas.microsoft.com/office/drawing/2014/main" id="{714BFDE4-EF97-4A84-B9A4-E36284741950}"/>
              </a:ext>
            </a:extLst>
          </p:cNvPr>
          <p:cNvSpPr>
            <a:spLocks noGrp="1"/>
          </p:cNvSpPr>
          <p:nvPr>
            <p:ph type="body" idx="1" hasCustomPrompt="1"/>
          </p:nvPr>
        </p:nvSpPr>
        <p:spPr>
          <a:xfrm>
            <a:off x="201931" y="1520534"/>
            <a:ext cx="3912869" cy="1795876"/>
          </a:xfrm>
          <a:prstGeom prst="rect">
            <a:avLst/>
          </a:prstGeom>
        </p:spPr>
        <p:txBody>
          <a:bodyPr vert="horz" wrap="square" lIns="182880" tIns="146304" rIns="182880" bIns="146304" rtlCol="0">
            <a:spAutoFit/>
          </a:bodyPr>
          <a:lstStyle>
            <a:lvl1pPr>
              <a:spcAft>
                <a:spcPts val="500"/>
              </a:spcAft>
              <a:defRPr/>
            </a:lvl1pPr>
            <a:lvl2pPr>
              <a:spcAft>
                <a:spcPts val="500"/>
              </a:spcAft>
              <a:defRPr/>
            </a:lvl2pPr>
            <a:lvl3pPr>
              <a:spcAft>
                <a:spcPts val="500"/>
              </a:spcAft>
              <a:defRPr/>
            </a:lvl3pPr>
            <a:lvl4pPr>
              <a:spcAft>
                <a:spcPts val="500"/>
              </a:spcAft>
              <a:defRPr/>
            </a:lvl4pPr>
            <a:lvl5pPr>
              <a:spcAft>
                <a:spcPts val="500"/>
              </a:spcAf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19329493"/>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Option 2">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1D9CC5A-8D1B-4D42-A0DF-D46306BD2CCD}"/>
              </a:ext>
            </a:extLst>
          </p:cNvPr>
          <p:cNvSpPr/>
          <p:nvPr userDrawn="1"/>
        </p:nvSpPr>
        <p:spPr bwMode="white">
          <a:xfrm>
            <a:off x="0" y="4097464"/>
            <a:ext cx="9144000" cy="104603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sz="1800" dirty="0" err="1">
              <a:solidFill>
                <a:schemeClr val="tx1"/>
              </a:solidFill>
            </a:endParaRPr>
          </a:p>
        </p:txBody>
      </p:sp>
      <p:pic>
        <p:nvPicPr>
          <p:cNvPr id="17" name="Picture 16">
            <a:extLst>
              <a:ext uri="{FF2B5EF4-FFF2-40B4-BE49-F238E27FC236}">
                <a16:creationId xmlns:a16="http://schemas.microsoft.com/office/drawing/2014/main" id="{B6E60348-1E59-4719-B6E0-BE551BC041D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166360" y="0"/>
            <a:ext cx="3977641" cy="5143500"/>
          </a:xfrm>
          <a:prstGeom prst="rect">
            <a:avLst/>
          </a:prstGeom>
        </p:spPr>
      </p:pic>
      <p:sp>
        <p:nvSpPr>
          <p:cNvPr id="15" name="Rectangle 14">
            <a:extLst>
              <a:ext uri="{FF2B5EF4-FFF2-40B4-BE49-F238E27FC236}">
                <a16:creationId xmlns:a16="http://schemas.microsoft.com/office/drawing/2014/main" id="{D6F6183B-268A-4019-82C6-21B55C60EFED}"/>
              </a:ext>
            </a:extLst>
          </p:cNvPr>
          <p:cNvSpPr/>
          <p:nvPr userDrawn="1"/>
        </p:nvSpPr>
        <p:spPr bwMode="white">
          <a:xfrm>
            <a:off x="0" y="0"/>
            <a:ext cx="9144000" cy="5143500"/>
          </a:xfrm>
          <a:prstGeom prst="rect">
            <a:avLst/>
          </a:prstGeom>
          <a:solidFill>
            <a:schemeClr val="bg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sz="1800" dirty="0" err="1">
              <a:solidFill>
                <a:schemeClr val="tx1"/>
              </a:solidFill>
            </a:endParaRPr>
          </a:p>
        </p:txBody>
      </p:sp>
      <p:sp>
        <p:nvSpPr>
          <p:cNvPr id="12" name="Text Placeholder 11"/>
          <p:cNvSpPr>
            <a:spLocks noGrp="1"/>
          </p:cNvSpPr>
          <p:nvPr>
            <p:ph type="body" sz="quarter" idx="13"/>
          </p:nvPr>
        </p:nvSpPr>
        <p:spPr>
          <a:xfrm>
            <a:off x="466959" y="2711451"/>
            <a:ext cx="6041582" cy="434974"/>
          </a:xfrm>
        </p:spPr>
        <p:txBody>
          <a:bodyPr/>
          <a:lstStyle>
            <a:lvl1pPr marL="0" indent="0" algn="l">
              <a:spcBef>
                <a:spcPts val="0"/>
              </a:spcBef>
              <a:buNone/>
              <a:defRPr>
                <a:solidFill>
                  <a:schemeClr val="accent1"/>
                </a:solidFill>
              </a:defRPr>
            </a:lvl1pPr>
          </a:lstStyle>
          <a:p>
            <a:pPr lvl="0"/>
            <a:r>
              <a:rPr lang="en-US"/>
              <a:t>Click to edit Master text styles</a:t>
            </a:r>
          </a:p>
        </p:txBody>
      </p:sp>
      <p:sp>
        <p:nvSpPr>
          <p:cNvPr id="9" name="Text Placeholder 11">
            <a:extLst>
              <a:ext uri="{FF2B5EF4-FFF2-40B4-BE49-F238E27FC236}">
                <a16:creationId xmlns:a16="http://schemas.microsoft.com/office/drawing/2014/main" id="{CCDEB63D-15F9-BB4A-8CC3-DF76D7E7B789}"/>
              </a:ext>
            </a:extLst>
          </p:cNvPr>
          <p:cNvSpPr>
            <a:spLocks noGrp="1"/>
          </p:cNvSpPr>
          <p:nvPr>
            <p:ph type="body" sz="quarter" idx="14" hasCustomPrompt="1"/>
          </p:nvPr>
        </p:nvSpPr>
        <p:spPr>
          <a:xfrm>
            <a:off x="466958" y="3405251"/>
            <a:ext cx="6041581" cy="433387"/>
          </a:xfrm>
        </p:spPr>
        <p:txBody>
          <a:bodyPr>
            <a:normAutofit/>
          </a:bodyPr>
          <a:lstStyle>
            <a:lvl1pPr marL="0" indent="0" algn="l">
              <a:spcBef>
                <a:spcPts val="0"/>
              </a:spcBef>
              <a:buNone/>
              <a:defRPr sz="1600" baseline="0">
                <a:solidFill>
                  <a:schemeClr val="tx1"/>
                </a:solidFill>
              </a:defRPr>
            </a:lvl1pPr>
          </a:lstStyle>
          <a:p>
            <a:pPr lvl="0"/>
            <a:r>
              <a:rPr lang="en-US" dirty="0"/>
              <a:t>Click to edit Presenter, Team</a:t>
            </a:r>
          </a:p>
        </p:txBody>
      </p:sp>
      <p:sp>
        <p:nvSpPr>
          <p:cNvPr id="10" name="Text Placeholder 8"/>
          <p:cNvSpPr>
            <a:spLocks noGrp="1"/>
          </p:cNvSpPr>
          <p:nvPr>
            <p:ph type="body" sz="quarter" idx="12" hasCustomPrompt="1"/>
          </p:nvPr>
        </p:nvSpPr>
        <p:spPr>
          <a:xfrm>
            <a:off x="466959" y="1822451"/>
            <a:ext cx="8219842" cy="811265"/>
          </a:xfrm>
        </p:spPr>
        <p:txBody>
          <a:bodyPr anchor="b" anchorCtr="0">
            <a:noAutofit/>
          </a:bodyPr>
          <a:lstStyle>
            <a:lvl1pPr marL="0" indent="0" algn="l">
              <a:spcBef>
                <a:spcPts val="0"/>
              </a:spcBef>
              <a:buNone/>
              <a:defRPr sz="4000" b="1" baseline="0">
                <a:solidFill>
                  <a:schemeClr val="tx1"/>
                </a:solidFill>
                <a:latin typeface="+mj-lt"/>
              </a:defRPr>
            </a:lvl1pPr>
          </a:lstStyle>
          <a:p>
            <a:pPr lvl="0"/>
            <a:r>
              <a:rPr lang="en-US" dirty="0"/>
              <a:t>Click to edit Master title style</a:t>
            </a:r>
          </a:p>
        </p:txBody>
      </p:sp>
      <p:sp>
        <p:nvSpPr>
          <p:cNvPr id="16" name="TextBox 15">
            <a:extLst>
              <a:ext uri="{FF2B5EF4-FFF2-40B4-BE49-F238E27FC236}">
                <a16:creationId xmlns:a16="http://schemas.microsoft.com/office/drawing/2014/main" id="{D08D7F12-B356-4830-981C-6624E8067B58}"/>
              </a:ext>
            </a:extLst>
          </p:cNvPr>
          <p:cNvSpPr txBox="1"/>
          <p:nvPr userDrawn="1"/>
        </p:nvSpPr>
        <p:spPr bwMode="black">
          <a:xfrm>
            <a:off x="7840980" y="4629151"/>
            <a:ext cx="845820" cy="157343"/>
          </a:xfrm>
          <a:prstGeom prst="rect">
            <a:avLst/>
          </a:prstGeom>
          <a:noFill/>
        </p:spPr>
        <p:txBody>
          <a:bodyPr wrap="square" lIns="0" tIns="0" rIns="0" bIns="0" rtlCol="0" anchor="ctr" anchorCtr="0">
            <a:noAutofit/>
          </a:bodyPr>
          <a:lstStyle/>
          <a:p>
            <a:pPr algn="r"/>
            <a:fld id="{E1628AAE-5A61-43EB-BBD4-97DB23400D9C}" type="slidenum">
              <a:rPr lang="en-US" sz="800" smtClean="0">
                <a:solidFill>
                  <a:schemeClr val="tx1">
                    <a:lumMod val="25000"/>
                    <a:lumOff val="75000"/>
                  </a:schemeClr>
                </a:solidFill>
              </a:rPr>
              <a:t>‹#›</a:t>
            </a:fld>
            <a:endParaRPr lang="en-US" sz="800" dirty="0">
              <a:solidFill>
                <a:schemeClr val="tx1">
                  <a:lumMod val="25000"/>
                  <a:lumOff val="75000"/>
                </a:schemeClr>
              </a:solidFill>
            </a:endParaRPr>
          </a:p>
        </p:txBody>
      </p:sp>
      <p:sp>
        <p:nvSpPr>
          <p:cNvPr id="18" name="TextBox 17">
            <a:extLst>
              <a:ext uri="{FF2B5EF4-FFF2-40B4-BE49-F238E27FC236}">
                <a16:creationId xmlns:a16="http://schemas.microsoft.com/office/drawing/2014/main" id="{15999762-8A43-4F40-B847-D12697DB57C5}"/>
              </a:ext>
            </a:extLst>
          </p:cNvPr>
          <p:cNvSpPr txBox="1"/>
          <p:nvPr userDrawn="1"/>
        </p:nvSpPr>
        <p:spPr bwMode="black">
          <a:xfrm>
            <a:off x="4639962" y="4629151"/>
            <a:ext cx="3644419" cy="157343"/>
          </a:xfrm>
          <a:prstGeom prst="rect">
            <a:avLst/>
          </a:prstGeom>
          <a:noFill/>
        </p:spPr>
        <p:txBody>
          <a:bodyPr wrap="square" lIns="0" tIns="0" rIns="0" bIns="0" rtlCol="0" anchor="ctr" anchorCtr="0">
            <a:noAutofit/>
          </a:bodyPr>
          <a:lstStyle/>
          <a:p>
            <a:pPr algn="r"/>
            <a:r>
              <a:rPr lang="en-US" sz="800" dirty="0">
                <a:solidFill>
                  <a:schemeClr val="tx1">
                    <a:lumMod val="25000"/>
                    <a:lumOff val="75000"/>
                  </a:schemeClr>
                </a:solidFill>
              </a:rPr>
              <a:t>© 2019 Amazon Web Services, Inc. or its affiliates. All rights reserved   </a:t>
            </a:r>
            <a:r>
              <a:rPr lang="en-US" sz="800" b="1" dirty="0">
                <a:solidFill>
                  <a:schemeClr val="accent1"/>
                </a:solidFill>
              </a:rPr>
              <a:t>|</a:t>
            </a:r>
          </a:p>
        </p:txBody>
      </p:sp>
      <p:pic>
        <p:nvPicPr>
          <p:cNvPr id="11" name="Picture 1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66958" y="413756"/>
            <a:ext cx="1223757" cy="343599"/>
          </a:xfrm>
          <a:prstGeom prst="rect">
            <a:avLst/>
          </a:prstGeom>
        </p:spPr>
      </p:pic>
    </p:spTree>
    <p:extLst>
      <p:ext uri="{BB962C8B-B14F-4D97-AF65-F5344CB8AC3E}">
        <p14:creationId xmlns:p14="http://schemas.microsoft.com/office/powerpoint/2010/main" val="3437188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Full_Bleed_Image">
    <p:bg bwMode="ltGray">
      <p:bgRef idx="1001">
        <a:schemeClr val="bg2"/>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B0BD8948-597D-4B30-8B6E-BDB22A958C0F}"/>
              </a:ext>
            </a:extLst>
          </p:cNvPr>
          <p:cNvSpPr>
            <a:spLocks noGrp="1"/>
          </p:cNvSpPr>
          <p:nvPr>
            <p:ph type="pic" sz="quarter" idx="10" hasCustomPrompt="1"/>
          </p:nvPr>
        </p:nvSpPr>
        <p:spPr>
          <a:xfrm>
            <a:off x="0" y="0"/>
            <a:ext cx="9144000" cy="5143500"/>
          </a:xfrm>
          <a:blipFill>
            <a:blip r:embed="rId2" cstate="screen">
              <a:extLst>
                <a:ext uri="{28A0092B-C50C-407E-A947-70E740481C1C}">
                  <a14:useLocalDpi xmlns:a14="http://schemas.microsoft.com/office/drawing/2010/main"/>
                </a:ext>
              </a:extLst>
            </a:blip>
            <a:stretch>
              <a:fillRect/>
            </a:stretch>
          </a:blipFill>
        </p:spPr>
        <p:txBody>
          <a:bodyPr anchor="ctr" anchorCtr="0">
            <a:noAutofit/>
          </a:bodyPr>
          <a:lstStyle>
            <a:lvl1pPr algn="ctr">
              <a:defRPr>
                <a:solidFill>
                  <a:schemeClr val="tx1"/>
                </a:solidFill>
              </a:defRPr>
            </a:lvl1pPr>
          </a:lstStyle>
          <a:p>
            <a:r>
              <a:rPr lang="en-US" dirty="0"/>
              <a:t>Click to insert image</a:t>
            </a:r>
          </a:p>
        </p:txBody>
      </p:sp>
      <p:sp>
        <p:nvSpPr>
          <p:cNvPr id="6" name="Text Placeholder 3">
            <a:extLst>
              <a:ext uri="{FF2B5EF4-FFF2-40B4-BE49-F238E27FC236}">
                <a16:creationId xmlns:a16="http://schemas.microsoft.com/office/drawing/2014/main" id="{305C438C-5785-440F-97CD-7B887B1888D4}"/>
              </a:ext>
            </a:extLst>
          </p:cNvPr>
          <p:cNvSpPr>
            <a:spLocks noGrp="1"/>
          </p:cNvSpPr>
          <p:nvPr>
            <p:ph type="body" idx="1" hasCustomPrompt="1"/>
          </p:nvPr>
        </p:nvSpPr>
        <p:spPr bwMode="black">
          <a:xfrm>
            <a:off x="201931" y="891883"/>
            <a:ext cx="4569023" cy="641714"/>
          </a:xfrm>
          <a:prstGeom prst="rect">
            <a:avLst/>
          </a:prstGeom>
        </p:spPr>
        <p:txBody>
          <a:bodyPr vert="horz" wrap="square" lIns="182880" tIns="146304" rIns="182880" bIns="146304" rtlCol="0">
            <a:spAutoFit/>
          </a:bodyPr>
          <a:lstStyle>
            <a:lvl1pPr>
              <a:defRPr sz="2500">
                <a:solidFill>
                  <a:schemeClr val="tx1"/>
                </a:solidFill>
              </a:defRPr>
            </a:lvl1pPr>
            <a:lvl2pPr>
              <a:defRPr sz="1750">
                <a:solidFill>
                  <a:schemeClr val="bg1"/>
                </a:solidFill>
              </a:defRPr>
            </a:lvl2pPr>
            <a:lvl3pPr>
              <a:defRPr sz="1750">
                <a:solidFill>
                  <a:schemeClr val="bg1"/>
                </a:solidFill>
              </a:defRPr>
            </a:lvl3pPr>
            <a:lvl4pPr>
              <a:defRPr sz="1500">
                <a:solidFill>
                  <a:schemeClr val="bg1"/>
                </a:solidFill>
              </a:defRPr>
            </a:lvl4pPr>
            <a:lvl5pPr>
              <a:defRPr sz="1500">
                <a:solidFill>
                  <a:schemeClr val="bg1"/>
                </a:solidFill>
              </a:defRPr>
            </a:lvl5pPr>
          </a:lstStyle>
          <a:p>
            <a:pPr lvl="0"/>
            <a:r>
              <a:rPr lang="en-US" dirty="0"/>
              <a:t>Click to edit master text styles</a:t>
            </a:r>
          </a:p>
        </p:txBody>
      </p:sp>
      <p:sp>
        <p:nvSpPr>
          <p:cNvPr id="5" name="Title 1">
            <a:extLst>
              <a:ext uri="{FF2B5EF4-FFF2-40B4-BE49-F238E27FC236}">
                <a16:creationId xmlns:a16="http://schemas.microsoft.com/office/drawing/2014/main" id="{E9F7D3E0-85A7-4888-9332-9B0C252C20EA}"/>
              </a:ext>
            </a:extLst>
          </p:cNvPr>
          <p:cNvSpPr>
            <a:spLocks noGrp="1"/>
          </p:cNvSpPr>
          <p:nvPr>
            <p:ph type="title" hasCustomPrompt="1"/>
          </p:nvPr>
        </p:nvSpPr>
        <p:spPr bwMode="black">
          <a:xfrm>
            <a:off x="201930" y="217134"/>
            <a:ext cx="8761095" cy="674749"/>
          </a:xfrm>
        </p:spPr>
        <p:txBody>
          <a:bodyPr vert="horz" wrap="square" lIns="182880" tIns="146304" rIns="182880" bIns="146304" rtlCol="0" anchor="t">
            <a:noAutofit/>
          </a:bodyPr>
          <a:lstStyle>
            <a:lvl1pPr>
              <a:defRPr lang="en-US" dirty="0">
                <a:solidFill>
                  <a:schemeClr val="tx1"/>
                </a:solidFill>
              </a:defRPr>
            </a:lvl1pPr>
          </a:lstStyle>
          <a:p>
            <a:pPr lvl="0"/>
            <a:r>
              <a:rPr lang="en-US" dirty="0"/>
              <a:t>Click to edit master title style</a:t>
            </a:r>
          </a:p>
        </p:txBody>
      </p:sp>
    </p:spTree>
    <p:extLst>
      <p:ext uri="{BB962C8B-B14F-4D97-AF65-F5344CB8AC3E}">
        <p14:creationId xmlns:p14="http://schemas.microsoft.com/office/powerpoint/2010/main" val="1024522043"/>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Embed_Video">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50AC034E-E54C-4458-8A41-EB0300702CFF}"/>
              </a:ext>
            </a:extLst>
          </p:cNvPr>
          <p:cNvSpPr/>
          <p:nvPr userDrawn="1"/>
        </p:nvSpPr>
        <p:spPr bwMode="auto">
          <a:xfrm rot="5400000">
            <a:off x="3805238" y="1804988"/>
            <a:ext cx="1533525" cy="1533525"/>
          </a:xfrm>
          <a:custGeom>
            <a:avLst/>
            <a:gdLst>
              <a:gd name="connsiteX0" fmla="*/ 696468 w 2453640"/>
              <a:gd name="connsiteY0" fmla="*/ 1493520 h 2453640"/>
              <a:gd name="connsiteX1" fmla="*/ 1757172 w 2453640"/>
              <a:gd name="connsiteY1" fmla="*/ 1493520 h 2453640"/>
              <a:gd name="connsiteX2" fmla="*/ 1226820 w 2453640"/>
              <a:gd name="connsiteY2" fmla="*/ 701040 h 2453640"/>
              <a:gd name="connsiteX3" fmla="*/ 0 w 2453640"/>
              <a:gd name="connsiteY3" fmla="*/ 1226820 h 2453640"/>
              <a:gd name="connsiteX4" fmla="*/ 1226820 w 2453640"/>
              <a:gd name="connsiteY4" fmla="*/ 0 h 2453640"/>
              <a:gd name="connsiteX5" fmla="*/ 2453640 w 2453640"/>
              <a:gd name="connsiteY5" fmla="*/ 1226820 h 2453640"/>
              <a:gd name="connsiteX6" fmla="*/ 1226820 w 2453640"/>
              <a:gd name="connsiteY6" fmla="*/ 2453640 h 2453640"/>
              <a:gd name="connsiteX7" fmla="*/ 0 w 2453640"/>
              <a:gd name="connsiteY7" fmla="*/ 1226820 h 2453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53640" h="2453640">
                <a:moveTo>
                  <a:pt x="696468" y="1493520"/>
                </a:moveTo>
                <a:lnTo>
                  <a:pt x="1757172" y="1493520"/>
                </a:lnTo>
                <a:lnTo>
                  <a:pt x="1226820" y="701040"/>
                </a:lnTo>
                <a:close/>
                <a:moveTo>
                  <a:pt x="0" y="1226820"/>
                </a:moveTo>
                <a:cubicBezTo>
                  <a:pt x="0" y="549266"/>
                  <a:pt x="549266" y="0"/>
                  <a:pt x="1226820" y="0"/>
                </a:cubicBezTo>
                <a:cubicBezTo>
                  <a:pt x="1904374" y="0"/>
                  <a:pt x="2453640" y="549266"/>
                  <a:pt x="2453640" y="1226820"/>
                </a:cubicBezTo>
                <a:cubicBezTo>
                  <a:pt x="2453640" y="1904374"/>
                  <a:pt x="1904374" y="2453640"/>
                  <a:pt x="1226820" y="2453640"/>
                </a:cubicBezTo>
                <a:cubicBezTo>
                  <a:pt x="549266" y="2453640"/>
                  <a:pt x="0" y="1904374"/>
                  <a:pt x="0" y="122682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algn="ctr" defTabSz="582772" fontAlgn="base">
              <a:lnSpc>
                <a:spcPct val="90000"/>
              </a:lnSpc>
              <a:spcBef>
                <a:spcPct val="0"/>
              </a:spcBef>
              <a:spcAft>
                <a:spcPct val="0"/>
              </a:spcAft>
            </a:pPr>
            <a:endParaRPr lang="en-US" sz="1500" dirty="0">
              <a:gradFill>
                <a:gsLst>
                  <a:gs pos="0">
                    <a:srgbClr val="FFFFFF"/>
                  </a:gs>
                  <a:gs pos="100000">
                    <a:srgbClr val="FFFFFF"/>
                  </a:gs>
                </a:gsLst>
                <a:lin ang="5400000" scaled="0"/>
              </a:gradFill>
              <a:ea typeface="Segoe UI" pitchFamily="34" charset="0"/>
              <a:cs typeface="Segoe UI" pitchFamily="34" charset="0"/>
            </a:endParaRPr>
          </a:p>
        </p:txBody>
      </p:sp>
      <p:sp>
        <p:nvSpPr>
          <p:cNvPr id="4" name="Media Placeholder 3">
            <a:extLst>
              <a:ext uri="{FF2B5EF4-FFF2-40B4-BE49-F238E27FC236}">
                <a16:creationId xmlns:a16="http://schemas.microsoft.com/office/drawing/2014/main" id="{62EA48BA-8AA5-4D2B-BA49-A7696755D9F4}"/>
              </a:ext>
            </a:extLst>
          </p:cNvPr>
          <p:cNvSpPr>
            <a:spLocks noGrp="1"/>
          </p:cNvSpPr>
          <p:nvPr userDrawn="1">
            <p:ph type="media" sz="quarter" idx="10" hasCustomPrompt="1"/>
          </p:nvPr>
        </p:nvSpPr>
        <p:spPr>
          <a:xfrm>
            <a:off x="0" y="2285519"/>
            <a:ext cx="9144000" cy="572464"/>
          </a:xfrm>
        </p:spPr>
        <p:txBody>
          <a:bodyPr anchor="ctr" anchorCtr="0"/>
          <a:lstStyle>
            <a:lvl1pPr algn="ctr">
              <a:defRPr>
                <a:solidFill>
                  <a:schemeClr val="tx1"/>
                </a:solidFill>
              </a:defRPr>
            </a:lvl1pPr>
          </a:lstStyle>
          <a:p>
            <a:r>
              <a:rPr lang="en-US" dirty="0"/>
              <a:t>Click to add video</a:t>
            </a:r>
          </a:p>
        </p:txBody>
      </p:sp>
    </p:spTree>
    <p:extLst>
      <p:ext uri="{BB962C8B-B14F-4D97-AF65-F5344CB8AC3E}">
        <p14:creationId xmlns:p14="http://schemas.microsoft.com/office/powerpoint/2010/main" val="3812923441"/>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Section_1">
    <p:bg bwMode="ltGray">
      <p:bgRef idx="1001">
        <a:schemeClr val="bg2"/>
      </p:bgRef>
    </p:bg>
    <p:spTree>
      <p:nvGrpSpPr>
        <p:cNvPr id="1" name=""/>
        <p:cNvGrpSpPr/>
        <p:nvPr/>
      </p:nvGrpSpPr>
      <p:grpSpPr>
        <a:xfrm>
          <a:off x="0" y="0"/>
          <a:ext cx="0" cy="0"/>
          <a:chOff x="0" y="0"/>
          <a:chExt cx="0" cy="0"/>
        </a:xfrm>
      </p:grpSpPr>
      <p:pic>
        <p:nvPicPr>
          <p:cNvPr id="5" name="Picture 4" descr="A picture containing nature&#10;&#10;Description automatically generated">
            <a:extLst>
              <a:ext uri="{FF2B5EF4-FFF2-40B4-BE49-F238E27FC236}">
                <a16:creationId xmlns:a16="http://schemas.microsoft.com/office/drawing/2014/main" id="{C10378E1-EAEB-4386-9640-51ED9E4BC09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9144000" cy="5143428"/>
          </a:xfrm>
          <a:prstGeom prst="rect">
            <a:avLst/>
          </a:prstGeom>
        </p:spPr>
      </p:pic>
      <p:sp>
        <p:nvSpPr>
          <p:cNvPr id="12" name="Title 1">
            <a:extLst>
              <a:ext uri="{FF2B5EF4-FFF2-40B4-BE49-F238E27FC236}">
                <a16:creationId xmlns:a16="http://schemas.microsoft.com/office/drawing/2014/main" id="{40721108-6E69-4056-855D-158EB29E3B8F}"/>
              </a:ext>
            </a:extLst>
          </p:cNvPr>
          <p:cNvSpPr>
            <a:spLocks noGrp="1"/>
          </p:cNvSpPr>
          <p:nvPr>
            <p:ph type="title" hasCustomPrompt="1"/>
          </p:nvPr>
        </p:nvSpPr>
        <p:spPr bwMode="white">
          <a:xfrm>
            <a:off x="202407" y="2153109"/>
            <a:ext cx="8067953" cy="814838"/>
          </a:xfrm>
          <a:noFill/>
        </p:spPr>
        <p:txBody>
          <a:bodyPr wrap="square" lIns="182880" tIns="146304" rIns="182880" bIns="146304" anchor="t" anchorCtr="0">
            <a:spAutoFit/>
          </a:bodyPr>
          <a:lstStyle>
            <a:lvl1pPr>
              <a:defRPr sz="3750" spc="-74" baseline="0">
                <a:gradFill>
                  <a:gsLst>
                    <a:gs pos="0">
                      <a:schemeClr val="tx1"/>
                    </a:gs>
                    <a:gs pos="100000">
                      <a:schemeClr val="tx1"/>
                    </a:gs>
                  </a:gsLst>
                  <a:lin ang="5400000" scaled="0"/>
                </a:gra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r>
              <a:rPr lang="en-US" dirty="0"/>
              <a:t>Section</a:t>
            </a:r>
          </a:p>
        </p:txBody>
      </p:sp>
      <p:sp>
        <p:nvSpPr>
          <p:cNvPr id="15" name="TextBox 3">
            <a:extLst>
              <a:ext uri="{FF2B5EF4-FFF2-40B4-BE49-F238E27FC236}">
                <a16:creationId xmlns:a16="http://schemas.microsoft.com/office/drawing/2014/main" id="{5E8654C8-1770-4DF6-8C26-F6FD094A33E9}"/>
              </a:ext>
            </a:extLst>
          </p:cNvPr>
          <p:cNvSpPr txBox="1">
            <a:spLocks noChangeArrowheads="1"/>
          </p:cNvSpPr>
          <p:nvPr userDrawn="1"/>
        </p:nvSpPr>
        <p:spPr bwMode="white">
          <a:xfrm>
            <a:off x="3333750" y="4747791"/>
            <a:ext cx="2476500" cy="86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563" b="0" i="0" dirty="0">
                <a:solidFill>
                  <a:schemeClr val="tx1"/>
                </a:solidFill>
                <a:latin typeface="Amazon Ember" charset="0"/>
                <a:ea typeface="Amazon Ember" charset="0"/>
                <a:cs typeface="Amazon Ember" charset="0"/>
              </a:rPr>
              <a:t>© 2019, Amazon Web Services, Inc. or its affiliates. All rights reserved.</a:t>
            </a:r>
          </a:p>
        </p:txBody>
      </p:sp>
      <p:pic>
        <p:nvPicPr>
          <p:cNvPr id="16" name="Graphic 15">
            <a:extLst>
              <a:ext uri="{FF2B5EF4-FFF2-40B4-BE49-F238E27FC236}">
                <a16:creationId xmlns:a16="http://schemas.microsoft.com/office/drawing/2014/main" id="{B2542CA9-E9D7-423E-AAAA-95F2700C6CF9}"/>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342856" y="4671161"/>
            <a:ext cx="672188" cy="153259"/>
          </a:xfrm>
          <a:prstGeom prst="rect">
            <a:avLst/>
          </a:prstGeom>
        </p:spPr>
      </p:pic>
      <p:pic>
        <p:nvPicPr>
          <p:cNvPr id="7" name="Picture 6">
            <a:extLst>
              <a:ext uri="{FF2B5EF4-FFF2-40B4-BE49-F238E27FC236}">
                <a16:creationId xmlns:a16="http://schemas.microsoft.com/office/drawing/2014/main" id="{43CC11C9-747B-4068-A129-98C38D240662}"/>
              </a:ext>
            </a:extLst>
          </p:cNvPr>
          <p:cNvPicPr>
            <a:picLocks noChangeAspect="1"/>
          </p:cNvPicPr>
          <p:nvPr userDrawn="1"/>
        </p:nvPicPr>
        <p:blipFill>
          <a:blip r:embed="rId5" cstate="screen">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a:ext>
            </a:extLst>
          </a:blip>
          <a:stretch>
            <a:fillRect/>
          </a:stretch>
        </p:blipFill>
        <p:spPr>
          <a:xfrm>
            <a:off x="8413349" y="4714737"/>
            <a:ext cx="405736" cy="242569"/>
          </a:xfrm>
          <a:prstGeom prst="rect">
            <a:avLst/>
          </a:prstGeom>
        </p:spPr>
      </p:pic>
    </p:spTree>
    <p:extLst>
      <p:ext uri="{BB962C8B-B14F-4D97-AF65-F5344CB8AC3E}">
        <p14:creationId xmlns:p14="http://schemas.microsoft.com/office/powerpoint/2010/main" val="3556620506"/>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Video_1">
    <p:spTree>
      <p:nvGrpSpPr>
        <p:cNvPr id="1" name=""/>
        <p:cNvGrpSpPr/>
        <p:nvPr/>
      </p:nvGrpSpPr>
      <p:grpSpPr>
        <a:xfrm>
          <a:off x="0" y="0"/>
          <a:ext cx="0" cy="0"/>
          <a:chOff x="0" y="0"/>
          <a:chExt cx="0" cy="0"/>
        </a:xfrm>
      </p:grpSpPr>
      <p:pic>
        <p:nvPicPr>
          <p:cNvPr id="15" name="Picture 14" descr="A picture containing nature&#10;&#10;Description automatically generated">
            <a:extLst>
              <a:ext uri="{FF2B5EF4-FFF2-40B4-BE49-F238E27FC236}">
                <a16:creationId xmlns:a16="http://schemas.microsoft.com/office/drawing/2014/main" id="{41F0E875-CB64-4336-912F-52D374737F4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9144000" cy="5143429"/>
          </a:xfrm>
          <a:prstGeom prst="rect">
            <a:avLst/>
          </a:prstGeom>
        </p:spPr>
      </p:pic>
      <p:sp>
        <p:nvSpPr>
          <p:cNvPr id="13" name="Title 1">
            <a:extLst>
              <a:ext uri="{FF2B5EF4-FFF2-40B4-BE49-F238E27FC236}">
                <a16:creationId xmlns:a16="http://schemas.microsoft.com/office/drawing/2014/main" id="{5DA83261-5476-4C08-8B47-87A7A736F589}"/>
              </a:ext>
            </a:extLst>
          </p:cNvPr>
          <p:cNvSpPr>
            <a:spLocks noGrp="1"/>
          </p:cNvSpPr>
          <p:nvPr>
            <p:ph type="title" hasCustomPrompt="1"/>
          </p:nvPr>
        </p:nvSpPr>
        <p:spPr bwMode="white">
          <a:xfrm>
            <a:off x="201673" y="2153109"/>
            <a:ext cx="8067953" cy="814838"/>
          </a:xfrm>
          <a:noFill/>
        </p:spPr>
        <p:txBody>
          <a:bodyPr wrap="square" lIns="182880" tIns="146304" rIns="182880" bIns="146304" anchor="t" anchorCtr="0">
            <a:spAutoFit/>
          </a:bodyPr>
          <a:lstStyle>
            <a:lvl1pPr>
              <a:defRPr sz="3750" spc="-74" baseline="0">
                <a:gradFill>
                  <a:gsLst>
                    <a:gs pos="0">
                      <a:schemeClr val="tx1"/>
                    </a:gs>
                    <a:gs pos="100000">
                      <a:schemeClr val="tx1"/>
                    </a:gs>
                  </a:gsLst>
                  <a:lin ang="5400000" scaled="0"/>
                </a:gra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r>
              <a:rPr lang="en-US" dirty="0"/>
              <a:t>Video</a:t>
            </a:r>
          </a:p>
        </p:txBody>
      </p:sp>
      <p:sp>
        <p:nvSpPr>
          <p:cNvPr id="10" name="TextBox 3">
            <a:extLst>
              <a:ext uri="{FF2B5EF4-FFF2-40B4-BE49-F238E27FC236}">
                <a16:creationId xmlns:a16="http://schemas.microsoft.com/office/drawing/2014/main" id="{F69FC53F-AC46-443F-BDC1-82CA9848CBEE}"/>
              </a:ext>
            </a:extLst>
          </p:cNvPr>
          <p:cNvSpPr txBox="1">
            <a:spLocks noChangeArrowheads="1"/>
          </p:cNvSpPr>
          <p:nvPr userDrawn="1"/>
        </p:nvSpPr>
        <p:spPr bwMode="white">
          <a:xfrm>
            <a:off x="3333750" y="4747791"/>
            <a:ext cx="2476500" cy="86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563" b="0" i="0" dirty="0">
                <a:solidFill>
                  <a:schemeClr val="tx1"/>
                </a:solidFill>
                <a:latin typeface="Amazon Ember" charset="0"/>
                <a:ea typeface="Amazon Ember" charset="0"/>
                <a:cs typeface="Amazon Ember" charset="0"/>
              </a:rPr>
              <a:t>© 2019, Amazon Web Services, Inc. or its affiliates. All rights reserved.</a:t>
            </a:r>
          </a:p>
        </p:txBody>
      </p:sp>
      <p:pic>
        <p:nvPicPr>
          <p:cNvPr id="11" name="Graphic 10">
            <a:extLst>
              <a:ext uri="{FF2B5EF4-FFF2-40B4-BE49-F238E27FC236}">
                <a16:creationId xmlns:a16="http://schemas.microsoft.com/office/drawing/2014/main" id="{7D3D3D50-83BC-4882-A923-65B99D57A4D6}"/>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342856" y="4671161"/>
            <a:ext cx="672188" cy="153259"/>
          </a:xfrm>
          <a:prstGeom prst="rect">
            <a:avLst/>
          </a:prstGeom>
        </p:spPr>
      </p:pic>
      <p:pic>
        <p:nvPicPr>
          <p:cNvPr id="7" name="Picture 6">
            <a:extLst>
              <a:ext uri="{FF2B5EF4-FFF2-40B4-BE49-F238E27FC236}">
                <a16:creationId xmlns:a16="http://schemas.microsoft.com/office/drawing/2014/main" id="{D143DC05-2168-4ADB-AFA3-E92BEE455F80}"/>
              </a:ext>
            </a:extLst>
          </p:cNvPr>
          <p:cNvPicPr>
            <a:picLocks noChangeAspect="1"/>
          </p:cNvPicPr>
          <p:nvPr userDrawn="1"/>
        </p:nvPicPr>
        <p:blipFill>
          <a:blip r:embed="rId5" cstate="screen">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a:ext>
            </a:extLst>
          </a:blip>
          <a:stretch>
            <a:fillRect/>
          </a:stretch>
        </p:blipFill>
        <p:spPr>
          <a:xfrm>
            <a:off x="8413349" y="4714737"/>
            <a:ext cx="405736" cy="242569"/>
          </a:xfrm>
          <a:prstGeom prst="rect">
            <a:avLst/>
          </a:prstGeom>
        </p:spPr>
      </p:pic>
    </p:spTree>
    <p:extLst>
      <p:ext uri="{BB962C8B-B14F-4D97-AF65-F5344CB8AC3E}">
        <p14:creationId xmlns:p14="http://schemas.microsoft.com/office/powerpoint/2010/main" val="3474504022"/>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Demo_1">
    <p:spTree>
      <p:nvGrpSpPr>
        <p:cNvPr id="1" name=""/>
        <p:cNvGrpSpPr/>
        <p:nvPr/>
      </p:nvGrpSpPr>
      <p:grpSpPr>
        <a:xfrm>
          <a:off x="0" y="0"/>
          <a:ext cx="0" cy="0"/>
          <a:chOff x="0" y="0"/>
          <a:chExt cx="0" cy="0"/>
        </a:xfrm>
      </p:grpSpPr>
      <p:pic>
        <p:nvPicPr>
          <p:cNvPr id="18" name="Picture 17" descr="A rainbow in the background&#10;&#10;Description automatically generated">
            <a:extLst>
              <a:ext uri="{FF2B5EF4-FFF2-40B4-BE49-F238E27FC236}">
                <a16:creationId xmlns:a16="http://schemas.microsoft.com/office/drawing/2014/main" id="{62E41DFF-F04A-44D2-8285-35B311A4EE7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9143936" cy="5143500"/>
          </a:xfrm>
          <a:prstGeom prst="rect">
            <a:avLst/>
          </a:prstGeom>
        </p:spPr>
      </p:pic>
      <p:sp>
        <p:nvSpPr>
          <p:cNvPr id="13" name="Title 1">
            <a:extLst>
              <a:ext uri="{FF2B5EF4-FFF2-40B4-BE49-F238E27FC236}">
                <a16:creationId xmlns:a16="http://schemas.microsoft.com/office/drawing/2014/main" id="{0F7726A5-4725-4B31-B365-B823DDDF5254}"/>
              </a:ext>
            </a:extLst>
          </p:cNvPr>
          <p:cNvSpPr>
            <a:spLocks noGrp="1"/>
          </p:cNvSpPr>
          <p:nvPr>
            <p:ph type="title" hasCustomPrompt="1"/>
          </p:nvPr>
        </p:nvSpPr>
        <p:spPr bwMode="white">
          <a:xfrm>
            <a:off x="202407" y="2153109"/>
            <a:ext cx="8067953" cy="814838"/>
          </a:xfrm>
          <a:noFill/>
        </p:spPr>
        <p:txBody>
          <a:bodyPr wrap="square" lIns="182880" tIns="146304" rIns="182880" bIns="146304" anchor="t" anchorCtr="0">
            <a:spAutoFit/>
          </a:bodyPr>
          <a:lstStyle>
            <a:lvl1pPr>
              <a:defRPr sz="3750" spc="-74" baseline="0">
                <a:gradFill>
                  <a:gsLst>
                    <a:gs pos="0">
                      <a:schemeClr val="tx1"/>
                    </a:gs>
                    <a:gs pos="100000">
                      <a:schemeClr val="tx1"/>
                    </a:gs>
                  </a:gsLst>
                  <a:lin ang="5400000" scaled="0"/>
                </a:gra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r>
              <a:rPr lang="en-US" dirty="0"/>
              <a:t>Demo</a:t>
            </a:r>
          </a:p>
        </p:txBody>
      </p:sp>
      <p:sp>
        <p:nvSpPr>
          <p:cNvPr id="10" name="TextBox 3">
            <a:extLst>
              <a:ext uri="{FF2B5EF4-FFF2-40B4-BE49-F238E27FC236}">
                <a16:creationId xmlns:a16="http://schemas.microsoft.com/office/drawing/2014/main" id="{84558446-36A0-4819-A665-2B6D8CE80468}"/>
              </a:ext>
            </a:extLst>
          </p:cNvPr>
          <p:cNvSpPr txBox="1">
            <a:spLocks noChangeArrowheads="1"/>
          </p:cNvSpPr>
          <p:nvPr userDrawn="1"/>
        </p:nvSpPr>
        <p:spPr bwMode="white">
          <a:xfrm>
            <a:off x="3333750" y="4747791"/>
            <a:ext cx="2476500" cy="86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563" b="0" i="0" dirty="0">
                <a:solidFill>
                  <a:schemeClr val="tx1"/>
                </a:solidFill>
                <a:latin typeface="Amazon Ember" charset="0"/>
                <a:ea typeface="Amazon Ember" charset="0"/>
                <a:cs typeface="Amazon Ember" charset="0"/>
              </a:rPr>
              <a:t>© 2019, Amazon Web Services, Inc. or its affiliates. All rights reserved.</a:t>
            </a:r>
          </a:p>
        </p:txBody>
      </p:sp>
      <p:pic>
        <p:nvPicPr>
          <p:cNvPr id="12" name="Graphic 11">
            <a:extLst>
              <a:ext uri="{FF2B5EF4-FFF2-40B4-BE49-F238E27FC236}">
                <a16:creationId xmlns:a16="http://schemas.microsoft.com/office/drawing/2014/main" id="{3AE7D8DF-9A15-4127-AE8E-F8EF17DD600F}"/>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342856" y="4671161"/>
            <a:ext cx="672188" cy="153259"/>
          </a:xfrm>
          <a:prstGeom prst="rect">
            <a:avLst/>
          </a:prstGeom>
        </p:spPr>
      </p:pic>
      <p:pic>
        <p:nvPicPr>
          <p:cNvPr id="8" name="Picture 7">
            <a:extLst>
              <a:ext uri="{FF2B5EF4-FFF2-40B4-BE49-F238E27FC236}">
                <a16:creationId xmlns:a16="http://schemas.microsoft.com/office/drawing/2014/main" id="{1E78DB53-8BD1-4B05-96AE-E7204A4DF3D0}"/>
              </a:ext>
            </a:extLst>
          </p:cNvPr>
          <p:cNvPicPr>
            <a:picLocks noChangeAspect="1"/>
          </p:cNvPicPr>
          <p:nvPr userDrawn="1"/>
        </p:nvPicPr>
        <p:blipFill>
          <a:blip r:embed="rId5" cstate="screen">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a:ext>
            </a:extLst>
          </a:blip>
          <a:stretch>
            <a:fillRect/>
          </a:stretch>
        </p:blipFill>
        <p:spPr>
          <a:xfrm>
            <a:off x="8413349" y="4714737"/>
            <a:ext cx="405736" cy="242569"/>
          </a:xfrm>
          <a:prstGeom prst="rect">
            <a:avLst/>
          </a:prstGeom>
        </p:spPr>
      </p:pic>
    </p:spTree>
    <p:extLst>
      <p:ext uri="{BB962C8B-B14F-4D97-AF65-F5344CB8AC3E}">
        <p14:creationId xmlns:p14="http://schemas.microsoft.com/office/powerpoint/2010/main" val="2081388458"/>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Code">
    <p:spTree>
      <p:nvGrpSpPr>
        <p:cNvPr id="1" name=""/>
        <p:cNvGrpSpPr/>
        <p:nvPr/>
      </p:nvGrpSpPr>
      <p:grpSpPr>
        <a:xfrm>
          <a:off x="0" y="0"/>
          <a:ext cx="0" cy="0"/>
          <a:chOff x="0" y="0"/>
          <a:chExt cx="0" cy="0"/>
        </a:xfrm>
      </p:grpSpPr>
      <p:sp>
        <p:nvSpPr>
          <p:cNvPr id="11" name="Content Placeholder 10">
            <a:extLst>
              <a:ext uri="{FF2B5EF4-FFF2-40B4-BE49-F238E27FC236}">
                <a16:creationId xmlns:a16="http://schemas.microsoft.com/office/drawing/2014/main" id="{2DB0438D-0AA4-40DE-B859-53B4B25058B8}"/>
              </a:ext>
            </a:extLst>
          </p:cNvPr>
          <p:cNvSpPr>
            <a:spLocks noGrp="1"/>
          </p:cNvSpPr>
          <p:nvPr>
            <p:ph sz="quarter" idx="10" hasCustomPrompt="1"/>
          </p:nvPr>
        </p:nvSpPr>
        <p:spPr>
          <a:xfrm>
            <a:off x="202598" y="1131095"/>
            <a:ext cx="8738997" cy="3026982"/>
          </a:xfrm>
        </p:spPr>
        <p:txBody>
          <a:bodyPr lIns="182880" tIns="146304" rIns="182880" bIns="146304"/>
          <a:lstStyle>
            <a:lvl1pPr>
              <a:spcBef>
                <a:spcPts val="1500"/>
              </a:spcBef>
              <a:defRPr sz="1250">
                <a:latin typeface="Lucida Console" panose="020B0609040504020204" pitchFamily="49" charset="0"/>
              </a:defRPr>
            </a:lvl1pPr>
            <a:lvl2pPr>
              <a:defRPr>
                <a:latin typeface="Lucida Console" panose="020B0609040504020204" pitchFamily="49" charset="0"/>
              </a:defRPr>
            </a:lvl2pPr>
            <a:lvl3pPr>
              <a:defRPr>
                <a:latin typeface="Lucida Console" panose="020B0609040504020204" pitchFamily="49" charset="0"/>
              </a:defRPr>
            </a:lvl3pPr>
            <a:lvl4pPr>
              <a:defRPr>
                <a:latin typeface="Lucida Console" panose="020B0609040504020204" pitchFamily="49" charset="0"/>
              </a:defRPr>
            </a:lvl4pPr>
            <a:lvl5pPr>
              <a:defRPr>
                <a:latin typeface="Lucida Console" panose="020B0609040504020204" pitchFamily="49" charset="0"/>
              </a:defRPr>
            </a:lvl5pPr>
          </a:lstStyle>
          <a:p>
            <a:pPr lvl="0"/>
            <a:r>
              <a:rPr lang="en-US" dirty="0"/>
              <a:t>Edit var pd = require('pretty-data').pd;</a:t>
            </a:r>
          </a:p>
          <a:p>
            <a:pPr lvl="0"/>
            <a:r>
              <a:rPr lang="en-US" dirty="0"/>
              <a:t>var </a:t>
            </a:r>
            <a:r>
              <a:rPr lang="en-US" dirty="0" err="1"/>
              <a:t>xml_pp</a:t>
            </a:r>
            <a:r>
              <a:rPr lang="en-US" dirty="0"/>
              <a:t> = pd.xml(data);</a:t>
            </a:r>
          </a:p>
          <a:p>
            <a:pPr lvl="0"/>
            <a:r>
              <a:rPr lang="en-US" dirty="0"/>
              <a:t>var </a:t>
            </a:r>
            <a:r>
              <a:rPr lang="en-US" dirty="0" err="1"/>
              <a:t>xml_min</a:t>
            </a:r>
            <a:r>
              <a:rPr lang="en-US" dirty="0"/>
              <a:t> = </a:t>
            </a:r>
            <a:r>
              <a:rPr lang="en-US" dirty="0" err="1"/>
              <a:t>pd.xmlmin</a:t>
            </a:r>
            <a:r>
              <a:rPr lang="en-US" dirty="0"/>
              <a:t>(data [,true]);</a:t>
            </a:r>
          </a:p>
          <a:p>
            <a:pPr lvl="0"/>
            <a:r>
              <a:rPr lang="en-US" dirty="0"/>
              <a:t>var </a:t>
            </a:r>
            <a:r>
              <a:rPr lang="en-US" dirty="0" err="1"/>
              <a:t>json_pp</a:t>
            </a:r>
            <a:r>
              <a:rPr lang="en-US" dirty="0"/>
              <a:t> = </a:t>
            </a:r>
            <a:r>
              <a:rPr lang="en-US" dirty="0" err="1"/>
              <a:t>pd.json</a:t>
            </a:r>
            <a:r>
              <a:rPr lang="en-US" dirty="0"/>
              <a:t>(data);</a:t>
            </a:r>
          </a:p>
          <a:p>
            <a:pPr lvl="0"/>
            <a:r>
              <a:rPr lang="en-US" dirty="0"/>
              <a:t>var </a:t>
            </a:r>
            <a:r>
              <a:rPr lang="en-US" dirty="0" err="1"/>
              <a:t>json_min</a:t>
            </a:r>
            <a:r>
              <a:rPr lang="en-US" dirty="0"/>
              <a:t> = </a:t>
            </a:r>
            <a:r>
              <a:rPr lang="en-US" dirty="0" err="1"/>
              <a:t>pd.jsonmin</a:t>
            </a:r>
            <a:r>
              <a:rPr lang="en-US" dirty="0"/>
              <a:t>(data);</a:t>
            </a:r>
          </a:p>
          <a:p>
            <a:pPr lvl="0"/>
            <a:r>
              <a:rPr lang="en-US" dirty="0"/>
              <a:t>var </a:t>
            </a:r>
            <a:r>
              <a:rPr lang="en-US" dirty="0" err="1"/>
              <a:t>css_pp</a:t>
            </a:r>
            <a:r>
              <a:rPr lang="en-US" dirty="0"/>
              <a:t> = pd.css(data);</a:t>
            </a:r>
          </a:p>
          <a:p>
            <a:pPr lvl="0"/>
            <a:r>
              <a:rPr lang="en-US" dirty="0"/>
              <a:t>var </a:t>
            </a:r>
            <a:r>
              <a:rPr lang="en-US" dirty="0" err="1"/>
              <a:t>css_min</a:t>
            </a:r>
            <a:r>
              <a:rPr lang="en-US" dirty="0"/>
              <a:t> = </a:t>
            </a:r>
            <a:r>
              <a:rPr lang="en-US" dirty="0" err="1"/>
              <a:t>pd.cssmin</a:t>
            </a:r>
            <a:r>
              <a:rPr lang="en-US" dirty="0"/>
              <a:t>(data [, true]);</a:t>
            </a:r>
          </a:p>
          <a:p>
            <a:pPr lvl="0"/>
            <a:r>
              <a:rPr lang="en-US" dirty="0"/>
              <a:t>var </a:t>
            </a:r>
            <a:r>
              <a:rPr lang="en-US" dirty="0" err="1"/>
              <a:t>sql_pp</a:t>
            </a:r>
            <a:r>
              <a:rPr lang="en-US" dirty="0"/>
              <a:t> = </a:t>
            </a:r>
            <a:r>
              <a:rPr lang="en-US" dirty="0" err="1"/>
              <a:t>pd.sql</a:t>
            </a:r>
            <a:r>
              <a:rPr lang="en-US" dirty="0"/>
              <a:t>(data);</a:t>
            </a:r>
          </a:p>
        </p:txBody>
      </p:sp>
      <p:sp>
        <p:nvSpPr>
          <p:cNvPr id="2" name="Title 1">
            <a:extLst>
              <a:ext uri="{FF2B5EF4-FFF2-40B4-BE49-F238E27FC236}">
                <a16:creationId xmlns:a16="http://schemas.microsoft.com/office/drawing/2014/main" id="{E7E63177-F9B5-41D2-A742-D770E5A384A5}"/>
              </a:ext>
            </a:extLst>
          </p:cNvPr>
          <p:cNvSpPr>
            <a:spLocks noGrp="1"/>
          </p:cNvSpPr>
          <p:nvPr>
            <p:ph type="title" hasCustomPrompt="1"/>
          </p:nvPr>
        </p:nvSpPr>
        <p:spPr>
          <a:xfrm>
            <a:off x="202407" y="217134"/>
            <a:ext cx="8741404" cy="674749"/>
          </a:xfrm>
        </p:spPr>
        <p:txBody>
          <a:bodyPr/>
          <a:lstStyle>
            <a:lvl1pPr>
              <a:defRPr/>
            </a:lvl1pPr>
          </a:lstStyle>
          <a:p>
            <a:r>
              <a:rPr lang="en-US" dirty="0"/>
              <a:t>Click to edit master title style</a:t>
            </a:r>
          </a:p>
        </p:txBody>
      </p:sp>
    </p:spTree>
    <p:extLst>
      <p:ext uri="{BB962C8B-B14F-4D97-AF65-F5344CB8AC3E}">
        <p14:creationId xmlns:p14="http://schemas.microsoft.com/office/powerpoint/2010/main" val="237107886"/>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Code_2_Column">
    <p:spTree>
      <p:nvGrpSpPr>
        <p:cNvPr id="1" name=""/>
        <p:cNvGrpSpPr/>
        <p:nvPr/>
      </p:nvGrpSpPr>
      <p:grpSpPr>
        <a:xfrm>
          <a:off x="0" y="0"/>
          <a:ext cx="0" cy="0"/>
          <a:chOff x="0" y="0"/>
          <a:chExt cx="0" cy="0"/>
        </a:xfrm>
      </p:grpSpPr>
      <p:sp>
        <p:nvSpPr>
          <p:cNvPr id="11" name="Content Placeholder 10">
            <a:extLst>
              <a:ext uri="{FF2B5EF4-FFF2-40B4-BE49-F238E27FC236}">
                <a16:creationId xmlns:a16="http://schemas.microsoft.com/office/drawing/2014/main" id="{2DB0438D-0AA4-40DE-B859-53B4B25058B8}"/>
              </a:ext>
            </a:extLst>
          </p:cNvPr>
          <p:cNvSpPr>
            <a:spLocks noGrp="1"/>
          </p:cNvSpPr>
          <p:nvPr>
            <p:ph sz="quarter" idx="10" hasCustomPrompt="1"/>
          </p:nvPr>
        </p:nvSpPr>
        <p:spPr>
          <a:xfrm>
            <a:off x="202406" y="1131094"/>
            <a:ext cx="4286250" cy="3026982"/>
          </a:xfrm>
        </p:spPr>
        <p:txBody>
          <a:bodyPr lIns="182880" tIns="146304" rIns="182880" bIns="146304"/>
          <a:lstStyle>
            <a:lvl1pPr>
              <a:spcBef>
                <a:spcPts val="1500"/>
              </a:spcBef>
              <a:defRPr sz="1250">
                <a:latin typeface="Lucida Console" panose="020B0609040504020204" pitchFamily="49" charset="0"/>
              </a:defRPr>
            </a:lvl1pPr>
            <a:lvl2pPr>
              <a:defRPr>
                <a:latin typeface="Lucida Console" panose="020B0609040504020204" pitchFamily="49" charset="0"/>
              </a:defRPr>
            </a:lvl2pPr>
            <a:lvl3pPr>
              <a:defRPr>
                <a:latin typeface="Lucida Console" panose="020B0609040504020204" pitchFamily="49" charset="0"/>
              </a:defRPr>
            </a:lvl3pPr>
            <a:lvl4pPr>
              <a:defRPr>
                <a:latin typeface="Lucida Console" panose="020B0609040504020204" pitchFamily="49" charset="0"/>
              </a:defRPr>
            </a:lvl4pPr>
            <a:lvl5pPr>
              <a:defRPr>
                <a:latin typeface="Lucida Console" panose="020B0609040504020204" pitchFamily="49" charset="0"/>
              </a:defRPr>
            </a:lvl5pPr>
          </a:lstStyle>
          <a:p>
            <a:pPr lvl="0"/>
            <a:r>
              <a:rPr lang="en-US" dirty="0"/>
              <a:t>Edit var pd = require('pretty-data').pd;</a:t>
            </a:r>
          </a:p>
          <a:p>
            <a:pPr lvl="0"/>
            <a:r>
              <a:rPr lang="en-US" dirty="0"/>
              <a:t>var </a:t>
            </a:r>
            <a:r>
              <a:rPr lang="en-US" dirty="0" err="1"/>
              <a:t>xml_pp</a:t>
            </a:r>
            <a:r>
              <a:rPr lang="en-US" dirty="0"/>
              <a:t> = pd.xml(data);</a:t>
            </a:r>
          </a:p>
          <a:p>
            <a:pPr lvl="0"/>
            <a:r>
              <a:rPr lang="en-US" dirty="0"/>
              <a:t>var </a:t>
            </a:r>
            <a:r>
              <a:rPr lang="en-US" dirty="0" err="1"/>
              <a:t>xml_min</a:t>
            </a:r>
            <a:r>
              <a:rPr lang="en-US" dirty="0"/>
              <a:t> = </a:t>
            </a:r>
            <a:r>
              <a:rPr lang="en-US" dirty="0" err="1"/>
              <a:t>pd.xmlmin</a:t>
            </a:r>
            <a:r>
              <a:rPr lang="en-US" dirty="0"/>
              <a:t>(data [,true]);</a:t>
            </a:r>
          </a:p>
          <a:p>
            <a:pPr lvl="0"/>
            <a:r>
              <a:rPr lang="en-US" dirty="0"/>
              <a:t>var </a:t>
            </a:r>
            <a:r>
              <a:rPr lang="en-US" dirty="0" err="1"/>
              <a:t>json_pp</a:t>
            </a:r>
            <a:r>
              <a:rPr lang="en-US" dirty="0"/>
              <a:t> = </a:t>
            </a:r>
            <a:r>
              <a:rPr lang="en-US" dirty="0" err="1"/>
              <a:t>pd.json</a:t>
            </a:r>
            <a:r>
              <a:rPr lang="en-US" dirty="0"/>
              <a:t>(data);</a:t>
            </a:r>
          </a:p>
          <a:p>
            <a:pPr lvl="0"/>
            <a:r>
              <a:rPr lang="en-US" dirty="0"/>
              <a:t>var </a:t>
            </a:r>
            <a:r>
              <a:rPr lang="en-US" dirty="0" err="1"/>
              <a:t>json_min</a:t>
            </a:r>
            <a:r>
              <a:rPr lang="en-US" dirty="0"/>
              <a:t> = </a:t>
            </a:r>
            <a:r>
              <a:rPr lang="en-US" dirty="0" err="1"/>
              <a:t>pd.jsonmin</a:t>
            </a:r>
            <a:r>
              <a:rPr lang="en-US" dirty="0"/>
              <a:t>(data);</a:t>
            </a:r>
          </a:p>
          <a:p>
            <a:pPr lvl="0"/>
            <a:r>
              <a:rPr lang="en-US" dirty="0"/>
              <a:t>var </a:t>
            </a:r>
            <a:r>
              <a:rPr lang="en-US" dirty="0" err="1"/>
              <a:t>css_pp</a:t>
            </a:r>
            <a:r>
              <a:rPr lang="en-US" dirty="0"/>
              <a:t> = pd.css(data);</a:t>
            </a:r>
          </a:p>
          <a:p>
            <a:pPr lvl="0"/>
            <a:r>
              <a:rPr lang="en-US" dirty="0"/>
              <a:t>var </a:t>
            </a:r>
            <a:r>
              <a:rPr lang="en-US" dirty="0" err="1"/>
              <a:t>css_min</a:t>
            </a:r>
            <a:r>
              <a:rPr lang="en-US" dirty="0"/>
              <a:t> = </a:t>
            </a:r>
            <a:r>
              <a:rPr lang="en-US" dirty="0" err="1"/>
              <a:t>pd.cssmin</a:t>
            </a:r>
            <a:r>
              <a:rPr lang="en-US" dirty="0"/>
              <a:t>(data [, true]);</a:t>
            </a:r>
          </a:p>
          <a:p>
            <a:pPr lvl="0"/>
            <a:r>
              <a:rPr lang="en-US" dirty="0"/>
              <a:t>var </a:t>
            </a:r>
            <a:r>
              <a:rPr lang="en-US" dirty="0" err="1"/>
              <a:t>sql_pp</a:t>
            </a:r>
            <a:r>
              <a:rPr lang="en-US" dirty="0"/>
              <a:t> = </a:t>
            </a:r>
            <a:r>
              <a:rPr lang="en-US" dirty="0" err="1"/>
              <a:t>pd.sql</a:t>
            </a:r>
            <a:r>
              <a:rPr lang="en-US" dirty="0"/>
              <a:t>(data);</a:t>
            </a:r>
          </a:p>
        </p:txBody>
      </p:sp>
      <p:sp>
        <p:nvSpPr>
          <p:cNvPr id="7" name="Content Placeholder 10">
            <a:extLst>
              <a:ext uri="{FF2B5EF4-FFF2-40B4-BE49-F238E27FC236}">
                <a16:creationId xmlns:a16="http://schemas.microsoft.com/office/drawing/2014/main" id="{37C8F698-9535-4EA1-A06D-92ABCB324DB2}"/>
              </a:ext>
            </a:extLst>
          </p:cNvPr>
          <p:cNvSpPr>
            <a:spLocks noGrp="1"/>
          </p:cNvSpPr>
          <p:nvPr>
            <p:ph sz="quarter" idx="11" hasCustomPrompt="1"/>
          </p:nvPr>
        </p:nvSpPr>
        <p:spPr>
          <a:xfrm>
            <a:off x="4657560" y="1131094"/>
            <a:ext cx="4286250" cy="3026982"/>
          </a:xfrm>
        </p:spPr>
        <p:txBody>
          <a:bodyPr lIns="182880" tIns="146304" rIns="182880" bIns="146304"/>
          <a:lstStyle>
            <a:lvl1pPr>
              <a:spcBef>
                <a:spcPts val="1500"/>
              </a:spcBef>
              <a:defRPr sz="1250">
                <a:latin typeface="Lucida Console" panose="020B0609040504020204" pitchFamily="49" charset="0"/>
              </a:defRPr>
            </a:lvl1pPr>
            <a:lvl2pPr>
              <a:defRPr>
                <a:latin typeface="Lucida Console" panose="020B0609040504020204" pitchFamily="49" charset="0"/>
              </a:defRPr>
            </a:lvl2pPr>
            <a:lvl3pPr>
              <a:defRPr>
                <a:latin typeface="Lucida Console" panose="020B0609040504020204" pitchFamily="49" charset="0"/>
              </a:defRPr>
            </a:lvl3pPr>
            <a:lvl4pPr>
              <a:defRPr>
                <a:latin typeface="Lucida Console" panose="020B0609040504020204" pitchFamily="49" charset="0"/>
              </a:defRPr>
            </a:lvl4pPr>
            <a:lvl5pPr>
              <a:defRPr>
                <a:latin typeface="Lucida Console" panose="020B0609040504020204" pitchFamily="49" charset="0"/>
              </a:defRPr>
            </a:lvl5pPr>
          </a:lstStyle>
          <a:p>
            <a:pPr lvl="0"/>
            <a:r>
              <a:rPr lang="en-US" dirty="0"/>
              <a:t>Edit var pd = require('pretty-data').pd;</a:t>
            </a:r>
          </a:p>
          <a:p>
            <a:pPr lvl="0"/>
            <a:r>
              <a:rPr lang="en-US" dirty="0"/>
              <a:t>var </a:t>
            </a:r>
            <a:r>
              <a:rPr lang="en-US" dirty="0" err="1"/>
              <a:t>xml_pp</a:t>
            </a:r>
            <a:r>
              <a:rPr lang="en-US" dirty="0"/>
              <a:t> = pd.xml(data);</a:t>
            </a:r>
          </a:p>
          <a:p>
            <a:pPr lvl="0"/>
            <a:r>
              <a:rPr lang="en-US" dirty="0"/>
              <a:t>var </a:t>
            </a:r>
            <a:r>
              <a:rPr lang="en-US" dirty="0" err="1"/>
              <a:t>xml_min</a:t>
            </a:r>
            <a:r>
              <a:rPr lang="en-US" dirty="0"/>
              <a:t> = </a:t>
            </a:r>
            <a:r>
              <a:rPr lang="en-US" dirty="0" err="1"/>
              <a:t>pd.xmlmin</a:t>
            </a:r>
            <a:r>
              <a:rPr lang="en-US" dirty="0"/>
              <a:t>(data [,true]);</a:t>
            </a:r>
          </a:p>
          <a:p>
            <a:pPr lvl="0"/>
            <a:r>
              <a:rPr lang="en-US" dirty="0"/>
              <a:t>var </a:t>
            </a:r>
            <a:r>
              <a:rPr lang="en-US" dirty="0" err="1"/>
              <a:t>json_pp</a:t>
            </a:r>
            <a:r>
              <a:rPr lang="en-US" dirty="0"/>
              <a:t> = </a:t>
            </a:r>
            <a:r>
              <a:rPr lang="en-US" dirty="0" err="1"/>
              <a:t>pd.json</a:t>
            </a:r>
            <a:r>
              <a:rPr lang="en-US" dirty="0"/>
              <a:t>(data);</a:t>
            </a:r>
          </a:p>
          <a:p>
            <a:pPr lvl="0"/>
            <a:r>
              <a:rPr lang="en-US" dirty="0"/>
              <a:t>var </a:t>
            </a:r>
            <a:r>
              <a:rPr lang="en-US" dirty="0" err="1"/>
              <a:t>json_min</a:t>
            </a:r>
            <a:r>
              <a:rPr lang="en-US" dirty="0"/>
              <a:t> = </a:t>
            </a:r>
            <a:r>
              <a:rPr lang="en-US" dirty="0" err="1"/>
              <a:t>pd.jsonmin</a:t>
            </a:r>
            <a:r>
              <a:rPr lang="en-US" dirty="0"/>
              <a:t>(data);</a:t>
            </a:r>
          </a:p>
          <a:p>
            <a:pPr lvl="0"/>
            <a:r>
              <a:rPr lang="en-US" dirty="0"/>
              <a:t>var </a:t>
            </a:r>
            <a:r>
              <a:rPr lang="en-US" dirty="0" err="1"/>
              <a:t>css_pp</a:t>
            </a:r>
            <a:r>
              <a:rPr lang="en-US" dirty="0"/>
              <a:t> = pd.css(data);</a:t>
            </a:r>
          </a:p>
          <a:p>
            <a:pPr lvl="0"/>
            <a:r>
              <a:rPr lang="en-US" dirty="0"/>
              <a:t>var </a:t>
            </a:r>
            <a:r>
              <a:rPr lang="en-US" dirty="0" err="1"/>
              <a:t>css_min</a:t>
            </a:r>
            <a:r>
              <a:rPr lang="en-US" dirty="0"/>
              <a:t> = </a:t>
            </a:r>
            <a:r>
              <a:rPr lang="en-US" dirty="0" err="1"/>
              <a:t>pd.cssmin</a:t>
            </a:r>
            <a:r>
              <a:rPr lang="en-US" dirty="0"/>
              <a:t>(data [, true]);</a:t>
            </a:r>
          </a:p>
          <a:p>
            <a:pPr lvl="0"/>
            <a:r>
              <a:rPr lang="en-US" dirty="0"/>
              <a:t>var </a:t>
            </a:r>
            <a:r>
              <a:rPr lang="en-US" dirty="0" err="1"/>
              <a:t>sql_pp</a:t>
            </a:r>
            <a:r>
              <a:rPr lang="en-US" dirty="0"/>
              <a:t> = </a:t>
            </a:r>
            <a:r>
              <a:rPr lang="en-US" dirty="0" err="1"/>
              <a:t>pd.sql</a:t>
            </a:r>
            <a:r>
              <a:rPr lang="en-US" dirty="0"/>
              <a:t>(data);</a:t>
            </a:r>
          </a:p>
        </p:txBody>
      </p:sp>
      <p:sp>
        <p:nvSpPr>
          <p:cNvPr id="2" name="Title 1">
            <a:extLst>
              <a:ext uri="{FF2B5EF4-FFF2-40B4-BE49-F238E27FC236}">
                <a16:creationId xmlns:a16="http://schemas.microsoft.com/office/drawing/2014/main" id="{23C9344D-70CE-4ADD-B92E-329B6F53D928}"/>
              </a:ext>
            </a:extLst>
          </p:cNvPr>
          <p:cNvSpPr>
            <a:spLocks noGrp="1"/>
          </p:cNvSpPr>
          <p:nvPr>
            <p:ph type="title" hasCustomPrompt="1"/>
          </p:nvPr>
        </p:nvSpPr>
        <p:spPr>
          <a:xfrm>
            <a:off x="202407" y="217134"/>
            <a:ext cx="8741404" cy="674749"/>
          </a:xfrm>
        </p:spPr>
        <p:txBody>
          <a:bodyPr/>
          <a:lstStyle>
            <a:lvl1pPr>
              <a:defRPr/>
            </a:lvl1pPr>
          </a:lstStyle>
          <a:p>
            <a:r>
              <a:rPr lang="en-US" dirty="0"/>
              <a:t>Click to edit master title style</a:t>
            </a:r>
          </a:p>
        </p:txBody>
      </p:sp>
    </p:spTree>
    <p:extLst>
      <p:ext uri="{BB962C8B-B14F-4D97-AF65-F5344CB8AC3E}">
        <p14:creationId xmlns:p14="http://schemas.microsoft.com/office/powerpoint/2010/main" val="918168563"/>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Survey_Reminder">
    <p:spTree>
      <p:nvGrpSpPr>
        <p:cNvPr id="1" name=""/>
        <p:cNvGrpSpPr/>
        <p:nvPr/>
      </p:nvGrpSpPr>
      <p:grpSpPr>
        <a:xfrm>
          <a:off x="0" y="0"/>
          <a:ext cx="0" cy="0"/>
          <a:chOff x="0" y="0"/>
          <a:chExt cx="0" cy="0"/>
        </a:xfrm>
      </p:grpSpPr>
      <p:pic>
        <p:nvPicPr>
          <p:cNvPr id="6" name="Picture 5" descr="A rainbow in the background&#10;&#10;Description automatically generated">
            <a:extLst>
              <a:ext uri="{FF2B5EF4-FFF2-40B4-BE49-F238E27FC236}">
                <a16:creationId xmlns:a16="http://schemas.microsoft.com/office/drawing/2014/main" id="{92729066-4F42-462A-B8A0-57BA8B327F0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9144000" cy="5143500"/>
          </a:xfrm>
          <a:prstGeom prst="rect">
            <a:avLst/>
          </a:prstGeom>
        </p:spPr>
      </p:pic>
      <p:sp>
        <p:nvSpPr>
          <p:cNvPr id="19" name="TextBox 18">
            <a:extLst>
              <a:ext uri="{FF2B5EF4-FFF2-40B4-BE49-F238E27FC236}">
                <a16:creationId xmlns:a16="http://schemas.microsoft.com/office/drawing/2014/main" id="{5484F0FD-5FCF-4285-AF1C-46A66C34FEA4}"/>
              </a:ext>
            </a:extLst>
          </p:cNvPr>
          <p:cNvSpPr txBox="1"/>
          <p:nvPr userDrawn="1"/>
        </p:nvSpPr>
        <p:spPr bwMode="white">
          <a:xfrm>
            <a:off x="1759204" y="2455052"/>
            <a:ext cx="5625593" cy="1586973"/>
          </a:xfrm>
          <a:prstGeom prst="rect">
            <a:avLst/>
          </a:prstGeom>
          <a:noFill/>
        </p:spPr>
        <p:txBody>
          <a:bodyPr wrap="square" lIns="114300" tIns="91440" rIns="114300" bIns="91440" rtlCol="0">
            <a:spAutoFit/>
          </a:bodyPr>
          <a:lstStyle/>
          <a:p>
            <a:pPr algn="ctr">
              <a:lnSpc>
                <a:spcPct val="90000"/>
              </a:lnSpc>
              <a:spcAft>
                <a:spcPts val="1125"/>
              </a:spcAft>
            </a:pPr>
            <a:r>
              <a:rPr lang="en-US" sz="3375" dirty="0">
                <a:gradFill>
                  <a:gsLst>
                    <a:gs pos="2917">
                      <a:schemeClr val="tx1"/>
                    </a:gs>
                    <a:gs pos="30000">
                      <a:schemeClr val="tx1"/>
                    </a:gs>
                  </a:gsLst>
                  <a:lin ang="5400000" scaled="0"/>
                </a:gradFill>
                <a:latin typeface="+mj-lt"/>
              </a:rPr>
              <a:t>Please complete the session survey in the mobile app.</a:t>
            </a:r>
          </a:p>
        </p:txBody>
      </p:sp>
      <p:sp>
        <p:nvSpPr>
          <p:cNvPr id="20" name="Oval 19">
            <a:extLst>
              <a:ext uri="{FF2B5EF4-FFF2-40B4-BE49-F238E27FC236}">
                <a16:creationId xmlns:a16="http://schemas.microsoft.com/office/drawing/2014/main" id="{1B30FC2A-8A88-4BBB-82D2-6C57A331C334}"/>
              </a:ext>
            </a:extLst>
          </p:cNvPr>
          <p:cNvSpPr/>
          <p:nvPr userDrawn="1"/>
        </p:nvSpPr>
        <p:spPr bwMode="auto">
          <a:xfrm>
            <a:off x="3981450" y="903650"/>
            <a:ext cx="1181100" cy="11811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228600" rIns="114300" bIns="91440" numCol="1" spcCol="0" rtlCol="0" fromWordArt="0" anchor="ctr" anchorCtr="0" forceAA="0" compatLnSpc="1">
            <a:prstTxWarp prst="textNoShape">
              <a:avLst/>
            </a:prstTxWarp>
            <a:noAutofit/>
          </a:bodyPr>
          <a:lstStyle/>
          <a:p>
            <a:pPr algn="ctr" defTabSz="582772" fontAlgn="base">
              <a:lnSpc>
                <a:spcPct val="90000"/>
              </a:lnSpc>
              <a:spcBef>
                <a:spcPct val="0"/>
              </a:spcBef>
              <a:spcAft>
                <a:spcPct val="0"/>
              </a:spcAft>
            </a:pPr>
            <a:r>
              <a:rPr lang="en-US" sz="7187" b="1" dirty="0">
                <a:gradFill>
                  <a:gsLst>
                    <a:gs pos="0">
                      <a:srgbClr val="FFFFFF"/>
                    </a:gs>
                    <a:gs pos="100000">
                      <a:srgbClr val="FFFFFF"/>
                    </a:gs>
                  </a:gsLst>
                  <a:lin ang="5400000" scaled="0"/>
                </a:gradFill>
                <a:ea typeface="Segoe UI" pitchFamily="34" charset="0"/>
                <a:cs typeface="Segoe UI" pitchFamily="34" charset="0"/>
              </a:rPr>
              <a:t>!</a:t>
            </a:r>
          </a:p>
        </p:txBody>
      </p:sp>
      <p:pic>
        <p:nvPicPr>
          <p:cNvPr id="8" name="Graphic 7">
            <a:extLst>
              <a:ext uri="{FF2B5EF4-FFF2-40B4-BE49-F238E27FC236}">
                <a16:creationId xmlns:a16="http://schemas.microsoft.com/office/drawing/2014/main" id="{610FDA27-4322-4C3E-9A09-497144801158}"/>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342856" y="4671161"/>
            <a:ext cx="672188" cy="153259"/>
          </a:xfrm>
          <a:prstGeom prst="rect">
            <a:avLst/>
          </a:prstGeom>
        </p:spPr>
      </p:pic>
      <p:pic>
        <p:nvPicPr>
          <p:cNvPr id="9" name="Picture 8">
            <a:extLst>
              <a:ext uri="{FF2B5EF4-FFF2-40B4-BE49-F238E27FC236}">
                <a16:creationId xmlns:a16="http://schemas.microsoft.com/office/drawing/2014/main" id="{A7A8F7CC-5189-46C6-945E-BC4699DBAA94}"/>
              </a:ext>
            </a:extLst>
          </p:cNvPr>
          <p:cNvPicPr>
            <a:picLocks noChangeAspect="1"/>
          </p:cNvPicPr>
          <p:nvPr userDrawn="1"/>
        </p:nvPicPr>
        <p:blipFill>
          <a:blip r:embed="rId5" cstate="screen">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a:ext>
            </a:extLst>
          </a:blip>
          <a:stretch>
            <a:fillRect/>
          </a:stretch>
        </p:blipFill>
        <p:spPr>
          <a:xfrm>
            <a:off x="8413349" y="4714737"/>
            <a:ext cx="405736" cy="242569"/>
          </a:xfrm>
          <a:prstGeom prst="rect">
            <a:avLst/>
          </a:prstGeom>
        </p:spPr>
      </p:pic>
      <p:sp>
        <p:nvSpPr>
          <p:cNvPr id="10" name="TextBox 3">
            <a:extLst>
              <a:ext uri="{FF2B5EF4-FFF2-40B4-BE49-F238E27FC236}">
                <a16:creationId xmlns:a16="http://schemas.microsoft.com/office/drawing/2014/main" id="{C62229FC-3994-4064-8AD0-9F75021275FC}"/>
              </a:ext>
            </a:extLst>
          </p:cNvPr>
          <p:cNvSpPr txBox="1">
            <a:spLocks noChangeArrowheads="1"/>
          </p:cNvSpPr>
          <p:nvPr userDrawn="1"/>
        </p:nvSpPr>
        <p:spPr bwMode="white">
          <a:xfrm>
            <a:off x="3333750" y="4747791"/>
            <a:ext cx="2476500" cy="86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563" b="0" i="0" dirty="0">
                <a:solidFill>
                  <a:schemeClr val="tx1"/>
                </a:solidFill>
                <a:latin typeface="Amazon Ember" charset="0"/>
                <a:ea typeface="Amazon Ember" charset="0"/>
                <a:cs typeface="Amazon Ember" charset="0"/>
              </a:rPr>
              <a:t>© 2019, Amazon Web Services, Inc. or its affiliates. All rights reserved.</a:t>
            </a:r>
          </a:p>
        </p:txBody>
      </p:sp>
    </p:spTree>
    <p:extLst>
      <p:ext uri="{BB962C8B-B14F-4D97-AF65-F5344CB8AC3E}">
        <p14:creationId xmlns:p14="http://schemas.microsoft.com/office/powerpoint/2010/main" val="2094645442"/>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Quote_1">
    <p:spTree>
      <p:nvGrpSpPr>
        <p:cNvPr id="1" name=""/>
        <p:cNvGrpSpPr/>
        <p:nvPr/>
      </p:nvGrpSpPr>
      <p:grpSpPr>
        <a:xfrm>
          <a:off x="0" y="0"/>
          <a:ext cx="0" cy="0"/>
          <a:chOff x="0" y="0"/>
          <a:chExt cx="0" cy="0"/>
        </a:xfrm>
      </p:grpSpPr>
      <p:pic>
        <p:nvPicPr>
          <p:cNvPr id="3" name="Picture 2" descr="A sunset in the background&#10;&#10;Description automatically generated">
            <a:extLst>
              <a:ext uri="{FF2B5EF4-FFF2-40B4-BE49-F238E27FC236}">
                <a16:creationId xmlns:a16="http://schemas.microsoft.com/office/drawing/2014/main" id="{BD1D5ED4-82DD-4EB2-BFAE-8AE071992FB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9144000" cy="5143501"/>
          </a:xfrm>
          <a:prstGeom prst="rect">
            <a:avLst/>
          </a:prstGeom>
        </p:spPr>
      </p:pic>
      <p:sp>
        <p:nvSpPr>
          <p:cNvPr id="10" name="Title 4">
            <a:extLst>
              <a:ext uri="{FF2B5EF4-FFF2-40B4-BE49-F238E27FC236}">
                <a16:creationId xmlns:a16="http://schemas.microsoft.com/office/drawing/2014/main" id="{40F0A962-F39A-4F7C-AFB8-1D55B110FA1F}"/>
              </a:ext>
            </a:extLst>
          </p:cNvPr>
          <p:cNvSpPr>
            <a:spLocks noGrp="1"/>
          </p:cNvSpPr>
          <p:nvPr>
            <p:ph type="title" hasCustomPrompt="1"/>
          </p:nvPr>
        </p:nvSpPr>
        <p:spPr bwMode="white">
          <a:xfrm>
            <a:off x="202407" y="1391245"/>
            <a:ext cx="6250781" cy="2002037"/>
          </a:xfrm>
        </p:spPr>
        <p:txBody>
          <a:bodyPr lIns="182880" tIns="146304" rIns="182880" bIns="146304"/>
          <a:lstStyle>
            <a:lvl1pPr marL="107152" indent="-107152" algn="l">
              <a:defRPr sz="3375">
                <a:solidFill>
                  <a:schemeClr val="tx1"/>
                </a:solidFill>
              </a:defRPr>
            </a:lvl1pPr>
          </a:lstStyle>
          <a:p>
            <a:r>
              <a:rPr lang="en-US" dirty="0"/>
              <a:t>“Lorem ipsum dolor sit </a:t>
            </a:r>
            <a:r>
              <a:rPr lang="en-US" dirty="0" err="1"/>
              <a:t>amet</a:t>
            </a:r>
            <a:r>
              <a:rPr lang="en-US" dirty="0"/>
              <a:t>, </a:t>
            </a:r>
            <a:r>
              <a:rPr lang="en-US" dirty="0" err="1"/>
              <a:t>consectetuer</a:t>
            </a:r>
            <a:r>
              <a:rPr lang="en-US" dirty="0"/>
              <a:t> adipiscing </a:t>
            </a:r>
            <a:r>
              <a:rPr lang="en-US" dirty="0" err="1"/>
              <a:t>elit</a:t>
            </a:r>
            <a:r>
              <a:rPr lang="en-US" dirty="0"/>
              <a:t>. Maecenas </a:t>
            </a:r>
            <a:r>
              <a:rPr lang="en-US" dirty="0" err="1"/>
              <a:t>porttitor</a:t>
            </a:r>
            <a:r>
              <a:rPr lang="en-US" dirty="0"/>
              <a:t> </a:t>
            </a:r>
            <a:r>
              <a:rPr lang="en-US" dirty="0" err="1"/>
              <a:t>congue</a:t>
            </a:r>
            <a:r>
              <a:rPr lang="en-US" dirty="0"/>
              <a:t>‚ </a:t>
            </a:r>
            <a:r>
              <a:rPr lang="en-US" dirty="0" err="1"/>
              <a:t>massa</a:t>
            </a:r>
            <a:r>
              <a:rPr lang="en-US" dirty="0"/>
              <a:t>.” </a:t>
            </a:r>
          </a:p>
        </p:txBody>
      </p:sp>
      <p:sp>
        <p:nvSpPr>
          <p:cNvPr id="11" name="Text Placeholder 6">
            <a:extLst>
              <a:ext uri="{FF2B5EF4-FFF2-40B4-BE49-F238E27FC236}">
                <a16:creationId xmlns:a16="http://schemas.microsoft.com/office/drawing/2014/main" id="{26FA47B6-AF7F-4583-B619-AA67D7C65CDC}"/>
              </a:ext>
            </a:extLst>
          </p:cNvPr>
          <p:cNvSpPr>
            <a:spLocks noGrp="1"/>
          </p:cNvSpPr>
          <p:nvPr>
            <p:ph type="body" sz="quarter" idx="10" hasCustomPrompt="1"/>
          </p:nvPr>
        </p:nvSpPr>
        <p:spPr bwMode="white">
          <a:xfrm>
            <a:off x="2577108" y="3525404"/>
            <a:ext cx="3876080" cy="537840"/>
          </a:xfrm>
        </p:spPr>
        <p:txBody>
          <a:bodyPr lIns="182880" tIns="146304" rIns="182880" bIns="146304"/>
          <a:lstStyle>
            <a:lvl1pPr marL="142869" indent="0" algn="r">
              <a:buNone/>
              <a:defRPr sz="1750" b="1">
                <a:solidFill>
                  <a:schemeClr val="tx1"/>
                </a:solidFill>
                <a:latin typeface="Amazon Ember Heavy" panose="020B0803020204020204" pitchFamily="34" charset="0"/>
                <a:ea typeface="Amazon Ember Heavy" panose="020B0803020204020204" pitchFamily="34" charset="0"/>
                <a:cs typeface="Amazon Ember Heavy" panose="020B0803020204020204" pitchFamily="34" charset="0"/>
              </a:defRPr>
            </a:lvl1pPr>
            <a:lvl2pPr marL="252107" indent="0">
              <a:buNone/>
              <a:defRPr>
                <a:gradFill>
                  <a:gsLst>
                    <a:gs pos="1250">
                      <a:schemeClr val="bg1"/>
                    </a:gs>
                    <a:gs pos="100000">
                      <a:schemeClr val="bg1"/>
                    </a:gs>
                  </a:gsLst>
                  <a:lin ang="5400000" scaled="0"/>
                </a:gradFill>
              </a:defRPr>
            </a:lvl2pPr>
            <a:lvl3pPr marL="420179" indent="0">
              <a:buNone/>
              <a:defRPr>
                <a:gradFill>
                  <a:gsLst>
                    <a:gs pos="1250">
                      <a:schemeClr val="bg1"/>
                    </a:gs>
                    <a:gs pos="100000">
                      <a:schemeClr val="bg1"/>
                    </a:gs>
                  </a:gsLst>
                  <a:lin ang="5400000" scaled="0"/>
                </a:gradFill>
              </a:defRPr>
            </a:lvl3pPr>
            <a:lvl4pPr marL="588251" indent="0">
              <a:buNone/>
              <a:defRPr>
                <a:gradFill>
                  <a:gsLst>
                    <a:gs pos="1250">
                      <a:schemeClr val="bg1"/>
                    </a:gs>
                    <a:gs pos="100000">
                      <a:schemeClr val="bg1"/>
                    </a:gs>
                  </a:gsLst>
                  <a:lin ang="5400000" scaled="0"/>
                </a:gradFill>
              </a:defRPr>
            </a:lvl4pPr>
            <a:lvl5pPr marL="756322" indent="0">
              <a:buNone/>
              <a:defRPr>
                <a:gradFill>
                  <a:gsLst>
                    <a:gs pos="1250">
                      <a:schemeClr val="bg1"/>
                    </a:gs>
                    <a:gs pos="100000">
                      <a:schemeClr val="bg1"/>
                    </a:gs>
                  </a:gsLst>
                  <a:lin ang="5400000" scaled="0"/>
                </a:gradFill>
              </a:defRPr>
            </a:lvl5pPr>
          </a:lstStyle>
          <a:p>
            <a:pPr lvl="0"/>
            <a:r>
              <a:rPr lang="en-US" dirty="0"/>
              <a:t>Quotation Author</a:t>
            </a:r>
          </a:p>
        </p:txBody>
      </p:sp>
      <p:sp>
        <p:nvSpPr>
          <p:cNvPr id="9" name="TextBox 3">
            <a:extLst>
              <a:ext uri="{FF2B5EF4-FFF2-40B4-BE49-F238E27FC236}">
                <a16:creationId xmlns:a16="http://schemas.microsoft.com/office/drawing/2014/main" id="{D83199C5-2735-42A4-BE14-F826AB642B3E}"/>
              </a:ext>
            </a:extLst>
          </p:cNvPr>
          <p:cNvSpPr txBox="1">
            <a:spLocks noChangeArrowheads="1"/>
          </p:cNvSpPr>
          <p:nvPr userDrawn="1"/>
        </p:nvSpPr>
        <p:spPr bwMode="white">
          <a:xfrm>
            <a:off x="3333750" y="4747791"/>
            <a:ext cx="2476500" cy="86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563" b="0" i="0" dirty="0">
                <a:solidFill>
                  <a:schemeClr val="tx1"/>
                </a:solidFill>
                <a:latin typeface="Amazon Ember" charset="0"/>
                <a:ea typeface="Amazon Ember" charset="0"/>
                <a:cs typeface="Amazon Ember" charset="0"/>
              </a:rPr>
              <a:t>© 2019, Amazon Web Services, Inc. or its affiliates. All rights reserved.</a:t>
            </a:r>
          </a:p>
        </p:txBody>
      </p:sp>
      <p:pic>
        <p:nvPicPr>
          <p:cNvPr id="12" name="Graphic 11">
            <a:extLst>
              <a:ext uri="{FF2B5EF4-FFF2-40B4-BE49-F238E27FC236}">
                <a16:creationId xmlns:a16="http://schemas.microsoft.com/office/drawing/2014/main" id="{E2DB318C-E278-4A7B-94FC-23D45A4EC81B}"/>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342856" y="4671161"/>
            <a:ext cx="672188" cy="153259"/>
          </a:xfrm>
          <a:prstGeom prst="rect">
            <a:avLst/>
          </a:prstGeom>
        </p:spPr>
      </p:pic>
      <p:pic>
        <p:nvPicPr>
          <p:cNvPr id="8" name="Picture 7">
            <a:extLst>
              <a:ext uri="{FF2B5EF4-FFF2-40B4-BE49-F238E27FC236}">
                <a16:creationId xmlns:a16="http://schemas.microsoft.com/office/drawing/2014/main" id="{FF9451B9-5BE3-4A0F-AA8D-62F8E5F49A27}"/>
              </a:ext>
            </a:extLst>
          </p:cNvPr>
          <p:cNvPicPr>
            <a:picLocks noChangeAspect="1"/>
          </p:cNvPicPr>
          <p:nvPr userDrawn="1"/>
        </p:nvPicPr>
        <p:blipFill>
          <a:blip r:embed="rId5" cstate="screen">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a:ext>
            </a:extLst>
          </a:blip>
          <a:stretch>
            <a:fillRect/>
          </a:stretch>
        </p:blipFill>
        <p:spPr>
          <a:xfrm>
            <a:off x="8413349" y="4714737"/>
            <a:ext cx="405736" cy="242569"/>
          </a:xfrm>
          <a:prstGeom prst="rect">
            <a:avLst/>
          </a:prstGeom>
        </p:spPr>
      </p:pic>
      <p:sp>
        <p:nvSpPr>
          <p:cNvPr id="15" name="Text Placeholder 6">
            <a:extLst>
              <a:ext uri="{FF2B5EF4-FFF2-40B4-BE49-F238E27FC236}">
                <a16:creationId xmlns:a16="http://schemas.microsoft.com/office/drawing/2014/main" id="{F78CCF1D-C382-4338-9CBC-EE540D3CAB4F}"/>
              </a:ext>
            </a:extLst>
          </p:cNvPr>
          <p:cNvSpPr>
            <a:spLocks noGrp="1"/>
          </p:cNvSpPr>
          <p:nvPr>
            <p:ph type="body" sz="quarter" idx="11" hasCustomPrompt="1"/>
          </p:nvPr>
        </p:nvSpPr>
        <p:spPr bwMode="white">
          <a:xfrm>
            <a:off x="2577108" y="3876676"/>
            <a:ext cx="3876080" cy="537840"/>
          </a:xfrm>
        </p:spPr>
        <p:txBody>
          <a:bodyPr lIns="182880" tIns="146304" rIns="182880" bIns="146304"/>
          <a:lstStyle>
            <a:lvl1pPr marL="142869" indent="0" algn="r">
              <a:buNone/>
              <a:defRPr sz="1750" b="0">
                <a:solidFill>
                  <a:schemeClr val="tx1"/>
                </a:solidFill>
                <a:latin typeface="+mj-lt"/>
                <a:ea typeface="Amazon Ember Heavy" panose="020B0803020204020204" pitchFamily="34" charset="0"/>
                <a:cs typeface="Amazon Ember Heavy" panose="020B0803020204020204" pitchFamily="34" charset="0"/>
              </a:defRPr>
            </a:lvl1pPr>
            <a:lvl2pPr marL="252107" indent="0">
              <a:buNone/>
              <a:defRPr>
                <a:gradFill>
                  <a:gsLst>
                    <a:gs pos="1250">
                      <a:schemeClr val="bg1"/>
                    </a:gs>
                    <a:gs pos="100000">
                      <a:schemeClr val="bg1"/>
                    </a:gs>
                  </a:gsLst>
                  <a:lin ang="5400000" scaled="0"/>
                </a:gradFill>
              </a:defRPr>
            </a:lvl2pPr>
            <a:lvl3pPr marL="420179" indent="0">
              <a:buNone/>
              <a:defRPr>
                <a:gradFill>
                  <a:gsLst>
                    <a:gs pos="1250">
                      <a:schemeClr val="bg1"/>
                    </a:gs>
                    <a:gs pos="100000">
                      <a:schemeClr val="bg1"/>
                    </a:gs>
                  </a:gsLst>
                  <a:lin ang="5400000" scaled="0"/>
                </a:gradFill>
              </a:defRPr>
            </a:lvl3pPr>
            <a:lvl4pPr marL="588251" indent="0">
              <a:buNone/>
              <a:defRPr>
                <a:gradFill>
                  <a:gsLst>
                    <a:gs pos="1250">
                      <a:schemeClr val="bg1"/>
                    </a:gs>
                    <a:gs pos="100000">
                      <a:schemeClr val="bg1"/>
                    </a:gs>
                  </a:gsLst>
                  <a:lin ang="5400000" scaled="0"/>
                </a:gradFill>
              </a:defRPr>
            </a:lvl4pPr>
            <a:lvl5pPr marL="756322" indent="0">
              <a:buNone/>
              <a:defRPr>
                <a:gradFill>
                  <a:gsLst>
                    <a:gs pos="1250">
                      <a:schemeClr val="bg1"/>
                    </a:gs>
                    <a:gs pos="100000">
                      <a:schemeClr val="bg1"/>
                    </a:gs>
                  </a:gsLst>
                  <a:lin ang="5400000" scaled="0"/>
                </a:gradFill>
              </a:defRPr>
            </a:lvl5pPr>
          </a:lstStyle>
          <a:p>
            <a:pPr lvl="0"/>
            <a:r>
              <a:rPr lang="en-US" dirty="0"/>
              <a:t>Title</a:t>
            </a:r>
          </a:p>
        </p:txBody>
      </p:sp>
    </p:spTree>
    <p:extLst>
      <p:ext uri="{BB962C8B-B14F-4D97-AF65-F5344CB8AC3E}">
        <p14:creationId xmlns:p14="http://schemas.microsoft.com/office/powerpoint/2010/main" val="2892050157"/>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Thank_You">
    <p:spTree>
      <p:nvGrpSpPr>
        <p:cNvPr id="1" name=""/>
        <p:cNvGrpSpPr/>
        <p:nvPr/>
      </p:nvGrpSpPr>
      <p:grpSpPr>
        <a:xfrm>
          <a:off x="0" y="0"/>
          <a:ext cx="0" cy="0"/>
          <a:chOff x="0" y="0"/>
          <a:chExt cx="0" cy="0"/>
        </a:xfrm>
      </p:grpSpPr>
      <p:pic>
        <p:nvPicPr>
          <p:cNvPr id="9" name="Picture 8" descr="A sunset in the background&#10;&#10;Description automatically generated">
            <a:extLst>
              <a:ext uri="{FF2B5EF4-FFF2-40B4-BE49-F238E27FC236}">
                <a16:creationId xmlns:a16="http://schemas.microsoft.com/office/drawing/2014/main" id="{0869D280-691D-4A9E-B809-CCE128D3084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9143872" cy="5143500"/>
          </a:xfrm>
          <a:prstGeom prst="rect">
            <a:avLst/>
          </a:prstGeom>
        </p:spPr>
      </p:pic>
      <p:sp>
        <p:nvSpPr>
          <p:cNvPr id="11" name="Text Placeholder 2">
            <a:extLst>
              <a:ext uri="{FF2B5EF4-FFF2-40B4-BE49-F238E27FC236}">
                <a16:creationId xmlns:a16="http://schemas.microsoft.com/office/drawing/2014/main" id="{FAAD6B90-3239-487B-90E2-DA3FBBFC9D3B}"/>
              </a:ext>
            </a:extLst>
          </p:cNvPr>
          <p:cNvSpPr>
            <a:spLocks noGrp="1"/>
          </p:cNvSpPr>
          <p:nvPr>
            <p:ph type="body" sz="quarter" idx="14" hasCustomPrompt="1"/>
          </p:nvPr>
        </p:nvSpPr>
        <p:spPr bwMode="white">
          <a:xfrm>
            <a:off x="202408" y="2646996"/>
            <a:ext cx="3831524" cy="334330"/>
          </a:xfrm>
        </p:spPr>
        <p:txBody>
          <a:bodyPr lIns="182880" tIns="146304" rIns="182880" bIns="146304">
            <a:noAutofit/>
          </a:bodyPr>
          <a:lstStyle>
            <a:lvl1pPr marL="0" indent="0">
              <a:spcBef>
                <a:spcPts val="0"/>
              </a:spcBef>
              <a:buNone/>
              <a:defRPr lang="en-US" sz="1750" b="0" kern="1200" spc="0" baseline="0" dirty="0">
                <a:solidFill>
                  <a:schemeClr val="tx1"/>
                </a:soli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pPr marL="0" marR="0" lvl="0" indent="0" algn="l" defTabSz="685772" rtl="0" eaLnBrk="1" fontAlgn="auto" latinLnBrk="0" hangingPunct="1">
              <a:lnSpc>
                <a:spcPct val="90000"/>
              </a:lnSpc>
              <a:spcBef>
                <a:spcPct val="20000"/>
              </a:spcBef>
              <a:spcAft>
                <a:spcPts val="0"/>
              </a:spcAft>
              <a:buClrTx/>
              <a:buSzPct val="90000"/>
              <a:buFont typeface="Arial" pitchFamily="34" charset="0"/>
              <a:buNone/>
              <a:tabLst/>
            </a:pPr>
            <a:r>
              <a:rPr lang="en-US" dirty="0"/>
              <a:t>Speaker Name</a:t>
            </a:r>
          </a:p>
        </p:txBody>
      </p:sp>
      <p:sp>
        <p:nvSpPr>
          <p:cNvPr id="16" name="TextBox 15">
            <a:extLst>
              <a:ext uri="{FF2B5EF4-FFF2-40B4-BE49-F238E27FC236}">
                <a16:creationId xmlns:a16="http://schemas.microsoft.com/office/drawing/2014/main" id="{038B4B94-EB11-421A-9F05-9547D4AD928A}"/>
              </a:ext>
            </a:extLst>
          </p:cNvPr>
          <p:cNvSpPr txBox="1"/>
          <p:nvPr userDrawn="1"/>
        </p:nvSpPr>
        <p:spPr bwMode="white">
          <a:xfrm>
            <a:off x="201930" y="1381013"/>
            <a:ext cx="7484746" cy="1190738"/>
          </a:xfrm>
          <a:prstGeom prst="rect">
            <a:avLst/>
          </a:prstGeom>
          <a:noFill/>
        </p:spPr>
        <p:txBody>
          <a:bodyPr vert="horz" wrap="square" lIns="114300" tIns="57150" rIns="91440" bIns="57150" rtlCol="0" anchor="t" anchorCtr="0">
            <a:noAutofit/>
          </a:bodyPr>
          <a:lstStyle>
            <a:lvl1pPr defTabSz="1097278">
              <a:lnSpc>
                <a:spcPct val="90000"/>
              </a:lnSpc>
              <a:spcBef>
                <a:spcPct val="0"/>
              </a:spcBef>
              <a:buNone/>
              <a:defRPr lang="en-US" sz="6600" b="0" cap="none" spc="-118" baseline="0" dirty="0" smtClean="0">
                <a:ln w="3175">
                  <a:noFill/>
                </a:ln>
                <a:solidFill>
                  <a:schemeClr val="bg1"/>
                </a:solidFill>
                <a:effectLst/>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lvl="0"/>
            <a:r>
              <a:rPr lang="en-US" sz="7187" dirty="0">
                <a:solidFill>
                  <a:schemeClr val="tx1"/>
                </a:solidFill>
              </a:rPr>
              <a:t>Thank you!</a:t>
            </a:r>
          </a:p>
        </p:txBody>
      </p:sp>
      <p:sp>
        <p:nvSpPr>
          <p:cNvPr id="7" name="TextBox 3">
            <a:extLst>
              <a:ext uri="{FF2B5EF4-FFF2-40B4-BE49-F238E27FC236}">
                <a16:creationId xmlns:a16="http://schemas.microsoft.com/office/drawing/2014/main" id="{6FD7AE97-D5ED-4255-8514-5D5D8D9AA7C8}"/>
              </a:ext>
            </a:extLst>
          </p:cNvPr>
          <p:cNvSpPr txBox="1">
            <a:spLocks noChangeArrowheads="1"/>
          </p:cNvSpPr>
          <p:nvPr userDrawn="1"/>
        </p:nvSpPr>
        <p:spPr bwMode="white">
          <a:xfrm>
            <a:off x="3333750" y="4747791"/>
            <a:ext cx="2476500" cy="86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563" b="0" i="0" dirty="0">
                <a:solidFill>
                  <a:schemeClr val="tx1"/>
                </a:solidFill>
                <a:latin typeface="Amazon Ember" charset="0"/>
                <a:ea typeface="Amazon Ember" charset="0"/>
                <a:cs typeface="Amazon Ember" charset="0"/>
              </a:rPr>
              <a:t>© 2019, Amazon Web Services, Inc. or its affiliates. All rights reserved.</a:t>
            </a:r>
          </a:p>
        </p:txBody>
      </p:sp>
      <p:pic>
        <p:nvPicPr>
          <p:cNvPr id="8" name="Graphic 7">
            <a:extLst>
              <a:ext uri="{FF2B5EF4-FFF2-40B4-BE49-F238E27FC236}">
                <a16:creationId xmlns:a16="http://schemas.microsoft.com/office/drawing/2014/main" id="{891AA3FF-AB9F-47F3-AFB2-F9CADB0930F4}"/>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342856" y="4671161"/>
            <a:ext cx="672188" cy="153259"/>
          </a:xfrm>
          <a:prstGeom prst="rect">
            <a:avLst/>
          </a:prstGeom>
        </p:spPr>
      </p:pic>
      <p:pic>
        <p:nvPicPr>
          <p:cNvPr id="12" name="Picture 11">
            <a:extLst>
              <a:ext uri="{FF2B5EF4-FFF2-40B4-BE49-F238E27FC236}">
                <a16:creationId xmlns:a16="http://schemas.microsoft.com/office/drawing/2014/main" id="{97A72327-9D6E-4E5B-9A0B-90FF1C6BE563}"/>
              </a:ext>
            </a:extLst>
          </p:cNvPr>
          <p:cNvPicPr>
            <a:picLocks noChangeAspect="1"/>
          </p:cNvPicPr>
          <p:nvPr userDrawn="1"/>
        </p:nvPicPr>
        <p:blipFill>
          <a:blip r:embed="rId5" cstate="screen">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a:ext>
            </a:extLst>
          </a:blip>
          <a:stretch>
            <a:fillRect/>
          </a:stretch>
        </p:blipFill>
        <p:spPr>
          <a:xfrm>
            <a:off x="8413349" y="4714737"/>
            <a:ext cx="405736" cy="242569"/>
          </a:xfrm>
          <a:prstGeom prst="rect">
            <a:avLst/>
          </a:prstGeom>
        </p:spPr>
      </p:pic>
      <p:sp>
        <p:nvSpPr>
          <p:cNvPr id="13" name="Text Placeholder 2">
            <a:extLst>
              <a:ext uri="{FF2B5EF4-FFF2-40B4-BE49-F238E27FC236}">
                <a16:creationId xmlns:a16="http://schemas.microsoft.com/office/drawing/2014/main" id="{FAF418EF-2579-444C-81E0-00BA1D3B84F9}"/>
              </a:ext>
            </a:extLst>
          </p:cNvPr>
          <p:cNvSpPr>
            <a:spLocks noGrp="1"/>
          </p:cNvSpPr>
          <p:nvPr>
            <p:ph type="body" sz="quarter" idx="15" hasCustomPrompt="1"/>
          </p:nvPr>
        </p:nvSpPr>
        <p:spPr bwMode="white">
          <a:xfrm>
            <a:off x="202408" y="2989901"/>
            <a:ext cx="3831524" cy="334330"/>
          </a:xfrm>
        </p:spPr>
        <p:txBody>
          <a:bodyPr lIns="182880" tIns="146304" rIns="182880" bIns="146304">
            <a:noAutofit/>
          </a:bodyPr>
          <a:lstStyle>
            <a:lvl1pPr marL="0" indent="0">
              <a:spcBef>
                <a:spcPts val="0"/>
              </a:spcBef>
              <a:buNone/>
              <a:defRPr lang="en-US" sz="1750" b="0" kern="1200" spc="0" baseline="0" dirty="0">
                <a:solidFill>
                  <a:schemeClr val="tx1"/>
                </a:solidFill>
                <a:latin typeface="+mj-lt"/>
                <a:ea typeface="Amazon Ember Heavy" panose="020B0803020204020204" pitchFamily="34" charset="0"/>
                <a:cs typeface="Amazon Ember Heavy" panose="020B0803020204020204" pitchFamily="34" charset="0"/>
              </a:defRPr>
            </a:lvl1pPr>
          </a:lstStyle>
          <a:p>
            <a:pPr marL="0" marR="0" lvl="0" indent="0" algn="l" defTabSz="685772" rtl="0" eaLnBrk="1" fontAlgn="auto" latinLnBrk="0" hangingPunct="1">
              <a:lnSpc>
                <a:spcPct val="90000"/>
              </a:lnSpc>
              <a:spcBef>
                <a:spcPct val="20000"/>
              </a:spcBef>
              <a:spcAft>
                <a:spcPts val="0"/>
              </a:spcAft>
              <a:buClrTx/>
              <a:buSzPct val="90000"/>
              <a:buFont typeface="Arial" pitchFamily="34" charset="0"/>
              <a:buNone/>
              <a:tabLst/>
            </a:pPr>
            <a:r>
              <a:rPr lang="en-US" dirty="0"/>
              <a:t>Contact information</a:t>
            </a:r>
          </a:p>
        </p:txBody>
      </p:sp>
    </p:spTree>
    <p:extLst>
      <p:ext uri="{BB962C8B-B14F-4D97-AF65-F5344CB8AC3E}">
        <p14:creationId xmlns:p14="http://schemas.microsoft.com/office/powerpoint/2010/main" val="3560822081"/>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F8384DB2-857D-4745-B0D3-927D3A23F46D}"/>
              </a:ext>
            </a:extLst>
          </p:cNvPr>
          <p:cNvSpPr>
            <a:spLocks noGrp="1"/>
          </p:cNvSpPr>
          <p:nvPr>
            <p:ph type="title"/>
          </p:nvPr>
        </p:nvSpPr>
        <p:spPr>
          <a:xfrm>
            <a:off x="457200" y="285750"/>
            <a:ext cx="8229600" cy="686436"/>
          </a:xfrm>
          <a:prstGeom prst="rect">
            <a:avLst/>
          </a:prstGeom>
        </p:spPr>
        <p:txBody>
          <a:bodyPr vert="horz" lIns="0" tIns="0" rIns="0" bIns="0" rtlCol="0" anchor="t" anchorCtr="0">
            <a:noAutofit/>
          </a:body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7F4D0DC7-B8A6-4474-B095-9DBF2E284E5D}"/>
              </a:ext>
            </a:extLst>
          </p:cNvPr>
          <p:cNvSpPr>
            <a:spLocks noGrp="1"/>
          </p:cNvSpPr>
          <p:nvPr>
            <p:ph type="body" sz="quarter" idx="10"/>
          </p:nvPr>
        </p:nvSpPr>
        <p:spPr>
          <a:xfrm>
            <a:off x="457200" y="1009650"/>
            <a:ext cx="8229600" cy="34861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81192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One bullet section">
    <p:spTree>
      <p:nvGrpSpPr>
        <p:cNvPr id="1" name=""/>
        <p:cNvGrpSpPr/>
        <p:nvPr/>
      </p:nvGrpSpPr>
      <p:grpSpPr>
        <a:xfrm>
          <a:off x="0" y="0"/>
          <a:ext cx="0" cy="0"/>
          <a:chOff x="0" y="0"/>
          <a:chExt cx="0" cy="0"/>
        </a:xfrm>
      </p:grpSpPr>
      <p:sp>
        <p:nvSpPr>
          <p:cNvPr id="2" name="Title 1"/>
          <p:cNvSpPr>
            <a:spLocks noGrp="1"/>
          </p:cNvSpPr>
          <p:nvPr>
            <p:ph type="title"/>
          </p:nvPr>
        </p:nvSpPr>
        <p:spPr>
          <a:xfrm>
            <a:off x="336790" y="114937"/>
            <a:ext cx="8205304" cy="545741"/>
          </a:xfrm>
        </p:spPr>
        <p:txBody>
          <a:bodyPr/>
          <a:lstStyle/>
          <a:p>
            <a:r>
              <a:rPr lang="en-US"/>
              <a:t>Click to edit Master title style</a:t>
            </a:r>
            <a:endParaRPr lang="en-US" dirty="0"/>
          </a:p>
        </p:txBody>
      </p:sp>
      <p:sp>
        <p:nvSpPr>
          <p:cNvPr id="3" name="Content Placeholder 2"/>
          <p:cNvSpPr>
            <a:spLocks noGrp="1"/>
          </p:cNvSpPr>
          <p:nvPr>
            <p:ph sz="half" idx="1"/>
          </p:nvPr>
        </p:nvSpPr>
        <p:spPr>
          <a:xfrm>
            <a:off x="337518" y="1011543"/>
            <a:ext cx="8204575" cy="3394472"/>
          </a:xfrm>
          <a:prstGeom prst="rect">
            <a:avLst/>
          </a:prstGeom>
        </p:spPr>
        <p:txBody>
          <a:bodyPr>
            <a:normAutofit/>
          </a:bodyPr>
          <a:lstStyle>
            <a:lvl1pPr>
              <a:defRPr sz="2000"/>
            </a:lvl1pPr>
            <a:lvl2pPr>
              <a:defRPr sz="1800"/>
            </a:lvl2pPr>
            <a:lvl3pPr>
              <a:defRPr sz="1600"/>
            </a:lvl3pPr>
            <a:lvl4pPr marL="1371545" indent="0">
              <a:buNone/>
              <a:defRPr sz="1600"/>
            </a:lvl4pPr>
            <a:lvl5pPr>
              <a:defRPr sz="16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18409341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626BDF9-D927-475A-AC2A-842FEF2EB1BA}" type="datetimeFigureOut">
              <a:rPr lang="en-US" smtClean="0"/>
              <a:t>2/4/22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03A3639-056E-4DE7-B4F0-18D226B955C2}" type="slidenum">
              <a:rPr lang="en-US" smtClean="0"/>
              <a:t>‹#›</a:t>
            </a:fld>
            <a:endParaRPr lang="en-US"/>
          </a:p>
        </p:txBody>
      </p:sp>
    </p:spTree>
    <p:extLst>
      <p:ext uri="{BB962C8B-B14F-4D97-AF65-F5344CB8AC3E}">
        <p14:creationId xmlns:p14="http://schemas.microsoft.com/office/powerpoint/2010/main" val="33955086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76CB2A42-BFAB-4D2F-BCCD-5492D3042B65}"/>
              </a:ext>
            </a:extLst>
          </p:cNvPr>
          <p:cNvSpPr>
            <a:spLocks noGrp="1"/>
          </p:cNvSpPr>
          <p:nvPr>
            <p:ph type="title"/>
          </p:nvPr>
        </p:nvSpPr>
        <p:spPr>
          <a:xfrm>
            <a:off x="457200" y="285750"/>
            <a:ext cx="8229600" cy="686436"/>
          </a:xfrm>
          <a:prstGeom prst="rect">
            <a:avLst/>
          </a:prstGeom>
        </p:spPr>
        <p:txBody>
          <a:bodyPr vert="horz" lIns="0" tIns="0" rIns="0" bIns="0" rtlCol="0" anchor="t" anchorCtr="0">
            <a:noAutofit/>
          </a:bodyPr>
          <a:lstStyle/>
          <a:p>
            <a:r>
              <a:rPr lang="en-US"/>
              <a:t>Click to edit Master title style</a:t>
            </a:r>
            <a:endParaRPr lang="en-US" dirty="0"/>
          </a:p>
        </p:txBody>
      </p:sp>
    </p:spTree>
    <p:extLst>
      <p:ext uri="{BB962C8B-B14F-4D97-AF65-F5344CB8AC3E}">
        <p14:creationId xmlns:p14="http://schemas.microsoft.com/office/powerpoint/2010/main" val="3215356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49" name="Title Text"/>
          <p:cNvSpPr txBox="1">
            <a:spLocks noGrp="1"/>
          </p:cNvSpPr>
          <p:nvPr>
            <p:ph type="title"/>
          </p:nvPr>
        </p:nvSpPr>
        <p:spPr>
          <a:prstGeom prst="rect">
            <a:avLst/>
          </a:prstGeom>
        </p:spPr>
        <p:txBody>
          <a:bodyPr/>
          <a:lstStyle/>
          <a:p>
            <a:r>
              <a:t>Title Text</a:t>
            </a:r>
          </a:p>
        </p:txBody>
      </p:sp>
      <p:sp>
        <p:nvSpPr>
          <p:cNvPr id="5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403090140"/>
      </p:ext>
    </p:extLst>
  </p:cSld>
  <p:clrMapOvr>
    <a:masterClrMapping/>
  </p:clrMapOvr>
  <p:transition spd="med"/>
</p:sldLayout>
</file>

<file path=ppt/slideLayouts/slideLayout54.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
        <p:cNvGrpSpPr/>
        <p:nvPr/>
      </p:nvGrpSpPr>
      <p:grpSpPr>
        <a:xfrm>
          <a:off x="0" y="0"/>
          <a:ext cx="0" cy="0"/>
          <a:chOff x="0" y="0"/>
          <a:chExt cx="0" cy="0"/>
        </a:xfrm>
      </p:grpSpPr>
      <p:sp>
        <p:nvSpPr>
          <p:cNvPr id="11" name="Title Text"/>
          <p:cNvSpPr txBox="1">
            <a:spLocks noGrp="1"/>
          </p:cNvSpPr>
          <p:nvPr>
            <p:ph type="title"/>
          </p:nvPr>
        </p:nvSpPr>
        <p:spPr>
          <a:xfrm>
            <a:off x="666750" y="862013"/>
            <a:ext cx="7810500" cy="1743075"/>
          </a:xfrm>
          <a:prstGeom prst="rect">
            <a:avLst/>
          </a:prstGeom>
        </p:spPr>
        <p:txBody>
          <a:bodyPr anchor="b"/>
          <a:lstStyle/>
          <a:p>
            <a:r>
              <a:t>Title Text</a:t>
            </a:r>
          </a:p>
        </p:txBody>
      </p:sp>
      <p:sp>
        <p:nvSpPr>
          <p:cNvPr id="12" name="Body Level One…"/>
          <p:cNvSpPr txBox="1">
            <a:spLocks noGrp="1"/>
          </p:cNvSpPr>
          <p:nvPr>
            <p:ph type="body" sz="quarter" idx="1"/>
          </p:nvPr>
        </p:nvSpPr>
        <p:spPr>
          <a:xfrm>
            <a:off x="666750" y="2652713"/>
            <a:ext cx="7810500" cy="1697772"/>
          </a:xfrm>
          <a:prstGeom prst="rect">
            <a:avLst/>
          </a:prstGeom>
        </p:spPr>
        <p:txBody>
          <a:bodyPr anchor="t"/>
          <a:lstStyle>
            <a:lvl1pPr marL="0" indent="0" algn="ctr">
              <a:spcBef>
                <a:spcPts val="0"/>
              </a:spcBef>
              <a:buClrTx/>
              <a:buSzTx/>
              <a:buNone/>
              <a:defRPr sz="2025"/>
            </a:lvl1pPr>
            <a:lvl2pPr marL="0" indent="0" algn="ctr">
              <a:spcBef>
                <a:spcPts val="0"/>
              </a:spcBef>
              <a:buClrTx/>
              <a:buSzTx/>
              <a:buNone/>
              <a:defRPr sz="2025"/>
            </a:lvl2pPr>
            <a:lvl3pPr marL="0" indent="0" algn="ctr">
              <a:spcBef>
                <a:spcPts val="0"/>
              </a:spcBef>
              <a:buClrTx/>
              <a:buSzTx/>
              <a:buNone/>
              <a:defRPr sz="2025"/>
            </a:lvl3pPr>
            <a:lvl4pPr marL="0" indent="0" algn="ctr">
              <a:spcBef>
                <a:spcPts val="0"/>
              </a:spcBef>
              <a:buClrTx/>
              <a:buSzTx/>
              <a:buNone/>
              <a:defRPr sz="2025"/>
            </a:lvl4pPr>
            <a:lvl5pPr marL="0" indent="0" algn="ctr">
              <a:spcBef>
                <a:spcPts val="0"/>
              </a:spcBef>
              <a:buClrTx/>
              <a:buSzTx/>
              <a:buNone/>
              <a:defRPr sz="2025"/>
            </a:lvl5pPr>
          </a:lstStyle>
          <a:p>
            <a:r>
              <a:t>Body Level One</a:t>
            </a:r>
          </a:p>
          <a:p>
            <a:pPr lvl="1"/>
            <a:r>
              <a:t>Body Level Two</a:t>
            </a:r>
          </a:p>
          <a:p>
            <a:pPr lvl="2"/>
            <a:r>
              <a:t>Body Level Three</a:t>
            </a:r>
          </a:p>
          <a:p>
            <a:pPr lvl="3"/>
            <a:r>
              <a:t>Body Level Four</a:t>
            </a:r>
          </a:p>
          <a:p>
            <a:pPr lvl="4"/>
            <a:r>
              <a:t>Body Level Five</a:t>
            </a:r>
          </a:p>
        </p:txBody>
      </p:sp>
      <p:sp>
        <p:nvSpPr>
          <p:cNvPr id="13" name="Amazon Confidential"/>
          <p:cNvSpPr txBox="1"/>
          <p:nvPr/>
        </p:nvSpPr>
        <p:spPr>
          <a:xfrm>
            <a:off x="8085439" y="4958193"/>
            <a:ext cx="1019510" cy="16543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defRPr sz="2200" b="0">
                <a:solidFill>
                  <a:srgbClr val="A9A9A9"/>
                </a:solidFill>
              </a:defRPr>
            </a:lvl1pPr>
          </a:lstStyle>
          <a:p>
            <a:r>
              <a:rPr sz="825"/>
              <a:t>Amazon Confidential</a:t>
            </a:r>
          </a:p>
        </p:txBody>
      </p:sp>
      <p:sp>
        <p:nvSpPr>
          <p:cNvPr id="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205654117"/>
      </p:ext>
    </p:extLst>
  </p:cSld>
  <p:clrMapOvr>
    <a:masterClrMapping/>
  </p:clrMapOvr>
  <p:transition spd="med"/>
</p:sldLayout>
</file>

<file path=ppt/slideLayouts/slideLayout55.xml><?xml version="1.0" encoding="utf-8"?>
<p:sldLayout xmlns:a="http://schemas.openxmlformats.org/drawingml/2006/main" xmlns:r="http://schemas.openxmlformats.org/officeDocument/2006/relationships" xmlns:p="http://schemas.openxmlformats.org/presentationml/2006/main" type="blank" preserve="1">
  <p:cSld name="Flat Blac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25827634"/>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blank" preserve="1">
  <p:cSld name="Constellations">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985356F-9EC3-A544-AE9A-0F972018139F}"/>
              </a:ext>
            </a:extLst>
          </p:cNvPr>
          <p:cNvPicPr>
            <a:picLocks noChangeAspect="1"/>
          </p:cNvPicPr>
          <p:nvPr userDrawn="1"/>
        </p:nvPicPr>
        <p:blipFill>
          <a:blip r:embed="rId2" cstate="screen">
            <a:alphaModFix amt="50000"/>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a:ext>
            </a:extLst>
          </a:blip>
          <a:stretch>
            <a:fillRect/>
          </a:stretch>
        </p:blipFill>
        <p:spPr>
          <a:xfrm>
            <a:off x="-298" y="251"/>
            <a:ext cx="9144024" cy="5142676"/>
          </a:xfrm>
          <a:prstGeom prst="rect">
            <a:avLst/>
          </a:prstGeom>
        </p:spPr>
      </p:pic>
    </p:spTree>
    <p:extLst>
      <p:ext uri="{BB962C8B-B14F-4D97-AF65-F5344CB8AC3E}">
        <p14:creationId xmlns:p14="http://schemas.microsoft.com/office/powerpoint/2010/main" val="3865786049"/>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blank" preserve="1">
  <p:cSld name="Aurora">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A17F3C1-9065-2947-BC6D-C2F84CA55A9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6274" y="-70"/>
            <a:ext cx="9196548" cy="5143640"/>
          </a:xfrm>
          <a:prstGeom prst="rect">
            <a:avLst/>
          </a:prstGeom>
        </p:spPr>
      </p:pic>
    </p:spTree>
    <p:extLst>
      <p:ext uri="{BB962C8B-B14F-4D97-AF65-F5344CB8AC3E}">
        <p14:creationId xmlns:p14="http://schemas.microsoft.com/office/powerpoint/2010/main" val="998962838"/>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blank" preserve="1">
  <p:cSld name="Milky way">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152246A-1C29-9940-951B-4CF8461A5769}"/>
              </a:ext>
            </a:extLst>
          </p:cNvPr>
          <p:cNvPicPr>
            <a:picLocks noChangeAspect="1"/>
          </p:cNvPicPr>
          <p:nvPr userDrawn="1"/>
        </p:nvPicPr>
        <p:blipFill>
          <a:blip r:embed="rId2" cstate="screen">
            <a:alphaModFix amt="70000"/>
            <a:extLst>
              <a:ext uri="{28A0092B-C50C-407E-A947-70E740481C1C}">
                <a14:useLocalDpi xmlns:a14="http://schemas.microsoft.com/office/drawing/2010/main"/>
              </a:ext>
            </a:extLst>
          </a:blip>
          <a:stretch>
            <a:fillRect/>
          </a:stretch>
        </p:blipFill>
        <p:spPr>
          <a:xfrm>
            <a:off x="-26274" y="-70"/>
            <a:ext cx="9196548" cy="5143640"/>
          </a:xfrm>
          <a:prstGeom prst="rect">
            <a:avLst/>
          </a:prstGeom>
        </p:spPr>
      </p:pic>
    </p:spTree>
    <p:extLst>
      <p:ext uri="{BB962C8B-B14F-4D97-AF65-F5344CB8AC3E}">
        <p14:creationId xmlns:p14="http://schemas.microsoft.com/office/powerpoint/2010/main" val="791499393"/>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blank" preserve="1">
  <p:cSld name="Nebula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8D9B681-E6A0-4B41-A8D1-2551B7FD2E2D}"/>
              </a:ext>
            </a:extLst>
          </p:cNvPr>
          <p:cNvPicPr>
            <a:picLocks noChangeAspect="1"/>
          </p:cNvPicPr>
          <p:nvPr userDrawn="1"/>
        </p:nvPicPr>
        <p:blipFill>
          <a:blip r:embed="rId2" cstate="screen">
            <a:alphaModFix amt="85000"/>
            <a:extLst>
              <a:ext uri="{28A0092B-C50C-407E-A947-70E740481C1C}">
                <a14:useLocalDpi xmlns:a14="http://schemas.microsoft.com/office/drawing/2010/main"/>
              </a:ext>
            </a:extLst>
          </a:blip>
          <a:stretch>
            <a:fillRect/>
          </a:stretch>
        </p:blipFill>
        <p:spPr>
          <a:xfrm>
            <a:off x="-298" y="251"/>
            <a:ext cx="9145738" cy="5143640"/>
          </a:xfrm>
          <a:prstGeom prst="rect">
            <a:avLst/>
          </a:prstGeom>
        </p:spPr>
      </p:pic>
    </p:spTree>
    <p:extLst>
      <p:ext uri="{BB962C8B-B14F-4D97-AF65-F5344CB8AC3E}">
        <p14:creationId xmlns:p14="http://schemas.microsoft.com/office/powerpoint/2010/main" val="39332890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de Snippet">
    <p:spTree>
      <p:nvGrpSpPr>
        <p:cNvPr id="1" name=""/>
        <p:cNvGrpSpPr/>
        <p:nvPr/>
      </p:nvGrpSpPr>
      <p:grpSpPr>
        <a:xfrm>
          <a:off x="0" y="0"/>
          <a:ext cx="0" cy="0"/>
          <a:chOff x="0" y="0"/>
          <a:chExt cx="0" cy="0"/>
        </a:xfrm>
      </p:grpSpPr>
      <p:sp>
        <p:nvSpPr>
          <p:cNvPr id="2" name="Title 1"/>
          <p:cNvSpPr>
            <a:spLocks noGrp="1"/>
          </p:cNvSpPr>
          <p:nvPr>
            <p:ph type="title"/>
          </p:nvPr>
        </p:nvSpPr>
        <p:spPr>
          <a:xfrm>
            <a:off x="457200" y="285750"/>
            <a:ext cx="8229600" cy="685800"/>
          </a:xfrm>
        </p:spPr>
        <p:txBody>
          <a:bodyPr/>
          <a:lstStyle>
            <a:lvl1pPr>
              <a:defRPr>
                <a:solidFill>
                  <a:schemeClr val="tx1"/>
                </a:solidFill>
              </a:defRPr>
            </a:lvl1pPr>
          </a:lstStyle>
          <a:p>
            <a:r>
              <a:rPr lang="en-US"/>
              <a:t>Click to edit Master title style</a:t>
            </a:r>
            <a:endParaRPr lang="en-US" dirty="0"/>
          </a:p>
        </p:txBody>
      </p:sp>
      <p:sp>
        <p:nvSpPr>
          <p:cNvPr id="6" name="Content Placeholder 3"/>
          <p:cNvSpPr>
            <a:spLocks noGrp="1"/>
          </p:cNvSpPr>
          <p:nvPr>
            <p:ph sz="quarter" idx="11" hasCustomPrompt="1"/>
          </p:nvPr>
        </p:nvSpPr>
        <p:spPr>
          <a:xfrm>
            <a:off x="457200" y="1009650"/>
            <a:ext cx="8229600" cy="3486150"/>
          </a:xfrm>
          <a:noFill/>
        </p:spPr>
        <p:txBody>
          <a:bodyPr/>
          <a:lstStyle>
            <a:lvl1pPr marL="0" indent="0">
              <a:buNone/>
              <a:defRPr lang="en-US" sz="1100">
                <a:solidFill>
                  <a:schemeClr val="accent1"/>
                </a:solidFill>
                <a:effectLst/>
                <a:latin typeface="Lucida Console" panose="020B0609040504020204" pitchFamily="49" charset="0"/>
              </a:defRPr>
            </a:lvl1pPr>
            <a:lvl2pPr marL="457189" indent="0">
              <a:buNone/>
              <a:defRPr>
                <a:latin typeface="Lucida Console" panose="020B0609040504020204" pitchFamily="49" charset="0"/>
              </a:defRPr>
            </a:lvl2pPr>
            <a:lvl3pPr marL="914378" indent="0">
              <a:buNone/>
              <a:defRPr>
                <a:latin typeface="Lucida Console" panose="020B0609040504020204" pitchFamily="49" charset="0"/>
              </a:defRPr>
            </a:lvl3pPr>
            <a:lvl4pPr marL="1371566" indent="0">
              <a:buNone/>
              <a:defRPr>
                <a:latin typeface="Lucida Console" panose="020B0609040504020204" pitchFamily="49" charset="0"/>
              </a:defRPr>
            </a:lvl4pPr>
            <a:lvl5pPr marL="1828754" indent="0">
              <a:buNone/>
              <a:defRPr>
                <a:latin typeface="Lucida Console" panose="020B0609040504020204" pitchFamily="49" charset="0"/>
              </a:defRPr>
            </a:lvl5pPr>
          </a:lstStyle>
          <a:p>
            <a:r>
              <a:rPr lang="en-US" sz="1400" dirty="0">
                <a:effectLst/>
                <a:latin typeface="Lucida Console" panose="020B0609040504020204" pitchFamily="49" charset="0"/>
                <a:ea typeface="Calibri" panose="020F0502020204030204" pitchFamily="34" charset="0"/>
                <a:cs typeface="Consolas" panose="020B0609020204030204" pitchFamily="49" charset="0"/>
              </a:rPr>
              <a:t>; Syntax Test file for 68k Assembly code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a:effectLst/>
                <a:latin typeface="Lucida Console" panose="020B0609040504020204" pitchFamily="49" charset="0"/>
                <a:ea typeface="Calibri" panose="020F0502020204030204" pitchFamily="34" charset="0"/>
                <a:cs typeface="Consolas" panose="020B0609020204030204" pitchFamily="49" charset="0"/>
              </a:rPr>
              <a:t>; Some comments about this file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a:effectLst/>
                <a:latin typeface="Lucida Console" panose="020B0609040504020204" pitchFamily="49" charset="0"/>
                <a:ea typeface="Calibri" panose="020F0502020204030204" pitchFamily="34" charset="0"/>
                <a:cs typeface="Consolas" panose="020B0609020204030204" pitchFamily="49" charset="0"/>
              </a:rPr>
              <a:t>.D0 00000000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a:effectLst/>
                <a:latin typeface="Lucida Console" panose="020B0609040504020204" pitchFamily="49" charset="0"/>
                <a:ea typeface="Calibri" panose="020F0502020204030204" pitchFamily="34" charset="0"/>
                <a:cs typeface="Consolas" panose="020B0609020204030204" pitchFamily="49" charset="0"/>
              </a:rPr>
              <a:t>MS 2100 00000002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a:effectLst/>
                <a:latin typeface="Lucida Console" panose="020B0609040504020204" pitchFamily="49" charset="0"/>
                <a:ea typeface="Calibri" panose="020F0502020204030204" pitchFamily="34" charset="0"/>
                <a:cs typeface="Consolas" panose="020B0609020204030204" pitchFamily="49" charset="0"/>
              </a:rPr>
              <a:t>MM 2000;DI</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a:effectLst/>
                <a:latin typeface="Lucida Console" panose="020B0609040504020204" pitchFamily="49" charset="0"/>
                <a:ea typeface="Calibri" panose="020F0502020204030204" pitchFamily="34" charset="0"/>
                <a:cs typeface="Consolas" panose="020B0609020204030204" pitchFamily="49" charset="0"/>
              </a:rPr>
              <a:t> LEA.L $002100,A1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a:effectLst/>
                <a:latin typeface="Lucida Console" panose="020B0609040504020204" pitchFamily="49" charset="0"/>
                <a:ea typeface="Calibri" panose="020F0502020204030204" pitchFamily="34" charset="0"/>
                <a:cs typeface="Consolas" panose="020B0609020204030204" pitchFamily="49" charset="0"/>
              </a:rPr>
              <a:t> MOVE.L #2,-(A1)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 BSR $00002050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MM 2050;DI</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 MOVE.L (A1)+,D1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 MOVE.L (A1),D2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 ADD.L D1,D2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 MOVE.L D2,D0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 RTS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7101871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type="blank" preserve="1">
  <p:cSld name="Purple_launch">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D127E9B-1D76-8C4C-A57C-EC2C0C2286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rot="10800000">
            <a:off x="-298" y="251"/>
            <a:ext cx="9145738" cy="5143640"/>
          </a:xfrm>
          <a:prstGeom prst="rect">
            <a:avLst/>
          </a:prstGeom>
        </p:spPr>
      </p:pic>
    </p:spTree>
    <p:extLst>
      <p:ext uri="{BB962C8B-B14F-4D97-AF65-F5344CB8AC3E}">
        <p14:creationId xmlns:p14="http://schemas.microsoft.com/office/powerpoint/2010/main" val="2365805031"/>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blank" preserve="1">
  <p:cSld name="Blue_launch">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49D3DFB-0004-6944-A5C8-54DAF111F46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rot="10800000">
            <a:off x="-869" y="-70"/>
            <a:ext cx="9145738" cy="5143640"/>
          </a:xfrm>
          <a:prstGeom prst="rect">
            <a:avLst/>
          </a:prstGeom>
        </p:spPr>
      </p:pic>
    </p:spTree>
    <p:extLst>
      <p:ext uri="{BB962C8B-B14F-4D97-AF65-F5344CB8AC3E}">
        <p14:creationId xmlns:p14="http://schemas.microsoft.com/office/powerpoint/2010/main" val="298088223"/>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Orange_launch">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49D3DFB-0004-6944-A5C8-54DAF111F46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rot="10800000">
            <a:off x="-869" y="-70"/>
            <a:ext cx="9145738" cy="5143640"/>
          </a:xfrm>
          <a:prstGeom prst="rect">
            <a:avLst/>
          </a:prstGeom>
        </p:spPr>
      </p:pic>
    </p:spTree>
    <p:extLst>
      <p:ext uri="{BB962C8B-B14F-4D97-AF65-F5344CB8AC3E}">
        <p14:creationId xmlns:p14="http://schemas.microsoft.com/office/powerpoint/2010/main" val="2129351157"/>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blank" preserve="1">
  <p:cSld name="Green_launch">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49D3DFB-0004-6944-A5C8-54DAF111F46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rot="10800000">
            <a:off x="-869" y="-70"/>
            <a:ext cx="9145738" cy="5143640"/>
          </a:xfrm>
          <a:prstGeom prst="rect">
            <a:avLst/>
          </a:prstGeom>
        </p:spPr>
      </p:pic>
    </p:spTree>
    <p:extLst>
      <p:ext uri="{BB962C8B-B14F-4D97-AF65-F5344CB8AC3E}">
        <p14:creationId xmlns:p14="http://schemas.microsoft.com/office/powerpoint/2010/main" val="2479079706"/>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blank" preserve="1">
  <p:cSld name="Pink_launch">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49D3DFB-0004-6944-A5C8-54DAF111F46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rot="10800000">
            <a:off x="-869" y="-70"/>
            <a:ext cx="9145738" cy="5143640"/>
          </a:xfrm>
          <a:prstGeom prst="rect">
            <a:avLst/>
          </a:prstGeom>
        </p:spPr>
      </p:pic>
    </p:spTree>
    <p:extLst>
      <p:ext uri="{BB962C8B-B14F-4D97-AF65-F5344CB8AC3E}">
        <p14:creationId xmlns:p14="http://schemas.microsoft.com/office/powerpoint/2010/main" val="1539037579"/>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blank" preserve="1">
  <p:cSld name="Purple_center">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21DBF54-8968-C849-8C31-E7E86A51E399}"/>
              </a:ext>
            </a:extLst>
          </p:cNvPr>
          <p:cNvPicPr>
            <a:picLocks noChangeAspect="1"/>
          </p:cNvPicPr>
          <p:nvPr userDrawn="1"/>
        </p:nvPicPr>
        <p:blipFill>
          <a:blip r:embed="rId2" cstate="screen">
            <a:extLst>
              <a:ext uri="{BEBA8EAE-BF5A-486C-A8C5-ECC9F3942E4B}">
                <a14:imgProps xmlns:a14="http://schemas.microsoft.com/office/drawing/2010/main">
                  <a14:imgLayer r:embed="rId3">
                    <a14:imgEffect>
                      <a14:brightnessContrast bright="25000"/>
                    </a14:imgEffect>
                  </a14:imgLayer>
                </a14:imgProps>
              </a:ext>
              <a:ext uri="{28A0092B-C50C-407E-A947-70E740481C1C}">
                <a14:useLocalDpi xmlns:a14="http://schemas.microsoft.com/office/drawing/2010/main"/>
              </a:ext>
            </a:extLst>
          </a:blip>
          <a:stretch>
            <a:fillRect/>
          </a:stretch>
        </p:blipFill>
        <p:spPr>
          <a:xfrm>
            <a:off x="-869" y="-70"/>
            <a:ext cx="9145738" cy="5143640"/>
          </a:xfrm>
          <a:prstGeom prst="rect">
            <a:avLst/>
          </a:prstGeom>
        </p:spPr>
      </p:pic>
    </p:spTree>
    <p:extLst>
      <p:ext uri="{BB962C8B-B14F-4D97-AF65-F5344CB8AC3E}">
        <p14:creationId xmlns:p14="http://schemas.microsoft.com/office/powerpoint/2010/main" val="3146673971"/>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Blue_center">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37313CA-D1A7-1C47-A93C-76AEED1D891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251"/>
            <a:ext cx="9126687" cy="5143640"/>
          </a:xfrm>
          <a:prstGeom prst="rect">
            <a:avLst/>
          </a:prstGeom>
        </p:spPr>
      </p:pic>
    </p:spTree>
    <p:extLst>
      <p:ext uri="{BB962C8B-B14F-4D97-AF65-F5344CB8AC3E}">
        <p14:creationId xmlns:p14="http://schemas.microsoft.com/office/powerpoint/2010/main" val="1573229014"/>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blank" preserve="1">
  <p:cSld name="Orange_center">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CE076FB-0BD6-5D4A-9D0D-942DD45BB4A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69" y="-70"/>
            <a:ext cx="9145738" cy="5143640"/>
          </a:xfrm>
          <a:prstGeom prst="rect">
            <a:avLst/>
          </a:prstGeom>
        </p:spPr>
      </p:pic>
    </p:spTree>
    <p:extLst>
      <p:ext uri="{BB962C8B-B14F-4D97-AF65-F5344CB8AC3E}">
        <p14:creationId xmlns:p14="http://schemas.microsoft.com/office/powerpoint/2010/main" val="986295914"/>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blank" preserve="1">
  <p:cSld name="Green_center">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3197071-892F-E147-8DC7-FF9A83966B6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251"/>
            <a:ext cx="9107636" cy="5143640"/>
          </a:xfrm>
          <a:prstGeom prst="rect">
            <a:avLst/>
          </a:prstGeom>
        </p:spPr>
      </p:pic>
    </p:spTree>
    <p:extLst>
      <p:ext uri="{BB962C8B-B14F-4D97-AF65-F5344CB8AC3E}">
        <p14:creationId xmlns:p14="http://schemas.microsoft.com/office/powerpoint/2010/main" val="3400691967"/>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blank" preserve="1">
  <p:cSld name="Pink_center">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2C25576-7884-E64F-9369-A040CF9B5EA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251"/>
            <a:ext cx="9145738" cy="5143640"/>
          </a:xfrm>
          <a:prstGeom prst="rect">
            <a:avLst/>
          </a:prstGeom>
        </p:spPr>
      </p:pic>
    </p:spTree>
    <p:extLst>
      <p:ext uri="{BB962C8B-B14F-4D97-AF65-F5344CB8AC3E}">
        <p14:creationId xmlns:p14="http://schemas.microsoft.com/office/powerpoint/2010/main" val="17264992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Slide Option 1">
    <p:bg>
      <p:bgRef idx="1001">
        <a:schemeClr val="bg1"/>
      </p:bgRef>
    </p:bg>
    <p:spTree>
      <p:nvGrpSpPr>
        <p:cNvPr id="1" name=""/>
        <p:cNvGrpSpPr/>
        <p:nvPr/>
      </p:nvGrpSpPr>
      <p:grpSpPr>
        <a:xfrm>
          <a:off x="0" y="0"/>
          <a:ext cx="0" cy="0"/>
          <a:chOff x="0" y="0"/>
          <a:chExt cx="0" cy="0"/>
        </a:xfrm>
      </p:grpSpPr>
      <p:sp>
        <p:nvSpPr>
          <p:cNvPr id="81" name="Rectangle 80">
            <a:extLst>
              <a:ext uri="{FF2B5EF4-FFF2-40B4-BE49-F238E27FC236}">
                <a16:creationId xmlns:a16="http://schemas.microsoft.com/office/drawing/2014/main" id="{C60E932C-F8AA-4F65-90B7-C4FE6CC32F84}"/>
              </a:ext>
            </a:extLst>
          </p:cNvPr>
          <p:cNvSpPr/>
          <p:nvPr userDrawn="1"/>
        </p:nvSpPr>
        <p:spPr>
          <a:xfrm>
            <a:off x="0" y="0"/>
            <a:ext cx="9144000" cy="5143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sz="1800" dirty="0" err="1">
              <a:solidFill>
                <a:schemeClr val="tx1"/>
              </a:solidFill>
            </a:endParaRPr>
          </a:p>
        </p:txBody>
      </p:sp>
      <p:pic>
        <p:nvPicPr>
          <p:cNvPr id="13" name="Picture 12">
            <a:extLst>
              <a:ext uri="{FF2B5EF4-FFF2-40B4-BE49-F238E27FC236}">
                <a16:creationId xmlns:a16="http://schemas.microsoft.com/office/drawing/2014/main" id="{960B1472-202D-440E-B13B-4021116B2ED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830960" y="0"/>
            <a:ext cx="3313041" cy="5143500"/>
          </a:xfrm>
          <a:prstGeom prst="rect">
            <a:avLst/>
          </a:prstGeom>
        </p:spPr>
      </p:pic>
      <p:sp>
        <p:nvSpPr>
          <p:cNvPr id="85" name="Rectangle 84">
            <a:extLst>
              <a:ext uri="{FF2B5EF4-FFF2-40B4-BE49-F238E27FC236}">
                <a16:creationId xmlns:a16="http://schemas.microsoft.com/office/drawing/2014/main" id="{3AF2D64E-7699-4B5F-988B-3F2116A9E197}"/>
              </a:ext>
            </a:extLst>
          </p:cNvPr>
          <p:cNvSpPr/>
          <p:nvPr userDrawn="1"/>
        </p:nvSpPr>
        <p:spPr bwMode="white">
          <a:xfrm>
            <a:off x="0" y="0"/>
            <a:ext cx="9144000" cy="5143500"/>
          </a:xfrm>
          <a:prstGeom prst="rect">
            <a:avLst/>
          </a:prstGeom>
          <a:solidFill>
            <a:schemeClr val="bg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sz="1800" dirty="0" err="1">
              <a:solidFill>
                <a:schemeClr val="tx1"/>
              </a:solidFill>
            </a:endParaRPr>
          </a:p>
        </p:txBody>
      </p:sp>
      <p:sp>
        <p:nvSpPr>
          <p:cNvPr id="83" name="TextBox 82">
            <a:extLst>
              <a:ext uri="{FF2B5EF4-FFF2-40B4-BE49-F238E27FC236}">
                <a16:creationId xmlns:a16="http://schemas.microsoft.com/office/drawing/2014/main" id="{06E59C74-BA02-4D75-AAE3-21544EDF8921}"/>
              </a:ext>
            </a:extLst>
          </p:cNvPr>
          <p:cNvSpPr txBox="1"/>
          <p:nvPr userDrawn="1"/>
        </p:nvSpPr>
        <p:spPr bwMode="black">
          <a:xfrm>
            <a:off x="7840980" y="4629151"/>
            <a:ext cx="845820" cy="157343"/>
          </a:xfrm>
          <a:prstGeom prst="rect">
            <a:avLst/>
          </a:prstGeom>
          <a:noFill/>
        </p:spPr>
        <p:txBody>
          <a:bodyPr wrap="square" lIns="0" tIns="0" rIns="0" bIns="0" rtlCol="0" anchor="ctr" anchorCtr="0">
            <a:noAutofit/>
          </a:bodyPr>
          <a:lstStyle/>
          <a:p>
            <a:pPr algn="r"/>
            <a:fld id="{E1628AAE-5A61-43EB-BBD4-97DB23400D9C}" type="slidenum">
              <a:rPr lang="en-US" sz="800" smtClean="0">
                <a:solidFill>
                  <a:schemeClr val="tx1">
                    <a:lumMod val="25000"/>
                    <a:lumOff val="75000"/>
                  </a:schemeClr>
                </a:solidFill>
              </a:rPr>
              <a:t>‹#›</a:t>
            </a:fld>
            <a:endParaRPr lang="en-US" sz="800" dirty="0">
              <a:solidFill>
                <a:schemeClr val="tx1">
                  <a:lumMod val="25000"/>
                  <a:lumOff val="75000"/>
                </a:schemeClr>
              </a:solidFill>
            </a:endParaRPr>
          </a:p>
        </p:txBody>
      </p:sp>
      <p:sp>
        <p:nvSpPr>
          <p:cNvPr id="79" name="Text Placeholder 11">
            <a:extLst>
              <a:ext uri="{FF2B5EF4-FFF2-40B4-BE49-F238E27FC236}">
                <a16:creationId xmlns:a16="http://schemas.microsoft.com/office/drawing/2014/main" id="{74B13E59-08A4-4875-A074-5CB651569D5A}"/>
              </a:ext>
            </a:extLst>
          </p:cNvPr>
          <p:cNvSpPr>
            <a:spLocks noGrp="1"/>
          </p:cNvSpPr>
          <p:nvPr userDrawn="1">
            <p:ph type="body" sz="quarter" idx="13" hasCustomPrompt="1"/>
          </p:nvPr>
        </p:nvSpPr>
        <p:spPr>
          <a:xfrm>
            <a:off x="466959" y="2711451"/>
            <a:ext cx="6041582" cy="434974"/>
          </a:xfrm>
        </p:spPr>
        <p:txBody>
          <a:bodyPr/>
          <a:lstStyle>
            <a:lvl1pPr marL="0" indent="0" algn="l">
              <a:spcBef>
                <a:spcPts val="0"/>
              </a:spcBef>
              <a:buNone/>
              <a:defRPr>
                <a:solidFill>
                  <a:schemeClr val="accent1"/>
                </a:solidFill>
              </a:defRPr>
            </a:lvl1pPr>
          </a:lstStyle>
          <a:p>
            <a:pPr lvl="0"/>
            <a:r>
              <a:rPr lang="en-US" dirty="0"/>
              <a:t>Section subhead</a:t>
            </a:r>
          </a:p>
        </p:txBody>
      </p:sp>
      <p:sp>
        <p:nvSpPr>
          <p:cNvPr id="80" name="Text Placeholder 8">
            <a:extLst>
              <a:ext uri="{FF2B5EF4-FFF2-40B4-BE49-F238E27FC236}">
                <a16:creationId xmlns:a16="http://schemas.microsoft.com/office/drawing/2014/main" id="{9981F4FC-DF7D-4205-8E45-D56DFCD45C39}"/>
              </a:ext>
            </a:extLst>
          </p:cNvPr>
          <p:cNvSpPr>
            <a:spLocks noGrp="1"/>
          </p:cNvSpPr>
          <p:nvPr userDrawn="1">
            <p:ph type="body" sz="quarter" idx="12" hasCustomPrompt="1"/>
          </p:nvPr>
        </p:nvSpPr>
        <p:spPr>
          <a:xfrm>
            <a:off x="466959" y="1822451"/>
            <a:ext cx="8219842" cy="811265"/>
          </a:xfrm>
        </p:spPr>
        <p:txBody>
          <a:bodyPr anchor="b" anchorCtr="0">
            <a:noAutofit/>
          </a:bodyPr>
          <a:lstStyle>
            <a:lvl1pPr marL="0" indent="0" algn="l">
              <a:spcBef>
                <a:spcPts val="0"/>
              </a:spcBef>
              <a:buNone/>
              <a:defRPr sz="4000" b="1" baseline="0">
                <a:solidFill>
                  <a:schemeClr val="tx1"/>
                </a:solidFill>
                <a:latin typeface="+mj-lt"/>
              </a:defRPr>
            </a:lvl1pPr>
          </a:lstStyle>
          <a:p>
            <a:pPr lvl="0"/>
            <a:r>
              <a:rPr lang="en-US" dirty="0"/>
              <a:t>Section header</a:t>
            </a:r>
          </a:p>
        </p:txBody>
      </p:sp>
      <p:sp>
        <p:nvSpPr>
          <p:cNvPr id="87" name="TextBox 86">
            <a:extLst>
              <a:ext uri="{FF2B5EF4-FFF2-40B4-BE49-F238E27FC236}">
                <a16:creationId xmlns:a16="http://schemas.microsoft.com/office/drawing/2014/main" id="{BE52B3DC-95D4-43F4-835D-BF10B7DDD102}"/>
              </a:ext>
            </a:extLst>
          </p:cNvPr>
          <p:cNvSpPr txBox="1"/>
          <p:nvPr userDrawn="1"/>
        </p:nvSpPr>
        <p:spPr bwMode="black">
          <a:xfrm>
            <a:off x="4639962" y="4629151"/>
            <a:ext cx="3644419" cy="157343"/>
          </a:xfrm>
          <a:prstGeom prst="rect">
            <a:avLst/>
          </a:prstGeom>
          <a:noFill/>
        </p:spPr>
        <p:txBody>
          <a:bodyPr wrap="square" lIns="0" tIns="0" rIns="0" bIns="0" rtlCol="0" anchor="ctr" anchorCtr="0">
            <a:noAutofit/>
          </a:bodyPr>
          <a:lstStyle/>
          <a:p>
            <a:pPr algn="r"/>
            <a:r>
              <a:rPr lang="en-US" sz="800" dirty="0">
                <a:solidFill>
                  <a:schemeClr val="tx1">
                    <a:lumMod val="25000"/>
                    <a:lumOff val="75000"/>
                  </a:schemeClr>
                </a:solidFill>
              </a:rPr>
              <a:t>© 2019 Amazon Web Services, Inc. or its affiliates. All rights reserved   </a:t>
            </a:r>
            <a:r>
              <a:rPr lang="en-US" sz="800" b="1" dirty="0">
                <a:solidFill>
                  <a:schemeClr val="accent1"/>
                </a:solidFill>
              </a:rPr>
              <a:t>|</a:t>
            </a:r>
          </a:p>
        </p:txBody>
      </p:sp>
      <p:pic>
        <p:nvPicPr>
          <p:cNvPr id="12" name="Picture 11">
            <a:extLst>
              <a:ext uri="{FF2B5EF4-FFF2-40B4-BE49-F238E27FC236}">
                <a16:creationId xmlns:a16="http://schemas.microsoft.com/office/drawing/2014/main" id="{CDFA3578-9909-5147-8050-D789FE9B1BFB}"/>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7201" y="4786493"/>
            <a:ext cx="738851" cy="207450"/>
          </a:xfrm>
          <a:prstGeom prst="rect">
            <a:avLst/>
          </a:prstGeom>
        </p:spPr>
      </p:pic>
    </p:spTree>
    <p:extLst>
      <p:ext uri="{BB962C8B-B14F-4D97-AF65-F5344CB8AC3E}">
        <p14:creationId xmlns:p14="http://schemas.microsoft.com/office/powerpoint/2010/main" val="20657530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polychroma top">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0705763-3AE5-D84C-ACD1-B1EE4BF3D320}"/>
              </a:ext>
            </a:extLst>
          </p:cNvPr>
          <p:cNvPicPr>
            <a:picLocks noChangeAspect="1"/>
          </p:cNvPicPr>
          <p:nvPr userDrawn="1"/>
        </p:nvPicPr>
        <p:blipFill>
          <a:blip r:embed="rId2" cstate="screen">
            <a:alphaModFix amt="50000"/>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a:ext>
            </a:extLst>
          </a:blip>
          <a:stretch>
            <a:fillRect/>
          </a:stretch>
        </p:blipFill>
        <p:spPr>
          <a:xfrm>
            <a:off x="-298" y="251"/>
            <a:ext cx="9144024" cy="5142676"/>
          </a:xfrm>
          <a:prstGeom prst="rect">
            <a:avLst/>
          </a:prstGeom>
        </p:spPr>
      </p:pic>
      <p:sp>
        <p:nvSpPr>
          <p:cNvPr id="5" name="Rectangle 4">
            <a:extLst>
              <a:ext uri="{FF2B5EF4-FFF2-40B4-BE49-F238E27FC236}">
                <a16:creationId xmlns:a16="http://schemas.microsoft.com/office/drawing/2014/main" id="{47674B5A-0BE6-194A-9185-7A4FEACEE1CA}"/>
              </a:ext>
            </a:extLst>
          </p:cNvPr>
          <p:cNvSpPr/>
          <p:nvPr userDrawn="1"/>
        </p:nvSpPr>
        <p:spPr>
          <a:xfrm>
            <a:off x="0" y="0"/>
            <a:ext cx="9144000" cy="5129041"/>
          </a:xfrm>
          <a:prstGeom prst="rect">
            <a:avLst/>
          </a:prstGeom>
          <a:gradFill>
            <a:gsLst>
              <a:gs pos="100000">
                <a:schemeClr val="tx1"/>
              </a:gs>
              <a:gs pos="0">
                <a:schemeClr val="tx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8" dirty="0"/>
          </a:p>
        </p:txBody>
      </p:sp>
      <p:pic>
        <p:nvPicPr>
          <p:cNvPr id="4" name="Picture 3">
            <a:extLst>
              <a:ext uri="{FF2B5EF4-FFF2-40B4-BE49-F238E27FC236}">
                <a16:creationId xmlns:a16="http://schemas.microsoft.com/office/drawing/2014/main" id="{85ED728B-5C2A-E141-A285-2B7D6801DC04}"/>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rot="10800000">
            <a:off x="-298" y="0"/>
            <a:ext cx="9144024" cy="3407023"/>
          </a:xfrm>
          <a:prstGeom prst="rect">
            <a:avLst/>
          </a:prstGeom>
        </p:spPr>
      </p:pic>
    </p:spTree>
    <p:extLst>
      <p:ext uri="{BB962C8B-B14F-4D97-AF65-F5344CB8AC3E}">
        <p14:creationId xmlns:p14="http://schemas.microsoft.com/office/powerpoint/2010/main" val="1056884436"/>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blurple top">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69B87EB-EA79-604A-8DCF-DEDE8521F777}"/>
              </a:ext>
            </a:extLst>
          </p:cNvPr>
          <p:cNvPicPr>
            <a:picLocks noChangeAspect="1"/>
          </p:cNvPicPr>
          <p:nvPr userDrawn="1"/>
        </p:nvPicPr>
        <p:blipFill>
          <a:blip r:embed="rId2" cstate="screen">
            <a:alphaModFix amt="50000"/>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a:ext>
            </a:extLst>
          </a:blip>
          <a:stretch>
            <a:fillRect/>
          </a:stretch>
        </p:blipFill>
        <p:spPr>
          <a:xfrm>
            <a:off x="-298" y="251"/>
            <a:ext cx="9144024" cy="5142676"/>
          </a:xfrm>
          <a:prstGeom prst="rect">
            <a:avLst/>
          </a:prstGeom>
        </p:spPr>
      </p:pic>
      <p:sp>
        <p:nvSpPr>
          <p:cNvPr id="14" name="Rectangle 13">
            <a:extLst>
              <a:ext uri="{FF2B5EF4-FFF2-40B4-BE49-F238E27FC236}">
                <a16:creationId xmlns:a16="http://schemas.microsoft.com/office/drawing/2014/main" id="{FECA5FBF-B598-1A4A-A72B-A86C95770C01}"/>
              </a:ext>
            </a:extLst>
          </p:cNvPr>
          <p:cNvSpPr/>
          <p:nvPr userDrawn="1"/>
        </p:nvSpPr>
        <p:spPr>
          <a:xfrm>
            <a:off x="0" y="0"/>
            <a:ext cx="9144000" cy="5129041"/>
          </a:xfrm>
          <a:prstGeom prst="rect">
            <a:avLst/>
          </a:prstGeom>
          <a:gradFill>
            <a:gsLst>
              <a:gs pos="100000">
                <a:schemeClr val="tx1"/>
              </a:gs>
              <a:gs pos="0">
                <a:schemeClr val="tx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8" dirty="0"/>
          </a:p>
        </p:txBody>
      </p:sp>
      <p:pic>
        <p:nvPicPr>
          <p:cNvPr id="5" name="Picture 4">
            <a:extLst>
              <a:ext uri="{FF2B5EF4-FFF2-40B4-BE49-F238E27FC236}">
                <a16:creationId xmlns:a16="http://schemas.microsoft.com/office/drawing/2014/main" id="{F63FC4EB-9075-7E42-8F03-ABD5289852A6}"/>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rot="10800000">
            <a:off x="-298" y="0"/>
            <a:ext cx="9144024" cy="3294527"/>
          </a:xfrm>
          <a:prstGeom prst="rect">
            <a:avLst/>
          </a:prstGeom>
        </p:spPr>
      </p:pic>
    </p:spTree>
    <p:extLst>
      <p:ext uri="{BB962C8B-B14F-4D97-AF65-F5344CB8AC3E}">
        <p14:creationId xmlns:p14="http://schemas.microsoft.com/office/powerpoint/2010/main" val="4014981286"/>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orange top">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C8DD8E3-3950-E84C-A4FB-861F6251C906}"/>
              </a:ext>
            </a:extLst>
          </p:cNvPr>
          <p:cNvPicPr>
            <a:picLocks noChangeAspect="1"/>
          </p:cNvPicPr>
          <p:nvPr userDrawn="1"/>
        </p:nvPicPr>
        <p:blipFill>
          <a:blip r:embed="rId2" cstate="screen">
            <a:alphaModFix amt="50000"/>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a:ext>
            </a:extLst>
          </a:blip>
          <a:stretch>
            <a:fillRect/>
          </a:stretch>
        </p:blipFill>
        <p:spPr>
          <a:xfrm>
            <a:off x="-298" y="251"/>
            <a:ext cx="9144024" cy="5142676"/>
          </a:xfrm>
          <a:prstGeom prst="rect">
            <a:avLst/>
          </a:prstGeom>
        </p:spPr>
      </p:pic>
      <p:sp>
        <p:nvSpPr>
          <p:cNvPr id="6" name="Rectangle 5">
            <a:extLst>
              <a:ext uri="{FF2B5EF4-FFF2-40B4-BE49-F238E27FC236}">
                <a16:creationId xmlns:a16="http://schemas.microsoft.com/office/drawing/2014/main" id="{A32B377D-E112-C647-B605-4A1A861BC7F7}"/>
              </a:ext>
            </a:extLst>
          </p:cNvPr>
          <p:cNvSpPr/>
          <p:nvPr userDrawn="1"/>
        </p:nvSpPr>
        <p:spPr>
          <a:xfrm>
            <a:off x="0" y="0"/>
            <a:ext cx="9144000" cy="5129041"/>
          </a:xfrm>
          <a:prstGeom prst="rect">
            <a:avLst/>
          </a:prstGeom>
          <a:gradFill>
            <a:gsLst>
              <a:gs pos="100000">
                <a:schemeClr val="tx1"/>
              </a:gs>
              <a:gs pos="0">
                <a:schemeClr val="tx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8" dirty="0"/>
          </a:p>
        </p:txBody>
      </p:sp>
      <p:pic>
        <p:nvPicPr>
          <p:cNvPr id="4" name="Picture 3">
            <a:extLst>
              <a:ext uri="{FF2B5EF4-FFF2-40B4-BE49-F238E27FC236}">
                <a16:creationId xmlns:a16="http://schemas.microsoft.com/office/drawing/2014/main" id="{6E906459-4B86-E548-B319-E00B278CEB1A}"/>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rot="10800000">
            <a:off x="-298" y="0"/>
            <a:ext cx="9144024" cy="2458996"/>
          </a:xfrm>
          <a:prstGeom prst="rect">
            <a:avLst/>
          </a:prstGeom>
        </p:spPr>
      </p:pic>
    </p:spTree>
    <p:extLst>
      <p:ext uri="{BB962C8B-B14F-4D97-AF65-F5344CB8AC3E}">
        <p14:creationId xmlns:p14="http://schemas.microsoft.com/office/powerpoint/2010/main" val="1057566673"/>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green top">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05E4656-520A-074E-A88B-255BFEAA3689}"/>
              </a:ext>
            </a:extLst>
          </p:cNvPr>
          <p:cNvPicPr>
            <a:picLocks noChangeAspect="1"/>
          </p:cNvPicPr>
          <p:nvPr userDrawn="1"/>
        </p:nvPicPr>
        <p:blipFill>
          <a:blip r:embed="rId2" cstate="screen">
            <a:alphaModFix amt="50000"/>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a:ext>
            </a:extLst>
          </a:blip>
          <a:stretch>
            <a:fillRect/>
          </a:stretch>
        </p:blipFill>
        <p:spPr>
          <a:xfrm>
            <a:off x="-298" y="251"/>
            <a:ext cx="9144024" cy="5142676"/>
          </a:xfrm>
          <a:prstGeom prst="rect">
            <a:avLst/>
          </a:prstGeom>
        </p:spPr>
      </p:pic>
      <p:sp>
        <p:nvSpPr>
          <p:cNvPr id="7" name="Rectangle 6">
            <a:extLst>
              <a:ext uri="{FF2B5EF4-FFF2-40B4-BE49-F238E27FC236}">
                <a16:creationId xmlns:a16="http://schemas.microsoft.com/office/drawing/2014/main" id="{9A0DB582-32D0-A04A-B663-DEE2FD4F9CE6}"/>
              </a:ext>
            </a:extLst>
          </p:cNvPr>
          <p:cNvSpPr/>
          <p:nvPr userDrawn="1"/>
        </p:nvSpPr>
        <p:spPr>
          <a:xfrm>
            <a:off x="0" y="0"/>
            <a:ext cx="9144000" cy="5129041"/>
          </a:xfrm>
          <a:prstGeom prst="rect">
            <a:avLst/>
          </a:prstGeom>
          <a:gradFill>
            <a:gsLst>
              <a:gs pos="100000">
                <a:schemeClr val="tx1"/>
              </a:gs>
              <a:gs pos="0">
                <a:schemeClr val="tx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8" dirty="0"/>
          </a:p>
        </p:txBody>
      </p:sp>
      <p:pic>
        <p:nvPicPr>
          <p:cNvPr id="6" name="Picture 5">
            <a:extLst>
              <a:ext uri="{FF2B5EF4-FFF2-40B4-BE49-F238E27FC236}">
                <a16:creationId xmlns:a16="http://schemas.microsoft.com/office/drawing/2014/main" id="{00203886-9CBA-BA42-9A7B-F0C10D1FC2D3}"/>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rot="10800000">
            <a:off x="-298" y="0"/>
            <a:ext cx="9144024" cy="2394708"/>
          </a:xfrm>
          <a:prstGeom prst="rect">
            <a:avLst/>
          </a:prstGeom>
        </p:spPr>
      </p:pic>
    </p:spTree>
    <p:extLst>
      <p:ext uri="{BB962C8B-B14F-4D97-AF65-F5344CB8AC3E}">
        <p14:creationId xmlns:p14="http://schemas.microsoft.com/office/powerpoint/2010/main" val="601141036"/>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pink top">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4EBA3B0-A29D-0D40-A250-A4C3FDD1E556}"/>
              </a:ext>
            </a:extLst>
          </p:cNvPr>
          <p:cNvPicPr>
            <a:picLocks noChangeAspect="1"/>
          </p:cNvPicPr>
          <p:nvPr userDrawn="1"/>
        </p:nvPicPr>
        <p:blipFill>
          <a:blip r:embed="rId2" cstate="screen">
            <a:alphaModFix amt="50000"/>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a:ext>
            </a:extLst>
          </a:blip>
          <a:stretch>
            <a:fillRect/>
          </a:stretch>
        </p:blipFill>
        <p:spPr>
          <a:xfrm>
            <a:off x="-298" y="251"/>
            <a:ext cx="9144024" cy="5142676"/>
          </a:xfrm>
          <a:prstGeom prst="rect">
            <a:avLst/>
          </a:prstGeom>
        </p:spPr>
      </p:pic>
      <p:sp>
        <p:nvSpPr>
          <p:cNvPr id="5" name="Rectangle 4">
            <a:extLst>
              <a:ext uri="{FF2B5EF4-FFF2-40B4-BE49-F238E27FC236}">
                <a16:creationId xmlns:a16="http://schemas.microsoft.com/office/drawing/2014/main" id="{F9490261-6897-B24E-BDC3-7514EAAD1D52}"/>
              </a:ext>
            </a:extLst>
          </p:cNvPr>
          <p:cNvSpPr/>
          <p:nvPr userDrawn="1"/>
        </p:nvSpPr>
        <p:spPr>
          <a:xfrm>
            <a:off x="0" y="0"/>
            <a:ext cx="9144000" cy="5129041"/>
          </a:xfrm>
          <a:prstGeom prst="rect">
            <a:avLst/>
          </a:prstGeom>
          <a:gradFill>
            <a:gsLst>
              <a:gs pos="100000">
                <a:schemeClr val="tx1"/>
              </a:gs>
              <a:gs pos="0">
                <a:schemeClr val="tx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8" dirty="0"/>
          </a:p>
        </p:txBody>
      </p:sp>
      <p:pic>
        <p:nvPicPr>
          <p:cNvPr id="4" name="Picture 3">
            <a:extLst>
              <a:ext uri="{FF2B5EF4-FFF2-40B4-BE49-F238E27FC236}">
                <a16:creationId xmlns:a16="http://schemas.microsoft.com/office/drawing/2014/main" id="{5ED586AC-BCBD-F64C-8253-2F23FB7CC0CE}"/>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rot="10800000">
            <a:off x="-298" y="824"/>
            <a:ext cx="9144024" cy="2570926"/>
          </a:xfrm>
          <a:prstGeom prst="rect">
            <a:avLst/>
          </a:prstGeom>
        </p:spPr>
      </p:pic>
    </p:spTree>
    <p:extLst>
      <p:ext uri="{BB962C8B-B14F-4D97-AF65-F5344CB8AC3E}">
        <p14:creationId xmlns:p14="http://schemas.microsoft.com/office/powerpoint/2010/main" val="3186045306"/>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polychroma lef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AE9F463-4966-044D-B354-7286186F439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98" y="14459"/>
            <a:ext cx="9144595" cy="5114583"/>
          </a:xfrm>
          <a:prstGeom prst="rect">
            <a:avLst/>
          </a:prstGeom>
        </p:spPr>
      </p:pic>
      <p:sp>
        <p:nvSpPr>
          <p:cNvPr id="9" name="Rectangle 8">
            <a:extLst>
              <a:ext uri="{FF2B5EF4-FFF2-40B4-BE49-F238E27FC236}">
                <a16:creationId xmlns:a16="http://schemas.microsoft.com/office/drawing/2014/main" id="{BD44A4BA-54EC-9848-8079-03E3B64C65E9}"/>
              </a:ext>
            </a:extLst>
          </p:cNvPr>
          <p:cNvSpPr/>
          <p:nvPr userDrawn="1"/>
        </p:nvSpPr>
        <p:spPr>
          <a:xfrm>
            <a:off x="828431" y="0"/>
            <a:ext cx="7744627" cy="5129041"/>
          </a:xfrm>
          <a:prstGeom prst="rect">
            <a:avLst/>
          </a:prstGeom>
          <a:gradFill>
            <a:gsLst>
              <a:gs pos="66500">
                <a:srgbClr val="000000"/>
              </a:gs>
              <a:gs pos="33000">
                <a:schemeClr val="tx1"/>
              </a:gs>
              <a:gs pos="0">
                <a:schemeClr val="tx1">
                  <a:alpha val="0"/>
                </a:schemeClr>
              </a:gs>
              <a:gs pos="100000">
                <a:schemeClr val="tx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8" dirty="0"/>
          </a:p>
        </p:txBody>
      </p:sp>
      <p:pic>
        <p:nvPicPr>
          <p:cNvPr id="5" name="Picture 4">
            <a:extLst>
              <a:ext uri="{FF2B5EF4-FFF2-40B4-BE49-F238E27FC236}">
                <a16:creationId xmlns:a16="http://schemas.microsoft.com/office/drawing/2014/main" id="{CA9127B4-E75B-6845-8357-CD15C783DEBD}"/>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rot="5400000">
            <a:off x="-414198" y="414197"/>
            <a:ext cx="5143501" cy="4315106"/>
          </a:xfrm>
          <a:prstGeom prst="rect">
            <a:avLst/>
          </a:prstGeom>
        </p:spPr>
      </p:pic>
      <p:pic>
        <p:nvPicPr>
          <p:cNvPr id="8" name="Picture 7">
            <a:extLst>
              <a:ext uri="{FF2B5EF4-FFF2-40B4-BE49-F238E27FC236}">
                <a16:creationId xmlns:a16="http://schemas.microsoft.com/office/drawing/2014/main" id="{22979441-D75A-A649-AEE1-AEDAEC756843}"/>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rot="16200000">
            <a:off x="6010536" y="2010037"/>
            <a:ext cx="5143501" cy="1123427"/>
          </a:xfrm>
          <a:prstGeom prst="rect">
            <a:avLst/>
          </a:prstGeom>
        </p:spPr>
      </p:pic>
    </p:spTree>
    <p:extLst>
      <p:ext uri="{BB962C8B-B14F-4D97-AF65-F5344CB8AC3E}">
        <p14:creationId xmlns:p14="http://schemas.microsoft.com/office/powerpoint/2010/main" val="2235952523"/>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blurple lef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CA2BEDB-CADF-9B48-90B8-1A87B6B825F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98" y="14459"/>
            <a:ext cx="9144595" cy="5114583"/>
          </a:xfrm>
          <a:prstGeom prst="rect">
            <a:avLst/>
          </a:prstGeom>
        </p:spPr>
      </p:pic>
      <p:sp>
        <p:nvSpPr>
          <p:cNvPr id="2" name="Rectangle 1">
            <a:extLst>
              <a:ext uri="{FF2B5EF4-FFF2-40B4-BE49-F238E27FC236}">
                <a16:creationId xmlns:a16="http://schemas.microsoft.com/office/drawing/2014/main" id="{3A7B5267-EDA6-CB46-B26E-7CCD402AFBF6}"/>
              </a:ext>
            </a:extLst>
          </p:cNvPr>
          <p:cNvSpPr/>
          <p:nvPr userDrawn="1"/>
        </p:nvSpPr>
        <p:spPr>
          <a:xfrm>
            <a:off x="828431" y="0"/>
            <a:ext cx="7744627" cy="5129041"/>
          </a:xfrm>
          <a:prstGeom prst="rect">
            <a:avLst/>
          </a:prstGeom>
          <a:gradFill>
            <a:gsLst>
              <a:gs pos="66500">
                <a:srgbClr val="000000"/>
              </a:gs>
              <a:gs pos="33000">
                <a:schemeClr val="tx1"/>
              </a:gs>
              <a:gs pos="0">
                <a:schemeClr val="tx1">
                  <a:alpha val="0"/>
                </a:schemeClr>
              </a:gs>
              <a:gs pos="100000">
                <a:schemeClr val="tx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8" dirty="0"/>
          </a:p>
        </p:txBody>
      </p:sp>
      <p:pic>
        <p:nvPicPr>
          <p:cNvPr id="5" name="Picture 4">
            <a:extLst>
              <a:ext uri="{FF2B5EF4-FFF2-40B4-BE49-F238E27FC236}">
                <a16:creationId xmlns:a16="http://schemas.microsoft.com/office/drawing/2014/main" id="{F63FC4EB-9075-7E42-8F03-ABD5289852A6}"/>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rot="5400000">
            <a:off x="-177326" y="175297"/>
            <a:ext cx="5130773" cy="4776717"/>
          </a:xfrm>
          <a:prstGeom prst="rect">
            <a:avLst/>
          </a:prstGeom>
        </p:spPr>
      </p:pic>
      <p:pic>
        <p:nvPicPr>
          <p:cNvPr id="4" name="Picture 3">
            <a:extLst>
              <a:ext uri="{FF2B5EF4-FFF2-40B4-BE49-F238E27FC236}">
                <a16:creationId xmlns:a16="http://schemas.microsoft.com/office/drawing/2014/main" id="{EFF14E84-7C38-AD43-B507-D68171DD64C4}"/>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rot="16200000">
            <a:off x="5931170" y="1916210"/>
            <a:ext cx="5130773" cy="1294889"/>
          </a:xfrm>
          <a:prstGeom prst="rect">
            <a:avLst/>
          </a:prstGeom>
        </p:spPr>
      </p:pic>
    </p:spTree>
    <p:extLst>
      <p:ext uri="{BB962C8B-B14F-4D97-AF65-F5344CB8AC3E}">
        <p14:creationId xmlns:p14="http://schemas.microsoft.com/office/powerpoint/2010/main" val="78880229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orange lef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CA2BEDB-CADF-9B48-90B8-1A87B6B825F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98" y="14459"/>
            <a:ext cx="9144595" cy="5114583"/>
          </a:xfrm>
          <a:prstGeom prst="rect">
            <a:avLst/>
          </a:prstGeom>
        </p:spPr>
      </p:pic>
      <p:sp>
        <p:nvSpPr>
          <p:cNvPr id="9" name="Rectangle 8">
            <a:extLst>
              <a:ext uri="{FF2B5EF4-FFF2-40B4-BE49-F238E27FC236}">
                <a16:creationId xmlns:a16="http://schemas.microsoft.com/office/drawing/2014/main" id="{08D88B74-2AAB-5A45-A285-4CF02E865E9F}"/>
              </a:ext>
            </a:extLst>
          </p:cNvPr>
          <p:cNvSpPr/>
          <p:nvPr userDrawn="1"/>
        </p:nvSpPr>
        <p:spPr>
          <a:xfrm>
            <a:off x="828431" y="0"/>
            <a:ext cx="7744627" cy="5129041"/>
          </a:xfrm>
          <a:prstGeom prst="rect">
            <a:avLst/>
          </a:prstGeom>
          <a:gradFill>
            <a:gsLst>
              <a:gs pos="66500">
                <a:srgbClr val="000000"/>
              </a:gs>
              <a:gs pos="33000">
                <a:schemeClr val="tx1"/>
              </a:gs>
              <a:gs pos="0">
                <a:schemeClr val="tx1">
                  <a:alpha val="0"/>
                </a:schemeClr>
              </a:gs>
              <a:gs pos="100000">
                <a:schemeClr val="tx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8" dirty="0"/>
          </a:p>
        </p:txBody>
      </p:sp>
      <p:pic>
        <p:nvPicPr>
          <p:cNvPr id="7" name="Picture 6">
            <a:extLst>
              <a:ext uri="{FF2B5EF4-FFF2-40B4-BE49-F238E27FC236}">
                <a16:creationId xmlns:a16="http://schemas.microsoft.com/office/drawing/2014/main" id="{09FF915F-A2DE-E64F-819E-CCFA2C9CA8A8}"/>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rot="5400000">
            <a:off x="-988454" y="990878"/>
            <a:ext cx="5138651" cy="3161744"/>
          </a:xfrm>
          <a:prstGeom prst="rect">
            <a:avLst/>
          </a:prstGeom>
        </p:spPr>
      </p:pic>
      <p:pic>
        <p:nvPicPr>
          <p:cNvPr id="8" name="Picture 7">
            <a:extLst>
              <a:ext uri="{FF2B5EF4-FFF2-40B4-BE49-F238E27FC236}">
                <a16:creationId xmlns:a16="http://schemas.microsoft.com/office/drawing/2014/main" id="{9A8BD43A-6C2A-A148-9BD2-D1151BCAB116}"/>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rot="16200000">
            <a:off x="6179361" y="2176437"/>
            <a:ext cx="5138651" cy="790627"/>
          </a:xfrm>
          <a:prstGeom prst="rect">
            <a:avLst/>
          </a:prstGeom>
        </p:spPr>
      </p:pic>
    </p:spTree>
    <p:extLst>
      <p:ext uri="{BB962C8B-B14F-4D97-AF65-F5344CB8AC3E}">
        <p14:creationId xmlns:p14="http://schemas.microsoft.com/office/powerpoint/2010/main" val="3908525804"/>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green lef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CA2BEDB-CADF-9B48-90B8-1A87B6B825F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98" y="14459"/>
            <a:ext cx="9144595" cy="5114583"/>
          </a:xfrm>
          <a:prstGeom prst="rect">
            <a:avLst/>
          </a:prstGeom>
        </p:spPr>
      </p:pic>
      <p:sp>
        <p:nvSpPr>
          <p:cNvPr id="10" name="Rectangle 9">
            <a:extLst>
              <a:ext uri="{FF2B5EF4-FFF2-40B4-BE49-F238E27FC236}">
                <a16:creationId xmlns:a16="http://schemas.microsoft.com/office/drawing/2014/main" id="{ABA4921D-8E8B-CE46-87A3-AC825FC0271E}"/>
              </a:ext>
            </a:extLst>
          </p:cNvPr>
          <p:cNvSpPr/>
          <p:nvPr userDrawn="1"/>
        </p:nvSpPr>
        <p:spPr>
          <a:xfrm>
            <a:off x="828431" y="0"/>
            <a:ext cx="7744627" cy="5129041"/>
          </a:xfrm>
          <a:prstGeom prst="rect">
            <a:avLst/>
          </a:prstGeom>
          <a:gradFill>
            <a:gsLst>
              <a:gs pos="66500">
                <a:srgbClr val="000000"/>
              </a:gs>
              <a:gs pos="33000">
                <a:schemeClr val="tx1"/>
              </a:gs>
              <a:gs pos="0">
                <a:schemeClr val="tx1">
                  <a:alpha val="0"/>
                </a:schemeClr>
              </a:gs>
              <a:gs pos="100000">
                <a:schemeClr val="tx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8" dirty="0"/>
          </a:p>
        </p:txBody>
      </p:sp>
      <p:pic>
        <p:nvPicPr>
          <p:cNvPr id="8" name="Picture 7">
            <a:extLst>
              <a:ext uri="{FF2B5EF4-FFF2-40B4-BE49-F238E27FC236}">
                <a16:creationId xmlns:a16="http://schemas.microsoft.com/office/drawing/2014/main" id="{15507E00-9CCB-5045-9144-77BA062EA4F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rot="5400000">
            <a:off x="-415064" y="413332"/>
            <a:ext cx="5145233" cy="4315106"/>
          </a:xfrm>
          <a:prstGeom prst="rect">
            <a:avLst/>
          </a:prstGeom>
        </p:spPr>
      </p:pic>
      <p:pic>
        <p:nvPicPr>
          <p:cNvPr id="9" name="Picture 8">
            <a:extLst>
              <a:ext uri="{FF2B5EF4-FFF2-40B4-BE49-F238E27FC236}">
                <a16:creationId xmlns:a16="http://schemas.microsoft.com/office/drawing/2014/main" id="{DF585ED8-8B01-F74E-9703-6941ED99B66C}"/>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rot="16200000">
            <a:off x="6014135" y="2013635"/>
            <a:ext cx="5145233" cy="1114498"/>
          </a:xfrm>
          <a:prstGeom prst="rect">
            <a:avLst/>
          </a:prstGeom>
        </p:spPr>
      </p:pic>
    </p:spTree>
    <p:extLst>
      <p:ext uri="{BB962C8B-B14F-4D97-AF65-F5344CB8AC3E}">
        <p14:creationId xmlns:p14="http://schemas.microsoft.com/office/powerpoint/2010/main" val="332853723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pink lef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CA2BEDB-CADF-9B48-90B8-1A87B6B825F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98" y="14459"/>
            <a:ext cx="9144595" cy="5114583"/>
          </a:xfrm>
          <a:prstGeom prst="rect">
            <a:avLst/>
          </a:prstGeom>
        </p:spPr>
      </p:pic>
      <p:sp>
        <p:nvSpPr>
          <p:cNvPr id="9" name="Rectangle 8">
            <a:extLst>
              <a:ext uri="{FF2B5EF4-FFF2-40B4-BE49-F238E27FC236}">
                <a16:creationId xmlns:a16="http://schemas.microsoft.com/office/drawing/2014/main" id="{702C59F4-F260-204D-9815-E0BD1EB4E777}"/>
              </a:ext>
            </a:extLst>
          </p:cNvPr>
          <p:cNvSpPr/>
          <p:nvPr userDrawn="1"/>
        </p:nvSpPr>
        <p:spPr>
          <a:xfrm>
            <a:off x="828431" y="0"/>
            <a:ext cx="7744627" cy="5129041"/>
          </a:xfrm>
          <a:prstGeom prst="rect">
            <a:avLst/>
          </a:prstGeom>
          <a:gradFill>
            <a:gsLst>
              <a:gs pos="66500">
                <a:srgbClr val="000000"/>
              </a:gs>
              <a:gs pos="33000">
                <a:schemeClr val="tx1"/>
              </a:gs>
              <a:gs pos="0">
                <a:schemeClr val="tx1">
                  <a:alpha val="0"/>
                </a:schemeClr>
              </a:gs>
              <a:gs pos="100000">
                <a:schemeClr val="tx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8" dirty="0"/>
          </a:p>
        </p:txBody>
      </p:sp>
      <p:pic>
        <p:nvPicPr>
          <p:cNvPr id="7" name="Picture 6">
            <a:extLst>
              <a:ext uri="{FF2B5EF4-FFF2-40B4-BE49-F238E27FC236}">
                <a16:creationId xmlns:a16="http://schemas.microsoft.com/office/drawing/2014/main" id="{273FB93C-009A-C643-A0F6-C719D3D90B8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50008"/>
          <a:stretch/>
        </p:blipFill>
        <p:spPr>
          <a:xfrm rot="5400000">
            <a:off x="-571370" y="571370"/>
            <a:ext cx="5143500" cy="4000760"/>
          </a:xfrm>
          <a:prstGeom prst="rect">
            <a:avLst/>
          </a:prstGeom>
        </p:spPr>
      </p:pic>
      <p:pic>
        <p:nvPicPr>
          <p:cNvPr id="8" name="Picture 7">
            <a:extLst>
              <a:ext uri="{FF2B5EF4-FFF2-40B4-BE49-F238E27FC236}">
                <a16:creationId xmlns:a16="http://schemas.microsoft.com/office/drawing/2014/main" id="{04044043-BA10-F04D-B36E-EA55EE1A34F1}"/>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rot="16200000">
            <a:off x="5986424" y="1985924"/>
            <a:ext cx="5143500" cy="1171652"/>
          </a:xfrm>
          <a:prstGeom prst="rect">
            <a:avLst/>
          </a:prstGeom>
        </p:spPr>
      </p:pic>
    </p:spTree>
    <p:extLst>
      <p:ext uri="{BB962C8B-B14F-4D97-AF65-F5344CB8AC3E}">
        <p14:creationId xmlns:p14="http://schemas.microsoft.com/office/powerpoint/2010/main" val="6541705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Slide Option 2">
    <p:bg>
      <p:bgRef idx="1001">
        <a:schemeClr val="bg1"/>
      </p:bgRef>
    </p:bg>
    <p:spTree>
      <p:nvGrpSpPr>
        <p:cNvPr id="1" name=""/>
        <p:cNvGrpSpPr/>
        <p:nvPr/>
      </p:nvGrpSpPr>
      <p:grpSpPr>
        <a:xfrm>
          <a:off x="0" y="0"/>
          <a:ext cx="0" cy="0"/>
          <a:chOff x="0" y="0"/>
          <a:chExt cx="0" cy="0"/>
        </a:xfrm>
      </p:grpSpPr>
      <p:sp>
        <p:nvSpPr>
          <p:cNvPr id="81" name="Rectangle 80">
            <a:extLst>
              <a:ext uri="{FF2B5EF4-FFF2-40B4-BE49-F238E27FC236}">
                <a16:creationId xmlns:a16="http://schemas.microsoft.com/office/drawing/2014/main" id="{C60E932C-F8AA-4F65-90B7-C4FE6CC32F84}"/>
              </a:ext>
            </a:extLst>
          </p:cNvPr>
          <p:cNvSpPr/>
          <p:nvPr userDrawn="1"/>
        </p:nvSpPr>
        <p:spPr bwMode="white">
          <a:xfrm>
            <a:off x="0" y="0"/>
            <a:ext cx="9144000" cy="5143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sz="1800" dirty="0" err="1">
              <a:solidFill>
                <a:schemeClr val="tx1"/>
              </a:solidFill>
            </a:endParaRPr>
          </a:p>
        </p:txBody>
      </p:sp>
      <p:pic>
        <p:nvPicPr>
          <p:cNvPr id="15" name="Picture 14">
            <a:extLst>
              <a:ext uri="{FF2B5EF4-FFF2-40B4-BE49-F238E27FC236}">
                <a16:creationId xmlns:a16="http://schemas.microsoft.com/office/drawing/2014/main" id="{C4D3E297-925D-4089-99FB-7673F7BA9EC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166360" y="0"/>
            <a:ext cx="3977641" cy="5143500"/>
          </a:xfrm>
          <a:prstGeom prst="rect">
            <a:avLst/>
          </a:prstGeom>
        </p:spPr>
      </p:pic>
      <p:sp>
        <p:nvSpPr>
          <p:cNvPr id="10" name="Rectangle 9">
            <a:extLst>
              <a:ext uri="{FF2B5EF4-FFF2-40B4-BE49-F238E27FC236}">
                <a16:creationId xmlns:a16="http://schemas.microsoft.com/office/drawing/2014/main" id="{CA8EA768-21E2-47D5-BF0A-4E3BC354505B}"/>
              </a:ext>
            </a:extLst>
          </p:cNvPr>
          <p:cNvSpPr/>
          <p:nvPr userDrawn="1"/>
        </p:nvSpPr>
        <p:spPr bwMode="white">
          <a:xfrm>
            <a:off x="0" y="0"/>
            <a:ext cx="9144000" cy="5143500"/>
          </a:xfrm>
          <a:prstGeom prst="rect">
            <a:avLst/>
          </a:prstGeom>
          <a:solidFill>
            <a:schemeClr val="bg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sz="1800" dirty="0" err="1">
              <a:solidFill>
                <a:schemeClr val="tx1"/>
              </a:solidFill>
            </a:endParaRPr>
          </a:p>
        </p:txBody>
      </p:sp>
      <p:sp>
        <p:nvSpPr>
          <p:cNvPr id="83" name="TextBox 82">
            <a:extLst>
              <a:ext uri="{FF2B5EF4-FFF2-40B4-BE49-F238E27FC236}">
                <a16:creationId xmlns:a16="http://schemas.microsoft.com/office/drawing/2014/main" id="{06E59C74-BA02-4D75-AAE3-21544EDF8921}"/>
              </a:ext>
            </a:extLst>
          </p:cNvPr>
          <p:cNvSpPr txBox="1"/>
          <p:nvPr userDrawn="1"/>
        </p:nvSpPr>
        <p:spPr bwMode="black">
          <a:xfrm>
            <a:off x="7840980" y="4629151"/>
            <a:ext cx="845820" cy="157343"/>
          </a:xfrm>
          <a:prstGeom prst="rect">
            <a:avLst/>
          </a:prstGeom>
          <a:noFill/>
        </p:spPr>
        <p:txBody>
          <a:bodyPr wrap="square" lIns="0" tIns="0" rIns="0" bIns="0" rtlCol="0" anchor="ctr" anchorCtr="0">
            <a:noAutofit/>
          </a:bodyPr>
          <a:lstStyle/>
          <a:p>
            <a:pPr algn="r"/>
            <a:fld id="{E1628AAE-5A61-43EB-BBD4-97DB23400D9C}" type="slidenum">
              <a:rPr lang="en-US" sz="800" smtClean="0">
                <a:solidFill>
                  <a:schemeClr val="tx1">
                    <a:lumMod val="25000"/>
                    <a:lumOff val="75000"/>
                  </a:schemeClr>
                </a:solidFill>
              </a:rPr>
              <a:t>‹#›</a:t>
            </a:fld>
            <a:endParaRPr lang="en-US" sz="800" dirty="0">
              <a:solidFill>
                <a:schemeClr val="tx1">
                  <a:lumMod val="25000"/>
                  <a:lumOff val="75000"/>
                </a:schemeClr>
              </a:solidFill>
            </a:endParaRPr>
          </a:p>
        </p:txBody>
      </p:sp>
      <p:sp>
        <p:nvSpPr>
          <p:cNvPr id="79" name="Text Placeholder 11">
            <a:extLst>
              <a:ext uri="{FF2B5EF4-FFF2-40B4-BE49-F238E27FC236}">
                <a16:creationId xmlns:a16="http://schemas.microsoft.com/office/drawing/2014/main" id="{74B13E59-08A4-4875-A074-5CB651569D5A}"/>
              </a:ext>
            </a:extLst>
          </p:cNvPr>
          <p:cNvSpPr>
            <a:spLocks noGrp="1"/>
          </p:cNvSpPr>
          <p:nvPr userDrawn="1">
            <p:ph type="body" sz="quarter" idx="13" hasCustomPrompt="1"/>
          </p:nvPr>
        </p:nvSpPr>
        <p:spPr>
          <a:xfrm>
            <a:off x="466959" y="2711451"/>
            <a:ext cx="6041582" cy="434974"/>
          </a:xfrm>
        </p:spPr>
        <p:txBody>
          <a:bodyPr/>
          <a:lstStyle>
            <a:lvl1pPr marL="0" indent="0" algn="l">
              <a:spcBef>
                <a:spcPts val="0"/>
              </a:spcBef>
              <a:buNone/>
              <a:defRPr>
                <a:solidFill>
                  <a:schemeClr val="accent1"/>
                </a:solidFill>
              </a:defRPr>
            </a:lvl1pPr>
          </a:lstStyle>
          <a:p>
            <a:pPr lvl="0"/>
            <a:r>
              <a:rPr lang="en-US" dirty="0"/>
              <a:t>Section subhead</a:t>
            </a:r>
          </a:p>
        </p:txBody>
      </p:sp>
      <p:sp>
        <p:nvSpPr>
          <p:cNvPr id="80" name="Text Placeholder 8">
            <a:extLst>
              <a:ext uri="{FF2B5EF4-FFF2-40B4-BE49-F238E27FC236}">
                <a16:creationId xmlns:a16="http://schemas.microsoft.com/office/drawing/2014/main" id="{9981F4FC-DF7D-4205-8E45-D56DFCD45C39}"/>
              </a:ext>
            </a:extLst>
          </p:cNvPr>
          <p:cNvSpPr>
            <a:spLocks noGrp="1"/>
          </p:cNvSpPr>
          <p:nvPr userDrawn="1">
            <p:ph type="body" sz="quarter" idx="12" hasCustomPrompt="1"/>
          </p:nvPr>
        </p:nvSpPr>
        <p:spPr>
          <a:xfrm>
            <a:off x="466959" y="1822451"/>
            <a:ext cx="8219842" cy="811265"/>
          </a:xfrm>
        </p:spPr>
        <p:txBody>
          <a:bodyPr anchor="b" anchorCtr="0">
            <a:noAutofit/>
          </a:bodyPr>
          <a:lstStyle>
            <a:lvl1pPr marL="0" indent="0" algn="l">
              <a:spcBef>
                <a:spcPts val="0"/>
              </a:spcBef>
              <a:buNone/>
              <a:defRPr sz="4000" b="1" baseline="0">
                <a:solidFill>
                  <a:schemeClr val="tx1"/>
                </a:solidFill>
                <a:latin typeface="+mj-lt"/>
              </a:defRPr>
            </a:lvl1pPr>
          </a:lstStyle>
          <a:p>
            <a:pPr lvl="0"/>
            <a:r>
              <a:rPr lang="en-US" dirty="0"/>
              <a:t>Section header</a:t>
            </a:r>
          </a:p>
        </p:txBody>
      </p:sp>
      <p:sp>
        <p:nvSpPr>
          <p:cNvPr id="12" name="TextBox 11">
            <a:extLst>
              <a:ext uri="{FF2B5EF4-FFF2-40B4-BE49-F238E27FC236}">
                <a16:creationId xmlns:a16="http://schemas.microsoft.com/office/drawing/2014/main" id="{AA33287B-3D4C-4917-B5E1-135E73E7BE57}"/>
              </a:ext>
            </a:extLst>
          </p:cNvPr>
          <p:cNvSpPr txBox="1"/>
          <p:nvPr userDrawn="1"/>
        </p:nvSpPr>
        <p:spPr bwMode="black">
          <a:xfrm>
            <a:off x="4639962" y="4629151"/>
            <a:ext cx="3644419" cy="157343"/>
          </a:xfrm>
          <a:prstGeom prst="rect">
            <a:avLst/>
          </a:prstGeom>
          <a:noFill/>
        </p:spPr>
        <p:txBody>
          <a:bodyPr wrap="square" lIns="0" tIns="0" rIns="0" bIns="0" rtlCol="0" anchor="ctr" anchorCtr="0">
            <a:noAutofit/>
          </a:bodyPr>
          <a:lstStyle/>
          <a:p>
            <a:pPr algn="r"/>
            <a:r>
              <a:rPr lang="en-US" sz="800" dirty="0">
                <a:solidFill>
                  <a:schemeClr val="tx1">
                    <a:lumMod val="25000"/>
                    <a:lumOff val="75000"/>
                  </a:schemeClr>
                </a:solidFill>
              </a:rPr>
              <a:t>© 2019 Amazon Web Services, Inc. or its affiliates. All rights reserved   </a:t>
            </a:r>
            <a:r>
              <a:rPr lang="en-US" sz="800" b="1" dirty="0">
                <a:solidFill>
                  <a:schemeClr val="accent1"/>
                </a:solidFill>
              </a:rPr>
              <a:t>|</a:t>
            </a:r>
          </a:p>
        </p:txBody>
      </p:sp>
      <p:pic>
        <p:nvPicPr>
          <p:cNvPr id="13" name="Picture 12">
            <a:extLst>
              <a:ext uri="{FF2B5EF4-FFF2-40B4-BE49-F238E27FC236}">
                <a16:creationId xmlns:a16="http://schemas.microsoft.com/office/drawing/2014/main" id="{682434F0-6168-7447-8974-1BB970984C7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7201" y="4786493"/>
            <a:ext cx="738851" cy="207450"/>
          </a:xfrm>
          <a:prstGeom prst="rect">
            <a:avLst/>
          </a:prstGeom>
        </p:spPr>
      </p:pic>
    </p:spTree>
    <p:extLst>
      <p:ext uri="{BB962C8B-B14F-4D97-AF65-F5344CB8AC3E}">
        <p14:creationId xmlns:p14="http://schemas.microsoft.com/office/powerpoint/2010/main" val="4815136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polychroma bottom">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800B4EC-692A-0E4A-8132-681E68192327}"/>
              </a:ext>
            </a:extLst>
          </p:cNvPr>
          <p:cNvPicPr>
            <a:picLocks noChangeAspect="1"/>
          </p:cNvPicPr>
          <p:nvPr userDrawn="1"/>
        </p:nvPicPr>
        <p:blipFill>
          <a:blip r:embed="rId2" cstate="screen">
            <a:alphaModFix amt="70000"/>
            <a:extLst>
              <a:ext uri="{28A0092B-C50C-407E-A947-70E740481C1C}">
                <a14:useLocalDpi xmlns:a14="http://schemas.microsoft.com/office/drawing/2010/main"/>
              </a:ext>
            </a:extLst>
          </a:blip>
          <a:stretch>
            <a:fillRect/>
          </a:stretch>
        </p:blipFill>
        <p:spPr>
          <a:xfrm>
            <a:off x="-298" y="14459"/>
            <a:ext cx="9144595" cy="5114583"/>
          </a:xfrm>
          <a:prstGeom prst="rect">
            <a:avLst/>
          </a:prstGeom>
        </p:spPr>
      </p:pic>
      <p:sp>
        <p:nvSpPr>
          <p:cNvPr id="8" name="Rectangle 7">
            <a:extLst>
              <a:ext uri="{FF2B5EF4-FFF2-40B4-BE49-F238E27FC236}">
                <a16:creationId xmlns:a16="http://schemas.microsoft.com/office/drawing/2014/main" id="{2BE4DFCA-20F2-0E4A-8F2A-1BC73BCB0586}"/>
              </a:ext>
            </a:extLst>
          </p:cNvPr>
          <p:cNvSpPr/>
          <p:nvPr userDrawn="1"/>
        </p:nvSpPr>
        <p:spPr>
          <a:xfrm rot="10800000">
            <a:off x="0" y="0"/>
            <a:ext cx="9144000" cy="5129041"/>
          </a:xfrm>
          <a:prstGeom prst="rect">
            <a:avLst/>
          </a:prstGeom>
          <a:gradFill>
            <a:gsLst>
              <a:gs pos="100000">
                <a:schemeClr val="tx1"/>
              </a:gs>
              <a:gs pos="0">
                <a:schemeClr val="tx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8" dirty="0"/>
          </a:p>
        </p:txBody>
      </p:sp>
      <p:pic>
        <p:nvPicPr>
          <p:cNvPr id="4" name="Picture 3">
            <a:extLst>
              <a:ext uri="{FF2B5EF4-FFF2-40B4-BE49-F238E27FC236}">
                <a16:creationId xmlns:a16="http://schemas.microsoft.com/office/drawing/2014/main" id="{85ED728B-5C2A-E141-A285-2B7D6801DC04}"/>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98" y="1736477"/>
            <a:ext cx="9144024" cy="3407023"/>
          </a:xfrm>
          <a:prstGeom prst="rect">
            <a:avLst/>
          </a:prstGeom>
        </p:spPr>
      </p:pic>
    </p:spTree>
    <p:extLst>
      <p:ext uri="{BB962C8B-B14F-4D97-AF65-F5344CB8AC3E}">
        <p14:creationId xmlns:p14="http://schemas.microsoft.com/office/powerpoint/2010/main" val="2844454303"/>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blurple bottom">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CA2BEDB-CADF-9B48-90B8-1A87B6B825FF}"/>
              </a:ext>
            </a:extLst>
          </p:cNvPr>
          <p:cNvPicPr>
            <a:picLocks noChangeAspect="1"/>
          </p:cNvPicPr>
          <p:nvPr userDrawn="1"/>
        </p:nvPicPr>
        <p:blipFill>
          <a:blip r:embed="rId2" cstate="screen">
            <a:alphaModFix amt="70000"/>
            <a:extLst>
              <a:ext uri="{28A0092B-C50C-407E-A947-70E740481C1C}">
                <a14:useLocalDpi xmlns:a14="http://schemas.microsoft.com/office/drawing/2010/main"/>
              </a:ext>
            </a:extLst>
          </a:blip>
          <a:stretch>
            <a:fillRect/>
          </a:stretch>
        </p:blipFill>
        <p:spPr>
          <a:xfrm>
            <a:off x="-298" y="14459"/>
            <a:ext cx="9144595" cy="5114583"/>
          </a:xfrm>
          <a:prstGeom prst="rect">
            <a:avLst/>
          </a:prstGeom>
        </p:spPr>
      </p:pic>
      <p:sp>
        <p:nvSpPr>
          <p:cNvPr id="8" name="Rectangle 7">
            <a:extLst>
              <a:ext uri="{FF2B5EF4-FFF2-40B4-BE49-F238E27FC236}">
                <a16:creationId xmlns:a16="http://schemas.microsoft.com/office/drawing/2014/main" id="{5F10A649-1D9E-654B-A72A-FA2EE7579417}"/>
              </a:ext>
            </a:extLst>
          </p:cNvPr>
          <p:cNvSpPr/>
          <p:nvPr userDrawn="1"/>
        </p:nvSpPr>
        <p:spPr>
          <a:xfrm rot="10800000">
            <a:off x="0" y="0"/>
            <a:ext cx="9144000" cy="5129041"/>
          </a:xfrm>
          <a:prstGeom prst="rect">
            <a:avLst/>
          </a:prstGeom>
          <a:gradFill>
            <a:gsLst>
              <a:gs pos="100000">
                <a:schemeClr val="tx1"/>
              </a:gs>
              <a:gs pos="0">
                <a:schemeClr val="tx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8" dirty="0"/>
          </a:p>
        </p:txBody>
      </p:sp>
      <p:pic>
        <p:nvPicPr>
          <p:cNvPr id="5" name="Picture 4">
            <a:extLst>
              <a:ext uri="{FF2B5EF4-FFF2-40B4-BE49-F238E27FC236}">
                <a16:creationId xmlns:a16="http://schemas.microsoft.com/office/drawing/2014/main" id="{F63FC4EB-9075-7E42-8F03-ABD5289852A6}"/>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98" y="1848973"/>
            <a:ext cx="9144024" cy="3294527"/>
          </a:xfrm>
          <a:prstGeom prst="rect">
            <a:avLst/>
          </a:prstGeom>
        </p:spPr>
      </p:pic>
    </p:spTree>
    <p:extLst>
      <p:ext uri="{BB962C8B-B14F-4D97-AF65-F5344CB8AC3E}">
        <p14:creationId xmlns:p14="http://schemas.microsoft.com/office/powerpoint/2010/main" val="1803143957"/>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orange bottom">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B081A52-5CDE-0340-8DB5-26A6345341AD}"/>
              </a:ext>
            </a:extLst>
          </p:cNvPr>
          <p:cNvPicPr>
            <a:picLocks noChangeAspect="1"/>
          </p:cNvPicPr>
          <p:nvPr userDrawn="1"/>
        </p:nvPicPr>
        <p:blipFill>
          <a:blip r:embed="rId2" cstate="screen">
            <a:alphaModFix amt="70000"/>
            <a:extLst>
              <a:ext uri="{28A0092B-C50C-407E-A947-70E740481C1C}">
                <a14:useLocalDpi xmlns:a14="http://schemas.microsoft.com/office/drawing/2010/main"/>
              </a:ext>
            </a:extLst>
          </a:blip>
          <a:stretch>
            <a:fillRect/>
          </a:stretch>
        </p:blipFill>
        <p:spPr>
          <a:xfrm>
            <a:off x="-298" y="14459"/>
            <a:ext cx="9144595" cy="5114583"/>
          </a:xfrm>
          <a:prstGeom prst="rect">
            <a:avLst/>
          </a:prstGeom>
        </p:spPr>
      </p:pic>
      <p:sp>
        <p:nvSpPr>
          <p:cNvPr id="7" name="Rectangle 6">
            <a:extLst>
              <a:ext uri="{FF2B5EF4-FFF2-40B4-BE49-F238E27FC236}">
                <a16:creationId xmlns:a16="http://schemas.microsoft.com/office/drawing/2014/main" id="{7317390A-1989-D241-8BDC-34D19422A907}"/>
              </a:ext>
            </a:extLst>
          </p:cNvPr>
          <p:cNvSpPr/>
          <p:nvPr userDrawn="1"/>
        </p:nvSpPr>
        <p:spPr>
          <a:xfrm rot="10800000">
            <a:off x="0" y="0"/>
            <a:ext cx="9144000" cy="5129041"/>
          </a:xfrm>
          <a:prstGeom prst="rect">
            <a:avLst/>
          </a:prstGeom>
          <a:gradFill>
            <a:gsLst>
              <a:gs pos="100000">
                <a:schemeClr val="tx1"/>
              </a:gs>
              <a:gs pos="0">
                <a:schemeClr val="tx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8" dirty="0"/>
          </a:p>
        </p:txBody>
      </p:sp>
      <p:pic>
        <p:nvPicPr>
          <p:cNvPr id="4" name="Picture 3">
            <a:extLst>
              <a:ext uri="{FF2B5EF4-FFF2-40B4-BE49-F238E27FC236}">
                <a16:creationId xmlns:a16="http://schemas.microsoft.com/office/drawing/2014/main" id="{6E906459-4B86-E548-B319-E00B278CEB1A}"/>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298" y="2684504"/>
            <a:ext cx="9144024" cy="2458996"/>
          </a:xfrm>
          <a:prstGeom prst="rect">
            <a:avLst/>
          </a:prstGeom>
        </p:spPr>
      </p:pic>
    </p:spTree>
    <p:extLst>
      <p:ext uri="{BB962C8B-B14F-4D97-AF65-F5344CB8AC3E}">
        <p14:creationId xmlns:p14="http://schemas.microsoft.com/office/powerpoint/2010/main" val="3830155325"/>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green bottom">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5BA988F-7B08-6940-A191-E8441FCAE349}"/>
              </a:ext>
            </a:extLst>
          </p:cNvPr>
          <p:cNvPicPr>
            <a:picLocks noChangeAspect="1"/>
          </p:cNvPicPr>
          <p:nvPr userDrawn="1"/>
        </p:nvPicPr>
        <p:blipFill>
          <a:blip r:embed="rId2" cstate="screen">
            <a:alphaModFix amt="70000"/>
            <a:extLst>
              <a:ext uri="{28A0092B-C50C-407E-A947-70E740481C1C}">
                <a14:useLocalDpi xmlns:a14="http://schemas.microsoft.com/office/drawing/2010/main"/>
              </a:ext>
            </a:extLst>
          </a:blip>
          <a:stretch>
            <a:fillRect/>
          </a:stretch>
        </p:blipFill>
        <p:spPr>
          <a:xfrm>
            <a:off x="-298" y="14459"/>
            <a:ext cx="9144595" cy="5114583"/>
          </a:xfrm>
          <a:prstGeom prst="rect">
            <a:avLst/>
          </a:prstGeom>
        </p:spPr>
      </p:pic>
      <p:sp>
        <p:nvSpPr>
          <p:cNvPr id="8" name="Rectangle 7">
            <a:extLst>
              <a:ext uri="{FF2B5EF4-FFF2-40B4-BE49-F238E27FC236}">
                <a16:creationId xmlns:a16="http://schemas.microsoft.com/office/drawing/2014/main" id="{B5355D83-721A-5F40-842D-40D2D97898AC}"/>
              </a:ext>
            </a:extLst>
          </p:cNvPr>
          <p:cNvSpPr/>
          <p:nvPr userDrawn="1"/>
        </p:nvSpPr>
        <p:spPr>
          <a:xfrm rot="10800000">
            <a:off x="0" y="0"/>
            <a:ext cx="9144000" cy="5129041"/>
          </a:xfrm>
          <a:prstGeom prst="rect">
            <a:avLst/>
          </a:prstGeom>
          <a:gradFill>
            <a:gsLst>
              <a:gs pos="100000">
                <a:schemeClr val="tx1"/>
              </a:gs>
              <a:gs pos="0">
                <a:schemeClr val="tx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8" dirty="0"/>
          </a:p>
        </p:txBody>
      </p:sp>
      <p:pic>
        <p:nvPicPr>
          <p:cNvPr id="6" name="Picture 5">
            <a:extLst>
              <a:ext uri="{FF2B5EF4-FFF2-40B4-BE49-F238E27FC236}">
                <a16:creationId xmlns:a16="http://schemas.microsoft.com/office/drawing/2014/main" id="{00203886-9CBA-BA42-9A7B-F0C10D1FC2D3}"/>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298" y="2748792"/>
            <a:ext cx="9144024" cy="2394708"/>
          </a:xfrm>
          <a:prstGeom prst="rect">
            <a:avLst/>
          </a:prstGeom>
        </p:spPr>
      </p:pic>
    </p:spTree>
    <p:extLst>
      <p:ext uri="{BB962C8B-B14F-4D97-AF65-F5344CB8AC3E}">
        <p14:creationId xmlns:p14="http://schemas.microsoft.com/office/powerpoint/2010/main" val="1386712787"/>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pink bottom">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D0774E6-920E-054F-BB12-B6F35177E9ED}"/>
              </a:ext>
            </a:extLst>
          </p:cNvPr>
          <p:cNvPicPr>
            <a:picLocks noChangeAspect="1"/>
          </p:cNvPicPr>
          <p:nvPr userDrawn="1"/>
        </p:nvPicPr>
        <p:blipFill>
          <a:blip r:embed="rId2" cstate="screen">
            <a:alphaModFix amt="70000"/>
            <a:extLst>
              <a:ext uri="{28A0092B-C50C-407E-A947-70E740481C1C}">
                <a14:useLocalDpi xmlns:a14="http://schemas.microsoft.com/office/drawing/2010/main"/>
              </a:ext>
            </a:extLst>
          </a:blip>
          <a:stretch>
            <a:fillRect/>
          </a:stretch>
        </p:blipFill>
        <p:spPr>
          <a:xfrm>
            <a:off x="-298" y="14459"/>
            <a:ext cx="9144595" cy="5114583"/>
          </a:xfrm>
          <a:prstGeom prst="rect">
            <a:avLst/>
          </a:prstGeom>
        </p:spPr>
      </p:pic>
      <p:sp>
        <p:nvSpPr>
          <p:cNvPr id="6" name="Rectangle 5">
            <a:extLst>
              <a:ext uri="{FF2B5EF4-FFF2-40B4-BE49-F238E27FC236}">
                <a16:creationId xmlns:a16="http://schemas.microsoft.com/office/drawing/2014/main" id="{389ED4BF-9BE9-0246-BD3C-D002B124E734}"/>
              </a:ext>
            </a:extLst>
          </p:cNvPr>
          <p:cNvSpPr/>
          <p:nvPr userDrawn="1"/>
        </p:nvSpPr>
        <p:spPr>
          <a:xfrm rot="10800000">
            <a:off x="0" y="0"/>
            <a:ext cx="9144000" cy="5129041"/>
          </a:xfrm>
          <a:prstGeom prst="rect">
            <a:avLst/>
          </a:prstGeom>
          <a:gradFill>
            <a:gsLst>
              <a:gs pos="100000">
                <a:schemeClr val="tx1"/>
              </a:gs>
              <a:gs pos="0">
                <a:schemeClr val="tx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8" dirty="0"/>
          </a:p>
        </p:txBody>
      </p:sp>
      <p:pic>
        <p:nvPicPr>
          <p:cNvPr id="4" name="Picture 3">
            <a:extLst>
              <a:ext uri="{FF2B5EF4-FFF2-40B4-BE49-F238E27FC236}">
                <a16:creationId xmlns:a16="http://schemas.microsoft.com/office/drawing/2014/main" id="{5ED586AC-BCBD-F64C-8253-2F23FB7CC0C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298" y="2572574"/>
            <a:ext cx="9144024" cy="2570926"/>
          </a:xfrm>
          <a:prstGeom prst="rect">
            <a:avLst/>
          </a:prstGeom>
        </p:spPr>
      </p:pic>
    </p:spTree>
    <p:extLst>
      <p:ext uri="{BB962C8B-B14F-4D97-AF65-F5344CB8AC3E}">
        <p14:creationId xmlns:p14="http://schemas.microsoft.com/office/powerpoint/2010/main" val="2050062503"/>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polychroma corners">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F684BD5-AC53-A847-B459-B330BB96E3FF}"/>
              </a:ext>
            </a:extLst>
          </p:cNvPr>
          <p:cNvPicPr>
            <a:picLocks noChangeAspect="1"/>
          </p:cNvPicPr>
          <p:nvPr userDrawn="1"/>
        </p:nvPicPr>
        <p:blipFill>
          <a:blip r:embed="rId2" cstate="screen">
            <a:alphaModFix amt="85000"/>
            <a:extLst>
              <a:ext uri="{28A0092B-C50C-407E-A947-70E740481C1C}">
                <a14:useLocalDpi xmlns:a14="http://schemas.microsoft.com/office/drawing/2010/main"/>
              </a:ext>
            </a:extLst>
          </a:blip>
          <a:stretch>
            <a:fillRect/>
          </a:stretch>
        </p:blipFill>
        <p:spPr>
          <a:xfrm>
            <a:off x="-298" y="251"/>
            <a:ext cx="9145738" cy="5143640"/>
          </a:xfrm>
          <a:prstGeom prst="rect">
            <a:avLst/>
          </a:prstGeom>
        </p:spPr>
      </p:pic>
      <p:pic>
        <p:nvPicPr>
          <p:cNvPr id="4" name="Picture 3">
            <a:extLst>
              <a:ext uri="{FF2B5EF4-FFF2-40B4-BE49-F238E27FC236}">
                <a16:creationId xmlns:a16="http://schemas.microsoft.com/office/drawing/2014/main" id="{9D55A81F-BEE4-ED44-A551-CAF6FCD94E66}"/>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flipV="1">
            <a:off x="-298" y="0"/>
            <a:ext cx="9145738" cy="5143249"/>
          </a:xfrm>
          <a:prstGeom prst="rect">
            <a:avLst/>
          </a:prstGeom>
        </p:spPr>
      </p:pic>
      <p:sp>
        <p:nvSpPr>
          <p:cNvPr id="5" name="Rectangle 4">
            <a:extLst>
              <a:ext uri="{FF2B5EF4-FFF2-40B4-BE49-F238E27FC236}">
                <a16:creationId xmlns:a16="http://schemas.microsoft.com/office/drawing/2014/main" id="{C6739785-A67A-F54C-8439-CA7590E4C2D9}"/>
              </a:ext>
            </a:extLst>
          </p:cNvPr>
          <p:cNvSpPr/>
          <p:nvPr userDrawn="1"/>
        </p:nvSpPr>
        <p:spPr>
          <a:xfrm>
            <a:off x="828431" y="0"/>
            <a:ext cx="7744627" cy="5129041"/>
          </a:xfrm>
          <a:prstGeom prst="rect">
            <a:avLst/>
          </a:prstGeom>
          <a:gradFill>
            <a:gsLst>
              <a:gs pos="66500">
                <a:srgbClr val="000000"/>
              </a:gs>
              <a:gs pos="33000">
                <a:schemeClr val="tx1"/>
              </a:gs>
              <a:gs pos="0">
                <a:schemeClr val="tx1">
                  <a:alpha val="0"/>
                </a:schemeClr>
              </a:gs>
              <a:gs pos="100000">
                <a:schemeClr val="tx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8" dirty="0"/>
          </a:p>
        </p:txBody>
      </p:sp>
    </p:spTree>
    <p:extLst>
      <p:ext uri="{BB962C8B-B14F-4D97-AF65-F5344CB8AC3E}">
        <p14:creationId xmlns:p14="http://schemas.microsoft.com/office/powerpoint/2010/main" val="3120589728"/>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blurple corners">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C656004-9A68-F043-B449-011D1496820E}"/>
              </a:ext>
            </a:extLst>
          </p:cNvPr>
          <p:cNvPicPr>
            <a:picLocks noChangeAspect="1"/>
          </p:cNvPicPr>
          <p:nvPr userDrawn="1"/>
        </p:nvPicPr>
        <p:blipFill>
          <a:blip r:embed="rId2" cstate="screen">
            <a:alphaModFix amt="85000"/>
            <a:extLst>
              <a:ext uri="{28A0092B-C50C-407E-A947-70E740481C1C}">
                <a14:useLocalDpi xmlns:a14="http://schemas.microsoft.com/office/drawing/2010/main"/>
              </a:ext>
            </a:extLst>
          </a:blip>
          <a:stretch>
            <a:fillRect/>
          </a:stretch>
        </p:blipFill>
        <p:spPr>
          <a:xfrm>
            <a:off x="-298" y="251"/>
            <a:ext cx="9145738" cy="5143640"/>
          </a:xfrm>
          <a:prstGeom prst="rect">
            <a:avLst/>
          </a:prstGeom>
        </p:spPr>
      </p:pic>
      <p:pic>
        <p:nvPicPr>
          <p:cNvPr id="3" name="Picture 2">
            <a:extLst>
              <a:ext uri="{FF2B5EF4-FFF2-40B4-BE49-F238E27FC236}">
                <a16:creationId xmlns:a16="http://schemas.microsoft.com/office/drawing/2014/main" id="{83BF172F-DB86-1C41-BA0F-B2D4F2A79E4B}"/>
              </a:ext>
            </a:extLst>
          </p:cNvPr>
          <p:cNvPicPr>
            <a:picLocks noChangeAspect="1"/>
          </p:cNvPicPr>
          <p:nvPr userDrawn="1"/>
        </p:nvPicPr>
        <p:blipFill>
          <a:blip r:embed="rId3" cstate="screen">
            <a:alphaModFix amt="85000"/>
            <a:extLst>
              <a:ext uri="{28A0092B-C50C-407E-A947-70E740481C1C}">
                <a14:useLocalDpi xmlns:a14="http://schemas.microsoft.com/office/drawing/2010/main"/>
              </a:ext>
            </a:extLst>
          </a:blip>
          <a:stretch>
            <a:fillRect/>
          </a:stretch>
        </p:blipFill>
        <p:spPr>
          <a:xfrm flipV="1">
            <a:off x="-298" y="251"/>
            <a:ext cx="9144024" cy="5142676"/>
          </a:xfrm>
          <a:prstGeom prst="rect">
            <a:avLst/>
          </a:prstGeom>
        </p:spPr>
      </p:pic>
      <p:sp>
        <p:nvSpPr>
          <p:cNvPr id="16" name="Rectangle 15">
            <a:extLst>
              <a:ext uri="{FF2B5EF4-FFF2-40B4-BE49-F238E27FC236}">
                <a16:creationId xmlns:a16="http://schemas.microsoft.com/office/drawing/2014/main" id="{185EC8B0-A3FD-D04F-9AE6-834E112C5140}"/>
              </a:ext>
            </a:extLst>
          </p:cNvPr>
          <p:cNvSpPr/>
          <p:nvPr userDrawn="1"/>
        </p:nvSpPr>
        <p:spPr>
          <a:xfrm>
            <a:off x="828431" y="0"/>
            <a:ext cx="7744627" cy="5129041"/>
          </a:xfrm>
          <a:prstGeom prst="rect">
            <a:avLst/>
          </a:prstGeom>
          <a:gradFill>
            <a:gsLst>
              <a:gs pos="66500">
                <a:srgbClr val="000000"/>
              </a:gs>
              <a:gs pos="33000">
                <a:schemeClr val="tx1"/>
              </a:gs>
              <a:gs pos="0">
                <a:schemeClr val="tx1">
                  <a:alpha val="0"/>
                </a:schemeClr>
              </a:gs>
              <a:gs pos="100000">
                <a:schemeClr val="tx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8" dirty="0"/>
          </a:p>
        </p:txBody>
      </p:sp>
    </p:spTree>
    <p:extLst>
      <p:ext uri="{BB962C8B-B14F-4D97-AF65-F5344CB8AC3E}">
        <p14:creationId xmlns:p14="http://schemas.microsoft.com/office/powerpoint/2010/main" val="67367868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orange corners">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AB718FD-6F22-524B-9D7D-983F8A37D654}"/>
              </a:ext>
            </a:extLst>
          </p:cNvPr>
          <p:cNvPicPr>
            <a:picLocks noChangeAspect="1"/>
          </p:cNvPicPr>
          <p:nvPr userDrawn="1"/>
        </p:nvPicPr>
        <p:blipFill>
          <a:blip r:embed="rId2" cstate="screen">
            <a:alphaModFix amt="85000"/>
            <a:extLst>
              <a:ext uri="{28A0092B-C50C-407E-A947-70E740481C1C}">
                <a14:useLocalDpi xmlns:a14="http://schemas.microsoft.com/office/drawing/2010/main"/>
              </a:ext>
            </a:extLst>
          </a:blip>
          <a:stretch>
            <a:fillRect/>
          </a:stretch>
        </p:blipFill>
        <p:spPr>
          <a:xfrm>
            <a:off x="-298" y="251"/>
            <a:ext cx="9145738" cy="5143640"/>
          </a:xfrm>
          <a:prstGeom prst="rect">
            <a:avLst/>
          </a:prstGeom>
        </p:spPr>
      </p:pic>
      <p:pic>
        <p:nvPicPr>
          <p:cNvPr id="9" name="Picture 8">
            <a:extLst>
              <a:ext uri="{FF2B5EF4-FFF2-40B4-BE49-F238E27FC236}">
                <a16:creationId xmlns:a16="http://schemas.microsoft.com/office/drawing/2014/main" id="{8B1CFADF-E352-FA48-8534-4BF398E4FC81}"/>
              </a:ext>
            </a:extLst>
          </p:cNvPr>
          <p:cNvPicPr>
            <a:picLocks noChangeAspect="1"/>
          </p:cNvPicPr>
          <p:nvPr userDrawn="1"/>
        </p:nvPicPr>
        <p:blipFill>
          <a:blip r:embed="rId3" cstate="screen">
            <a:alphaModFix amt="70000"/>
            <a:extLst>
              <a:ext uri="{28A0092B-C50C-407E-A947-70E740481C1C}">
                <a14:useLocalDpi xmlns:a14="http://schemas.microsoft.com/office/drawing/2010/main"/>
              </a:ext>
            </a:extLst>
          </a:blip>
          <a:stretch>
            <a:fillRect/>
          </a:stretch>
        </p:blipFill>
        <p:spPr>
          <a:xfrm flipV="1">
            <a:off x="-298" y="251"/>
            <a:ext cx="9144024" cy="5142676"/>
          </a:xfrm>
          <a:prstGeom prst="rect">
            <a:avLst/>
          </a:prstGeom>
        </p:spPr>
      </p:pic>
      <p:sp>
        <p:nvSpPr>
          <p:cNvPr id="10" name="Rectangle 9">
            <a:extLst>
              <a:ext uri="{FF2B5EF4-FFF2-40B4-BE49-F238E27FC236}">
                <a16:creationId xmlns:a16="http://schemas.microsoft.com/office/drawing/2014/main" id="{068C9845-F6E8-0F4C-B3CE-474DF1F847F3}"/>
              </a:ext>
            </a:extLst>
          </p:cNvPr>
          <p:cNvSpPr/>
          <p:nvPr userDrawn="1"/>
        </p:nvSpPr>
        <p:spPr>
          <a:xfrm>
            <a:off x="828431" y="0"/>
            <a:ext cx="7744627" cy="5129041"/>
          </a:xfrm>
          <a:prstGeom prst="rect">
            <a:avLst/>
          </a:prstGeom>
          <a:gradFill>
            <a:gsLst>
              <a:gs pos="66500">
                <a:srgbClr val="000000"/>
              </a:gs>
              <a:gs pos="33000">
                <a:schemeClr val="tx1"/>
              </a:gs>
              <a:gs pos="0">
                <a:schemeClr val="tx1">
                  <a:alpha val="0"/>
                </a:schemeClr>
              </a:gs>
              <a:gs pos="100000">
                <a:schemeClr val="tx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8" dirty="0"/>
          </a:p>
        </p:txBody>
      </p:sp>
    </p:spTree>
    <p:extLst>
      <p:ext uri="{BB962C8B-B14F-4D97-AF65-F5344CB8AC3E}">
        <p14:creationId xmlns:p14="http://schemas.microsoft.com/office/powerpoint/2010/main" val="1841026969"/>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green corners">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B3D1236-E13D-F744-8B89-696998E2035D}"/>
              </a:ext>
            </a:extLst>
          </p:cNvPr>
          <p:cNvPicPr>
            <a:picLocks noChangeAspect="1"/>
          </p:cNvPicPr>
          <p:nvPr userDrawn="1"/>
        </p:nvPicPr>
        <p:blipFill>
          <a:blip r:embed="rId2" cstate="screen">
            <a:alphaModFix amt="85000"/>
            <a:extLst>
              <a:ext uri="{28A0092B-C50C-407E-A947-70E740481C1C}">
                <a14:useLocalDpi xmlns:a14="http://schemas.microsoft.com/office/drawing/2010/main"/>
              </a:ext>
            </a:extLst>
          </a:blip>
          <a:stretch>
            <a:fillRect/>
          </a:stretch>
        </p:blipFill>
        <p:spPr>
          <a:xfrm>
            <a:off x="-298" y="251"/>
            <a:ext cx="9145738" cy="5143640"/>
          </a:xfrm>
          <a:prstGeom prst="rect">
            <a:avLst/>
          </a:prstGeom>
        </p:spPr>
      </p:pic>
      <p:pic>
        <p:nvPicPr>
          <p:cNvPr id="7" name="Picture 6">
            <a:extLst>
              <a:ext uri="{FF2B5EF4-FFF2-40B4-BE49-F238E27FC236}">
                <a16:creationId xmlns:a16="http://schemas.microsoft.com/office/drawing/2014/main" id="{A8560FCB-C1E2-7544-A14F-6621429E7A24}"/>
              </a:ext>
            </a:extLst>
          </p:cNvPr>
          <p:cNvPicPr>
            <a:picLocks noChangeAspect="1"/>
          </p:cNvPicPr>
          <p:nvPr userDrawn="1"/>
        </p:nvPicPr>
        <p:blipFill>
          <a:blip r:embed="rId3" cstate="screen">
            <a:alphaModFix amt="85000"/>
            <a:extLst>
              <a:ext uri="{28A0092B-C50C-407E-A947-70E740481C1C}">
                <a14:useLocalDpi xmlns:a14="http://schemas.microsoft.com/office/drawing/2010/main"/>
              </a:ext>
            </a:extLst>
          </a:blip>
          <a:stretch>
            <a:fillRect/>
          </a:stretch>
        </p:blipFill>
        <p:spPr>
          <a:xfrm flipV="1">
            <a:off x="-298" y="251"/>
            <a:ext cx="9144024" cy="5142676"/>
          </a:xfrm>
          <a:prstGeom prst="rect">
            <a:avLst/>
          </a:prstGeom>
        </p:spPr>
      </p:pic>
      <p:sp>
        <p:nvSpPr>
          <p:cNvPr id="10" name="Rectangle 9">
            <a:extLst>
              <a:ext uri="{FF2B5EF4-FFF2-40B4-BE49-F238E27FC236}">
                <a16:creationId xmlns:a16="http://schemas.microsoft.com/office/drawing/2014/main" id="{EE3CD998-4413-1F4E-8668-17FB35E0124B}"/>
              </a:ext>
            </a:extLst>
          </p:cNvPr>
          <p:cNvSpPr/>
          <p:nvPr userDrawn="1"/>
        </p:nvSpPr>
        <p:spPr>
          <a:xfrm>
            <a:off x="828431" y="0"/>
            <a:ext cx="7744627" cy="5129041"/>
          </a:xfrm>
          <a:prstGeom prst="rect">
            <a:avLst/>
          </a:prstGeom>
          <a:gradFill>
            <a:gsLst>
              <a:gs pos="66500">
                <a:srgbClr val="000000"/>
              </a:gs>
              <a:gs pos="33000">
                <a:schemeClr val="tx1"/>
              </a:gs>
              <a:gs pos="0">
                <a:schemeClr val="tx1">
                  <a:alpha val="0"/>
                </a:schemeClr>
              </a:gs>
              <a:gs pos="100000">
                <a:schemeClr val="tx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8" dirty="0"/>
          </a:p>
        </p:txBody>
      </p:sp>
    </p:spTree>
    <p:extLst>
      <p:ext uri="{BB962C8B-B14F-4D97-AF65-F5344CB8AC3E}">
        <p14:creationId xmlns:p14="http://schemas.microsoft.com/office/powerpoint/2010/main" val="3741585723"/>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pink corners">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DADD54F-CA29-B644-B779-BA51EF126A26}"/>
              </a:ext>
            </a:extLst>
          </p:cNvPr>
          <p:cNvPicPr>
            <a:picLocks noChangeAspect="1"/>
          </p:cNvPicPr>
          <p:nvPr userDrawn="1"/>
        </p:nvPicPr>
        <p:blipFill>
          <a:blip r:embed="rId2" cstate="screen">
            <a:alphaModFix amt="85000"/>
            <a:extLst>
              <a:ext uri="{28A0092B-C50C-407E-A947-70E740481C1C}">
                <a14:useLocalDpi xmlns:a14="http://schemas.microsoft.com/office/drawing/2010/main"/>
              </a:ext>
            </a:extLst>
          </a:blip>
          <a:stretch>
            <a:fillRect/>
          </a:stretch>
        </p:blipFill>
        <p:spPr>
          <a:xfrm>
            <a:off x="-298" y="251"/>
            <a:ext cx="9145738" cy="5143640"/>
          </a:xfrm>
          <a:prstGeom prst="rect">
            <a:avLst/>
          </a:prstGeom>
        </p:spPr>
      </p:pic>
      <p:pic>
        <p:nvPicPr>
          <p:cNvPr id="9" name="Picture 8">
            <a:extLst>
              <a:ext uri="{FF2B5EF4-FFF2-40B4-BE49-F238E27FC236}">
                <a16:creationId xmlns:a16="http://schemas.microsoft.com/office/drawing/2014/main" id="{CF30BF33-2763-2D44-80ED-A64BC612E56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flipV="1">
            <a:off x="-298" y="824"/>
            <a:ext cx="9144024" cy="5142676"/>
          </a:xfrm>
          <a:prstGeom prst="rect">
            <a:avLst/>
          </a:prstGeom>
        </p:spPr>
      </p:pic>
      <p:sp>
        <p:nvSpPr>
          <p:cNvPr id="10" name="Rectangle 9">
            <a:extLst>
              <a:ext uri="{FF2B5EF4-FFF2-40B4-BE49-F238E27FC236}">
                <a16:creationId xmlns:a16="http://schemas.microsoft.com/office/drawing/2014/main" id="{58828C32-ADDC-4749-9519-42109EA36329}"/>
              </a:ext>
            </a:extLst>
          </p:cNvPr>
          <p:cNvSpPr/>
          <p:nvPr userDrawn="1"/>
        </p:nvSpPr>
        <p:spPr>
          <a:xfrm>
            <a:off x="828431" y="0"/>
            <a:ext cx="7744627" cy="5129041"/>
          </a:xfrm>
          <a:prstGeom prst="rect">
            <a:avLst/>
          </a:prstGeom>
          <a:gradFill>
            <a:gsLst>
              <a:gs pos="66500">
                <a:srgbClr val="000000"/>
              </a:gs>
              <a:gs pos="33000">
                <a:schemeClr val="tx1"/>
              </a:gs>
              <a:gs pos="0">
                <a:schemeClr val="tx1">
                  <a:alpha val="0"/>
                </a:schemeClr>
              </a:gs>
              <a:gs pos="100000">
                <a:schemeClr val="tx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8" dirty="0"/>
          </a:p>
        </p:txBody>
      </p:sp>
    </p:spTree>
    <p:extLst>
      <p:ext uri="{BB962C8B-B14F-4D97-AF65-F5344CB8AC3E}">
        <p14:creationId xmlns:p14="http://schemas.microsoft.com/office/powerpoint/2010/main" val="9709180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85750"/>
            <a:ext cx="8229600" cy="685800"/>
          </a:xfrm>
        </p:spPr>
        <p:txBody>
          <a:bodyPr>
            <a:normAutofit/>
          </a:bodyPr>
          <a:lstStyle>
            <a:lvl1pPr>
              <a:defRPr sz="2800">
                <a:solidFill>
                  <a:schemeClr val="tx1"/>
                </a:solidFill>
              </a:defRPr>
            </a:lvl1pPr>
          </a:lstStyle>
          <a:p>
            <a:r>
              <a:rPr lang="en-US"/>
              <a:t>Click to edit Master title style</a:t>
            </a:r>
            <a:endParaRPr lang="en-US" dirty="0"/>
          </a:p>
        </p:txBody>
      </p:sp>
      <p:sp>
        <p:nvSpPr>
          <p:cNvPr id="3" name="Content Placeholder 2"/>
          <p:cNvSpPr>
            <a:spLocks noGrp="1"/>
          </p:cNvSpPr>
          <p:nvPr>
            <p:ph sz="half" idx="1"/>
          </p:nvPr>
        </p:nvSpPr>
        <p:spPr>
          <a:xfrm>
            <a:off x="457200" y="1023728"/>
            <a:ext cx="3943350" cy="3472073"/>
          </a:xfrm>
        </p:spPr>
        <p:txBody>
          <a:bodyPr/>
          <a:lstStyle>
            <a:lvl1pPr>
              <a:defRPr sz="2200">
                <a:solidFill>
                  <a:schemeClr val="tx1"/>
                </a:solidFill>
              </a:defRPr>
            </a:lvl1pPr>
            <a:lvl2pPr>
              <a:defRPr sz="20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743450" y="1023728"/>
            <a:ext cx="3943350" cy="3472073"/>
          </a:xfrm>
        </p:spPr>
        <p:txBody>
          <a:bodyPr/>
          <a:lstStyle>
            <a:lvl1pPr>
              <a:defRPr sz="2200">
                <a:solidFill>
                  <a:schemeClr val="tx1"/>
                </a:solidFill>
              </a:defRPr>
            </a:lvl1pPr>
            <a:lvl2pPr>
              <a:defRPr sz="20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09737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type="tx">
  <p:cSld name="Black">
    <p:spTree>
      <p:nvGrpSpPr>
        <p:cNvPr id="1" name=""/>
        <p:cNvGrpSpPr/>
        <p:nvPr/>
      </p:nvGrpSpPr>
      <p:grpSpPr>
        <a:xfrm>
          <a:off x="0" y="0"/>
          <a:ext cx="0" cy="0"/>
          <a:chOff x="0" y="0"/>
          <a:chExt cx="0" cy="0"/>
        </a:xfrm>
      </p:grpSpPr>
      <p:sp>
        <p:nvSpPr>
          <p:cNvPr id="1192" name="Title Text"/>
          <p:cNvSpPr txBox="1">
            <a:spLocks noGrp="1"/>
          </p:cNvSpPr>
          <p:nvPr>
            <p:ph type="title"/>
          </p:nvPr>
        </p:nvSpPr>
        <p:spPr>
          <a:xfrm>
            <a:off x="628814" y="497976"/>
            <a:ext cx="7888159" cy="994544"/>
          </a:xfrm>
          <a:prstGeom prst="rect">
            <a:avLst/>
          </a:prstGeom>
        </p:spPr>
        <p:txBody>
          <a:bodyPr/>
          <a:lstStyle>
            <a:lvl1pPr>
              <a:defRPr spc="263"/>
            </a:lvl1pPr>
          </a:lstStyle>
          <a:p>
            <a:r>
              <a:t>Title Text</a:t>
            </a:r>
          </a:p>
        </p:txBody>
      </p:sp>
      <p:sp>
        <p:nvSpPr>
          <p:cNvPr id="1193" name="Slide Number"/>
          <p:cNvSpPr txBox="1">
            <a:spLocks noGrp="1"/>
          </p:cNvSpPr>
          <p:nvPr>
            <p:ph type="sldNum" sz="quarter" idx="2"/>
          </p:nvPr>
        </p:nvSpPr>
        <p:spPr>
          <a:xfrm>
            <a:off x="6463721" y="4688503"/>
            <a:ext cx="89480" cy="157519"/>
          </a:xfrm>
          <a:prstGeom prst="rect">
            <a:avLst/>
          </a:prstGeom>
        </p:spPr>
        <p:txBody>
          <a:bodyPr/>
          <a:lstStyle/>
          <a:p>
            <a:fld id="{86CB4B4D-7CA3-9044-876B-883B54F8677D}" type="slidenum">
              <a:rPr/>
              <a:t>‹#›</a:t>
            </a:fld>
            <a:endParaRPr dirty="0"/>
          </a:p>
        </p:txBody>
      </p:sp>
    </p:spTree>
    <p:extLst>
      <p:ext uri="{BB962C8B-B14F-4D97-AF65-F5344CB8AC3E}">
        <p14:creationId xmlns:p14="http://schemas.microsoft.com/office/powerpoint/2010/main" val="3556201770"/>
      </p:ext>
    </p:extLst>
  </p:cSld>
  <p:clrMapOvr>
    <a:masterClrMapping/>
  </p:clrMapOvr>
  <p:transition spd="med"/>
</p:sldLayout>
</file>

<file path=ppt/slideLayouts/slideLayout91.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65" name="Slide Number"/>
          <p:cNvSpPr txBox="1">
            <a:spLocks noGrp="1"/>
          </p:cNvSpPr>
          <p:nvPr>
            <p:ph type="sldNum" sz="quarter" idx="2"/>
          </p:nvPr>
        </p:nvSpPr>
        <p:spPr>
          <a:prstGeom prst="rect">
            <a:avLst/>
          </a:prstGeom>
        </p:spPr>
        <p:txBody>
          <a:bodyPr/>
          <a:lstStyle/>
          <a:p>
            <a:fld id="{86CB4B4D-7CA3-9044-876B-883B54F8677D}" type="slidenum">
              <a:rPr/>
              <a:t>‹#›</a:t>
            </a:fld>
            <a:endParaRPr dirty="0"/>
          </a:p>
        </p:txBody>
      </p:sp>
    </p:spTree>
    <p:extLst>
      <p:ext uri="{BB962C8B-B14F-4D97-AF65-F5344CB8AC3E}">
        <p14:creationId xmlns:p14="http://schemas.microsoft.com/office/powerpoint/2010/main" val="2681913945"/>
      </p:ext>
    </p:extLst>
  </p:cSld>
  <p:clrMapOvr>
    <a:masterClrMapping/>
  </p:clrMapOvr>
  <p:transition spd="med"/>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preserve="1" userDrawn="1">
  <p:cSld name="Walkin">
    <p:spTree>
      <p:nvGrpSpPr>
        <p:cNvPr id="1" name=""/>
        <p:cNvGrpSpPr/>
        <p:nvPr/>
      </p:nvGrpSpPr>
      <p:grpSpPr>
        <a:xfrm>
          <a:off x="0" y="0"/>
          <a:ext cx="0" cy="0"/>
          <a:chOff x="0" y="0"/>
          <a:chExt cx="0" cy="0"/>
        </a:xfrm>
      </p:grpSpPr>
      <p:pic>
        <p:nvPicPr>
          <p:cNvPr id="3" name="Picture 2" descr="A rainbow in the background&#10;&#10;Description automatically generated">
            <a:extLst>
              <a:ext uri="{FF2B5EF4-FFF2-40B4-BE49-F238E27FC236}">
                <a16:creationId xmlns:a16="http://schemas.microsoft.com/office/drawing/2014/main" id="{790792DD-1A4A-4483-AE97-B4E5E7907F0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9144000" cy="5143500"/>
          </a:xfrm>
          <a:prstGeom prst="rect">
            <a:avLst/>
          </a:prstGeom>
        </p:spPr>
      </p:pic>
      <p:sp>
        <p:nvSpPr>
          <p:cNvPr id="12" name="Rectangle 11">
            <a:extLst>
              <a:ext uri="{FF2B5EF4-FFF2-40B4-BE49-F238E27FC236}">
                <a16:creationId xmlns:a16="http://schemas.microsoft.com/office/drawing/2014/main" id="{76BF84AE-A090-47BB-827B-623089D88EFB}"/>
              </a:ext>
            </a:extLst>
          </p:cNvPr>
          <p:cNvSpPr/>
          <p:nvPr userDrawn="1"/>
        </p:nvSpPr>
        <p:spPr bwMode="auto">
          <a:xfrm>
            <a:off x="201929" y="1558350"/>
            <a:ext cx="4706230" cy="20220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00" fontAlgn="base">
              <a:lnSpc>
                <a:spcPct val="90000"/>
              </a:lnSpc>
              <a:spcBef>
                <a:spcPct val="0"/>
              </a:spcBef>
              <a:spcAft>
                <a:spcPct val="0"/>
              </a:spcAft>
            </a:pPr>
            <a:endParaRPr lang="en-US" sz="1764"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3" name="AutoShape 7">
            <a:extLst>
              <a:ext uri="{FF2B5EF4-FFF2-40B4-BE49-F238E27FC236}">
                <a16:creationId xmlns:a16="http://schemas.microsoft.com/office/drawing/2014/main" id="{77E3AF4C-0B95-4CC2-9AEF-E7CFFF8A2F9F}"/>
              </a:ext>
            </a:extLst>
          </p:cNvPr>
          <p:cNvSpPr>
            <a:spLocks noChangeAspect="1" noChangeArrowheads="1" noTextEdit="1"/>
          </p:cNvSpPr>
          <p:nvPr userDrawn="1"/>
        </p:nvSpPr>
        <p:spPr bwMode="auto">
          <a:xfrm>
            <a:off x="0" y="0"/>
            <a:ext cx="9144000" cy="51415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7150" tIns="28575" rIns="57150" bIns="28575" numCol="1" anchor="t" anchorCtr="0" compatLnSpc="1">
            <a:prstTxWarp prst="textNoShape">
              <a:avLst/>
            </a:prstTxWarp>
          </a:bodyPr>
          <a:lstStyle/>
          <a:p>
            <a:endParaRPr lang="en-US" sz="1125" dirty="0"/>
          </a:p>
        </p:txBody>
      </p:sp>
      <p:pic>
        <p:nvPicPr>
          <p:cNvPr id="4" name="Graphic 3">
            <a:extLst>
              <a:ext uri="{FF2B5EF4-FFF2-40B4-BE49-F238E27FC236}">
                <a16:creationId xmlns:a16="http://schemas.microsoft.com/office/drawing/2014/main" id="{F9D35F07-9C72-45F5-A028-56413488064E}"/>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58565" y="2067076"/>
            <a:ext cx="3659379" cy="914845"/>
          </a:xfrm>
          <a:prstGeom prst="rect">
            <a:avLst/>
          </a:prstGeom>
        </p:spPr>
      </p:pic>
    </p:spTree>
    <p:extLst>
      <p:ext uri="{BB962C8B-B14F-4D97-AF65-F5344CB8AC3E}">
        <p14:creationId xmlns:p14="http://schemas.microsoft.com/office/powerpoint/2010/main" val="2965673871"/>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preserve="1" userDrawn="1">
  <p:cSld name="Title_OneSpeaker">
    <p:spTree>
      <p:nvGrpSpPr>
        <p:cNvPr id="1" name=""/>
        <p:cNvGrpSpPr/>
        <p:nvPr/>
      </p:nvGrpSpPr>
      <p:grpSpPr>
        <a:xfrm>
          <a:off x="0" y="0"/>
          <a:ext cx="0" cy="0"/>
          <a:chOff x="0" y="0"/>
          <a:chExt cx="0" cy="0"/>
        </a:xfrm>
      </p:grpSpPr>
      <p:pic>
        <p:nvPicPr>
          <p:cNvPr id="3" name="Picture 2" descr="A sunset in the background&#10;&#10;Description automatically generated">
            <a:extLst>
              <a:ext uri="{FF2B5EF4-FFF2-40B4-BE49-F238E27FC236}">
                <a16:creationId xmlns:a16="http://schemas.microsoft.com/office/drawing/2014/main" id="{11440EF5-827C-4D71-B675-62BA6DAE5C2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9143872" cy="5143500"/>
          </a:xfrm>
          <a:prstGeom prst="rect">
            <a:avLst/>
          </a:prstGeom>
        </p:spPr>
      </p:pic>
      <p:sp>
        <p:nvSpPr>
          <p:cNvPr id="12" name="Title 1">
            <a:extLst>
              <a:ext uri="{FF2B5EF4-FFF2-40B4-BE49-F238E27FC236}">
                <a16:creationId xmlns:a16="http://schemas.microsoft.com/office/drawing/2014/main" id="{9597671E-0E52-49EB-9EDA-4A61696D250F}"/>
              </a:ext>
            </a:extLst>
          </p:cNvPr>
          <p:cNvSpPr>
            <a:spLocks noGrp="1"/>
          </p:cNvSpPr>
          <p:nvPr>
            <p:ph type="title" hasCustomPrompt="1"/>
          </p:nvPr>
        </p:nvSpPr>
        <p:spPr bwMode="white">
          <a:xfrm>
            <a:off x="201930" y="1807284"/>
            <a:ext cx="6538873" cy="1156607"/>
          </a:xfrm>
          <a:noFill/>
        </p:spPr>
        <p:txBody>
          <a:bodyPr lIns="182880" tIns="146304" rIns="182880" bIns="146304" anchor="t" anchorCtr="0"/>
          <a:lstStyle>
            <a:lvl1pPr>
              <a:defRPr sz="3375" spc="-74" baseline="0">
                <a:solidFill>
                  <a:schemeClr val="tx1"/>
                </a:solidFill>
              </a:defRPr>
            </a:lvl1pPr>
          </a:lstStyle>
          <a:p>
            <a:r>
              <a:rPr lang="en-US" dirty="0"/>
              <a:t>Presentation Title here</a:t>
            </a:r>
          </a:p>
        </p:txBody>
      </p:sp>
      <p:sp>
        <p:nvSpPr>
          <p:cNvPr id="15" name="Text Placeholder 2">
            <a:extLst>
              <a:ext uri="{FF2B5EF4-FFF2-40B4-BE49-F238E27FC236}">
                <a16:creationId xmlns:a16="http://schemas.microsoft.com/office/drawing/2014/main" id="{D6B07F55-9734-4F2D-AF1E-28F0D5389938}"/>
              </a:ext>
            </a:extLst>
          </p:cNvPr>
          <p:cNvSpPr>
            <a:spLocks noGrp="1"/>
          </p:cNvSpPr>
          <p:nvPr>
            <p:ph type="body" sz="quarter" idx="14" hasCustomPrompt="1"/>
          </p:nvPr>
        </p:nvSpPr>
        <p:spPr bwMode="white">
          <a:xfrm>
            <a:off x="202406" y="3071095"/>
            <a:ext cx="6536530" cy="290228"/>
          </a:xfrm>
        </p:spPr>
        <p:txBody>
          <a:bodyPr lIns="182880" tIns="146304" rIns="182880" bIns="146304">
            <a:noAutofit/>
          </a:bodyPr>
          <a:lstStyle>
            <a:lvl1pPr marL="0" marR="0" indent="0" algn="l" defTabSz="685799" rtl="0" eaLnBrk="1" fontAlgn="auto" latinLnBrk="0" hangingPunct="1">
              <a:lnSpc>
                <a:spcPct val="90000"/>
              </a:lnSpc>
              <a:spcBef>
                <a:spcPct val="20000"/>
              </a:spcBef>
              <a:spcAft>
                <a:spcPts val="0"/>
              </a:spcAft>
              <a:buClrTx/>
              <a:buSzPct val="90000"/>
              <a:buFont typeface="Arial" pitchFamily="34" charset="0"/>
              <a:buNone/>
              <a:tabLst/>
              <a:defRPr lang="en-US" sz="1500" b="0" kern="1200" spc="0" baseline="0" dirty="0">
                <a:solidFill>
                  <a:schemeClr val="tx1"/>
                </a:soli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pPr marL="0" marR="0" lvl="0" indent="0" algn="l" defTabSz="685799" rtl="0" eaLnBrk="1" fontAlgn="auto" latinLnBrk="0" hangingPunct="1">
              <a:lnSpc>
                <a:spcPct val="90000"/>
              </a:lnSpc>
              <a:spcBef>
                <a:spcPct val="20000"/>
              </a:spcBef>
              <a:spcAft>
                <a:spcPts val="0"/>
              </a:spcAft>
              <a:buClrTx/>
              <a:buSzPct val="90000"/>
              <a:buFont typeface="Arial" pitchFamily="34" charset="0"/>
              <a:buNone/>
              <a:tabLst/>
            </a:pPr>
            <a:r>
              <a:rPr lang="en-US" dirty="0"/>
              <a:t>Speaker Name</a:t>
            </a:r>
          </a:p>
        </p:txBody>
      </p:sp>
      <p:sp>
        <p:nvSpPr>
          <p:cNvPr id="16" name="Text Placeholder 3">
            <a:extLst>
              <a:ext uri="{FF2B5EF4-FFF2-40B4-BE49-F238E27FC236}">
                <a16:creationId xmlns:a16="http://schemas.microsoft.com/office/drawing/2014/main" id="{676A594D-095C-4919-88A2-D3E868BF166C}"/>
              </a:ext>
            </a:extLst>
          </p:cNvPr>
          <p:cNvSpPr>
            <a:spLocks noGrp="1"/>
          </p:cNvSpPr>
          <p:nvPr>
            <p:ph type="body" sz="quarter" idx="15" hasCustomPrompt="1"/>
          </p:nvPr>
        </p:nvSpPr>
        <p:spPr bwMode="white">
          <a:xfrm>
            <a:off x="201930" y="1270599"/>
            <a:ext cx="6538873" cy="468590"/>
          </a:xfrm>
        </p:spPr>
        <p:txBody>
          <a:bodyPr vert="horz" wrap="square" lIns="182880" tIns="146304" rIns="182880" bIns="146304" rtlCol="0">
            <a:spAutoFit/>
          </a:bodyPr>
          <a:lstStyle>
            <a:lvl1pPr>
              <a:defRPr lang="en-US" sz="1250" spc="375" baseline="0" dirty="0">
                <a:solidFill>
                  <a:schemeClr val="tx1"/>
                </a:soli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r>
              <a:rPr lang="en-US" dirty="0" err="1"/>
              <a:t>SessionID</a:t>
            </a:r>
            <a:endParaRPr lang="en-US" dirty="0"/>
          </a:p>
        </p:txBody>
      </p:sp>
      <p:sp>
        <p:nvSpPr>
          <p:cNvPr id="18" name="TextBox 3">
            <a:extLst>
              <a:ext uri="{FF2B5EF4-FFF2-40B4-BE49-F238E27FC236}">
                <a16:creationId xmlns:a16="http://schemas.microsoft.com/office/drawing/2014/main" id="{F4A5ED0B-2348-45FE-AA21-8C4C975D4C38}"/>
              </a:ext>
            </a:extLst>
          </p:cNvPr>
          <p:cNvSpPr txBox="1">
            <a:spLocks noChangeArrowheads="1"/>
          </p:cNvSpPr>
          <p:nvPr userDrawn="1"/>
        </p:nvSpPr>
        <p:spPr bwMode="white">
          <a:xfrm>
            <a:off x="3333750" y="4747790"/>
            <a:ext cx="2476500" cy="86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563" b="0" i="0" dirty="0">
                <a:solidFill>
                  <a:schemeClr val="tx1"/>
                </a:solidFill>
                <a:latin typeface="Amazon Ember" charset="0"/>
                <a:ea typeface="Amazon Ember" charset="0"/>
                <a:cs typeface="Amazon Ember" charset="0"/>
              </a:rPr>
              <a:t>© 2019, Amazon Web Services, Inc. or its affiliates. All rights reserved.</a:t>
            </a:r>
          </a:p>
        </p:txBody>
      </p:sp>
      <p:pic>
        <p:nvPicPr>
          <p:cNvPr id="13" name="Graphic 12">
            <a:extLst>
              <a:ext uri="{FF2B5EF4-FFF2-40B4-BE49-F238E27FC236}">
                <a16:creationId xmlns:a16="http://schemas.microsoft.com/office/drawing/2014/main" id="{5770BF54-E3D8-4402-9F9B-DAEE94A521B5}"/>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342855" y="4671161"/>
            <a:ext cx="672188" cy="153259"/>
          </a:xfrm>
          <a:prstGeom prst="rect">
            <a:avLst/>
          </a:prstGeom>
        </p:spPr>
      </p:pic>
      <p:pic>
        <p:nvPicPr>
          <p:cNvPr id="9" name="Picture 8">
            <a:extLst>
              <a:ext uri="{FF2B5EF4-FFF2-40B4-BE49-F238E27FC236}">
                <a16:creationId xmlns:a16="http://schemas.microsoft.com/office/drawing/2014/main" id="{80AAA59B-A533-4C18-9453-F5AFB683AEA2}"/>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8413348" y="4714736"/>
            <a:ext cx="405736" cy="242569"/>
          </a:xfrm>
          <a:prstGeom prst="rect">
            <a:avLst/>
          </a:prstGeom>
        </p:spPr>
      </p:pic>
      <p:sp>
        <p:nvSpPr>
          <p:cNvPr id="19" name="Text Placeholder 2">
            <a:extLst>
              <a:ext uri="{FF2B5EF4-FFF2-40B4-BE49-F238E27FC236}">
                <a16:creationId xmlns:a16="http://schemas.microsoft.com/office/drawing/2014/main" id="{F67DB87B-3082-4AFC-9402-4B8FD09F93C8}"/>
              </a:ext>
            </a:extLst>
          </p:cNvPr>
          <p:cNvSpPr>
            <a:spLocks noGrp="1"/>
          </p:cNvSpPr>
          <p:nvPr>
            <p:ph type="body" sz="quarter" idx="16" hasCustomPrompt="1"/>
          </p:nvPr>
        </p:nvSpPr>
        <p:spPr bwMode="white">
          <a:xfrm>
            <a:off x="202406" y="3354775"/>
            <a:ext cx="6536530" cy="608126"/>
          </a:xfrm>
        </p:spPr>
        <p:txBody>
          <a:bodyPr lIns="182880" tIns="146304" rIns="182880" bIns="146304">
            <a:noAutofit/>
          </a:bodyPr>
          <a:lstStyle>
            <a:lvl1pPr marL="0" marR="0" indent="0" algn="l" defTabSz="685799" rtl="0" eaLnBrk="1" fontAlgn="auto" latinLnBrk="0" hangingPunct="1">
              <a:lnSpc>
                <a:spcPct val="90000"/>
              </a:lnSpc>
              <a:spcBef>
                <a:spcPct val="20000"/>
              </a:spcBef>
              <a:spcAft>
                <a:spcPts val="0"/>
              </a:spcAft>
              <a:buClrTx/>
              <a:buSzPct val="90000"/>
              <a:buFont typeface="Arial" pitchFamily="34" charset="0"/>
              <a:buNone/>
              <a:tabLst/>
              <a:defRPr lang="en-US" sz="1500" b="0" kern="1200" spc="0" baseline="0" dirty="0">
                <a:solidFill>
                  <a:schemeClr val="tx1"/>
                </a:solidFill>
                <a:latin typeface="+mj-lt"/>
                <a:ea typeface="Amazon Ember Heavy" panose="020B0803020204020204" pitchFamily="34" charset="0"/>
                <a:cs typeface="Amazon Ember Heavy" panose="020B0803020204020204" pitchFamily="34" charset="0"/>
              </a:defRPr>
            </a:lvl1pPr>
          </a:lstStyle>
          <a:p>
            <a:pPr marL="0" marR="0" lvl="0" indent="0" algn="l" defTabSz="685799" rtl="0" eaLnBrk="1" fontAlgn="auto" latinLnBrk="0" hangingPunct="1">
              <a:lnSpc>
                <a:spcPct val="90000"/>
              </a:lnSpc>
              <a:spcBef>
                <a:spcPct val="20000"/>
              </a:spcBef>
              <a:spcAft>
                <a:spcPts val="0"/>
              </a:spcAft>
              <a:buClrTx/>
              <a:buSzPct val="90000"/>
              <a:buFont typeface="Arial" pitchFamily="34" charset="0"/>
              <a:buNone/>
              <a:tabLst/>
            </a:pPr>
            <a:r>
              <a:rPr lang="en-US" dirty="0"/>
              <a:t>Job Title</a:t>
            </a:r>
          </a:p>
          <a:p>
            <a:pPr marL="0" marR="0" lvl="0" indent="0" algn="l" defTabSz="685799" rtl="0" eaLnBrk="1" fontAlgn="auto" latinLnBrk="0" hangingPunct="1">
              <a:lnSpc>
                <a:spcPct val="90000"/>
              </a:lnSpc>
              <a:spcBef>
                <a:spcPct val="20000"/>
              </a:spcBef>
              <a:spcAft>
                <a:spcPts val="0"/>
              </a:spcAft>
              <a:buClrTx/>
              <a:buSzPct val="90000"/>
              <a:buFont typeface="Arial" pitchFamily="34" charset="0"/>
              <a:buNone/>
              <a:tabLst/>
            </a:pPr>
            <a:r>
              <a:rPr lang="en-US" dirty="0"/>
              <a:t>Company Name</a:t>
            </a:r>
          </a:p>
        </p:txBody>
      </p:sp>
    </p:spTree>
    <p:extLst>
      <p:ext uri="{BB962C8B-B14F-4D97-AF65-F5344CB8AC3E}">
        <p14:creationId xmlns:p14="http://schemas.microsoft.com/office/powerpoint/2010/main" val="1283526935"/>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preserve="1" userDrawn="1">
  <p:cSld name="Title_TwoSpeakers">
    <p:spTree>
      <p:nvGrpSpPr>
        <p:cNvPr id="1" name=""/>
        <p:cNvGrpSpPr/>
        <p:nvPr/>
      </p:nvGrpSpPr>
      <p:grpSpPr>
        <a:xfrm>
          <a:off x="0" y="0"/>
          <a:ext cx="0" cy="0"/>
          <a:chOff x="0" y="0"/>
          <a:chExt cx="0" cy="0"/>
        </a:xfrm>
      </p:grpSpPr>
      <p:pic>
        <p:nvPicPr>
          <p:cNvPr id="17" name="Picture 16" descr="A sunset in the background&#10;&#10;Description automatically generated">
            <a:extLst>
              <a:ext uri="{FF2B5EF4-FFF2-40B4-BE49-F238E27FC236}">
                <a16:creationId xmlns:a16="http://schemas.microsoft.com/office/drawing/2014/main" id="{0146A461-2206-4284-B8D4-EF4B81E7E54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9143872" cy="5143500"/>
          </a:xfrm>
          <a:prstGeom prst="rect">
            <a:avLst/>
          </a:prstGeom>
        </p:spPr>
      </p:pic>
      <p:sp>
        <p:nvSpPr>
          <p:cNvPr id="14" name="Title 1">
            <a:extLst>
              <a:ext uri="{FF2B5EF4-FFF2-40B4-BE49-F238E27FC236}">
                <a16:creationId xmlns:a16="http://schemas.microsoft.com/office/drawing/2014/main" id="{B7F95915-D1D2-4E88-9B8E-D63E3E42A593}"/>
              </a:ext>
            </a:extLst>
          </p:cNvPr>
          <p:cNvSpPr>
            <a:spLocks noGrp="1"/>
          </p:cNvSpPr>
          <p:nvPr>
            <p:ph type="title" hasCustomPrompt="1"/>
          </p:nvPr>
        </p:nvSpPr>
        <p:spPr bwMode="white">
          <a:xfrm>
            <a:off x="201930" y="1807284"/>
            <a:ext cx="6538873" cy="1156607"/>
          </a:xfrm>
          <a:noFill/>
        </p:spPr>
        <p:txBody>
          <a:bodyPr lIns="182880" tIns="146304" rIns="182880" bIns="146304" anchor="t" anchorCtr="0"/>
          <a:lstStyle>
            <a:lvl1pPr>
              <a:defRPr sz="3375" spc="-74" baseline="0">
                <a:solidFill>
                  <a:schemeClr val="tx1"/>
                </a:solidFill>
              </a:defRPr>
            </a:lvl1pPr>
          </a:lstStyle>
          <a:p>
            <a:r>
              <a:rPr lang="en-US" dirty="0"/>
              <a:t>Presentation Title here</a:t>
            </a:r>
          </a:p>
        </p:txBody>
      </p:sp>
      <p:sp>
        <p:nvSpPr>
          <p:cNvPr id="19" name="Text Placeholder 3">
            <a:extLst>
              <a:ext uri="{FF2B5EF4-FFF2-40B4-BE49-F238E27FC236}">
                <a16:creationId xmlns:a16="http://schemas.microsoft.com/office/drawing/2014/main" id="{331A1531-8FBF-445F-8866-846D214448AA}"/>
              </a:ext>
            </a:extLst>
          </p:cNvPr>
          <p:cNvSpPr>
            <a:spLocks noGrp="1"/>
          </p:cNvSpPr>
          <p:nvPr>
            <p:ph type="body" sz="quarter" idx="15" hasCustomPrompt="1"/>
          </p:nvPr>
        </p:nvSpPr>
        <p:spPr bwMode="white">
          <a:xfrm>
            <a:off x="201930" y="1270599"/>
            <a:ext cx="6538873" cy="468590"/>
          </a:xfrm>
        </p:spPr>
        <p:txBody>
          <a:bodyPr vert="horz" wrap="square" lIns="182880" tIns="146304" rIns="182880" bIns="146304" rtlCol="0">
            <a:spAutoFit/>
          </a:bodyPr>
          <a:lstStyle>
            <a:lvl1pPr>
              <a:defRPr lang="en-US" sz="1250" spc="375" baseline="0" dirty="0">
                <a:solidFill>
                  <a:schemeClr val="tx1"/>
                </a:soli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r>
              <a:rPr lang="en-US" dirty="0" err="1"/>
              <a:t>SessionID</a:t>
            </a:r>
            <a:endParaRPr lang="en-US" dirty="0"/>
          </a:p>
        </p:txBody>
      </p:sp>
      <p:sp>
        <p:nvSpPr>
          <p:cNvPr id="21" name="TextBox 3">
            <a:extLst>
              <a:ext uri="{FF2B5EF4-FFF2-40B4-BE49-F238E27FC236}">
                <a16:creationId xmlns:a16="http://schemas.microsoft.com/office/drawing/2014/main" id="{134845F9-9F61-4A66-AC78-EA6708F9BAF3}"/>
              </a:ext>
            </a:extLst>
          </p:cNvPr>
          <p:cNvSpPr txBox="1">
            <a:spLocks noChangeArrowheads="1"/>
          </p:cNvSpPr>
          <p:nvPr userDrawn="1"/>
        </p:nvSpPr>
        <p:spPr bwMode="white">
          <a:xfrm>
            <a:off x="3333750" y="4747790"/>
            <a:ext cx="2476500" cy="86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563" b="0" i="0" dirty="0">
                <a:solidFill>
                  <a:schemeClr val="tx1"/>
                </a:solidFill>
                <a:latin typeface="Amazon Ember" charset="0"/>
                <a:ea typeface="Amazon Ember" charset="0"/>
                <a:cs typeface="Amazon Ember" charset="0"/>
              </a:rPr>
              <a:t>© 2019, Amazon Web Services, Inc. or its affiliates. All rights reserved.</a:t>
            </a:r>
          </a:p>
        </p:txBody>
      </p:sp>
      <p:pic>
        <p:nvPicPr>
          <p:cNvPr id="22" name="Graphic 21">
            <a:extLst>
              <a:ext uri="{FF2B5EF4-FFF2-40B4-BE49-F238E27FC236}">
                <a16:creationId xmlns:a16="http://schemas.microsoft.com/office/drawing/2014/main" id="{1825DA3F-11E7-4924-A6AA-8792C1BF7CF6}"/>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342855" y="4671161"/>
            <a:ext cx="672188" cy="153259"/>
          </a:xfrm>
          <a:prstGeom prst="rect">
            <a:avLst/>
          </a:prstGeom>
        </p:spPr>
      </p:pic>
      <p:pic>
        <p:nvPicPr>
          <p:cNvPr id="10" name="Picture 9">
            <a:extLst>
              <a:ext uri="{FF2B5EF4-FFF2-40B4-BE49-F238E27FC236}">
                <a16:creationId xmlns:a16="http://schemas.microsoft.com/office/drawing/2014/main" id="{9CB4F4AF-B9F9-44DD-8032-C8F97415FD93}"/>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8413348" y="4714736"/>
            <a:ext cx="405736" cy="242569"/>
          </a:xfrm>
          <a:prstGeom prst="rect">
            <a:avLst/>
          </a:prstGeom>
        </p:spPr>
      </p:pic>
      <p:sp>
        <p:nvSpPr>
          <p:cNvPr id="12" name="Text Placeholder 2">
            <a:extLst>
              <a:ext uri="{FF2B5EF4-FFF2-40B4-BE49-F238E27FC236}">
                <a16:creationId xmlns:a16="http://schemas.microsoft.com/office/drawing/2014/main" id="{99944C5C-0686-423C-AD25-BDC211CB613E}"/>
              </a:ext>
            </a:extLst>
          </p:cNvPr>
          <p:cNvSpPr>
            <a:spLocks noGrp="1"/>
          </p:cNvSpPr>
          <p:nvPr>
            <p:ph type="body" sz="quarter" idx="14" hasCustomPrompt="1"/>
          </p:nvPr>
        </p:nvSpPr>
        <p:spPr bwMode="white">
          <a:xfrm>
            <a:off x="202406" y="3071095"/>
            <a:ext cx="3131344" cy="290228"/>
          </a:xfrm>
        </p:spPr>
        <p:txBody>
          <a:bodyPr lIns="182880" tIns="146304" rIns="182880" bIns="146304">
            <a:noAutofit/>
          </a:bodyPr>
          <a:lstStyle>
            <a:lvl1pPr marL="0" marR="0" indent="0" algn="l" defTabSz="685799" rtl="0" eaLnBrk="1" fontAlgn="auto" latinLnBrk="0" hangingPunct="1">
              <a:lnSpc>
                <a:spcPct val="90000"/>
              </a:lnSpc>
              <a:spcBef>
                <a:spcPct val="20000"/>
              </a:spcBef>
              <a:spcAft>
                <a:spcPts val="0"/>
              </a:spcAft>
              <a:buClrTx/>
              <a:buSzPct val="90000"/>
              <a:buFont typeface="Arial" pitchFamily="34" charset="0"/>
              <a:buNone/>
              <a:tabLst/>
              <a:defRPr lang="en-US" sz="1500" b="0" kern="1200" spc="0" baseline="0" dirty="0">
                <a:solidFill>
                  <a:schemeClr val="tx1"/>
                </a:soli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pPr marL="0" marR="0" lvl="0" indent="0" algn="l" defTabSz="685799" rtl="0" eaLnBrk="1" fontAlgn="auto" latinLnBrk="0" hangingPunct="1">
              <a:lnSpc>
                <a:spcPct val="90000"/>
              </a:lnSpc>
              <a:spcBef>
                <a:spcPct val="20000"/>
              </a:spcBef>
              <a:spcAft>
                <a:spcPts val="0"/>
              </a:spcAft>
              <a:buClrTx/>
              <a:buSzPct val="90000"/>
              <a:buFont typeface="Arial" pitchFamily="34" charset="0"/>
              <a:buNone/>
              <a:tabLst/>
            </a:pPr>
            <a:r>
              <a:rPr lang="en-US" dirty="0"/>
              <a:t>Speaker Name</a:t>
            </a:r>
          </a:p>
        </p:txBody>
      </p:sp>
      <p:sp>
        <p:nvSpPr>
          <p:cNvPr id="13" name="Text Placeholder 2">
            <a:extLst>
              <a:ext uri="{FF2B5EF4-FFF2-40B4-BE49-F238E27FC236}">
                <a16:creationId xmlns:a16="http://schemas.microsoft.com/office/drawing/2014/main" id="{F1E431EA-AF81-4444-BF12-AC455A98DDCD}"/>
              </a:ext>
            </a:extLst>
          </p:cNvPr>
          <p:cNvSpPr>
            <a:spLocks noGrp="1"/>
          </p:cNvSpPr>
          <p:nvPr>
            <p:ph type="body" sz="quarter" idx="16" hasCustomPrompt="1"/>
          </p:nvPr>
        </p:nvSpPr>
        <p:spPr bwMode="white">
          <a:xfrm>
            <a:off x="202406" y="3354775"/>
            <a:ext cx="3131344" cy="608126"/>
          </a:xfrm>
        </p:spPr>
        <p:txBody>
          <a:bodyPr lIns="182880" tIns="146304" rIns="182880" bIns="146304">
            <a:noAutofit/>
          </a:bodyPr>
          <a:lstStyle>
            <a:lvl1pPr marL="0" marR="0" indent="0" algn="l" defTabSz="685799" rtl="0" eaLnBrk="1" fontAlgn="auto" latinLnBrk="0" hangingPunct="1">
              <a:lnSpc>
                <a:spcPct val="90000"/>
              </a:lnSpc>
              <a:spcBef>
                <a:spcPct val="20000"/>
              </a:spcBef>
              <a:spcAft>
                <a:spcPts val="0"/>
              </a:spcAft>
              <a:buClrTx/>
              <a:buSzPct val="90000"/>
              <a:buFont typeface="Arial" pitchFamily="34" charset="0"/>
              <a:buNone/>
              <a:tabLst/>
              <a:defRPr lang="en-US" sz="1500" b="0" kern="1200" spc="0" baseline="0" dirty="0">
                <a:solidFill>
                  <a:schemeClr val="tx1"/>
                </a:solidFill>
                <a:latin typeface="+mj-lt"/>
                <a:ea typeface="Amazon Ember Heavy" panose="020B0803020204020204" pitchFamily="34" charset="0"/>
                <a:cs typeface="Amazon Ember Heavy" panose="020B0803020204020204" pitchFamily="34" charset="0"/>
              </a:defRPr>
            </a:lvl1pPr>
          </a:lstStyle>
          <a:p>
            <a:pPr marL="0" marR="0" lvl="0" indent="0" algn="l" defTabSz="685799" rtl="0" eaLnBrk="1" fontAlgn="auto" latinLnBrk="0" hangingPunct="1">
              <a:lnSpc>
                <a:spcPct val="90000"/>
              </a:lnSpc>
              <a:spcBef>
                <a:spcPct val="20000"/>
              </a:spcBef>
              <a:spcAft>
                <a:spcPts val="0"/>
              </a:spcAft>
              <a:buClrTx/>
              <a:buSzPct val="90000"/>
              <a:buFont typeface="Arial" pitchFamily="34" charset="0"/>
              <a:buNone/>
              <a:tabLst/>
            </a:pPr>
            <a:r>
              <a:rPr lang="en-US" dirty="0"/>
              <a:t>Job Title</a:t>
            </a:r>
          </a:p>
          <a:p>
            <a:pPr marL="0" marR="0" lvl="0" indent="0" algn="l" defTabSz="685799" rtl="0" eaLnBrk="1" fontAlgn="auto" latinLnBrk="0" hangingPunct="1">
              <a:lnSpc>
                <a:spcPct val="90000"/>
              </a:lnSpc>
              <a:spcBef>
                <a:spcPct val="20000"/>
              </a:spcBef>
              <a:spcAft>
                <a:spcPts val="0"/>
              </a:spcAft>
              <a:buClrTx/>
              <a:buSzPct val="90000"/>
              <a:buFont typeface="Arial" pitchFamily="34" charset="0"/>
              <a:buNone/>
              <a:tabLst/>
            </a:pPr>
            <a:r>
              <a:rPr lang="en-US" dirty="0"/>
              <a:t>Company Name</a:t>
            </a:r>
          </a:p>
        </p:txBody>
      </p:sp>
      <p:sp>
        <p:nvSpPr>
          <p:cNvPr id="15" name="Text Placeholder 2">
            <a:extLst>
              <a:ext uri="{FF2B5EF4-FFF2-40B4-BE49-F238E27FC236}">
                <a16:creationId xmlns:a16="http://schemas.microsoft.com/office/drawing/2014/main" id="{2409E060-A600-4FC6-8319-7550123509B2}"/>
              </a:ext>
            </a:extLst>
          </p:cNvPr>
          <p:cNvSpPr>
            <a:spLocks noGrp="1"/>
          </p:cNvSpPr>
          <p:nvPr>
            <p:ph type="body" sz="quarter" idx="17" hasCustomPrompt="1"/>
          </p:nvPr>
        </p:nvSpPr>
        <p:spPr bwMode="white">
          <a:xfrm>
            <a:off x="3609459" y="3071095"/>
            <a:ext cx="3131344" cy="290228"/>
          </a:xfrm>
        </p:spPr>
        <p:txBody>
          <a:bodyPr lIns="182880" tIns="146304" rIns="182880" bIns="146304">
            <a:noAutofit/>
          </a:bodyPr>
          <a:lstStyle>
            <a:lvl1pPr marL="0" marR="0" indent="0" algn="l" defTabSz="685799" rtl="0" eaLnBrk="1" fontAlgn="auto" latinLnBrk="0" hangingPunct="1">
              <a:lnSpc>
                <a:spcPct val="90000"/>
              </a:lnSpc>
              <a:spcBef>
                <a:spcPct val="20000"/>
              </a:spcBef>
              <a:spcAft>
                <a:spcPts val="0"/>
              </a:spcAft>
              <a:buClrTx/>
              <a:buSzPct val="90000"/>
              <a:buFont typeface="Arial" pitchFamily="34" charset="0"/>
              <a:buNone/>
              <a:tabLst/>
              <a:defRPr lang="en-US" sz="1500" b="0" kern="1200" spc="0" baseline="0" dirty="0">
                <a:solidFill>
                  <a:schemeClr val="tx1"/>
                </a:soli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pPr marL="0" marR="0" lvl="0" indent="0" algn="l" defTabSz="685799" rtl="0" eaLnBrk="1" fontAlgn="auto" latinLnBrk="0" hangingPunct="1">
              <a:lnSpc>
                <a:spcPct val="90000"/>
              </a:lnSpc>
              <a:spcBef>
                <a:spcPct val="20000"/>
              </a:spcBef>
              <a:spcAft>
                <a:spcPts val="0"/>
              </a:spcAft>
              <a:buClrTx/>
              <a:buSzPct val="90000"/>
              <a:buFont typeface="Arial" pitchFamily="34" charset="0"/>
              <a:buNone/>
              <a:tabLst/>
            </a:pPr>
            <a:r>
              <a:rPr lang="en-US" dirty="0"/>
              <a:t>Speaker Name</a:t>
            </a:r>
          </a:p>
        </p:txBody>
      </p:sp>
      <p:sp>
        <p:nvSpPr>
          <p:cNvPr id="18" name="Text Placeholder 2">
            <a:extLst>
              <a:ext uri="{FF2B5EF4-FFF2-40B4-BE49-F238E27FC236}">
                <a16:creationId xmlns:a16="http://schemas.microsoft.com/office/drawing/2014/main" id="{E78EC8F1-696E-487F-80BF-317E4A553897}"/>
              </a:ext>
            </a:extLst>
          </p:cNvPr>
          <p:cNvSpPr>
            <a:spLocks noGrp="1"/>
          </p:cNvSpPr>
          <p:nvPr>
            <p:ph type="body" sz="quarter" idx="18" hasCustomPrompt="1"/>
          </p:nvPr>
        </p:nvSpPr>
        <p:spPr bwMode="white">
          <a:xfrm>
            <a:off x="3609459" y="3354775"/>
            <a:ext cx="3131344" cy="608126"/>
          </a:xfrm>
        </p:spPr>
        <p:txBody>
          <a:bodyPr lIns="182880" tIns="146304" rIns="182880" bIns="146304">
            <a:noAutofit/>
          </a:bodyPr>
          <a:lstStyle>
            <a:lvl1pPr marL="0" marR="0" indent="0" algn="l" defTabSz="685799" rtl="0" eaLnBrk="1" fontAlgn="auto" latinLnBrk="0" hangingPunct="1">
              <a:lnSpc>
                <a:spcPct val="90000"/>
              </a:lnSpc>
              <a:spcBef>
                <a:spcPct val="20000"/>
              </a:spcBef>
              <a:spcAft>
                <a:spcPts val="0"/>
              </a:spcAft>
              <a:buClrTx/>
              <a:buSzPct val="90000"/>
              <a:buFont typeface="Arial" pitchFamily="34" charset="0"/>
              <a:buNone/>
              <a:tabLst/>
              <a:defRPr lang="en-US" sz="1500" b="0" kern="1200" spc="0" baseline="0" dirty="0">
                <a:solidFill>
                  <a:schemeClr val="tx1"/>
                </a:solidFill>
                <a:latin typeface="+mj-lt"/>
                <a:ea typeface="Amazon Ember Heavy" panose="020B0803020204020204" pitchFamily="34" charset="0"/>
                <a:cs typeface="Amazon Ember Heavy" panose="020B0803020204020204" pitchFamily="34" charset="0"/>
              </a:defRPr>
            </a:lvl1pPr>
          </a:lstStyle>
          <a:p>
            <a:pPr marL="0" marR="0" lvl="0" indent="0" algn="l" defTabSz="685799" rtl="0" eaLnBrk="1" fontAlgn="auto" latinLnBrk="0" hangingPunct="1">
              <a:lnSpc>
                <a:spcPct val="90000"/>
              </a:lnSpc>
              <a:spcBef>
                <a:spcPct val="20000"/>
              </a:spcBef>
              <a:spcAft>
                <a:spcPts val="0"/>
              </a:spcAft>
              <a:buClrTx/>
              <a:buSzPct val="90000"/>
              <a:buFont typeface="Arial" pitchFamily="34" charset="0"/>
              <a:buNone/>
              <a:tabLst/>
            </a:pPr>
            <a:r>
              <a:rPr lang="en-US" dirty="0"/>
              <a:t>Job Title</a:t>
            </a:r>
          </a:p>
          <a:p>
            <a:pPr marL="0" marR="0" lvl="0" indent="0" algn="l" defTabSz="685799" rtl="0" eaLnBrk="1" fontAlgn="auto" latinLnBrk="0" hangingPunct="1">
              <a:lnSpc>
                <a:spcPct val="90000"/>
              </a:lnSpc>
              <a:spcBef>
                <a:spcPct val="20000"/>
              </a:spcBef>
              <a:spcAft>
                <a:spcPts val="0"/>
              </a:spcAft>
              <a:buClrTx/>
              <a:buSzPct val="90000"/>
              <a:buFont typeface="Arial" pitchFamily="34" charset="0"/>
              <a:buNone/>
              <a:tabLst/>
            </a:pPr>
            <a:r>
              <a:rPr lang="en-US" dirty="0"/>
              <a:t>Company Name</a:t>
            </a:r>
          </a:p>
        </p:txBody>
      </p:sp>
    </p:spTree>
    <p:extLst>
      <p:ext uri="{BB962C8B-B14F-4D97-AF65-F5344CB8AC3E}">
        <p14:creationId xmlns:p14="http://schemas.microsoft.com/office/powerpoint/2010/main" val="1951288585"/>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preserve="1" userDrawn="1">
  <p:cSld name="Title_ThreeSpeakers">
    <p:spTree>
      <p:nvGrpSpPr>
        <p:cNvPr id="1" name=""/>
        <p:cNvGrpSpPr/>
        <p:nvPr/>
      </p:nvGrpSpPr>
      <p:grpSpPr>
        <a:xfrm>
          <a:off x="0" y="0"/>
          <a:ext cx="0" cy="0"/>
          <a:chOff x="0" y="0"/>
          <a:chExt cx="0" cy="0"/>
        </a:xfrm>
      </p:grpSpPr>
      <p:pic>
        <p:nvPicPr>
          <p:cNvPr id="16" name="Picture 15" descr="A sunset in the background&#10;&#10;Description automatically generated">
            <a:extLst>
              <a:ext uri="{FF2B5EF4-FFF2-40B4-BE49-F238E27FC236}">
                <a16:creationId xmlns:a16="http://schemas.microsoft.com/office/drawing/2014/main" id="{CAABA169-915A-4BBB-A255-8A55CEA69A2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9143872" cy="5143500"/>
          </a:xfrm>
          <a:prstGeom prst="rect">
            <a:avLst/>
          </a:prstGeom>
        </p:spPr>
      </p:pic>
      <p:sp>
        <p:nvSpPr>
          <p:cNvPr id="13" name="Title 1">
            <a:extLst>
              <a:ext uri="{FF2B5EF4-FFF2-40B4-BE49-F238E27FC236}">
                <a16:creationId xmlns:a16="http://schemas.microsoft.com/office/drawing/2014/main" id="{6A83D118-E0F2-497E-B52C-9187339527EE}"/>
              </a:ext>
            </a:extLst>
          </p:cNvPr>
          <p:cNvSpPr>
            <a:spLocks noGrp="1"/>
          </p:cNvSpPr>
          <p:nvPr>
            <p:ph type="title" hasCustomPrompt="1"/>
          </p:nvPr>
        </p:nvSpPr>
        <p:spPr bwMode="white">
          <a:xfrm>
            <a:off x="201930" y="1807284"/>
            <a:ext cx="6538873" cy="1156607"/>
          </a:xfrm>
          <a:noFill/>
        </p:spPr>
        <p:txBody>
          <a:bodyPr lIns="182880" tIns="146304" rIns="182880" bIns="146304" anchor="t" anchorCtr="0"/>
          <a:lstStyle>
            <a:lvl1pPr>
              <a:defRPr sz="3375" spc="-74" baseline="0">
                <a:solidFill>
                  <a:schemeClr val="tx1"/>
                </a:solidFill>
              </a:defRPr>
            </a:lvl1pPr>
          </a:lstStyle>
          <a:p>
            <a:r>
              <a:rPr lang="en-US" dirty="0"/>
              <a:t>Presentation Title here</a:t>
            </a:r>
          </a:p>
        </p:txBody>
      </p:sp>
      <p:sp>
        <p:nvSpPr>
          <p:cNvPr id="15" name="Text Placeholder 3">
            <a:extLst>
              <a:ext uri="{FF2B5EF4-FFF2-40B4-BE49-F238E27FC236}">
                <a16:creationId xmlns:a16="http://schemas.microsoft.com/office/drawing/2014/main" id="{C0D86F0A-47BB-48E2-BD11-D7549B2A2ABB}"/>
              </a:ext>
            </a:extLst>
          </p:cNvPr>
          <p:cNvSpPr>
            <a:spLocks noGrp="1"/>
          </p:cNvSpPr>
          <p:nvPr>
            <p:ph type="body" sz="quarter" idx="15" hasCustomPrompt="1"/>
          </p:nvPr>
        </p:nvSpPr>
        <p:spPr bwMode="white">
          <a:xfrm>
            <a:off x="201930" y="1270599"/>
            <a:ext cx="6538873" cy="468590"/>
          </a:xfrm>
        </p:spPr>
        <p:txBody>
          <a:bodyPr vert="horz" wrap="square" lIns="182880" tIns="146304" rIns="182880" bIns="146304" rtlCol="0">
            <a:spAutoFit/>
          </a:bodyPr>
          <a:lstStyle>
            <a:lvl1pPr>
              <a:defRPr lang="en-US" sz="1250" spc="375" baseline="0" dirty="0">
                <a:solidFill>
                  <a:schemeClr val="tx1"/>
                </a:soli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r>
              <a:rPr lang="en-US" dirty="0" err="1"/>
              <a:t>SessionID</a:t>
            </a:r>
            <a:endParaRPr lang="en-US" dirty="0"/>
          </a:p>
        </p:txBody>
      </p:sp>
      <p:sp>
        <p:nvSpPr>
          <p:cNvPr id="18" name="TextBox 3">
            <a:extLst>
              <a:ext uri="{FF2B5EF4-FFF2-40B4-BE49-F238E27FC236}">
                <a16:creationId xmlns:a16="http://schemas.microsoft.com/office/drawing/2014/main" id="{A532137D-F2FC-4AAE-87B0-5A504846A0E9}"/>
              </a:ext>
            </a:extLst>
          </p:cNvPr>
          <p:cNvSpPr txBox="1">
            <a:spLocks noChangeArrowheads="1"/>
          </p:cNvSpPr>
          <p:nvPr userDrawn="1"/>
        </p:nvSpPr>
        <p:spPr bwMode="white">
          <a:xfrm>
            <a:off x="3333750" y="4747790"/>
            <a:ext cx="2476500" cy="86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563" b="0" i="0" dirty="0">
                <a:solidFill>
                  <a:schemeClr val="tx1"/>
                </a:solidFill>
                <a:latin typeface="Amazon Ember" charset="0"/>
                <a:ea typeface="Amazon Ember" charset="0"/>
                <a:cs typeface="Amazon Ember" charset="0"/>
              </a:rPr>
              <a:t>© 2019, Amazon Web Services, Inc. or its affiliates. All rights reserved.</a:t>
            </a:r>
          </a:p>
        </p:txBody>
      </p:sp>
      <p:pic>
        <p:nvPicPr>
          <p:cNvPr id="24" name="Graphic 23">
            <a:extLst>
              <a:ext uri="{FF2B5EF4-FFF2-40B4-BE49-F238E27FC236}">
                <a16:creationId xmlns:a16="http://schemas.microsoft.com/office/drawing/2014/main" id="{389C2339-1AD9-4FCC-94EF-1721C1E98380}"/>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342855" y="4671161"/>
            <a:ext cx="672188" cy="153259"/>
          </a:xfrm>
          <a:prstGeom prst="rect">
            <a:avLst/>
          </a:prstGeom>
        </p:spPr>
      </p:pic>
      <p:pic>
        <p:nvPicPr>
          <p:cNvPr id="11" name="Picture 10">
            <a:extLst>
              <a:ext uri="{FF2B5EF4-FFF2-40B4-BE49-F238E27FC236}">
                <a16:creationId xmlns:a16="http://schemas.microsoft.com/office/drawing/2014/main" id="{E5488E0C-BB7C-4C21-A837-E415B0ED2D0E}"/>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8413348" y="4714736"/>
            <a:ext cx="405736" cy="242569"/>
          </a:xfrm>
          <a:prstGeom prst="rect">
            <a:avLst/>
          </a:prstGeom>
        </p:spPr>
      </p:pic>
      <p:sp>
        <p:nvSpPr>
          <p:cNvPr id="17" name="Text Placeholder 2">
            <a:extLst>
              <a:ext uri="{FF2B5EF4-FFF2-40B4-BE49-F238E27FC236}">
                <a16:creationId xmlns:a16="http://schemas.microsoft.com/office/drawing/2014/main" id="{0DC3C4F5-C09E-4675-A9E8-8B1927AEA181}"/>
              </a:ext>
            </a:extLst>
          </p:cNvPr>
          <p:cNvSpPr>
            <a:spLocks noGrp="1"/>
          </p:cNvSpPr>
          <p:nvPr>
            <p:ph type="body" sz="quarter" idx="14" hasCustomPrompt="1"/>
          </p:nvPr>
        </p:nvSpPr>
        <p:spPr bwMode="white">
          <a:xfrm>
            <a:off x="202407" y="3071095"/>
            <a:ext cx="2688828" cy="290228"/>
          </a:xfrm>
        </p:spPr>
        <p:txBody>
          <a:bodyPr lIns="182880" tIns="146304" rIns="182880" bIns="146304">
            <a:noAutofit/>
          </a:bodyPr>
          <a:lstStyle>
            <a:lvl1pPr marL="0" marR="0" indent="0" algn="l" defTabSz="685799" rtl="0" eaLnBrk="1" fontAlgn="auto" latinLnBrk="0" hangingPunct="1">
              <a:lnSpc>
                <a:spcPct val="90000"/>
              </a:lnSpc>
              <a:spcBef>
                <a:spcPct val="20000"/>
              </a:spcBef>
              <a:spcAft>
                <a:spcPts val="0"/>
              </a:spcAft>
              <a:buClrTx/>
              <a:buSzPct val="90000"/>
              <a:buFont typeface="Arial" pitchFamily="34" charset="0"/>
              <a:buNone/>
              <a:tabLst/>
              <a:defRPr lang="en-US" sz="1500" b="0" kern="1200" spc="0" baseline="0" dirty="0">
                <a:solidFill>
                  <a:schemeClr val="tx1"/>
                </a:soli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pPr marL="0" marR="0" lvl="0" indent="0" algn="l" defTabSz="685799" rtl="0" eaLnBrk="1" fontAlgn="auto" latinLnBrk="0" hangingPunct="1">
              <a:lnSpc>
                <a:spcPct val="90000"/>
              </a:lnSpc>
              <a:spcBef>
                <a:spcPct val="20000"/>
              </a:spcBef>
              <a:spcAft>
                <a:spcPts val="0"/>
              </a:spcAft>
              <a:buClrTx/>
              <a:buSzPct val="90000"/>
              <a:buFont typeface="Arial" pitchFamily="34" charset="0"/>
              <a:buNone/>
              <a:tabLst/>
            </a:pPr>
            <a:r>
              <a:rPr lang="en-US" dirty="0"/>
              <a:t>Speaker Name</a:t>
            </a:r>
          </a:p>
        </p:txBody>
      </p:sp>
      <p:sp>
        <p:nvSpPr>
          <p:cNvPr id="19" name="Text Placeholder 2">
            <a:extLst>
              <a:ext uri="{FF2B5EF4-FFF2-40B4-BE49-F238E27FC236}">
                <a16:creationId xmlns:a16="http://schemas.microsoft.com/office/drawing/2014/main" id="{D05ED587-3950-498B-8809-350E99ECF2FE}"/>
              </a:ext>
            </a:extLst>
          </p:cNvPr>
          <p:cNvSpPr>
            <a:spLocks noGrp="1"/>
          </p:cNvSpPr>
          <p:nvPr>
            <p:ph type="body" sz="quarter" idx="16" hasCustomPrompt="1"/>
          </p:nvPr>
        </p:nvSpPr>
        <p:spPr bwMode="white">
          <a:xfrm>
            <a:off x="202407" y="3354775"/>
            <a:ext cx="2688828" cy="608126"/>
          </a:xfrm>
        </p:spPr>
        <p:txBody>
          <a:bodyPr lIns="182880" tIns="146304" rIns="182880" bIns="146304">
            <a:noAutofit/>
          </a:bodyPr>
          <a:lstStyle>
            <a:lvl1pPr marL="0" marR="0" indent="0" algn="l" defTabSz="685799" rtl="0" eaLnBrk="1" fontAlgn="auto" latinLnBrk="0" hangingPunct="1">
              <a:lnSpc>
                <a:spcPct val="90000"/>
              </a:lnSpc>
              <a:spcBef>
                <a:spcPct val="20000"/>
              </a:spcBef>
              <a:spcAft>
                <a:spcPts val="0"/>
              </a:spcAft>
              <a:buClrTx/>
              <a:buSzPct val="90000"/>
              <a:buFont typeface="Arial" pitchFamily="34" charset="0"/>
              <a:buNone/>
              <a:tabLst/>
              <a:defRPr lang="en-US" sz="1500" b="0" kern="1200" spc="0" baseline="0" dirty="0">
                <a:solidFill>
                  <a:schemeClr val="tx1"/>
                </a:solidFill>
                <a:latin typeface="+mj-lt"/>
                <a:ea typeface="Amazon Ember Heavy" panose="020B0803020204020204" pitchFamily="34" charset="0"/>
                <a:cs typeface="Amazon Ember Heavy" panose="020B0803020204020204" pitchFamily="34" charset="0"/>
              </a:defRPr>
            </a:lvl1pPr>
          </a:lstStyle>
          <a:p>
            <a:pPr marL="0" marR="0" lvl="0" indent="0" algn="l" defTabSz="685799" rtl="0" eaLnBrk="1" fontAlgn="auto" latinLnBrk="0" hangingPunct="1">
              <a:lnSpc>
                <a:spcPct val="90000"/>
              </a:lnSpc>
              <a:spcBef>
                <a:spcPct val="20000"/>
              </a:spcBef>
              <a:spcAft>
                <a:spcPts val="0"/>
              </a:spcAft>
              <a:buClrTx/>
              <a:buSzPct val="90000"/>
              <a:buFont typeface="Arial" pitchFamily="34" charset="0"/>
              <a:buNone/>
              <a:tabLst/>
            </a:pPr>
            <a:r>
              <a:rPr lang="en-US" dirty="0"/>
              <a:t>Job Title</a:t>
            </a:r>
          </a:p>
          <a:p>
            <a:pPr marL="0" marR="0" lvl="0" indent="0" algn="l" defTabSz="685799" rtl="0" eaLnBrk="1" fontAlgn="auto" latinLnBrk="0" hangingPunct="1">
              <a:lnSpc>
                <a:spcPct val="90000"/>
              </a:lnSpc>
              <a:spcBef>
                <a:spcPct val="20000"/>
              </a:spcBef>
              <a:spcAft>
                <a:spcPts val="0"/>
              </a:spcAft>
              <a:buClrTx/>
              <a:buSzPct val="90000"/>
              <a:buFont typeface="Arial" pitchFamily="34" charset="0"/>
              <a:buNone/>
              <a:tabLst/>
            </a:pPr>
            <a:r>
              <a:rPr lang="en-US" dirty="0"/>
              <a:t>Company Name</a:t>
            </a:r>
          </a:p>
        </p:txBody>
      </p:sp>
      <p:sp>
        <p:nvSpPr>
          <p:cNvPr id="20" name="Text Placeholder 2">
            <a:extLst>
              <a:ext uri="{FF2B5EF4-FFF2-40B4-BE49-F238E27FC236}">
                <a16:creationId xmlns:a16="http://schemas.microsoft.com/office/drawing/2014/main" id="{9FCC8BDD-C466-4DE7-88BA-E166D630D420}"/>
              </a:ext>
            </a:extLst>
          </p:cNvPr>
          <p:cNvSpPr>
            <a:spLocks noGrp="1"/>
          </p:cNvSpPr>
          <p:nvPr>
            <p:ph type="body" sz="quarter" idx="17" hasCustomPrompt="1"/>
          </p:nvPr>
        </p:nvSpPr>
        <p:spPr bwMode="white">
          <a:xfrm>
            <a:off x="3044867" y="3071095"/>
            <a:ext cx="2688828" cy="290228"/>
          </a:xfrm>
        </p:spPr>
        <p:txBody>
          <a:bodyPr lIns="182880" tIns="146304" rIns="182880" bIns="146304">
            <a:noAutofit/>
          </a:bodyPr>
          <a:lstStyle>
            <a:lvl1pPr marL="0" marR="0" indent="0" algn="l" defTabSz="685799" rtl="0" eaLnBrk="1" fontAlgn="auto" latinLnBrk="0" hangingPunct="1">
              <a:lnSpc>
                <a:spcPct val="90000"/>
              </a:lnSpc>
              <a:spcBef>
                <a:spcPct val="20000"/>
              </a:spcBef>
              <a:spcAft>
                <a:spcPts val="0"/>
              </a:spcAft>
              <a:buClrTx/>
              <a:buSzPct val="90000"/>
              <a:buFont typeface="Arial" pitchFamily="34" charset="0"/>
              <a:buNone/>
              <a:tabLst/>
              <a:defRPr lang="en-US" sz="1500" b="0" kern="1200" spc="0" baseline="0" dirty="0">
                <a:solidFill>
                  <a:schemeClr val="tx1"/>
                </a:soli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pPr marL="0" marR="0" lvl="0" indent="0" algn="l" defTabSz="685799" rtl="0" eaLnBrk="1" fontAlgn="auto" latinLnBrk="0" hangingPunct="1">
              <a:lnSpc>
                <a:spcPct val="90000"/>
              </a:lnSpc>
              <a:spcBef>
                <a:spcPct val="20000"/>
              </a:spcBef>
              <a:spcAft>
                <a:spcPts val="0"/>
              </a:spcAft>
              <a:buClrTx/>
              <a:buSzPct val="90000"/>
              <a:buFont typeface="Arial" pitchFamily="34" charset="0"/>
              <a:buNone/>
              <a:tabLst/>
            </a:pPr>
            <a:r>
              <a:rPr lang="en-US" dirty="0"/>
              <a:t>Speaker Name</a:t>
            </a:r>
          </a:p>
        </p:txBody>
      </p:sp>
      <p:sp>
        <p:nvSpPr>
          <p:cNvPr id="21" name="Text Placeholder 2">
            <a:extLst>
              <a:ext uri="{FF2B5EF4-FFF2-40B4-BE49-F238E27FC236}">
                <a16:creationId xmlns:a16="http://schemas.microsoft.com/office/drawing/2014/main" id="{81A5DCF4-0C78-4BC8-A8E1-5E731743E4E1}"/>
              </a:ext>
            </a:extLst>
          </p:cNvPr>
          <p:cNvSpPr>
            <a:spLocks noGrp="1"/>
          </p:cNvSpPr>
          <p:nvPr>
            <p:ph type="body" sz="quarter" idx="18" hasCustomPrompt="1"/>
          </p:nvPr>
        </p:nvSpPr>
        <p:spPr bwMode="white">
          <a:xfrm>
            <a:off x="3044867" y="3354775"/>
            <a:ext cx="2688828" cy="608126"/>
          </a:xfrm>
        </p:spPr>
        <p:txBody>
          <a:bodyPr lIns="182880" tIns="146304" rIns="182880" bIns="146304">
            <a:noAutofit/>
          </a:bodyPr>
          <a:lstStyle>
            <a:lvl1pPr marL="0" marR="0" indent="0" algn="l" defTabSz="685799" rtl="0" eaLnBrk="1" fontAlgn="auto" latinLnBrk="0" hangingPunct="1">
              <a:lnSpc>
                <a:spcPct val="90000"/>
              </a:lnSpc>
              <a:spcBef>
                <a:spcPct val="20000"/>
              </a:spcBef>
              <a:spcAft>
                <a:spcPts val="0"/>
              </a:spcAft>
              <a:buClrTx/>
              <a:buSzPct val="90000"/>
              <a:buFont typeface="Arial" pitchFamily="34" charset="0"/>
              <a:buNone/>
              <a:tabLst/>
              <a:defRPr lang="en-US" sz="1500" b="0" kern="1200" spc="0" baseline="0" dirty="0">
                <a:solidFill>
                  <a:schemeClr val="tx1"/>
                </a:solidFill>
                <a:latin typeface="+mj-lt"/>
                <a:ea typeface="Amazon Ember Heavy" panose="020B0803020204020204" pitchFamily="34" charset="0"/>
                <a:cs typeface="Amazon Ember Heavy" panose="020B0803020204020204" pitchFamily="34" charset="0"/>
              </a:defRPr>
            </a:lvl1pPr>
          </a:lstStyle>
          <a:p>
            <a:pPr marL="0" marR="0" lvl="0" indent="0" algn="l" defTabSz="685799" rtl="0" eaLnBrk="1" fontAlgn="auto" latinLnBrk="0" hangingPunct="1">
              <a:lnSpc>
                <a:spcPct val="90000"/>
              </a:lnSpc>
              <a:spcBef>
                <a:spcPct val="20000"/>
              </a:spcBef>
              <a:spcAft>
                <a:spcPts val="0"/>
              </a:spcAft>
              <a:buClrTx/>
              <a:buSzPct val="90000"/>
              <a:buFont typeface="Arial" pitchFamily="34" charset="0"/>
              <a:buNone/>
              <a:tabLst/>
            </a:pPr>
            <a:r>
              <a:rPr lang="en-US" dirty="0"/>
              <a:t>Job Title</a:t>
            </a:r>
          </a:p>
          <a:p>
            <a:pPr marL="0" marR="0" lvl="0" indent="0" algn="l" defTabSz="685799" rtl="0" eaLnBrk="1" fontAlgn="auto" latinLnBrk="0" hangingPunct="1">
              <a:lnSpc>
                <a:spcPct val="90000"/>
              </a:lnSpc>
              <a:spcBef>
                <a:spcPct val="20000"/>
              </a:spcBef>
              <a:spcAft>
                <a:spcPts val="0"/>
              </a:spcAft>
              <a:buClrTx/>
              <a:buSzPct val="90000"/>
              <a:buFont typeface="Arial" pitchFamily="34" charset="0"/>
              <a:buNone/>
              <a:tabLst/>
            </a:pPr>
            <a:r>
              <a:rPr lang="en-US" dirty="0"/>
              <a:t>Company Name</a:t>
            </a:r>
          </a:p>
        </p:txBody>
      </p:sp>
      <p:sp>
        <p:nvSpPr>
          <p:cNvPr id="26" name="Text Placeholder 2">
            <a:extLst>
              <a:ext uri="{FF2B5EF4-FFF2-40B4-BE49-F238E27FC236}">
                <a16:creationId xmlns:a16="http://schemas.microsoft.com/office/drawing/2014/main" id="{6F8A7F9C-EC28-40EB-9462-DA12BA09DF62}"/>
              </a:ext>
            </a:extLst>
          </p:cNvPr>
          <p:cNvSpPr>
            <a:spLocks noGrp="1"/>
          </p:cNvSpPr>
          <p:nvPr>
            <p:ph type="body" sz="quarter" idx="19" hasCustomPrompt="1"/>
          </p:nvPr>
        </p:nvSpPr>
        <p:spPr bwMode="white">
          <a:xfrm>
            <a:off x="5887328" y="3071095"/>
            <a:ext cx="2688828" cy="290228"/>
          </a:xfrm>
        </p:spPr>
        <p:txBody>
          <a:bodyPr lIns="182880" tIns="146304" rIns="182880" bIns="146304">
            <a:noAutofit/>
          </a:bodyPr>
          <a:lstStyle>
            <a:lvl1pPr marL="0" marR="0" indent="0" algn="l" defTabSz="685799" rtl="0" eaLnBrk="1" fontAlgn="auto" latinLnBrk="0" hangingPunct="1">
              <a:lnSpc>
                <a:spcPct val="90000"/>
              </a:lnSpc>
              <a:spcBef>
                <a:spcPct val="20000"/>
              </a:spcBef>
              <a:spcAft>
                <a:spcPts val="0"/>
              </a:spcAft>
              <a:buClrTx/>
              <a:buSzPct val="90000"/>
              <a:buFont typeface="Arial" pitchFamily="34" charset="0"/>
              <a:buNone/>
              <a:tabLst/>
              <a:defRPr lang="en-US" sz="1500" b="0" kern="1200" spc="0" baseline="0" dirty="0">
                <a:solidFill>
                  <a:schemeClr val="tx1"/>
                </a:soli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pPr marL="0" marR="0" lvl="0" indent="0" algn="l" defTabSz="685799" rtl="0" eaLnBrk="1" fontAlgn="auto" latinLnBrk="0" hangingPunct="1">
              <a:lnSpc>
                <a:spcPct val="90000"/>
              </a:lnSpc>
              <a:spcBef>
                <a:spcPct val="20000"/>
              </a:spcBef>
              <a:spcAft>
                <a:spcPts val="0"/>
              </a:spcAft>
              <a:buClrTx/>
              <a:buSzPct val="90000"/>
              <a:buFont typeface="Arial" pitchFamily="34" charset="0"/>
              <a:buNone/>
              <a:tabLst/>
            </a:pPr>
            <a:r>
              <a:rPr lang="en-US" dirty="0"/>
              <a:t>Speaker Name</a:t>
            </a:r>
          </a:p>
        </p:txBody>
      </p:sp>
      <p:sp>
        <p:nvSpPr>
          <p:cNvPr id="27" name="Text Placeholder 2">
            <a:extLst>
              <a:ext uri="{FF2B5EF4-FFF2-40B4-BE49-F238E27FC236}">
                <a16:creationId xmlns:a16="http://schemas.microsoft.com/office/drawing/2014/main" id="{03DBA0CC-DEF5-4A1B-A37B-E5853591B073}"/>
              </a:ext>
            </a:extLst>
          </p:cNvPr>
          <p:cNvSpPr>
            <a:spLocks noGrp="1"/>
          </p:cNvSpPr>
          <p:nvPr>
            <p:ph type="body" sz="quarter" idx="20" hasCustomPrompt="1"/>
          </p:nvPr>
        </p:nvSpPr>
        <p:spPr bwMode="white">
          <a:xfrm>
            <a:off x="5887328" y="3354775"/>
            <a:ext cx="2688828" cy="608126"/>
          </a:xfrm>
        </p:spPr>
        <p:txBody>
          <a:bodyPr lIns="182880" tIns="146304" rIns="182880" bIns="146304">
            <a:noAutofit/>
          </a:bodyPr>
          <a:lstStyle>
            <a:lvl1pPr marL="0" marR="0" indent="0" algn="l" defTabSz="685799" rtl="0" eaLnBrk="1" fontAlgn="auto" latinLnBrk="0" hangingPunct="1">
              <a:lnSpc>
                <a:spcPct val="90000"/>
              </a:lnSpc>
              <a:spcBef>
                <a:spcPct val="20000"/>
              </a:spcBef>
              <a:spcAft>
                <a:spcPts val="0"/>
              </a:spcAft>
              <a:buClrTx/>
              <a:buSzPct val="90000"/>
              <a:buFont typeface="Arial" pitchFamily="34" charset="0"/>
              <a:buNone/>
              <a:tabLst/>
              <a:defRPr lang="en-US" sz="1500" b="0" kern="1200" spc="0" baseline="0" dirty="0">
                <a:solidFill>
                  <a:schemeClr val="tx1"/>
                </a:solidFill>
                <a:latin typeface="+mj-lt"/>
                <a:ea typeface="Amazon Ember Heavy" panose="020B0803020204020204" pitchFamily="34" charset="0"/>
                <a:cs typeface="Amazon Ember Heavy" panose="020B0803020204020204" pitchFamily="34" charset="0"/>
              </a:defRPr>
            </a:lvl1pPr>
          </a:lstStyle>
          <a:p>
            <a:pPr marL="0" marR="0" lvl="0" indent="0" algn="l" defTabSz="685799" rtl="0" eaLnBrk="1" fontAlgn="auto" latinLnBrk="0" hangingPunct="1">
              <a:lnSpc>
                <a:spcPct val="90000"/>
              </a:lnSpc>
              <a:spcBef>
                <a:spcPct val="20000"/>
              </a:spcBef>
              <a:spcAft>
                <a:spcPts val="0"/>
              </a:spcAft>
              <a:buClrTx/>
              <a:buSzPct val="90000"/>
              <a:buFont typeface="Arial" pitchFamily="34" charset="0"/>
              <a:buNone/>
              <a:tabLst/>
            </a:pPr>
            <a:r>
              <a:rPr lang="en-US" dirty="0"/>
              <a:t>Job Title</a:t>
            </a:r>
          </a:p>
          <a:p>
            <a:pPr marL="0" marR="0" lvl="0" indent="0" algn="l" defTabSz="685799" rtl="0" eaLnBrk="1" fontAlgn="auto" latinLnBrk="0" hangingPunct="1">
              <a:lnSpc>
                <a:spcPct val="90000"/>
              </a:lnSpc>
              <a:spcBef>
                <a:spcPct val="20000"/>
              </a:spcBef>
              <a:spcAft>
                <a:spcPts val="0"/>
              </a:spcAft>
              <a:buClrTx/>
              <a:buSzPct val="90000"/>
              <a:buFont typeface="Arial" pitchFamily="34" charset="0"/>
              <a:buNone/>
              <a:tabLst/>
            </a:pPr>
            <a:r>
              <a:rPr lang="en-US" dirty="0"/>
              <a:t>Company Name</a:t>
            </a:r>
          </a:p>
        </p:txBody>
      </p:sp>
    </p:spTree>
    <p:extLst>
      <p:ext uri="{BB962C8B-B14F-4D97-AF65-F5344CB8AC3E}">
        <p14:creationId xmlns:p14="http://schemas.microsoft.com/office/powerpoint/2010/main" val="229271573"/>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_Only">
    <p:bg bwMode="ltGray">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2407" y="217133"/>
            <a:ext cx="8739267" cy="674749"/>
          </a:xfrm>
        </p:spPr>
        <p:txBody>
          <a:bodyPr lIns="182880" tIns="146304" rIns="182880" bIns="146304"/>
          <a:lstStyle>
            <a:lvl1pPr>
              <a:defRPr/>
            </a:lvl1pPr>
          </a:lstStyle>
          <a:p>
            <a:r>
              <a:rPr lang="en-US" dirty="0"/>
              <a:t>Click to edit master title style</a:t>
            </a:r>
          </a:p>
        </p:txBody>
      </p:sp>
    </p:spTree>
    <p:extLst>
      <p:ext uri="{BB962C8B-B14F-4D97-AF65-F5344CB8AC3E}">
        <p14:creationId xmlns:p14="http://schemas.microsoft.com/office/powerpoint/2010/main" val="860789975"/>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_and_Content">
    <p:bg bwMode="ltGray">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0ACC7F-A1B5-49B5-821A-D9FB8D49F7B5}"/>
              </a:ext>
            </a:extLst>
          </p:cNvPr>
          <p:cNvSpPr>
            <a:spLocks noGrp="1"/>
          </p:cNvSpPr>
          <p:nvPr>
            <p:ph type="title" hasCustomPrompt="1"/>
          </p:nvPr>
        </p:nvSpPr>
        <p:spPr>
          <a:xfrm>
            <a:off x="202407" y="217133"/>
            <a:ext cx="8739267" cy="674749"/>
          </a:xfrm>
        </p:spPr>
        <p:txBody>
          <a:bodyPr vert="horz" wrap="square" lIns="182880" tIns="146304" rIns="182880" bIns="146304" rtlCol="0" anchor="t">
            <a:noAutofit/>
          </a:bodyPr>
          <a:lstStyle>
            <a:lvl1pPr>
              <a:defRPr lang="en-US"/>
            </a:lvl1pPr>
          </a:lstStyle>
          <a:p>
            <a:pPr lvl="0"/>
            <a:r>
              <a:rPr lang="en-US" dirty="0"/>
              <a:t>Click to edit master title style</a:t>
            </a:r>
          </a:p>
        </p:txBody>
      </p:sp>
      <p:sp>
        <p:nvSpPr>
          <p:cNvPr id="3" name="Text Placeholder 3">
            <a:extLst>
              <a:ext uri="{FF2B5EF4-FFF2-40B4-BE49-F238E27FC236}">
                <a16:creationId xmlns:a16="http://schemas.microsoft.com/office/drawing/2014/main" id="{236A5EB2-5876-4EAF-8AE0-2E40E818628D}"/>
              </a:ext>
            </a:extLst>
          </p:cNvPr>
          <p:cNvSpPr>
            <a:spLocks noGrp="1"/>
          </p:cNvSpPr>
          <p:nvPr>
            <p:ph idx="1" hasCustomPrompt="1"/>
          </p:nvPr>
        </p:nvSpPr>
        <p:spPr>
          <a:xfrm>
            <a:off x="202407" y="891884"/>
            <a:ext cx="8739267" cy="1795876"/>
          </a:xfrm>
          <a:prstGeom prst="rect">
            <a:avLst/>
          </a:prstGeom>
        </p:spPr>
        <p:txBody>
          <a:bodyPr vert="horz" wrap="square" lIns="182880" tIns="146304" rIns="182880" bIns="146304" rtlCol="0">
            <a:spAutoFit/>
          </a:bodyPr>
          <a:lstStyle>
            <a:lvl1pPr>
              <a:spcAft>
                <a:spcPts val="500"/>
              </a:spcAft>
              <a:defRPr/>
            </a:lvl1pPr>
            <a:lvl2pPr>
              <a:spcAft>
                <a:spcPts val="500"/>
              </a:spcAft>
              <a:defRPr/>
            </a:lvl2pPr>
            <a:lvl3pPr>
              <a:spcAft>
                <a:spcPts val="500"/>
              </a:spcAft>
              <a:defRPr/>
            </a:lvl3pPr>
            <a:lvl4pPr>
              <a:spcAft>
                <a:spcPts val="500"/>
              </a:spcAft>
              <a:defRPr/>
            </a:lvl4pPr>
            <a:lvl5pPr>
              <a:spcAft>
                <a:spcPts val="500"/>
              </a:spcAf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59001524"/>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_and_Bulleted_Content">
    <p:bg bwMode="ltGray">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0ACC7F-A1B5-49B5-821A-D9FB8D49F7B5}"/>
              </a:ext>
            </a:extLst>
          </p:cNvPr>
          <p:cNvSpPr>
            <a:spLocks noGrp="1"/>
          </p:cNvSpPr>
          <p:nvPr>
            <p:ph type="title" hasCustomPrompt="1"/>
          </p:nvPr>
        </p:nvSpPr>
        <p:spPr>
          <a:xfrm>
            <a:off x="202406" y="217133"/>
            <a:ext cx="8739404" cy="674749"/>
          </a:xfrm>
        </p:spPr>
        <p:txBody>
          <a:bodyPr vert="horz" wrap="square" lIns="182880" tIns="146304" rIns="182880" bIns="146304" rtlCol="0" anchor="t">
            <a:noAutofit/>
          </a:bodyPr>
          <a:lstStyle>
            <a:lvl1pPr>
              <a:defRPr lang="en-US"/>
            </a:lvl1pPr>
          </a:lstStyle>
          <a:p>
            <a:pPr lvl="0"/>
            <a:r>
              <a:rPr lang="en-US" dirty="0"/>
              <a:t>Click to edit master title style</a:t>
            </a:r>
          </a:p>
        </p:txBody>
      </p:sp>
      <p:sp>
        <p:nvSpPr>
          <p:cNvPr id="3" name="Text Placeholder 3">
            <a:extLst>
              <a:ext uri="{FF2B5EF4-FFF2-40B4-BE49-F238E27FC236}">
                <a16:creationId xmlns:a16="http://schemas.microsoft.com/office/drawing/2014/main" id="{236A5EB2-5876-4EAF-8AE0-2E40E818628D}"/>
              </a:ext>
            </a:extLst>
          </p:cNvPr>
          <p:cNvSpPr>
            <a:spLocks noGrp="1"/>
          </p:cNvSpPr>
          <p:nvPr>
            <p:ph idx="1" hasCustomPrompt="1"/>
          </p:nvPr>
        </p:nvSpPr>
        <p:spPr>
          <a:xfrm>
            <a:off x="202406" y="891884"/>
            <a:ext cx="8739404" cy="1795876"/>
          </a:xfrm>
          <a:prstGeom prst="rect">
            <a:avLst/>
          </a:prstGeom>
        </p:spPr>
        <p:txBody>
          <a:bodyPr vert="horz" wrap="square" lIns="182880" tIns="146304" rIns="182880" bIns="146304" rtlCol="0">
            <a:spAutoFit/>
          </a:bodyPr>
          <a:lstStyle>
            <a:lvl1pPr marL="285750" indent="-285750">
              <a:spcAft>
                <a:spcPts val="500"/>
              </a:spcAft>
              <a:buFont typeface="Arial" panose="020B0604020202020204" pitchFamily="34" charset="0"/>
              <a:buChar char="•"/>
              <a:defRPr/>
            </a:lvl1pPr>
            <a:lvl2pPr marL="466430" indent="-214313">
              <a:spcAft>
                <a:spcPts val="500"/>
              </a:spcAft>
              <a:buFont typeface="Arial" panose="020B0604020202020204" pitchFamily="34" charset="0"/>
              <a:buChar char="•"/>
              <a:defRPr/>
            </a:lvl2pPr>
            <a:lvl3pPr marL="634508" indent="-214313">
              <a:spcAft>
                <a:spcPts val="500"/>
              </a:spcAft>
              <a:buFont typeface="Arial" panose="020B0604020202020204" pitchFamily="34" charset="0"/>
              <a:buChar char="•"/>
              <a:defRPr/>
            </a:lvl3pPr>
            <a:lvl4pPr marL="802586" indent="-214313">
              <a:spcAft>
                <a:spcPts val="500"/>
              </a:spcAft>
              <a:buFont typeface="Arial" panose="020B0604020202020204" pitchFamily="34" charset="0"/>
              <a:buChar char="•"/>
              <a:defRPr/>
            </a:lvl4pPr>
            <a:lvl5pPr marL="970664" indent="-214313">
              <a:spcAft>
                <a:spcPts val="500"/>
              </a:spcAft>
              <a:buFont typeface="Arial" panose="020B0604020202020204" pitchFamily="34" charset="0"/>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17067632"/>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wo_Column">
    <p:bg bwMode="ltGray">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2407" y="217133"/>
            <a:ext cx="8741403" cy="674749"/>
          </a:xfrm>
        </p:spPr>
        <p:txBody>
          <a:bodyPr vert="horz" wrap="square" lIns="182880" tIns="146304" rIns="182880" bIns="146304" rtlCol="0" anchor="t">
            <a:noAutofit/>
          </a:bodyPr>
          <a:lstStyle>
            <a:lvl1pPr>
              <a:defRPr lang="en-US" dirty="0"/>
            </a:lvl1pPr>
          </a:lstStyle>
          <a:p>
            <a:pPr lvl="0"/>
            <a:r>
              <a:rPr lang="en-US" dirty="0"/>
              <a:t>Click to edit master title style</a:t>
            </a:r>
          </a:p>
        </p:txBody>
      </p:sp>
      <p:sp>
        <p:nvSpPr>
          <p:cNvPr id="6" name="Text Placeholder 5"/>
          <p:cNvSpPr>
            <a:spLocks noGrp="1"/>
          </p:cNvSpPr>
          <p:nvPr>
            <p:ph type="body" sz="quarter" idx="10" hasCustomPrompt="1"/>
          </p:nvPr>
        </p:nvSpPr>
        <p:spPr>
          <a:xfrm>
            <a:off x="202406" y="891882"/>
            <a:ext cx="4286250" cy="1795876"/>
          </a:xfrm>
        </p:spPr>
        <p:txBody>
          <a:bodyPr vert="horz" wrap="square" lIns="182880" tIns="146304" rIns="182880" bIns="146304" rtlCol="0">
            <a:spAutoFit/>
          </a:bodyPr>
          <a:lstStyle>
            <a:lvl1pPr>
              <a:spcAft>
                <a:spcPts val="500"/>
              </a:spcAft>
              <a:defRPr lang="en-US" dirty="0"/>
            </a:lvl1pPr>
            <a:lvl2pPr>
              <a:spcAft>
                <a:spcPts val="500"/>
              </a:spcAft>
              <a:defRPr lang="en-US" dirty="0"/>
            </a:lvl2pPr>
            <a:lvl3pPr>
              <a:spcAft>
                <a:spcPts val="500"/>
              </a:spcAft>
              <a:defRPr lang="en-US" dirty="0"/>
            </a:lvl3pPr>
            <a:lvl4pPr>
              <a:spcAft>
                <a:spcPts val="500"/>
              </a:spcAft>
              <a:defRPr lang="en-US" dirty="0"/>
            </a:lvl4pPr>
            <a:lvl5pPr>
              <a:spcAft>
                <a:spcPts val="500"/>
              </a:spcAft>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5"/>
          <p:cNvSpPr>
            <a:spLocks noGrp="1"/>
          </p:cNvSpPr>
          <p:nvPr>
            <p:ph type="body" sz="quarter" idx="11" hasCustomPrompt="1"/>
          </p:nvPr>
        </p:nvSpPr>
        <p:spPr>
          <a:xfrm>
            <a:off x="4657559" y="891882"/>
            <a:ext cx="4286250" cy="1795876"/>
          </a:xfrm>
        </p:spPr>
        <p:txBody>
          <a:bodyPr vert="horz" wrap="square" lIns="182880" tIns="146304" rIns="182880" bIns="146304" rtlCol="0">
            <a:spAutoFit/>
          </a:bodyPr>
          <a:lstStyle>
            <a:lvl1pPr>
              <a:spcAft>
                <a:spcPts val="500"/>
              </a:spcAft>
              <a:defRPr lang="en-US" dirty="0"/>
            </a:lvl1pPr>
            <a:lvl2pPr>
              <a:spcAft>
                <a:spcPts val="500"/>
              </a:spcAft>
              <a:defRPr lang="en-US" dirty="0"/>
            </a:lvl2pPr>
            <a:lvl3pPr>
              <a:spcAft>
                <a:spcPts val="500"/>
              </a:spcAft>
              <a:defRPr lang="en-US" dirty="0"/>
            </a:lvl3pPr>
            <a:lvl4pPr>
              <a:spcAft>
                <a:spcPts val="500"/>
              </a:spcAft>
              <a:defRPr lang="en-US" dirty="0"/>
            </a:lvl4pPr>
            <a:lvl5pPr>
              <a:spcAft>
                <a:spcPts val="500"/>
              </a:spcAft>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96653179"/>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3" Type="http://schemas.openxmlformats.org/officeDocument/2006/relationships/slideLayout" Target="../slideLayouts/slideLayout21.xml"/><Relationship Id="rId7" Type="http://schemas.openxmlformats.org/officeDocument/2006/relationships/slideLayout" Target="../slideLayouts/slideLayout25.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theme" Target="../theme/theme2.xml"/><Relationship Id="rId5" Type="http://schemas.openxmlformats.org/officeDocument/2006/relationships/slideLayout" Target="../slideLayouts/slideLayout23.xml"/><Relationship Id="rId10" Type="http://schemas.openxmlformats.org/officeDocument/2006/relationships/slideLayout" Target="../slideLayouts/slideLayout28.xml"/><Relationship Id="rId4" Type="http://schemas.openxmlformats.org/officeDocument/2006/relationships/slideLayout" Target="../slideLayouts/slideLayout22.xml"/><Relationship Id="rId9" Type="http://schemas.openxmlformats.org/officeDocument/2006/relationships/slideLayout" Target="../slideLayouts/slideLayout2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slideLayout" Target="../slideLayouts/slideLayout41.xml"/><Relationship Id="rId18" Type="http://schemas.openxmlformats.org/officeDocument/2006/relationships/slideLayout" Target="../slideLayouts/slideLayout46.xml"/><Relationship Id="rId26" Type="http://schemas.openxmlformats.org/officeDocument/2006/relationships/slideLayout" Target="../slideLayouts/slideLayout54.xml"/><Relationship Id="rId3" Type="http://schemas.openxmlformats.org/officeDocument/2006/relationships/slideLayout" Target="../slideLayouts/slideLayout31.xml"/><Relationship Id="rId21" Type="http://schemas.openxmlformats.org/officeDocument/2006/relationships/slideLayout" Target="../slideLayouts/slideLayout49.xml"/><Relationship Id="rId7" Type="http://schemas.openxmlformats.org/officeDocument/2006/relationships/slideLayout" Target="../slideLayouts/slideLayout35.xml"/><Relationship Id="rId12" Type="http://schemas.openxmlformats.org/officeDocument/2006/relationships/slideLayout" Target="../slideLayouts/slideLayout40.xml"/><Relationship Id="rId17" Type="http://schemas.openxmlformats.org/officeDocument/2006/relationships/slideLayout" Target="../slideLayouts/slideLayout45.xml"/><Relationship Id="rId25" Type="http://schemas.openxmlformats.org/officeDocument/2006/relationships/slideLayout" Target="../slideLayouts/slideLayout53.xml"/><Relationship Id="rId2" Type="http://schemas.openxmlformats.org/officeDocument/2006/relationships/slideLayout" Target="../slideLayouts/slideLayout30.xml"/><Relationship Id="rId16" Type="http://schemas.openxmlformats.org/officeDocument/2006/relationships/slideLayout" Target="../slideLayouts/slideLayout44.xml"/><Relationship Id="rId20" Type="http://schemas.openxmlformats.org/officeDocument/2006/relationships/slideLayout" Target="../slideLayouts/slideLayout48.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24" Type="http://schemas.openxmlformats.org/officeDocument/2006/relationships/slideLayout" Target="../slideLayouts/slideLayout52.xml"/><Relationship Id="rId5" Type="http://schemas.openxmlformats.org/officeDocument/2006/relationships/slideLayout" Target="../slideLayouts/slideLayout33.xml"/><Relationship Id="rId15" Type="http://schemas.openxmlformats.org/officeDocument/2006/relationships/slideLayout" Target="../slideLayouts/slideLayout43.xml"/><Relationship Id="rId23" Type="http://schemas.openxmlformats.org/officeDocument/2006/relationships/slideLayout" Target="../slideLayouts/slideLayout51.xml"/><Relationship Id="rId10" Type="http://schemas.openxmlformats.org/officeDocument/2006/relationships/slideLayout" Target="../slideLayouts/slideLayout38.xml"/><Relationship Id="rId19" Type="http://schemas.openxmlformats.org/officeDocument/2006/relationships/slideLayout" Target="../slideLayouts/slideLayout47.xml"/><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slideLayout" Target="../slideLayouts/slideLayout42.xml"/><Relationship Id="rId22" Type="http://schemas.openxmlformats.org/officeDocument/2006/relationships/slideLayout" Target="../slideLayouts/slideLayout50.xml"/><Relationship Id="rId27"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67.xml"/><Relationship Id="rId18" Type="http://schemas.openxmlformats.org/officeDocument/2006/relationships/slideLayout" Target="../slideLayouts/slideLayout72.xml"/><Relationship Id="rId26" Type="http://schemas.openxmlformats.org/officeDocument/2006/relationships/slideLayout" Target="../slideLayouts/slideLayout80.xml"/><Relationship Id="rId21" Type="http://schemas.openxmlformats.org/officeDocument/2006/relationships/slideLayout" Target="../slideLayouts/slideLayout75.xml"/><Relationship Id="rId34" Type="http://schemas.openxmlformats.org/officeDocument/2006/relationships/slideLayout" Target="../slideLayouts/slideLayout88.xml"/><Relationship Id="rId7" Type="http://schemas.openxmlformats.org/officeDocument/2006/relationships/slideLayout" Target="../slideLayouts/slideLayout61.xml"/><Relationship Id="rId12" Type="http://schemas.openxmlformats.org/officeDocument/2006/relationships/slideLayout" Target="../slideLayouts/slideLayout66.xml"/><Relationship Id="rId17" Type="http://schemas.openxmlformats.org/officeDocument/2006/relationships/slideLayout" Target="../slideLayouts/slideLayout71.xml"/><Relationship Id="rId25" Type="http://schemas.openxmlformats.org/officeDocument/2006/relationships/slideLayout" Target="../slideLayouts/slideLayout79.xml"/><Relationship Id="rId33" Type="http://schemas.openxmlformats.org/officeDocument/2006/relationships/slideLayout" Target="../slideLayouts/slideLayout87.xml"/><Relationship Id="rId38" Type="http://schemas.openxmlformats.org/officeDocument/2006/relationships/theme" Target="../theme/theme4.xml"/><Relationship Id="rId2" Type="http://schemas.openxmlformats.org/officeDocument/2006/relationships/slideLayout" Target="../slideLayouts/slideLayout56.xml"/><Relationship Id="rId16" Type="http://schemas.openxmlformats.org/officeDocument/2006/relationships/slideLayout" Target="../slideLayouts/slideLayout70.xml"/><Relationship Id="rId20" Type="http://schemas.openxmlformats.org/officeDocument/2006/relationships/slideLayout" Target="../slideLayouts/slideLayout74.xml"/><Relationship Id="rId29" Type="http://schemas.openxmlformats.org/officeDocument/2006/relationships/slideLayout" Target="../slideLayouts/slideLayout83.xml"/><Relationship Id="rId1" Type="http://schemas.openxmlformats.org/officeDocument/2006/relationships/slideLayout" Target="../slideLayouts/slideLayout55.xml"/><Relationship Id="rId6" Type="http://schemas.openxmlformats.org/officeDocument/2006/relationships/slideLayout" Target="../slideLayouts/slideLayout60.xml"/><Relationship Id="rId11" Type="http://schemas.openxmlformats.org/officeDocument/2006/relationships/slideLayout" Target="../slideLayouts/slideLayout65.xml"/><Relationship Id="rId24" Type="http://schemas.openxmlformats.org/officeDocument/2006/relationships/slideLayout" Target="../slideLayouts/slideLayout78.xml"/><Relationship Id="rId32" Type="http://schemas.openxmlformats.org/officeDocument/2006/relationships/slideLayout" Target="../slideLayouts/slideLayout86.xml"/><Relationship Id="rId37" Type="http://schemas.openxmlformats.org/officeDocument/2006/relationships/slideLayout" Target="../slideLayouts/slideLayout91.xml"/><Relationship Id="rId5" Type="http://schemas.openxmlformats.org/officeDocument/2006/relationships/slideLayout" Target="../slideLayouts/slideLayout59.xml"/><Relationship Id="rId15" Type="http://schemas.openxmlformats.org/officeDocument/2006/relationships/slideLayout" Target="../slideLayouts/slideLayout69.xml"/><Relationship Id="rId23" Type="http://schemas.openxmlformats.org/officeDocument/2006/relationships/slideLayout" Target="../slideLayouts/slideLayout77.xml"/><Relationship Id="rId28" Type="http://schemas.openxmlformats.org/officeDocument/2006/relationships/slideLayout" Target="../slideLayouts/slideLayout82.xml"/><Relationship Id="rId36" Type="http://schemas.openxmlformats.org/officeDocument/2006/relationships/slideLayout" Target="../slideLayouts/slideLayout90.xml"/><Relationship Id="rId10" Type="http://schemas.openxmlformats.org/officeDocument/2006/relationships/slideLayout" Target="../slideLayouts/slideLayout64.xml"/><Relationship Id="rId19" Type="http://schemas.openxmlformats.org/officeDocument/2006/relationships/slideLayout" Target="../slideLayouts/slideLayout73.xml"/><Relationship Id="rId31" Type="http://schemas.openxmlformats.org/officeDocument/2006/relationships/slideLayout" Target="../slideLayouts/slideLayout85.xml"/><Relationship Id="rId4" Type="http://schemas.openxmlformats.org/officeDocument/2006/relationships/slideLayout" Target="../slideLayouts/slideLayout58.xml"/><Relationship Id="rId9" Type="http://schemas.openxmlformats.org/officeDocument/2006/relationships/slideLayout" Target="../slideLayouts/slideLayout63.xml"/><Relationship Id="rId14" Type="http://schemas.openxmlformats.org/officeDocument/2006/relationships/slideLayout" Target="../slideLayouts/slideLayout68.xml"/><Relationship Id="rId22" Type="http://schemas.openxmlformats.org/officeDocument/2006/relationships/slideLayout" Target="../slideLayouts/slideLayout76.xml"/><Relationship Id="rId27" Type="http://schemas.openxmlformats.org/officeDocument/2006/relationships/slideLayout" Target="../slideLayouts/slideLayout81.xml"/><Relationship Id="rId30" Type="http://schemas.openxmlformats.org/officeDocument/2006/relationships/slideLayout" Target="../slideLayouts/slideLayout84.xml"/><Relationship Id="rId35" Type="http://schemas.openxmlformats.org/officeDocument/2006/relationships/slideLayout" Target="../slideLayouts/slideLayout89.xml"/><Relationship Id="rId8" Type="http://schemas.openxmlformats.org/officeDocument/2006/relationships/slideLayout" Target="../slideLayouts/slideLayout62.xml"/><Relationship Id="rId3" Type="http://schemas.openxmlformats.org/officeDocument/2006/relationships/slideLayout" Target="../slideLayouts/slideLayout57.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99.xml"/><Relationship Id="rId13" Type="http://schemas.openxmlformats.org/officeDocument/2006/relationships/slideLayout" Target="../slideLayouts/slideLayout104.xml"/><Relationship Id="rId18" Type="http://schemas.openxmlformats.org/officeDocument/2006/relationships/slideLayout" Target="../slideLayouts/slideLayout109.xml"/><Relationship Id="rId3" Type="http://schemas.openxmlformats.org/officeDocument/2006/relationships/slideLayout" Target="../slideLayouts/slideLayout94.xml"/><Relationship Id="rId21" Type="http://schemas.openxmlformats.org/officeDocument/2006/relationships/slideLayout" Target="../slideLayouts/slideLayout112.xml"/><Relationship Id="rId7" Type="http://schemas.openxmlformats.org/officeDocument/2006/relationships/slideLayout" Target="../slideLayouts/slideLayout98.xml"/><Relationship Id="rId12" Type="http://schemas.openxmlformats.org/officeDocument/2006/relationships/slideLayout" Target="../slideLayouts/slideLayout103.xml"/><Relationship Id="rId17" Type="http://schemas.openxmlformats.org/officeDocument/2006/relationships/slideLayout" Target="../slideLayouts/slideLayout108.xml"/><Relationship Id="rId2" Type="http://schemas.openxmlformats.org/officeDocument/2006/relationships/slideLayout" Target="../slideLayouts/slideLayout93.xml"/><Relationship Id="rId16" Type="http://schemas.openxmlformats.org/officeDocument/2006/relationships/slideLayout" Target="../slideLayouts/slideLayout107.xml"/><Relationship Id="rId20" Type="http://schemas.openxmlformats.org/officeDocument/2006/relationships/slideLayout" Target="../slideLayouts/slideLayout111.xml"/><Relationship Id="rId1" Type="http://schemas.openxmlformats.org/officeDocument/2006/relationships/slideLayout" Target="../slideLayouts/slideLayout92.xml"/><Relationship Id="rId6" Type="http://schemas.openxmlformats.org/officeDocument/2006/relationships/slideLayout" Target="../slideLayouts/slideLayout97.xml"/><Relationship Id="rId11" Type="http://schemas.openxmlformats.org/officeDocument/2006/relationships/slideLayout" Target="../slideLayouts/slideLayout102.xml"/><Relationship Id="rId5" Type="http://schemas.openxmlformats.org/officeDocument/2006/relationships/slideLayout" Target="../slideLayouts/slideLayout96.xml"/><Relationship Id="rId15" Type="http://schemas.openxmlformats.org/officeDocument/2006/relationships/slideLayout" Target="../slideLayouts/slideLayout106.xml"/><Relationship Id="rId23" Type="http://schemas.openxmlformats.org/officeDocument/2006/relationships/theme" Target="../theme/theme5.xml"/><Relationship Id="rId10" Type="http://schemas.openxmlformats.org/officeDocument/2006/relationships/slideLayout" Target="../slideLayouts/slideLayout101.xml"/><Relationship Id="rId19" Type="http://schemas.openxmlformats.org/officeDocument/2006/relationships/slideLayout" Target="../slideLayouts/slideLayout110.xml"/><Relationship Id="rId4" Type="http://schemas.openxmlformats.org/officeDocument/2006/relationships/slideLayout" Target="../slideLayouts/slideLayout95.xml"/><Relationship Id="rId9" Type="http://schemas.openxmlformats.org/officeDocument/2006/relationships/slideLayout" Target="../slideLayouts/slideLayout100.xml"/><Relationship Id="rId14" Type="http://schemas.openxmlformats.org/officeDocument/2006/relationships/slideLayout" Target="../slideLayouts/slideLayout105.xml"/><Relationship Id="rId22" Type="http://schemas.openxmlformats.org/officeDocument/2006/relationships/slideLayout" Target="../slideLayouts/slideLayout11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21.xml"/><Relationship Id="rId13" Type="http://schemas.openxmlformats.org/officeDocument/2006/relationships/slideLayout" Target="../slideLayouts/slideLayout126.xml"/><Relationship Id="rId18" Type="http://schemas.openxmlformats.org/officeDocument/2006/relationships/slideLayout" Target="../slideLayouts/slideLayout131.xml"/><Relationship Id="rId26" Type="http://schemas.openxmlformats.org/officeDocument/2006/relationships/slideLayout" Target="../slideLayouts/slideLayout139.xml"/><Relationship Id="rId3" Type="http://schemas.openxmlformats.org/officeDocument/2006/relationships/slideLayout" Target="../slideLayouts/slideLayout116.xml"/><Relationship Id="rId21" Type="http://schemas.openxmlformats.org/officeDocument/2006/relationships/slideLayout" Target="../slideLayouts/slideLayout134.xml"/><Relationship Id="rId7" Type="http://schemas.openxmlformats.org/officeDocument/2006/relationships/slideLayout" Target="../slideLayouts/slideLayout120.xml"/><Relationship Id="rId12" Type="http://schemas.openxmlformats.org/officeDocument/2006/relationships/slideLayout" Target="../slideLayouts/slideLayout125.xml"/><Relationship Id="rId17" Type="http://schemas.openxmlformats.org/officeDocument/2006/relationships/slideLayout" Target="../slideLayouts/slideLayout130.xml"/><Relationship Id="rId25" Type="http://schemas.openxmlformats.org/officeDocument/2006/relationships/slideLayout" Target="../slideLayouts/slideLayout138.xml"/><Relationship Id="rId2" Type="http://schemas.openxmlformats.org/officeDocument/2006/relationships/slideLayout" Target="../slideLayouts/slideLayout115.xml"/><Relationship Id="rId16" Type="http://schemas.openxmlformats.org/officeDocument/2006/relationships/slideLayout" Target="../slideLayouts/slideLayout129.xml"/><Relationship Id="rId20" Type="http://schemas.openxmlformats.org/officeDocument/2006/relationships/slideLayout" Target="../slideLayouts/slideLayout133.xml"/><Relationship Id="rId29" Type="http://schemas.openxmlformats.org/officeDocument/2006/relationships/slideLayout" Target="../slideLayouts/slideLayout142.xml"/><Relationship Id="rId1" Type="http://schemas.openxmlformats.org/officeDocument/2006/relationships/slideLayout" Target="../slideLayouts/slideLayout114.xml"/><Relationship Id="rId6" Type="http://schemas.openxmlformats.org/officeDocument/2006/relationships/slideLayout" Target="../slideLayouts/slideLayout119.xml"/><Relationship Id="rId11" Type="http://schemas.openxmlformats.org/officeDocument/2006/relationships/slideLayout" Target="../slideLayouts/slideLayout124.xml"/><Relationship Id="rId24" Type="http://schemas.openxmlformats.org/officeDocument/2006/relationships/slideLayout" Target="../slideLayouts/slideLayout137.xml"/><Relationship Id="rId32" Type="http://schemas.openxmlformats.org/officeDocument/2006/relationships/theme" Target="../theme/theme6.xml"/><Relationship Id="rId5" Type="http://schemas.openxmlformats.org/officeDocument/2006/relationships/slideLayout" Target="../slideLayouts/slideLayout118.xml"/><Relationship Id="rId15" Type="http://schemas.openxmlformats.org/officeDocument/2006/relationships/slideLayout" Target="../slideLayouts/slideLayout128.xml"/><Relationship Id="rId23" Type="http://schemas.openxmlformats.org/officeDocument/2006/relationships/slideLayout" Target="../slideLayouts/slideLayout136.xml"/><Relationship Id="rId28" Type="http://schemas.openxmlformats.org/officeDocument/2006/relationships/slideLayout" Target="../slideLayouts/slideLayout141.xml"/><Relationship Id="rId10" Type="http://schemas.openxmlformats.org/officeDocument/2006/relationships/slideLayout" Target="../slideLayouts/slideLayout123.xml"/><Relationship Id="rId19" Type="http://schemas.openxmlformats.org/officeDocument/2006/relationships/slideLayout" Target="../slideLayouts/slideLayout132.xml"/><Relationship Id="rId31" Type="http://schemas.openxmlformats.org/officeDocument/2006/relationships/slideLayout" Target="../slideLayouts/slideLayout144.xml"/><Relationship Id="rId4" Type="http://schemas.openxmlformats.org/officeDocument/2006/relationships/slideLayout" Target="../slideLayouts/slideLayout117.xml"/><Relationship Id="rId9" Type="http://schemas.openxmlformats.org/officeDocument/2006/relationships/slideLayout" Target="../slideLayouts/slideLayout122.xml"/><Relationship Id="rId14" Type="http://schemas.openxmlformats.org/officeDocument/2006/relationships/slideLayout" Target="../slideLayouts/slideLayout127.xml"/><Relationship Id="rId22" Type="http://schemas.openxmlformats.org/officeDocument/2006/relationships/slideLayout" Target="../slideLayouts/slideLayout135.xml"/><Relationship Id="rId27" Type="http://schemas.openxmlformats.org/officeDocument/2006/relationships/slideLayout" Target="../slideLayouts/slideLayout140.xml"/><Relationship Id="rId30" Type="http://schemas.openxmlformats.org/officeDocument/2006/relationships/slideLayout" Target="../slideLayouts/slideLayout143.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52.xml"/><Relationship Id="rId13" Type="http://schemas.openxmlformats.org/officeDocument/2006/relationships/slideLayout" Target="../slideLayouts/slideLayout157.xml"/><Relationship Id="rId18" Type="http://schemas.openxmlformats.org/officeDocument/2006/relationships/slideLayout" Target="../slideLayouts/slideLayout162.xml"/><Relationship Id="rId3" Type="http://schemas.openxmlformats.org/officeDocument/2006/relationships/slideLayout" Target="../slideLayouts/slideLayout147.xml"/><Relationship Id="rId21" Type="http://schemas.openxmlformats.org/officeDocument/2006/relationships/slideLayout" Target="../slideLayouts/slideLayout165.xml"/><Relationship Id="rId7" Type="http://schemas.openxmlformats.org/officeDocument/2006/relationships/slideLayout" Target="../slideLayouts/slideLayout151.xml"/><Relationship Id="rId12" Type="http://schemas.openxmlformats.org/officeDocument/2006/relationships/slideLayout" Target="../slideLayouts/slideLayout156.xml"/><Relationship Id="rId17" Type="http://schemas.openxmlformats.org/officeDocument/2006/relationships/slideLayout" Target="../slideLayouts/slideLayout161.xml"/><Relationship Id="rId2" Type="http://schemas.openxmlformats.org/officeDocument/2006/relationships/slideLayout" Target="../slideLayouts/slideLayout146.xml"/><Relationship Id="rId16" Type="http://schemas.openxmlformats.org/officeDocument/2006/relationships/slideLayout" Target="../slideLayouts/slideLayout160.xml"/><Relationship Id="rId20" Type="http://schemas.openxmlformats.org/officeDocument/2006/relationships/slideLayout" Target="../slideLayouts/slideLayout164.xml"/><Relationship Id="rId1" Type="http://schemas.openxmlformats.org/officeDocument/2006/relationships/slideLayout" Target="../slideLayouts/slideLayout145.xml"/><Relationship Id="rId6" Type="http://schemas.openxmlformats.org/officeDocument/2006/relationships/slideLayout" Target="../slideLayouts/slideLayout150.xml"/><Relationship Id="rId11" Type="http://schemas.openxmlformats.org/officeDocument/2006/relationships/slideLayout" Target="../slideLayouts/slideLayout155.xml"/><Relationship Id="rId5" Type="http://schemas.openxmlformats.org/officeDocument/2006/relationships/slideLayout" Target="../slideLayouts/slideLayout149.xml"/><Relationship Id="rId15" Type="http://schemas.openxmlformats.org/officeDocument/2006/relationships/slideLayout" Target="../slideLayouts/slideLayout159.xml"/><Relationship Id="rId23" Type="http://schemas.openxmlformats.org/officeDocument/2006/relationships/theme" Target="../theme/theme7.xml"/><Relationship Id="rId10" Type="http://schemas.openxmlformats.org/officeDocument/2006/relationships/slideLayout" Target="../slideLayouts/slideLayout154.xml"/><Relationship Id="rId19" Type="http://schemas.openxmlformats.org/officeDocument/2006/relationships/slideLayout" Target="../slideLayouts/slideLayout163.xml"/><Relationship Id="rId4" Type="http://schemas.openxmlformats.org/officeDocument/2006/relationships/slideLayout" Target="../slideLayouts/slideLayout148.xml"/><Relationship Id="rId9" Type="http://schemas.openxmlformats.org/officeDocument/2006/relationships/slideLayout" Target="../slideLayouts/slideLayout153.xml"/><Relationship Id="rId14" Type="http://schemas.openxmlformats.org/officeDocument/2006/relationships/slideLayout" Target="../slideLayouts/slideLayout158.xml"/><Relationship Id="rId22" Type="http://schemas.openxmlformats.org/officeDocument/2006/relationships/slideLayout" Target="../slideLayouts/slideLayout166.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74.xml"/><Relationship Id="rId13" Type="http://schemas.openxmlformats.org/officeDocument/2006/relationships/slideLayout" Target="../slideLayouts/slideLayout179.xml"/><Relationship Id="rId18" Type="http://schemas.openxmlformats.org/officeDocument/2006/relationships/slideLayout" Target="../slideLayouts/slideLayout184.xml"/><Relationship Id="rId26" Type="http://schemas.openxmlformats.org/officeDocument/2006/relationships/slideLayout" Target="../slideLayouts/slideLayout192.xml"/><Relationship Id="rId3" Type="http://schemas.openxmlformats.org/officeDocument/2006/relationships/slideLayout" Target="../slideLayouts/slideLayout169.xml"/><Relationship Id="rId21" Type="http://schemas.openxmlformats.org/officeDocument/2006/relationships/slideLayout" Target="../slideLayouts/slideLayout187.xml"/><Relationship Id="rId7" Type="http://schemas.openxmlformats.org/officeDocument/2006/relationships/slideLayout" Target="../slideLayouts/slideLayout173.xml"/><Relationship Id="rId12" Type="http://schemas.openxmlformats.org/officeDocument/2006/relationships/slideLayout" Target="../slideLayouts/slideLayout178.xml"/><Relationship Id="rId17" Type="http://schemas.openxmlformats.org/officeDocument/2006/relationships/slideLayout" Target="../slideLayouts/slideLayout183.xml"/><Relationship Id="rId25" Type="http://schemas.openxmlformats.org/officeDocument/2006/relationships/slideLayout" Target="../slideLayouts/slideLayout191.xml"/><Relationship Id="rId2" Type="http://schemas.openxmlformats.org/officeDocument/2006/relationships/slideLayout" Target="../slideLayouts/slideLayout168.xml"/><Relationship Id="rId16" Type="http://schemas.openxmlformats.org/officeDocument/2006/relationships/slideLayout" Target="../slideLayouts/slideLayout182.xml"/><Relationship Id="rId20" Type="http://schemas.openxmlformats.org/officeDocument/2006/relationships/slideLayout" Target="../slideLayouts/slideLayout186.xml"/><Relationship Id="rId1" Type="http://schemas.openxmlformats.org/officeDocument/2006/relationships/slideLayout" Target="../slideLayouts/slideLayout167.xml"/><Relationship Id="rId6" Type="http://schemas.openxmlformats.org/officeDocument/2006/relationships/slideLayout" Target="../slideLayouts/slideLayout172.xml"/><Relationship Id="rId11" Type="http://schemas.openxmlformats.org/officeDocument/2006/relationships/slideLayout" Target="../slideLayouts/slideLayout177.xml"/><Relationship Id="rId24" Type="http://schemas.openxmlformats.org/officeDocument/2006/relationships/slideLayout" Target="../slideLayouts/slideLayout190.xml"/><Relationship Id="rId5" Type="http://schemas.openxmlformats.org/officeDocument/2006/relationships/slideLayout" Target="../slideLayouts/slideLayout171.xml"/><Relationship Id="rId15" Type="http://schemas.openxmlformats.org/officeDocument/2006/relationships/slideLayout" Target="../slideLayouts/slideLayout181.xml"/><Relationship Id="rId23" Type="http://schemas.openxmlformats.org/officeDocument/2006/relationships/slideLayout" Target="../slideLayouts/slideLayout189.xml"/><Relationship Id="rId28" Type="http://schemas.openxmlformats.org/officeDocument/2006/relationships/theme" Target="../theme/theme8.xml"/><Relationship Id="rId10" Type="http://schemas.openxmlformats.org/officeDocument/2006/relationships/slideLayout" Target="../slideLayouts/slideLayout176.xml"/><Relationship Id="rId19" Type="http://schemas.openxmlformats.org/officeDocument/2006/relationships/slideLayout" Target="../slideLayouts/slideLayout185.xml"/><Relationship Id="rId4" Type="http://schemas.openxmlformats.org/officeDocument/2006/relationships/slideLayout" Target="../slideLayouts/slideLayout170.xml"/><Relationship Id="rId9" Type="http://schemas.openxmlformats.org/officeDocument/2006/relationships/slideLayout" Target="../slideLayouts/slideLayout175.xml"/><Relationship Id="rId14" Type="http://schemas.openxmlformats.org/officeDocument/2006/relationships/slideLayout" Target="../slideLayouts/slideLayout180.xml"/><Relationship Id="rId22" Type="http://schemas.openxmlformats.org/officeDocument/2006/relationships/slideLayout" Target="../slideLayouts/slideLayout188.xml"/><Relationship Id="rId27" Type="http://schemas.openxmlformats.org/officeDocument/2006/relationships/slideLayout" Target="../slideLayouts/slideLayout19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85750"/>
            <a:ext cx="8229600" cy="685800"/>
          </a:xfrm>
          <a:prstGeom prst="rect">
            <a:avLst/>
          </a:prstGeom>
        </p:spPr>
        <p:txBody>
          <a:bodyPr vert="horz" lIns="0" tIns="0" rIns="0" bIns="0" rtlCol="0" anchor="t" anchorCtr="0">
            <a:noAutofit/>
          </a:bodyPr>
          <a:lstStyle/>
          <a:p>
            <a:r>
              <a:rPr lang="en-US"/>
              <a:t>Click to edit Master title style</a:t>
            </a:r>
            <a:endParaRPr lang="en-US" dirty="0"/>
          </a:p>
        </p:txBody>
      </p:sp>
      <p:sp>
        <p:nvSpPr>
          <p:cNvPr id="3" name="Text Placeholder 2"/>
          <p:cNvSpPr>
            <a:spLocks noGrp="1"/>
          </p:cNvSpPr>
          <p:nvPr>
            <p:ph type="body" idx="1"/>
          </p:nvPr>
        </p:nvSpPr>
        <p:spPr>
          <a:xfrm>
            <a:off x="457200" y="1017065"/>
            <a:ext cx="8229600" cy="3478735"/>
          </a:xfrm>
          <a:prstGeom prst="rect">
            <a:avLst/>
          </a:prstGeom>
        </p:spPr>
        <p:txBody>
          <a:bodyPr vert="horz" lIns="0" tIns="0" rIns="0" bIns="0" rtlCol="0" anchor="t" anchorCtr="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9" name="TextBox 38">
            <a:extLst>
              <a:ext uri="{FF2B5EF4-FFF2-40B4-BE49-F238E27FC236}">
                <a16:creationId xmlns:a16="http://schemas.microsoft.com/office/drawing/2014/main" id="{449E44BD-DFA3-4832-855A-A19E0CD1166C}"/>
              </a:ext>
            </a:extLst>
          </p:cNvPr>
          <p:cNvSpPr txBox="1"/>
          <p:nvPr userDrawn="1"/>
        </p:nvSpPr>
        <p:spPr bwMode="black">
          <a:xfrm>
            <a:off x="7840980" y="4629151"/>
            <a:ext cx="845820" cy="157343"/>
          </a:xfrm>
          <a:prstGeom prst="rect">
            <a:avLst/>
          </a:prstGeom>
          <a:noFill/>
        </p:spPr>
        <p:txBody>
          <a:bodyPr wrap="square" lIns="0" tIns="0" rIns="0" bIns="0" rtlCol="0" anchor="ctr" anchorCtr="0">
            <a:noAutofit/>
          </a:bodyPr>
          <a:lstStyle/>
          <a:p>
            <a:pPr algn="r"/>
            <a:fld id="{E1628AAE-5A61-43EB-BBD4-97DB23400D9C}" type="slidenum">
              <a:rPr lang="en-US" sz="800" smtClean="0">
                <a:solidFill>
                  <a:schemeClr val="tx1">
                    <a:lumMod val="25000"/>
                    <a:lumOff val="75000"/>
                  </a:schemeClr>
                </a:solidFill>
              </a:rPr>
              <a:t>‹#›</a:t>
            </a:fld>
            <a:endParaRPr lang="en-US" sz="800" dirty="0">
              <a:solidFill>
                <a:schemeClr val="tx1">
                  <a:lumMod val="25000"/>
                  <a:lumOff val="75000"/>
                </a:schemeClr>
              </a:solidFill>
            </a:endParaRPr>
          </a:p>
        </p:txBody>
      </p:sp>
      <p:sp>
        <p:nvSpPr>
          <p:cNvPr id="40" name="TextBox 39">
            <a:extLst>
              <a:ext uri="{FF2B5EF4-FFF2-40B4-BE49-F238E27FC236}">
                <a16:creationId xmlns:a16="http://schemas.microsoft.com/office/drawing/2014/main" id="{7C80C1B4-5240-4CD4-B73C-0BF5A7FB6010}"/>
              </a:ext>
            </a:extLst>
          </p:cNvPr>
          <p:cNvSpPr txBox="1"/>
          <p:nvPr userDrawn="1"/>
        </p:nvSpPr>
        <p:spPr bwMode="black">
          <a:xfrm>
            <a:off x="4639962" y="4629151"/>
            <a:ext cx="3644419" cy="157343"/>
          </a:xfrm>
          <a:prstGeom prst="rect">
            <a:avLst/>
          </a:prstGeom>
          <a:noFill/>
        </p:spPr>
        <p:txBody>
          <a:bodyPr wrap="square" lIns="0" tIns="0" rIns="0" bIns="0" rtlCol="0" anchor="ctr" anchorCtr="0">
            <a:noAutofit/>
          </a:bodyPr>
          <a:lstStyle/>
          <a:p>
            <a:pPr algn="r"/>
            <a:r>
              <a:rPr lang="en-US" sz="800" dirty="0">
                <a:solidFill>
                  <a:schemeClr val="tx1">
                    <a:lumMod val="25000"/>
                    <a:lumOff val="75000"/>
                  </a:schemeClr>
                </a:solidFill>
              </a:rPr>
              <a:t>© 2019 Amazon Web Services, Inc. or its affiliates. All rights reserved   </a:t>
            </a:r>
            <a:r>
              <a:rPr lang="en-US" sz="800" b="1" dirty="0">
                <a:solidFill>
                  <a:schemeClr val="accent1"/>
                </a:solidFill>
              </a:rPr>
              <a:t>|</a:t>
            </a:r>
          </a:p>
        </p:txBody>
      </p:sp>
      <p:pic>
        <p:nvPicPr>
          <p:cNvPr id="8" name="Picture 7"/>
          <p:cNvPicPr>
            <a:picLocks noChangeAspect="1"/>
          </p:cNvPicPr>
          <p:nvPr userDrawn="1"/>
        </p:nvPicPr>
        <p:blipFill>
          <a:blip r:embed="rId20" cstate="screen">
            <a:extLst>
              <a:ext uri="{28A0092B-C50C-407E-A947-70E740481C1C}">
                <a14:useLocalDpi xmlns:a14="http://schemas.microsoft.com/office/drawing/2010/main"/>
              </a:ext>
            </a:extLst>
          </a:blip>
          <a:stretch>
            <a:fillRect/>
          </a:stretch>
        </p:blipFill>
        <p:spPr>
          <a:xfrm>
            <a:off x="457201" y="4786493"/>
            <a:ext cx="738851" cy="207450"/>
          </a:xfrm>
          <a:prstGeom prst="rect">
            <a:avLst/>
          </a:prstGeom>
        </p:spPr>
      </p:pic>
    </p:spTree>
    <p:extLst>
      <p:ext uri="{BB962C8B-B14F-4D97-AF65-F5344CB8AC3E}">
        <p14:creationId xmlns:p14="http://schemas.microsoft.com/office/powerpoint/2010/main" val="1727233113"/>
      </p:ext>
    </p:extLst>
  </p:cSld>
  <p:clrMap bg1="dk1" tx1="lt1" bg2="dk2" tx2="lt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 id="2147483726" r:id="rId12"/>
    <p:sldLayoutId id="2147483727" r:id="rId13"/>
    <p:sldLayoutId id="2147483728" r:id="rId14"/>
    <p:sldLayoutId id="2147483729" r:id="rId15"/>
    <p:sldLayoutId id="2147483730" r:id="rId16"/>
    <p:sldLayoutId id="2147483731" r:id="rId17"/>
    <p:sldLayoutId id="2147483762" r:id="rId1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457189" rtl="0" eaLnBrk="1" latinLnBrk="0" hangingPunct="1">
        <a:lnSpc>
          <a:spcPct val="90000"/>
        </a:lnSpc>
        <a:spcBef>
          <a:spcPct val="0"/>
        </a:spcBef>
        <a:buNone/>
        <a:defRPr sz="2400" b="0" i="0" kern="1200">
          <a:solidFill>
            <a:schemeClr val="tx1"/>
          </a:solidFill>
          <a:latin typeface="+mj-lt"/>
          <a:ea typeface="+mj-ea"/>
          <a:cs typeface="Amazon Ember Regular" charset="0"/>
        </a:defRPr>
      </a:lvl1pPr>
    </p:titleStyle>
    <p:bodyStyle>
      <a:lvl1pPr marL="0" indent="0" algn="l" defTabSz="457189" rtl="0" eaLnBrk="1" latinLnBrk="0" hangingPunct="1">
        <a:lnSpc>
          <a:spcPct val="90000"/>
        </a:lnSpc>
        <a:spcBef>
          <a:spcPct val="20000"/>
        </a:spcBef>
        <a:buFontTx/>
        <a:buNone/>
        <a:defRPr sz="1800" b="0" i="0" kern="1200">
          <a:solidFill>
            <a:schemeClr val="tx1"/>
          </a:solidFill>
          <a:latin typeface="+mn-lt"/>
          <a:ea typeface="+mn-ea"/>
          <a:cs typeface="Amazon Ember Regular" charset="0"/>
        </a:defRPr>
      </a:lvl1pPr>
      <a:lvl2pPr marL="742931" indent="-285743" algn="l" defTabSz="457189"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2pPr>
      <a:lvl3pPr marL="1142972" indent="-228594" algn="l" defTabSz="457189" rtl="0" eaLnBrk="1" latinLnBrk="0" hangingPunct="1">
        <a:lnSpc>
          <a:spcPct val="90000"/>
        </a:lnSpc>
        <a:spcBef>
          <a:spcPct val="20000"/>
        </a:spcBef>
        <a:buFont typeface="Arial"/>
        <a:buChar char="•"/>
        <a:defRPr sz="1400" b="0" i="0" kern="1200">
          <a:solidFill>
            <a:schemeClr val="tx1"/>
          </a:solidFill>
          <a:latin typeface="+mn-lt"/>
          <a:ea typeface="+mn-ea"/>
          <a:cs typeface="Amazon Ember Regular" charset="0"/>
        </a:defRPr>
      </a:lvl3pPr>
      <a:lvl4pPr marL="1600160" indent="-228594" algn="l" defTabSz="457189"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4pPr>
      <a:lvl5pPr marL="2057348" indent="-228594" algn="l" defTabSz="457189"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5"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9" rtl="0" eaLnBrk="1" latinLnBrk="0" hangingPunct="1">
        <a:defRPr sz="1800" kern="1200">
          <a:solidFill>
            <a:schemeClr val="tx1"/>
          </a:solidFill>
          <a:latin typeface="+mn-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8"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2"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88">
          <p15:clr>
            <a:srgbClr val="F26B43"/>
          </p15:clr>
        </p15:guide>
        <p15:guide id="2" orient="horz" pos="2916">
          <p15:clr>
            <a:srgbClr val="F26B43"/>
          </p15:clr>
        </p15:guide>
        <p15:guide id="3" pos="5472">
          <p15:clr>
            <a:srgbClr val="F26B43"/>
          </p15:clr>
        </p15:guide>
        <p15:guide id="4" orient="horz" pos="180">
          <p15:clr>
            <a:srgbClr val="F26B43"/>
          </p15:clr>
        </p15:guide>
        <p15:guide id="5" orient="horz" pos="2832">
          <p15:clr>
            <a:srgbClr val="F26B43"/>
          </p15:clr>
        </p15:guide>
        <p15:guide id="6" orient="horz" pos="3060">
          <p15:clr>
            <a:srgbClr val="F26B43"/>
          </p15:clr>
        </p15:guide>
        <p15:guide id="7" orient="horz" pos="612">
          <p15:clr>
            <a:srgbClr val="F26B43"/>
          </p15:clr>
        </p15:guide>
        <p15:guide id="8" orient="horz" pos="636">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85000"/>
            <a:lumOff val="1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1744984"/>
      </p:ext>
    </p:extLst>
  </p:cSld>
  <p:clrMap bg1="dk1" tx1="lt1" bg2="dk2" tx2="lt2" accent1="accent1" accent2="accent2" accent3="accent3" accent4="accent4" accent5="accent5" accent6="accent6" hlink="hlink" folHlink="folHlink"/>
  <p:sldLayoutIdLst>
    <p:sldLayoutId id="2147483752" r:id="rId1"/>
    <p:sldLayoutId id="2147483753" r:id="rId2"/>
    <p:sldLayoutId id="2147483754" r:id="rId3"/>
    <p:sldLayoutId id="2147483755" r:id="rId4"/>
    <p:sldLayoutId id="2147483756" r:id="rId5"/>
    <p:sldLayoutId id="2147483757" r:id="rId6"/>
    <p:sldLayoutId id="2147483758" r:id="rId7"/>
    <p:sldLayoutId id="2147483759" r:id="rId8"/>
    <p:sldLayoutId id="2147483760" r:id="rId9"/>
    <p:sldLayoutId id="2147483761" r:id="rId10"/>
  </p:sldLayoutIdLst>
  <p:transition>
    <p:fade/>
  </p:transition>
  <p:hf sldNum="0" hdr="0" ftr="0" dt="0"/>
  <p:txStyles>
    <p:titleStyle>
      <a:lvl1pPr algn="l" defTabSz="406439" rtl="0" eaLnBrk="1" latinLnBrk="0" hangingPunct="1">
        <a:lnSpc>
          <a:spcPct val="90000"/>
        </a:lnSpc>
        <a:spcBef>
          <a:spcPct val="0"/>
        </a:spcBef>
        <a:buNone/>
        <a:defRPr lang="en-US" sz="1778" b="0" kern="1200" cap="none" spc="-44" baseline="0" dirty="0" smtClean="0">
          <a:ln w="3175">
            <a:noFill/>
          </a:ln>
          <a:solidFill>
            <a:schemeClr val="tx1"/>
          </a:solidFill>
          <a:effectLst/>
          <a:latin typeface="Amazon Ember Light" panose="020B0403020204020204" pitchFamily="34" charset="0"/>
          <a:ea typeface="Amazon Ember Light" panose="020B0403020204020204" pitchFamily="34" charset="0"/>
          <a:cs typeface="Amazon Ember Light" panose="020B0403020204020204" pitchFamily="34" charset="0"/>
        </a:defRPr>
      </a:lvl1pPr>
    </p:titleStyle>
    <p:bodyStyle>
      <a:lvl1pPr marL="0" marR="0" indent="0" algn="l" defTabSz="406439" rtl="0" eaLnBrk="1" fontAlgn="auto" latinLnBrk="0" hangingPunct="1">
        <a:lnSpc>
          <a:spcPct val="90000"/>
        </a:lnSpc>
        <a:spcBef>
          <a:spcPct val="20000"/>
        </a:spcBef>
        <a:spcAft>
          <a:spcPts val="0"/>
        </a:spcAft>
        <a:buClrTx/>
        <a:buSzPct val="90000"/>
        <a:buFont typeface="Arial" pitchFamily="34" charset="0"/>
        <a:buNone/>
        <a:tabLst/>
        <a:defRPr sz="1185" b="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vl2pPr marL="149417" marR="0" indent="0" algn="l" defTabSz="406439" rtl="0" eaLnBrk="1" fontAlgn="auto" latinLnBrk="0" hangingPunct="1">
        <a:lnSpc>
          <a:spcPct val="90000"/>
        </a:lnSpc>
        <a:spcBef>
          <a:spcPts val="222"/>
        </a:spcBef>
        <a:spcAft>
          <a:spcPts val="0"/>
        </a:spcAft>
        <a:buClrTx/>
        <a:buSzPct val="90000"/>
        <a:buFont typeface="Arial" pitchFamily="34" charset="0"/>
        <a:buNone/>
        <a:tabLst/>
        <a:defRPr sz="889"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2pPr>
      <a:lvl3pPr marL="249029" marR="0" indent="0" algn="l" defTabSz="406439" rtl="0" eaLnBrk="1" fontAlgn="auto" latinLnBrk="0" hangingPunct="1">
        <a:lnSpc>
          <a:spcPct val="90000"/>
        </a:lnSpc>
        <a:spcBef>
          <a:spcPts val="222"/>
        </a:spcBef>
        <a:spcAft>
          <a:spcPts val="0"/>
        </a:spcAft>
        <a:buClrTx/>
        <a:buSzPct val="90000"/>
        <a:buFont typeface="Arial" pitchFamily="34" charset="0"/>
        <a:buNone/>
        <a:tabLst/>
        <a:defRPr sz="889"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3pPr>
      <a:lvl4pPr marL="348641" marR="0" indent="0" algn="l" defTabSz="406439" rtl="0" eaLnBrk="1" fontAlgn="auto" latinLnBrk="0" hangingPunct="1">
        <a:lnSpc>
          <a:spcPct val="90000"/>
        </a:lnSpc>
        <a:spcBef>
          <a:spcPts val="222"/>
        </a:spcBef>
        <a:spcAft>
          <a:spcPts val="0"/>
        </a:spcAft>
        <a:buClrTx/>
        <a:buSzPct val="90000"/>
        <a:buFont typeface="Arial" pitchFamily="34" charset="0"/>
        <a:buNone/>
        <a:tabLst/>
        <a:defRPr sz="741"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4pPr>
      <a:lvl5pPr marL="448252" marR="0" indent="0" algn="l" defTabSz="406439" rtl="0" eaLnBrk="1" fontAlgn="auto" latinLnBrk="0" hangingPunct="1">
        <a:lnSpc>
          <a:spcPct val="90000"/>
        </a:lnSpc>
        <a:spcBef>
          <a:spcPts val="222"/>
        </a:spcBef>
        <a:spcAft>
          <a:spcPts val="0"/>
        </a:spcAft>
        <a:buClrTx/>
        <a:buSzPct val="90000"/>
        <a:buFont typeface="Arial" pitchFamily="34" charset="0"/>
        <a:buNone/>
        <a:tabLst/>
        <a:defRPr sz="741"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5pPr>
      <a:lvl6pPr marL="1117706" indent="-101610" algn="l" defTabSz="406439" rtl="0" eaLnBrk="1" latinLnBrk="0" hangingPunct="1">
        <a:spcBef>
          <a:spcPct val="20000"/>
        </a:spcBef>
        <a:buFont typeface="Arial" pitchFamily="34" charset="0"/>
        <a:buChar char="•"/>
        <a:defRPr sz="872" kern="1200">
          <a:solidFill>
            <a:schemeClr val="tx1"/>
          </a:solidFill>
          <a:latin typeface="+mn-lt"/>
          <a:ea typeface="+mn-ea"/>
          <a:cs typeface="+mn-cs"/>
        </a:defRPr>
      </a:lvl6pPr>
      <a:lvl7pPr marL="1320925" indent="-101610" algn="l" defTabSz="406439" rtl="0" eaLnBrk="1" latinLnBrk="0" hangingPunct="1">
        <a:spcBef>
          <a:spcPct val="20000"/>
        </a:spcBef>
        <a:buFont typeface="Arial" pitchFamily="34" charset="0"/>
        <a:buChar char="•"/>
        <a:defRPr sz="872" kern="1200">
          <a:solidFill>
            <a:schemeClr val="tx1"/>
          </a:solidFill>
          <a:latin typeface="+mn-lt"/>
          <a:ea typeface="+mn-ea"/>
          <a:cs typeface="+mn-cs"/>
        </a:defRPr>
      </a:lvl7pPr>
      <a:lvl8pPr marL="1524145" indent="-101610" algn="l" defTabSz="406439" rtl="0" eaLnBrk="1" latinLnBrk="0" hangingPunct="1">
        <a:spcBef>
          <a:spcPct val="20000"/>
        </a:spcBef>
        <a:buFont typeface="Arial" pitchFamily="34" charset="0"/>
        <a:buChar char="•"/>
        <a:defRPr sz="872" kern="1200">
          <a:solidFill>
            <a:schemeClr val="tx1"/>
          </a:solidFill>
          <a:latin typeface="+mn-lt"/>
          <a:ea typeface="+mn-ea"/>
          <a:cs typeface="+mn-cs"/>
        </a:defRPr>
      </a:lvl8pPr>
      <a:lvl9pPr marL="1727364" indent="-101610" algn="l" defTabSz="406439" rtl="0" eaLnBrk="1" latinLnBrk="0" hangingPunct="1">
        <a:spcBef>
          <a:spcPct val="20000"/>
        </a:spcBef>
        <a:buFont typeface="Arial" pitchFamily="34" charset="0"/>
        <a:buChar char="•"/>
        <a:defRPr sz="872" kern="1200">
          <a:solidFill>
            <a:schemeClr val="tx1"/>
          </a:solidFill>
          <a:latin typeface="+mn-lt"/>
          <a:ea typeface="+mn-ea"/>
          <a:cs typeface="+mn-cs"/>
        </a:defRPr>
      </a:lvl9pPr>
    </p:bodyStyle>
    <p:otherStyle>
      <a:defPPr>
        <a:defRPr lang="en-US"/>
      </a:defPPr>
      <a:lvl1pPr marL="0" algn="l" defTabSz="406439" rtl="0" eaLnBrk="1" latinLnBrk="0" hangingPunct="1">
        <a:defRPr sz="785" kern="1200">
          <a:solidFill>
            <a:schemeClr val="tx1"/>
          </a:solidFill>
          <a:latin typeface="+mn-lt"/>
          <a:ea typeface="+mn-ea"/>
          <a:cs typeface="+mn-cs"/>
        </a:defRPr>
      </a:lvl1pPr>
      <a:lvl2pPr marL="203219" algn="l" defTabSz="406439" rtl="0" eaLnBrk="1" latinLnBrk="0" hangingPunct="1">
        <a:defRPr sz="785" kern="1200">
          <a:solidFill>
            <a:schemeClr val="tx1"/>
          </a:solidFill>
          <a:latin typeface="+mn-lt"/>
          <a:ea typeface="+mn-ea"/>
          <a:cs typeface="+mn-cs"/>
        </a:defRPr>
      </a:lvl2pPr>
      <a:lvl3pPr marL="406439" algn="l" defTabSz="406439" rtl="0" eaLnBrk="1" latinLnBrk="0" hangingPunct="1">
        <a:defRPr sz="785" kern="1200">
          <a:solidFill>
            <a:schemeClr val="tx1"/>
          </a:solidFill>
          <a:latin typeface="+mn-lt"/>
          <a:ea typeface="+mn-ea"/>
          <a:cs typeface="+mn-cs"/>
        </a:defRPr>
      </a:lvl3pPr>
      <a:lvl4pPr marL="609658" algn="l" defTabSz="406439" rtl="0" eaLnBrk="1" latinLnBrk="0" hangingPunct="1">
        <a:defRPr sz="785" kern="1200">
          <a:solidFill>
            <a:schemeClr val="tx1"/>
          </a:solidFill>
          <a:latin typeface="+mn-lt"/>
          <a:ea typeface="+mn-ea"/>
          <a:cs typeface="+mn-cs"/>
        </a:defRPr>
      </a:lvl4pPr>
      <a:lvl5pPr marL="812877" algn="l" defTabSz="406439" rtl="0" eaLnBrk="1" latinLnBrk="0" hangingPunct="1">
        <a:defRPr sz="785" kern="1200">
          <a:solidFill>
            <a:schemeClr val="tx1"/>
          </a:solidFill>
          <a:latin typeface="+mn-lt"/>
          <a:ea typeface="+mn-ea"/>
          <a:cs typeface="+mn-cs"/>
        </a:defRPr>
      </a:lvl5pPr>
      <a:lvl6pPr marL="1016097" algn="l" defTabSz="406439" rtl="0" eaLnBrk="1" latinLnBrk="0" hangingPunct="1">
        <a:defRPr sz="785" kern="1200">
          <a:solidFill>
            <a:schemeClr val="tx1"/>
          </a:solidFill>
          <a:latin typeface="+mn-lt"/>
          <a:ea typeface="+mn-ea"/>
          <a:cs typeface="+mn-cs"/>
        </a:defRPr>
      </a:lvl6pPr>
      <a:lvl7pPr marL="1219316" algn="l" defTabSz="406439" rtl="0" eaLnBrk="1" latinLnBrk="0" hangingPunct="1">
        <a:defRPr sz="785" kern="1200">
          <a:solidFill>
            <a:schemeClr val="tx1"/>
          </a:solidFill>
          <a:latin typeface="+mn-lt"/>
          <a:ea typeface="+mn-ea"/>
          <a:cs typeface="+mn-cs"/>
        </a:defRPr>
      </a:lvl7pPr>
      <a:lvl8pPr marL="1422535" algn="l" defTabSz="406439" rtl="0" eaLnBrk="1" latinLnBrk="0" hangingPunct="1">
        <a:defRPr sz="785" kern="1200">
          <a:solidFill>
            <a:schemeClr val="tx1"/>
          </a:solidFill>
          <a:latin typeface="+mn-lt"/>
          <a:ea typeface="+mn-ea"/>
          <a:cs typeface="+mn-cs"/>
        </a:defRPr>
      </a:lvl8pPr>
      <a:lvl9pPr marL="1625755" algn="l" defTabSz="406439" rtl="0" eaLnBrk="1" latinLnBrk="0" hangingPunct="1">
        <a:defRPr sz="78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20">
          <p15:clr>
            <a:srgbClr val="5ACBF0"/>
          </p15:clr>
        </p15:guide>
        <p15:guide id="2" pos="204">
          <p15:clr>
            <a:srgbClr val="5ACBF0"/>
          </p15:clr>
        </p15:guide>
        <p15:guide id="3" pos="881">
          <p15:clr>
            <a:srgbClr val="5ACBF0"/>
          </p15:clr>
        </p15:guide>
        <p15:guide id="4" pos="1559">
          <p15:clr>
            <a:srgbClr val="5ACBF0"/>
          </p15:clr>
        </p15:guide>
        <p15:guide id="5" pos="2236">
          <p15:clr>
            <a:srgbClr val="5ACBF0"/>
          </p15:clr>
        </p15:guide>
        <p15:guide id="6" pos="2914">
          <p15:clr>
            <a:srgbClr val="5ACBF0"/>
          </p15:clr>
        </p15:guide>
        <p15:guide id="7" pos="3592">
          <p15:clr>
            <a:srgbClr val="5ACBF0"/>
          </p15:clr>
        </p15:guide>
        <p15:guide id="8" pos="4269">
          <p15:clr>
            <a:srgbClr val="5ACBF0"/>
          </p15:clr>
        </p15:guide>
        <p15:guide id="9" pos="4944">
          <p15:clr>
            <a:srgbClr val="5ACBF0"/>
          </p15:clr>
        </p15:guide>
        <p15:guide id="10" pos="5624">
          <p15:clr>
            <a:srgbClr val="5ACBF0"/>
          </p15:clr>
        </p15:guide>
        <p15:guide id="11" pos="6302">
          <p15:clr>
            <a:srgbClr val="5ACBF0"/>
          </p15:clr>
        </p15:guide>
        <p15:guide id="12" pos="6980">
          <p15:clr>
            <a:srgbClr val="5ACBF0"/>
          </p15:clr>
        </p15:guide>
        <p15:guide id="13" pos="7657">
          <p15:clr>
            <a:srgbClr val="5ACBF0"/>
          </p15:clr>
        </p15:guide>
        <p15:guide id="14" pos="8335">
          <p15:clr>
            <a:srgbClr val="5ACBF0"/>
          </p15:clr>
        </p15:guide>
        <p15:guide id="15" pos="9012">
          <p15:clr>
            <a:srgbClr val="5ACBF0"/>
          </p15:clr>
        </p15:guide>
        <p15:guide id="16" pos="339">
          <p15:clr>
            <a:srgbClr val="C35EA4"/>
          </p15:clr>
        </p15:guide>
        <p15:guide id="17" pos="8877">
          <p15:clr>
            <a:srgbClr val="C35EA4"/>
          </p15:clr>
        </p15:guide>
        <p15:guide id="18" orient="horz" pos="912">
          <p15:clr>
            <a:srgbClr val="5ACBF0"/>
          </p15:clr>
        </p15:guide>
        <p15:guide id="19" orient="horz" pos="1575">
          <p15:clr>
            <a:srgbClr val="5ACBF0"/>
          </p15:clr>
        </p15:guide>
        <p15:guide id="20" orient="horz" pos="2253">
          <p15:clr>
            <a:srgbClr val="5ACBF0"/>
          </p15:clr>
        </p15:guide>
        <p15:guide id="21" orient="horz" pos="2931">
          <p15:clr>
            <a:srgbClr val="5ACBF0"/>
          </p15:clr>
        </p15:guide>
        <p15:guide id="22" orient="horz" pos="3600">
          <p15:clr>
            <a:srgbClr val="5ACBF0"/>
          </p15:clr>
        </p15:guide>
        <p15:guide id="23" orient="horz" pos="4286">
          <p15:clr>
            <a:srgbClr val="5ACBF0"/>
          </p15:clr>
        </p15:guide>
        <p15:guide id="24" orient="horz" pos="4964">
          <p15:clr>
            <a:srgbClr val="5ACBF0"/>
          </p15:clr>
        </p15:guide>
        <p15:guide id="25" orient="horz" pos="355">
          <p15:clr>
            <a:srgbClr val="C35EA4"/>
          </p15:clr>
        </p15:guide>
        <p15:guide id="26" orient="horz" pos="4829">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930" y="217134"/>
            <a:ext cx="8741880" cy="674749"/>
          </a:xfrm>
          <a:prstGeom prst="rect">
            <a:avLst/>
          </a:prstGeom>
        </p:spPr>
        <p:txBody>
          <a:bodyPr vert="horz" wrap="square" lIns="182880" tIns="146304" rIns="182880" bIns="146304" rtlCol="0" anchor="t">
            <a:noAutofit/>
          </a:bodyPr>
          <a:lstStyle/>
          <a:p>
            <a:pPr lvl="0"/>
            <a:r>
              <a:rPr lang="en-US"/>
              <a:t>Click to edit Master title style</a:t>
            </a:r>
            <a:endParaRPr lang="en-US" dirty="0"/>
          </a:p>
        </p:txBody>
      </p:sp>
      <p:sp>
        <p:nvSpPr>
          <p:cNvPr id="4" name="Text Placeholder 3"/>
          <p:cNvSpPr>
            <a:spLocks noGrp="1"/>
          </p:cNvSpPr>
          <p:nvPr>
            <p:ph type="body" idx="1"/>
          </p:nvPr>
        </p:nvSpPr>
        <p:spPr>
          <a:xfrm>
            <a:off x="201931" y="891885"/>
            <a:ext cx="8740141" cy="1539396"/>
          </a:xfrm>
          <a:prstGeom prst="rect">
            <a:avLst/>
          </a:prstGeom>
        </p:spPr>
        <p:txBody>
          <a:bodyPr vert="horz" wrap="square" lIns="182880" tIns="146304" rIns="182880" bIns="146304"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97413203"/>
      </p:ext>
    </p:extLst>
  </p:cSld>
  <p:clrMap bg1="dk1" tx1="lt1" bg2="dk2" tx2="lt2" accent1="accent1" accent2="accent2" accent3="accent3" accent4="accent4" accent5="accent5" accent6="accent6" hlink="hlink" folHlink="folHlink"/>
  <p:sldLayoutIdLst>
    <p:sldLayoutId id="2147483764" r:id="rId1"/>
    <p:sldLayoutId id="2147483765" r:id="rId2"/>
    <p:sldLayoutId id="2147483766" r:id="rId3"/>
    <p:sldLayoutId id="2147483767" r:id="rId4"/>
    <p:sldLayoutId id="2147483768" r:id="rId5"/>
    <p:sldLayoutId id="2147483769" r:id="rId6"/>
    <p:sldLayoutId id="2147483770" r:id="rId7"/>
    <p:sldLayoutId id="2147483771" r:id="rId8"/>
    <p:sldLayoutId id="2147483772" r:id="rId9"/>
    <p:sldLayoutId id="2147483773" r:id="rId10"/>
    <p:sldLayoutId id="2147483774" r:id="rId11"/>
    <p:sldLayoutId id="2147483775" r:id="rId12"/>
    <p:sldLayoutId id="2147483776" r:id="rId13"/>
    <p:sldLayoutId id="2147483777" r:id="rId14"/>
    <p:sldLayoutId id="2147483778" r:id="rId15"/>
    <p:sldLayoutId id="2147483779" r:id="rId16"/>
    <p:sldLayoutId id="2147483780" r:id="rId17"/>
    <p:sldLayoutId id="2147483781" r:id="rId18"/>
    <p:sldLayoutId id="2147483782" r:id="rId19"/>
    <p:sldLayoutId id="2147483783" r:id="rId20"/>
    <p:sldLayoutId id="2147483784" r:id="rId21"/>
    <p:sldLayoutId id="2147483785" r:id="rId22"/>
    <p:sldLayoutId id="2147483786" r:id="rId23"/>
    <p:sldLayoutId id="2147483787" r:id="rId24"/>
    <p:sldLayoutId id="2147483788" r:id="rId25"/>
    <p:sldLayoutId id="2147483789" r:id="rId26"/>
  </p:sldLayoutIdLst>
  <p:transition>
    <p:fade/>
  </p:transition>
  <p:hf hdr="0" dt="0"/>
  <p:txStyles>
    <p:titleStyle>
      <a:lvl1pPr algn="l" defTabSz="685772" rtl="0" eaLnBrk="1" latinLnBrk="0" hangingPunct="1">
        <a:lnSpc>
          <a:spcPct val="90000"/>
        </a:lnSpc>
        <a:spcBef>
          <a:spcPct val="0"/>
        </a:spcBef>
        <a:buNone/>
        <a:defRPr lang="en-US" sz="3000" b="0" kern="1200" cap="none" spc="-75" baseline="0" dirty="0">
          <a:ln w="3175">
            <a:noFill/>
          </a:ln>
          <a:solidFill>
            <a:schemeClr val="tx2"/>
          </a:solidFill>
          <a:effectLst/>
          <a:latin typeface="Amazon Ember Light" panose="020B0403020204020204" pitchFamily="34" charset="0"/>
          <a:ea typeface="Amazon Ember Light" panose="020B0403020204020204" pitchFamily="34" charset="0"/>
          <a:cs typeface="Amazon Ember Light" panose="020B0403020204020204" pitchFamily="34" charset="0"/>
        </a:defRPr>
      </a:lvl1pPr>
    </p:titleStyle>
    <p:bodyStyle>
      <a:lvl1pPr marL="0" marR="0" indent="0" algn="l" defTabSz="685772" rtl="0" eaLnBrk="1" fontAlgn="auto" latinLnBrk="0" hangingPunct="1">
        <a:lnSpc>
          <a:spcPct val="90000"/>
        </a:lnSpc>
        <a:spcBef>
          <a:spcPct val="20000"/>
        </a:spcBef>
        <a:spcAft>
          <a:spcPts val="0"/>
        </a:spcAft>
        <a:buClrTx/>
        <a:buSzPct val="90000"/>
        <a:buFont typeface="Arial" pitchFamily="34" charset="0"/>
        <a:buNone/>
        <a:tabLst/>
        <a:defRPr sz="2000" b="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1pPr>
      <a:lvl2pPr marL="252107" marR="0" indent="0" algn="l" defTabSz="685772" rtl="0" eaLnBrk="1" fontAlgn="auto" latinLnBrk="0" hangingPunct="1">
        <a:lnSpc>
          <a:spcPct val="90000"/>
        </a:lnSpc>
        <a:spcBef>
          <a:spcPts val="375"/>
        </a:spcBef>
        <a:spcAft>
          <a:spcPts val="0"/>
        </a:spcAft>
        <a:buClrTx/>
        <a:buSzPct val="90000"/>
        <a:buFont typeface="Arial" pitchFamily="34" charset="0"/>
        <a:buNone/>
        <a:tabLst/>
        <a:defRPr sz="150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2pPr>
      <a:lvl3pPr marL="420179" marR="0" indent="0" algn="l" defTabSz="685772" rtl="0" eaLnBrk="1" fontAlgn="auto" latinLnBrk="0" hangingPunct="1">
        <a:lnSpc>
          <a:spcPct val="90000"/>
        </a:lnSpc>
        <a:spcBef>
          <a:spcPts val="375"/>
        </a:spcBef>
        <a:spcAft>
          <a:spcPts val="0"/>
        </a:spcAft>
        <a:buClrTx/>
        <a:buSzPct val="90000"/>
        <a:buFont typeface="Arial" pitchFamily="34" charset="0"/>
        <a:buNone/>
        <a:tabLst/>
        <a:defRPr sz="150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3pPr>
      <a:lvl4pPr marL="588251" marR="0" indent="0" algn="l" defTabSz="685772" rtl="0" eaLnBrk="1" fontAlgn="auto" latinLnBrk="0" hangingPunct="1">
        <a:lnSpc>
          <a:spcPct val="90000"/>
        </a:lnSpc>
        <a:spcBef>
          <a:spcPts val="375"/>
        </a:spcBef>
        <a:spcAft>
          <a:spcPts val="0"/>
        </a:spcAft>
        <a:buClrTx/>
        <a:buSzPct val="90000"/>
        <a:buFont typeface="Arial" pitchFamily="34" charset="0"/>
        <a:buNone/>
        <a:tabLst/>
        <a:defRPr sz="125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4pPr>
      <a:lvl5pPr marL="756322" marR="0" indent="0" algn="l" defTabSz="685772" rtl="0" eaLnBrk="1" fontAlgn="auto" latinLnBrk="0" hangingPunct="1">
        <a:lnSpc>
          <a:spcPct val="90000"/>
        </a:lnSpc>
        <a:spcBef>
          <a:spcPts val="375"/>
        </a:spcBef>
        <a:spcAft>
          <a:spcPts val="0"/>
        </a:spcAft>
        <a:buClrTx/>
        <a:buSzPct val="90000"/>
        <a:buFont typeface="Arial" pitchFamily="34" charset="0"/>
        <a:buNone/>
        <a:tabLst/>
        <a:defRPr sz="125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5pPr>
      <a:lvl6pPr marL="1885871" indent="-171443" algn="l" defTabSz="685772"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756" indent="-171443" algn="l" defTabSz="685772"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642" indent="-171443" algn="l" defTabSz="685772"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529" indent="-171443" algn="l" defTabSz="685772"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772" rtl="0" eaLnBrk="1" latinLnBrk="0" hangingPunct="1">
        <a:defRPr sz="1324" kern="1200">
          <a:solidFill>
            <a:schemeClr val="tx1"/>
          </a:solidFill>
          <a:latin typeface="+mn-lt"/>
          <a:ea typeface="+mn-ea"/>
          <a:cs typeface="+mn-cs"/>
        </a:defRPr>
      </a:lvl1pPr>
      <a:lvl2pPr marL="342886" algn="l" defTabSz="685772" rtl="0" eaLnBrk="1" latinLnBrk="0" hangingPunct="1">
        <a:defRPr sz="1324" kern="1200">
          <a:solidFill>
            <a:schemeClr val="tx1"/>
          </a:solidFill>
          <a:latin typeface="+mn-lt"/>
          <a:ea typeface="+mn-ea"/>
          <a:cs typeface="+mn-cs"/>
        </a:defRPr>
      </a:lvl2pPr>
      <a:lvl3pPr marL="685772" algn="l" defTabSz="685772" rtl="0" eaLnBrk="1" latinLnBrk="0" hangingPunct="1">
        <a:defRPr sz="1324" kern="1200">
          <a:solidFill>
            <a:schemeClr val="tx1"/>
          </a:solidFill>
          <a:latin typeface="+mn-lt"/>
          <a:ea typeface="+mn-ea"/>
          <a:cs typeface="+mn-cs"/>
        </a:defRPr>
      </a:lvl3pPr>
      <a:lvl4pPr marL="1028657" algn="l" defTabSz="685772" rtl="0" eaLnBrk="1" latinLnBrk="0" hangingPunct="1">
        <a:defRPr sz="1324" kern="1200">
          <a:solidFill>
            <a:schemeClr val="tx1"/>
          </a:solidFill>
          <a:latin typeface="+mn-lt"/>
          <a:ea typeface="+mn-ea"/>
          <a:cs typeface="+mn-cs"/>
        </a:defRPr>
      </a:lvl4pPr>
      <a:lvl5pPr marL="1371542" algn="l" defTabSz="685772" rtl="0" eaLnBrk="1" latinLnBrk="0" hangingPunct="1">
        <a:defRPr sz="1324" kern="1200">
          <a:solidFill>
            <a:schemeClr val="tx1"/>
          </a:solidFill>
          <a:latin typeface="+mn-lt"/>
          <a:ea typeface="+mn-ea"/>
          <a:cs typeface="+mn-cs"/>
        </a:defRPr>
      </a:lvl5pPr>
      <a:lvl6pPr marL="1714428" algn="l" defTabSz="685772" rtl="0" eaLnBrk="1" latinLnBrk="0" hangingPunct="1">
        <a:defRPr sz="1324" kern="1200">
          <a:solidFill>
            <a:schemeClr val="tx1"/>
          </a:solidFill>
          <a:latin typeface="+mn-lt"/>
          <a:ea typeface="+mn-ea"/>
          <a:cs typeface="+mn-cs"/>
        </a:defRPr>
      </a:lvl6pPr>
      <a:lvl7pPr marL="2057313" algn="l" defTabSz="685772" rtl="0" eaLnBrk="1" latinLnBrk="0" hangingPunct="1">
        <a:defRPr sz="1324" kern="1200">
          <a:solidFill>
            <a:schemeClr val="tx1"/>
          </a:solidFill>
          <a:latin typeface="+mn-lt"/>
          <a:ea typeface="+mn-ea"/>
          <a:cs typeface="+mn-cs"/>
        </a:defRPr>
      </a:lvl7pPr>
      <a:lvl8pPr marL="2400199" algn="l" defTabSz="685772" rtl="0" eaLnBrk="1" latinLnBrk="0" hangingPunct="1">
        <a:defRPr sz="1324" kern="1200">
          <a:solidFill>
            <a:schemeClr val="tx1"/>
          </a:solidFill>
          <a:latin typeface="+mn-lt"/>
          <a:ea typeface="+mn-ea"/>
          <a:cs typeface="+mn-cs"/>
        </a:defRPr>
      </a:lvl8pPr>
      <a:lvl9pPr marL="2743085" algn="l" defTabSz="685772" rtl="0" eaLnBrk="1" latinLnBrk="0" hangingPunct="1">
        <a:defRPr sz="132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20">
          <p15:clr>
            <a:srgbClr val="5ACBF0"/>
          </p15:clr>
        </p15:guide>
        <p15:guide id="2" pos="204">
          <p15:clr>
            <a:srgbClr val="5ACBF0"/>
          </p15:clr>
        </p15:guide>
        <p15:guide id="3" pos="881">
          <p15:clr>
            <a:srgbClr val="5ACBF0"/>
          </p15:clr>
        </p15:guide>
        <p15:guide id="4" pos="1559">
          <p15:clr>
            <a:srgbClr val="5ACBF0"/>
          </p15:clr>
        </p15:guide>
        <p15:guide id="5" pos="2236">
          <p15:clr>
            <a:srgbClr val="5ACBF0"/>
          </p15:clr>
        </p15:guide>
        <p15:guide id="6" pos="2914">
          <p15:clr>
            <a:srgbClr val="5ACBF0"/>
          </p15:clr>
        </p15:guide>
        <p15:guide id="7" pos="3592">
          <p15:clr>
            <a:srgbClr val="5ACBF0"/>
          </p15:clr>
        </p15:guide>
        <p15:guide id="8" pos="4269">
          <p15:clr>
            <a:srgbClr val="5ACBF0"/>
          </p15:clr>
        </p15:guide>
        <p15:guide id="9" pos="4944">
          <p15:clr>
            <a:srgbClr val="5ACBF0"/>
          </p15:clr>
        </p15:guide>
        <p15:guide id="10" pos="5624">
          <p15:clr>
            <a:srgbClr val="5ACBF0"/>
          </p15:clr>
        </p15:guide>
        <p15:guide id="11" pos="6302">
          <p15:clr>
            <a:srgbClr val="5ACBF0"/>
          </p15:clr>
        </p15:guide>
        <p15:guide id="12" pos="6980">
          <p15:clr>
            <a:srgbClr val="5ACBF0"/>
          </p15:clr>
        </p15:guide>
        <p15:guide id="13" pos="7657">
          <p15:clr>
            <a:srgbClr val="5ACBF0"/>
          </p15:clr>
        </p15:guide>
        <p15:guide id="14" pos="8335">
          <p15:clr>
            <a:srgbClr val="5ACBF0"/>
          </p15:clr>
        </p15:guide>
        <p15:guide id="15" pos="9012">
          <p15:clr>
            <a:srgbClr val="5ACBF0"/>
          </p15:clr>
        </p15:guide>
        <p15:guide id="16" pos="339">
          <p15:clr>
            <a:srgbClr val="C35EA4"/>
          </p15:clr>
        </p15:guide>
        <p15:guide id="17" pos="8877">
          <p15:clr>
            <a:srgbClr val="C35EA4"/>
          </p15:clr>
        </p15:guide>
        <p15:guide id="18" orient="horz" pos="912">
          <p15:clr>
            <a:srgbClr val="5ACBF0"/>
          </p15:clr>
        </p15:guide>
        <p15:guide id="19" orient="horz" pos="1575">
          <p15:clr>
            <a:srgbClr val="5ACBF0"/>
          </p15:clr>
        </p15:guide>
        <p15:guide id="20" orient="horz" pos="2253">
          <p15:clr>
            <a:srgbClr val="5ACBF0"/>
          </p15:clr>
        </p15:guide>
        <p15:guide id="21" orient="horz" pos="2931">
          <p15:clr>
            <a:srgbClr val="5ACBF0"/>
          </p15:clr>
        </p15:guide>
        <p15:guide id="22" orient="horz" pos="3609">
          <p15:clr>
            <a:srgbClr val="5ACBF0"/>
          </p15:clr>
        </p15:guide>
        <p15:guide id="23" orient="horz" pos="4286">
          <p15:clr>
            <a:srgbClr val="5ACBF0"/>
          </p15:clr>
        </p15:guide>
        <p15:guide id="24" orient="horz" pos="4964">
          <p15:clr>
            <a:srgbClr val="5ACBF0"/>
          </p15:clr>
        </p15:guide>
        <p15:guide id="25" orient="horz" pos="355">
          <p15:clr>
            <a:srgbClr val="C35EA4"/>
          </p15:clr>
        </p15:guide>
        <p15:guide id="26" orient="horz" pos="4829">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56398650"/>
      </p:ext>
    </p:extLst>
  </p:cSld>
  <p:clrMap bg1="lt1" tx1="dk1" bg2="lt2" tx2="dk2" accent1="accent1" accent2="accent2" accent3="accent3" accent4="accent4" accent5="accent5" accent6="accent6" hlink="hlink" folHlink="folHlink"/>
  <p:sldLayoutIdLst>
    <p:sldLayoutId id="2147483792" r:id="rId1"/>
    <p:sldLayoutId id="2147483793" r:id="rId2"/>
    <p:sldLayoutId id="2147483794" r:id="rId3"/>
    <p:sldLayoutId id="2147483795" r:id="rId4"/>
    <p:sldLayoutId id="2147483796" r:id="rId5"/>
    <p:sldLayoutId id="2147483797" r:id="rId6"/>
    <p:sldLayoutId id="2147483798" r:id="rId7"/>
    <p:sldLayoutId id="2147483799" r:id="rId8"/>
    <p:sldLayoutId id="2147483800" r:id="rId9"/>
    <p:sldLayoutId id="2147483801" r:id="rId10"/>
    <p:sldLayoutId id="2147483802" r:id="rId11"/>
    <p:sldLayoutId id="2147483803" r:id="rId12"/>
    <p:sldLayoutId id="2147483804" r:id="rId13"/>
    <p:sldLayoutId id="2147483805" r:id="rId14"/>
    <p:sldLayoutId id="2147483806" r:id="rId15"/>
    <p:sldLayoutId id="2147483807" r:id="rId16"/>
    <p:sldLayoutId id="2147483808" r:id="rId17"/>
    <p:sldLayoutId id="2147483809" r:id="rId18"/>
    <p:sldLayoutId id="2147483810" r:id="rId19"/>
    <p:sldLayoutId id="2147483811" r:id="rId20"/>
    <p:sldLayoutId id="2147483812" r:id="rId21"/>
    <p:sldLayoutId id="2147483813" r:id="rId22"/>
    <p:sldLayoutId id="2147483814" r:id="rId23"/>
    <p:sldLayoutId id="2147483815" r:id="rId24"/>
    <p:sldLayoutId id="2147483816" r:id="rId25"/>
    <p:sldLayoutId id="2147483817" r:id="rId26"/>
    <p:sldLayoutId id="2147483818" r:id="rId27"/>
    <p:sldLayoutId id="2147483819" r:id="rId28"/>
    <p:sldLayoutId id="2147483820" r:id="rId29"/>
    <p:sldLayoutId id="2147483821" r:id="rId30"/>
    <p:sldLayoutId id="2147483822" r:id="rId31"/>
    <p:sldLayoutId id="2147483823" r:id="rId32"/>
    <p:sldLayoutId id="2147483824" r:id="rId33"/>
    <p:sldLayoutId id="2147483825" r:id="rId34"/>
    <p:sldLayoutId id="2147483826" r:id="rId35"/>
    <p:sldLayoutId id="2147483827" r:id="rId36"/>
    <p:sldLayoutId id="2147483828" r:id="rId37"/>
  </p:sldLayoutIdLst>
  <p:txStyles>
    <p:titleStyle>
      <a:lvl1pPr algn="l" defTabSz="406439" rtl="0" eaLnBrk="1" latinLnBrk="0" hangingPunct="1">
        <a:lnSpc>
          <a:spcPct val="90000"/>
        </a:lnSpc>
        <a:spcBef>
          <a:spcPct val="0"/>
        </a:spcBef>
        <a:buNone/>
        <a:defRPr sz="1956" kern="1200">
          <a:solidFill>
            <a:schemeClr val="tx1"/>
          </a:solidFill>
          <a:latin typeface="+mj-lt"/>
          <a:ea typeface="+mj-ea"/>
          <a:cs typeface="+mj-cs"/>
        </a:defRPr>
      </a:lvl1pPr>
    </p:titleStyle>
    <p:bodyStyle>
      <a:lvl1pPr marL="101610" indent="-101610" algn="l" defTabSz="406439" rtl="0" eaLnBrk="1" latinLnBrk="0" hangingPunct="1">
        <a:lnSpc>
          <a:spcPct val="90000"/>
        </a:lnSpc>
        <a:spcBef>
          <a:spcPts val="445"/>
        </a:spcBef>
        <a:buFont typeface="Arial" panose="020B0604020202020204" pitchFamily="34" charset="0"/>
        <a:buChar char="•"/>
        <a:defRPr sz="1245" kern="1200">
          <a:solidFill>
            <a:schemeClr val="tx1"/>
          </a:solidFill>
          <a:latin typeface="+mn-lt"/>
          <a:ea typeface="+mn-ea"/>
          <a:cs typeface="+mn-cs"/>
        </a:defRPr>
      </a:lvl1pPr>
      <a:lvl2pPr marL="304829" indent="-101610" algn="l" defTabSz="406439" rtl="0" eaLnBrk="1" latinLnBrk="0" hangingPunct="1">
        <a:lnSpc>
          <a:spcPct val="90000"/>
        </a:lnSpc>
        <a:spcBef>
          <a:spcPts val="222"/>
        </a:spcBef>
        <a:buFont typeface="Arial" panose="020B0604020202020204" pitchFamily="34" charset="0"/>
        <a:buChar char="•"/>
        <a:defRPr sz="1067" kern="1200">
          <a:solidFill>
            <a:schemeClr val="tx1"/>
          </a:solidFill>
          <a:latin typeface="+mn-lt"/>
          <a:ea typeface="+mn-ea"/>
          <a:cs typeface="+mn-cs"/>
        </a:defRPr>
      </a:lvl2pPr>
      <a:lvl3pPr marL="508049" indent="-101610" algn="l" defTabSz="406439" rtl="0" eaLnBrk="1" latinLnBrk="0" hangingPunct="1">
        <a:lnSpc>
          <a:spcPct val="90000"/>
        </a:lnSpc>
        <a:spcBef>
          <a:spcPts val="222"/>
        </a:spcBef>
        <a:buFont typeface="Arial" panose="020B0604020202020204" pitchFamily="34" charset="0"/>
        <a:buChar char="•"/>
        <a:defRPr sz="889" kern="1200">
          <a:solidFill>
            <a:schemeClr val="tx1"/>
          </a:solidFill>
          <a:latin typeface="+mn-lt"/>
          <a:ea typeface="+mn-ea"/>
          <a:cs typeface="+mn-cs"/>
        </a:defRPr>
      </a:lvl3pPr>
      <a:lvl4pPr marL="711269" indent="-101610" algn="l" defTabSz="406439" rtl="0" eaLnBrk="1" latinLnBrk="0" hangingPunct="1">
        <a:lnSpc>
          <a:spcPct val="90000"/>
        </a:lnSpc>
        <a:spcBef>
          <a:spcPts val="222"/>
        </a:spcBef>
        <a:buFont typeface="Arial" panose="020B0604020202020204" pitchFamily="34" charset="0"/>
        <a:buChar char="•"/>
        <a:defRPr sz="800" kern="1200">
          <a:solidFill>
            <a:schemeClr val="tx1"/>
          </a:solidFill>
          <a:latin typeface="+mn-lt"/>
          <a:ea typeface="+mn-ea"/>
          <a:cs typeface="+mn-cs"/>
        </a:defRPr>
      </a:lvl4pPr>
      <a:lvl5pPr marL="914489" indent="-101610" algn="l" defTabSz="406439" rtl="0" eaLnBrk="1" latinLnBrk="0" hangingPunct="1">
        <a:lnSpc>
          <a:spcPct val="90000"/>
        </a:lnSpc>
        <a:spcBef>
          <a:spcPts val="222"/>
        </a:spcBef>
        <a:buFont typeface="Arial" panose="020B0604020202020204" pitchFamily="34" charset="0"/>
        <a:buChar char="•"/>
        <a:defRPr sz="800" kern="1200">
          <a:solidFill>
            <a:schemeClr val="tx1"/>
          </a:solidFill>
          <a:latin typeface="+mn-lt"/>
          <a:ea typeface="+mn-ea"/>
          <a:cs typeface="+mn-cs"/>
        </a:defRPr>
      </a:lvl5pPr>
      <a:lvl6pPr marL="1117708" indent="-101610" algn="l" defTabSz="406439" rtl="0" eaLnBrk="1" latinLnBrk="0" hangingPunct="1">
        <a:lnSpc>
          <a:spcPct val="90000"/>
        </a:lnSpc>
        <a:spcBef>
          <a:spcPts val="222"/>
        </a:spcBef>
        <a:buFont typeface="Arial" panose="020B0604020202020204" pitchFamily="34" charset="0"/>
        <a:buChar char="•"/>
        <a:defRPr sz="800" kern="1200">
          <a:solidFill>
            <a:schemeClr val="tx1"/>
          </a:solidFill>
          <a:latin typeface="+mn-lt"/>
          <a:ea typeface="+mn-ea"/>
          <a:cs typeface="+mn-cs"/>
        </a:defRPr>
      </a:lvl6pPr>
      <a:lvl7pPr marL="1320928" indent="-101610" algn="l" defTabSz="406439" rtl="0" eaLnBrk="1" latinLnBrk="0" hangingPunct="1">
        <a:lnSpc>
          <a:spcPct val="90000"/>
        </a:lnSpc>
        <a:spcBef>
          <a:spcPts val="222"/>
        </a:spcBef>
        <a:buFont typeface="Arial" panose="020B0604020202020204" pitchFamily="34" charset="0"/>
        <a:buChar char="•"/>
        <a:defRPr sz="800" kern="1200">
          <a:solidFill>
            <a:schemeClr val="tx1"/>
          </a:solidFill>
          <a:latin typeface="+mn-lt"/>
          <a:ea typeface="+mn-ea"/>
          <a:cs typeface="+mn-cs"/>
        </a:defRPr>
      </a:lvl7pPr>
      <a:lvl8pPr marL="1524148" indent="-101610" algn="l" defTabSz="406439" rtl="0" eaLnBrk="1" latinLnBrk="0" hangingPunct="1">
        <a:lnSpc>
          <a:spcPct val="90000"/>
        </a:lnSpc>
        <a:spcBef>
          <a:spcPts val="222"/>
        </a:spcBef>
        <a:buFont typeface="Arial" panose="020B0604020202020204" pitchFamily="34" charset="0"/>
        <a:buChar char="•"/>
        <a:defRPr sz="800" kern="1200">
          <a:solidFill>
            <a:schemeClr val="tx1"/>
          </a:solidFill>
          <a:latin typeface="+mn-lt"/>
          <a:ea typeface="+mn-ea"/>
          <a:cs typeface="+mn-cs"/>
        </a:defRPr>
      </a:lvl8pPr>
      <a:lvl9pPr marL="1727367" indent="-101610" algn="l" defTabSz="406439" rtl="0" eaLnBrk="1" latinLnBrk="0" hangingPunct="1">
        <a:lnSpc>
          <a:spcPct val="90000"/>
        </a:lnSpc>
        <a:spcBef>
          <a:spcPts val="222"/>
        </a:spcBef>
        <a:buFont typeface="Arial" panose="020B0604020202020204" pitchFamily="34" charset="0"/>
        <a:buChar char="•"/>
        <a:defRPr sz="800" kern="1200">
          <a:solidFill>
            <a:schemeClr val="tx1"/>
          </a:solidFill>
          <a:latin typeface="+mn-lt"/>
          <a:ea typeface="+mn-ea"/>
          <a:cs typeface="+mn-cs"/>
        </a:defRPr>
      </a:lvl9pPr>
    </p:bodyStyle>
    <p:otherStyle>
      <a:defPPr>
        <a:defRPr lang="en-US"/>
      </a:defPPr>
      <a:lvl1pPr marL="0" algn="l" defTabSz="406439" rtl="0" eaLnBrk="1" latinLnBrk="0" hangingPunct="1">
        <a:defRPr sz="800" kern="1200">
          <a:solidFill>
            <a:schemeClr val="tx1"/>
          </a:solidFill>
          <a:latin typeface="+mn-lt"/>
          <a:ea typeface="+mn-ea"/>
          <a:cs typeface="+mn-cs"/>
        </a:defRPr>
      </a:lvl1pPr>
      <a:lvl2pPr marL="203220" algn="l" defTabSz="406439" rtl="0" eaLnBrk="1" latinLnBrk="0" hangingPunct="1">
        <a:defRPr sz="800" kern="1200">
          <a:solidFill>
            <a:schemeClr val="tx1"/>
          </a:solidFill>
          <a:latin typeface="+mn-lt"/>
          <a:ea typeface="+mn-ea"/>
          <a:cs typeface="+mn-cs"/>
        </a:defRPr>
      </a:lvl2pPr>
      <a:lvl3pPr marL="406439" algn="l" defTabSz="406439" rtl="0" eaLnBrk="1" latinLnBrk="0" hangingPunct="1">
        <a:defRPr sz="800" kern="1200">
          <a:solidFill>
            <a:schemeClr val="tx1"/>
          </a:solidFill>
          <a:latin typeface="+mn-lt"/>
          <a:ea typeface="+mn-ea"/>
          <a:cs typeface="+mn-cs"/>
        </a:defRPr>
      </a:lvl3pPr>
      <a:lvl4pPr marL="609659" algn="l" defTabSz="406439" rtl="0" eaLnBrk="1" latinLnBrk="0" hangingPunct="1">
        <a:defRPr sz="800" kern="1200">
          <a:solidFill>
            <a:schemeClr val="tx1"/>
          </a:solidFill>
          <a:latin typeface="+mn-lt"/>
          <a:ea typeface="+mn-ea"/>
          <a:cs typeface="+mn-cs"/>
        </a:defRPr>
      </a:lvl4pPr>
      <a:lvl5pPr marL="812879" algn="l" defTabSz="406439" rtl="0" eaLnBrk="1" latinLnBrk="0" hangingPunct="1">
        <a:defRPr sz="800" kern="1200">
          <a:solidFill>
            <a:schemeClr val="tx1"/>
          </a:solidFill>
          <a:latin typeface="+mn-lt"/>
          <a:ea typeface="+mn-ea"/>
          <a:cs typeface="+mn-cs"/>
        </a:defRPr>
      </a:lvl5pPr>
      <a:lvl6pPr marL="1016099" algn="l" defTabSz="406439" rtl="0" eaLnBrk="1" latinLnBrk="0" hangingPunct="1">
        <a:defRPr sz="800" kern="1200">
          <a:solidFill>
            <a:schemeClr val="tx1"/>
          </a:solidFill>
          <a:latin typeface="+mn-lt"/>
          <a:ea typeface="+mn-ea"/>
          <a:cs typeface="+mn-cs"/>
        </a:defRPr>
      </a:lvl6pPr>
      <a:lvl7pPr marL="1219318" algn="l" defTabSz="406439" rtl="0" eaLnBrk="1" latinLnBrk="0" hangingPunct="1">
        <a:defRPr sz="800" kern="1200">
          <a:solidFill>
            <a:schemeClr val="tx1"/>
          </a:solidFill>
          <a:latin typeface="+mn-lt"/>
          <a:ea typeface="+mn-ea"/>
          <a:cs typeface="+mn-cs"/>
        </a:defRPr>
      </a:lvl7pPr>
      <a:lvl8pPr marL="1422538" algn="l" defTabSz="406439" rtl="0" eaLnBrk="1" latinLnBrk="0" hangingPunct="1">
        <a:defRPr sz="800" kern="1200">
          <a:solidFill>
            <a:schemeClr val="tx1"/>
          </a:solidFill>
          <a:latin typeface="+mn-lt"/>
          <a:ea typeface="+mn-ea"/>
          <a:cs typeface="+mn-cs"/>
        </a:defRPr>
      </a:lvl8pPr>
      <a:lvl9pPr marL="1625758" algn="l" defTabSz="406439" rtl="0" eaLnBrk="1" latinLnBrk="0" hangingPunct="1">
        <a:defRPr sz="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930" y="217133"/>
            <a:ext cx="8741880" cy="674749"/>
          </a:xfrm>
          <a:prstGeom prst="rect">
            <a:avLst/>
          </a:prstGeom>
        </p:spPr>
        <p:txBody>
          <a:bodyPr vert="horz" wrap="square" lIns="182880" tIns="146304" rIns="182880" bIns="146304" rtlCol="0" anchor="t">
            <a:noAutofit/>
          </a:bodyPr>
          <a:lstStyle/>
          <a:p>
            <a:pPr lvl="0"/>
            <a:r>
              <a:rPr lang="en-US"/>
              <a:t>Click to edit Master title style</a:t>
            </a:r>
            <a:endParaRPr lang="en-US" dirty="0"/>
          </a:p>
        </p:txBody>
      </p:sp>
      <p:sp>
        <p:nvSpPr>
          <p:cNvPr id="4" name="Text Placeholder 3"/>
          <p:cNvSpPr>
            <a:spLocks noGrp="1"/>
          </p:cNvSpPr>
          <p:nvPr>
            <p:ph type="body" idx="1"/>
          </p:nvPr>
        </p:nvSpPr>
        <p:spPr>
          <a:xfrm>
            <a:off x="201931" y="891884"/>
            <a:ext cx="8740141" cy="1539396"/>
          </a:xfrm>
          <a:prstGeom prst="rect">
            <a:avLst/>
          </a:prstGeom>
        </p:spPr>
        <p:txBody>
          <a:bodyPr vert="horz" wrap="square" lIns="182880" tIns="146304" rIns="182880" bIns="146304"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16259427"/>
      </p:ext>
    </p:extLst>
  </p:cSld>
  <p:clrMap bg1="dk1" tx1="lt1" bg2="dk2" tx2="lt2" accent1="accent1" accent2="accent2" accent3="accent3" accent4="accent4" accent5="accent5" accent6="accent6" hlink="hlink" folHlink="folHlink"/>
  <p:sldLayoutIdLst>
    <p:sldLayoutId id="2147483853" r:id="rId1"/>
    <p:sldLayoutId id="2147483854" r:id="rId2"/>
    <p:sldLayoutId id="2147483855" r:id="rId3"/>
    <p:sldLayoutId id="2147483856" r:id="rId4"/>
    <p:sldLayoutId id="2147483857" r:id="rId5"/>
    <p:sldLayoutId id="2147483858" r:id="rId6"/>
    <p:sldLayoutId id="2147483859" r:id="rId7"/>
    <p:sldLayoutId id="2147483860" r:id="rId8"/>
    <p:sldLayoutId id="2147483861" r:id="rId9"/>
    <p:sldLayoutId id="2147483862" r:id="rId10"/>
    <p:sldLayoutId id="2147483863" r:id="rId11"/>
    <p:sldLayoutId id="2147483864" r:id="rId12"/>
    <p:sldLayoutId id="2147483865" r:id="rId13"/>
    <p:sldLayoutId id="2147483866" r:id="rId14"/>
    <p:sldLayoutId id="2147483867" r:id="rId15"/>
    <p:sldLayoutId id="2147483868" r:id="rId16"/>
    <p:sldLayoutId id="2147483869" r:id="rId17"/>
    <p:sldLayoutId id="2147483870" r:id="rId18"/>
    <p:sldLayoutId id="2147483871" r:id="rId19"/>
    <p:sldLayoutId id="2147483872" r:id="rId20"/>
    <p:sldLayoutId id="2147483873" r:id="rId21"/>
    <p:sldLayoutId id="2147483874" r:id="rId22"/>
  </p:sldLayoutIdLst>
  <p:transition>
    <p:fade/>
  </p:transition>
  <p:hf sldNum="0" hdr="0" ftr="0" dt="0"/>
  <p:txStyles>
    <p:titleStyle>
      <a:lvl1pPr algn="l" defTabSz="685799" rtl="0" eaLnBrk="1" latinLnBrk="0" hangingPunct="1">
        <a:lnSpc>
          <a:spcPct val="90000"/>
        </a:lnSpc>
        <a:spcBef>
          <a:spcPct val="0"/>
        </a:spcBef>
        <a:buNone/>
        <a:defRPr lang="en-US" sz="3000" b="0" kern="1200" cap="none" spc="-75" baseline="0" dirty="0">
          <a:ln w="3175">
            <a:noFill/>
          </a:ln>
          <a:solidFill>
            <a:schemeClr val="tx2"/>
          </a:solidFill>
          <a:effectLst/>
          <a:latin typeface="Amazon Ember Light" panose="020B0403020204020204" pitchFamily="34" charset="0"/>
          <a:ea typeface="Amazon Ember Light" panose="020B0403020204020204" pitchFamily="34" charset="0"/>
          <a:cs typeface="Amazon Ember Light" panose="020B0403020204020204" pitchFamily="34" charset="0"/>
        </a:defRPr>
      </a:lvl1pPr>
    </p:titleStyle>
    <p:bodyStyle>
      <a:lvl1pPr marL="0" marR="0" indent="0" algn="l" defTabSz="685799" rtl="0" eaLnBrk="1" fontAlgn="auto" latinLnBrk="0" hangingPunct="1">
        <a:lnSpc>
          <a:spcPct val="90000"/>
        </a:lnSpc>
        <a:spcBef>
          <a:spcPct val="20000"/>
        </a:spcBef>
        <a:spcAft>
          <a:spcPts val="0"/>
        </a:spcAft>
        <a:buClrTx/>
        <a:buSzPct val="90000"/>
        <a:buFont typeface="Arial" pitchFamily="34" charset="0"/>
        <a:buNone/>
        <a:tabLst/>
        <a:defRPr sz="2000" b="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1pPr>
      <a:lvl2pPr marL="252118" marR="0" indent="0" algn="l" defTabSz="685799" rtl="0" eaLnBrk="1" fontAlgn="auto" latinLnBrk="0" hangingPunct="1">
        <a:lnSpc>
          <a:spcPct val="90000"/>
        </a:lnSpc>
        <a:spcBef>
          <a:spcPts val="375"/>
        </a:spcBef>
        <a:spcAft>
          <a:spcPts val="0"/>
        </a:spcAft>
        <a:buClrTx/>
        <a:buSzPct val="90000"/>
        <a:buFont typeface="Arial" pitchFamily="34" charset="0"/>
        <a:buNone/>
        <a:tabLst/>
        <a:defRPr sz="150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2pPr>
      <a:lvl3pPr marL="420196" marR="0" indent="0" algn="l" defTabSz="685799" rtl="0" eaLnBrk="1" fontAlgn="auto" latinLnBrk="0" hangingPunct="1">
        <a:lnSpc>
          <a:spcPct val="90000"/>
        </a:lnSpc>
        <a:spcBef>
          <a:spcPts val="375"/>
        </a:spcBef>
        <a:spcAft>
          <a:spcPts val="0"/>
        </a:spcAft>
        <a:buClrTx/>
        <a:buSzPct val="90000"/>
        <a:buFont typeface="Arial" pitchFamily="34" charset="0"/>
        <a:buNone/>
        <a:tabLst/>
        <a:defRPr sz="150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3pPr>
      <a:lvl4pPr marL="588274" marR="0" indent="0" algn="l" defTabSz="685799" rtl="0" eaLnBrk="1" fontAlgn="auto" latinLnBrk="0" hangingPunct="1">
        <a:lnSpc>
          <a:spcPct val="90000"/>
        </a:lnSpc>
        <a:spcBef>
          <a:spcPts val="375"/>
        </a:spcBef>
        <a:spcAft>
          <a:spcPts val="0"/>
        </a:spcAft>
        <a:buClrTx/>
        <a:buSzPct val="90000"/>
        <a:buFont typeface="Arial" pitchFamily="34" charset="0"/>
        <a:buNone/>
        <a:tabLst/>
        <a:defRPr sz="125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4pPr>
      <a:lvl5pPr marL="756352" marR="0" indent="0" algn="l" defTabSz="685799" rtl="0" eaLnBrk="1" fontAlgn="auto" latinLnBrk="0" hangingPunct="1">
        <a:lnSpc>
          <a:spcPct val="90000"/>
        </a:lnSpc>
        <a:spcBef>
          <a:spcPts val="375"/>
        </a:spcBef>
        <a:spcAft>
          <a:spcPts val="0"/>
        </a:spcAft>
        <a:buClrTx/>
        <a:buSzPct val="90000"/>
        <a:buFont typeface="Arial" pitchFamily="34" charset="0"/>
        <a:buNone/>
        <a:tabLst/>
        <a:defRPr sz="125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5pPr>
      <a:lvl6pPr marL="1885946" indent="-171450" algn="l" defTabSz="685799"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846" indent="-171450" algn="l" defTabSz="685799"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745" indent="-171450" algn="l" defTabSz="685799"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645" indent="-171450" algn="l" defTabSz="685799"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799" rtl="0" eaLnBrk="1" latinLnBrk="0" hangingPunct="1">
        <a:defRPr sz="1324" kern="1200">
          <a:solidFill>
            <a:schemeClr val="tx1"/>
          </a:solidFill>
          <a:latin typeface="+mn-lt"/>
          <a:ea typeface="+mn-ea"/>
          <a:cs typeface="+mn-cs"/>
        </a:defRPr>
      </a:lvl1pPr>
      <a:lvl2pPr marL="342899" algn="l" defTabSz="685799" rtl="0" eaLnBrk="1" latinLnBrk="0" hangingPunct="1">
        <a:defRPr sz="1324" kern="1200">
          <a:solidFill>
            <a:schemeClr val="tx1"/>
          </a:solidFill>
          <a:latin typeface="+mn-lt"/>
          <a:ea typeface="+mn-ea"/>
          <a:cs typeface="+mn-cs"/>
        </a:defRPr>
      </a:lvl2pPr>
      <a:lvl3pPr marL="685799" algn="l" defTabSz="685799" rtl="0" eaLnBrk="1" latinLnBrk="0" hangingPunct="1">
        <a:defRPr sz="1324" kern="1200">
          <a:solidFill>
            <a:schemeClr val="tx1"/>
          </a:solidFill>
          <a:latin typeface="+mn-lt"/>
          <a:ea typeface="+mn-ea"/>
          <a:cs typeface="+mn-cs"/>
        </a:defRPr>
      </a:lvl3pPr>
      <a:lvl4pPr marL="1028698" algn="l" defTabSz="685799" rtl="0" eaLnBrk="1" latinLnBrk="0" hangingPunct="1">
        <a:defRPr sz="1324" kern="1200">
          <a:solidFill>
            <a:schemeClr val="tx1"/>
          </a:solidFill>
          <a:latin typeface="+mn-lt"/>
          <a:ea typeface="+mn-ea"/>
          <a:cs typeface="+mn-cs"/>
        </a:defRPr>
      </a:lvl4pPr>
      <a:lvl5pPr marL="1371597" algn="l" defTabSz="685799" rtl="0" eaLnBrk="1" latinLnBrk="0" hangingPunct="1">
        <a:defRPr sz="1324" kern="1200">
          <a:solidFill>
            <a:schemeClr val="tx1"/>
          </a:solidFill>
          <a:latin typeface="+mn-lt"/>
          <a:ea typeface="+mn-ea"/>
          <a:cs typeface="+mn-cs"/>
        </a:defRPr>
      </a:lvl5pPr>
      <a:lvl6pPr marL="1714497" algn="l" defTabSz="685799" rtl="0" eaLnBrk="1" latinLnBrk="0" hangingPunct="1">
        <a:defRPr sz="1324" kern="1200">
          <a:solidFill>
            <a:schemeClr val="tx1"/>
          </a:solidFill>
          <a:latin typeface="+mn-lt"/>
          <a:ea typeface="+mn-ea"/>
          <a:cs typeface="+mn-cs"/>
        </a:defRPr>
      </a:lvl6pPr>
      <a:lvl7pPr marL="2057396" algn="l" defTabSz="685799" rtl="0" eaLnBrk="1" latinLnBrk="0" hangingPunct="1">
        <a:defRPr sz="1324" kern="1200">
          <a:solidFill>
            <a:schemeClr val="tx1"/>
          </a:solidFill>
          <a:latin typeface="+mn-lt"/>
          <a:ea typeface="+mn-ea"/>
          <a:cs typeface="+mn-cs"/>
        </a:defRPr>
      </a:lvl7pPr>
      <a:lvl8pPr marL="2400295" algn="l" defTabSz="685799" rtl="0" eaLnBrk="1" latinLnBrk="0" hangingPunct="1">
        <a:defRPr sz="1324" kern="1200">
          <a:solidFill>
            <a:schemeClr val="tx1"/>
          </a:solidFill>
          <a:latin typeface="+mn-lt"/>
          <a:ea typeface="+mn-ea"/>
          <a:cs typeface="+mn-cs"/>
        </a:defRPr>
      </a:lvl8pPr>
      <a:lvl9pPr marL="2743195" algn="l" defTabSz="685799" rtl="0" eaLnBrk="1" latinLnBrk="0" hangingPunct="1">
        <a:defRPr sz="132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20">
          <p15:clr>
            <a:srgbClr val="5ACBF0"/>
          </p15:clr>
        </p15:guide>
        <p15:guide id="2" pos="204">
          <p15:clr>
            <a:srgbClr val="5ACBF0"/>
          </p15:clr>
        </p15:guide>
        <p15:guide id="3" pos="881">
          <p15:clr>
            <a:srgbClr val="5ACBF0"/>
          </p15:clr>
        </p15:guide>
        <p15:guide id="4" pos="1559">
          <p15:clr>
            <a:srgbClr val="5ACBF0"/>
          </p15:clr>
        </p15:guide>
        <p15:guide id="5" pos="2236">
          <p15:clr>
            <a:srgbClr val="5ACBF0"/>
          </p15:clr>
        </p15:guide>
        <p15:guide id="6" pos="2914">
          <p15:clr>
            <a:srgbClr val="5ACBF0"/>
          </p15:clr>
        </p15:guide>
        <p15:guide id="7" pos="3592">
          <p15:clr>
            <a:srgbClr val="5ACBF0"/>
          </p15:clr>
        </p15:guide>
        <p15:guide id="8" pos="4269">
          <p15:clr>
            <a:srgbClr val="5ACBF0"/>
          </p15:clr>
        </p15:guide>
        <p15:guide id="9" pos="4944">
          <p15:clr>
            <a:srgbClr val="5ACBF0"/>
          </p15:clr>
        </p15:guide>
        <p15:guide id="10" pos="5624">
          <p15:clr>
            <a:srgbClr val="5ACBF0"/>
          </p15:clr>
        </p15:guide>
        <p15:guide id="11" pos="6302">
          <p15:clr>
            <a:srgbClr val="5ACBF0"/>
          </p15:clr>
        </p15:guide>
        <p15:guide id="12" pos="6980">
          <p15:clr>
            <a:srgbClr val="5ACBF0"/>
          </p15:clr>
        </p15:guide>
        <p15:guide id="13" pos="7657">
          <p15:clr>
            <a:srgbClr val="5ACBF0"/>
          </p15:clr>
        </p15:guide>
        <p15:guide id="14" pos="8335">
          <p15:clr>
            <a:srgbClr val="5ACBF0"/>
          </p15:clr>
        </p15:guide>
        <p15:guide id="15" pos="9012">
          <p15:clr>
            <a:srgbClr val="5ACBF0"/>
          </p15:clr>
        </p15:guide>
        <p15:guide id="16" pos="339">
          <p15:clr>
            <a:srgbClr val="C35EA4"/>
          </p15:clr>
        </p15:guide>
        <p15:guide id="17" pos="8877">
          <p15:clr>
            <a:srgbClr val="C35EA4"/>
          </p15:clr>
        </p15:guide>
        <p15:guide id="18" orient="horz" pos="912">
          <p15:clr>
            <a:srgbClr val="5ACBF0"/>
          </p15:clr>
        </p15:guide>
        <p15:guide id="19" orient="horz" pos="1575">
          <p15:clr>
            <a:srgbClr val="5ACBF0"/>
          </p15:clr>
        </p15:guide>
        <p15:guide id="20" orient="horz" pos="2253">
          <p15:clr>
            <a:srgbClr val="5ACBF0"/>
          </p15:clr>
        </p15:guide>
        <p15:guide id="21" orient="horz" pos="2931">
          <p15:clr>
            <a:srgbClr val="5ACBF0"/>
          </p15:clr>
        </p15:guide>
        <p15:guide id="22" orient="horz" pos="3609">
          <p15:clr>
            <a:srgbClr val="5ACBF0"/>
          </p15:clr>
        </p15:guide>
        <p15:guide id="23" orient="horz" pos="4286">
          <p15:clr>
            <a:srgbClr val="5ACBF0"/>
          </p15:clr>
        </p15:guide>
        <p15:guide id="24" orient="horz" pos="4964">
          <p15:clr>
            <a:srgbClr val="5ACBF0"/>
          </p15:clr>
        </p15:guide>
        <p15:guide id="25" orient="horz" pos="355">
          <p15:clr>
            <a:srgbClr val="C35EA4"/>
          </p15:clr>
        </p15:guide>
        <p15:guide id="26" orient="horz" pos="4829">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38575849"/>
      </p:ext>
    </p:extLst>
  </p:cSld>
  <p:clrMap bg1="lt1" tx1="dk1" bg2="lt2" tx2="dk2" accent1="accent1" accent2="accent2" accent3="accent3" accent4="accent4" accent5="accent5" accent6="accent6" hlink="hlink" folHlink="fol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 id="2147483912" r:id="rId12"/>
    <p:sldLayoutId id="2147483913" r:id="rId13"/>
    <p:sldLayoutId id="2147483914" r:id="rId14"/>
    <p:sldLayoutId id="2147483915" r:id="rId15"/>
    <p:sldLayoutId id="2147483916" r:id="rId16"/>
    <p:sldLayoutId id="2147483917" r:id="rId17"/>
    <p:sldLayoutId id="2147483918" r:id="rId18"/>
    <p:sldLayoutId id="2147483919" r:id="rId19"/>
    <p:sldLayoutId id="2147483920" r:id="rId20"/>
    <p:sldLayoutId id="2147483921" r:id="rId21"/>
    <p:sldLayoutId id="2147483922" r:id="rId22"/>
    <p:sldLayoutId id="2147483923" r:id="rId23"/>
    <p:sldLayoutId id="2147483924" r:id="rId24"/>
    <p:sldLayoutId id="2147483925" r:id="rId25"/>
    <p:sldLayoutId id="2147483926" r:id="rId26"/>
    <p:sldLayoutId id="2147483927" r:id="rId27"/>
    <p:sldLayoutId id="2147483928" r:id="rId28"/>
    <p:sldLayoutId id="2147483929" r:id="rId29"/>
    <p:sldLayoutId id="2147483930" r:id="rId30"/>
    <p:sldLayoutId id="2147483931" r:id="rId31"/>
  </p:sldLayoutIdLst>
  <p:txStyles>
    <p:titleStyle>
      <a:lvl1pPr algn="l" defTabSz="406439" rtl="0" eaLnBrk="1" latinLnBrk="0" hangingPunct="1">
        <a:lnSpc>
          <a:spcPct val="90000"/>
        </a:lnSpc>
        <a:spcBef>
          <a:spcPct val="0"/>
        </a:spcBef>
        <a:buNone/>
        <a:defRPr sz="1956" kern="1200">
          <a:solidFill>
            <a:schemeClr val="tx1"/>
          </a:solidFill>
          <a:latin typeface="+mj-lt"/>
          <a:ea typeface="+mj-ea"/>
          <a:cs typeface="+mj-cs"/>
        </a:defRPr>
      </a:lvl1pPr>
    </p:titleStyle>
    <p:bodyStyle>
      <a:lvl1pPr marL="101610" indent="-101610" algn="l" defTabSz="406439" rtl="0" eaLnBrk="1" latinLnBrk="0" hangingPunct="1">
        <a:lnSpc>
          <a:spcPct val="90000"/>
        </a:lnSpc>
        <a:spcBef>
          <a:spcPts val="444"/>
        </a:spcBef>
        <a:buFont typeface="Arial" panose="020B0604020202020204" pitchFamily="34" charset="0"/>
        <a:buChar char="•"/>
        <a:defRPr sz="1244" kern="1200">
          <a:solidFill>
            <a:schemeClr val="tx1"/>
          </a:solidFill>
          <a:latin typeface="+mn-lt"/>
          <a:ea typeface="+mn-ea"/>
          <a:cs typeface="+mn-cs"/>
        </a:defRPr>
      </a:lvl1pPr>
      <a:lvl2pPr marL="304829" indent="-101610" algn="l" defTabSz="406439" rtl="0" eaLnBrk="1" latinLnBrk="0" hangingPunct="1">
        <a:lnSpc>
          <a:spcPct val="90000"/>
        </a:lnSpc>
        <a:spcBef>
          <a:spcPts val="223"/>
        </a:spcBef>
        <a:buFont typeface="Arial" panose="020B0604020202020204" pitchFamily="34" charset="0"/>
        <a:buChar char="•"/>
        <a:defRPr sz="1067" kern="1200">
          <a:solidFill>
            <a:schemeClr val="tx1"/>
          </a:solidFill>
          <a:latin typeface="+mn-lt"/>
          <a:ea typeface="+mn-ea"/>
          <a:cs typeface="+mn-cs"/>
        </a:defRPr>
      </a:lvl2pPr>
      <a:lvl3pPr marL="508049" indent="-101610" algn="l" defTabSz="406439" rtl="0" eaLnBrk="1" latinLnBrk="0" hangingPunct="1">
        <a:lnSpc>
          <a:spcPct val="90000"/>
        </a:lnSpc>
        <a:spcBef>
          <a:spcPts val="223"/>
        </a:spcBef>
        <a:buFont typeface="Arial" panose="020B0604020202020204" pitchFamily="34" charset="0"/>
        <a:buChar char="•"/>
        <a:defRPr sz="889" kern="1200">
          <a:solidFill>
            <a:schemeClr val="tx1"/>
          </a:solidFill>
          <a:latin typeface="+mn-lt"/>
          <a:ea typeface="+mn-ea"/>
          <a:cs typeface="+mn-cs"/>
        </a:defRPr>
      </a:lvl3pPr>
      <a:lvl4pPr marL="711269" indent="-101610" algn="l" defTabSz="406439" rtl="0" eaLnBrk="1" latinLnBrk="0" hangingPunct="1">
        <a:lnSpc>
          <a:spcPct val="90000"/>
        </a:lnSpc>
        <a:spcBef>
          <a:spcPts val="223"/>
        </a:spcBef>
        <a:buFont typeface="Arial" panose="020B0604020202020204" pitchFamily="34" charset="0"/>
        <a:buChar char="•"/>
        <a:defRPr sz="800" kern="1200">
          <a:solidFill>
            <a:schemeClr val="tx1"/>
          </a:solidFill>
          <a:latin typeface="+mn-lt"/>
          <a:ea typeface="+mn-ea"/>
          <a:cs typeface="+mn-cs"/>
        </a:defRPr>
      </a:lvl4pPr>
      <a:lvl5pPr marL="914489" indent="-101610" algn="l" defTabSz="406439" rtl="0" eaLnBrk="1" latinLnBrk="0" hangingPunct="1">
        <a:lnSpc>
          <a:spcPct val="90000"/>
        </a:lnSpc>
        <a:spcBef>
          <a:spcPts val="223"/>
        </a:spcBef>
        <a:buFont typeface="Arial" panose="020B0604020202020204" pitchFamily="34" charset="0"/>
        <a:buChar char="•"/>
        <a:defRPr sz="800" kern="1200">
          <a:solidFill>
            <a:schemeClr val="tx1"/>
          </a:solidFill>
          <a:latin typeface="+mn-lt"/>
          <a:ea typeface="+mn-ea"/>
          <a:cs typeface="+mn-cs"/>
        </a:defRPr>
      </a:lvl5pPr>
      <a:lvl6pPr marL="1117708" indent="-101610" algn="l" defTabSz="406439" rtl="0" eaLnBrk="1" latinLnBrk="0" hangingPunct="1">
        <a:lnSpc>
          <a:spcPct val="90000"/>
        </a:lnSpc>
        <a:spcBef>
          <a:spcPts val="223"/>
        </a:spcBef>
        <a:buFont typeface="Arial" panose="020B0604020202020204" pitchFamily="34" charset="0"/>
        <a:buChar char="•"/>
        <a:defRPr sz="800" kern="1200">
          <a:solidFill>
            <a:schemeClr val="tx1"/>
          </a:solidFill>
          <a:latin typeface="+mn-lt"/>
          <a:ea typeface="+mn-ea"/>
          <a:cs typeface="+mn-cs"/>
        </a:defRPr>
      </a:lvl6pPr>
      <a:lvl7pPr marL="1320928" indent="-101610" algn="l" defTabSz="406439" rtl="0" eaLnBrk="1" latinLnBrk="0" hangingPunct="1">
        <a:lnSpc>
          <a:spcPct val="90000"/>
        </a:lnSpc>
        <a:spcBef>
          <a:spcPts val="223"/>
        </a:spcBef>
        <a:buFont typeface="Arial" panose="020B0604020202020204" pitchFamily="34" charset="0"/>
        <a:buChar char="•"/>
        <a:defRPr sz="800" kern="1200">
          <a:solidFill>
            <a:schemeClr val="tx1"/>
          </a:solidFill>
          <a:latin typeface="+mn-lt"/>
          <a:ea typeface="+mn-ea"/>
          <a:cs typeface="+mn-cs"/>
        </a:defRPr>
      </a:lvl7pPr>
      <a:lvl8pPr marL="1524148" indent="-101610" algn="l" defTabSz="406439" rtl="0" eaLnBrk="1" latinLnBrk="0" hangingPunct="1">
        <a:lnSpc>
          <a:spcPct val="90000"/>
        </a:lnSpc>
        <a:spcBef>
          <a:spcPts val="223"/>
        </a:spcBef>
        <a:buFont typeface="Arial" panose="020B0604020202020204" pitchFamily="34" charset="0"/>
        <a:buChar char="•"/>
        <a:defRPr sz="800" kern="1200">
          <a:solidFill>
            <a:schemeClr val="tx1"/>
          </a:solidFill>
          <a:latin typeface="+mn-lt"/>
          <a:ea typeface="+mn-ea"/>
          <a:cs typeface="+mn-cs"/>
        </a:defRPr>
      </a:lvl8pPr>
      <a:lvl9pPr marL="1727368" indent="-101610" algn="l" defTabSz="406439" rtl="0" eaLnBrk="1" latinLnBrk="0" hangingPunct="1">
        <a:lnSpc>
          <a:spcPct val="90000"/>
        </a:lnSpc>
        <a:spcBef>
          <a:spcPts val="223"/>
        </a:spcBef>
        <a:buFont typeface="Arial" panose="020B0604020202020204" pitchFamily="34" charset="0"/>
        <a:buChar char="•"/>
        <a:defRPr sz="800" kern="1200">
          <a:solidFill>
            <a:schemeClr val="tx1"/>
          </a:solidFill>
          <a:latin typeface="+mn-lt"/>
          <a:ea typeface="+mn-ea"/>
          <a:cs typeface="+mn-cs"/>
        </a:defRPr>
      </a:lvl9pPr>
    </p:bodyStyle>
    <p:otherStyle>
      <a:defPPr>
        <a:defRPr lang="en-US"/>
      </a:defPPr>
      <a:lvl1pPr marL="0" algn="l" defTabSz="406439" rtl="0" eaLnBrk="1" latinLnBrk="0" hangingPunct="1">
        <a:defRPr sz="800" kern="1200">
          <a:solidFill>
            <a:schemeClr val="tx1"/>
          </a:solidFill>
          <a:latin typeface="+mn-lt"/>
          <a:ea typeface="+mn-ea"/>
          <a:cs typeface="+mn-cs"/>
        </a:defRPr>
      </a:lvl1pPr>
      <a:lvl2pPr marL="203219" algn="l" defTabSz="406439" rtl="0" eaLnBrk="1" latinLnBrk="0" hangingPunct="1">
        <a:defRPr sz="800" kern="1200">
          <a:solidFill>
            <a:schemeClr val="tx1"/>
          </a:solidFill>
          <a:latin typeface="+mn-lt"/>
          <a:ea typeface="+mn-ea"/>
          <a:cs typeface="+mn-cs"/>
        </a:defRPr>
      </a:lvl2pPr>
      <a:lvl3pPr marL="406439" algn="l" defTabSz="406439" rtl="0" eaLnBrk="1" latinLnBrk="0" hangingPunct="1">
        <a:defRPr sz="800" kern="1200">
          <a:solidFill>
            <a:schemeClr val="tx1"/>
          </a:solidFill>
          <a:latin typeface="+mn-lt"/>
          <a:ea typeface="+mn-ea"/>
          <a:cs typeface="+mn-cs"/>
        </a:defRPr>
      </a:lvl3pPr>
      <a:lvl4pPr marL="609659" algn="l" defTabSz="406439" rtl="0" eaLnBrk="1" latinLnBrk="0" hangingPunct="1">
        <a:defRPr sz="800" kern="1200">
          <a:solidFill>
            <a:schemeClr val="tx1"/>
          </a:solidFill>
          <a:latin typeface="+mn-lt"/>
          <a:ea typeface="+mn-ea"/>
          <a:cs typeface="+mn-cs"/>
        </a:defRPr>
      </a:lvl4pPr>
      <a:lvl5pPr marL="812879" algn="l" defTabSz="406439" rtl="0" eaLnBrk="1" latinLnBrk="0" hangingPunct="1">
        <a:defRPr sz="800" kern="1200">
          <a:solidFill>
            <a:schemeClr val="tx1"/>
          </a:solidFill>
          <a:latin typeface="+mn-lt"/>
          <a:ea typeface="+mn-ea"/>
          <a:cs typeface="+mn-cs"/>
        </a:defRPr>
      </a:lvl5pPr>
      <a:lvl6pPr marL="1016099" algn="l" defTabSz="406439" rtl="0" eaLnBrk="1" latinLnBrk="0" hangingPunct="1">
        <a:defRPr sz="800" kern="1200">
          <a:solidFill>
            <a:schemeClr val="tx1"/>
          </a:solidFill>
          <a:latin typeface="+mn-lt"/>
          <a:ea typeface="+mn-ea"/>
          <a:cs typeface="+mn-cs"/>
        </a:defRPr>
      </a:lvl6pPr>
      <a:lvl7pPr marL="1219318" algn="l" defTabSz="406439" rtl="0" eaLnBrk="1" latinLnBrk="0" hangingPunct="1">
        <a:defRPr sz="800" kern="1200">
          <a:solidFill>
            <a:schemeClr val="tx1"/>
          </a:solidFill>
          <a:latin typeface="+mn-lt"/>
          <a:ea typeface="+mn-ea"/>
          <a:cs typeface="+mn-cs"/>
        </a:defRPr>
      </a:lvl7pPr>
      <a:lvl8pPr marL="1422538" algn="l" defTabSz="406439" rtl="0" eaLnBrk="1" latinLnBrk="0" hangingPunct="1">
        <a:defRPr sz="800" kern="1200">
          <a:solidFill>
            <a:schemeClr val="tx1"/>
          </a:solidFill>
          <a:latin typeface="+mn-lt"/>
          <a:ea typeface="+mn-ea"/>
          <a:cs typeface="+mn-cs"/>
        </a:defRPr>
      </a:lvl8pPr>
      <a:lvl9pPr marL="1625758" algn="l" defTabSz="406439" rtl="0" eaLnBrk="1" latinLnBrk="0" hangingPunct="1">
        <a:defRPr sz="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930" y="217134"/>
            <a:ext cx="8741880" cy="674749"/>
          </a:xfrm>
          <a:prstGeom prst="rect">
            <a:avLst/>
          </a:prstGeom>
        </p:spPr>
        <p:txBody>
          <a:bodyPr vert="horz" wrap="square" lIns="182880" tIns="146304" rIns="182880" bIns="146304" rtlCol="0" anchor="t">
            <a:noAutofit/>
          </a:bodyPr>
          <a:lstStyle/>
          <a:p>
            <a:pPr lvl="0"/>
            <a:r>
              <a:rPr lang="en-US"/>
              <a:t>Click to edit Master title style</a:t>
            </a:r>
            <a:endParaRPr lang="en-US" dirty="0"/>
          </a:p>
        </p:txBody>
      </p:sp>
      <p:sp>
        <p:nvSpPr>
          <p:cNvPr id="4" name="Text Placeholder 3"/>
          <p:cNvSpPr>
            <a:spLocks noGrp="1"/>
          </p:cNvSpPr>
          <p:nvPr>
            <p:ph type="body" idx="1"/>
          </p:nvPr>
        </p:nvSpPr>
        <p:spPr>
          <a:xfrm>
            <a:off x="201932" y="891885"/>
            <a:ext cx="8740141" cy="1539396"/>
          </a:xfrm>
          <a:prstGeom prst="rect">
            <a:avLst/>
          </a:prstGeom>
        </p:spPr>
        <p:txBody>
          <a:bodyPr vert="horz" wrap="square" lIns="182880" tIns="146304" rIns="182880" bIns="146304"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09719997"/>
      </p:ext>
    </p:extLst>
  </p:cSld>
  <p:clrMap bg1="dk1" tx1="lt1" bg2="dk2" tx2="lt2" accent1="accent1" accent2="accent2" accent3="accent3" accent4="accent4" accent5="accent5" accent6="accent6" hlink="hlink" folHlink="folHlink"/>
  <p:sldLayoutIdLst>
    <p:sldLayoutId id="2147483936" r:id="rId1"/>
    <p:sldLayoutId id="2147483937" r:id="rId2"/>
    <p:sldLayoutId id="2147483938" r:id="rId3"/>
    <p:sldLayoutId id="2147483939" r:id="rId4"/>
    <p:sldLayoutId id="2147483940" r:id="rId5"/>
    <p:sldLayoutId id="2147483941" r:id="rId6"/>
    <p:sldLayoutId id="2147483942" r:id="rId7"/>
    <p:sldLayoutId id="2147483943" r:id="rId8"/>
    <p:sldLayoutId id="2147483944" r:id="rId9"/>
    <p:sldLayoutId id="2147483945" r:id="rId10"/>
    <p:sldLayoutId id="2147483946" r:id="rId11"/>
    <p:sldLayoutId id="2147483947" r:id="rId12"/>
    <p:sldLayoutId id="2147483948" r:id="rId13"/>
    <p:sldLayoutId id="2147483949" r:id="rId14"/>
    <p:sldLayoutId id="2147483950" r:id="rId15"/>
    <p:sldLayoutId id="2147483951" r:id="rId16"/>
    <p:sldLayoutId id="2147483952" r:id="rId17"/>
    <p:sldLayoutId id="2147483953" r:id="rId18"/>
    <p:sldLayoutId id="2147483954" r:id="rId19"/>
    <p:sldLayoutId id="2147483955" r:id="rId20"/>
    <p:sldLayoutId id="2147483956" r:id="rId21"/>
    <p:sldLayoutId id="2147483957" r:id="rId22"/>
  </p:sldLayoutIdLst>
  <p:transition>
    <p:fade/>
  </p:transition>
  <p:hf sldNum="0" hdr="0" ftr="0" dt="0"/>
  <p:txStyles>
    <p:titleStyle>
      <a:lvl1pPr algn="l" defTabSz="685782" rtl="0" eaLnBrk="1" latinLnBrk="0" hangingPunct="1">
        <a:lnSpc>
          <a:spcPct val="90000"/>
        </a:lnSpc>
        <a:spcBef>
          <a:spcPct val="0"/>
        </a:spcBef>
        <a:buNone/>
        <a:defRPr lang="en-US" sz="3000" b="0" kern="1200" cap="none" spc="-75" baseline="0" dirty="0">
          <a:ln w="3175">
            <a:noFill/>
          </a:ln>
          <a:solidFill>
            <a:schemeClr val="tx2"/>
          </a:solidFill>
          <a:effectLst/>
          <a:latin typeface="Amazon Ember Light" panose="020B0403020204020204" pitchFamily="34" charset="0"/>
          <a:ea typeface="Amazon Ember Light" panose="020B0403020204020204" pitchFamily="34" charset="0"/>
          <a:cs typeface="Amazon Ember Light" panose="020B0403020204020204" pitchFamily="34" charset="0"/>
        </a:defRPr>
      </a:lvl1pPr>
    </p:titleStyle>
    <p:bodyStyle>
      <a:lvl1pPr marL="0" marR="0" indent="0" algn="l" defTabSz="685782" rtl="0" eaLnBrk="1" fontAlgn="auto" latinLnBrk="0" hangingPunct="1">
        <a:lnSpc>
          <a:spcPct val="90000"/>
        </a:lnSpc>
        <a:spcBef>
          <a:spcPct val="20000"/>
        </a:spcBef>
        <a:spcAft>
          <a:spcPts val="0"/>
        </a:spcAft>
        <a:buClrTx/>
        <a:buSzPct val="90000"/>
        <a:buFont typeface="Arial" pitchFamily="34" charset="0"/>
        <a:buNone/>
        <a:tabLst/>
        <a:defRPr sz="2000" b="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1pPr>
      <a:lvl2pPr marL="252112" marR="0" indent="0" algn="l" defTabSz="685782" rtl="0" eaLnBrk="1" fontAlgn="auto" latinLnBrk="0" hangingPunct="1">
        <a:lnSpc>
          <a:spcPct val="90000"/>
        </a:lnSpc>
        <a:spcBef>
          <a:spcPts val="375"/>
        </a:spcBef>
        <a:spcAft>
          <a:spcPts val="0"/>
        </a:spcAft>
        <a:buClrTx/>
        <a:buSzPct val="90000"/>
        <a:buFont typeface="Arial" pitchFamily="34" charset="0"/>
        <a:buNone/>
        <a:tabLst/>
        <a:defRPr sz="150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2pPr>
      <a:lvl3pPr marL="420185" marR="0" indent="0" algn="l" defTabSz="685782" rtl="0" eaLnBrk="1" fontAlgn="auto" latinLnBrk="0" hangingPunct="1">
        <a:lnSpc>
          <a:spcPct val="90000"/>
        </a:lnSpc>
        <a:spcBef>
          <a:spcPts val="375"/>
        </a:spcBef>
        <a:spcAft>
          <a:spcPts val="0"/>
        </a:spcAft>
        <a:buClrTx/>
        <a:buSzPct val="90000"/>
        <a:buFont typeface="Arial" pitchFamily="34" charset="0"/>
        <a:buNone/>
        <a:tabLst/>
        <a:defRPr sz="150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3pPr>
      <a:lvl4pPr marL="588260" marR="0" indent="0" algn="l" defTabSz="685782" rtl="0" eaLnBrk="1" fontAlgn="auto" latinLnBrk="0" hangingPunct="1">
        <a:lnSpc>
          <a:spcPct val="90000"/>
        </a:lnSpc>
        <a:spcBef>
          <a:spcPts val="375"/>
        </a:spcBef>
        <a:spcAft>
          <a:spcPts val="0"/>
        </a:spcAft>
        <a:buClrTx/>
        <a:buSzPct val="90000"/>
        <a:buFont typeface="Arial" pitchFamily="34" charset="0"/>
        <a:buNone/>
        <a:tabLst/>
        <a:defRPr sz="125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4pPr>
      <a:lvl5pPr marL="756333" marR="0" indent="0" algn="l" defTabSz="685782" rtl="0" eaLnBrk="1" fontAlgn="auto" latinLnBrk="0" hangingPunct="1">
        <a:lnSpc>
          <a:spcPct val="90000"/>
        </a:lnSpc>
        <a:spcBef>
          <a:spcPts val="375"/>
        </a:spcBef>
        <a:spcAft>
          <a:spcPts val="0"/>
        </a:spcAft>
        <a:buClrTx/>
        <a:buSzPct val="90000"/>
        <a:buFont typeface="Arial" pitchFamily="34" charset="0"/>
        <a:buNone/>
        <a:tabLst/>
        <a:defRPr sz="125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5pPr>
      <a:lvl6pPr marL="1885899" indent="-171446" algn="l" defTabSz="685782"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790" indent="-171446" algn="l" defTabSz="685782"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681" indent="-171446" algn="l" defTabSz="685782"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572" indent="-171446" algn="l" defTabSz="685782"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782" rtl="0" eaLnBrk="1" latinLnBrk="0" hangingPunct="1">
        <a:defRPr sz="1324" kern="1200">
          <a:solidFill>
            <a:schemeClr val="tx1"/>
          </a:solidFill>
          <a:latin typeface="+mn-lt"/>
          <a:ea typeface="+mn-ea"/>
          <a:cs typeface="+mn-cs"/>
        </a:defRPr>
      </a:lvl1pPr>
      <a:lvl2pPr marL="342890" algn="l" defTabSz="685782" rtl="0" eaLnBrk="1" latinLnBrk="0" hangingPunct="1">
        <a:defRPr sz="1324" kern="1200">
          <a:solidFill>
            <a:schemeClr val="tx1"/>
          </a:solidFill>
          <a:latin typeface="+mn-lt"/>
          <a:ea typeface="+mn-ea"/>
          <a:cs typeface="+mn-cs"/>
        </a:defRPr>
      </a:lvl2pPr>
      <a:lvl3pPr marL="685782" algn="l" defTabSz="685782" rtl="0" eaLnBrk="1" latinLnBrk="0" hangingPunct="1">
        <a:defRPr sz="1324" kern="1200">
          <a:solidFill>
            <a:schemeClr val="tx1"/>
          </a:solidFill>
          <a:latin typeface="+mn-lt"/>
          <a:ea typeface="+mn-ea"/>
          <a:cs typeface="+mn-cs"/>
        </a:defRPr>
      </a:lvl3pPr>
      <a:lvl4pPr marL="1028672" algn="l" defTabSz="685782" rtl="0" eaLnBrk="1" latinLnBrk="0" hangingPunct="1">
        <a:defRPr sz="1324" kern="1200">
          <a:solidFill>
            <a:schemeClr val="tx1"/>
          </a:solidFill>
          <a:latin typeface="+mn-lt"/>
          <a:ea typeface="+mn-ea"/>
          <a:cs typeface="+mn-cs"/>
        </a:defRPr>
      </a:lvl4pPr>
      <a:lvl5pPr marL="1371563" algn="l" defTabSz="685782" rtl="0" eaLnBrk="1" latinLnBrk="0" hangingPunct="1">
        <a:defRPr sz="1324" kern="1200">
          <a:solidFill>
            <a:schemeClr val="tx1"/>
          </a:solidFill>
          <a:latin typeface="+mn-lt"/>
          <a:ea typeface="+mn-ea"/>
          <a:cs typeface="+mn-cs"/>
        </a:defRPr>
      </a:lvl5pPr>
      <a:lvl6pPr marL="1714454" algn="l" defTabSz="685782" rtl="0" eaLnBrk="1" latinLnBrk="0" hangingPunct="1">
        <a:defRPr sz="1324" kern="1200">
          <a:solidFill>
            <a:schemeClr val="tx1"/>
          </a:solidFill>
          <a:latin typeface="+mn-lt"/>
          <a:ea typeface="+mn-ea"/>
          <a:cs typeface="+mn-cs"/>
        </a:defRPr>
      </a:lvl6pPr>
      <a:lvl7pPr marL="2057345" algn="l" defTabSz="685782" rtl="0" eaLnBrk="1" latinLnBrk="0" hangingPunct="1">
        <a:defRPr sz="1324" kern="1200">
          <a:solidFill>
            <a:schemeClr val="tx1"/>
          </a:solidFill>
          <a:latin typeface="+mn-lt"/>
          <a:ea typeface="+mn-ea"/>
          <a:cs typeface="+mn-cs"/>
        </a:defRPr>
      </a:lvl7pPr>
      <a:lvl8pPr marL="2400235" algn="l" defTabSz="685782" rtl="0" eaLnBrk="1" latinLnBrk="0" hangingPunct="1">
        <a:defRPr sz="1324" kern="1200">
          <a:solidFill>
            <a:schemeClr val="tx1"/>
          </a:solidFill>
          <a:latin typeface="+mn-lt"/>
          <a:ea typeface="+mn-ea"/>
          <a:cs typeface="+mn-cs"/>
        </a:defRPr>
      </a:lvl8pPr>
      <a:lvl9pPr marL="2743127" algn="l" defTabSz="685782" rtl="0" eaLnBrk="1" latinLnBrk="0" hangingPunct="1">
        <a:defRPr sz="132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20">
          <p15:clr>
            <a:srgbClr val="5ACBF0"/>
          </p15:clr>
        </p15:guide>
        <p15:guide id="2" pos="204">
          <p15:clr>
            <a:srgbClr val="5ACBF0"/>
          </p15:clr>
        </p15:guide>
        <p15:guide id="3" pos="881">
          <p15:clr>
            <a:srgbClr val="5ACBF0"/>
          </p15:clr>
        </p15:guide>
        <p15:guide id="4" pos="1559">
          <p15:clr>
            <a:srgbClr val="5ACBF0"/>
          </p15:clr>
        </p15:guide>
        <p15:guide id="5" pos="2236">
          <p15:clr>
            <a:srgbClr val="5ACBF0"/>
          </p15:clr>
        </p15:guide>
        <p15:guide id="6" pos="2914">
          <p15:clr>
            <a:srgbClr val="5ACBF0"/>
          </p15:clr>
        </p15:guide>
        <p15:guide id="7" pos="3592">
          <p15:clr>
            <a:srgbClr val="5ACBF0"/>
          </p15:clr>
        </p15:guide>
        <p15:guide id="8" pos="4269">
          <p15:clr>
            <a:srgbClr val="5ACBF0"/>
          </p15:clr>
        </p15:guide>
        <p15:guide id="9" pos="4944">
          <p15:clr>
            <a:srgbClr val="5ACBF0"/>
          </p15:clr>
        </p15:guide>
        <p15:guide id="10" pos="5624">
          <p15:clr>
            <a:srgbClr val="5ACBF0"/>
          </p15:clr>
        </p15:guide>
        <p15:guide id="11" pos="6302">
          <p15:clr>
            <a:srgbClr val="5ACBF0"/>
          </p15:clr>
        </p15:guide>
        <p15:guide id="12" pos="6980">
          <p15:clr>
            <a:srgbClr val="5ACBF0"/>
          </p15:clr>
        </p15:guide>
        <p15:guide id="13" pos="7657">
          <p15:clr>
            <a:srgbClr val="5ACBF0"/>
          </p15:clr>
        </p15:guide>
        <p15:guide id="14" pos="8335">
          <p15:clr>
            <a:srgbClr val="5ACBF0"/>
          </p15:clr>
        </p15:guide>
        <p15:guide id="15" pos="9012">
          <p15:clr>
            <a:srgbClr val="5ACBF0"/>
          </p15:clr>
        </p15:guide>
        <p15:guide id="16" pos="339">
          <p15:clr>
            <a:srgbClr val="C35EA4"/>
          </p15:clr>
        </p15:guide>
        <p15:guide id="17" pos="8877">
          <p15:clr>
            <a:srgbClr val="C35EA4"/>
          </p15:clr>
        </p15:guide>
        <p15:guide id="18" orient="horz" pos="912">
          <p15:clr>
            <a:srgbClr val="5ACBF0"/>
          </p15:clr>
        </p15:guide>
        <p15:guide id="19" orient="horz" pos="1575">
          <p15:clr>
            <a:srgbClr val="5ACBF0"/>
          </p15:clr>
        </p15:guide>
        <p15:guide id="20" orient="horz" pos="2253">
          <p15:clr>
            <a:srgbClr val="5ACBF0"/>
          </p15:clr>
        </p15:guide>
        <p15:guide id="21" orient="horz" pos="2931">
          <p15:clr>
            <a:srgbClr val="5ACBF0"/>
          </p15:clr>
        </p15:guide>
        <p15:guide id="22" orient="horz" pos="3609">
          <p15:clr>
            <a:srgbClr val="5ACBF0"/>
          </p15:clr>
        </p15:guide>
        <p15:guide id="23" orient="horz" pos="4286">
          <p15:clr>
            <a:srgbClr val="5ACBF0"/>
          </p15:clr>
        </p15:guide>
        <p15:guide id="24" orient="horz" pos="4964">
          <p15:clr>
            <a:srgbClr val="5ACBF0"/>
          </p15:clr>
        </p15:guide>
        <p15:guide id="25" orient="horz" pos="355">
          <p15:clr>
            <a:srgbClr val="C35EA4"/>
          </p15:clr>
        </p15:guide>
        <p15:guide id="26" orient="horz" pos="4829">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85750"/>
            <a:ext cx="8229600" cy="685800"/>
          </a:xfrm>
          <a:prstGeom prst="rect">
            <a:avLst/>
          </a:prstGeom>
        </p:spPr>
        <p:txBody>
          <a:bodyPr vert="horz" lIns="0" tIns="0" rIns="0" bIns="0" rtlCol="0" anchor="t" anchorCtr="0">
            <a:noAutofit/>
          </a:bodyPr>
          <a:lstStyle/>
          <a:p>
            <a:r>
              <a:rPr lang="en-US"/>
              <a:t>Click to edit Master title style</a:t>
            </a:r>
            <a:endParaRPr lang="en-US" dirty="0"/>
          </a:p>
        </p:txBody>
      </p:sp>
      <p:sp>
        <p:nvSpPr>
          <p:cNvPr id="3" name="Text Placeholder 2"/>
          <p:cNvSpPr>
            <a:spLocks noGrp="1"/>
          </p:cNvSpPr>
          <p:nvPr>
            <p:ph type="body" idx="1"/>
          </p:nvPr>
        </p:nvSpPr>
        <p:spPr>
          <a:xfrm>
            <a:off x="457200" y="1017065"/>
            <a:ext cx="8229600" cy="3478735"/>
          </a:xfrm>
          <a:prstGeom prst="rect">
            <a:avLst/>
          </a:prstGeom>
        </p:spPr>
        <p:txBody>
          <a:bodyPr vert="horz" lIns="0" tIns="0" rIns="0" bIns="0" rtlCol="0" anchor="t" anchorCtr="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9" name="TextBox 38">
            <a:extLst>
              <a:ext uri="{FF2B5EF4-FFF2-40B4-BE49-F238E27FC236}">
                <a16:creationId xmlns:a16="http://schemas.microsoft.com/office/drawing/2014/main" id="{449E44BD-DFA3-4832-855A-A19E0CD1166C}"/>
              </a:ext>
            </a:extLst>
          </p:cNvPr>
          <p:cNvSpPr txBox="1"/>
          <p:nvPr userDrawn="1"/>
        </p:nvSpPr>
        <p:spPr bwMode="black">
          <a:xfrm>
            <a:off x="7840980" y="4629151"/>
            <a:ext cx="845820" cy="157343"/>
          </a:xfrm>
          <a:prstGeom prst="rect">
            <a:avLst/>
          </a:prstGeom>
          <a:noFill/>
        </p:spPr>
        <p:txBody>
          <a:bodyPr wrap="square" lIns="0" tIns="0" rIns="0" bIns="0" rtlCol="0" anchor="ctr" anchorCtr="0">
            <a:no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1628AAE-5A61-43EB-BBD4-97DB23400D9C}" type="slidenum">
              <a:rPr kumimoji="0" lang="en-US" altLang="en-US" sz="800" b="0" i="0" u="none" strike="noStrike" kern="1200" cap="none" spc="0" normalizeH="0" baseline="0" noProof="0" smtClean="0">
                <a:ln>
                  <a:noFill/>
                </a:ln>
                <a:solidFill>
                  <a:srgbClr val="FFFFFF">
                    <a:lumMod val="25000"/>
                    <a:lumOff val="75000"/>
                  </a:srgbClr>
                </a:solidFill>
                <a:effectLst/>
                <a:uLnTx/>
                <a:uFillTx/>
                <a:latin typeface="Amazon Ember"/>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altLang="en-US" sz="800" b="0" i="0" u="none" strike="noStrike" kern="1200" cap="none" spc="0" normalizeH="0" baseline="0" noProof="0" dirty="0">
              <a:ln>
                <a:noFill/>
              </a:ln>
              <a:solidFill>
                <a:srgbClr val="FFFFFF">
                  <a:lumMod val="25000"/>
                  <a:lumOff val="75000"/>
                </a:srgbClr>
              </a:solidFill>
              <a:effectLst/>
              <a:uLnTx/>
              <a:uFillTx/>
              <a:latin typeface="Amazon Ember"/>
              <a:ea typeface="+mn-ea"/>
              <a:cs typeface="+mn-cs"/>
            </a:endParaRPr>
          </a:p>
        </p:txBody>
      </p:sp>
      <p:sp>
        <p:nvSpPr>
          <p:cNvPr id="40" name="TextBox 39">
            <a:extLst>
              <a:ext uri="{FF2B5EF4-FFF2-40B4-BE49-F238E27FC236}">
                <a16:creationId xmlns:a16="http://schemas.microsoft.com/office/drawing/2014/main" id="{7C80C1B4-5240-4CD4-B73C-0BF5A7FB6010}"/>
              </a:ext>
            </a:extLst>
          </p:cNvPr>
          <p:cNvSpPr txBox="1"/>
          <p:nvPr userDrawn="1"/>
        </p:nvSpPr>
        <p:spPr bwMode="black">
          <a:xfrm>
            <a:off x="4639962" y="4629151"/>
            <a:ext cx="3644419" cy="157343"/>
          </a:xfrm>
          <a:prstGeom prst="rect">
            <a:avLst/>
          </a:prstGeom>
          <a:noFill/>
        </p:spPr>
        <p:txBody>
          <a:bodyPr wrap="square" lIns="0" tIns="0" rIns="0" bIns="0" rtlCol="0" anchor="ctr" anchorCtr="0">
            <a:no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en-US" sz="800" b="0" i="0" u="none" strike="noStrike" kern="1200" cap="none" spc="0" normalizeH="0" baseline="0" noProof="0" dirty="0">
                <a:ln>
                  <a:noFill/>
                </a:ln>
                <a:solidFill>
                  <a:srgbClr val="FFFFFF">
                    <a:lumMod val="25000"/>
                    <a:lumOff val="75000"/>
                  </a:srgbClr>
                </a:solidFill>
                <a:effectLst/>
                <a:uLnTx/>
                <a:uFillTx/>
                <a:latin typeface="Amazon Ember"/>
                <a:ea typeface="+mn-ea"/>
                <a:cs typeface="+mn-cs"/>
              </a:rPr>
              <a:t>© 2020 Amazon Web Services, Inc. or its affiliates. All rights reserved   </a:t>
            </a:r>
            <a:r>
              <a:rPr kumimoji="0" lang="en-US" altLang="en-US" sz="800" b="1" i="0" u="none" strike="noStrike" kern="1200" cap="none" spc="0" normalizeH="0" baseline="0" noProof="0" dirty="0">
                <a:ln>
                  <a:noFill/>
                </a:ln>
                <a:solidFill>
                  <a:srgbClr val="FFCC00"/>
                </a:solidFill>
                <a:effectLst/>
                <a:uLnTx/>
                <a:uFillTx/>
                <a:latin typeface="Amazon Ember"/>
                <a:ea typeface="+mn-ea"/>
                <a:cs typeface="+mn-cs"/>
              </a:rPr>
              <a:t>|</a:t>
            </a:r>
          </a:p>
        </p:txBody>
      </p:sp>
      <p:grpSp>
        <p:nvGrpSpPr>
          <p:cNvPr id="29" name="Group 28">
            <a:extLst>
              <a:ext uri="{FF2B5EF4-FFF2-40B4-BE49-F238E27FC236}">
                <a16:creationId xmlns:a16="http://schemas.microsoft.com/office/drawing/2014/main" id="{BF2DC4B3-02BE-48AF-9F96-FC1D39315459}"/>
              </a:ext>
            </a:extLst>
          </p:cNvPr>
          <p:cNvGrpSpPr/>
          <p:nvPr userDrawn="1"/>
        </p:nvGrpSpPr>
        <p:grpSpPr>
          <a:xfrm>
            <a:off x="457201" y="4786493"/>
            <a:ext cx="738851" cy="206583"/>
            <a:chOff x="3719413" y="-685800"/>
            <a:chExt cx="2452786" cy="685800"/>
          </a:xfrm>
        </p:grpSpPr>
        <p:sp>
          <p:nvSpPr>
            <p:cNvPr id="30" name="Freeform: Shape 29">
              <a:extLst>
                <a:ext uri="{FF2B5EF4-FFF2-40B4-BE49-F238E27FC236}">
                  <a16:creationId xmlns:a16="http://schemas.microsoft.com/office/drawing/2014/main" id="{BDBBCCB3-F54E-4D8D-AAC2-FCACF11EAA49}"/>
                </a:ext>
              </a:extLst>
            </p:cNvPr>
            <p:cNvSpPr/>
            <p:nvPr/>
          </p:nvSpPr>
          <p:spPr>
            <a:xfrm>
              <a:off x="3768089" y="-685800"/>
              <a:ext cx="1050607" cy="358139"/>
            </a:xfrm>
            <a:custGeom>
              <a:avLst/>
              <a:gdLst>
                <a:gd name="connsiteX0" fmla="*/ 274320 w 1050607"/>
                <a:gd name="connsiteY0" fmla="*/ 248603 h 358139"/>
                <a:gd name="connsiteX1" fmla="*/ 279083 w 1050607"/>
                <a:gd name="connsiteY1" fmla="*/ 282893 h 358139"/>
                <a:gd name="connsiteX2" fmla="*/ 291465 w 1050607"/>
                <a:gd name="connsiteY2" fmla="*/ 310515 h 358139"/>
                <a:gd name="connsiteX3" fmla="*/ 294323 w 1050607"/>
                <a:gd name="connsiteY3" fmla="*/ 319088 h 358139"/>
                <a:gd name="connsiteX4" fmla="*/ 286703 w 1050607"/>
                <a:gd name="connsiteY4" fmla="*/ 330518 h 358139"/>
                <a:gd name="connsiteX5" fmla="*/ 262890 w 1050607"/>
                <a:gd name="connsiteY5" fmla="*/ 346710 h 358139"/>
                <a:gd name="connsiteX6" fmla="*/ 252413 w 1050607"/>
                <a:gd name="connsiteY6" fmla="*/ 350520 h 358139"/>
                <a:gd name="connsiteX7" fmla="*/ 240983 w 1050607"/>
                <a:gd name="connsiteY7" fmla="*/ 344805 h 358139"/>
                <a:gd name="connsiteX8" fmla="*/ 227648 w 1050607"/>
                <a:gd name="connsiteY8" fmla="*/ 326708 h 358139"/>
                <a:gd name="connsiteX9" fmla="*/ 216218 w 1050607"/>
                <a:gd name="connsiteY9" fmla="*/ 304800 h 358139"/>
                <a:gd name="connsiteX10" fmla="*/ 103823 w 1050607"/>
                <a:gd name="connsiteY10" fmla="*/ 357188 h 358139"/>
                <a:gd name="connsiteX11" fmla="*/ 27623 w 1050607"/>
                <a:gd name="connsiteY11" fmla="*/ 329565 h 358139"/>
                <a:gd name="connsiteX12" fmla="*/ 0 w 1050607"/>
                <a:gd name="connsiteY12" fmla="*/ 256223 h 358139"/>
                <a:gd name="connsiteX13" fmla="*/ 34290 w 1050607"/>
                <a:gd name="connsiteY13" fmla="*/ 178118 h 358139"/>
                <a:gd name="connsiteX14" fmla="*/ 127635 w 1050607"/>
                <a:gd name="connsiteY14" fmla="*/ 148590 h 358139"/>
                <a:gd name="connsiteX15" fmla="*/ 167640 w 1050607"/>
                <a:gd name="connsiteY15" fmla="*/ 151448 h 358139"/>
                <a:gd name="connsiteX16" fmla="*/ 211455 w 1050607"/>
                <a:gd name="connsiteY16" fmla="*/ 160020 h 358139"/>
                <a:gd name="connsiteX17" fmla="*/ 211455 w 1050607"/>
                <a:gd name="connsiteY17" fmla="*/ 132398 h 358139"/>
                <a:gd name="connsiteX18" fmla="*/ 193358 w 1050607"/>
                <a:gd name="connsiteY18" fmla="*/ 71438 h 358139"/>
                <a:gd name="connsiteX19" fmla="*/ 131445 w 1050607"/>
                <a:gd name="connsiteY19" fmla="*/ 53340 h 358139"/>
                <a:gd name="connsiteX20" fmla="*/ 90488 w 1050607"/>
                <a:gd name="connsiteY20" fmla="*/ 58103 h 358139"/>
                <a:gd name="connsiteX21" fmla="*/ 49530 w 1050607"/>
                <a:gd name="connsiteY21" fmla="*/ 71438 h 358139"/>
                <a:gd name="connsiteX22" fmla="*/ 36195 w 1050607"/>
                <a:gd name="connsiteY22" fmla="*/ 76200 h 358139"/>
                <a:gd name="connsiteX23" fmla="*/ 30480 w 1050607"/>
                <a:gd name="connsiteY23" fmla="*/ 77153 h 358139"/>
                <a:gd name="connsiteX24" fmla="*/ 22860 w 1050607"/>
                <a:gd name="connsiteY24" fmla="*/ 64770 h 358139"/>
                <a:gd name="connsiteX25" fmla="*/ 22860 w 1050607"/>
                <a:gd name="connsiteY25" fmla="*/ 45720 h 358139"/>
                <a:gd name="connsiteX26" fmla="*/ 25718 w 1050607"/>
                <a:gd name="connsiteY26" fmla="*/ 32385 h 358139"/>
                <a:gd name="connsiteX27" fmla="*/ 36195 w 1050607"/>
                <a:gd name="connsiteY27" fmla="*/ 24765 h 358139"/>
                <a:gd name="connsiteX28" fmla="*/ 83820 w 1050607"/>
                <a:gd name="connsiteY28" fmla="*/ 7620 h 358139"/>
                <a:gd name="connsiteX29" fmla="*/ 142875 w 1050607"/>
                <a:gd name="connsiteY29" fmla="*/ 0 h 358139"/>
                <a:gd name="connsiteX30" fmla="*/ 242888 w 1050607"/>
                <a:gd name="connsiteY30" fmla="*/ 31433 h 358139"/>
                <a:gd name="connsiteX31" fmla="*/ 274320 w 1050607"/>
                <a:gd name="connsiteY31" fmla="*/ 124778 h 358139"/>
                <a:gd name="connsiteX32" fmla="*/ 274320 w 1050607"/>
                <a:gd name="connsiteY32" fmla="*/ 248603 h 358139"/>
                <a:gd name="connsiteX33" fmla="*/ 120015 w 1050607"/>
                <a:gd name="connsiteY33" fmla="*/ 306705 h 358139"/>
                <a:gd name="connsiteX34" fmla="*/ 159068 w 1050607"/>
                <a:gd name="connsiteY34" fmla="*/ 300038 h 358139"/>
                <a:gd name="connsiteX35" fmla="*/ 195263 w 1050607"/>
                <a:gd name="connsiteY35" fmla="*/ 275273 h 358139"/>
                <a:gd name="connsiteX36" fmla="*/ 208598 w 1050607"/>
                <a:gd name="connsiteY36" fmla="*/ 250508 h 358139"/>
                <a:gd name="connsiteX37" fmla="*/ 212408 w 1050607"/>
                <a:gd name="connsiteY37" fmla="*/ 217170 h 358139"/>
                <a:gd name="connsiteX38" fmla="*/ 212408 w 1050607"/>
                <a:gd name="connsiteY38" fmla="*/ 200978 h 358139"/>
                <a:gd name="connsiteX39" fmla="*/ 177165 w 1050607"/>
                <a:gd name="connsiteY39" fmla="*/ 194310 h 358139"/>
                <a:gd name="connsiteX40" fmla="*/ 141923 w 1050607"/>
                <a:gd name="connsiteY40" fmla="*/ 192405 h 358139"/>
                <a:gd name="connsiteX41" fmla="*/ 84773 w 1050607"/>
                <a:gd name="connsiteY41" fmla="*/ 207645 h 358139"/>
                <a:gd name="connsiteX42" fmla="*/ 65723 w 1050607"/>
                <a:gd name="connsiteY42" fmla="*/ 251460 h 358139"/>
                <a:gd name="connsiteX43" fmla="*/ 80010 w 1050607"/>
                <a:gd name="connsiteY43" fmla="*/ 291465 h 358139"/>
                <a:gd name="connsiteX44" fmla="*/ 120015 w 1050607"/>
                <a:gd name="connsiteY44" fmla="*/ 306705 h 358139"/>
                <a:gd name="connsiteX45" fmla="*/ 425768 w 1050607"/>
                <a:gd name="connsiteY45" fmla="*/ 348615 h 358139"/>
                <a:gd name="connsiteX46" fmla="*/ 411480 w 1050607"/>
                <a:gd name="connsiteY46" fmla="*/ 344805 h 358139"/>
                <a:gd name="connsiteX47" fmla="*/ 403860 w 1050607"/>
                <a:gd name="connsiteY47" fmla="*/ 329565 h 358139"/>
                <a:gd name="connsiteX48" fmla="*/ 314325 w 1050607"/>
                <a:gd name="connsiteY48" fmla="*/ 34290 h 358139"/>
                <a:gd name="connsiteX49" fmla="*/ 310515 w 1050607"/>
                <a:gd name="connsiteY49" fmla="*/ 19050 h 358139"/>
                <a:gd name="connsiteX50" fmla="*/ 320040 w 1050607"/>
                <a:gd name="connsiteY50" fmla="*/ 9525 h 358139"/>
                <a:gd name="connsiteX51" fmla="*/ 357188 w 1050607"/>
                <a:gd name="connsiteY51" fmla="*/ 9525 h 358139"/>
                <a:gd name="connsiteX52" fmla="*/ 372428 w 1050607"/>
                <a:gd name="connsiteY52" fmla="*/ 13335 h 358139"/>
                <a:gd name="connsiteX53" fmla="*/ 380048 w 1050607"/>
                <a:gd name="connsiteY53" fmla="*/ 28575 h 358139"/>
                <a:gd name="connsiteX54" fmla="*/ 443865 w 1050607"/>
                <a:gd name="connsiteY54" fmla="*/ 280988 h 358139"/>
                <a:gd name="connsiteX55" fmla="*/ 503873 w 1050607"/>
                <a:gd name="connsiteY55" fmla="*/ 28575 h 358139"/>
                <a:gd name="connsiteX56" fmla="*/ 511493 w 1050607"/>
                <a:gd name="connsiteY56" fmla="*/ 13335 h 358139"/>
                <a:gd name="connsiteX57" fmla="*/ 526733 w 1050607"/>
                <a:gd name="connsiteY57" fmla="*/ 9525 h 358139"/>
                <a:gd name="connsiteX58" fmla="*/ 557213 w 1050607"/>
                <a:gd name="connsiteY58" fmla="*/ 9525 h 358139"/>
                <a:gd name="connsiteX59" fmla="*/ 572453 w 1050607"/>
                <a:gd name="connsiteY59" fmla="*/ 13335 h 358139"/>
                <a:gd name="connsiteX60" fmla="*/ 580073 w 1050607"/>
                <a:gd name="connsiteY60" fmla="*/ 28575 h 358139"/>
                <a:gd name="connsiteX61" fmla="*/ 640080 w 1050607"/>
                <a:gd name="connsiteY61" fmla="*/ 283845 h 358139"/>
                <a:gd name="connsiteX62" fmla="*/ 705803 w 1050607"/>
                <a:gd name="connsiteY62" fmla="*/ 28575 h 358139"/>
                <a:gd name="connsiteX63" fmla="*/ 713423 w 1050607"/>
                <a:gd name="connsiteY63" fmla="*/ 13335 h 358139"/>
                <a:gd name="connsiteX64" fmla="*/ 728663 w 1050607"/>
                <a:gd name="connsiteY64" fmla="*/ 9525 h 358139"/>
                <a:gd name="connsiteX65" fmla="*/ 763905 w 1050607"/>
                <a:gd name="connsiteY65" fmla="*/ 9525 h 358139"/>
                <a:gd name="connsiteX66" fmla="*/ 773430 w 1050607"/>
                <a:gd name="connsiteY66" fmla="*/ 19050 h 358139"/>
                <a:gd name="connsiteX67" fmla="*/ 772478 w 1050607"/>
                <a:gd name="connsiteY67" fmla="*/ 24765 h 358139"/>
                <a:gd name="connsiteX68" fmla="*/ 769620 w 1050607"/>
                <a:gd name="connsiteY68" fmla="*/ 34290 h 358139"/>
                <a:gd name="connsiteX69" fmla="*/ 677228 w 1050607"/>
                <a:gd name="connsiteY69" fmla="*/ 329565 h 358139"/>
                <a:gd name="connsiteX70" fmla="*/ 669608 w 1050607"/>
                <a:gd name="connsiteY70" fmla="*/ 344805 h 358139"/>
                <a:gd name="connsiteX71" fmla="*/ 655320 w 1050607"/>
                <a:gd name="connsiteY71" fmla="*/ 348615 h 358139"/>
                <a:gd name="connsiteX72" fmla="*/ 622935 w 1050607"/>
                <a:gd name="connsiteY72" fmla="*/ 348615 h 358139"/>
                <a:gd name="connsiteX73" fmla="*/ 607695 w 1050607"/>
                <a:gd name="connsiteY73" fmla="*/ 344805 h 358139"/>
                <a:gd name="connsiteX74" fmla="*/ 600075 w 1050607"/>
                <a:gd name="connsiteY74" fmla="*/ 329565 h 358139"/>
                <a:gd name="connsiteX75" fmla="*/ 540068 w 1050607"/>
                <a:gd name="connsiteY75" fmla="*/ 83820 h 358139"/>
                <a:gd name="connsiteX76" fmla="*/ 481013 w 1050607"/>
                <a:gd name="connsiteY76" fmla="*/ 329565 h 358139"/>
                <a:gd name="connsiteX77" fmla="*/ 473393 w 1050607"/>
                <a:gd name="connsiteY77" fmla="*/ 344805 h 358139"/>
                <a:gd name="connsiteX78" fmla="*/ 458153 w 1050607"/>
                <a:gd name="connsiteY78" fmla="*/ 348615 h 358139"/>
                <a:gd name="connsiteX79" fmla="*/ 425768 w 1050607"/>
                <a:gd name="connsiteY79" fmla="*/ 348615 h 358139"/>
                <a:gd name="connsiteX80" fmla="*/ 916305 w 1050607"/>
                <a:gd name="connsiteY80" fmla="*/ 358140 h 358139"/>
                <a:gd name="connsiteX81" fmla="*/ 857250 w 1050607"/>
                <a:gd name="connsiteY81" fmla="*/ 351473 h 358139"/>
                <a:gd name="connsiteX82" fmla="*/ 813435 w 1050607"/>
                <a:gd name="connsiteY82" fmla="*/ 336233 h 358139"/>
                <a:gd name="connsiteX83" fmla="*/ 802005 w 1050607"/>
                <a:gd name="connsiteY83" fmla="*/ 325755 h 358139"/>
                <a:gd name="connsiteX84" fmla="*/ 800100 w 1050607"/>
                <a:gd name="connsiteY84" fmla="*/ 315278 h 358139"/>
                <a:gd name="connsiteX85" fmla="*/ 800100 w 1050607"/>
                <a:gd name="connsiteY85" fmla="*/ 296228 h 358139"/>
                <a:gd name="connsiteX86" fmla="*/ 808673 w 1050607"/>
                <a:gd name="connsiteY86" fmla="*/ 283845 h 358139"/>
                <a:gd name="connsiteX87" fmla="*/ 815340 w 1050607"/>
                <a:gd name="connsiteY87" fmla="*/ 284798 h 358139"/>
                <a:gd name="connsiteX88" fmla="*/ 824865 w 1050607"/>
                <a:gd name="connsiteY88" fmla="*/ 288608 h 358139"/>
                <a:gd name="connsiteX89" fmla="*/ 866775 w 1050607"/>
                <a:gd name="connsiteY89" fmla="*/ 301943 h 358139"/>
                <a:gd name="connsiteX90" fmla="*/ 912495 w 1050607"/>
                <a:gd name="connsiteY90" fmla="*/ 306705 h 358139"/>
                <a:gd name="connsiteX91" fmla="*/ 968693 w 1050607"/>
                <a:gd name="connsiteY91" fmla="*/ 294323 h 358139"/>
                <a:gd name="connsiteX92" fmla="*/ 988695 w 1050607"/>
                <a:gd name="connsiteY92" fmla="*/ 258128 h 358139"/>
                <a:gd name="connsiteX93" fmla="*/ 978218 w 1050607"/>
                <a:gd name="connsiteY93" fmla="*/ 231458 h 358139"/>
                <a:gd name="connsiteX94" fmla="*/ 940118 w 1050607"/>
                <a:gd name="connsiteY94" fmla="*/ 211455 h 358139"/>
                <a:gd name="connsiteX95" fmla="*/ 884873 w 1050607"/>
                <a:gd name="connsiteY95" fmla="*/ 194310 h 358139"/>
                <a:gd name="connsiteX96" fmla="*/ 823913 w 1050607"/>
                <a:gd name="connsiteY96" fmla="*/ 155258 h 358139"/>
                <a:gd name="connsiteX97" fmla="*/ 804863 w 1050607"/>
                <a:gd name="connsiteY97" fmla="*/ 100013 h 358139"/>
                <a:gd name="connsiteX98" fmla="*/ 815340 w 1050607"/>
                <a:gd name="connsiteY98" fmla="*/ 58103 h 358139"/>
                <a:gd name="connsiteX99" fmla="*/ 842963 w 1050607"/>
                <a:gd name="connsiteY99" fmla="*/ 26670 h 358139"/>
                <a:gd name="connsiteX100" fmla="*/ 882968 w 1050607"/>
                <a:gd name="connsiteY100" fmla="*/ 6668 h 358139"/>
                <a:gd name="connsiteX101" fmla="*/ 930593 w 1050607"/>
                <a:gd name="connsiteY101" fmla="*/ 0 h 358139"/>
                <a:gd name="connsiteX102" fmla="*/ 956310 w 1050607"/>
                <a:gd name="connsiteY102" fmla="*/ 1905 h 358139"/>
                <a:gd name="connsiteX103" fmla="*/ 981075 w 1050607"/>
                <a:gd name="connsiteY103" fmla="*/ 6668 h 358139"/>
                <a:gd name="connsiteX104" fmla="*/ 1002983 w 1050607"/>
                <a:gd name="connsiteY104" fmla="*/ 12383 h 358139"/>
                <a:gd name="connsiteX105" fmla="*/ 1019175 w 1050607"/>
                <a:gd name="connsiteY105" fmla="*/ 19050 h 358139"/>
                <a:gd name="connsiteX106" fmla="*/ 1030605 w 1050607"/>
                <a:gd name="connsiteY106" fmla="*/ 28575 h 358139"/>
                <a:gd name="connsiteX107" fmla="*/ 1034415 w 1050607"/>
                <a:gd name="connsiteY107" fmla="*/ 40958 h 358139"/>
                <a:gd name="connsiteX108" fmla="*/ 1034415 w 1050607"/>
                <a:gd name="connsiteY108" fmla="*/ 59055 h 358139"/>
                <a:gd name="connsiteX109" fmla="*/ 1025843 w 1050607"/>
                <a:gd name="connsiteY109" fmla="*/ 71438 h 358139"/>
                <a:gd name="connsiteX110" fmla="*/ 1011555 w 1050607"/>
                <a:gd name="connsiteY110" fmla="*/ 66675 h 358139"/>
                <a:gd name="connsiteX111" fmla="*/ 938213 w 1050607"/>
                <a:gd name="connsiteY111" fmla="*/ 52388 h 358139"/>
                <a:gd name="connsiteX112" fmla="*/ 887730 w 1050607"/>
                <a:gd name="connsiteY112" fmla="*/ 62865 h 358139"/>
                <a:gd name="connsiteX113" fmla="*/ 865823 w 1050607"/>
                <a:gd name="connsiteY113" fmla="*/ 96203 h 358139"/>
                <a:gd name="connsiteX114" fmla="*/ 877253 w 1050607"/>
                <a:gd name="connsiteY114" fmla="*/ 122873 h 358139"/>
                <a:gd name="connsiteX115" fmla="*/ 919163 w 1050607"/>
                <a:gd name="connsiteY115" fmla="*/ 143828 h 358139"/>
                <a:gd name="connsiteX116" fmla="*/ 973455 w 1050607"/>
                <a:gd name="connsiteY116" fmla="*/ 160973 h 358139"/>
                <a:gd name="connsiteX117" fmla="*/ 1032510 w 1050607"/>
                <a:gd name="connsiteY117" fmla="*/ 198120 h 358139"/>
                <a:gd name="connsiteX118" fmla="*/ 1050608 w 1050607"/>
                <a:gd name="connsiteY118" fmla="*/ 251460 h 358139"/>
                <a:gd name="connsiteX119" fmla="*/ 1040130 w 1050607"/>
                <a:gd name="connsiteY119" fmla="*/ 296228 h 358139"/>
                <a:gd name="connsiteX120" fmla="*/ 1012508 w 1050607"/>
                <a:gd name="connsiteY120" fmla="*/ 329565 h 358139"/>
                <a:gd name="connsiteX121" fmla="*/ 970598 w 1050607"/>
                <a:gd name="connsiteY121" fmla="*/ 350520 h 358139"/>
                <a:gd name="connsiteX122" fmla="*/ 916305 w 1050607"/>
                <a:gd name="connsiteY122" fmla="*/ 358140 h 358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1050607" h="358139">
                  <a:moveTo>
                    <a:pt x="274320" y="248603"/>
                  </a:moveTo>
                  <a:cubicBezTo>
                    <a:pt x="274320" y="262890"/>
                    <a:pt x="276225" y="274320"/>
                    <a:pt x="279083" y="282893"/>
                  </a:cubicBezTo>
                  <a:cubicBezTo>
                    <a:pt x="281940" y="291465"/>
                    <a:pt x="285750" y="300038"/>
                    <a:pt x="291465" y="310515"/>
                  </a:cubicBezTo>
                  <a:cubicBezTo>
                    <a:pt x="293370" y="313373"/>
                    <a:pt x="294323" y="316230"/>
                    <a:pt x="294323" y="319088"/>
                  </a:cubicBezTo>
                  <a:cubicBezTo>
                    <a:pt x="294323" y="322898"/>
                    <a:pt x="291465" y="326708"/>
                    <a:pt x="286703" y="330518"/>
                  </a:cubicBezTo>
                  <a:lnTo>
                    <a:pt x="262890" y="346710"/>
                  </a:lnTo>
                  <a:cubicBezTo>
                    <a:pt x="259080" y="348615"/>
                    <a:pt x="256223" y="350520"/>
                    <a:pt x="252413" y="350520"/>
                  </a:cubicBezTo>
                  <a:cubicBezTo>
                    <a:pt x="248603" y="350520"/>
                    <a:pt x="244793" y="348615"/>
                    <a:pt x="240983" y="344805"/>
                  </a:cubicBezTo>
                  <a:cubicBezTo>
                    <a:pt x="235268" y="339090"/>
                    <a:pt x="231458" y="333375"/>
                    <a:pt x="227648" y="326708"/>
                  </a:cubicBezTo>
                  <a:cubicBezTo>
                    <a:pt x="223838" y="320040"/>
                    <a:pt x="220028" y="312420"/>
                    <a:pt x="216218" y="304800"/>
                  </a:cubicBezTo>
                  <a:cubicBezTo>
                    <a:pt x="186690" y="340043"/>
                    <a:pt x="148590" y="357188"/>
                    <a:pt x="103823" y="357188"/>
                  </a:cubicBezTo>
                  <a:cubicBezTo>
                    <a:pt x="71438" y="357188"/>
                    <a:pt x="46673" y="347663"/>
                    <a:pt x="27623" y="329565"/>
                  </a:cubicBezTo>
                  <a:cubicBezTo>
                    <a:pt x="8573" y="311468"/>
                    <a:pt x="0" y="286703"/>
                    <a:pt x="0" y="256223"/>
                  </a:cubicBezTo>
                  <a:cubicBezTo>
                    <a:pt x="0" y="223838"/>
                    <a:pt x="11430" y="197168"/>
                    <a:pt x="34290" y="178118"/>
                  </a:cubicBezTo>
                  <a:cubicBezTo>
                    <a:pt x="57150" y="158115"/>
                    <a:pt x="88583" y="148590"/>
                    <a:pt x="127635" y="148590"/>
                  </a:cubicBezTo>
                  <a:cubicBezTo>
                    <a:pt x="140970" y="148590"/>
                    <a:pt x="154305" y="149543"/>
                    <a:pt x="167640" y="151448"/>
                  </a:cubicBezTo>
                  <a:cubicBezTo>
                    <a:pt x="181928" y="153353"/>
                    <a:pt x="196215" y="156210"/>
                    <a:pt x="211455" y="160020"/>
                  </a:cubicBezTo>
                  <a:lnTo>
                    <a:pt x="211455" y="132398"/>
                  </a:lnTo>
                  <a:cubicBezTo>
                    <a:pt x="211455" y="103823"/>
                    <a:pt x="205740" y="82868"/>
                    <a:pt x="193358" y="71438"/>
                  </a:cubicBezTo>
                  <a:cubicBezTo>
                    <a:pt x="180975" y="60008"/>
                    <a:pt x="160973" y="53340"/>
                    <a:pt x="131445" y="53340"/>
                  </a:cubicBezTo>
                  <a:cubicBezTo>
                    <a:pt x="118110" y="53340"/>
                    <a:pt x="104775" y="55245"/>
                    <a:pt x="90488" y="58103"/>
                  </a:cubicBezTo>
                  <a:cubicBezTo>
                    <a:pt x="76200" y="61913"/>
                    <a:pt x="62865" y="65723"/>
                    <a:pt x="49530" y="71438"/>
                  </a:cubicBezTo>
                  <a:cubicBezTo>
                    <a:pt x="43815" y="73343"/>
                    <a:pt x="39053" y="75248"/>
                    <a:pt x="36195" y="76200"/>
                  </a:cubicBezTo>
                  <a:cubicBezTo>
                    <a:pt x="33338" y="76200"/>
                    <a:pt x="31432" y="77153"/>
                    <a:pt x="30480" y="77153"/>
                  </a:cubicBezTo>
                  <a:cubicBezTo>
                    <a:pt x="24765" y="77153"/>
                    <a:pt x="22860" y="73343"/>
                    <a:pt x="22860" y="64770"/>
                  </a:cubicBezTo>
                  <a:lnTo>
                    <a:pt x="22860" y="45720"/>
                  </a:lnTo>
                  <a:cubicBezTo>
                    <a:pt x="22860" y="39053"/>
                    <a:pt x="23813" y="35243"/>
                    <a:pt x="25718" y="32385"/>
                  </a:cubicBezTo>
                  <a:cubicBezTo>
                    <a:pt x="27623" y="29528"/>
                    <a:pt x="31432" y="26670"/>
                    <a:pt x="36195" y="24765"/>
                  </a:cubicBezTo>
                  <a:cubicBezTo>
                    <a:pt x="49530" y="18098"/>
                    <a:pt x="65723" y="12383"/>
                    <a:pt x="83820" y="7620"/>
                  </a:cubicBezTo>
                  <a:cubicBezTo>
                    <a:pt x="102870" y="2858"/>
                    <a:pt x="121920" y="0"/>
                    <a:pt x="142875" y="0"/>
                  </a:cubicBezTo>
                  <a:cubicBezTo>
                    <a:pt x="188595" y="0"/>
                    <a:pt x="221933" y="10478"/>
                    <a:pt x="242888" y="31433"/>
                  </a:cubicBezTo>
                  <a:cubicBezTo>
                    <a:pt x="263843" y="52388"/>
                    <a:pt x="274320" y="83820"/>
                    <a:pt x="274320" y="124778"/>
                  </a:cubicBezTo>
                  <a:lnTo>
                    <a:pt x="274320" y="248603"/>
                  </a:lnTo>
                  <a:close/>
                  <a:moveTo>
                    <a:pt x="120015" y="306705"/>
                  </a:moveTo>
                  <a:cubicBezTo>
                    <a:pt x="132398" y="306705"/>
                    <a:pt x="145733" y="304800"/>
                    <a:pt x="159068" y="300038"/>
                  </a:cubicBezTo>
                  <a:cubicBezTo>
                    <a:pt x="172403" y="295275"/>
                    <a:pt x="184785" y="287655"/>
                    <a:pt x="195263" y="275273"/>
                  </a:cubicBezTo>
                  <a:cubicBezTo>
                    <a:pt x="201930" y="268605"/>
                    <a:pt x="205740" y="260033"/>
                    <a:pt x="208598" y="250508"/>
                  </a:cubicBezTo>
                  <a:cubicBezTo>
                    <a:pt x="211455" y="240983"/>
                    <a:pt x="212408" y="230505"/>
                    <a:pt x="212408" y="217170"/>
                  </a:cubicBezTo>
                  <a:lnTo>
                    <a:pt x="212408" y="200978"/>
                  </a:lnTo>
                  <a:cubicBezTo>
                    <a:pt x="200978" y="198120"/>
                    <a:pt x="189548" y="196215"/>
                    <a:pt x="177165" y="194310"/>
                  </a:cubicBezTo>
                  <a:cubicBezTo>
                    <a:pt x="164783" y="192405"/>
                    <a:pt x="153353" y="192405"/>
                    <a:pt x="141923" y="192405"/>
                  </a:cubicBezTo>
                  <a:cubicBezTo>
                    <a:pt x="116205" y="192405"/>
                    <a:pt x="98108" y="197168"/>
                    <a:pt x="84773" y="207645"/>
                  </a:cubicBezTo>
                  <a:cubicBezTo>
                    <a:pt x="72390" y="218123"/>
                    <a:pt x="65723" y="232410"/>
                    <a:pt x="65723" y="251460"/>
                  </a:cubicBezTo>
                  <a:cubicBezTo>
                    <a:pt x="65723" y="269558"/>
                    <a:pt x="70485" y="282893"/>
                    <a:pt x="80010" y="291465"/>
                  </a:cubicBezTo>
                  <a:cubicBezTo>
                    <a:pt x="89535" y="302895"/>
                    <a:pt x="102870" y="306705"/>
                    <a:pt x="120015" y="306705"/>
                  </a:cubicBezTo>
                  <a:close/>
                  <a:moveTo>
                    <a:pt x="425768" y="348615"/>
                  </a:moveTo>
                  <a:cubicBezTo>
                    <a:pt x="419100" y="348615"/>
                    <a:pt x="414338" y="347663"/>
                    <a:pt x="411480" y="344805"/>
                  </a:cubicBezTo>
                  <a:cubicBezTo>
                    <a:pt x="408623" y="341948"/>
                    <a:pt x="405765" y="337185"/>
                    <a:pt x="403860" y="329565"/>
                  </a:cubicBezTo>
                  <a:lnTo>
                    <a:pt x="314325" y="34290"/>
                  </a:lnTo>
                  <a:cubicBezTo>
                    <a:pt x="312420" y="26670"/>
                    <a:pt x="310515" y="21908"/>
                    <a:pt x="310515" y="19050"/>
                  </a:cubicBezTo>
                  <a:cubicBezTo>
                    <a:pt x="310515" y="12383"/>
                    <a:pt x="313373" y="9525"/>
                    <a:pt x="320040" y="9525"/>
                  </a:cubicBezTo>
                  <a:lnTo>
                    <a:pt x="357188" y="9525"/>
                  </a:lnTo>
                  <a:cubicBezTo>
                    <a:pt x="363855" y="9525"/>
                    <a:pt x="369570" y="10478"/>
                    <a:pt x="372428" y="13335"/>
                  </a:cubicBezTo>
                  <a:cubicBezTo>
                    <a:pt x="375285" y="16193"/>
                    <a:pt x="378143" y="20955"/>
                    <a:pt x="380048" y="28575"/>
                  </a:cubicBezTo>
                  <a:lnTo>
                    <a:pt x="443865" y="280988"/>
                  </a:lnTo>
                  <a:lnTo>
                    <a:pt x="503873" y="28575"/>
                  </a:lnTo>
                  <a:cubicBezTo>
                    <a:pt x="505778" y="20955"/>
                    <a:pt x="507683" y="16193"/>
                    <a:pt x="511493" y="13335"/>
                  </a:cubicBezTo>
                  <a:cubicBezTo>
                    <a:pt x="514350" y="10478"/>
                    <a:pt x="520065" y="9525"/>
                    <a:pt x="526733" y="9525"/>
                  </a:cubicBezTo>
                  <a:lnTo>
                    <a:pt x="557213" y="9525"/>
                  </a:lnTo>
                  <a:cubicBezTo>
                    <a:pt x="563880" y="9525"/>
                    <a:pt x="569595" y="10478"/>
                    <a:pt x="572453" y="13335"/>
                  </a:cubicBezTo>
                  <a:cubicBezTo>
                    <a:pt x="575310" y="16193"/>
                    <a:pt x="578168" y="20955"/>
                    <a:pt x="580073" y="28575"/>
                  </a:cubicBezTo>
                  <a:lnTo>
                    <a:pt x="640080" y="283845"/>
                  </a:lnTo>
                  <a:lnTo>
                    <a:pt x="705803" y="28575"/>
                  </a:lnTo>
                  <a:cubicBezTo>
                    <a:pt x="707708" y="20955"/>
                    <a:pt x="710565" y="16193"/>
                    <a:pt x="713423" y="13335"/>
                  </a:cubicBezTo>
                  <a:cubicBezTo>
                    <a:pt x="716280" y="10478"/>
                    <a:pt x="721043" y="9525"/>
                    <a:pt x="728663" y="9525"/>
                  </a:cubicBezTo>
                  <a:lnTo>
                    <a:pt x="763905" y="9525"/>
                  </a:lnTo>
                  <a:cubicBezTo>
                    <a:pt x="770573" y="9525"/>
                    <a:pt x="773430" y="12383"/>
                    <a:pt x="773430" y="19050"/>
                  </a:cubicBezTo>
                  <a:cubicBezTo>
                    <a:pt x="773430" y="20955"/>
                    <a:pt x="773430" y="22860"/>
                    <a:pt x="772478" y="24765"/>
                  </a:cubicBezTo>
                  <a:cubicBezTo>
                    <a:pt x="772478" y="26670"/>
                    <a:pt x="771525" y="30480"/>
                    <a:pt x="769620" y="34290"/>
                  </a:cubicBezTo>
                  <a:lnTo>
                    <a:pt x="677228" y="329565"/>
                  </a:lnTo>
                  <a:cubicBezTo>
                    <a:pt x="675323" y="337185"/>
                    <a:pt x="672465" y="341948"/>
                    <a:pt x="669608" y="344805"/>
                  </a:cubicBezTo>
                  <a:cubicBezTo>
                    <a:pt x="666750" y="347663"/>
                    <a:pt x="661988" y="348615"/>
                    <a:pt x="655320" y="348615"/>
                  </a:cubicBezTo>
                  <a:lnTo>
                    <a:pt x="622935" y="348615"/>
                  </a:lnTo>
                  <a:cubicBezTo>
                    <a:pt x="616268" y="348615"/>
                    <a:pt x="610553" y="347663"/>
                    <a:pt x="607695" y="344805"/>
                  </a:cubicBezTo>
                  <a:cubicBezTo>
                    <a:pt x="604838" y="341948"/>
                    <a:pt x="601980" y="337185"/>
                    <a:pt x="600075" y="329565"/>
                  </a:cubicBezTo>
                  <a:lnTo>
                    <a:pt x="540068" y="83820"/>
                  </a:lnTo>
                  <a:lnTo>
                    <a:pt x="481013" y="329565"/>
                  </a:lnTo>
                  <a:cubicBezTo>
                    <a:pt x="479108" y="337185"/>
                    <a:pt x="477203" y="341948"/>
                    <a:pt x="473393" y="344805"/>
                  </a:cubicBezTo>
                  <a:cubicBezTo>
                    <a:pt x="470535" y="347663"/>
                    <a:pt x="464820" y="348615"/>
                    <a:pt x="458153" y="348615"/>
                  </a:cubicBezTo>
                  <a:lnTo>
                    <a:pt x="425768" y="348615"/>
                  </a:lnTo>
                  <a:close/>
                  <a:moveTo>
                    <a:pt x="916305" y="358140"/>
                  </a:moveTo>
                  <a:cubicBezTo>
                    <a:pt x="896303" y="358140"/>
                    <a:pt x="876300" y="356235"/>
                    <a:pt x="857250" y="351473"/>
                  </a:cubicBezTo>
                  <a:cubicBezTo>
                    <a:pt x="838200" y="346710"/>
                    <a:pt x="822960" y="341948"/>
                    <a:pt x="813435" y="336233"/>
                  </a:cubicBezTo>
                  <a:cubicBezTo>
                    <a:pt x="806768" y="332423"/>
                    <a:pt x="802958" y="329565"/>
                    <a:pt x="802005" y="325755"/>
                  </a:cubicBezTo>
                  <a:cubicBezTo>
                    <a:pt x="800100" y="321945"/>
                    <a:pt x="800100" y="319088"/>
                    <a:pt x="800100" y="315278"/>
                  </a:cubicBezTo>
                  <a:lnTo>
                    <a:pt x="800100" y="296228"/>
                  </a:lnTo>
                  <a:cubicBezTo>
                    <a:pt x="800100" y="288608"/>
                    <a:pt x="802958" y="283845"/>
                    <a:pt x="808673" y="283845"/>
                  </a:cubicBezTo>
                  <a:cubicBezTo>
                    <a:pt x="810578" y="283845"/>
                    <a:pt x="813435" y="283845"/>
                    <a:pt x="815340" y="284798"/>
                  </a:cubicBezTo>
                  <a:cubicBezTo>
                    <a:pt x="818198" y="285750"/>
                    <a:pt x="821055" y="286703"/>
                    <a:pt x="824865" y="288608"/>
                  </a:cubicBezTo>
                  <a:cubicBezTo>
                    <a:pt x="838200" y="294323"/>
                    <a:pt x="851535" y="299085"/>
                    <a:pt x="866775" y="301943"/>
                  </a:cubicBezTo>
                  <a:cubicBezTo>
                    <a:pt x="882015" y="304800"/>
                    <a:pt x="897255" y="306705"/>
                    <a:pt x="912495" y="306705"/>
                  </a:cubicBezTo>
                  <a:cubicBezTo>
                    <a:pt x="936308" y="306705"/>
                    <a:pt x="955358" y="302895"/>
                    <a:pt x="968693" y="294323"/>
                  </a:cubicBezTo>
                  <a:cubicBezTo>
                    <a:pt x="982028" y="285750"/>
                    <a:pt x="988695" y="274320"/>
                    <a:pt x="988695" y="258128"/>
                  </a:cubicBezTo>
                  <a:cubicBezTo>
                    <a:pt x="988695" y="247650"/>
                    <a:pt x="984885" y="238125"/>
                    <a:pt x="978218" y="231458"/>
                  </a:cubicBezTo>
                  <a:cubicBezTo>
                    <a:pt x="971550" y="224790"/>
                    <a:pt x="958215" y="218123"/>
                    <a:pt x="940118" y="211455"/>
                  </a:cubicBezTo>
                  <a:lnTo>
                    <a:pt x="884873" y="194310"/>
                  </a:lnTo>
                  <a:cubicBezTo>
                    <a:pt x="857250" y="185738"/>
                    <a:pt x="836295" y="172403"/>
                    <a:pt x="823913" y="155258"/>
                  </a:cubicBezTo>
                  <a:cubicBezTo>
                    <a:pt x="811530" y="138113"/>
                    <a:pt x="804863" y="120015"/>
                    <a:pt x="804863" y="100013"/>
                  </a:cubicBezTo>
                  <a:cubicBezTo>
                    <a:pt x="804863" y="83820"/>
                    <a:pt x="808673" y="69533"/>
                    <a:pt x="815340" y="58103"/>
                  </a:cubicBezTo>
                  <a:cubicBezTo>
                    <a:pt x="822008" y="45720"/>
                    <a:pt x="831533" y="35243"/>
                    <a:pt x="842963" y="26670"/>
                  </a:cubicBezTo>
                  <a:cubicBezTo>
                    <a:pt x="854393" y="18098"/>
                    <a:pt x="867728" y="11430"/>
                    <a:pt x="882968" y="6668"/>
                  </a:cubicBezTo>
                  <a:cubicBezTo>
                    <a:pt x="898208" y="1905"/>
                    <a:pt x="914400" y="0"/>
                    <a:pt x="930593" y="0"/>
                  </a:cubicBezTo>
                  <a:cubicBezTo>
                    <a:pt x="939165" y="0"/>
                    <a:pt x="947738" y="953"/>
                    <a:pt x="956310" y="1905"/>
                  </a:cubicBezTo>
                  <a:cubicBezTo>
                    <a:pt x="964883" y="2858"/>
                    <a:pt x="973455" y="4763"/>
                    <a:pt x="981075" y="6668"/>
                  </a:cubicBezTo>
                  <a:cubicBezTo>
                    <a:pt x="988695" y="8573"/>
                    <a:pt x="996315" y="10478"/>
                    <a:pt x="1002983" y="12383"/>
                  </a:cubicBezTo>
                  <a:cubicBezTo>
                    <a:pt x="1009650" y="14288"/>
                    <a:pt x="1015365" y="17145"/>
                    <a:pt x="1019175" y="19050"/>
                  </a:cubicBezTo>
                  <a:cubicBezTo>
                    <a:pt x="1024890" y="21908"/>
                    <a:pt x="1028700" y="25718"/>
                    <a:pt x="1030605" y="28575"/>
                  </a:cubicBezTo>
                  <a:cubicBezTo>
                    <a:pt x="1032510" y="31433"/>
                    <a:pt x="1034415" y="36195"/>
                    <a:pt x="1034415" y="40958"/>
                  </a:cubicBezTo>
                  <a:lnTo>
                    <a:pt x="1034415" y="59055"/>
                  </a:lnTo>
                  <a:cubicBezTo>
                    <a:pt x="1034415" y="66675"/>
                    <a:pt x="1031558" y="71438"/>
                    <a:pt x="1025843" y="71438"/>
                  </a:cubicBezTo>
                  <a:cubicBezTo>
                    <a:pt x="1022985" y="71438"/>
                    <a:pt x="1018223" y="69533"/>
                    <a:pt x="1011555" y="66675"/>
                  </a:cubicBezTo>
                  <a:cubicBezTo>
                    <a:pt x="989648" y="57150"/>
                    <a:pt x="964883" y="52388"/>
                    <a:pt x="938213" y="52388"/>
                  </a:cubicBezTo>
                  <a:cubicBezTo>
                    <a:pt x="916305" y="52388"/>
                    <a:pt x="899160" y="56198"/>
                    <a:pt x="887730" y="62865"/>
                  </a:cubicBezTo>
                  <a:cubicBezTo>
                    <a:pt x="871538" y="69533"/>
                    <a:pt x="865823" y="80963"/>
                    <a:pt x="865823" y="96203"/>
                  </a:cubicBezTo>
                  <a:cubicBezTo>
                    <a:pt x="865823" y="106680"/>
                    <a:pt x="869633" y="116205"/>
                    <a:pt x="877253" y="122873"/>
                  </a:cubicBezTo>
                  <a:cubicBezTo>
                    <a:pt x="884873" y="130493"/>
                    <a:pt x="899160" y="137160"/>
                    <a:pt x="919163" y="143828"/>
                  </a:cubicBezTo>
                  <a:lnTo>
                    <a:pt x="973455" y="160973"/>
                  </a:lnTo>
                  <a:cubicBezTo>
                    <a:pt x="1001078" y="169545"/>
                    <a:pt x="1021080" y="181928"/>
                    <a:pt x="1032510" y="198120"/>
                  </a:cubicBezTo>
                  <a:cubicBezTo>
                    <a:pt x="1043940" y="213360"/>
                    <a:pt x="1050608" y="231458"/>
                    <a:pt x="1050608" y="251460"/>
                  </a:cubicBezTo>
                  <a:cubicBezTo>
                    <a:pt x="1050608" y="267653"/>
                    <a:pt x="1046798" y="282893"/>
                    <a:pt x="1040130" y="296228"/>
                  </a:cubicBezTo>
                  <a:cubicBezTo>
                    <a:pt x="1033463" y="309563"/>
                    <a:pt x="1023938" y="320993"/>
                    <a:pt x="1012508" y="329565"/>
                  </a:cubicBezTo>
                  <a:cubicBezTo>
                    <a:pt x="1001078" y="339090"/>
                    <a:pt x="986790" y="345758"/>
                    <a:pt x="970598" y="350520"/>
                  </a:cubicBezTo>
                  <a:cubicBezTo>
                    <a:pt x="953453" y="356235"/>
                    <a:pt x="935355" y="358140"/>
                    <a:pt x="916305" y="358140"/>
                  </a:cubicBezTo>
                  <a:close/>
                </a:path>
              </a:pathLst>
            </a:custGeom>
            <a:solidFill>
              <a:schemeClr val="tx1"/>
            </a:solidFill>
            <a:ln w="9525" cap="flat">
              <a:noFill/>
              <a:prstDash val="solid"/>
              <a:miter/>
            </a:ln>
          </p:spPr>
          <p:txBody>
            <a:bodyPr rtlCol="0" anchor="ctr"/>
            <a:lstStyle/>
            <a:p>
              <a:endParaRPr lang="en-US"/>
            </a:p>
          </p:txBody>
        </p:sp>
        <p:grpSp>
          <p:nvGrpSpPr>
            <p:cNvPr id="31" name="Graphic 1">
              <a:extLst>
                <a:ext uri="{FF2B5EF4-FFF2-40B4-BE49-F238E27FC236}">
                  <a16:creationId xmlns:a16="http://schemas.microsoft.com/office/drawing/2014/main" id="{F3A3D5AA-5CAF-4FE7-A780-4061C354C9BB}"/>
                </a:ext>
              </a:extLst>
            </p:cNvPr>
            <p:cNvGrpSpPr/>
            <p:nvPr/>
          </p:nvGrpSpPr>
          <p:grpSpPr>
            <a:xfrm>
              <a:off x="3719413" y="-258754"/>
              <a:ext cx="1146331" cy="258754"/>
              <a:chOff x="3719413" y="-258754"/>
              <a:chExt cx="1146331" cy="258754"/>
            </a:xfrm>
            <a:solidFill>
              <a:srgbClr val="FD9700"/>
            </a:solidFill>
          </p:grpSpPr>
          <p:sp>
            <p:nvSpPr>
              <p:cNvPr id="50" name="Freeform: Shape 49">
                <a:extLst>
                  <a:ext uri="{FF2B5EF4-FFF2-40B4-BE49-F238E27FC236}">
                    <a16:creationId xmlns:a16="http://schemas.microsoft.com/office/drawing/2014/main" id="{0F5285DB-AB92-493A-9B43-F74D33E2D385}"/>
                  </a:ext>
                </a:extLst>
              </p:cNvPr>
              <p:cNvSpPr/>
              <p:nvPr/>
            </p:nvSpPr>
            <p:spPr>
              <a:xfrm>
                <a:off x="3719413" y="-235511"/>
                <a:ext cx="1045954" cy="235511"/>
              </a:xfrm>
              <a:custGeom>
                <a:avLst/>
                <a:gdLst>
                  <a:gd name="connsiteX0" fmla="*/ 1036419 w 1045954"/>
                  <a:gd name="connsiteY0" fmla="*/ 93589 h 235511"/>
                  <a:gd name="connsiteX1" fmla="*/ 572551 w 1045954"/>
                  <a:gd name="connsiteY1" fmla="*/ 235512 h 235511"/>
                  <a:gd name="connsiteX2" fmla="*/ 4861 w 1045954"/>
                  <a:gd name="connsiteY2" fmla="*/ 19294 h 235511"/>
                  <a:gd name="connsiteX3" fmla="*/ 18196 w 1045954"/>
                  <a:gd name="connsiteY3" fmla="*/ 2149 h 235511"/>
                  <a:gd name="connsiteX4" fmla="*/ 585886 w 1045954"/>
                  <a:gd name="connsiteY4" fmla="*/ 152644 h 235511"/>
                  <a:gd name="connsiteX5" fmla="*/ 1019273 w 1045954"/>
                  <a:gd name="connsiteY5" fmla="*/ 64062 h 235511"/>
                  <a:gd name="connsiteX6" fmla="*/ 1036419 w 1045954"/>
                  <a:gd name="connsiteY6" fmla="*/ 93589 h 235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5954" h="235511">
                    <a:moveTo>
                      <a:pt x="1036419" y="93589"/>
                    </a:moveTo>
                    <a:cubicBezTo>
                      <a:pt x="911641" y="185982"/>
                      <a:pt x="728761" y="235512"/>
                      <a:pt x="572551" y="235512"/>
                    </a:cubicBezTo>
                    <a:cubicBezTo>
                      <a:pt x="352523" y="235512"/>
                      <a:pt x="155356" y="154549"/>
                      <a:pt x="4861" y="19294"/>
                    </a:cubicBezTo>
                    <a:cubicBezTo>
                      <a:pt x="-6569" y="8817"/>
                      <a:pt x="3908" y="-5471"/>
                      <a:pt x="18196" y="2149"/>
                    </a:cubicBezTo>
                    <a:cubicBezTo>
                      <a:pt x="180121" y="96447"/>
                      <a:pt x="379193" y="152644"/>
                      <a:pt x="585886" y="152644"/>
                    </a:cubicBezTo>
                    <a:cubicBezTo>
                      <a:pt x="724951" y="152644"/>
                      <a:pt x="878303" y="124069"/>
                      <a:pt x="1019273" y="64062"/>
                    </a:cubicBezTo>
                    <a:cubicBezTo>
                      <a:pt x="1040228" y="55489"/>
                      <a:pt x="1057374" y="78349"/>
                      <a:pt x="1036419" y="93589"/>
                    </a:cubicBezTo>
                    <a:close/>
                  </a:path>
                </a:pathLst>
              </a:custGeom>
              <a:grp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4557729C-BAD8-4CB1-BF23-A219E78BB015}"/>
                  </a:ext>
                </a:extLst>
              </p:cNvPr>
              <p:cNvSpPr/>
              <p:nvPr/>
            </p:nvSpPr>
            <p:spPr>
              <a:xfrm>
                <a:off x="4651087" y="-258754"/>
                <a:ext cx="214658" cy="211706"/>
              </a:xfrm>
              <a:custGeom>
                <a:avLst/>
                <a:gdLst>
                  <a:gd name="connsiteX0" fmla="*/ 157132 w 214658"/>
                  <a:gd name="connsiteY0" fmla="*/ 56825 h 211706"/>
                  <a:gd name="connsiteX1" fmla="*/ 10447 w 214658"/>
                  <a:gd name="connsiteY1" fmla="*/ 52062 h 211706"/>
                  <a:gd name="connsiteX2" fmla="*/ 7590 w 214658"/>
                  <a:gd name="connsiteY2" fmla="*/ 34917 h 211706"/>
                  <a:gd name="connsiteX3" fmla="*/ 210472 w 214658"/>
                  <a:gd name="connsiteY3" fmla="*/ 15867 h 211706"/>
                  <a:gd name="connsiteX4" fmla="*/ 139035 w 214658"/>
                  <a:gd name="connsiteY4" fmla="*/ 207320 h 211706"/>
                  <a:gd name="connsiteX5" fmla="*/ 123795 w 214658"/>
                  <a:gd name="connsiteY5" fmla="*/ 199700 h 211706"/>
                  <a:gd name="connsiteX6" fmla="*/ 157132 w 214658"/>
                  <a:gd name="connsiteY6" fmla="*/ 56825 h 211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4658" h="211706">
                    <a:moveTo>
                      <a:pt x="157132" y="56825"/>
                    </a:moveTo>
                    <a:cubicBezTo>
                      <a:pt x="140940" y="35870"/>
                      <a:pt x="51405" y="47300"/>
                      <a:pt x="10447" y="52062"/>
                    </a:cubicBezTo>
                    <a:cubicBezTo>
                      <a:pt x="-1935" y="53967"/>
                      <a:pt x="-3840" y="42537"/>
                      <a:pt x="7590" y="34917"/>
                    </a:cubicBezTo>
                    <a:cubicBezTo>
                      <a:pt x="79027" y="-15565"/>
                      <a:pt x="197137" y="-1278"/>
                      <a:pt x="210472" y="15867"/>
                    </a:cubicBezTo>
                    <a:cubicBezTo>
                      <a:pt x="223807" y="33012"/>
                      <a:pt x="206662" y="151122"/>
                      <a:pt x="139035" y="207320"/>
                    </a:cubicBezTo>
                    <a:cubicBezTo>
                      <a:pt x="128557" y="215892"/>
                      <a:pt x="119032" y="211130"/>
                      <a:pt x="123795" y="199700"/>
                    </a:cubicBezTo>
                    <a:cubicBezTo>
                      <a:pt x="139987" y="162552"/>
                      <a:pt x="173325" y="77780"/>
                      <a:pt x="157132" y="56825"/>
                    </a:cubicBezTo>
                    <a:close/>
                  </a:path>
                </a:pathLst>
              </a:custGeom>
              <a:grpFill/>
              <a:ln w="9525" cap="flat">
                <a:noFill/>
                <a:prstDash val="solid"/>
                <a:miter/>
              </a:ln>
            </p:spPr>
            <p:txBody>
              <a:bodyPr rtlCol="0" anchor="ctr"/>
              <a:lstStyle/>
              <a:p>
                <a:endParaRPr lang="en-US"/>
              </a:p>
            </p:txBody>
          </p:sp>
        </p:grpSp>
        <p:grpSp>
          <p:nvGrpSpPr>
            <p:cNvPr id="32" name="Graphic 1">
              <a:extLst>
                <a:ext uri="{FF2B5EF4-FFF2-40B4-BE49-F238E27FC236}">
                  <a16:creationId xmlns:a16="http://schemas.microsoft.com/office/drawing/2014/main" id="{67591301-C515-4014-90AA-763A272F0E31}"/>
                </a:ext>
              </a:extLst>
            </p:cNvPr>
            <p:cNvGrpSpPr/>
            <p:nvPr/>
          </p:nvGrpSpPr>
          <p:grpSpPr>
            <a:xfrm>
              <a:off x="5071109" y="-680084"/>
              <a:ext cx="1101090" cy="626745"/>
              <a:chOff x="5071109" y="-680084"/>
              <a:chExt cx="1101090" cy="626745"/>
            </a:xfrm>
            <a:solidFill>
              <a:schemeClr val="tx1"/>
            </a:solidFill>
          </p:grpSpPr>
          <p:sp>
            <p:nvSpPr>
              <p:cNvPr id="33" name="Freeform: Shape 32">
                <a:extLst>
                  <a:ext uri="{FF2B5EF4-FFF2-40B4-BE49-F238E27FC236}">
                    <a16:creationId xmlns:a16="http://schemas.microsoft.com/office/drawing/2014/main" id="{3F25806B-AF80-4844-9E5E-5D360B7D0663}"/>
                  </a:ext>
                </a:extLst>
              </p:cNvPr>
              <p:cNvSpPr/>
              <p:nvPr/>
            </p:nvSpPr>
            <p:spPr>
              <a:xfrm>
                <a:off x="5071109" y="-611504"/>
                <a:ext cx="220027" cy="159067"/>
              </a:xfrm>
              <a:custGeom>
                <a:avLst/>
                <a:gdLst>
                  <a:gd name="connsiteX0" fmla="*/ 4763 w 220027"/>
                  <a:gd name="connsiteY0" fmla="*/ 159068 h 159067"/>
                  <a:gd name="connsiteX1" fmla="*/ 0 w 220027"/>
                  <a:gd name="connsiteY1" fmla="*/ 154305 h 159067"/>
                  <a:gd name="connsiteX2" fmla="*/ 0 w 220027"/>
                  <a:gd name="connsiteY2" fmla="*/ 9525 h 159067"/>
                  <a:gd name="connsiteX3" fmla="*/ 4763 w 220027"/>
                  <a:gd name="connsiteY3" fmla="*/ 4763 h 159067"/>
                  <a:gd name="connsiteX4" fmla="*/ 10478 w 220027"/>
                  <a:gd name="connsiteY4" fmla="*/ 4763 h 159067"/>
                  <a:gd name="connsiteX5" fmla="*/ 15240 w 220027"/>
                  <a:gd name="connsiteY5" fmla="*/ 9525 h 159067"/>
                  <a:gd name="connsiteX6" fmla="*/ 16193 w 220027"/>
                  <a:gd name="connsiteY6" fmla="*/ 21908 h 159067"/>
                  <a:gd name="connsiteX7" fmla="*/ 44768 w 220027"/>
                  <a:gd name="connsiteY7" fmla="*/ 5715 h 159067"/>
                  <a:gd name="connsiteX8" fmla="*/ 74295 w 220027"/>
                  <a:gd name="connsiteY8" fmla="*/ 0 h 159067"/>
                  <a:gd name="connsiteX9" fmla="*/ 113348 w 220027"/>
                  <a:gd name="connsiteY9" fmla="*/ 23813 h 159067"/>
                  <a:gd name="connsiteX10" fmla="*/ 143828 w 220027"/>
                  <a:gd name="connsiteY10" fmla="*/ 6667 h 159067"/>
                  <a:gd name="connsiteX11" fmla="*/ 176213 w 220027"/>
                  <a:gd name="connsiteY11" fmla="*/ 952 h 159067"/>
                  <a:gd name="connsiteX12" fmla="*/ 208598 w 220027"/>
                  <a:gd name="connsiteY12" fmla="*/ 13335 h 159067"/>
                  <a:gd name="connsiteX13" fmla="*/ 220028 w 220027"/>
                  <a:gd name="connsiteY13" fmla="*/ 47625 h 159067"/>
                  <a:gd name="connsiteX14" fmla="*/ 220028 w 220027"/>
                  <a:gd name="connsiteY14" fmla="*/ 154305 h 159067"/>
                  <a:gd name="connsiteX15" fmla="*/ 215265 w 220027"/>
                  <a:gd name="connsiteY15" fmla="*/ 159068 h 159067"/>
                  <a:gd name="connsiteX16" fmla="*/ 206693 w 220027"/>
                  <a:gd name="connsiteY16" fmla="*/ 159068 h 159067"/>
                  <a:gd name="connsiteX17" fmla="*/ 201930 w 220027"/>
                  <a:gd name="connsiteY17" fmla="*/ 154305 h 159067"/>
                  <a:gd name="connsiteX18" fmla="*/ 201930 w 220027"/>
                  <a:gd name="connsiteY18" fmla="*/ 54293 h 159067"/>
                  <a:gd name="connsiteX19" fmla="*/ 195263 w 220027"/>
                  <a:gd name="connsiteY19" fmla="*/ 25717 h 159067"/>
                  <a:gd name="connsiteX20" fmla="*/ 172403 w 220027"/>
                  <a:gd name="connsiteY20" fmla="*/ 16192 h 159067"/>
                  <a:gd name="connsiteX21" fmla="*/ 117158 w 220027"/>
                  <a:gd name="connsiteY21" fmla="*/ 35243 h 159067"/>
                  <a:gd name="connsiteX22" fmla="*/ 118110 w 220027"/>
                  <a:gd name="connsiteY22" fmla="*/ 49530 h 159067"/>
                  <a:gd name="connsiteX23" fmla="*/ 118110 w 220027"/>
                  <a:gd name="connsiteY23" fmla="*/ 154305 h 159067"/>
                  <a:gd name="connsiteX24" fmla="*/ 113348 w 220027"/>
                  <a:gd name="connsiteY24" fmla="*/ 159068 h 159067"/>
                  <a:gd name="connsiteX25" fmla="*/ 105728 w 220027"/>
                  <a:gd name="connsiteY25" fmla="*/ 159068 h 159067"/>
                  <a:gd name="connsiteX26" fmla="*/ 100965 w 220027"/>
                  <a:gd name="connsiteY26" fmla="*/ 154305 h 159067"/>
                  <a:gd name="connsiteX27" fmla="*/ 100965 w 220027"/>
                  <a:gd name="connsiteY27" fmla="*/ 54293 h 159067"/>
                  <a:gd name="connsiteX28" fmla="*/ 94298 w 220027"/>
                  <a:gd name="connsiteY28" fmla="*/ 25717 h 159067"/>
                  <a:gd name="connsiteX29" fmla="*/ 71438 w 220027"/>
                  <a:gd name="connsiteY29" fmla="*/ 16192 h 159067"/>
                  <a:gd name="connsiteX30" fmla="*/ 17145 w 220027"/>
                  <a:gd name="connsiteY30" fmla="*/ 35243 h 159067"/>
                  <a:gd name="connsiteX31" fmla="*/ 17145 w 220027"/>
                  <a:gd name="connsiteY31" fmla="*/ 154305 h 159067"/>
                  <a:gd name="connsiteX32" fmla="*/ 12383 w 220027"/>
                  <a:gd name="connsiteY32" fmla="*/ 159068 h 159067"/>
                  <a:gd name="connsiteX33" fmla="*/ 4763 w 220027"/>
                  <a:gd name="connsiteY33" fmla="*/ 159068 h 159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20027" h="159067">
                    <a:moveTo>
                      <a:pt x="4763" y="159068"/>
                    </a:moveTo>
                    <a:cubicBezTo>
                      <a:pt x="1905" y="159068"/>
                      <a:pt x="0" y="157162"/>
                      <a:pt x="0" y="154305"/>
                    </a:cubicBezTo>
                    <a:lnTo>
                      <a:pt x="0" y="9525"/>
                    </a:lnTo>
                    <a:cubicBezTo>
                      <a:pt x="0" y="6667"/>
                      <a:pt x="1905" y="4763"/>
                      <a:pt x="4763" y="4763"/>
                    </a:cubicBezTo>
                    <a:lnTo>
                      <a:pt x="10478" y="4763"/>
                    </a:lnTo>
                    <a:cubicBezTo>
                      <a:pt x="13335" y="4763"/>
                      <a:pt x="15240" y="6667"/>
                      <a:pt x="15240" y="9525"/>
                    </a:cubicBezTo>
                    <a:lnTo>
                      <a:pt x="16193" y="21908"/>
                    </a:lnTo>
                    <a:cubicBezTo>
                      <a:pt x="25718" y="15240"/>
                      <a:pt x="35243" y="9525"/>
                      <a:pt x="44768" y="5715"/>
                    </a:cubicBezTo>
                    <a:cubicBezTo>
                      <a:pt x="55245" y="1905"/>
                      <a:pt x="64770" y="0"/>
                      <a:pt x="74295" y="0"/>
                    </a:cubicBezTo>
                    <a:cubicBezTo>
                      <a:pt x="93345" y="0"/>
                      <a:pt x="106680" y="7620"/>
                      <a:pt x="113348" y="23813"/>
                    </a:cubicBezTo>
                    <a:cubicBezTo>
                      <a:pt x="122873" y="16192"/>
                      <a:pt x="133350" y="10477"/>
                      <a:pt x="143828" y="6667"/>
                    </a:cubicBezTo>
                    <a:cubicBezTo>
                      <a:pt x="154305" y="2858"/>
                      <a:pt x="165735" y="952"/>
                      <a:pt x="176213" y="952"/>
                    </a:cubicBezTo>
                    <a:cubicBezTo>
                      <a:pt x="190500" y="952"/>
                      <a:pt x="200978" y="4763"/>
                      <a:pt x="208598" y="13335"/>
                    </a:cubicBezTo>
                    <a:cubicBezTo>
                      <a:pt x="216218" y="20955"/>
                      <a:pt x="220028" y="33338"/>
                      <a:pt x="220028" y="47625"/>
                    </a:cubicBezTo>
                    <a:lnTo>
                      <a:pt x="220028" y="154305"/>
                    </a:lnTo>
                    <a:cubicBezTo>
                      <a:pt x="220028" y="157162"/>
                      <a:pt x="218123" y="159068"/>
                      <a:pt x="215265" y="159068"/>
                    </a:cubicBezTo>
                    <a:lnTo>
                      <a:pt x="206693" y="159068"/>
                    </a:lnTo>
                    <a:cubicBezTo>
                      <a:pt x="203835" y="159068"/>
                      <a:pt x="201930" y="157162"/>
                      <a:pt x="201930" y="154305"/>
                    </a:cubicBezTo>
                    <a:lnTo>
                      <a:pt x="201930" y="54293"/>
                    </a:lnTo>
                    <a:cubicBezTo>
                      <a:pt x="201930" y="40958"/>
                      <a:pt x="200025" y="31433"/>
                      <a:pt x="195263" y="25717"/>
                    </a:cubicBezTo>
                    <a:cubicBezTo>
                      <a:pt x="190500" y="20002"/>
                      <a:pt x="182880" y="16192"/>
                      <a:pt x="172403" y="16192"/>
                    </a:cubicBezTo>
                    <a:cubicBezTo>
                      <a:pt x="153353" y="16192"/>
                      <a:pt x="134303" y="22860"/>
                      <a:pt x="117158" y="35243"/>
                    </a:cubicBezTo>
                    <a:cubicBezTo>
                      <a:pt x="118110" y="40005"/>
                      <a:pt x="118110" y="44768"/>
                      <a:pt x="118110" y="49530"/>
                    </a:cubicBezTo>
                    <a:lnTo>
                      <a:pt x="118110" y="154305"/>
                    </a:lnTo>
                    <a:cubicBezTo>
                      <a:pt x="118110" y="157162"/>
                      <a:pt x="116205" y="159068"/>
                      <a:pt x="113348" y="159068"/>
                    </a:cubicBezTo>
                    <a:lnTo>
                      <a:pt x="105728" y="159068"/>
                    </a:lnTo>
                    <a:cubicBezTo>
                      <a:pt x="102870" y="159068"/>
                      <a:pt x="100965" y="157162"/>
                      <a:pt x="100965" y="154305"/>
                    </a:cubicBezTo>
                    <a:lnTo>
                      <a:pt x="100965" y="54293"/>
                    </a:lnTo>
                    <a:cubicBezTo>
                      <a:pt x="100965" y="40958"/>
                      <a:pt x="99060" y="31433"/>
                      <a:pt x="94298" y="25717"/>
                    </a:cubicBezTo>
                    <a:cubicBezTo>
                      <a:pt x="89535" y="20002"/>
                      <a:pt x="81915" y="16192"/>
                      <a:pt x="71438" y="16192"/>
                    </a:cubicBezTo>
                    <a:cubicBezTo>
                      <a:pt x="52388" y="16192"/>
                      <a:pt x="34290" y="22860"/>
                      <a:pt x="17145" y="35243"/>
                    </a:cubicBezTo>
                    <a:lnTo>
                      <a:pt x="17145" y="154305"/>
                    </a:lnTo>
                    <a:cubicBezTo>
                      <a:pt x="17145" y="157162"/>
                      <a:pt x="15240" y="159068"/>
                      <a:pt x="12383" y="159068"/>
                    </a:cubicBezTo>
                    <a:lnTo>
                      <a:pt x="4763" y="159068"/>
                    </a:lnTo>
                    <a:close/>
                  </a:path>
                </a:pathLst>
              </a:custGeom>
              <a:grpFill/>
              <a:ln w="95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BC2C21F8-C574-415E-A1C6-F338D6B32615}"/>
                  </a:ext>
                </a:extLst>
              </p:cNvPr>
              <p:cNvSpPr/>
              <p:nvPr/>
            </p:nvSpPr>
            <p:spPr>
              <a:xfrm>
                <a:off x="5329237" y="-611504"/>
                <a:ext cx="119062" cy="161924"/>
              </a:xfrm>
              <a:custGeom>
                <a:avLst/>
                <a:gdLst>
                  <a:gd name="connsiteX0" fmla="*/ 45720 w 119062"/>
                  <a:gd name="connsiteY0" fmla="*/ 161925 h 161924"/>
                  <a:gd name="connsiteX1" fmla="*/ 12383 w 119062"/>
                  <a:gd name="connsiteY1" fmla="*/ 149543 h 161924"/>
                  <a:gd name="connsiteX2" fmla="*/ 0 w 119062"/>
                  <a:gd name="connsiteY2" fmla="*/ 117158 h 161924"/>
                  <a:gd name="connsiteX3" fmla="*/ 15240 w 119062"/>
                  <a:gd name="connsiteY3" fmla="*/ 81915 h 161924"/>
                  <a:gd name="connsiteX4" fmla="*/ 57150 w 119062"/>
                  <a:gd name="connsiteY4" fmla="*/ 68580 h 161924"/>
                  <a:gd name="connsiteX5" fmla="*/ 100965 w 119062"/>
                  <a:gd name="connsiteY5" fmla="*/ 75248 h 161924"/>
                  <a:gd name="connsiteX6" fmla="*/ 100965 w 119062"/>
                  <a:gd name="connsiteY6" fmla="*/ 49530 h 161924"/>
                  <a:gd name="connsiteX7" fmla="*/ 92392 w 119062"/>
                  <a:gd name="connsiteY7" fmla="*/ 22860 h 161924"/>
                  <a:gd name="connsiteX8" fmla="*/ 62865 w 119062"/>
                  <a:gd name="connsiteY8" fmla="*/ 14288 h 161924"/>
                  <a:gd name="connsiteX9" fmla="*/ 18097 w 119062"/>
                  <a:gd name="connsiteY9" fmla="*/ 21908 h 161924"/>
                  <a:gd name="connsiteX10" fmla="*/ 13335 w 119062"/>
                  <a:gd name="connsiteY10" fmla="*/ 22860 h 161924"/>
                  <a:gd name="connsiteX11" fmla="*/ 10478 w 119062"/>
                  <a:gd name="connsiteY11" fmla="*/ 19050 h 161924"/>
                  <a:gd name="connsiteX12" fmla="*/ 10478 w 119062"/>
                  <a:gd name="connsiteY12" fmla="*/ 15240 h 161924"/>
                  <a:gd name="connsiteX13" fmla="*/ 11430 w 119062"/>
                  <a:gd name="connsiteY13" fmla="*/ 11430 h 161924"/>
                  <a:gd name="connsiteX14" fmla="*/ 14288 w 119062"/>
                  <a:gd name="connsiteY14" fmla="*/ 9525 h 161924"/>
                  <a:gd name="connsiteX15" fmla="*/ 65722 w 119062"/>
                  <a:gd name="connsiteY15" fmla="*/ 0 h 161924"/>
                  <a:gd name="connsiteX16" fmla="*/ 105728 w 119062"/>
                  <a:gd name="connsiteY16" fmla="*/ 11430 h 161924"/>
                  <a:gd name="connsiteX17" fmla="*/ 119063 w 119062"/>
                  <a:gd name="connsiteY17" fmla="*/ 45720 h 161924"/>
                  <a:gd name="connsiteX18" fmla="*/ 119063 w 119062"/>
                  <a:gd name="connsiteY18" fmla="*/ 154305 h 161924"/>
                  <a:gd name="connsiteX19" fmla="*/ 114300 w 119062"/>
                  <a:gd name="connsiteY19" fmla="*/ 159068 h 161924"/>
                  <a:gd name="connsiteX20" fmla="*/ 107633 w 119062"/>
                  <a:gd name="connsiteY20" fmla="*/ 159068 h 161924"/>
                  <a:gd name="connsiteX21" fmla="*/ 102870 w 119062"/>
                  <a:gd name="connsiteY21" fmla="*/ 154305 h 161924"/>
                  <a:gd name="connsiteX22" fmla="*/ 101917 w 119062"/>
                  <a:gd name="connsiteY22" fmla="*/ 140970 h 161924"/>
                  <a:gd name="connsiteX23" fmla="*/ 45720 w 119062"/>
                  <a:gd name="connsiteY23" fmla="*/ 161925 h 161924"/>
                  <a:gd name="connsiteX24" fmla="*/ 48578 w 119062"/>
                  <a:gd name="connsiteY24" fmla="*/ 146685 h 161924"/>
                  <a:gd name="connsiteX25" fmla="*/ 73342 w 119062"/>
                  <a:gd name="connsiteY25" fmla="*/ 141923 h 161924"/>
                  <a:gd name="connsiteX26" fmla="*/ 100965 w 119062"/>
                  <a:gd name="connsiteY26" fmla="*/ 128587 h 161924"/>
                  <a:gd name="connsiteX27" fmla="*/ 100965 w 119062"/>
                  <a:gd name="connsiteY27" fmla="*/ 90487 h 161924"/>
                  <a:gd name="connsiteX28" fmla="*/ 60960 w 119062"/>
                  <a:gd name="connsiteY28" fmla="*/ 84773 h 161924"/>
                  <a:gd name="connsiteX29" fmla="*/ 18097 w 119062"/>
                  <a:gd name="connsiteY29" fmla="*/ 118110 h 161924"/>
                  <a:gd name="connsiteX30" fmla="*/ 25717 w 119062"/>
                  <a:gd name="connsiteY30" fmla="*/ 140018 h 161924"/>
                  <a:gd name="connsiteX31" fmla="*/ 48578 w 119062"/>
                  <a:gd name="connsiteY31" fmla="*/ 146685 h 161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19062" h="161924">
                    <a:moveTo>
                      <a:pt x="45720" y="161925"/>
                    </a:moveTo>
                    <a:cubicBezTo>
                      <a:pt x="31433" y="161925"/>
                      <a:pt x="20003" y="158115"/>
                      <a:pt x="12383" y="149543"/>
                    </a:cubicBezTo>
                    <a:cubicBezTo>
                      <a:pt x="3810" y="141923"/>
                      <a:pt x="0" y="130493"/>
                      <a:pt x="0" y="117158"/>
                    </a:cubicBezTo>
                    <a:cubicBezTo>
                      <a:pt x="0" y="101918"/>
                      <a:pt x="4763" y="90487"/>
                      <a:pt x="15240" y="81915"/>
                    </a:cubicBezTo>
                    <a:cubicBezTo>
                      <a:pt x="25717" y="73343"/>
                      <a:pt x="39053" y="68580"/>
                      <a:pt x="57150" y="68580"/>
                    </a:cubicBezTo>
                    <a:cubicBezTo>
                      <a:pt x="70485" y="68580"/>
                      <a:pt x="85725" y="70485"/>
                      <a:pt x="100965" y="75248"/>
                    </a:cubicBezTo>
                    <a:lnTo>
                      <a:pt x="100965" y="49530"/>
                    </a:lnTo>
                    <a:cubicBezTo>
                      <a:pt x="100965" y="37147"/>
                      <a:pt x="98108" y="27622"/>
                      <a:pt x="92392" y="22860"/>
                    </a:cubicBezTo>
                    <a:cubicBezTo>
                      <a:pt x="86678" y="17145"/>
                      <a:pt x="76200" y="14288"/>
                      <a:pt x="62865" y="14288"/>
                    </a:cubicBezTo>
                    <a:cubicBezTo>
                      <a:pt x="48578" y="14288"/>
                      <a:pt x="34290" y="17145"/>
                      <a:pt x="18097" y="21908"/>
                    </a:cubicBezTo>
                    <a:cubicBezTo>
                      <a:pt x="16192" y="22860"/>
                      <a:pt x="14288" y="22860"/>
                      <a:pt x="13335" y="22860"/>
                    </a:cubicBezTo>
                    <a:cubicBezTo>
                      <a:pt x="11430" y="22860"/>
                      <a:pt x="10478" y="21908"/>
                      <a:pt x="10478" y="19050"/>
                    </a:cubicBezTo>
                    <a:lnTo>
                      <a:pt x="10478" y="15240"/>
                    </a:lnTo>
                    <a:cubicBezTo>
                      <a:pt x="10478" y="13335"/>
                      <a:pt x="10478" y="12383"/>
                      <a:pt x="11430" y="11430"/>
                    </a:cubicBezTo>
                    <a:cubicBezTo>
                      <a:pt x="12383" y="10477"/>
                      <a:pt x="13335" y="9525"/>
                      <a:pt x="14288" y="9525"/>
                    </a:cubicBezTo>
                    <a:cubicBezTo>
                      <a:pt x="30480" y="2858"/>
                      <a:pt x="47625" y="0"/>
                      <a:pt x="65722" y="0"/>
                    </a:cubicBezTo>
                    <a:cubicBezTo>
                      <a:pt x="83820" y="0"/>
                      <a:pt x="97155" y="3810"/>
                      <a:pt x="105728" y="11430"/>
                    </a:cubicBezTo>
                    <a:cubicBezTo>
                      <a:pt x="114300" y="19050"/>
                      <a:pt x="119063" y="30480"/>
                      <a:pt x="119063" y="45720"/>
                    </a:cubicBezTo>
                    <a:lnTo>
                      <a:pt x="119063" y="154305"/>
                    </a:lnTo>
                    <a:cubicBezTo>
                      <a:pt x="119063" y="157162"/>
                      <a:pt x="117158" y="159068"/>
                      <a:pt x="114300" y="159068"/>
                    </a:cubicBezTo>
                    <a:lnTo>
                      <a:pt x="107633" y="159068"/>
                    </a:lnTo>
                    <a:cubicBezTo>
                      <a:pt x="104775" y="159068"/>
                      <a:pt x="102870" y="157162"/>
                      <a:pt x="102870" y="154305"/>
                    </a:cubicBezTo>
                    <a:lnTo>
                      <a:pt x="101917" y="140970"/>
                    </a:lnTo>
                    <a:cubicBezTo>
                      <a:pt x="83820" y="155258"/>
                      <a:pt x="64770" y="161925"/>
                      <a:pt x="45720" y="161925"/>
                    </a:cubicBezTo>
                    <a:close/>
                    <a:moveTo>
                      <a:pt x="48578" y="146685"/>
                    </a:moveTo>
                    <a:cubicBezTo>
                      <a:pt x="56197" y="146685"/>
                      <a:pt x="64770" y="144780"/>
                      <a:pt x="73342" y="141923"/>
                    </a:cubicBezTo>
                    <a:cubicBezTo>
                      <a:pt x="81915" y="139065"/>
                      <a:pt x="91440" y="134303"/>
                      <a:pt x="100965" y="128587"/>
                    </a:cubicBezTo>
                    <a:lnTo>
                      <a:pt x="100965" y="90487"/>
                    </a:lnTo>
                    <a:cubicBezTo>
                      <a:pt x="87630" y="86677"/>
                      <a:pt x="74295" y="84773"/>
                      <a:pt x="60960" y="84773"/>
                    </a:cubicBezTo>
                    <a:cubicBezTo>
                      <a:pt x="32385" y="84773"/>
                      <a:pt x="18097" y="96202"/>
                      <a:pt x="18097" y="118110"/>
                    </a:cubicBezTo>
                    <a:cubicBezTo>
                      <a:pt x="18097" y="127635"/>
                      <a:pt x="20955" y="134303"/>
                      <a:pt x="25717" y="140018"/>
                    </a:cubicBezTo>
                    <a:cubicBezTo>
                      <a:pt x="30480" y="143828"/>
                      <a:pt x="38100" y="146685"/>
                      <a:pt x="48578" y="146685"/>
                    </a:cubicBezTo>
                    <a:close/>
                  </a:path>
                </a:pathLst>
              </a:custGeom>
              <a:grpFill/>
              <a:ln w="9525"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783D8635-15E1-4F66-857A-B2CE2BB3A79B}"/>
                  </a:ext>
                </a:extLst>
              </p:cNvPr>
              <p:cNvSpPr/>
              <p:nvPr/>
            </p:nvSpPr>
            <p:spPr>
              <a:xfrm>
                <a:off x="5487352" y="-610552"/>
                <a:ext cx="111442" cy="160972"/>
              </a:xfrm>
              <a:custGeom>
                <a:avLst/>
                <a:gdLst>
                  <a:gd name="connsiteX0" fmla="*/ 72390 w 111442"/>
                  <a:gd name="connsiteY0" fmla="*/ 160972 h 160972"/>
                  <a:gd name="connsiteX1" fmla="*/ 18097 w 111442"/>
                  <a:gd name="connsiteY1" fmla="*/ 140970 h 160972"/>
                  <a:gd name="connsiteX2" fmla="*/ 0 w 111442"/>
                  <a:gd name="connsiteY2" fmla="*/ 80962 h 160972"/>
                  <a:gd name="connsiteX3" fmla="*/ 19050 w 111442"/>
                  <a:gd name="connsiteY3" fmla="*/ 20955 h 160972"/>
                  <a:gd name="connsiteX4" fmla="*/ 73342 w 111442"/>
                  <a:gd name="connsiteY4" fmla="*/ 0 h 160972"/>
                  <a:gd name="connsiteX5" fmla="*/ 105727 w 111442"/>
                  <a:gd name="connsiteY5" fmla="*/ 5715 h 160972"/>
                  <a:gd name="connsiteX6" fmla="*/ 109538 w 111442"/>
                  <a:gd name="connsiteY6" fmla="*/ 12382 h 160972"/>
                  <a:gd name="connsiteX7" fmla="*/ 109538 w 111442"/>
                  <a:gd name="connsiteY7" fmla="*/ 17145 h 160972"/>
                  <a:gd name="connsiteX8" fmla="*/ 105727 w 111442"/>
                  <a:gd name="connsiteY8" fmla="*/ 20955 h 160972"/>
                  <a:gd name="connsiteX9" fmla="*/ 103822 w 111442"/>
                  <a:gd name="connsiteY9" fmla="*/ 20955 h 160972"/>
                  <a:gd name="connsiteX10" fmla="*/ 99060 w 111442"/>
                  <a:gd name="connsiteY10" fmla="*/ 20003 h 160972"/>
                  <a:gd name="connsiteX11" fmla="*/ 74295 w 111442"/>
                  <a:gd name="connsiteY11" fmla="*/ 17145 h 160972"/>
                  <a:gd name="connsiteX12" fmla="*/ 32385 w 111442"/>
                  <a:gd name="connsiteY12" fmla="*/ 32385 h 160972"/>
                  <a:gd name="connsiteX13" fmla="*/ 19050 w 111442"/>
                  <a:gd name="connsiteY13" fmla="*/ 80010 h 160972"/>
                  <a:gd name="connsiteX14" fmla="*/ 19050 w 111442"/>
                  <a:gd name="connsiteY14" fmla="*/ 83820 h 160972"/>
                  <a:gd name="connsiteX15" fmla="*/ 32385 w 111442"/>
                  <a:gd name="connsiteY15" fmla="*/ 130493 h 160972"/>
                  <a:gd name="connsiteX16" fmla="*/ 74295 w 111442"/>
                  <a:gd name="connsiteY16" fmla="*/ 145733 h 160972"/>
                  <a:gd name="connsiteX17" fmla="*/ 100965 w 111442"/>
                  <a:gd name="connsiteY17" fmla="*/ 141922 h 160972"/>
                  <a:gd name="connsiteX18" fmla="*/ 105727 w 111442"/>
                  <a:gd name="connsiteY18" fmla="*/ 140970 h 160972"/>
                  <a:gd name="connsiteX19" fmla="*/ 107632 w 111442"/>
                  <a:gd name="connsiteY19" fmla="*/ 140970 h 160972"/>
                  <a:gd name="connsiteX20" fmla="*/ 111442 w 111442"/>
                  <a:gd name="connsiteY20" fmla="*/ 144780 h 160972"/>
                  <a:gd name="connsiteX21" fmla="*/ 111442 w 111442"/>
                  <a:gd name="connsiteY21" fmla="*/ 149543 h 160972"/>
                  <a:gd name="connsiteX22" fmla="*/ 107632 w 111442"/>
                  <a:gd name="connsiteY22" fmla="*/ 156210 h 160972"/>
                  <a:gd name="connsiteX23" fmla="*/ 72390 w 111442"/>
                  <a:gd name="connsiteY23" fmla="*/ 160972 h 160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11442" h="160972">
                    <a:moveTo>
                      <a:pt x="72390" y="160972"/>
                    </a:moveTo>
                    <a:cubicBezTo>
                      <a:pt x="48577" y="160972"/>
                      <a:pt x="30480" y="154305"/>
                      <a:pt x="18097" y="140970"/>
                    </a:cubicBezTo>
                    <a:cubicBezTo>
                      <a:pt x="5715" y="127635"/>
                      <a:pt x="0" y="107633"/>
                      <a:pt x="0" y="80962"/>
                    </a:cubicBezTo>
                    <a:cubicBezTo>
                      <a:pt x="0" y="54293"/>
                      <a:pt x="6667" y="34290"/>
                      <a:pt x="19050" y="20955"/>
                    </a:cubicBezTo>
                    <a:cubicBezTo>
                      <a:pt x="31432" y="6668"/>
                      <a:pt x="49530" y="0"/>
                      <a:pt x="73342" y="0"/>
                    </a:cubicBezTo>
                    <a:cubicBezTo>
                      <a:pt x="84772" y="0"/>
                      <a:pt x="95250" y="1905"/>
                      <a:pt x="105727" y="5715"/>
                    </a:cubicBezTo>
                    <a:cubicBezTo>
                      <a:pt x="108585" y="6668"/>
                      <a:pt x="109538" y="8573"/>
                      <a:pt x="109538" y="12382"/>
                    </a:cubicBezTo>
                    <a:lnTo>
                      <a:pt x="109538" y="17145"/>
                    </a:lnTo>
                    <a:cubicBezTo>
                      <a:pt x="109538" y="20003"/>
                      <a:pt x="108585" y="20955"/>
                      <a:pt x="105727" y="20955"/>
                    </a:cubicBezTo>
                    <a:cubicBezTo>
                      <a:pt x="104775" y="20955"/>
                      <a:pt x="104775" y="20955"/>
                      <a:pt x="103822" y="20955"/>
                    </a:cubicBezTo>
                    <a:cubicBezTo>
                      <a:pt x="102870" y="20955"/>
                      <a:pt x="100965" y="20003"/>
                      <a:pt x="99060" y="20003"/>
                    </a:cubicBezTo>
                    <a:cubicBezTo>
                      <a:pt x="90488" y="18098"/>
                      <a:pt x="82867" y="17145"/>
                      <a:pt x="74295" y="17145"/>
                    </a:cubicBezTo>
                    <a:cubicBezTo>
                      <a:pt x="55245" y="17145"/>
                      <a:pt x="40957" y="21907"/>
                      <a:pt x="32385" y="32385"/>
                    </a:cubicBezTo>
                    <a:cubicBezTo>
                      <a:pt x="23813" y="41910"/>
                      <a:pt x="19050" y="58103"/>
                      <a:pt x="19050" y="80010"/>
                    </a:cubicBezTo>
                    <a:lnTo>
                      <a:pt x="19050" y="83820"/>
                    </a:lnTo>
                    <a:cubicBezTo>
                      <a:pt x="19050" y="104775"/>
                      <a:pt x="23813" y="120968"/>
                      <a:pt x="32385" y="130493"/>
                    </a:cubicBezTo>
                    <a:cubicBezTo>
                      <a:pt x="40957" y="140970"/>
                      <a:pt x="55245" y="145733"/>
                      <a:pt x="74295" y="145733"/>
                    </a:cubicBezTo>
                    <a:cubicBezTo>
                      <a:pt x="81915" y="145733"/>
                      <a:pt x="91440" y="144780"/>
                      <a:pt x="100965" y="141922"/>
                    </a:cubicBezTo>
                    <a:cubicBezTo>
                      <a:pt x="102870" y="140970"/>
                      <a:pt x="104775" y="140970"/>
                      <a:pt x="105727" y="140970"/>
                    </a:cubicBezTo>
                    <a:cubicBezTo>
                      <a:pt x="106680" y="140970"/>
                      <a:pt x="107632" y="140970"/>
                      <a:pt x="107632" y="140970"/>
                    </a:cubicBezTo>
                    <a:cubicBezTo>
                      <a:pt x="110490" y="140970"/>
                      <a:pt x="111442" y="141922"/>
                      <a:pt x="111442" y="144780"/>
                    </a:cubicBezTo>
                    <a:lnTo>
                      <a:pt x="111442" y="149543"/>
                    </a:lnTo>
                    <a:cubicBezTo>
                      <a:pt x="111442" y="152400"/>
                      <a:pt x="110490" y="155258"/>
                      <a:pt x="107632" y="156210"/>
                    </a:cubicBezTo>
                    <a:cubicBezTo>
                      <a:pt x="96202" y="159068"/>
                      <a:pt x="83820" y="160972"/>
                      <a:pt x="72390" y="160972"/>
                    </a:cubicBezTo>
                    <a:close/>
                  </a:path>
                </a:pathLst>
              </a:custGeom>
              <a:grpFill/>
              <a:ln w="9525"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EAD0113D-F555-42A1-B0EF-48C620BE8C69}"/>
                  </a:ext>
                </a:extLst>
              </p:cNvPr>
              <p:cNvSpPr/>
              <p:nvPr/>
            </p:nvSpPr>
            <p:spPr>
              <a:xfrm>
                <a:off x="5633084" y="-680084"/>
                <a:ext cx="127635" cy="227647"/>
              </a:xfrm>
              <a:custGeom>
                <a:avLst/>
                <a:gdLst>
                  <a:gd name="connsiteX0" fmla="*/ 4763 w 127635"/>
                  <a:gd name="connsiteY0" fmla="*/ 227648 h 227647"/>
                  <a:gd name="connsiteX1" fmla="*/ 0 w 127635"/>
                  <a:gd name="connsiteY1" fmla="*/ 222885 h 227647"/>
                  <a:gd name="connsiteX2" fmla="*/ 0 w 127635"/>
                  <a:gd name="connsiteY2" fmla="*/ 4763 h 227647"/>
                  <a:gd name="connsiteX3" fmla="*/ 4763 w 127635"/>
                  <a:gd name="connsiteY3" fmla="*/ 0 h 227647"/>
                  <a:gd name="connsiteX4" fmla="*/ 13335 w 127635"/>
                  <a:gd name="connsiteY4" fmla="*/ 0 h 227647"/>
                  <a:gd name="connsiteX5" fmla="*/ 18098 w 127635"/>
                  <a:gd name="connsiteY5" fmla="*/ 4763 h 227647"/>
                  <a:gd name="connsiteX6" fmla="*/ 18098 w 127635"/>
                  <a:gd name="connsiteY6" fmla="*/ 90488 h 227647"/>
                  <a:gd name="connsiteX7" fmla="*/ 49530 w 127635"/>
                  <a:gd name="connsiteY7" fmla="*/ 74295 h 227647"/>
                  <a:gd name="connsiteX8" fmla="*/ 81915 w 127635"/>
                  <a:gd name="connsiteY8" fmla="*/ 68580 h 227647"/>
                  <a:gd name="connsiteX9" fmla="*/ 116205 w 127635"/>
                  <a:gd name="connsiteY9" fmla="*/ 80010 h 227647"/>
                  <a:gd name="connsiteX10" fmla="*/ 127635 w 127635"/>
                  <a:gd name="connsiteY10" fmla="*/ 115253 h 227647"/>
                  <a:gd name="connsiteX11" fmla="*/ 127635 w 127635"/>
                  <a:gd name="connsiteY11" fmla="*/ 222885 h 227647"/>
                  <a:gd name="connsiteX12" fmla="*/ 122873 w 127635"/>
                  <a:gd name="connsiteY12" fmla="*/ 227648 h 227647"/>
                  <a:gd name="connsiteX13" fmla="*/ 114300 w 127635"/>
                  <a:gd name="connsiteY13" fmla="*/ 227648 h 227647"/>
                  <a:gd name="connsiteX14" fmla="*/ 109538 w 127635"/>
                  <a:gd name="connsiteY14" fmla="*/ 222885 h 227647"/>
                  <a:gd name="connsiteX15" fmla="*/ 109538 w 127635"/>
                  <a:gd name="connsiteY15" fmla="*/ 122873 h 227647"/>
                  <a:gd name="connsiteX16" fmla="*/ 101918 w 127635"/>
                  <a:gd name="connsiteY16" fmla="*/ 94298 h 227647"/>
                  <a:gd name="connsiteX17" fmla="*/ 77153 w 127635"/>
                  <a:gd name="connsiteY17" fmla="*/ 84773 h 227647"/>
                  <a:gd name="connsiteX18" fmla="*/ 17145 w 127635"/>
                  <a:gd name="connsiteY18" fmla="*/ 104775 h 227647"/>
                  <a:gd name="connsiteX19" fmla="*/ 17145 w 127635"/>
                  <a:gd name="connsiteY19" fmla="*/ 222885 h 227647"/>
                  <a:gd name="connsiteX20" fmla="*/ 12383 w 127635"/>
                  <a:gd name="connsiteY20" fmla="*/ 227648 h 227647"/>
                  <a:gd name="connsiteX21" fmla="*/ 4763 w 127635"/>
                  <a:gd name="connsiteY21" fmla="*/ 227648 h 227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7635" h="227647">
                    <a:moveTo>
                      <a:pt x="4763" y="227648"/>
                    </a:moveTo>
                    <a:cubicBezTo>
                      <a:pt x="1905" y="227648"/>
                      <a:pt x="0" y="225743"/>
                      <a:pt x="0" y="222885"/>
                    </a:cubicBezTo>
                    <a:lnTo>
                      <a:pt x="0" y="4763"/>
                    </a:lnTo>
                    <a:cubicBezTo>
                      <a:pt x="0" y="1905"/>
                      <a:pt x="1905" y="0"/>
                      <a:pt x="4763" y="0"/>
                    </a:cubicBezTo>
                    <a:lnTo>
                      <a:pt x="13335" y="0"/>
                    </a:lnTo>
                    <a:cubicBezTo>
                      <a:pt x="16193" y="0"/>
                      <a:pt x="18098" y="1905"/>
                      <a:pt x="18098" y="4763"/>
                    </a:cubicBezTo>
                    <a:lnTo>
                      <a:pt x="18098" y="90488"/>
                    </a:lnTo>
                    <a:cubicBezTo>
                      <a:pt x="28575" y="83820"/>
                      <a:pt x="39053" y="78105"/>
                      <a:pt x="49530" y="74295"/>
                    </a:cubicBezTo>
                    <a:cubicBezTo>
                      <a:pt x="60008" y="70485"/>
                      <a:pt x="71438" y="68580"/>
                      <a:pt x="81915" y="68580"/>
                    </a:cubicBezTo>
                    <a:cubicBezTo>
                      <a:pt x="97155" y="68580"/>
                      <a:pt x="108585" y="72390"/>
                      <a:pt x="116205" y="80010"/>
                    </a:cubicBezTo>
                    <a:cubicBezTo>
                      <a:pt x="123825" y="87630"/>
                      <a:pt x="127635" y="99060"/>
                      <a:pt x="127635" y="115253"/>
                    </a:cubicBezTo>
                    <a:lnTo>
                      <a:pt x="127635" y="222885"/>
                    </a:lnTo>
                    <a:cubicBezTo>
                      <a:pt x="127635" y="225743"/>
                      <a:pt x="125730" y="227648"/>
                      <a:pt x="122873" y="227648"/>
                    </a:cubicBezTo>
                    <a:lnTo>
                      <a:pt x="114300" y="227648"/>
                    </a:lnTo>
                    <a:cubicBezTo>
                      <a:pt x="111443" y="227648"/>
                      <a:pt x="109538" y="225743"/>
                      <a:pt x="109538" y="222885"/>
                    </a:cubicBezTo>
                    <a:lnTo>
                      <a:pt x="109538" y="122873"/>
                    </a:lnTo>
                    <a:cubicBezTo>
                      <a:pt x="109538" y="109538"/>
                      <a:pt x="106680" y="100013"/>
                      <a:pt x="101918" y="94298"/>
                    </a:cubicBezTo>
                    <a:cubicBezTo>
                      <a:pt x="97155" y="88583"/>
                      <a:pt x="88583" y="84773"/>
                      <a:pt x="77153" y="84773"/>
                    </a:cubicBezTo>
                    <a:cubicBezTo>
                      <a:pt x="57150" y="84773"/>
                      <a:pt x="37148" y="91440"/>
                      <a:pt x="17145" y="104775"/>
                    </a:cubicBezTo>
                    <a:lnTo>
                      <a:pt x="17145" y="222885"/>
                    </a:lnTo>
                    <a:cubicBezTo>
                      <a:pt x="17145" y="225743"/>
                      <a:pt x="15240" y="227648"/>
                      <a:pt x="12383" y="227648"/>
                    </a:cubicBezTo>
                    <a:lnTo>
                      <a:pt x="4763" y="227648"/>
                    </a:lnTo>
                    <a:close/>
                  </a:path>
                </a:pathLst>
              </a:custGeom>
              <a:grpFill/>
              <a:ln w="9525"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D1205BBB-844D-4BB8-B13F-4A5AFFDFD6E8}"/>
                  </a:ext>
                </a:extLst>
              </p:cNvPr>
              <p:cNvSpPr/>
              <p:nvPr/>
            </p:nvSpPr>
            <p:spPr>
              <a:xfrm>
                <a:off x="5804534" y="-666750"/>
                <a:ext cx="26670" cy="214312"/>
              </a:xfrm>
              <a:custGeom>
                <a:avLst/>
                <a:gdLst>
                  <a:gd name="connsiteX0" fmla="*/ 13335 w 26670"/>
                  <a:gd name="connsiteY0" fmla="*/ 26670 h 214312"/>
                  <a:gd name="connsiteX1" fmla="*/ 3810 w 26670"/>
                  <a:gd name="connsiteY1" fmla="*/ 22860 h 214312"/>
                  <a:gd name="connsiteX2" fmla="*/ 0 w 26670"/>
                  <a:gd name="connsiteY2" fmla="*/ 13335 h 214312"/>
                  <a:gd name="connsiteX3" fmla="*/ 3810 w 26670"/>
                  <a:gd name="connsiteY3" fmla="*/ 3810 h 214312"/>
                  <a:gd name="connsiteX4" fmla="*/ 13335 w 26670"/>
                  <a:gd name="connsiteY4" fmla="*/ 0 h 214312"/>
                  <a:gd name="connsiteX5" fmla="*/ 22860 w 26670"/>
                  <a:gd name="connsiteY5" fmla="*/ 3810 h 214312"/>
                  <a:gd name="connsiteX6" fmla="*/ 26670 w 26670"/>
                  <a:gd name="connsiteY6" fmla="*/ 13335 h 214312"/>
                  <a:gd name="connsiteX7" fmla="*/ 22860 w 26670"/>
                  <a:gd name="connsiteY7" fmla="*/ 22860 h 214312"/>
                  <a:gd name="connsiteX8" fmla="*/ 13335 w 26670"/>
                  <a:gd name="connsiteY8" fmla="*/ 26670 h 214312"/>
                  <a:gd name="connsiteX9" fmla="*/ 9525 w 26670"/>
                  <a:gd name="connsiteY9" fmla="*/ 214313 h 214312"/>
                  <a:gd name="connsiteX10" fmla="*/ 4763 w 26670"/>
                  <a:gd name="connsiteY10" fmla="*/ 209550 h 214312"/>
                  <a:gd name="connsiteX11" fmla="*/ 4763 w 26670"/>
                  <a:gd name="connsiteY11" fmla="*/ 64770 h 214312"/>
                  <a:gd name="connsiteX12" fmla="*/ 9525 w 26670"/>
                  <a:gd name="connsiteY12" fmla="*/ 60008 h 214312"/>
                  <a:gd name="connsiteX13" fmla="*/ 18098 w 26670"/>
                  <a:gd name="connsiteY13" fmla="*/ 60008 h 214312"/>
                  <a:gd name="connsiteX14" fmla="*/ 22860 w 26670"/>
                  <a:gd name="connsiteY14" fmla="*/ 64770 h 214312"/>
                  <a:gd name="connsiteX15" fmla="*/ 22860 w 26670"/>
                  <a:gd name="connsiteY15" fmla="*/ 209550 h 214312"/>
                  <a:gd name="connsiteX16" fmla="*/ 18098 w 26670"/>
                  <a:gd name="connsiteY16" fmla="*/ 214313 h 214312"/>
                  <a:gd name="connsiteX17" fmla="*/ 9525 w 26670"/>
                  <a:gd name="connsiteY17" fmla="*/ 214313 h 214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6670" h="214312">
                    <a:moveTo>
                      <a:pt x="13335" y="26670"/>
                    </a:moveTo>
                    <a:cubicBezTo>
                      <a:pt x="9525" y="26670"/>
                      <a:pt x="5715" y="25717"/>
                      <a:pt x="3810" y="22860"/>
                    </a:cubicBezTo>
                    <a:cubicBezTo>
                      <a:pt x="1905" y="20003"/>
                      <a:pt x="0" y="17145"/>
                      <a:pt x="0" y="13335"/>
                    </a:cubicBezTo>
                    <a:cubicBezTo>
                      <a:pt x="0" y="9525"/>
                      <a:pt x="953" y="5715"/>
                      <a:pt x="3810" y="3810"/>
                    </a:cubicBezTo>
                    <a:cubicBezTo>
                      <a:pt x="5715" y="952"/>
                      <a:pt x="9525" y="0"/>
                      <a:pt x="13335" y="0"/>
                    </a:cubicBezTo>
                    <a:cubicBezTo>
                      <a:pt x="17145" y="0"/>
                      <a:pt x="20955" y="952"/>
                      <a:pt x="22860" y="3810"/>
                    </a:cubicBezTo>
                    <a:cubicBezTo>
                      <a:pt x="24765" y="6668"/>
                      <a:pt x="26670" y="9525"/>
                      <a:pt x="26670" y="13335"/>
                    </a:cubicBezTo>
                    <a:cubicBezTo>
                      <a:pt x="26670" y="17145"/>
                      <a:pt x="25718" y="20955"/>
                      <a:pt x="22860" y="22860"/>
                    </a:cubicBezTo>
                    <a:cubicBezTo>
                      <a:pt x="20955" y="25717"/>
                      <a:pt x="17145" y="26670"/>
                      <a:pt x="13335" y="26670"/>
                    </a:cubicBezTo>
                    <a:close/>
                    <a:moveTo>
                      <a:pt x="9525" y="214313"/>
                    </a:moveTo>
                    <a:cubicBezTo>
                      <a:pt x="6668" y="214313"/>
                      <a:pt x="4763" y="212408"/>
                      <a:pt x="4763" y="209550"/>
                    </a:cubicBezTo>
                    <a:lnTo>
                      <a:pt x="4763" y="64770"/>
                    </a:lnTo>
                    <a:cubicBezTo>
                      <a:pt x="4763" y="61913"/>
                      <a:pt x="6668" y="60008"/>
                      <a:pt x="9525" y="60008"/>
                    </a:cubicBezTo>
                    <a:lnTo>
                      <a:pt x="18098" y="60008"/>
                    </a:lnTo>
                    <a:cubicBezTo>
                      <a:pt x="20955" y="60008"/>
                      <a:pt x="22860" y="61913"/>
                      <a:pt x="22860" y="64770"/>
                    </a:cubicBezTo>
                    <a:lnTo>
                      <a:pt x="22860" y="209550"/>
                    </a:lnTo>
                    <a:cubicBezTo>
                      <a:pt x="22860" y="212408"/>
                      <a:pt x="20955" y="214313"/>
                      <a:pt x="18098" y="214313"/>
                    </a:cubicBezTo>
                    <a:lnTo>
                      <a:pt x="9525" y="214313"/>
                    </a:lnTo>
                    <a:close/>
                  </a:path>
                </a:pathLst>
              </a:custGeom>
              <a:grpFill/>
              <a:ln w="9525"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3A5A98BB-B5AC-4090-B881-A2E436CA10CF}"/>
                  </a:ext>
                </a:extLst>
              </p:cNvPr>
              <p:cNvSpPr/>
              <p:nvPr/>
            </p:nvSpPr>
            <p:spPr>
              <a:xfrm>
                <a:off x="5875971" y="-610552"/>
                <a:ext cx="125730" cy="158114"/>
              </a:xfrm>
              <a:custGeom>
                <a:avLst/>
                <a:gdLst>
                  <a:gd name="connsiteX0" fmla="*/ 4763 w 125730"/>
                  <a:gd name="connsiteY0" fmla="*/ 158115 h 158114"/>
                  <a:gd name="connsiteX1" fmla="*/ 0 w 125730"/>
                  <a:gd name="connsiteY1" fmla="*/ 153353 h 158114"/>
                  <a:gd name="connsiteX2" fmla="*/ 0 w 125730"/>
                  <a:gd name="connsiteY2" fmla="*/ 8573 h 158114"/>
                  <a:gd name="connsiteX3" fmla="*/ 4763 w 125730"/>
                  <a:gd name="connsiteY3" fmla="*/ 3810 h 158114"/>
                  <a:gd name="connsiteX4" fmla="*/ 10478 w 125730"/>
                  <a:gd name="connsiteY4" fmla="*/ 3810 h 158114"/>
                  <a:gd name="connsiteX5" fmla="*/ 15240 w 125730"/>
                  <a:gd name="connsiteY5" fmla="*/ 8573 h 158114"/>
                  <a:gd name="connsiteX6" fmla="*/ 16193 w 125730"/>
                  <a:gd name="connsiteY6" fmla="*/ 21907 h 158114"/>
                  <a:gd name="connsiteX7" fmla="*/ 47625 w 125730"/>
                  <a:gd name="connsiteY7" fmla="*/ 5715 h 158114"/>
                  <a:gd name="connsiteX8" fmla="*/ 80010 w 125730"/>
                  <a:gd name="connsiteY8" fmla="*/ 0 h 158114"/>
                  <a:gd name="connsiteX9" fmla="*/ 114300 w 125730"/>
                  <a:gd name="connsiteY9" fmla="*/ 11430 h 158114"/>
                  <a:gd name="connsiteX10" fmla="*/ 125730 w 125730"/>
                  <a:gd name="connsiteY10" fmla="*/ 46673 h 158114"/>
                  <a:gd name="connsiteX11" fmla="*/ 125730 w 125730"/>
                  <a:gd name="connsiteY11" fmla="*/ 153353 h 158114"/>
                  <a:gd name="connsiteX12" fmla="*/ 120968 w 125730"/>
                  <a:gd name="connsiteY12" fmla="*/ 158115 h 158114"/>
                  <a:gd name="connsiteX13" fmla="*/ 112395 w 125730"/>
                  <a:gd name="connsiteY13" fmla="*/ 158115 h 158114"/>
                  <a:gd name="connsiteX14" fmla="*/ 107633 w 125730"/>
                  <a:gd name="connsiteY14" fmla="*/ 153353 h 158114"/>
                  <a:gd name="connsiteX15" fmla="*/ 107633 w 125730"/>
                  <a:gd name="connsiteY15" fmla="*/ 53340 h 158114"/>
                  <a:gd name="connsiteX16" fmla="*/ 100013 w 125730"/>
                  <a:gd name="connsiteY16" fmla="*/ 24765 h 158114"/>
                  <a:gd name="connsiteX17" fmla="*/ 75248 w 125730"/>
                  <a:gd name="connsiteY17" fmla="*/ 15240 h 158114"/>
                  <a:gd name="connsiteX18" fmla="*/ 15240 w 125730"/>
                  <a:gd name="connsiteY18" fmla="*/ 35243 h 158114"/>
                  <a:gd name="connsiteX19" fmla="*/ 15240 w 125730"/>
                  <a:gd name="connsiteY19" fmla="*/ 153353 h 158114"/>
                  <a:gd name="connsiteX20" fmla="*/ 10478 w 125730"/>
                  <a:gd name="connsiteY20" fmla="*/ 158115 h 158114"/>
                  <a:gd name="connsiteX21" fmla="*/ 4763 w 125730"/>
                  <a:gd name="connsiteY21" fmla="*/ 158115 h 15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5730" h="158114">
                    <a:moveTo>
                      <a:pt x="4763" y="158115"/>
                    </a:moveTo>
                    <a:cubicBezTo>
                      <a:pt x="1905" y="158115"/>
                      <a:pt x="0" y="156210"/>
                      <a:pt x="0" y="153353"/>
                    </a:cubicBezTo>
                    <a:lnTo>
                      <a:pt x="0" y="8573"/>
                    </a:lnTo>
                    <a:cubicBezTo>
                      <a:pt x="0" y="5715"/>
                      <a:pt x="1905" y="3810"/>
                      <a:pt x="4763" y="3810"/>
                    </a:cubicBezTo>
                    <a:lnTo>
                      <a:pt x="10478" y="3810"/>
                    </a:lnTo>
                    <a:cubicBezTo>
                      <a:pt x="13335" y="3810"/>
                      <a:pt x="15240" y="5715"/>
                      <a:pt x="15240" y="8573"/>
                    </a:cubicBezTo>
                    <a:lnTo>
                      <a:pt x="16193" y="21907"/>
                    </a:lnTo>
                    <a:cubicBezTo>
                      <a:pt x="26670" y="14287"/>
                      <a:pt x="37148" y="9525"/>
                      <a:pt x="47625" y="5715"/>
                    </a:cubicBezTo>
                    <a:cubicBezTo>
                      <a:pt x="59055" y="1905"/>
                      <a:pt x="69533" y="0"/>
                      <a:pt x="80010" y="0"/>
                    </a:cubicBezTo>
                    <a:cubicBezTo>
                      <a:pt x="95250" y="0"/>
                      <a:pt x="106680" y="3810"/>
                      <a:pt x="114300" y="11430"/>
                    </a:cubicBezTo>
                    <a:cubicBezTo>
                      <a:pt x="121920" y="19050"/>
                      <a:pt x="125730" y="30480"/>
                      <a:pt x="125730" y="46673"/>
                    </a:cubicBezTo>
                    <a:lnTo>
                      <a:pt x="125730" y="153353"/>
                    </a:lnTo>
                    <a:cubicBezTo>
                      <a:pt x="125730" y="156210"/>
                      <a:pt x="123825" y="158115"/>
                      <a:pt x="120968" y="158115"/>
                    </a:cubicBezTo>
                    <a:lnTo>
                      <a:pt x="112395" y="158115"/>
                    </a:lnTo>
                    <a:cubicBezTo>
                      <a:pt x="109538" y="158115"/>
                      <a:pt x="107633" y="156210"/>
                      <a:pt x="107633" y="153353"/>
                    </a:cubicBezTo>
                    <a:lnTo>
                      <a:pt x="107633" y="53340"/>
                    </a:lnTo>
                    <a:cubicBezTo>
                      <a:pt x="107633" y="40005"/>
                      <a:pt x="104775" y="30480"/>
                      <a:pt x="100013" y="24765"/>
                    </a:cubicBezTo>
                    <a:cubicBezTo>
                      <a:pt x="95250" y="19050"/>
                      <a:pt x="86678" y="15240"/>
                      <a:pt x="75248" y="15240"/>
                    </a:cubicBezTo>
                    <a:cubicBezTo>
                      <a:pt x="55245" y="15240"/>
                      <a:pt x="35243" y="21907"/>
                      <a:pt x="15240" y="35243"/>
                    </a:cubicBezTo>
                    <a:lnTo>
                      <a:pt x="15240" y="153353"/>
                    </a:lnTo>
                    <a:cubicBezTo>
                      <a:pt x="15240" y="156210"/>
                      <a:pt x="13335" y="158115"/>
                      <a:pt x="10478" y="158115"/>
                    </a:cubicBezTo>
                    <a:lnTo>
                      <a:pt x="4763" y="158115"/>
                    </a:lnTo>
                    <a:close/>
                  </a:path>
                </a:pathLst>
              </a:custGeom>
              <a:grpFill/>
              <a:ln w="9525"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30062105-0C6B-4900-ACEF-7B2955525060}"/>
                  </a:ext>
                </a:extLst>
              </p:cNvPr>
              <p:cNvSpPr/>
              <p:nvPr/>
            </p:nvSpPr>
            <p:spPr>
              <a:xfrm>
                <a:off x="6042659" y="-611504"/>
                <a:ext cx="129540" cy="163829"/>
              </a:xfrm>
              <a:custGeom>
                <a:avLst/>
                <a:gdLst>
                  <a:gd name="connsiteX0" fmla="*/ 73343 w 129540"/>
                  <a:gd name="connsiteY0" fmla="*/ 163830 h 163829"/>
                  <a:gd name="connsiteX1" fmla="*/ 18098 w 129540"/>
                  <a:gd name="connsiteY1" fmla="*/ 142875 h 163829"/>
                  <a:gd name="connsiteX2" fmla="*/ 0 w 129540"/>
                  <a:gd name="connsiteY2" fmla="*/ 80962 h 163829"/>
                  <a:gd name="connsiteX3" fmla="*/ 19050 w 129540"/>
                  <a:gd name="connsiteY3" fmla="*/ 20955 h 163829"/>
                  <a:gd name="connsiteX4" fmla="*/ 71438 w 129540"/>
                  <a:gd name="connsiteY4" fmla="*/ 0 h 163829"/>
                  <a:gd name="connsiteX5" fmla="*/ 114300 w 129540"/>
                  <a:gd name="connsiteY5" fmla="*/ 16192 h 163829"/>
                  <a:gd name="connsiteX6" fmla="*/ 129540 w 129540"/>
                  <a:gd name="connsiteY6" fmla="*/ 61913 h 163829"/>
                  <a:gd name="connsiteX7" fmla="*/ 128588 w 129540"/>
                  <a:gd name="connsiteY7" fmla="*/ 80010 h 163829"/>
                  <a:gd name="connsiteX8" fmla="*/ 123825 w 129540"/>
                  <a:gd name="connsiteY8" fmla="*/ 84773 h 163829"/>
                  <a:gd name="connsiteX9" fmla="*/ 20003 w 129540"/>
                  <a:gd name="connsiteY9" fmla="*/ 84773 h 163829"/>
                  <a:gd name="connsiteX10" fmla="*/ 34290 w 129540"/>
                  <a:gd name="connsiteY10" fmla="*/ 132398 h 163829"/>
                  <a:gd name="connsiteX11" fmla="*/ 77153 w 129540"/>
                  <a:gd name="connsiteY11" fmla="*/ 147637 h 163829"/>
                  <a:gd name="connsiteX12" fmla="*/ 119063 w 129540"/>
                  <a:gd name="connsiteY12" fmla="*/ 140018 h 163829"/>
                  <a:gd name="connsiteX13" fmla="*/ 124778 w 129540"/>
                  <a:gd name="connsiteY13" fmla="*/ 138112 h 163829"/>
                  <a:gd name="connsiteX14" fmla="*/ 126683 w 129540"/>
                  <a:gd name="connsiteY14" fmla="*/ 139065 h 163829"/>
                  <a:gd name="connsiteX15" fmla="*/ 127635 w 129540"/>
                  <a:gd name="connsiteY15" fmla="*/ 141923 h 163829"/>
                  <a:gd name="connsiteX16" fmla="*/ 127635 w 129540"/>
                  <a:gd name="connsiteY16" fmla="*/ 146685 h 163829"/>
                  <a:gd name="connsiteX17" fmla="*/ 123825 w 129540"/>
                  <a:gd name="connsiteY17" fmla="*/ 153353 h 163829"/>
                  <a:gd name="connsiteX18" fmla="*/ 73343 w 129540"/>
                  <a:gd name="connsiteY18" fmla="*/ 163830 h 163829"/>
                  <a:gd name="connsiteX19" fmla="*/ 110490 w 129540"/>
                  <a:gd name="connsiteY19" fmla="*/ 70485 h 163829"/>
                  <a:gd name="connsiteX20" fmla="*/ 110490 w 129540"/>
                  <a:gd name="connsiteY20" fmla="*/ 60008 h 163829"/>
                  <a:gd name="connsiteX21" fmla="*/ 100013 w 129540"/>
                  <a:gd name="connsiteY21" fmla="*/ 26670 h 163829"/>
                  <a:gd name="connsiteX22" fmla="*/ 68580 w 129540"/>
                  <a:gd name="connsiteY22" fmla="*/ 15240 h 163829"/>
                  <a:gd name="connsiteX23" fmla="*/ 17145 w 129540"/>
                  <a:gd name="connsiteY23" fmla="*/ 70485 h 163829"/>
                  <a:gd name="connsiteX24" fmla="*/ 110490 w 129540"/>
                  <a:gd name="connsiteY24" fmla="*/ 70485 h 163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9540" h="163829">
                    <a:moveTo>
                      <a:pt x="73343" y="163830"/>
                    </a:moveTo>
                    <a:cubicBezTo>
                      <a:pt x="48578" y="163830"/>
                      <a:pt x="30480" y="157162"/>
                      <a:pt x="18098" y="142875"/>
                    </a:cubicBezTo>
                    <a:cubicBezTo>
                      <a:pt x="5715" y="128587"/>
                      <a:pt x="0" y="108585"/>
                      <a:pt x="0" y="80962"/>
                    </a:cubicBezTo>
                    <a:cubicBezTo>
                      <a:pt x="0" y="55245"/>
                      <a:pt x="5715" y="35243"/>
                      <a:pt x="19050" y="20955"/>
                    </a:cubicBezTo>
                    <a:cubicBezTo>
                      <a:pt x="31433" y="6667"/>
                      <a:pt x="48578" y="0"/>
                      <a:pt x="71438" y="0"/>
                    </a:cubicBezTo>
                    <a:cubicBezTo>
                      <a:pt x="90488" y="0"/>
                      <a:pt x="104775" y="5715"/>
                      <a:pt x="114300" y="16192"/>
                    </a:cubicBezTo>
                    <a:cubicBezTo>
                      <a:pt x="123825" y="26670"/>
                      <a:pt x="129540" y="41910"/>
                      <a:pt x="129540" y="61913"/>
                    </a:cubicBezTo>
                    <a:cubicBezTo>
                      <a:pt x="129540" y="70485"/>
                      <a:pt x="129540" y="76200"/>
                      <a:pt x="128588" y="80010"/>
                    </a:cubicBezTo>
                    <a:cubicBezTo>
                      <a:pt x="127635" y="82868"/>
                      <a:pt x="126683" y="84773"/>
                      <a:pt x="123825" y="84773"/>
                    </a:cubicBezTo>
                    <a:lnTo>
                      <a:pt x="20003" y="84773"/>
                    </a:lnTo>
                    <a:cubicBezTo>
                      <a:pt x="20003" y="106680"/>
                      <a:pt x="24765" y="121920"/>
                      <a:pt x="34290" y="132398"/>
                    </a:cubicBezTo>
                    <a:cubicBezTo>
                      <a:pt x="43815" y="142875"/>
                      <a:pt x="58103" y="147637"/>
                      <a:pt x="77153" y="147637"/>
                    </a:cubicBezTo>
                    <a:cubicBezTo>
                      <a:pt x="91440" y="147637"/>
                      <a:pt x="105728" y="144780"/>
                      <a:pt x="119063" y="140018"/>
                    </a:cubicBezTo>
                    <a:cubicBezTo>
                      <a:pt x="121920" y="139065"/>
                      <a:pt x="123825" y="138112"/>
                      <a:pt x="124778" y="138112"/>
                    </a:cubicBezTo>
                    <a:cubicBezTo>
                      <a:pt x="125730" y="138112"/>
                      <a:pt x="126683" y="138112"/>
                      <a:pt x="126683" y="139065"/>
                    </a:cubicBezTo>
                    <a:cubicBezTo>
                      <a:pt x="127635" y="140018"/>
                      <a:pt x="127635" y="140970"/>
                      <a:pt x="127635" y="141923"/>
                    </a:cubicBezTo>
                    <a:lnTo>
                      <a:pt x="127635" y="146685"/>
                    </a:lnTo>
                    <a:cubicBezTo>
                      <a:pt x="127635" y="149543"/>
                      <a:pt x="126683" y="152400"/>
                      <a:pt x="123825" y="153353"/>
                    </a:cubicBezTo>
                    <a:cubicBezTo>
                      <a:pt x="106680" y="160020"/>
                      <a:pt x="90488" y="163830"/>
                      <a:pt x="73343" y="163830"/>
                    </a:cubicBezTo>
                    <a:close/>
                    <a:moveTo>
                      <a:pt x="110490" y="70485"/>
                    </a:moveTo>
                    <a:cubicBezTo>
                      <a:pt x="110490" y="67627"/>
                      <a:pt x="110490" y="63818"/>
                      <a:pt x="110490" y="60008"/>
                    </a:cubicBezTo>
                    <a:cubicBezTo>
                      <a:pt x="110490" y="45720"/>
                      <a:pt x="106680" y="34290"/>
                      <a:pt x="100013" y="26670"/>
                    </a:cubicBezTo>
                    <a:cubicBezTo>
                      <a:pt x="92393" y="19050"/>
                      <a:pt x="81915" y="15240"/>
                      <a:pt x="68580" y="15240"/>
                    </a:cubicBezTo>
                    <a:cubicBezTo>
                      <a:pt x="36195" y="15240"/>
                      <a:pt x="19050" y="33338"/>
                      <a:pt x="17145" y="70485"/>
                    </a:cubicBezTo>
                    <a:lnTo>
                      <a:pt x="110490" y="70485"/>
                    </a:lnTo>
                    <a:close/>
                  </a:path>
                </a:pathLst>
              </a:custGeom>
              <a:grpFill/>
              <a:ln w="9525"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55896AA7-7ADB-4898-94CD-9F1487DBFFE3}"/>
                  </a:ext>
                </a:extLst>
              </p:cNvPr>
              <p:cNvSpPr/>
              <p:nvPr/>
            </p:nvSpPr>
            <p:spPr>
              <a:xfrm>
                <a:off x="5071109" y="-347662"/>
                <a:ext cx="42862" cy="228600"/>
              </a:xfrm>
              <a:custGeom>
                <a:avLst/>
                <a:gdLst>
                  <a:gd name="connsiteX0" fmla="*/ 25718 w 42862"/>
                  <a:gd name="connsiteY0" fmla="*/ 228600 h 228600"/>
                  <a:gd name="connsiteX1" fmla="*/ 6668 w 42862"/>
                  <a:gd name="connsiteY1" fmla="*/ 220980 h 228600"/>
                  <a:gd name="connsiteX2" fmla="*/ 0 w 42862"/>
                  <a:gd name="connsiteY2" fmla="*/ 200977 h 228600"/>
                  <a:gd name="connsiteX3" fmla="*/ 0 w 42862"/>
                  <a:gd name="connsiteY3" fmla="*/ 4763 h 228600"/>
                  <a:gd name="connsiteX4" fmla="*/ 4763 w 42862"/>
                  <a:gd name="connsiteY4" fmla="*/ 0 h 228600"/>
                  <a:gd name="connsiteX5" fmla="*/ 13335 w 42862"/>
                  <a:gd name="connsiteY5" fmla="*/ 0 h 228600"/>
                  <a:gd name="connsiteX6" fmla="*/ 18098 w 42862"/>
                  <a:gd name="connsiteY6" fmla="*/ 4763 h 228600"/>
                  <a:gd name="connsiteX7" fmla="*/ 18098 w 42862"/>
                  <a:gd name="connsiteY7" fmla="*/ 200977 h 228600"/>
                  <a:gd name="connsiteX8" fmla="*/ 20955 w 42862"/>
                  <a:gd name="connsiteY8" fmla="*/ 210502 h 228600"/>
                  <a:gd name="connsiteX9" fmla="*/ 30480 w 42862"/>
                  <a:gd name="connsiteY9" fmla="*/ 213360 h 228600"/>
                  <a:gd name="connsiteX10" fmla="*/ 34290 w 42862"/>
                  <a:gd name="connsiteY10" fmla="*/ 213360 h 228600"/>
                  <a:gd name="connsiteX11" fmla="*/ 38100 w 42862"/>
                  <a:gd name="connsiteY11" fmla="*/ 213360 h 228600"/>
                  <a:gd name="connsiteX12" fmla="*/ 42863 w 42862"/>
                  <a:gd name="connsiteY12" fmla="*/ 218123 h 228600"/>
                  <a:gd name="connsiteX13" fmla="*/ 42863 w 42862"/>
                  <a:gd name="connsiteY13" fmla="*/ 223838 h 228600"/>
                  <a:gd name="connsiteX14" fmla="*/ 39053 w 42862"/>
                  <a:gd name="connsiteY14" fmla="*/ 228600 h 228600"/>
                  <a:gd name="connsiteX15" fmla="*/ 25718 w 42862"/>
                  <a:gd name="connsiteY15" fmla="*/ 228600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2862" h="228600">
                    <a:moveTo>
                      <a:pt x="25718" y="228600"/>
                    </a:moveTo>
                    <a:cubicBezTo>
                      <a:pt x="17145" y="228600"/>
                      <a:pt x="11430" y="225743"/>
                      <a:pt x="6668" y="220980"/>
                    </a:cubicBezTo>
                    <a:cubicBezTo>
                      <a:pt x="1905" y="216218"/>
                      <a:pt x="0" y="209550"/>
                      <a:pt x="0" y="200977"/>
                    </a:cubicBezTo>
                    <a:lnTo>
                      <a:pt x="0" y="4763"/>
                    </a:lnTo>
                    <a:cubicBezTo>
                      <a:pt x="0" y="1905"/>
                      <a:pt x="1905" y="0"/>
                      <a:pt x="4763" y="0"/>
                    </a:cubicBezTo>
                    <a:lnTo>
                      <a:pt x="13335" y="0"/>
                    </a:lnTo>
                    <a:cubicBezTo>
                      <a:pt x="16193" y="0"/>
                      <a:pt x="18098" y="1905"/>
                      <a:pt x="18098" y="4763"/>
                    </a:cubicBezTo>
                    <a:lnTo>
                      <a:pt x="18098" y="200977"/>
                    </a:lnTo>
                    <a:cubicBezTo>
                      <a:pt x="18098" y="205740"/>
                      <a:pt x="19050" y="208598"/>
                      <a:pt x="20955" y="210502"/>
                    </a:cubicBezTo>
                    <a:cubicBezTo>
                      <a:pt x="22860" y="212408"/>
                      <a:pt x="25718" y="213360"/>
                      <a:pt x="30480" y="213360"/>
                    </a:cubicBezTo>
                    <a:cubicBezTo>
                      <a:pt x="31433" y="213360"/>
                      <a:pt x="33338" y="213360"/>
                      <a:pt x="34290" y="213360"/>
                    </a:cubicBezTo>
                    <a:cubicBezTo>
                      <a:pt x="36195" y="213360"/>
                      <a:pt x="37148" y="213360"/>
                      <a:pt x="38100" y="213360"/>
                    </a:cubicBezTo>
                    <a:cubicBezTo>
                      <a:pt x="40958" y="213360"/>
                      <a:pt x="42863" y="215265"/>
                      <a:pt x="42863" y="218123"/>
                    </a:cubicBezTo>
                    <a:lnTo>
                      <a:pt x="42863" y="223838"/>
                    </a:lnTo>
                    <a:cubicBezTo>
                      <a:pt x="42863" y="226695"/>
                      <a:pt x="41910" y="227648"/>
                      <a:pt x="39053" y="228600"/>
                    </a:cubicBezTo>
                    <a:cubicBezTo>
                      <a:pt x="34290" y="228600"/>
                      <a:pt x="30480" y="228600"/>
                      <a:pt x="25718" y="228600"/>
                    </a:cubicBezTo>
                    <a:close/>
                  </a:path>
                </a:pathLst>
              </a:custGeom>
              <a:grpFill/>
              <a:ln w="9525"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771AD7A3-FC7D-4637-875E-9316EE19E102}"/>
                  </a:ext>
                </a:extLst>
              </p:cNvPr>
              <p:cNvSpPr/>
              <p:nvPr/>
            </p:nvSpPr>
            <p:spPr>
              <a:xfrm>
                <a:off x="5139689" y="-279082"/>
                <a:ext cx="129539" cy="163830"/>
              </a:xfrm>
              <a:custGeom>
                <a:avLst/>
                <a:gdLst>
                  <a:gd name="connsiteX0" fmla="*/ 73342 w 129539"/>
                  <a:gd name="connsiteY0" fmla="*/ 163830 h 163830"/>
                  <a:gd name="connsiteX1" fmla="*/ 18097 w 129539"/>
                  <a:gd name="connsiteY1" fmla="*/ 142875 h 163830"/>
                  <a:gd name="connsiteX2" fmla="*/ 0 w 129539"/>
                  <a:gd name="connsiteY2" fmla="*/ 80963 h 163830"/>
                  <a:gd name="connsiteX3" fmla="*/ 19050 w 129539"/>
                  <a:gd name="connsiteY3" fmla="*/ 20955 h 163830"/>
                  <a:gd name="connsiteX4" fmla="*/ 71438 w 129539"/>
                  <a:gd name="connsiteY4" fmla="*/ 0 h 163830"/>
                  <a:gd name="connsiteX5" fmla="*/ 114300 w 129539"/>
                  <a:gd name="connsiteY5" fmla="*/ 16193 h 163830"/>
                  <a:gd name="connsiteX6" fmla="*/ 129540 w 129539"/>
                  <a:gd name="connsiteY6" fmla="*/ 61913 h 163830"/>
                  <a:gd name="connsiteX7" fmla="*/ 128588 w 129539"/>
                  <a:gd name="connsiteY7" fmla="*/ 80010 h 163830"/>
                  <a:gd name="connsiteX8" fmla="*/ 123825 w 129539"/>
                  <a:gd name="connsiteY8" fmla="*/ 84772 h 163830"/>
                  <a:gd name="connsiteX9" fmla="*/ 18097 w 129539"/>
                  <a:gd name="connsiteY9" fmla="*/ 84772 h 163830"/>
                  <a:gd name="connsiteX10" fmla="*/ 32385 w 129539"/>
                  <a:gd name="connsiteY10" fmla="*/ 132397 h 163830"/>
                  <a:gd name="connsiteX11" fmla="*/ 75247 w 129539"/>
                  <a:gd name="connsiteY11" fmla="*/ 147638 h 163830"/>
                  <a:gd name="connsiteX12" fmla="*/ 117157 w 129539"/>
                  <a:gd name="connsiteY12" fmla="*/ 140018 h 163830"/>
                  <a:gd name="connsiteX13" fmla="*/ 122872 w 129539"/>
                  <a:gd name="connsiteY13" fmla="*/ 138113 h 163830"/>
                  <a:gd name="connsiteX14" fmla="*/ 124777 w 129539"/>
                  <a:gd name="connsiteY14" fmla="*/ 139065 h 163830"/>
                  <a:gd name="connsiteX15" fmla="*/ 125730 w 129539"/>
                  <a:gd name="connsiteY15" fmla="*/ 141922 h 163830"/>
                  <a:gd name="connsiteX16" fmla="*/ 125730 w 129539"/>
                  <a:gd name="connsiteY16" fmla="*/ 146685 h 163830"/>
                  <a:gd name="connsiteX17" fmla="*/ 121920 w 129539"/>
                  <a:gd name="connsiteY17" fmla="*/ 153352 h 163830"/>
                  <a:gd name="connsiteX18" fmla="*/ 73342 w 129539"/>
                  <a:gd name="connsiteY18" fmla="*/ 163830 h 163830"/>
                  <a:gd name="connsiteX19" fmla="*/ 111442 w 129539"/>
                  <a:gd name="connsiteY19" fmla="*/ 70485 h 163830"/>
                  <a:gd name="connsiteX20" fmla="*/ 111442 w 129539"/>
                  <a:gd name="connsiteY20" fmla="*/ 60007 h 163830"/>
                  <a:gd name="connsiteX21" fmla="*/ 100965 w 129539"/>
                  <a:gd name="connsiteY21" fmla="*/ 26670 h 163830"/>
                  <a:gd name="connsiteX22" fmla="*/ 69532 w 129539"/>
                  <a:gd name="connsiteY22" fmla="*/ 15240 h 163830"/>
                  <a:gd name="connsiteX23" fmla="*/ 18097 w 129539"/>
                  <a:gd name="connsiteY23" fmla="*/ 70485 h 163830"/>
                  <a:gd name="connsiteX24" fmla="*/ 111442 w 129539"/>
                  <a:gd name="connsiteY24" fmla="*/ 70485 h 163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9539" h="163830">
                    <a:moveTo>
                      <a:pt x="73342" y="163830"/>
                    </a:moveTo>
                    <a:cubicBezTo>
                      <a:pt x="48577" y="163830"/>
                      <a:pt x="30480" y="157163"/>
                      <a:pt x="18097" y="142875"/>
                    </a:cubicBezTo>
                    <a:cubicBezTo>
                      <a:pt x="5715" y="128588"/>
                      <a:pt x="0" y="108585"/>
                      <a:pt x="0" y="80963"/>
                    </a:cubicBezTo>
                    <a:cubicBezTo>
                      <a:pt x="0" y="55245"/>
                      <a:pt x="5715" y="35243"/>
                      <a:pt x="19050" y="20955"/>
                    </a:cubicBezTo>
                    <a:cubicBezTo>
                      <a:pt x="31432" y="6668"/>
                      <a:pt x="48577" y="0"/>
                      <a:pt x="71438" y="0"/>
                    </a:cubicBezTo>
                    <a:cubicBezTo>
                      <a:pt x="90488" y="0"/>
                      <a:pt x="104775" y="5715"/>
                      <a:pt x="114300" y="16193"/>
                    </a:cubicBezTo>
                    <a:cubicBezTo>
                      <a:pt x="123825" y="26670"/>
                      <a:pt x="129540" y="41910"/>
                      <a:pt x="129540" y="61913"/>
                    </a:cubicBezTo>
                    <a:cubicBezTo>
                      <a:pt x="129540" y="70485"/>
                      <a:pt x="129540" y="76200"/>
                      <a:pt x="128588" y="80010"/>
                    </a:cubicBezTo>
                    <a:cubicBezTo>
                      <a:pt x="127635" y="82868"/>
                      <a:pt x="126682" y="84772"/>
                      <a:pt x="123825" y="84772"/>
                    </a:cubicBezTo>
                    <a:lnTo>
                      <a:pt x="18097" y="84772"/>
                    </a:lnTo>
                    <a:cubicBezTo>
                      <a:pt x="18097" y="106680"/>
                      <a:pt x="22860" y="121920"/>
                      <a:pt x="32385" y="132397"/>
                    </a:cubicBezTo>
                    <a:cubicBezTo>
                      <a:pt x="41910" y="142875"/>
                      <a:pt x="56197" y="147638"/>
                      <a:pt x="75247" y="147638"/>
                    </a:cubicBezTo>
                    <a:cubicBezTo>
                      <a:pt x="89535" y="147638"/>
                      <a:pt x="103822" y="144780"/>
                      <a:pt x="117157" y="140018"/>
                    </a:cubicBezTo>
                    <a:cubicBezTo>
                      <a:pt x="120015" y="139065"/>
                      <a:pt x="121920" y="138113"/>
                      <a:pt x="122872" y="138113"/>
                    </a:cubicBezTo>
                    <a:cubicBezTo>
                      <a:pt x="123825" y="138113"/>
                      <a:pt x="124777" y="138113"/>
                      <a:pt x="124777" y="139065"/>
                    </a:cubicBezTo>
                    <a:cubicBezTo>
                      <a:pt x="125730" y="140018"/>
                      <a:pt x="125730" y="140970"/>
                      <a:pt x="125730" y="141922"/>
                    </a:cubicBezTo>
                    <a:lnTo>
                      <a:pt x="125730" y="146685"/>
                    </a:lnTo>
                    <a:cubicBezTo>
                      <a:pt x="125730" y="149543"/>
                      <a:pt x="124777" y="152400"/>
                      <a:pt x="121920" y="153352"/>
                    </a:cubicBezTo>
                    <a:cubicBezTo>
                      <a:pt x="107632" y="160020"/>
                      <a:pt x="91440" y="163830"/>
                      <a:pt x="73342" y="163830"/>
                    </a:cubicBezTo>
                    <a:close/>
                    <a:moveTo>
                      <a:pt x="111442" y="70485"/>
                    </a:moveTo>
                    <a:cubicBezTo>
                      <a:pt x="111442" y="67627"/>
                      <a:pt x="111442" y="63818"/>
                      <a:pt x="111442" y="60007"/>
                    </a:cubicBezTo>
                    <a:cubicBezTo>
                      <a:pt x="111442" y="45720"/>
                      <a:pt x="107632" y="34290"/>
                      <a:pt x="100965" y="26670"/>
                    </a:cubicBezTo>
                    <a:cubicBezTo>
                      <a:pt x="93345" y="19050"/>
                      <a:pt x="82867" y="15240"/>
                      <a:pt x="69532" y="15240"/>
                    </a:cubicBezTo>
                    <a:cubicBezTo>
                      <a:pt x="37147" y="15240"/>
                      <a:pt x="20002" y="33338"/>
                      <a:pt x="18097" y="70485"/>
                    </a:cubicBezTo>
                    <a:lnTo>
                      <a:pt x="111442" y="70485"/>
                    </a:lnTo>
                    <a:close/>
                  </a:path>
                </a:pathLst>
              </a:custGeom>
              <a:grpFill/>
              <a:ln w="9525"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97565533-FAAA-4647-95BD-CFAF0CB7B5E9}"/>
                  </a:ext>
                </a:extLst>
              </p:cNvPr>
              <p:cNvSpPr/>
              <p:nvPr/>
            </p:nvSpPr>
            <p:spPr>
              <a:xfrm>
                <a:off x="5296852" y="-279082"/>
                <a:ext cx="119062" cy="162877"/>
              </a:xfrm>
              <a:custGeom>
                <a:avLst/>
                <a:gdLst>
                  <a:gd name="connsiteX0" fmla="*/ 45720 w 119062"/>
                  <a:gd name="connsiteY0" fmla="*/ 162877 h 162877"/>
                  <a:gd name="connsiteX1" fmla="*/ 12382 w 119062"/>
                  <a:gd name="connsiteY1" fmla="*/ 150495 h 162877"/>
                  <a:gd name="connsiteX2" fmla="*/ 0 w 119062"/>
                  <a:gd name="connsiteY2" fmla="*/ 118110 h 162877"/>
                  <a:gd name="connsiteX3" fmla="*/ 15240 w 119062"/>
                  <a:gd name="connsiteY3" fmla="*/ 82868 h 162877"/>
                  <a:gd name="connsiteX4" fmla="*/ 57150 w 119062"/>
                  <a:gd name="connsiteY4" fmla="*/ 69532 h 162877"/>
                  <a:gd name="connsiteX5" fmla="*/ 100965 w 119062"/>
                  <a:gd name="connsiteY5" fmla="*/ 76200 h 162877"/>
                  <a:gd name="connsiteX6" fmla="*/ 100965 w 119062"/>
                  <a:gd name="connsiteY6" fmla="*/ 50482 h 162877"/>
                  <a:gd name="connsiteX7" fmla="*/ 92392 w 119062"/>
                  <a:gd name="connsiteY7" fmla="*/ 23813 h 162877"/>
                  <a:gd name="connsiteX8" fmla="*/ 62865 w 119062"/>
                  <a:gd name="connsiteY8" fmla="*/ 15240 h 162877"/>
                  <a:gd name="connsiteX9" fmla="*/ 18097 w 119062"/>
                  <a:gd name="connsiteY9" fmla="*/ 22860 h 162877"/>
                  <a:gd name="connsiteX10" fmla="*/ 13335 w 119062"/>
                  <a:gd name="connsiteY10" fmla="*/ 23813 h 162877"/>
                  <a:gd name="connsiteX11" fmla="*/ 10477 w 119062"/>
                  <a:gd name="connsiteY11" fmla="*/ 20002 h 162877"/>
                  <a:gd name="connsiteX12" fmla="*/ 10477 w 119062"/>
                  <a:gd name="connsiteY12" fmla="*/ 15240 h 162877"/>
                  <a:gd name="connsiteX13" fmla="*/ 11430 w 119062"/>
                  <a:gd name="connsiteY13" fmla="*/ 11430 h 162877"/>
                  <a:gd name="connsiteX14" fmla="*/ 14288 w 119062"/>
                  <a:gd name="connsiteY14" fmla="*/ 9525 h 162877"/>
                  <a:gd name="connsiteX15" fmla="*/ 65722 w 119062"/>
                  <a:gd name="connsiteY15" fmla="*/ 0 h 162877"/>
                  <a:gd name="connsiteX16" fmla="*/ 105727 w 119062"/>
                  <a:gd name="connsiteY16" fmla="*/ 11430 h 162877"/>
                  <a:gd name="connsiteX17" fmla="*/ 119063 w 119062"/>
                  <a:gd name="connsiteY17" fmla="*/ 45720 h 162877"/>
                  <a:gd name="connsiteX18" fmla="*/ 119063 w 119062"/>
                  <a:gd name="connsiteY18" fmla="*/ 154305 h 162877"/>
                  <a:gd name="connsiteX19" fmla="*/ 114300 w 119062"/>
                  <a:gd name="connsiteY19" fmla="*/ 159068 h 162877"/>
                  <a:gd name="connsiteX20" fmla="*/ 107632 w 119062"/>
                  <a:gd name="connsiteY20" fmla="*/ 159068 h 162877"/>
                  <a:gd name="connsiteX21" fmla="*/ 102870 w 119062"/>
                  <a:gd name="connsiteY21" fmla="*/ 154305 h 162877"/>
                  <a:gd name="connsiteX22" fmla="*/ 101917 w 119062"/>
                  <a:gd name="connsiteY22" fmla="*/ 140970 h 162877"/>
                  <a:gd name="connsiteX23" fmla="*/ 45720 w 119062"/>
                  <a:gd name="connsiteY23" fmla="*/ 162877 h 162877"/>
                  <a:gd name="connsiteX24" fmla="*/ 48577 w 119062"/>
                  <a:gd name="connsiteY24" fmla="*/ 146685 h 162877"/>
                  <a:gd name="connsiteX25" fmla="*/ 73342 w 119062"/>
                  <a:gd name="connsiteY25" fmla="*/ 141922 h 162877"/>
                  <a:gd name="connsiteX26" fmla="*/ 100965 w 119062"/>
                  <a:gd name="connsiteY26" fmla="*/ 128588 h 162877"/>
                  <a:gd name="connsiteX27" fmla="*/ 100965 w 119062"/>
                  <a:gd name="connsiteY27" fmla="*/ 90488 h 162877"/>
                  <a:gd name="connsiteX28" fmla="*/ 60960 w 119062"/>
                  <a:gd name="connsiteY28" fmla="*/ 84772 h 162877"/>
                  <a:gd name="connsiteX29" fmla="*/ 18097 w 119062"/>
                  <a:gd name="connsiteY29" fmla="*/ 118110 h 162877"/>
                  <a:gd name="connsiteX30" fmla="*/ 25717 w 119062"/>
                  <a:gd name="connsiteY30" fmla="*/ 140018 h 162877"/>
                  <a:gd name="connsiteX31" fmla="*/ 48577 w 119062"/>
                  <a:gd name="connsiteY31" fmla="*/ 146685 h 162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19062" h="162877">
                    <a:moveTo>
                      <a:pt x="45720" y="162877"/>
                    </a:moveTo>
                    <a:cubicBezTo>
                      <a:pt x="31432" y="162877"/>
                      <a:pt x="20002" y="159068"/>
                      <a:pt x="12382" y="150495"/>
                    </a:cubicBezTo>
                    <a:cubicBezTo>
                      <a:pt x="3810" y="142875"/>
                      <a:pt x="0" y="131445"/>
                      <a:pt x="0" y="118110"/>
                    </a:cubicBezTo>
                    <a:cubicBezTo>
                      <a:pt x="0" y="102870"/>
                      <a:pt x="4763" y="91440"/>
                      <a:pt x="15240" y="82868"/>
                    </a:cubicBezTo>
                    <a:cubicBezTo>
                      <a:pt x="25717" y="74295"/>
                      <a:pt x="39052" y="69532"/>
                      <a:pt x="57150" y="69532"/>
                    </a:cubicBezTo>
                    <a:cubicBezTo>
                      <a:pt x="70485" y="69532"/>
                      <a:pt x="85725" y="71438"/>
                      <a:pt x="100965" y="76200"/>
                    </a:cubicBezTo>
                    <a:lnTo>
                      <a:pt x="100965" y="50482"/>
                    </a:lnTo>
                    <a:cubicBezTo>
                      <a:pt x="100965" y="38100"/>
                      <a:pt x="98107" y="28575"/>
                      <a:pt x="92392" y="23813"/>
                    </a:cubicBezTo>
                    <a:cubicBezTo>
                      <a:pt x="86677" y="18097"/>
                      <a:pt x="76200" y="15240"/>
                      <a:pt x="62865" y="15240"/>
                    </a:cubicBezTo>
                    <a:cubicBezTo>
                      <a:pt x="48577" y="15240"/>
                      <a:pt x="34290" y="18097"/>
                      <a:pt x="18097" y="22860"/>
                    </a:cubicBezTo>
                    <a:cubicBezTo>
                      <a:pt x="16192" y="23813"/>
                      <a:pt x="14288" y="23813"/>
                      <a:pt x="13335" y="23813"/>
                    </a:cubicBezTo>
                    <a:cubicBezTo>
                      <a:pt x="11430" y="23813"/>
                      <a:pt x="10477" y="22860"/>
                      <a:pt x="10477" y="20002"/>
                    </a:cubicBezTo>
                    <a:lnTo>
                      <a:pt x="10477" y="15240"/>
                    </a:lnTo>
                    <a:cubicBezTo>
                      <a:pt x="10477" y="13335"/>
                      <a:pt x="10477" y="12382"/>
                      <a:pt x="11430" y="11430"/>
                    </a:cubicBezTo>
                    <a:cubicBezTo>
                      <a:pt x="12382" y="10477"/>
                      <a:pt x="13335" y="9525"/>
                      <a:pt x="14288" y="9525"/>
                    </a:cubicBezTo>
                    <a:cubicBezTo>
                      <a:pt x="30480" y="2857"/>
                      <a:pt x="47625" y="0"/>
                      <a:pt x="65722" y="0"/>
                    </a:cubicBezTo>
                    <a:cubicBezTo>
                      <a:pt x="83820" y="0"/>
                      <a:pt x="97155" y="3810"/>
                      <a:pt x="105727" y="11430"/>
                    </a:cubicBezTo>
                    <a:cubicBezTo>
                      <a:pt x="114300" y="19050"/>
                      <a:pt x="119063" y="30480"/>
                      <a:pt x="119063" y="45720"/>
                    </a:cubicBezTo>
                    <a:lnTo>
                      <a:pt x="119063" y="154305"/>
                    </a:lnTo>
                    <a:cubicBezTo>
                      <a:pt x="119063" y="157163"/>
                      <a:pt x="117157" y="159068"/>
                      <a:pt x="114300" y="159068"/>
                    </a:cubicBezTo>
                    <a:lnTo>
                      <a:pt x="107632" y="159068"/>
                    </a:lnTo>
                    <a:cubicBezTo>
                      <a:pt x="104775" y="159068"/>
                      <a:pt x="102870" y="157163"/>
                      <a:pt x="102870" y="154305"/>
                    </a:cubicBezTo>
                    <a:lnTo>
                      <a:pt x="101917" y="140970"/>
                    </a:lnTo>
                    <a:cubicBezTo>
                      <a:pt x="83820" y="155258"/>
                      <a:pt x="65722" y="162877"/>
                      <a:pt x="45720" y="162877"/>
                    </a:cubicBezTo>
                    <a:close/>
                    <a:moveTo>
                      <a:pt x="48577" y="146685"/>
                    </a:moveTo>
                    <a:cubicBezTo>
                      <a:pt x="56197" y="146685"/>
                      <a:pt x="64770" y="144780"/>
                      <a:pt x="73342" y="141922"/>
                    </a:cubicBezTo>
                    <a:cubicBezTo>
                      <a:pt x="81915" y="139065"/>
                      <a:pt x="91440" y="134302"/>
                      <a:pt x="100965" y="128588"/>
                    </a:cubicBezTo>
                    <a:lnTo>
                      <a:pt x="100965" y="90488"/>
                    </a:lnTo>
                    <a:cubicBezTo>
                      <a:pt x="87630" y="86677"/>
                      <a:pt x="74295" y="84772"/>
                      <a:pt x="60960" y="84772"/>
                    </a:cubicBezTo>
                    <a:cubicBezTo>
                      <a:pt x="32385" y="84772"/>
                      <a:pt x="18097" y="96202"/>
                      <a:pt x="18097" y="118110"/>
                    </a:cubicBezTo>
                    <a:cubicBezTo>
                      <a:pt x="18097" y="127635"/>
                      <a:pt x="20955" y="134302"/>
                      <a:pt x="25717" y="140018"/>
                    </a:cubicBezTo>
                    <a:cubicBezTo>
                      <a:pt x="31432" y="143827"/>
                      <a:pt x="38100" y="146685"/>
                      <a:pt x="48577" y="146685"/>
                    </a:cubicBezTo>
                    <a:close/>
                  </a:path>
                </a:pathLst>
              </a:custGeom>
              <a:grpFill/>
              <a:ln w="9525"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DA3994AC-DAA5-4D75-BF0D-DA7DA8B6DA7E}"/>
                  </a:ext>
                </a:extLst>
              </p:cNvPr>
              <p:cNvSpPr/>
              <p:nvPr/>
            </p:nvSpPr>
            <p:spPr>
              <a:xfrm>
                <a:off x="5462587" y="-275272"/>
                <a:ext cx="78104" cy="155257"/>
              </a:xfrm>
              <a:custGeom>
                <a:avLst/>
                <a:gdLst>
                  <a:gd name="connsiteX0" fmla="*/ 4763 w 78104"/>
                  <a:gd name="connsiteY0" fmla="*/ 155258 h 155257"/>
                  <a:gd name="connsiteX1" fmla="*/ 0 w 78104"/>
                  <a:gd name="connsiteY1" fmla="*/ 150495 h 155257"/>
                  <a:gd name="connsiteX2" fmla="*/ 0 w 78104"/>
                  <a:gd name="connsiteY2" fmla="*/ 5715 h 155257"/>
                  <a:gd name="connsiteX3" fmla="*/ 4763 w 78104"/>
                  <a:gd name="connsiteY3" fmla="*/ 953 h 155257"/>
                  <a:gd name="connsiteX4" fmla="*/ 10478 w 78104"/>
                  <a:gd name="connsiteY4" fmla="*/ 953 h 155257"/>
                  <a:gd name="connsiteX5" fmla="*/ 15240 w 78104"/>
                  <a:gd name="connsiteY5" fmla="*/ 5715 h 155257"/>
                  <a:gd name="connsiteX6" fmla="*/ 17145 w 78104"/>
                  <a:gd name="connsiteY6" fmla="*/ 23813 h 155257"/>
                  <a:gd name="connsiteX7" fmla="*/ 40005 w 78104"/>
                  <a:gd name="connsiteY7" fmla="*/ 5715 h 155257"/>
                  <a:gd name="connsiteX8" fmla="*/ 65722 w 78104"/>
                  <a:gd name="connsiteY8" fmla="*/ 0 h 155257"/>
                  <a:gd name="connsiteX9" fmla="*/ 73342 w 78104"/>
                  <a:gd name="connsiteY9" fmla="*/ 0 h 155257"/>
                  <a:gd name="connsiteX10" fmla="*/ 78105 w 78104"/>
                  <a:gd name="connsiteY10" fmla="*/ 4763 h 155257"/>
                  <a:gd name="connsiteX11" fmla="*/ 78105 w 78104"/>
                  <a:gd name="connsiteY11" fmla="*/ 12383 h 155257"/>
                  <a:gd name="connsiteX12" fmla="*/ 77153 w 78104"/>
                  <a:gd name="connsiteY12" fmla="*/ 14288 h 155257"/>
                  <a:gd name="connsiteX13" fmla="*/ 74295 w 78104"/>
                  <a:gd name="connsiteY13" fmla="*/ 15240 h 155257"/>
                  <a:gd name="connsiteX14" fmla="*/ 69533 w 78104"/>
                  <a:gd name="connsiteY14" fmla="*/ 15240 h 155257"/>
                  <a:gd name="connsiteX15" fmla="*/ 62865 w 78104"/>
                  <a:gd name="connsiteY15" fmla="*/ 15240 h 155257"/>
                  <a:gd name="connsiteX16" fmla="*/ 38100 w 78104"/>
                  <a:gd name="connsiteY16" fmla="*/ 20003 h 155257"/>
                  <a:gd name="connsiteX17" fmla="*/ 17145 w 78104"/>
                  <a:gd name="connsiteY17" fmla="*/ 37148 h 155257"/>
                  <a:gd name="connsiteX18" fmla="*/ 17145 w 78104"/>
                  <a:gd name="connsiteY18" fmla="*/ 150495 h 155257"/>
                  <a:gd name="connsiteX19" fmla="*/ 12383 w 78104"/>
                  <a:gd name="connsiteY19" fmla="*/ 155258 h 155257"/>
                  <a:gd name="connsiteX20" fmla="*/ 4763 w 78104"/>
                  <a:gd name="connsiteY20" fmla="*/ 155258 h 155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8104" h="155257">
                    <a:moveTo>
                      <a:pt x="4763" y="155258"/>
                    </a:moveTo>
                    <a:cubicBezTo>
                      <a:pt x="1905" y="155258"/>
                      <a:pt x="0" y="153353"/>
                      <a:pt x="0" y="150495"/>
                    </a:cubicBezTo>
                    <a:lnTo>
                      <a:pt x="0" y="5715"/>
                    </a:lnTo>
                    <a:cubicBezTo>
                      <a:pt x="0" y="2858"/>
                      <a:pt x="1905" y="953"/>
                      <a:pt x="4763" y="953"/>
                    </a:cubicBezTo>
                    <a:lnTo>
                      <a:pt x="10478" y="953"/>
                    </a:lnTo>
                    <a:cubicBezTo>
                      <a:pt x="13335" y="953"/>
                      <a:pt x="15240" y="2858"/>
                      <a:pt x="15240" y="5715"/>
                    </a:cubicBezTo>
                    <a:lnTo>
                      <a:pt x="17145" y="23813"/>
                    </a:lnTo>
                    <a:cubicBezTo>
                      <a:pt x="24765" y="15240"/>
                      <a:pt x="32385" y="9525"/>
                      <a:pt x="40005" y="5715"/>
                    </a:cubicBezTo>
                    <a:cubicBezTo>
                      <a:pt x="47625" y="1905"/>
                      <a:pt x="56197" y="0"/>
                      <a:pt x="65722" y="0"/>
                    </a:cubicBezTo>
                    <a:cubicBezTo>
                      <a:pt x="68580" y="0"/>
                      <a:pt x="71438" y="0"/>
                      <a:pt x="73342" y="0"/>
                    </a:cubicBezTo>
                    <a:cubicBezTo>
                      <a:pt x="76200" y="0"/>
                      <a:pt x="78105" y="1905"/>
                      <a:pt x="78105" y="4763"/>
                    </a:cubicBezTo>
                    <a:lnTo>
                      <a:pt x="78105" y="12383"/>
                    </a:lnTo>
                    <a:cubicBezTo>
                      <a:pt x="78105" y="13335"/>
                      <a:pt x="78105" y="14288"/>
                      <a:pt x="77153" y="14288"/>
                    </a:cubicBezTo>
                    <a:cubicBezTo>
                      <a:pt x="76200" y="15240"/>
                      <a:pt x="75247" y="15240"/>
                      <a:pt x="74295" y="15240"/>
                    </a:cubicBezTo>
                    <a:cubicBezTo>
                      <a:pt x="72390" y="15240"/>
                      <a:pt x="71438" y="15240"/>
                      <a:pt x="69533" y="15240"/>
                    </a:cubicBezTo>
                    <a:cubicBezTo>
                      <a:pt x="67628" y="15240"/>
                      <a:pt x="65722" y="15240"/>
                      <a:pt x="62865" y="15240"/>
                    </a:cubicBezTo>
                    <a:cubicBezTo>
                      <a:pt x="53340" y="15240"/>
                      <a:pt x="44767" y="17145"/>
                      <a:pt x="38100" y="20003"/>
                    </a:cubicBezTo>
                    <a:cubicBezTo>
                      <a:pt x="30480" y="23813"/>
                      <a:pt x="23813" y="29528"/>
                      <a:pt x="17145" y="37148"/>
                    </a:cubicBezTo>
                    <a:lnTo>
                      <a:pt x="17145" y="150495"/>
                    </a:lnTo>
                    <a:cubicBezTo>
                      <a:pt x="17145" y="153353"/>
                      <a:pt x="15240" y="155258"/>
                      <a:pt x="12383" y="155258"/>
                    </a:cubicBezTo>
                    <a:lnTo>
                      <a:pt x="4763" y="155258"/>
                    </a:lnTo>
                    <a:close/>
                  </a:path>
                </a:pathLst>
              </a:custGeom>
              <a:grpFill/>
              <a:ln w="9525"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216CEFBC-DDBF-41D7-B172-98A57267E6AA}"/>
                  </a:ext>
                </a:extLst>
              </p:cNvPr>
              <p:cNvSpPr/>
              <p:nvPr/>
            </p:nvSpPr>
            <p:spPr>
              <a:xfrm>
                <a:off x="5568314" y="-278130"/>
                <a:ext cx="125729" cy="159067"/>
              </a:xfrm>
              <a:custGeom>
                <a:avLst/>
                <a:gdLst>
                  <a:gd name="connsiteX0" fmla="*/ 4763 w 125729"/>
                  <a:gd name="connsiteY0" fmla="*/ 158115 h 159067"/>
                  <a:gd name="connsiteX1" fmla="*/ 0 w 125729"/>
                  <a:gd name="connsiteY1" fmla="*/ 153353 h 159067"/>
                  <a:gd name="connsiteX2" fmla="*/ 0 w 125729"/>
                  <a:gd name="connsiteY2" fmla="*/ 8573 h 159067"/>
                  <a:gd name="connsiteX3" fmla="*/ 4763 w 125729"/>
                  <a:gd name="connsiteY3" fmla="*/ 3810 h 159067"/>
                  <a:gd name="connsiteX4" fmla="*/ 10477 w 125729"/>
                  <a:gd name="connsiteY4" fmla="*/ 3810 h 159067"/>
                  <a:gd name="connsiteX5" fmla="*/ 15240 w 125729"/>
                  <a:gd name="connsiteY5" fmla="*/ 8573 h 159067"/>
                  <a:gd name="connsiteX6" fmla="*/ 16192 w 125729"/>
                  <a:gd name="connsiteY6" fmla="*/ 21907 h 159067"/>
                  <a:gd name="connsiteX7" fmla="*/ 47625 w 125729"/>
                  <a:gd name="connsiteY7" fmla="*/ 5715 h 159067"/>
                  <a:gd name="connsiteX8" fmla="*/ 80010 w 125729"/>
                  <a:gd name="connsiteY8" fmla="*/ 0 h 159067"/>
                  <a:gd name="connsiteX9" fmla="*/ 114300 w 125729"/>
                  <a:gd name="connsiteY9" fmla="*/ 11430 h 159067"/>
                  <a:gd name="connsiteX10" fmla="*/ 125730 w 125729"/>
                  <a:gd name="connsiteY10" fmla="*/ 46673 h 159067"/>
                  <a:gd name="connsiteX11" fmla="*/ 125730 w 125729"/>
                  <a:gd name="connsiteY11" fmla="*/ 154305 h 159067"/>
                  <a:gd name="connsiteX12" fmla="*/ 120967 w 125729"/>
                  <a:gd name="connsiteY12" fmla="*/ 159068 h 159067"/>
                  <a:gd name="connsiteX13" fmla="*/ 112395 w 125729"/>
                  <a:gd name="connsiteY13" fmla="*/ 159068 h 159067"/>
                  <a:gd name="connsiteX14" fmla="*/ 107632 w 125729"/>
                  <a:gd name="connsiteY14" fmla="*/ 154305 h 159067"/>
                  <a:gd name="connsiteX15" fmla="*/ 107632 w 125729"/>
                  <a:gd name="connsiteY15" fmla="*/ 53340 h 159067"/>
                  <a:gd name="connsiteX16" fmla="*/ 100013 w 125729"/>
                  <a:gd name="connsiteY16" fmla="*/ 24765 h 159067"/>
                  <a:gd name="connsiteX17" fmla="*/ 75247 w 125729"/>
                  <a:gd name="connsiteY17" fmla="*/ 15240 h 159067"/>
                  <a:gd name="connsiteX18" fmla="*/ 15240 w 125729"/>
                  <a:gd name="connsiteY18" fmla="*/ 35243 h 159067"/>
                  <a:gd name="connsiteX19" fmla="*/ 15240 w 125729"/>
                  <a:gd name="connsiteY19" fmla="*/ 154305 h 159067"/>
                  <a:gd name="connsiteX20" fmla="*/ 10477 w 125729"/>
                  <a:gd name="connsiteY20" fmla="*/ 159068 h 159067"/>
                  <a:gd name="connsiteX21" fmla="*/ 4763 w 125729"/>
                  <a:gd name="connsiteY21" fmla="*/ 159068 h 159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5729" h="159067">
                    <a:moveTo>
                      <a:pt x="4763" y="158115"/>
                    </a:moveTo>
                    <a:cubicBezTo>
                      <a:pt x="1905" y="158115"/>
                      <a:pt x="0" y="156210"/>
                      <a:pt x="0" y="153353"/>
                    </a:cubicBezTo>
                    <a:lnTo>
                      <a:pt x="0" y="8573"/>
                    </a:lnTo>
                    <a:cubicBezTo>
                      <a:pt x="0" y="5715"/>
                      <a:pt x="1905" y="3810"/>
                      <a:pt x="4763" y="3810"/>
                    </a:cubicBezTo>
                    <a:lnTo>
                      <a:pt x="10477" y="3810"/>
                    </a:lnTo>
                    <a:cubicBezTo>
                      <a:pt x="13335" y="3810"/>
                      <a:pt x="15240" y="5715"/>
                      <a:pt x="15240" y="8573"/>
                    </a:cubicBezTo>
                    <a:lnTo>
                      <a:pt x="16192" y="21907"/>
                    </a:lnTo>
                    <a:cubicBezTo>
                      <a:pt x="26670" y="14288"/>
                      <a:pt x="37147" y="9525"/>
                      <a:pt x="47625" y="5715"/>
                    </a:cubicBezTo>
                    <a:cubicBezTo>
                      <a:pt x="59055" y="1905"/>
                      <a:pt x="69532" y="0"/>
                      <a:pt x="80010" y="0"/>
                    </a:cubicBezTo>
                    <a:cubicBezTo>
                      <a:pt x="95250" y="0"/>
                      <a:pt x="106680" y="3810"/>
                      <a:pt x="114300" y="11430"/>
                    </a:cubicBezTo>
                    <a:cubicBezTo>
                      <a:pt x="121920" y="19050"/>
                      <a:pt x="125730" y="30480"/>
                      <a:pt x="125730" y="46673"/>
                    </a:cubicBezTo>
                    <a:lnTo>
                      <a:pt x="125730" y="154305"/>
                    </a:lnTo>
                    <a:cubicBezTo>
                      <a:pt x="125730" y="157163"/>
                      <a:pt x="123825" y="159068"/>
                      <a:pt x="120967" y="159068"/>
                    </a:cubicBezTo>
                    <a:lnTo>
                      <a:pt x="112395" y="159068"/>
                    </a:lnTo>
                    <a:cubicBezTo>
                      <a:pt x="109538" y="159068"/>
                      <a:pt x="107632" y="157163"/>
                      <a:pt x="107632" y="154305"/>
                    </a:cubicBezTo>
                    <a:lnTo>
                      <a:pt x="107632" y="53340"/>
                    </a:lnTo>
                    <a:cubicBezTo>
                      <a:pt x="107632" y="40005"/>
                      <a:pt x="104775" y="30480"/>
                      <a:pt x="100013" y="24765"/>
                    </a:cubicBezTo>
                    <a:cubicBezTo>
                      <a:pt x="95250" y="19050"/>
                      <a:pt x="86677" y="15240"/>
                      <a:pt x="75247" y="15240"/>
                    </a:cubicBezTo>
                    <a:cubicBezTo>
                      <a:pt x="55245" y="15240"/>
                      <a:pt x="35242" y="21907"/>
                      <a:pt x="15240" y="35243"/>
                    </a:cubicBezTo>
                    <a:lnTo>
                      <a:pt x="15240" y="154305"/>
                    </a:lnTo>
                    <a:cubicBezTo>
                      <a:pt x="15240" y="157163"/>
                      <a:pt x="13335" y="159068"/>
                      <a:pt x="10477" y="159068"/>
                    </a:cubicBezTo>
                    <a:lnTo>
                      <a:pt x="4763" y="159068"/>
                    </a:lnTo>
                    <a:close/>
                  </a:path>
                </a:pathLst>
              </a:custGeom>
              <a:grpFill/>
              <a:ln w="9525"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0E257EA4-EE90-47F0-884C-1EF8CE492138}"/>
                  </a:ext>
                </a:extLst>
              </p:cNvPr>
              <p:cNvSpPr/>
              <p:nvPr/>
            </p:nvSpPr>
            <p:spPr>
              <a:xfrm>
                <a:off x="5739764" y="-334327"/>
                <a:ext cx="26669" cy="214312"/>
              </a:xfrm>
              <a:custGeom>
                <a:avLst/>
                <a:gdLst>
                  <a:gd name="connsiteX0" fmla="*/ 13335 w 26669"/>
                  <a:gd name="connsiteY0" fmla="*/ 26670 h 214312"/>
                  <a:gd name="connsiteX1" fmla="*/ 3810 w 26669"/>
                  <a:gd name="connsiteY1" fmla="*/ 22860 h 214312"/>
                  <a:gd name="connsiteX2" fmla="*/ 0 w 26669"/>
                  <a:gd name="connsiteY2" fmla="*/ 13335 h 214312"/>
                  <a:gd name="connsiteX3" fmla="*/ 3810 w 26669"/>
                  <a:gd name="connsiteY3" fmla="*/ 3810 h 214312"/>
                  <a:gd name="connsiteX4" fmla="*/ 13335 w 26669"/>
                  <a:gd name="connsiteY4" fmla="*/ 0 h 214312"/>
                  <a:gd name="connsiteX5" fmla="*/ 22860 w 26669"/>
                  <a:gd name="connsiteY5" fmla="*/ 3810 h 214312"/>
                  <a:gd name="connsiteX6" fmla="*/ 26670 w 26669"/>
                  <a:gd name="connsiteY6" fmla="*/ 13335 h 214312"/>
                  <a:gd name="connsiteX7" fmla="*/ 22860 w 26669"/>
                  <a:gd name="connsiteY7" fmla="*/ 22860 h 214312"/>
                  <a:gd name="connsiteX8" fmla="*/ 13335 w 26669"/>
                  <a:gd name="connsiteY8" fmla="*/ 26670 h 214312"/>
                  <a:gd name="connsiteX9" fmla="*/ 8572 w 26669"/>
                  <a:gd name="connsiteY9" fmla="*/ 214313 h 214312"/>
                  <a:gd name="connsiteX10" fmla="*/ 3810 w 26669"/>
                  <a:gd name="connsiteY10" fmla="*/ 209550 h 214312"/>
                  <a:gd name="connsiteX11" fmla="*/ 3810 w 26669"/>
                  <a:gd name="connsiteY11" fmla="*/ 64770 h 214312"/>
                  <a:gd name="connsiteX12" fmla="*/ 8572 w 26669"/>
                  <a:gd name="connsiteY12" fmla="*/ 60007 h 214312"/>
                  <a:gd name="connsiteX13" fmla="*/ 17145 w 26669"/>
                  <a:gd name="connsiteY13" fmla="*/ 60007 h 214312"/>
                  <a:gd name="connsiteX14" fmla="*/ 21907 w 26669"/>
                  <a:gd name="connsiteY14" fmla="*/ 64770 h 214312"/>
                  <a:gd name="connsiteX15" fmla="*/ 21907 w 26669"/>
                  <a:gd name="connsiteY15" fmla="*/ 209550 h 214312"/>
                  <a:gd name="connsiteX16" fmla="*/ 17145 w 26669"/>
                  <a:gd name="connsiteY16" fmla="*/ 214313 h 214312"/>
                  <a:gd name="connsiteX17" fmla="*/ 8572 w 26669"/>
                  <a:gd name="connsiteY17" fmla="*/ 214313 h 214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6669" h="214312">
                    <a:moveTo>
                      <a:pt x="13335" y="26670"/>
                    </a:moveTo>
                    <a:cubicBezTo>
                      <a:pt x="9525" y="26670"/>
                      <a:pt x="5715" y="25717"/>
                      <a:pt x="3810" y="22860"/>
                    </a:cubicBezTo>
                    <a:cubicBezTo>
                      <a:pt x="1905" y="20002"/>
                      <a:pt x="0" y="17145"/>
                      <a:pt x="0" y="13335"/>
                    </a:cubicBezTo>
                    <a:cubicBezTo>
                      <a:pt x="0" y="9525"/>
                      <a:pt x="952" y="5715"/>
                      <a:pt x="3810" y="3810"/>
                    </a:cubicBezTo>
                    <a:cubicBezTo>
                      <a:pt x="5715" y="952"/>
                      <a:pt x="9525" y="0"/>
                      <a:pt x="13335" y="0"/>
                    </a:cubicBezTo>
                    <a:cubicBezTo>
                      <a:pt x="17145" y="0"/>
                      <a:pt x="20955" y="952"/>
                      <a:pt x="22860" y="3810"/>
                    </a:cubicBezTo>
                    <a:cubicBezTo>
                      <a:pt x="24765" y="6667"/>
                      <a:pt x="26670" y="9525"/>
                      <a:pt x="26670" y="13335"/>
                    </a:cubicBezTo>
                    <a:cubicBezTo>
                      <a:pt x="26670" y="17145"/>
                      <a:pt x="25717" y="20955"/>
                      <a:pt x="22860" y="22860"/>
                    </a:cubicBezTo>
                    <a:cubicBezTo>
                      <a:pt x="20002" y="25717"/>
                      <a:pt x="17145" y="26670"/>
                      <a:pt x="13335" y="26670"/>
                    </a:cubicBezTo>
                    <a:close/>
                    <a:moveTo>
                      <a:pt x="8572" y="214313"/>
                    </a:moveTo>
                    <a:cubicBezTo>
                      <a:pt x="5715" y="214313"/>
                      <a:pt x="3810" y="212408"/>
                      <a:pt x="3810" y="209550"/>
                    </a:cubicBezTo>
                    <a:lnTo>
                      <a:pt x="3810" y="64770"/>
                    </a:lnTo>
                    <a:cubicBezTo>
                      <a:pt x="3810" y="61913"/>
                      <a:pt x="5715" y="60007"/>
                      <a:pt x="8572" y="60007"/>
                    </a:cubicBezTo>
                    <a:lnTo>
                      <a:pt x="17145" y="60007"/>
                    </a:lnTo>
                    <a:cubicBezTo>
                      <a:pt x="20002" y="60007"/>
                      <a:pt x="21907" y="61913"/>
                      <a:pt x="21907" y="64770"/>
                    </a:cubicBezTo>
                    <a:lnTo>
                      <a:pt x="21907" y="209550"/>
                    </a:lnTo>
                    <a:cubicBezTo>
                      <a:pt x="21907" y="212408"/>
                      <a:pt x="20002" y="214313"/>
                      <a:pt x="17145" y="214313"/>
                    </a:cubicBezTo>
                    <a:lnTo>
                      <a:pt x="8572" y="214313"/>
                    </a:lnTo>
                    <a:close/>
                  </a:path>
                </a:pathLst>
              </a:custGeom>
              <a:grpFill/>
              <a:ln w="9525"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B3049F55-9678-4BCB-ACDF-6D5C2C4F5924}"/>
                  </a:ext>
                </a:extLst>
              </p:cNvPr>
              <p:cNvSpPr/>
              <p:nvPr/>
            </p:nvSpPr>
            <p:spPr>
              <a:xfrm>
                <a:off x="5810249" y="-278130"/>
                <a:ext cx="125729" cy="159067"/>
              </a:xfrm>
              <a:custGeom>
                <a:avLst/>
                <a:gdLst>
                  <a:gd name="connsiteX0" fmla="*/ 4763 w 125729"/>
                  <a:gd name="connsiteY0" fmla="*/ 158115 h 159067"/>
                  <a:gd name="connsiteX1" fmla="*/ 0 w 125729"/>
                  <a:gd name="connsiteY1" fmla="*/ 153353 h 159067"/>
                  <a:gd name="connsiteX2" fmla="*/ 0 w 125729"/>
                  <a:gd name="connsiteY2" fmla="*/ 8573 h 159067"/>
                  <a:gd name="connsiteX3" fmla="*/ 4763 w 125729"/>
                  <a:gd name="connsiteY3" fmla="*/ 3810 h 159067"/>
                  <a:gd name="connsiteX4" fmla="*/ 10478 w 125729"/>
                  <a:gd name="connsiteY4" fmla="*/ 3810 h 159067"/>
                  <a:gd name="connsiteX5" fmla="*/ 15240 w 125729"/>
                  <a:gd name="connsiteY5" fmla="*/ 8573 h 159067"/>
                  <a:gd name="connsiteX6" fmla="*/ 16192 w 125729"/>
                  <a:gd name="connsiteY6" fmla="*/ 21907 h 159067"/>
                  <a:gd name="connsiteX7" fmla="*/ 47625 w 125729"/>
                  <a:gd name="connsiteY7" fmla="*/ 5715 h 159067"/>
                  <a:gd name="connsiteX8" fmla="*/ 80010 w 125729"/>
                  <a:gd name="connsiteY8" fmla="*/ 0 h 159067"/>
                  <a:gd name="connsiteX9" fmla="*/ 114300 w 125729"/>
                  <a:gd name="connsiteY9" fmla="*/ 11430 h 159067"/>
                  <a:gd name="connsiteX10" fmla="*/ 125730 w 125729"/>
                  <a:gd name="connsiteY10" fmla="*/ 46673 h 159067"/>
                  <a:gd name="connsiteX11" fmla="*/ 125730 w 125729"/>
                  <a:gd name="connsiteY11" fmla="*/ 154305 h 159067"/>
                  <a:gd name="connsiteX12" fmla="*/ 120967 w 125729"/>
                  <a:gd name="connsiteY12" fmla="*/ 159068 h 159067"/>
                  <a:gd name="connsiteX13" fmla="*/ 112395 w 125729"/>
                  <a:gd name="connsiteY13" fmla="*/ 159068 h 159067"/>
                  <a:gd name="connsiteX14" fmla="*/ 107633 w 125729"/>
                  <a:gd name="connsiteY14" fmla="*/ 154305 h 159067"/>
                  <a:gd name="connsiteX15" fmla="*/ 107633 w 125729"/>
                  <a:gd name="connsiteY15" fmla="*/ 53340 h 159067"/>
                  <a:gd name="connsiteX16" fmla="*/ 100013 w 125729"/>
                  <a:gd name="connsiteY16" fmla="*/ 24765 h 159067"/>
                  <a:gd name="connsiteX17" fmla="*/ 75247 w 125729"/>
                  <a:gd name="connsiteY17" fmla="*/ 15240 h 159067"/>
                  <a:gd name="connsiteX18" fmla="*/ 15240 w 125729"/>
                  <a:gd name="connsiteY18" fmla="*/ 35243 h 159067"/>
                  <a:gd name="connsiteX19" fmla="*/ 15240 w 125729"/>
                  <a:gd name="connsiteY19" fmla="*/ 154305 h 159067"/>
                  <a:gd name="connsiteX20" fmla="*/ 10478 w 125729"/>
                  <a:gd name="connsiteY20" fmla="*/ 159068 h 159067"/>
                  <a:gd name="connsiteX21" fmla="*/ 4763 w 125729"/>
                  <a:gd name="connsiteY21" fmla="*/ 159068 h 159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5729" h="159067">
                    <a:moveTo>
                      <a:pt x="4763" y="158115"/>
                    </a:moveTo>
                    <a:cubicBezTo>
                      <a:pt x="1905" y="158115"/>
                      <a:pt x="0" y="156210"/>
                      <a:pt x="0" y="153353"/>
                    </a:cubicBezTo>
                    <a:lnTo>
                      <a:pt x="0" y="8573"/>
                    </a:lnTo>
                    <a:cubicBezTo>
                      <a:pt x="0" y="5715"/>
                      <a:pt x="1905" y="3810"/>
                      <a:pt x="4763" y="3810"/>
                    </a:cubicBezTo>
                    <a:lnTo>
                      <a:pt x="10478" y="3810"/>
                    </a:lnTo>
                    <a:cubicBezTo>
                      <a:pt x="13335" y="3810"/>
                      <a:pt x="15240" y="5715"/>
                      <a:pt x="15240" y="8573"/>
                    </a:cubicBezTo>
                    <a:lnTo>
                      <a:pt x="16192" y="21907"/>
                    </a:lnTo>
                    <a:cubicBezTo>
                      <a:pt x="26670" y="14288"/>
                      <a:pt x="37147" y="9525"/>
                      <a:pt x="47625" y="5715"/>
                    </a:cubicBezTo>
                    <a:cubicBezTo>
                      <a:pt x="59055" y="1905"/>
                      <a:pt x="69533" y="0"/>
                      <a:pt x="80010" y="0"/>
                    </a:cubicBezTo>
                    <a:cubicBezTo>
                      <a:pt x="95250" y="0"/>
                      <a:pt x="106680" y="3810"/>
                      <a:pt x="114300" y="11430"/>
                    </a:cubicBezTo>
                    <a:cubicBezTo>
                      <a:pt x="121920" y="19050"/>
                      <a:pt x="125730" y="30480"/>
                      <a:pt x="125730" y="46673"/>
                    </a:cubicBezTo>
                    <a:lnTo>
                      <a:pt x="125730" y="154305"/>
                    </a:lnTo>
                    <a:cubicBezTo>
                      <a:pt x="125730" y="157163"/>
                      <a:pt x="123825" y="159068"/>
                      <a:pt x="120967" y="159068"/>
                    </a:cubicBezTo>
                    <a:lnTo>
                      <a:pt x="112395" y="159068"/>
                    </a:lnTo>
                    <a:cubicBezTo>
                      <a:pt x="109538" y="159068"/>
                      <a:pt x="107633" y="157163"/>
                      <a:pt x="107633" y="154305"/>
                    </a:cubicBezTo>
                    <a:lnTo>
                      <a:pt x="107633" y="53340"/>
                    </a:lnTo>
                    <a:cubicBezTo>
                      <a:pt x="107633" y="40005"/>
                      <a:pt x="104775" y="30480"/>
                      <a:pt x="100013" y="24765"/>
                    </a:cubicBezTo>
                    <a:cubicBezTo>
                      <a:pt x="95250" y="19050"/>
                      <a:pt x="86678" y="15240"/>
                      <a:pt x="75247" y="15240"/>
                    </a:cubicBezTo>
                    <a:cubicBezTo>
                      <a:pt x="55245" y="15240"/>
                      <a:pt x="35242" y="21907"/>
                      <a:pt x="15240" y="35243"/>
                    </a:cubicBezTo>
                    <a:lnTo>
                      <a:pt x="15240" y="154305"/>
                    </a:lnTo>
                    <a:cubicBezTo>
                      <a:pt x="15240" y="157163"/>
                      <a:pt x="13335" y="159068"/>
                      <a:pt x="10478" y="159068"/>
                    </a:cubicBezTo>
                    <a:lnTo>
                      <a:pt x="4763" y="159068"/>
                    </a:lnTo>
                    <a:close/>
                  </a:path>
                </a:pathLst>
              </a:custGeom>
              <a:grpFill/>
              <a:ln w="9525"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0E9DCEF9-83D2-495A-BC08-051B41A9FC71}"/>
                  </a:ext>
                </a:extLst>
              </p:cNvPr>
              <p:cNvSpPr/>
              <p:nvPr/>
            </p:nvSpPr>
            <p:spPr>
              <a:xfrm>
                <a:off x="5976937" y="-280035"/>
                <a:ext cx="133350" cy="226695"/>
              </a:xfrm>
              <a:custGeom>
                <a:avLst/>
                <a:gdLst>
                  <a:gd name="connsiteX0" fmla="*/ 62865 w 133350"/>
                  <a:gd name="connsiteY0" fmla="*/ 226695 h 226695"/>
                  <a:gd name="connsiteX1" fmla="*/ 38100 w 133350"/>
                  <a:gd name="connsiteY1" fmla="*/ 223838 h 226695"/>
                  <a:gd name="connsiteX2" fmla="*/ 16192 w 133350"/>
                  <a:gd name="connsiteY2" fmla="*/ 216218 h 226695"/>
                  <a:gd name="connsiteX3" fmla="*/ 12383 w 133350"/>
                  <a:gd name="connsiteY3" fmla="*/ 209550 h 226695"/>
                  <a:gd name="connsiteX4" fmla="*/ 12383 w 133350"/>
                  <a:gd name="connsiteY4" fmla="*/ 204788 h 226695"/>
                  <a:gd name="connsiteX5" fmla="*/ 16192 w 133350"/>
                  <a:gd name="connsiteY5" fmla="*/ 200978 h 226695"/>
                  <a:gd name="connsiteX6" fmla="*/ 18097 w 133350"/>
                  <a:gd name="connsiteY6" fmla="*/ 200978 h 226695"/>
                  <a:gd name="connsiteX7" fmla="*/ 21908 w 133350"/>
                  <a:gd name="connsiteY7" fmla="*/ 201930 h 226695"/>
                  <a:gd name="connsiteX8" fmla="*/ 61913 w 133350"/>
                  <a:gd name="connsiteY8" fmla="*/ 208598 h 226695"/>
                  <a:gd name="connsiteX9" fmla="*/ 103822 w 133350"/>
                  <a:gd name="connsiteY9" fmla="*/ 194310 h 226695"/>
                  <a:gd name="connsiteX10" fmla="*/ 117158 w 133350"/>
                  <a:gd name="connsiteY10" fmla="*/ 149543 h 226695"/>
                  <a:gd name="connsiteX11" fmla="*/ 117158 w 133350"/>
                  <a:gd name="connsiteY11" fmla="*/ 137160 h 226695"/>
                  <a:gd name="connsiteX12" fmla="*/ 92392 w 133350"/>
                  <a:gd name="connsiteY12" fmla="*/ 152400 h 226695"/>
                  <a:gd name="connsiteX13" fmla="*/ 65722 w 133350"/>
                  <a:gd name="connsiteY13" fmla="*/ 158115 h 226695"/>
                  <a:gd name="connsiteX14" fmla="*/ 18097 w 133350"/>
                  <a:gd name="connsiteY14" fmla="*/ 137160 h 226695"/>
                  <a:gd name="connsiteX15" fmla="*/ 0 w 133350"/>
                  <a:gd name="connsiteY15" fmla="*/ 80963 h 226695"/>
                  <a:gd name="connsiteX16" fmla="*/ 18097 w 133350"/>
                  <a:gd name="connsiteY16" fmla="*/ 21908 h 226695"/>
                  <a:gd name="connsiteX17" fmla="*/ 65722 w 133350"/>
                  <a:gd name="connsiteY17" fmla="*/ 0 h 226695"/>
                  <a:gd name="connsiteX18" fmla="*/ 117158 w 133350"/>
                  <a:gd name="connsiteY18" fmla="*/ 20955 h 226695"/>
                  <a:gd name="connsiteX19" fmla="*/ 118110 w 133350"/>
                  <a:gd name="connsiteY19" fmla="*/ 9525 h 226695"/>
                  <a:gd name="connsiteX20" fmla="*/ 122872 w 133350"/>
                  <a:gd name="connsiteY20" fmla="*/ 4763 h 226695"/>
                  <a:gd name="connsiteX21" fmla="*/ 128588 w 133350"/>
                  <a:gd name="connsiteY21" fmla="*/ 4763 h 226695"/>
                  <a:gd name="connsiteX22" fmla="*/ 133350 w 133350"/>
                  <a:gd name="connsiteY22" fmla="*/ 9525 h 226695"/>
                  <a:gd name="connsiteX23" fmla="*/ 133350 w 133350"/>
                  <a:gd name="connsiteY23" fmla="*/ 152400 h 226695"/>
                  <a:gd name="connsiteX24" fmla="*/ 115253 w 133350"/>
                  <a:gd name="connsiteY24" fmla="*/ 207645 h 226695"/>
                  <a:gd name="connsiteX25" fmla="*/ 62865 w 133350"/>
                  <a:gd name="connsiteY25" fmla="*/ 226695 h 226695"/>
                  <a:gd name="connsiteX26" fmla="*/ 69533 w 133350"/>
                  <a:gd name="connsiteY26" fmla="*/ 141923 h 226695"/>
                  <a:gd name="connsiteX27" fmla="*/ 117158 w 133350"/>
                  <a:gd name="connsiteY27" fmla="*/ 121920 h 226695"/>
                  <a:gd name="connsiteX28" fmla="*/ 117158 w 133350"/>
                  <a:gd name="connsiteY28" fmla="*/ 36195 h 226695"/>
                  <a:gd name="connsiteX29" fmla="*/ 93345 w 133350"/>
                  <a:gd name="connsiteY29" fmla="*/ 20955 h 226695"/>
                  <a:gd name="connsiteX30" fmla="*/ 68580 w 133350"/>
                  <a:gd name="connsiteY30" fmla="*/ 16193 h 226695"/>
                  <a:gd name="connsiteX31" fmla="*/ 31433 w 133350"/>
                  <a:gd name="connsiteY31" fmla="*/ 32385 h 226695"/>
                  <a:gd name="connsiteX32" fmla="*/ 19050 w 133350"/>
                  <a:gd name="connsiteY32" fmla="*/ 80010 h 226695"/>
                  <a:gd name="connsiteX33" fmla="*/ 32385 w 133350"/>
                  <a:gd name="connsiteY33" fmla="*/ 125730 h 226695"/>
                  <a:gd name="connsiteX34" fmla="*/ 69533 w 133350"/>
                  <a:gd name="connsiteY34" fmla="*/ 141923 h 226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33350" h="226695">
                    <a:moveTo>
                      <a:pt x="62865" y="226695"/>
                    </a:moveTo>
                    <a:cubicBezTo>
                      <a:pt x="54292" y="226695"/>
                      <a:pt x="45720" y="225743"/>
                      <a:pt x="38100" y="223838"/>
                    </a:cubicBezTo>
                    <a:cubicBezTo>
                      <a:pt x="29528" y="221933"/>
                      <a:pt x="22860" y="220027"/>
                      <a:pt x="16192" y="216218"/>
                    </a:cubicBezTo>
                    <a:cubicBezTo>
                      <a:pt x="14288" y="215265"/>
                      <a:pt x="12383" y="213360"/>
                      <a:pt x="12383" y="209550"/>
                    </a:cubicBezTo>
                    <a:lnTo>
                      <a:pt x="12383" y="204788"/>
                    </a:lnTo>
                    <a:cubicBezTo>
                      <a:pt x="12383" y="201930"/>
                      <a:pt x="13335" y="200978"/>
                      <a:pt x="16192" y="200978"/>
                    </a:cubicBezTo>
                    <a:cubicBezTo>
                      <a:pt x="17145" y="200978"/>
                      <a:pt x="17145" y="200978"/>
                      <a:pt x="18097" y="200978"/>
                    </a:cubicBezTo>
                    <a:cubicBezTo>
                      <a:pt x="19050" y="200978"/>
                      <a:pt x="20003" y="201930"/>
                      <a:pt x="21908" y="201930"/>
                    </a:cubicBezTo>
                    <a:cubicBezTo>
                      <a:pt x="36195" y="206693"/>
                      <a:pt x="49530" y="208598"/>
                      <a:pt x="61913" y="208598"/>
                    </a:cubicBezTo>
                    <a:cubicBezTo>
                      <a:pt x="80963" y="208598"/>
                      <a:pt x="95250" y="203835"/>
                      <a:pt x="103822" y="194310"/>
                    </a:cubicBezTo>
                    <a:cubicBezTo>
                      <a:pt x="112395" y="184785"/>
                      <a:pt x="117158" y="170498"/>
                      <a:pt x="117158" y="149543"/>
                    </a:cubicBezTo>
                    <a:lnTo>
                      <a:pt x="117158" y="137160"/>
                    </a:lnTo>
                    <a:cubicBezTo>
                      <a:pt x="109538" y="143828"/>
                      <a:pt x="100965" y="148590"/>
                      <a:pt x="92392" y="152400"/>
                    </a:cubicBezTo>
                    <a:cubicBezTo>
                      <a:pt x="83820" y="156210"/>
                      <a:pt x="74295" y="158115"/>
                      <a:pt x="65722" y="158115"/>
                    </a:cubicBezTo>
                    <a:cubicBezTo>
                      <a:pt x="45720" y="158115"/>
                      <a:pt x="30480" y="151448"/>
                      <a:pt x="18097" y="137160"/>
                    </a:cubicBezTo>
                    <a:cubicBezTo>
                      <a:pt x="6667" y="122873"/>
                      <a:pt x="0" y="104775"/>
                      <a:pt x="0" y="80963"/>
                    </a:cubicBezTo>
                    <a:cubicBezTo>
                      <a:pt x="0" y="56198"/>
                      <a:pt x="5715" y="36195"/>
                      <a:pt x="18097" y="21908"/>
                    </a:cubicBezTo>
                    <a:cubicBezTo>
                      <a:pt x="29528" y="7620"/>
                      <a:pt x="45720" y="0"/>
                      <a:pt x="65722" y="0"/>
                    </a:cubicBezTo>
                    <a:cubicBezTo>
                      <a:pt x="84772" y="0"/>
                      <a:pt x="101917" y="6668"/>
                      <a:pt x="117158" y="20955"/>
                    </a:cubicBezTo>
                    <a:lnTo>
                      <a:pt x="118110" y="9525"/>
                    </a:lnTo>
                    <a:cubicBezTo>
                      <a:pt x="118110" y="6668"/>
                      <a:pt x="120015" y="4763"/>
                      <a:pt x="122872" y="4763"/>
                    </a:cubicBezTo>
                    <a:lnTo>
                      <a:pt x="128588" y="4763"/>
                    </a:lnTo>
                    <a:cubicBezTo>
                      <a:pt x="131445" y="4763"/>
                      <a:pt x="133350" y="6668"/>
                      <a:pt x="133350" y="9525"/>
                    </a:cubicBezTo>
                    <a:lnTo>
                      <a:pt x="133350" y="152400"/>
                    </a:lnTo>
                    <a:cubicBezTo>
                      <a:pt x="133350" y="176213"/>
                      <a:pt x="127635" y="195263"/>
                      <a:pt x="115253" y="207645"/>
                    </a:cubicBezTo>
                    <a:cubicBezTo>
                      <a:pt x="103822" y="220980"/>
                      <a:pt x="85725" y="226695"/>
                      <a:pt x="62865" y="226695"/>
                    </a:cubicBezTo>
                    <a:close/>
                    <a:moveTo>
                      <a:pt x="69533" y="141923"/>
                    </a:moveTo>
                    <a:cubicBezTo>
                      <a:pt x="84772" y="141923"/>
                      <a:pt x="100965" y="135255"/>
                      <a:pt x="117158" y="121920"/>
                    </a:cubicBezTo>
                    <a:lnTo>
                      <a:pt x="117158" y="36195"/>
                    </a:lnTo>
                    <a:cubicBezTo>
                      <a:pt x="108585" y="29528"/>
                      <a:pt x="100965" y="23813"/>
                      <a:pt x="93345" y="20955"/>
                    </a:cubicBezTo>
                    <a:cubicBezTo>
                      <a:pt x="85725" y="18098"/>
                      <a:pt x="77153" y="16193"/>
                      <a:pt x="68580" y="16193"/>
                    </a:cubicBezTo>
                    <a:cubicBezTo>
                      <a:pt x="52388" y="16193"/>
                      <a:pt x="40005" y="21908"/>
                      <a:pt x="31433" y="32385"/>
                    </a:cubicBezTo>
                    <a:cubicBezTo>
                      <a:pt x="22860" y="42863"/>
                      <a:pt x="19050" y="59055"/>
                      <a:pt x="19050" y="80010"/>
                    </a:cubicBezTo>
                    <a:cubicBezTo>
                      <a:pt x="19050" y="100013"/>
                      <a:pt x="23813" y="115253"/>
                      <a:pt x="32385" y="125730"/>
                    </a:cubicBezTo>
                    <a:cubicBezTo>
                      <a:pt x="40005" y="137160"/>
                      <a:pt x="52388" y="141923"/>
                      <a:pt x="69533" y="141923"/>
                    </a:cubicBezTo>
                    <a:close/>
                  </a:path>
                </a:pathLst>
              </a:custGeom>
              <a:grpFill/>
              <a:ln w="9525"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601451721"/>
      </p:ext>
    </p:extLst>
  </p:cSld>
  <p:clrMap bg1="dk1" tx1="lt1" bg2="dk2" tx2="lt2" accent1="accent1" accent2="accent2" accent3="accent3" accent4="accent4" accent5="accent5" accent6="accent6" hlink="hlink" folHlink="fol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 id="2147483970" r:id="rId12"/>
    <p:sldLayoutId id="2147483971" r:id="rId13"/>
    <p:sldLayoutId id="2147483972" r:id="rId14"/>
    <p:sldLayoutId id="2147483973" r:id="rId15"/>
    <p:sldLayoutId id="2147483974" r:id="rId16"/>
    <p:sldLayoutId id="2147483975" r:id="rId17"/>
    <p:sldLayoutId id="2147483976" r:id="rId18"/>
    <p:sldLayoutId id="2147483977" r:id="rId19"/>
    <p:sldLayoutId id="2147483978" r:id="rId20"/>
    <p:sldLayoutId id="2147483979" r:id="rId21"/>
    <p:sldLayoutId id="2147483980" r:id="rId22"/>
    <p:sldLayoutId id="2147483984" r:id="rId23"/>
    <p:sldLayoutId id="2147483985" r:id="rId24"/>
    <p:sldLayoutId id="2147483986" r:id="rId25"/>
    <p:sldLayoutId id="2147483987" r:id="rId26"/>
    <p:sldLayoutId id="2147483988" r:id="rId2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457189" rtl="0" eaLnBrk="1" latinLnBrk="0" hangingPunct="1">
        <a:lnSpc>
          <a:spcPct val="90000"/>
        </a:lnSpc>
        <a:spcBef>
          <a:spcPct val="0"/>
        </a:spcBef>
        <a:buNone/>
        <a:defRPr sz="2400" b="0" i="0" kern="1200">
          <a:solidFill>
            <a:schemeClr val="tx1"/>
          </a:solidFill>
          <a:latin typeface="+mj-lt"/>
          <a:ea typeface="+mj-ea"/>
          <a:cs typeface="Amazon Ember Regular" charset="0"/>
        </a:defRPr>
      </a:lvl1pPr>
    </p:titleStyle>
    <p:bodyStyle>
      <a:lvl1pPr marL="0" indent="0" algn="l" defTabSz="457189" rtl="0" eaLnBrk="1" latinLnBrk="0" hangingPunct="1">
        <a:lnSpc>
          <a:spcPct val="90000"/>
        </a:lnSpc>
        <a:spcBef>
          <a:spcPct val="20000"/>
        </a:spcBef>
        <a:buFontTx/>
        <a:buNone/>
        <a:defRPr sz="1800" b="0" i="0" kern="1200">
          <a:solidFill>
            <a:schemeClr val="tx1"/>
          </a:solidFill>
          <a:latin typeface="+mn-lt"/>
          <a:ea typeface="+mn-ea"/>
          <a:cs typeface="Amazon Ember Regular" charset="0"/>
        </a:defRPr>
      </a:lvl1pPr>
      <a:lvl2pPr marL="742931" indent="-285743" algn="l" defTabSz="457189"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2pPr>
      <a:lvl3pPr marL="1142972" indent="-228594" algn="l" defTabSz="457189" rtl="0" eaLnBrk="1" latinLnBrk="0" hangingPunct="1">
        <a:lnSpc>
          <a:spcPct val="90000"/>
        </a:lnSpc>
        <a:spcBef>
          <a:spcPct val="20000"/>
        </a:spcBef>
        <a:buFont typeface="Arial"/>
        <a:buChar char="•"/>
        <a:defRPr sz="1400" b="0" i="0" kern="1200">
          <a:solidFill>
            <a:schemeClr val="tx1"/>
          </a:solidFill>
          <a:latin typeface="+mn-lt"/>
          <a:ea typeface="+mn-ea"/>
          <a:cs typeface="Amazon Ember Regular" charset="0"/>
        </a:defRPr>
      </a:lvl3pPr>
      <a:lvl4pPr marL="1600160" indent="-228594" algn="l" defTabSz="457189"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4pPr>
      <a:lvl5pPr marL="2057348" indent="-228594" algn="l" defTabSz="457189"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5"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9" rtl="0" eaLnBrk="1" latinLnBrk="0" hangingPunct="1">
        <a:defRPr sz="1800" kern="1200">
          <a:solidFill>
            <a:schemeClr val="tx1"/>
          </a:solidFill>
          <a:latin typeface="+mn-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8"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2"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88">
          <p15:clr>
            <a:srgbClr val="F26B43"/>
          </p15:clr>
        </p15:guide>
        <p15:guide id="2" orient="horz" pos="2916">
          <p15:clr>
            <a:srgbClr val="F26B43"/>
          </p15:clr>
        </p15:guide>
        <p15:guide id="3" pos="5472">
          <p15:clr>
            <a:srgbClr val="F26B43"/>
          </p15:clr>
        </p15:guide>
        <p15:guide id="4" orient="horz" pos="180">
          <p15:clr>
            <a:srgbClr val="F26B43"/>
          </p15:clr>
        </p15:guide>
        <p15:guide id="5" orient="horz" pos="2832">
          <p15:clr>
            <a:srgbClr val="F26B43"/>
          </p15:clr>
        </p15:guide>
        <p15:guide id="6" orient="horz" pos="3060">
          <p15:clr>
            <a:srgbClr val="F26B43"/>
          </p15:clr>
        </p15:guide>
        <p15:guide id="7" orient="horz" pos="612">
          <p15:clr>
            <a:srgbClr val="F26B43"/>
          </p15:clr>
        </p15:guide>
        <p15:guide id="8" orient="horz" pos="636">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70.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9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8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80.xml"/></Relationships>
</file>

<file path=ppt/slides/_rels/slide13.xml.rels><?xml version="1.0" encoding="UTF-8" standalone="yes"?>
<Relationships xmlns="http://schemas.openxmlformats.org/package/2006/relationships"><Relationship Id="rId3" Type="http://schemas.openxmlformats.org/officeDocument/2006/relationships/image" Target="../media/image118.jpeg"/><Relationship Id="rId2" Type="http://schemas.openxmlformats.org/officeDocument/2006/relationships/notesSlide" Target="../notesSlides/notesSlide13.xml"/><Relationship Id="rId1" Type="http://schemas.openxmlformats.org/officeDocument/2006/relationships/slideLayout" Target="../slideLayouts/slideLayout181.xml"/><Relationship Id="rId4" Type="http://schemas.openxmlformats.org/officeDocument/2006/relationships/image" Target="../media/image119.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80.xml"/></Relationships>
</file>

<file path=ppt/slides/_rels/slide15.xml.rels><?xml version="1.0" encoding="UTF-8" standalone="yes"?>
<Relationships xmlns="http://schemas.openxmlformats.org/package/2006/relationships"><Relationship Id="rId3" Type="http://schemas.openxmlformats.org/officeDocument/2006/relationships/image" Target="../media/image120.jpeg"/><Relationship Id="rId2" Type="http://schemas.openxmlformats.org/officeDocument/2006/relationships/notesSlide" Target="../notesSlides/notesSlide15.xml"/><Relationship Id="rId1" Type="http://schemas.openxmlformats.org/officeDocument/2006/relationships/slideLayout" Target="../slideLayouts/slideLayout181.xml"/><Relationship Id="rId5" Type="http://schemas.microsoft.com/office/2007/relationships/hdphoto" Target="../media/hdphoto23.wdp"/><Relationship Id="rId4" Type="http://schemas.openxmlformats.org/officeDocument/2006/relationships/image" Target="../media/image121.png"/></Relationships>
</file>

<file path=ppt/slides/_rels/slide16.xml.rels><?xml version="1.0" encoding="UTF-8" standalone="yes"?>
<Relationships xmlns="http://schemas.openxmlformats.org/package/2006/relationships"><Relationship Id="rId8" Type="http://schemas.microsoft.com/office/2007/relationships/hdphoto" Target="../media/hdphoto24.wdp"/><Relationship Id="rId3" Type="http://schemas.openxmlformats.org/officeDocument/2006/relationships/image" Target="../media/image122.png"/><Relationship Id="rId7" Type="http://schemas.openxmlformats.org/officeDocument/2006/relationships/image" Target="../media/image126.png"/><Relationship Id="rId2" Type="http://schemas.openxmlformats.org/officeDocument/2006/relationships/notesSlide" Target="../notesSlides/notesSlide16.xml"/><Relationship Id="rId1" Type="http://schemas.openxmlformats.org/officeDocument/2006/relationships/slideLayout" Target="../slideLayouts/slideLayout180.xml"/><Relationship Id="rId6" Type="http://schemas.openxmlformats.org/officeDocument/2006/relationships/image" Target="../media/image125.svg"/><Relationship Id="rId5" Type="http://schemas.openxmlformats.org/officeDocument/2006/relationships/image" Target="../media/image124.png"/><Relationship Id="rId10" Type="http://schemas.openxmlformats.org/officeDocument/2006/relationships/image" Target="../media/image128.svg"/><Relationship Id="rId4" Type="http://schemas.openxmlformats.org/officeDocument/2006/relationships/image" Target="../media/image123.svg"/><Relationship Id="rId9" Type="http://schemas.openxmlformats.org/officeDocument/2006/relationships/image" Target="../media/image127.png"/></Relationships>
</file>

<file path=ppt/slides/_rels/slide17.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17.xml"/><Relationship Id="rId1" Type="http://schemas.openxmlformats.org/officeDocument/2006/relationships/slideLayout" Target="../slideLayouts/slideLayout180.xml"/><Relationship Id="rId4" Type="http://schemas.openxmlformats.org/officeDocument/2006/relationships/hyperlink" Target="https://www.gartner.com/document/3987684?ref=sendres_email&amp;refval=77192918" TargetMode="External"/></Relationships>
</file>

<file path=ppt/slides/_rels/slide18.xml.rels><?xml version="1.0" encoding="UTF-8" standalone="yes"?>
<Relationships xmlns="http://schemas.openxmlformats.org/package/2006/relationships"><Relationship Id="rId8" Type="http://schemas.openxmlformats.org/officeDocument/2006/relationships/image" Target="../media/image81.svg"/><Relationship Id="rId13" Type="http://schemas.openxmlformats.org/officeDocument/2006/relationships/image" Target="../media/image86.png"/><Relationship Id="rId18" Type="http://schemas.openxmlformats.org/officeDocument/2006/relationships/image" Target="../media/image107.png"/><Relationship Id="rId26" Type="http://schemas.microsoft.com/office/2007/relationships/hdphoto" Target="../media/hdphoto19.wdp"/><Relationship Id="rId3" Type="http://schemas.openxmlformats.org/officeDocument/2006/relationships/image" Target="../media/image102.png"/><Relationship Id="rId21" Type="http://schemas.openxmlformats.org/officeDocument/2006/relationships/image" Target="../media/image109.png"/><Relationship Id="rId7" Type="http://schemas.openxmlformats.org/officeDocument/2006/relationships/image" Target="../media/image80.png"/><Relationship Id="rId12" Type="http://schemas.openxmlformats.org/officeDocument/2006/relationships/image" Target="../media/image85.svg"/><Relationship Id="rId17" Type="http://schemas.openxmlformats.org/officeDocument/2006/relationships/image" Target="../media/image106.png"/><Relationship Id="rId25" Type="http://schemas.openxmlformats.org/officeDocument/2006/relationships/image" Target="../media/image112.png"/><Relationship Id="rId2" Type="http://schemas.openxmlformats.org/officeDocument/2006/relationships/notesSlide" Target="../notesSlides/notesSlide18.xml"/><Relationship Id="rId16" Type="http://schemas.openxmlformats.org/officeDocument/2006/relationships/image" Target="../media/image89.svg"/><Relationship Id="rId20" Type="http://schemas.openxmlformats.org/officeDocument/2006/relationships/image" Target="../media/image108.png"/><Relationship Id="rId29" Type="http://schemas.openxmlformats.org/officeDocument/2006/relationships/image" Target="../media/image115.png"/><Relationship Id="rId1" Type="http://schemas.openxmlformats.org/officeDocument/2006/relationships/slideLayout" Target="../slideLayouts/slideLayout189.xml"/><Relationship Id="rId6" Type="http://schemas.openxmlformats.org/officeDocument/2006/relationships/image" Target="../media/image105.png"/><Relationship Id="rId11" Type="http://schemas.openxmlformats.org/officeDocument/2006/relationships/image" Target="../media/image84.png"/><Relationship Id="rId24" Type="http://schemas.openxmlformats.org/officeDocument/2006/relationships/image" Target="../media/image111.png"/><Relationship Id="rId5" Type="http://schemas.openxmlformats.org/officeDocument/2006/relationships/image" Target="../media/image104.png"/><Relationship Id="rId15" Type="http://schemas.openxmlformats.org/officeDocument/2006/relationships/image" Target="../media/image88.png"/><Relationship Id="rId23" Type="http://schemas.openxmlformats.org/officeDocument/2006/relationships/image" Target="../media/image96.png"/><Relationship Id="rId28" Type="http://schemas.openxmlformats.org/officeDocument/2006/relationships/image" Target="../media/image114.png"/><Relationship Id="rId10" Type="http://schemas.openxmlformats.org/officeDocument/2006/relationships/image" Target="../media/image83.svg"/><Relationship Id="rId19" Type="http://schemas.openxmlformats.org/officeDocument/2006/relationships/image" Target="../media/image92.png"/><Relationship Id="rId4" Type="http://schemas.openxmlformats.org/officeDocument/2006/relationships/image" Target="../media/image103.png"/><Relationship Id="rId9" Type="http://schemas.openxmlformats.org/officeDocument/2006/relationships/image" Target="../media/image82.png"/><Relationship Id="rId14" Type="http://schemas.openxmlformats.org/officeDocument/2006/relationships/image" Target="../media/image87.svg"/><Relationship Id="rId22" Type="http://schemas.openxmlformats.org/officeDocument/2006/relationships/image" Target="../media/image110.png"/><Relationship Id="rId27" Type="http://schemas.openxmlformats.org/officeDocument/2006/relationships/image" Target="../media/image113.png"/><Relationship Id="rId30" Type="http://schemas.microsoft.com/office/2007/relationships/hdphoto" Target="../media/hdphoto25.wdp"/></Relationships>
</file>

<file path=ppt/slides/_rels/slide19.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19.xml"/><Relationship Id="rId1" Type="http://schemas.openxmlformats.org/officeDocument/2006/relationships/slideLayout" Target="../slideLayouts/slideLayout18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69.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9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80.xml"/></Relationships>
</file>

<file path=ppt/slides/_rels/slide22.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22.xml"/><Relationship Id="rId1" Type="http://schemas.openxmlformats.org/officeDocument/2006/relationships/slideLayout" Target="../slideLayouts/slideLayout173.xml"/><Relationship Id="rId4" Type="http://schemas.microsoft.com/office/2007/relationships/hdphoto" Target="../media/hdphoto26.wdp"/></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80.xml"/></Relationships>
</file>

<file path=ppt/slides/_rels/slide24.xml.rels><?xml version="1.0" encoding="UTF-8" standalone="yes"?>
<Relationships xmlns="http://schemas.openxmlformats.org/package/2006/relationships"><Relationship Id="rId3" Type="http://schemas.openxmlformats.org/officeDocument/2006/relationships/image" Target="../media/image132.emf"/><Relationship Id="rId2" Type="http://schemas.openxmlformats.org/officeDocument/2006/relationships/notesSlide" Target="../notesSlides/notesSlide24.xml"/><Relationship Id="rId1" Type="http://schemas.openxmlformats.org/officeDocument/2006/relationships/slideLayout" Target="../slideLayouts/slideLayout188.xml"/><Relationship Id="rId6" Type="http://schemas.openxmlformats.org/officeDocument/2006/relationships/image" Target="../media/image135.tiff"/><Relationship Id="rId5" Type="http://schemas.openxmlformats.org/officeDocument/2006/relationships/image" Target="../media/image134.svg"/><Relationship Id="rId4" Type="http://schemas.openxmlformats.org/officeDocument/2006/relationships/image" Target="../media/image133.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93.xml"/></Relationships>
</file>

<file path=ppt/slides/_rels/slide26.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26.xml"/><Relationship Id="rId1" Type="http://schemas.openxmlformats.org/officeDocument/2006/relationships/slideLayout" Target="../slideLayouts/slideLayout181.xml"/></Relationships>
</file>

<file path=ppt/slides/_rels/slide27.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27.xml"/><Relationship Id="rId1" Type="http://schemas.openxmlformats.org/officeDocument/2006/relationships/slideLayout" Target="../slideLayouts/slideLayout180.xml"/></Relationships>
</file>

<file path=ppt/slides/_rels/slide28.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28.xml"/><Relationship Id="rId1" Type="http://schemas.openxmlformats.org/officeDocument/2006/relationships/slideLayout" Target="../slideLayouts/slideLayout180.xml"/><Relationship Id="rId4" Type="http://schemas.openxmlformats.org/officeDocument/2006/relationships/image" Target="../media/image139.png"/></Relationships>
</file>

<file path=ppt/slides/_rels/slide29.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29.xml"/><Relationship Id="rId1" Type="http://schemas.openxmlformats.org/officeDocument/2006/relationships/slideLayout" Target="../slideLayouts/slideLayout180.xml"/></Relationships>
</file>

<file path=ppt/slides/_rels/slide3.xml.rels><?xml version="1.0" encoding="UTF-8" standalone="yes"?>
<Relationships xmlns="http://schemas.openxmlformats.org/package/2006/relationships"><Relationship Id="rId8" Type="http://schemas.openxmlformats.org/officeDocument/2006/relationships/image" Target="../media/image81.svg"/><Relationship Id="rId13" Type="http://schemas.openxmlformats.org/officeDocument/2006/relationships/image" Target="../media/image86.png"/><Relationship Id="rId18" Type="http://schemas.openxmlformats.org/officeDocument/2006/relationships/image" Target="../media/image91.png"/><Relationship Id="rId26" Type="http://schemas.microsoft.com/office/2007/relationships/hdphoto" Target="../media/hdphoto17.wdp"/><Relationship Id="rId3" Type="http://schemas.openxmlformats.org/officeDocument/2006/relationships/image" Target="../media/image76.png"/><Relationship Id="rId21" Type="http://schemas.openxmlformats.org/officeDocument/2006/relationships/image" Target="../media/image94.png"/><Relationship Id="rId7" Type="http://schemas.openxmlformats.org/officeDocument/2006/relationships/image" Target="../media/image80.png"/><Relationship Id="rId12" Type="http://schemas.openxmlformats.org/officeDocument/2006/relationships/image" Target="../media/image85.svg"/><Relationship Id="rId17" Type="http://schemas.openxmlformats.org/officeDocument/2006/relationships/image" Target="../media/image90.png"/><Relationship Id="rId25" Type="http://schemas.openxmlformats.org/officeDocument/2006/relationships/image" Target="../media/image98.png"/><Relationship Id="rId2" Type="http://schemas.openxmlformats.org/officeDocument/2006/relationships/notesSlide" Target="../notesSlides/notesSlide3.xml"/><Relationship Id="rId16" Type="http://schemas.openxmlformats.org/officeDocument/2006/relationships/image" Target="../media/image89.svg"/><Relationship Id="rId20" Type="http://schemas.openxmlformats.org/officeDocument/2006/relationships/image" Target="../media/image93.png"/><Relationship Id="rId29" Type="http://schemas.openxmlformats.org/officeDocument/2006/relationships/image" Target="../media/image101.png"/><Relationship Id="rId1" Type="http://schemas.openxmlformats.org/officeDocument/2006/relationships/slideLayout" Target="../slideLayouts/slideLayout180.xml"/><Relationship Id="rId6" Type="http://schemas.openxmlformats.org/officeDocument/2006/relationships/image" Target="../media/image79.png"/><Relationship Id="rId11" Type="http://schemas.openxmlformats.org/officeDocument/2006/relationships/image" Target="../media/image84.png"/><Relationship Id="rId24" Type="http://schemas.openxmlformats.org/officeDocument/2006/relationships/image" Target="../media/image97.png"/><Relationship Id="rId5" Type="http://schemas.openxmlformats.org/officeDocument/2006/relationships/image" Target="../media/image78.png"/><Relationship Id="rId15" Type="http://schemas.openxmlformats.org/officeDocument/2006/relationships/image" Target="../media/image88.png"/><Relationship Id="rId23" Type="http://schemas.openxmlformats.org/officeDocument/2006/relationships/image" Target="../media/image96.png"/><Relationship Id="rId28" Type="http://schemas.openxmlformats.org/officeDocument/2006/relationships/image" Target="../media/image100.png"/><Relationship Id="rId10" Type="http://schemas.openxmlformats.org/officeDocument/2006/relationships/image" Target="../media/image83.svg"/><Relationship Id="rId19" Type="http://schemas.openxmlformats.org/officeDocument/2006/relationships/image" Target="../media/image92.png"/><Relationship Id="rId4" Type="http://schemas.openxmlformats.org/officeDocument/2006/relationships/image" Target="../media/image77.png"/><Relationship Id="rId9" Type="http://schemas.openxmlformats.org/officeDocument/2006/relationships/image" Target="../media/image82.png"/><Relationship Id="rId14" Type="http://schemas.openxmlformats.org/officeDocument/2006/relationships/image" Target="../media/image87.svg"/><Relationship Id="rId22" Type="http://schemas.openxmlformats.org/officeDocument/2006/relationships/image" Target="../media/image95.png"/><Relationship Id="rId27" Type="http://schemas.openxmlformats.org/officeDocument/2006/relationships/image" Target="../media/image99.png"/><Relationship Id="rId30" Type="http://schemas.microsoft.com/office/2007/relationships/hdphoto" Target="../media/hdphoto18.wdp"/></Relationships>
</file>

<file path=ppt/slides/_rels/slide30.xml.rels><?xml version="1.0" encoding="UTF-8" standalone="yes"?>
<Relationships xmlns="http://schemas.openxmlformats.org/package/2006/relationships"><Relationship Id="rId3" Type="http://schemas.openxmlformats.org/officeDocument/2006/relationships/image" Target="../media/image141.png"/><Relationship Id="rId7" Type="http://schemas.openxmlformats.org/officeDocument/2006/relationships/image" Target="../media/image145.png"/><Relationship Id="rId2" Type="http://schemas.openxmlformats.org/officeDocument/2006/relationships/notesSlide" Target="../notesSlides/notesSlide30.xml"/><Relationship Id="rId1" Type="http://schemas.openxmlformats.org/officeDocument/2006/relationships/slideLayout" Target="../slideLayouts/slideLayout171.xml"/><Relationship Id="rId6" Type="http://schemas.openxmlformats.org/officeDocument/2006/relationships/image" Target="../media/image144.png"/><Relationship Id="rId5" Type="http://schemas.openxmlformats.org/officeDocument/2006/relationships/image" Target="../media/image143.png"/><Relationship Id="rId4" Type="http://schemas.openxmlformats.org/officeDocument/2006/relationships/image" Target="../media/image142.png"/></Relationships>
</file>

<file path=ppt/slides/_rels/slide31.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31.xml"/><Relationship Id="rId1" Type="http://schemas.openxmlformats.org/officeDocument/2006/relationships/slideLayout" Target="../slideLayouts/slideLayout173.xml"/></Relationships>
</file>

<file path=ppt/slides/_rels/slide32.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32.xml"/><Relationship Id="rId1" Type="http://schemas.openxmlformats.org/officeDocument/2006/relationships/slideLayout" Target="../slideLayouts/slideLayout180.xml"/><Relationship Id="rId6" Type="http://schemas.openxmlformats.org/officeDocument/2006/relationships/image" Target="../media/image150.png"/><Relationship Id="rId5" Type="http://schemas.openxmlformats.org/officeDocument/2006/relationships/image" Target="../media/image149.png"/><Relationship Id="rId4" Type="http://schemas.openxmlformats.org/officeDocument/2006/relationships/image" Target="../media/image148.png"/></Relationships>
</file>

<file path=ppt/slides/_rels/slide33.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33.xml"/><Relationship Id="rId1" Type="http://schemas.openxmlformats.org/officeDocument/2006/relationships/slideLayout" Target="../slideLayouts/slideLayout18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7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88.xml"/></Relationships>
</file>

<file path=ppt/slides/_rels/slide36.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36.xml"/><Relationship Id="rId1" Type="http://schemas.openxmlformats.org/officeDocument/2006/relationships/slideLayout" Target="../slideLayouts/slideLayout180.xml"/><Relationship Id="rId6" Type="http://schemas.openxmlformats.org/officeDocument/2006/relationships/image" Target="../media/image155.png"/><Relationship Id="rId5" Type="http://schemas.openxmlformats.org/officeDocument/2006/relationships/image" Target="../media/image154.png"/><Relationship Id="rId4" Type="http://schemas.openxmlformats.org/officeDocument/2006/relationships/image" Target="../media/image153.png"/></Relationships>
</file>

<file path=ppt/slides/_rels/slide37.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37.xml"/><Relationship Id="rId1" Type="http://schemas.openxmlformats.org/officeDocument/2006/relationships/slideLayout" Target="../slideLayouts/slideLayout173.xml"/><Relationship Id="rId5" Type="http://schemas.openxmlformats.org/officeDocument/2006/relationships/image" Target="../media/image157.jpeg"/><Relationship Id="rId4" Type="http://schemas.microsoft.com/office/2007/relationships/hdphoto" Target="../media/hdphoto27.wdp"/></Relationships>
</file>

<file path=ppt/slides/_rels/slide38.xml.rels><?xml version="1.0" encoding="UTF-8" standalone="yes"?>
<Relationships xmlns="http://schemas.openxmlformats.org/package/2006/relationships"><Relationship Id="rId8" Type="http://schemas.openxmlformats.org/officeDocument/2006/relationships/image" Target="../media/image163.png"/><Relationship Id="rId3" Type="http://schemas.openxmlformats.org/officeDocument/2006/relationships/image" Target="../media/image158.png"/><Relationship Id="rId7" Type="http://schemas.openxmlformats.org/officeDocument/2006/relationships/image" Target="../media/image162.png"/><Relationship Id="rId2" Type="http://schemas.openxmlformats.org/officeDocument/2006/relationships/notesSlide" Target="../notesSlides/notesSlide38.xml"/><Relationship Id="rId1" Type="http://schemas.openxmlformats.org/officeDocument/2006/relationships/slideLayout" Target="../slideLayouts/slideLayout180.xml"/><Relationship Id="rId6" Type="http://schemas.openxmlformats.org/officeDocument/2006/relationships/image" Target="../media/image161.png"/><Relationship Id="rId5" Type="http://schemas.openxmlformats.org/officeDocument/2006/relationships/image" Target="../media/image160.png"/><Relationship Id="rId4" Type="http://schemas.openxmlformats.org/officeDocument/2006/relationships/image" Target="../media/image159.png"/></Relationships>
</file>

<file path=ppt/slides/_rels/slide39.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39.xml"/><Relationship Id="rId1" Type="http://schemas.openxmlformats.org/officeDocument/2006/relationships/slideLayout" Target="../slideLayouts/slideLayout180.xml"/></Relationships>
</file>

<file path=ppt/slides/_rels/slide4.xml.rels><?xml version="1.0" encoding="UTF-8" standalone="yes"?>
<Relationships xmlns="http://schemas.openxmlformats.org/package/2006/relationships"><Relationship Id="rId8" Type="http://schemas.openxmlformats.org/officeDocument/2006/relationships/image" Target="../media/image81.svg"/><Relationship Id="rId13" Type="http://schemas.openxmlformats.org/officeDocument/2006/relationships/image" Target="../media/image86.png"/><Relationship Id="rId18" Type="http://schemas.openxmlformats.org/officeDocument/2006/relationships/image" Target="../media/image107.png"/><Relationship Id="rId26" Type="http://schemas.microsoft.com/office/2007/relationships/hdphoto" Target="../media/hdphoto19.wdp"/><Relationship Id="rId3" Type="http://schemas.openxmlformats.org/officeDocument/2006/relationships/image" Target="../media/image102.png"/><Relationship Id="rId21" Type="http://schemas.openxmlformats.org/officeDocument/2006/relationships/image" Target="../media/image109.png"/><Relationship Id="rId7" Type="http://schemas.openxmlformats.org/officeDocument/2006/relationships/image" Target="../media/image80.png"/><Relationship Id="rId12" Type="http://schemas.openxmlformats.org/officeDocument/2006/relationships/image" Target="../media/image85.svg"/><Relationship Id="rId17" Type="http://schemas.openxmlformats.org/officeDocument/2006/relationships/image" Target="../media/image106.png"/><Relationship Id="rId25" Type="http://schemas.openxmlformats.org/officeDocument/2006/relationships/image" Target="../media/image112.png"/><Relationship Id="rId2" Type="http://schemas.openxmlformats.org/officeDocument/2006/relationships/notesSlide" Target="../notesSlides/notesSlide4.xml"/><Relationship Id="rId16" Type="http://schemas.openxmlformats.org/officeDocument/2006/relationships/image" Target="../media/image89.svg"/><Relationship Id="rId20" Type="http://schemas.openxmlformats.org/officeDocument/2006/relationships/image" Target="../media/image108.png"/><Relationship Id="rId29" Type="http://schemas.openxmlformats.org/officeDocument/2006/relationships/image" Target="../media/image115.png"/><Relationship Id="rId1" Type="http://schemas.openxmlformats.org/officeDocument/2006/relationships/slideLayout" Target="../slideLayouts/slideLayout189.xml"/><Relationship Id="rId6" Type="http://schemas.openxmlformats.org/officeDocument/2006/relationships/image" Target="../media/image105.png"/><Relationship Id="rId11" Type="http://schemas.openxmlformats.org/officeDocument/2006/relationships/image" Target="../media/image84.png"/><Relationship Id="rId24" Type="http://schemas.openxmlformats.org/officeDocument/2006/relationships/image" Target="../media/image111.png"/><Relationship Id="rId5" Type="http://schemas.openxmlformats.org/officeDocument/2006/relationships/image" Target="../media/image104.png"/><Relationship Id="rId15" Type="http://schemas.openxmlformats.org/officeDocument/2006/relationships/image" Target="../media/image88.png"/><Relationship Id="rId23" Type="http://schemas.openxmlformats.org/officeDocument/2006/relationships/image" Target="../media/image96.png"/><Relationship Id="rId28" Type="http://schemas.openxmlformats.org/officeDocument/2006/relationships/image" Target="../media/image114.png"/><Relationship Id="rId10" Type="http://schemas.openxmlformats.org/officeDocument/2006/relationships/image" Target="../media/image83.svg"/><Relationship Id="rId19" Type="http://schemas.openxmlformats.org/officeDocument/2006/relationships/image" Target="../media/image92.png"/><Relationship Id="rId4" Type="http://schemas.openxmlformats.org/officeDocument/2006/relationships/image" Target="../media/image103.png"/><Relationship Id="rId9" Type="http://schemas.openxmlformats.org/officeDocument/2006/relationships/image" Target="../media/image82.png"/><Relationship Id="rId14" Type="http://schemas.openxmlformats.org/officeDocument/2006/relationships/image" Target="../media/image87.svg"/><Relationship Id="rId22" Type="http://schemas.openxmlformats.org/officeDocument/2006/relationships/image" Target="../media/image110.png"/><Relationship Id="rId27" Type="http://schemas.openxmlformats.org/officeDocument/2006/relationships/image" Target="../media/image113.png"/><Relationship Id="rId30" Type="http://schemas.microsoft.com/office/2007/relationships/hdphoto" Target="../media/hdphoto20.wdp"/></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83.xml"/></Relationships>
</file>

<file path=ppt/slides/_rels/slide5.xml.rels><?xml version="1.0" encoding="UTF-8" standalone="yes"?>
<Relationships xmlns="http://schemas.openxmlformats.org/package/2006/relationships"><Relationship Id="rId3" Type="http://schemas.openxmlformats.org/officeDocument/2006/relationships/hyperlink" Target="https://aws.amazon.com/ec2/instance-types/inf1" TargetMode="External"/><Relationship Id="rId2" Type="http://schemas.openxmlformats.org/officeDocument/2006/relationships/notesSlide" Target="../notesSlides/notesSlide5.xml"/><Relationship Id="rId1" Type="http://schemas.openxmlformats.org/officeDocument/2006/relationships/slideLayout" Target="../slideLayouts/slideLayout180.xml"/></Relationships>
</file>

<file path=ppt/slides/_rels/slide6.xml.rels><?xml version="1.0" encoding="UTF-8" standalone="yes"?>
<Relationships xmlns="http://schemas.openxmlformats.org/package/2006/relationships"><Relationship Id="rId8" Type="http://schemas.openxmlformats.org/officeDocument/2006/relationships/image" Target="../media/image81.svg"/><Relationship Id="rId13" Type="http://schemas.openxmlformats.org/officeDocument/2006/relationships/image" Target="../media/image86.png"/><Relationship Id="rId18" Type="http://schemas.openxmlformats.org/officeDocument/2006/relationships/image" Target="../media/image107.png"/><Relationship Id="rId26" Type="http://schemas.microsoft.com/office/2007/relationships/hdphoto" Target="../media/hdphoto21.wdp"/><Relationship Id="rId3" Type="http://schemas.openxmlformats.org/officeDocument/2006/relationships/image" Target="../media/image102.png"/><Relationship Id="rId21" Type="http://schemas.openxmlformats.org/officeDocument/2006/relationships/image" Target="../media/image109.png"/><Relationship Id="rId7" Type="http://schemas.openxmlformats.org/officeDocument/2006/relationships/image" Target="../media/image80.png"/><Relationship Id="rId12" Type="http://schemas.openxmlformats.org/officeDocument/2006/relationships/image" Target="../media/image85.svg"/><Relationship Id="rId17" Type="http://schemas.openxmlformats.org/officeDocument/2006/relationships/image" Target="../media/image106.png"/><Relationship Id="rId25" Type="http://schemas.openxmlformats.org/officeDocument/2006/relationships/image" Target="../media/image112.png"/><Relationship Id="rId2" Type="http://schemas.openxmlformats.org/officeDocument/2006/relationships/notesSlide" Target="../notesSlides/notesSlide6.xml"/><Relationship Id="rId16" Type="http://schemas.openxmlformats.org/officeDocument/2006/relationships/image" Target="../media/image89.svg"/><Relationship Id="rId20" Type="http://schemas.openxmlformats.org/officeDocument/2006/relationships/image" Target="../media/image108.png"/><Relationship Id="rId29" Type="http://schemas.openxmlformats.org/officeDocument/2006/relationships/image" Target="../media/image115.png"/><Relationship Id="rId1" Type="http://schemas.openxmlformats.org/officeDocument/2006/relationships/slideLayout" Target="../slideLayouts/slideLayout189.xml"/><Relationship Id="rId6" Type="http://schemas.openxmlformats.org/officeDocument/2006/relationships/image" Target="../media/image105.png"/><Relationship Id="rId11" Type="http://schemas.openxmlformats.org/officeDocument/2006/relationships/image" Target="../media/image84.png"/><Relationship Id="rId24" Type="http://schemas.openxmlformats.org/officeDocument/2006/relationships/image" Target="../media/image111.png"/><Relationship Id="rId5" Type="http://schemas.openxmlformats.org/officeDocument/2006/relationships/image" Target="../media/image104.png"/><Relationship Id="rId15" Type="http://schemas.openxmlformats.org/officeDocument/2006/relationships/image" Target="../media/image88.png"/><Relationship Id="rId23" Type="http://schemas.openxmlformats.org/officeDocument/2006/relationships/image" Target="../media/image96.png"/><Relationship Id="rId28" Type="http://schemas.openxmlformats.org/officeDocument/2006/relationships/image" Target="../media/image114.png"/><Relationship Id="rId10" Type="http://schemas.openxmlformats.org/officeDocument/2006/relationships/image" Target="../media/image83.svg"/><Relationship Id="rId19" Type="http://schemas.openxmlformats.org/officeDocument/2006/relationships/image" Target="../media/image92.png"/><Relationship Id="rId4" Type="http://schemas.openxmlformats.org/officeDocument/2006/relationships/image" Target="../media/image103.png"/><Relationship Id="rId9" Type="http://schemas.openxmlformats.org/officeDocument/2006/relationships/image" Target="../media/image82.png"/><Relationship Id="rId14" Type="http://schemas.openxmlformats.org/officeDocument/2006/relationships/image" Target="../media/image87.svg"/><Relationship Id="rId22" Type="http://schemas.openxmlformats.org/officeDocument/2006/relationships/image" Target="../media/image110.png"/><Relationship Id="rId27" Type="http://schemas.openxmlformats.org/officeDocument/2006/relationships/image" Target="../media/image113.png"/><Relationship Id="rId30" Type="http://schemas.microsoft.com/office/2007/relationships/hdphoto" Target="../media/hdphoto22.wdp"/></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80.xml"/></Relationships>
</file>

<file path=ppt/slides/_rels/slide8.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8.xml"/><Relationship Id="rId1" Type="http://schemas.openxmlformats.org/officeDocument/2006/relationships/slideLayout" Target="../slideLayouts/slideLayout192.xml"/></Relationships>
</file>

<file path=ppt/slides/_rels/slide9.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9.xml"/><Relationship Id="rId1" Type="http://schemas.openxmlformats.org/officeDocument/2006/relationships/slideLayout" Target="../slideLayouts/slideLayout18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03C3651-8413-4C57-85CD-CD0D1E9D9D1D}"/>
              </a:ext>
            </a:extLst>
          </p:cNvPr>
          <p:cNvSpPr>
            <a:spLocks noGrp="1"/>
          </p:cNvSpPr>
          <p:nvPr>
            <p:ph type="body" sz="quarter" idx="13"/>
          </p:nvPr>
        </p:nvSpPr>
        <p:spPr/>
        <p:txBody>
          <a:bodyPr/>
          <a:lstStyle/>
          <a:p>
            <a:r>
              <a:rPr lang="en-US" dirty="0"/>
              <a:t>Overview</a:t>
            </a:r>
          </a:p>
        </p:txBody>
      </p:sp>
      <p:sp>
        <p:nvSpPr>
          <p:cNvPr id="3" name="Text Placeholder 2">
            <a:extLst>
              <a:ext uri="{FF2B5EF4-FFF2-40B4-BE49-F238E27FC236}">
                <a16:creationId xmlns:a16="http://schemas.microsoft.com/office/drawing/2014/main" id="{F80C3B06-8042-4738-9513-111099058A43}"/>
              </a:ext>
            </a:extLst>
          </p:cNvPr>
          <p:cNvSpPr>
            <a:spLocks noGrp="1"/>
          </p:cNvSpPr>
          <p:nvPr>
            <p:ph type="body" sz="quarter" idx="14"/>
          </p:nvPr>
        </p:nvSpPr>
        <p:spPr/>
        <p:txBody>
          <a:bodyPr/>
          <a:lstStyle/>
          <a:p>
            <a:r>
              <a:rPr lang="en-US" dirty="0" err="1"/>
              <a:t>Péter</a:t>
            </a:r>
            <a:r>
              <a:rPr lang="en-US" dirty="0"/>
              <a:t> </a:t>
            </a:r>
            <a:r>
              <a:rPr lang="en-US" dirty="0" err="1"/>
              <a:t>Molnár</a:t>
            </a:r>
            <a:r>
              <a:rPr lang="en-US" dirty="0"/>
              <a:t>, February 2021</a:t>
            </a:r>
          </a:p>
        </p:txBody>
      </p:sp>
      <p:sp>
        <p:nvSpPr>
          <p:cNvPr id="6" name="Text Placeholder 5">
            <a:extLst>
              <a:ext uri="{FF2B5EF4-FFF2-40B4-BE49-F238E27FC236}">
                <a16:creationId xmlns:a16="http://schemas.microsoft.com/office/drawing/2014/main" id="{A7CC5E7E-15EE-4C82-A150-F07B984AB43C}"/>
              </a:ext>
            </a:extLst>
          </p:cNvPr>
          <p:cNvSpPr>
            <a:spLocks noGrp="1"/>
          </p:cNvSpPr>
          <p:nvPr>
            <p:ph type="body" sz="quarter" idx="12"/>
          </p:nvPr>
        </p:nvSpPr>
        <p:spPr/>
        <p:txBody>
          <a:bodyPr/>
          <a:lstStyle/>
          <a:p>
            <a:r>
              <a:rPr lang="en-US" dirty="0"/>
              <a:t>AWS Machine Learning</a:t>
            </a:r>
          </a:p>
        </p:txBody>
      </p:sp>
    </p:spTree>
    <p:extLst>
      <p:ext uri="{BB962C8B-B14F-4D97-AF65-F5344CB8AC3E}">
        <p14:creationId xmlns:p14="http://schemas.microsoft.com/office/powerpoint/2010/main" val="320403603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7587F0E-44B7-FF40-81ED-2155C038D8E7}"/>
              </a:ext>
            </a:extLst>
          </p:cNvPr>
          <p:cNvSpPr>
            <a:spLocks noGrp="1"/>
          </p:cNvSpPr>
          <p:nvPr>
            <p:ph type="body" sz="quarter" idx="12"/>
          </p:nvPr>
        </p:nvSpPr>
        <p:spPr>
          <a:xfrm>
            <a:off x="4436929" y="1250000"/>
            <a:ext cx="4249737" cy="346309"/>
          </a:xfrm>
        </p:spPr>
        <p:txBody>
          <a:bodyPr/>
          <a:lstStyle/>
          <a:p>
            <a:r>
              <a:rPr lang="en-US" sz="1050" dirty="0"/>
              <a:t>20+ tools covering the entire ML development lifecycle</a:t>
            </a:r>
          </a:p>
        </p:txBody>
      </p:sp>
      <p:sp>
        <p:nvSpPr>
          <p:cNvPr id="3" name="Title 2">
            <a:extLst>
              <a:ext uri="{FF2B5EF4-FFF2-40B4-BE49-F238E27FC236}">
                <a16:creationId xmlns:a16="http://schemas.microsoft.com/office/drawing/2014/main" id="{6D7841A8-3CAB-4447-ADCC-F552B3979ECE}"/>
              </a:ext>
            </a:extLst>
          </p:cNvPr>
          <p:cNvSpPr>
            <a:spLocks noGrp="1"/>
          </p:cNvSpPr>
          <p:nvPr>
            <p:ph type="title"/>
          </p:nvPr>
        </p:nvSpPr>
        <p:spPr/>
        <p:txBody>
          <a:bodyPr/>
          <a:lstStyle/>
          <a:p>
            <a:r>
              <a:rPr lang="en-US" dirty="0"/>
              <a:t>Amazon </a:t>
            </a:r>
            <a:r>
              <a:rPr lang="en-US" dirty="0" err="1"/>
              <a:t>SageMaker</a:t>
            </a:r>
            <a:r>
              <a:rPr lang="en-US" dirty="0"/>
              <a:t> key benefits</a:t>
            </a:r>
          </a:p>
        </p:txBody>
      </p:sp>
      <p:sp>
        <p:nvSpPr>
          <p:cNvPr id="4" name="Text Placeholder 3">
            <a:extLst>
              <a:ext uri="{FF2B5EF4-FFF2-40B4-BE49-F238E27FC236}">
                <a16:creationId xmlns:a16="http://schemas.microsoft.com/office/drawing/2014/main" id="{0CF4F6D6-3739-684F-BCC2-7EB2EA1CFDF0}"/>
              </a:ext>
            </a:extLst>
          </p:cNvPr>
          <p:cNvSpPr>
            <a:spLocks noGrp="1"/>
          </p:cNvSpPr>
          <p:nvPr>
            <p:ph type="body" sz="quarter" idx="10"/>
          </p:nvPr>
        </p:nvSpPr>
        <p:spPr/>
        <p:txBody>
          <a:bodyPr/>
          <a:lstStyle/>
          <a:p>
            <a:r>
              <a:rPr lang="en-US" sz="2000" dirty="0"/>
              <a:t>The most complete, </a:t>
            </a:r>
            <a:br>
              <a:rPr lang="en-US" sz="2000" dirty="0"/>
            </a:br>
            <a:r>
              <a:rPr lang="en-US" sz="2000" dirty="0"/>
              <a:t>end-to-end ML service</a:t>
            </a:r>
          </a:p>
        </p:txBody>
      </p:sp>
      <p:sp>
        <p:nvSpPr>
          <p:cNvPr id="5" name="Text Placeholder 4">
            <a:extLst>
              <a:ext uri="{FF2B5EF4-FFF2-40B4-BE49-F238E27FC236}">
                <a16:creationId xmlns:a16="http://schemas.microsoft.com/office/drawing/2014/main" id="{D44DF88C-A7A2-0242-AEE1-65EA71F89801}"/>
              </a:ext>
            </a:extLst>
          </p:cNvPr>
          <p:cNvSpPr>
            <a:spLocks noGrp="1"/>
          </p:cNvSpPr>
          <p:nvPr>
            <p:ph type="body" sz="quarter" idx="11"/>
          </p:nvPr>
        </p:nvSpPr>
        <p:spPr/>
        <p:txBody>
          <a:bodyPr/>
          <a:lstStyle/>
          <a:p>
            <a:r>
              <a:rPr lang="en-US" sz="1800" dirty="0"/>
              <a:t>Accelerate ML development</a:t>
            </a:r>
          </a:p>
        </p:txBody>
      </p:sp>
      <p:sp>
        <p:nvSpPr>
          <p:cNvPr id="6" name="Text Placeholder 5">
            <a:extLst>
              <a:ext uri="{FF2B5EF4-FFF2-40B4-BE49-F238E27FC236}">
                <a16:creationId xmlns:a16="http://schemas.microsoft.com/office/drawing/2014/main" id="{D412C430-5DEA-CC42-A8CE-3B3CC6096149}"/>
              </a:ext>
            </a:extLst>
          </p:cNvPr>
          <p:cNvSpPr>
            <a:spLocks noGrp="1"/>
          </p:cNvSpPr>
          <p:nvPr>
            <p:ph type="body" sz="quarter" idx="13"/>
          </p:nvPr>
        </p:nvSpPr>
        <p:spPr>
          <a:xfrm>
            <a:off x="4436929" y="3843705"/>
            <a:ext cx="4249737" cy="346309"/>
          </a:xfrm>
        </p:spPr>
        <p:txBody>
          <a:bodyPr/>
          <a:lstStyle/>
          <a:p>
            <a:r>
              <a:rPr lang="en-US" sz="1050" dirty="0"/>
              <a:t>Eliminate costs of writing custom integration code  with integrated functionality optimized for ML</a:t>
            </a:r>
          </a:p>
        </p:txBody>
      </p:sp>
      <p:sp>
        <p:nvSpPr>
          <p:cNvPr id="7" name="Text Placeholder 6">
            <a:extLst>
              <a:ext uri="{FF2B5EF4-FFF2-40B4-BE49-F238E27FC236}">
                <a16:creationId xmlns:a16="http://schemas.microsoft.com/office/drawing/2014/main" id="{9011C898-252F-444B-A761-120A9A3AA57F}"/>
              </a:ext>
            </a:extLst>
          </p:cNvPr>
          <p:cNvSpPr>
            <a:spLocks noGrp="1"/>
          </p:cNvSpPr>
          <p:nvPr>
            <p:ph type="body" sz="quarter" idx="14"/>
          </p:nvPr>
        </p:nvSpPr>
        <p:spPr/>
        <p:txBody>
          <a:bodyPr/>
          <a:lstStyle/>
          <a:p>
            <a:r>
              <a:rPr lang="en-US" sz="1800" dirty="0"/>
              <a:t>Reduce cost</a:t>
            </a:r>
          </a:p>
        </p:txBody>
      </p:sp>
      <p:sp>
        <p:nvSpPr>
          <p:cNvPr id="8" name="Text Placeholder 7">
            <a:extLst>
              <a:ext uri="{FF2B5EF4-FFF2-40B4-BE49-F238E27FC236}">
                <a16:creationId xmlns:a16="http://schemas.microsoft.com/office/drawing/2014/main" id="{1F1EB787-D855-A548-8E98-22FE07C36EC0}"/>
              </a:ext>
            </a:extLst>
          </p:cNvPr>
          <p:cNvSpPr>
            <a:spLocks noGrp="1"/>
          </p:cNvSpPr>
          <p:nvPr>
            <p:ph type="body" sz="quarter" idx="15"/>
          </p:nvPr>
        </p:nvSpPr>
        <p:spPr>
          <a:xfrm>
            <a:off x="4436929" y="2547344"/>
            <a:ext cx="4249737" cy="346309"/>
          </a:xfrm>
        </p:spPr>
        <p:txBody>
          <a:bodyPr/>
          <a:lstStyle/>
          <a:p>
            <a:r>
              <a:rPr lang="en-US" sz="1050" dirty="0"/>
              <a:t>The world’s first integrated development environment (IDE)</a:t>
            </a:r>
          </a:p>
        </p:txBody>
      </p:sp>
      <p:sp>
        <p:nvSpPr>
          <p:cNvPr id="9" name="Text Placeholder 8">
            <a:extLst>
              <a:ext uri="{FF2B5EF4-FFF2-40B4-BE49-F238E27FC236}">
                <a16:creationId xmlns:a16="http://schemas.microsoft.com/office/drawing/2014/main" id="{8EFAEB6D-05D9-4F4F-9C92-F12A2DD4CE25}"/>
              </a:ext>
            </a:extLst>
          </p:cNvPr>
          <p:cNvSpPr>
            <a:spLocks noGrp="1"/>
          </p:cNvSpPr>
          <p:nvPr>
            <p:ph type="body" sz="quarter" idx="16"/>
          </p:nvPr>
        </p:nvSpPr>
        <p:spPr/>
        <p:txBody>
          <a:bodyPr/>
          <a:lstStyle/>
          <a:p>
            <a:r>
              <a:rPr lang="en-US" sz="1800" dirty="0"/>
              <a:t>Boost data scientist productivity</a:t>
            </a:r>
          </a:p>
        </p:txBody>
      </p:sp>
      <p:grpSp>
        <p:nvGrpSpPr>
          <p:cNvPr id="55" name="Graphic 12">
            <a:extLst>
              <a:ext uri="{FF2B5EF4-FFF2-40B4-BE49-F238E27FC236}">
                <a16:creationId xmlns:a16="http://schemas.microsoft.com/office/drawing/2014/main" id="{3E2FAEFD-6D89-4619-B839-ADED3C98B398}"/>
              </a:ext>
            </a:extLst>
          </p:cNvPr>
          <p:cNvGrpSpPr/>
          <p:nvPr/>
        </p:nvGrpSpPr>
        <p:grpSpPr>
          <a:xfrm>
            <a:off x="3726123" y="995757"/>
            <a:ext cx="457200" cy="457200"/>
            <a:chOff x="3577622" y="2200274"/>
            <a:chExt cx="457200" cy="457200"/>
          </a:xfrm>
        </p:grpSpPr>
        <p:sp>
          <p:nvSpPr>
            <p:cNvPr id="56" name="Freeform: Shape 55">
              <a:extLst>
                <a:ext uri="{FF2B5EF4-FFF2-40B4-BE49-F238E27FC236}">
                  <a16:creationId xmlns:a16="http://schemas.microsoft.com/office/drawing/2014/main" id="{2B846E80-A505-460F-A03F-A4A1181B41F3}"/>
                </a:ext>
              </a:extLst>
            </p:cNvPr>
            <p:cNvSpPr/>
            <p:nvPr/>
          </p:nvSpPr>
          <p:spPr>
            <a:xfrm>
              <a:off x="3638269" y="2461152"/>
              <a:ext cx="55504" cy="97817"/>
            </a:xfrm>
            <a:custGeom>
              <a:avLst/>
              <a:gdLst>
                <a:gd name="connsiteX0" fmla="*/ 0 w 55504"/>
                <a:gd name="connsiteY0" fmla="*/ 0 h 97817"/>
                <a:gd name="connsiteX1" fmla="*/ 55504 w 55504"/>
                <a:gd name="connsiteY1" fmla="*/ 97818 h 97817"/>
              </a:gdLst>
              <a:ahLst/>
              <a:cxnLst>
                <a:cxn ang="0">
                  <a:pos x="connsiteX0" y="connsiteY0"/>
                </a:cxn>
                <a:cxn ang="0">
                  <a:pos x="connsiteX1" y="connsiteY1"/>
                </a:cxn>
              </a:cxnLst>
              <a:rect l="l" t="t" r="r" b="b"/>
              <a:pathLst>
                <a:path w="55504" h="97817">
                  <a:moveTo>
                    <a:pt x="0" y="0"/>
                  </a:moveTo>
                  <a:cubicBezTo>
                    <a:pt x="5441" y="30747"/>
                    <a:pt x="19705" y="69586"/>
                    <a:pt x="55504" y="97818"/>
                  </a:cubicBezTo>
                </a:path>
              </a:pathLst>
            </a:custGeom>
            <a:noFill/>
            <a:ln w="12700" cap="flat">
              <a:solidFill>
                <a:srgbClr val="F1F2F2"/>
              </a:solidFill>
              <a:prstDash val="solid"/>
              <a:round/>
            </a:ln>
          </p:spPr>
          <p:txBody>
            <a:bodyPr rtlCol="0" anchor="ctr"/>
            <a:lstStyle/>
            <a:p>
              <a:endParaRPr lang="en-US"/>
            </a:p>
          </p:txBody>
        </p:sp>
        <p:sp>
          <p:nvSpPr>
            <p:cNvPr id="57" name="Freeform: Shape 56">
              <a:extLst>
                <a:ext uri="{FF2B5EF4-FFF2-40B4-BE49-F238E27FC236}">
                  <a16:creationId xmlns:a16="http://schemas.microsoft.com/office/drawing/2014/main" id="{4FB1C877-FAD7-440D-A7BF-C4B2D004B6DE}"/>
                </a:ext>
              </a:extLst>
            </p:cNvPr>
            <p:cNvSpPr/>
            <p:nvPr/>
          </p:nvSpPr>
          <p:spPr>
            <a:xfrm>
              <a:off x="3635204" y="2395521"/>
              <a:ext cx="2928" cy="43251"/>
            </a:xfrm>
            <a:custGeom>
              <a:avLst/>
              <a:gdLst>
                <a:gd name="connsiteX0" fmla="*/ 2928 w 2928"/>
                <a:gd name="connsiteY0" fmla="*/ 0 h 43251"/>
                <a:gd name="connsiteX1" fmla="*/ 642 w 2928"/>
                <a:gd name="connsiteY1" fmla="*/ 15819 h 43251"/>
                <a:gd name="connsiteX2" fmla="*/ 482 w 2928"/>
                <a:gd name="connsiteY2" fmla="*/ 43251 h 43251"/>
              </a:gdLst>
              <a:ahLst/>
              <a:cxnLst>
                <a:cxn ang="0">
                  <a:pos x="connsiteX0" y="connsiteY0"/>
                </a:cxn>
                <a:cxn ang="0">
                  <a:pos x="connsiteX1" y="connsiteY1"/>
                </a:cxn>
                <a:cxn ang="0">
                  <a:pos x="connsiteX2" y="connsiteY2"/>
                </a:cxn>
              </a:cxnLst>
              <a:rect l="l" t="t" r="r" b="b"/>
              <a:pathLst>
                <a:path w="2928" h="43251">
                  <a:moveTo>
                    <a:pt x="2928" y="0"/>
                  </a:moveTo>
                  <a:cubicBezTo>
                    <a:pt x="1900" y="5144"/>
                    <a:pt x="1077" y="10424"/>
                    <a:pt x="642" y="15819"/>
                  </a:cubicBezTo>
                  <a:cubicBezTo>
                    <a:pt x="-157" y="24943"/>
                    <a:pt x="-210" y="34119"/>
                    <a:pt x="482" y="43251"/>
                  </a:cubicBezTo>
                </a:path>
              </a:pathLst>
            </a:custGeom>
            <a:noFill/>
            <a:ln w="12700" cap="flat">
              <a:solidFill>
                <a:srgbClr val="F1F2F2"/>
              </a:solidFill>
              <a:prstDash val="solid"/>
              <a:round/>
            </a:ln>
          </p:spPr>
          <p:txBody>
            <a:bodyPr rtlCol="0" anchor="ctr"/>
            <a:lstStyle/>
            <a:p>
              <a:endParaRPr lang="en-US"/>
            </a:p>
          </p:txBody>
        </p:sp>
        <p:sp>
          <p:nvSpPr>
            <p:cNvPr id="58" name="Freeform: Shape 57">
              <a:extLst>
                <a:ext uri="{FF2B5EF4-FFF2-40B4-BE49-F238E27FC236}">
                  <a16:creationId xmlns:a16="http://schemas.microsoft.com/office/drawing/2014/main" id="{C846FED1-83BF-4C82-A5A6-4074B60A8E29}"/>
                </a:ext>
              </a:extLst>
            </p:cNvPr>
            <p:cNvSpPr/>
            <p:nvPr/>
          </p:nvSpPr>
          <p:spPr>
            <a:xfrm>
              <a:off x="3649219" y="2276580"/>
              <a:ext cx="79004" cy="84581"/>
            </a:xfrm>
            <a:custGeom>
              <a:avLst/>
              <a:gdLst>
                <a:gd name="connsiteX0" fmla="*/ 79004 w 79004"/>
                <a:gd name="connsiteY0" fmla="*/ 0 h 84581"/>
                <a:gd name="connsiteX1" fmla="*/ 70866 w 79004"/>
                <a:gd name="connsiteY1" fmla="*/ 4572 h 84581"/>
                <a:gd name="connsiteX2" fmla="*/ 0 w 79004"/>
                <a:gd name="connsiteY2" fmla="*/ 84582 h 84581"/>
              </a:gdLst>
              <a:ahLst/>
              <a:cxnLst>
                <a:cxn ang="0">
                  <a:pos x="connsiteX0" y="connsiteY0"/>
                </a:cxn>
                <a:cxn ang="0">
                  <a:pos x="connsiteX1" y="connsiteY1"/>
                </a:cxn>
                <a:cxn ang="0">
                  <a:pos x="connsiteX2" y="connsiteY2"/>
                </a:cxn>
              </a:cxnLst>
              <a:rect l="l" t="t" r="r" b="b"/>
              <a:pathLst>
                <a:path w="79004" h="84581">
                  <a:moveTo>
                    <a:pt x="79004" y="0"/>
                  </a:moveTo>
                  <a:cubicBezTo>
                    <a:pt x="76307" y="1417"/>
                    <a:pt x="73586" y="2903"/>
                    <a:pt x="70866" y="4572"/>
                  </a:cubicBezTo>
                  <a:cubicBezTo>
                    <a:pt x="45286" y="19362"/>
                    <a:pt x="16756" y="47114"/>
                    <a:pt x="0" y="84582"/>
                  </a:cubicBezTo>
                </a:path>
              </a:pathLst>
            </a:custGeom>
            <a:noFill/>
            <a:ln w="12700" cap="flat">
              <a:solidFill>
                <a:srgbClr val="F1F2F2"/>
              </a:solidFill>
              <a:prstDash val="solid"/>
              <a:round/>
            </a:ln>
          </p:spPr>
          <p:txBody>
            <a:bodyPr rtlCol="0" anchor="ctr"/>
            <a:lstStyle/>
            <a:p>
              <a:endParaRPr lang="en-US"/>
            </a:p>
          </p:txBody>
        </p:sp>
        <p:sp>
          <p:nvSpPr>
            <p:cNvPr id="59" name="Freeform: Shape 58">
              <a:extLst>
                <a:ext uri="{FF2B5EF4-FFF2-40B4-BE49-F238E27FC236}">
                  <a16:creationId xmlns:a16="http://schemas.microsoft.com/office/drawing/2014/main" id="{EBCB656D-37DA-4439-A3BE-D12740401DD4}"/>
                </a:ext>
              </a:extLst>
            </p:cNvPr>
            <p:cNvSpPr/>
            <p:nvPr/>
          </p:nvSpPr>
          <p:spPr>
            <a:xfrm>
              <a:off x="3748157" y="2256763"/>
              <a:ext cx="198584" cy="73926"/>
            </a:xfrm>
            <a:custGeom>
              <a:avLst/>
              <a:gdLst>
                <a:gd name="connsiteX0" fmla="*/ 198585 w 198584"/>
                <a:gd name="connsiteY0" fmla="*/ 73926 h 73926"/>
                <a:gd name="connsiteX1" fmla="*/ 0 w 198584"/>
                <a:gd name="connsiteY1" fmla="*/ 10901 h 73926"/>
              </a:gdLst>
              <a:ahLst/>
              <a:cxnLst>
                <a:cxn ang="0">
                  <a:pos x="connsiteX0" y="connsiteY0"/>
                </a:cxn>
                <a:cxn ang="0">
                  <a:pos x="connsiteX1" y="connsiteY1"/>
                </a:cxn>
              </a:cxnLst>
              <a:rect l="l" t="t" r="r" b="b"/>
              <a:pathLst>
                <a:path w="198584" h="73926">
                  <a:moveTo>
                    <a:pt x="198585" y="73926"/>
                  </a:moveTo>
                  <a:cubicBezTo>
                    <a:pt x="169233" y="28092"/>
                    <a:pt x="88994" y="-22749"/>
                    <a:pt x="0" y="10901"/>
                  </a:cubicBezTo>
                </a:path>
              </a:pathLst>
            </a:custGeom>
            <a:noFill/>
            <a:ln w="12700" cap="flat">
              <a:solidFill>
                <a:srgbClr val="F1F2F2"/>
              </a:solidFill>
              <a:prstDash val="solid"/>
              <a:round/>
            </a:ln>
          </p:spPr>
          <p:txBody>
            <a:bodyPr rtlCol="0" anchor="ctr"/>
            <a:lstStyle/>
            <a:p>
              <a:endParaRPr lang="en-US"/>
            </a:p>
          </p:txBody>
        </p:sp>
        <p:sp>
          <p:nvSpPr>
            <p:cNvPr id="60" name="Freeform: Shape 59">
              <a:extLst>
                <a:ext uri="{FF2B5EF4-FFF2-40B4-BE49-F238E27FC236}">
                  <a16:creationId xmlns:a16="http://schemas.microsoft.com/office/drawing/2014/main" id="{9C06B7E8-F6AF-45AC-B559-B83A0C6D11E4}"/>
                </a:ext>
              </a:extLst>
            </p:cNvPr>
            <p:cNvSpPr/>
            <p:nvPr/>
          </p:nvSpPr>
          <p:spPr>
            <a:xfrm>
              <a:off x="3922510" y="2307098"/>
              <a:ext cx="30723" cy="27820"/>
            </a:xfrm>
            <a:custGeom>
              <a:avLst/>
              <a:gdLst>
                <a:gd name="connsiteX0" fmla="*/ 30724 w 30723"/>
                <a:gd name="connsiteY0" fmla="*/ 640 h 27820"/>
                <a:gd name="connsiteX1" fmla="*/ 26198 w 30723"/>
                <a:gd name="connsiteY1" fmla="*/ 0 h 27820"/>
                <a:gd name="connsiteX2" fmla="*/ 22997 w 30723"/>
                <a:gd name="connsiteY2" fmla="*/ 22311 h 27820"/>
                <a:gd name="connsiteX3" fmla="*/ 960 w 30723"/>
                <a:gd name="connsiteY3" fmla="*/ 17465 h 27820"/>
                <a:gd name="connsiteX4" fmla="*/ 0 w 30723"/>
                <a:gd name="connsiteY4" fmla="*/ 21946 h 27820"/>
                <a:gd name="connsiteX5" fmla="*/ 26815 w 30723"/>
                <a:gd name="connsiteY5" fmla="*/ 27821 h 27820"/>
                <a:gd name="connsiteX6" fmla="*/ 30724 w 30723"/>
                <a:gd name="connsiteY6" fmla="*/ 640 h 27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723" h="27820">
                  <a:moveTo>
                    <a:pt x="30724" y="640"/>
                  </a:moveTo>
                  <a:lnTo>
                    <a:pt x="26198" y="0"/>
                  </a:lnTo>
                  <a:lnTo>
                    <a:pt x="22997" y="22311"/>
                  </a:lnTo>
                  <a:lnTo>
                    <a:pt x="960" y="17465"/>
                  </a:lnTo>
                  <a:lnTo>
                    <a:pt x="0" y="21946"/>
                  </a:lnTo>
                  <a:lnTo>
                    <a:pt x="26815" y="27821"/>
                  </a:lnTo>
                  <a:lnTo>
                    <a:pt x="30724" y="640"/>
                  </a:lnTo>
                  <a:close/>
                </a:path>
              </a:pathLst>
            </a:custGeom>
            <a:solidFill>
              <a:srgbClr val="F1F2F2"/>
            </a:solidFill>
            <a:ln w="2286"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447FAF41-2743-46A3-AB55-33A129C23EA5}"/>
                </a:ext>
              </a:extLst>
            </p:cNvPr>
            <p:cNvSpPr/>
            <p:nvPr/>
          </p:nvSpPr>
          <p:spPr>
            <a:xfrm>
              <a:off x="3969579" y="2378376"/>
              <a:ext cx="7716" cy="60441"/>
            </a:xfrm>
            <a:custGeom>
              <a:avLst/>
              <a:gdLst>
                <a:gd name="connsiteX0" fmla="*/ 7498 w 7716"/>
                <a:gd name="connsiteY0" fmla="*/ 60442 h 60441"/>
                <a:gd name="connsiteX1" fmla="*/ 0 w 7716"/>
                <a:gd name="connsiteY1" fmla="*/ 0 h 60441"/>
              </a:gdLst>
              <a:ahLst/>
              <a:cxnLst>
                <a:cxn ang="0">
                  <a:pos x="connsiteX0" y="connsiteY0"/>
                </a:cxn>
                <a:cxn ang="0">
                  <a:pos x="connsiteX1" y="connsiteY1"/>
                </a:cxn>
              </a:cxnLst>
              <a:rect l="l" t="t" r="r" b="b"/>
              <a:pathLst>
                <a:path w="7716" h="60441">
                  <a:moveTo>
                    <a:pt x="7498" y="60442"/>
                  </a:moveTo>
                  <a:cubicBezTo>
                    <a:pt x="8515" y="40013"/>
                    <a:pt x="5978" y="19562"/>
                    <a:pt x="0" y="0"/>
                  </a:cubicBezTo>
                </a:path>
              </a:pathLst>
            </a:custGeom>
            <a:noFill/>
            <a:ln w="12700" cap="flat">
              <a:solidFill>
                <a:srgbClr val="F1F2F2"/>
              </a:solidFill>
              <a:prstDash val="solid"/>
              <a:round/>
            </a:ln>
          </p:spPr>
          <p:txBody>
            <a:bodyPr rtlCol="0" anchor="ctr"/>
            <a:lstStyle/>
            <a:p>
              <a:endParaRPr lang="en-US"/>
            </a:p>
          </p:txBody>
        </p:sp>
        <p:sp>
          <p:nvSpPr>
            <p:cNvPr id="62" name="Freeform: Shape 61">
              <a:extLst>
                <a:ext uri="{FF2B5EF4-FFF2-40B4-BE49-F238E27FC236}">
                  <a16:creationId xmlns:a16="http://schemas.microsoft.com/office/drawing/2014/main" id="{DECE36AA-38F0-4467-AA5A-5F19C815888A}"/>
                </a:ext>
              </a:extLst>
            </p:cNvPr>
            <p:cNvSpPr/>
            <p:nvPr/>
          </p:nvSpPr>
          <p:spPr>
            <a:xfrm>
              <a:off x="3963956" y="2452922"/>
              <a:ext cx="11795" cy="41673"/>
            </a:xfrm>
            <a:custGeom>
              <a:avLst/>
              <a:gdLst>
                <a:gd name="connsiteX0" fmla="*/ 0 w 11795"/>
                <a:gd name="connsiteY0" fmla="*/ 41674 h 41673"/>
                <a:gd name="connsiteX1" fmla="*/ 11796 w 11795"/>
                <a:gd name="connsiteY1" fmla="*/ 0 h 41673"/>
              </a:gdLst>
              <a:ahLst/>
              <a:cxnLst>
                <a:cxn ang="0">
                  <a:pos x="connsiteX0" y="connsiteY0"/>
                </a:cxn>
                <a:cxn ang="0">
                  <a:pos x="connsiteX1" y="connsiteY1"/>
                </a:cxn>
              </a:cxnLst>
              <a:rect l="l" t="t" r="r" b="b"/>
              <a:pathLst>
                <a:path w="11795" h="41673">
                  <a:moveTo>
                    <a:pt x="0" y="41674"/>
                  </a:moveTo>
                  <a:cubicBezTo>
                    <a:pt x="5754" y="28365"/>
                    <a:pt x="9720" y="14352"/>
                    <a:pt x="11796" y="0"/>
                  </a:cubicBezTo>
                </a:path>
              </a:pathLst>
            </a:custGeom>
            <a:noFill/>
            <a:ln w="12700" cap="flat">
              <a:solidFill>
                <a:srgbClr val="F1F2F2"/>
              </a:solidFill>
              <a:prstDash val="solid"/>
              <a:round/>
            </a:ln>
          </p:spPr>
          <p:txBody>
            <a:bodyPr rtlCol="0" anchor="ctr"/>
            <a:lstStyle/>
            <a:p>
              <a:endParaRPr lang="en-US"/>
            </a:p>
          </p:txBody>
        </p:sp>
        <p:sp>
          <p:nvSpPr>
            <p:cNvPr id="63" name="Freeform: Shape 62">
              <a:extLst>
                <a:ext uri="{FF2B5EF4-FFF2-40B4-BE49-F238E27FC236}">
                  <a16:creationId xmlns:a16="http://schemas.microsoft.com/office/drawing/2014/main" id="{C67DF4FF-287B-4F76-BF17-9FE9BC34EC5F}"/>
                </a:ext>
              </a:extLst>
            </p:cNvPr>
            <p:cNvSpPr/>
            <p:nvPr/>
          </p:nvSpPr>
          <p:spPr>
            <a:xfrm>
              <a:off x="3734144" y="2510072"/>
              <a:ext cx="222153" cy="90895"/>
            </a:xfrm>
            <a:custGeom>
              <a:avLst/>
              <a:gdLst>
                <a:gd name="connsiteX0" fmla="*/ 0 w 222153"/>
                <a:gd name="connsiteY0" fmla="*/ 74638 h 90895"/>
                <a:gd name="connsiteX1" fmla="*/ 157985 w 222153"/>
                <a:gd name="connsiteY1" fmla="*/ 66614 h 90895"/>
                <a:gd name="connsiteX2" fmla="*/ 222153 w 222153"/>
                <a:gd name="connsiteY2" fmla="*/ 0 h 90895"/>
              </a:gdLst>
              <a:ahLst/>
              <a:cxnLst>
                <a:cxn ang="0">
                  <a:pos x="connsiteX0" y="connsiteY0"/>
                </a:cxn>
                <a:cxn ang="0">
                  <a:pos x="connsiteX1" y="connsiteY1"/>
                </a:cxn>
                <a:cxn ang="0">
                  <a:pos x="connsiteX2" y="connsiteY2"/>
                </a:cxn>
              </a:cxnLst>
              <a:rect l="l" t="t" r="r" b="b"/>
              <a:pathLst>
                <a:path w="222153" h="90895">
                  <a:moveTo>
                    <a:pt x="0" y="74638"/>
                  </a:moveTo>
                  <a:cubicBezTo>
                    <a:pt x="43434" y="94960"/>
                    <a:pt x="99761" y="100310"/>
                    <a:pt x="157985" y="66614"/>
                  </a:cubicBezTo>
                  <a:cubicBezTo>
                    <a:pt x="184862" y="50441"/>
                    <a:pt x="206995" y="27462"/>
                    <a:pt x="222153" y="0"/>
                  </a:cubicBezTo>
                </a:path>
              </a:pathLst>
            </a:custGeom>
            <a:noFill/>
            <a:ln w="12700" cap="flat">
              <a:solidFill>
                <a:srgbClr val="F1F2F2"/>
              </a:solidFill>
              <a:prstDash val="solid"/>
              <a:round/>
            </a:ln>
          </p:spPr>
          <p:txBody>
            <a:bodyPr rtlCol="0" anchor="ctr"/>
            <a:lstStyle/>
            <a:p>
              <a:endParaRPr lang="en-US"/>
            </a:p>
          </p:txBody>
        </p:sp>
        <p:sp>
          <p:nvSpPr>
            <p:cNvPr id="64" name="Freeform: Shape 63">
              <a:extLst>
                <a:ext uri="{FF2B5EF4-FFF2-40B4-BE49-F238E27FC236}">
                  <a16:creationId xmlns:a16="http://schemas.microsoft.com/office/drawing/2014/main" id="{AAD050EA-7DF5-4B00-9504-CA4D174C2865}"/>
                </a:ext>
              </a:extLst>
            </p:cNvPr>
            <p:cNvSpPr/>
            <p:nvPr/>
          </p:nvSpPr>
          <p:spPr>
            <a:xfrm>
              <a:off x="3729686" y="2573600"/>
              <a:ext cx="27454" cy="34198"/>
            </a:xfrm>
            <a:custGeom>
              <a:avLst/>
              <a:gdLst>
                <a:gd name="connsiteX0" fmla="*/ 10813 w 27454"/>
                <a:gd name="connsiteY0" fmla="*/ 34199 h 34198"/>
                <a:gd name="connsiteX1" fmla="*/ 15019 w 27454"/>
                <a:gd name="connsiteY1" fmla="*/ 32393 h 34198"/>
                <a:gd name="connsiteX2" fmla="*/ 6126 w 27454"/>
                <a:gd name="connsiteY2" fmla="*/ 11681 h 34198"/>
                <a:gd name="connsiteX3" fmla="*/ 27455 w 27454"/>
                <a:gd name="connsiteY3" fmla="*/ 4321 h 34198"/>
                <a:gd name="connsiteX4" fmla="*/ 25946 w 27454"/>
                <a:gd name="connsiteY4" fmla="*/ 0 h 34198"/>
                <a:gd name="connsiteX5" fmla="*/ 0 w 27454"/>
                <a:gd name="connsiteY5" fmla="*/ 8961 h 34198"/>
                <a:gd name="connsiteX6" fmla="*/ 10813 w 27454"/>
                <a:gd name="connsiteY6" fmla="*/ 34199 h 34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454" h="34198">
                  <a:moveTo>
                    <a:pt x="10813" y="34199"/>
                  </a:moveTo>
                  <a:lnTo>
                    <a:pt x="15019" y="32393"/>
                  </a:lnTo>
                  <a:lnTo>
                    <a:pt x="6126" y="11681"/>
                  </a:lnTo>
                  <a:lnTo>
                    <a:pt x="27455" y="4321"/>
                  </a:lnTo>
                  <a:lnTo>
                    <a:pt x="25946" y="0"/>
                  </a:lnTo>
                  <a:lnTo>
                    <a:pt x="0" y="8961"/>
                  </a:lnTo>
                  <a:lnTo>
                    <a:pt x="10813" y="34199"/>
                  </a:lnTo>
                  <a:close/>
                </a:path>
              </a:pathLst>
            </a:custGeom>
            <a:solidFill>
              <a:srgbClr val="F1F2F2"/>
            </a:solidFill>
            <a:ln w="2286"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364487A8-A3DE-4937-90D6-4C58B15F577E}"/>
                </a:ext>
              </a:extLst>
            </p:cNvPr>
            <p:cNvSpPr/>
            <p:nvPr/>
          </p:nvSpPr>
          <p:spPr>
            <a:xfrm>
              <a:off x="3682823" y="2376318"/>
              <a:ext cx="51229" cy="2286"/>
            </a:xfrm>
            <a:custGeom>
              <a:avLst/>
              <a:gdLst>
                <a:gd name="connsiteX0" fmla="*/ 0 w 51229"/>
                <a:gd name="connsiteY0" fmla="*/ 0 h 2286"/>
                <a:gd name="connsiteX1" fmla="*/ 51229 w 51229"/>
                <a:gd name="connsiteY1" fmla="*/ 0 h 2286"/>
              </a:gdLst>
              <a:ahLst/>
              <a:cxnLst>
                <a:cxn ang="0">
                  <a:pos x="connsiteX0" y="connsiteY0"/>
                </a:cxn>
                <a:cxn ang="0">
                  <a:pos x="connsiteX1" y="connsiteY1"/>
                </a:cxn>
              </a:cxnLst>
              <a:rect l="l" t="t" r="r" b="b"/>
              <a:pathLst>
                <a:path w="51229" h="2286">
                  <a:moveTo>
                    <a:pt x="0" y="0"/>
                  </a:moveTo>
                  <a:lnTo>
                    <a:pt x="51229" y="0"/>
                  </a:lnTo>
                </a:path>
              </a:pathLst>
            </a:custGeom>
            <a:ln w="12700" cap="flat">
              <a:solidFill>
                <a:srgbClr val="FF9900"/>
              </a:solidFill>
              <a:prstDash val="solid"/>
              <a:round/>
            </a:ln>
          </p:spPr>
          <p:txBody>
            <a:bodyPr rtlCol="0" anchor="ctr"/>
            <a:lstStyle/>
            <a:p>
              <a:endParaRPr lang="en-US"/>
            </a:p>
          </p:txBody>
        </p:sp>
        <p:sp>
          <p:nvSpPr>
            <p:cNvPr id="66" name="Freeform: Shape 65">
              <a:extLst>
                <a:ext uri="{FF2B5EF4-FFF2-40B4-BE49-F238E27FC236}">
                  <a16:creationId xmlns:a16="http://schemas.microsoft.com/office/drawing/2014/main" id="{76DFFD71-6456-49FF-A798-510AFE7B6BBD}"/>
                </a:ext>
              </a:extLst>
            </p:cNvPr>
            <p:cNvSpPr/>
            <p:nvPr/>
          </p:nvSpPr>
          <p:spPr>
            <a:xfrm>
              <a:off x="3648648" y="2393395"/>
              <a:ext cx="42702" cy="2286"/>
            </a:xfrm>
            <a:custGeom>
              <a:avLst/>
              <a:gdLst>
                <a:gd name="connsiteX0" fmla="*/ 0 w 42702"/>
                <a:gd name="connsiteY0" fmla="*/ 0 h 2286"/>
                <a:gd name="connsiteX1" fmla="*/ 42702 w 42702"/>
                <a:gd name="connsiteY1" fmla="*/ 0 h 2286"/>
              </a:gdLst>
              <a:ahLst/>
              <a:cxnLst>
                <a:cxn ang="0">
                  <a:pos x="connsiteX0" y="connsiteY0"/>
                </a:cxn>
                <a:cxn ang="0">
                  <a:pos x="connsiteX1" y="connsiteY1"/>
                </a:cxn>
              </a:cxnLst>
              <a:rect l="l" t="t" r="r" b="b"/>
              <a:pathLst>
                <a:path w="42702" h="2286">
                  <a:moveTo>
                    <a:pt x="0" y="0"/>
                  </a:moveTo>
                  <a:lnTo>
                    <a:pt x="42702" y="0"/>
                  </a:lnTo>
                </a:path>
              </a:pathLst>
            </a:custGeom>
            <a:ln w="12700" cap="flat">
              <a:solidFill>
                <a:srgbClr val="FF9900"/>
              </a:solidFill>
              <a:prstDash val="solid"/>
              <a:round/>
            </a:ln>
          </p:spPr>
          <p:txBody>
            <a:bodyPr rtlCol="0" anchor="ctr"/>
            <a:lstStyle/>
            <a:p>
              <a:endParaRPr lang="en-US"/>
            </a:p>
          </p:txBody>
        </p:sp>
        <p:sp>
          <p:nvSpPr>
            <p:cNvPr id="67" name="Freeform: Shape 66">
              <a:extLst>
                <a:ext uri="{FF2B5EF4-FFF2-40B4-BE49-F238E27FC236}">
                  <a16:creationId xmlns:a16="http://schemas.microsoft.com/office/drawing/2014/main" id="{CC187300-0450-4A89-B713-A30C946425A5}"/>
                </a:ext>
              </a:extLst>
            </p:cNvPr>
            <p:cNvSpPr/>
            <p:nvPr/>
          </p:nvSpPr>
          <p:spPr>
            <a:xfrm>
              <a:off x="3635846" y="2376318"/>
              <a:ext cx="25626" cy="2286"/>
            </a:xfrm>
            <a:custGeom>
              <a:avLst/>
              <a:gdLst>
                <a:gd name="connsiteX0" fmla="*/ 25626 w 25626"/>
                <a:gd name="connsiteY0" fmla="*/ 0 h 2286"/>
                <a:gd name="connsiteX1" fmla="*/ 0 w 25626"/>
                <a:gd name="connsiteY1" fmla="*/ 0 h 2286"/>
              </a:gdLst>
              <a:ahLst/>
              <a:cxnLst>
                <a:cxn ang="0">
                  <a:pos x="connsiteX0" y="connsiteY0"/>
                </a:cxn>
                <a:cxn ang="0">
                  <a:pos x="connsiteX1" y="connsiteY1"/>
                </a:cxn>
              </a:cxnLst>
              <a:rect l="l" t="t" r="r" b="b"/>
              <a:pathLst>
                <a:path w="25626" h="2286">
                  <a:moveTo>
                    <a:pt x="25626" y="0"/>
                  </a:moveTo>
                  <a:lnTo>
                    <a:pt x="0" y="0"/>
                  </a:lnTo>
                </a:path>
              </a:pathLst>
            </a:custGeom>
            <a:ln w="12700" cap="flat">
              <a:solidFill>
                <a:srgbClr val="FF9900"/>
              </a:solidFill>
              <a:prstDash val="solid"/>
              <a:round/>
            </a:ln>
          </p:spPr>
          <p:txBody>
            <a:bodyPr rtlCol="0" anchor="ctr"/>
            <a:lstStyle/>
            <a:p>
              <a:endParaRPr lang="en-US"/>
            </a:p>
          </p:txBody>
        </p:sp>
        <p:sp>
          <p:nvSpPr>
            <p:cNvPr id="68" name="Freeform: Shape 67">
              <a:extLst>
                <a:ext uri="{FF2B5EF4-FFF2-40B4-BE49-F238E27FC236}">
                  <a16:creationId xmlns:a16="http://schemas.microsoft.com/office/drawing/2014/main" id="{53F59F2D-1079-4C17-8253-91233EE78E35}"/>
                </a:ext>
              </a:extLst>
            </p:cNvPr>
            <p:cNvSpPr/>
            <p:nvPr/>
          </p:nvSpPr>
          <p:spPr>
            <a:xfrm>
              <a:off x="3699900" y="2393395"/>
              <a:ext cx="21351" cy="2286"/>
            </a:xfrm>
            <a:custGeom>
              <a:avLst/>
              <a:gdLst>
                <a:gd name="connsiteX0" fmla="*/ 21351 w 21351"/>
                <a:gd name="connsiteY0" fmla="*/ 0 h 2286"/>
                <a:gd name="connsiteX1" fmla="*/ 0 w 21351"/>
                <a:gd name="connsiteY1" fmla="*/ 0 h 2286"/>
              </a:gdLst>
              <a:ahLst/>
              <a:cxnLst>
                <a:cxn ang="0">
                  <a:pos x="connsiteX0" y="connsiteY0"/>
                </a:cxn>
                <a:cxn ang="0">
                  <a:pos x="connsiteX1" y="connsiteY1"/>
                </a:cxn>
              </a:cxnLst>
              <a:rect l="l" t="t" r="r" b="b"/>
              <a:pathLst>
                <a:path w="21351" h="2286">
                  <a:moveTo>
                    <a:pt x="21351" y="0"/>
                  </a:moveTo>
                  <a:lnTo>
                    <a:pt x="0" y="0"/>
                  </a:lnTo>
                </a:path>
              </a:pathLst>
            </a:custGeom>
            <a:ln w="12700" cap="flat">
              <a:solidFill>
                <a:srgbClr val="FF9900"/>
              </a:solidFill>
              <a:prstDash val="solid"/>
              <a:round/>
            </a:ln>
          </p:spPr>
          <p:txBody>
            <a:bodyPr rtlCol="0" anchor="ctr"/>
            <a:lstStyle/>
            <a:p>
              <a:endParaRPr lang="en-US"/>
            </a:p>
          </p:txBody>
        </p:sp>
        <p:sp>
          <p:nvSpPr>
            <p:cNvPr id="69" name="Freeform: Shape 68">
              <a:extLst>
                <a:ext uri="{FF2B5EF4-FFF2-40B4-BE49-F238E27FC236}">
                  <a16:creationId xmlns:a16="http://schemas.microsoft.com/office/drawing/2014/main" id="{05F07FA1-C40B-49E4-A008-662B12EDDC80}"/>
                </a:ext>
              </a:extLst>
            </p:cNvPr>
            <p:cNvSpPr/>
            <p:nvPr/>
          </p:nvSpPr>
          <p:spPr>
            <a:xfrm>
              <a:off x="3715307" y="2336165"/>
              <a:ext cx="182880" cy="182879"/>
            </a:xfrm>
            <a:custGeom>
              <a:avLst/>
              <a:gdLst>
                <a:gd name="connsiteX0" fmla="*/ 0 w 182880"/>
                <a:gd name="connsiteY0" fmla="*/ 91382 h 182879"/>
                <a:gd name="connsiteX1" fmla="*/ 91383 w 182880"/>
                <a:gd name="connsiteY1" fmla="*/ 182880 h 182879"/>
                <a:gd name="connsiteX2" fmla="*/ 182880 w 182880"/>
                <a:gd name="connsiteY2" fmla="*/ 91497 h 182879"/>
                <a:gd name="connsiteX3" fmla="*/ 91497 w 182880"/>
                <a:gd name="connsiteY3" fmla="*/ 0 h 182879"/>
                <a:gd name="connsiteX4" fmla="*/ 24300 w 182880"/>
                <a:gd name="connsiteY4" fmla="*/ 29363 h 182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880" h="182879">
                  <a:moveTo>
                    <a:pt x="0" y="91382"/>
                  </a:moveTo>
                  <a:cubicBezTo>
                    <a:pt x="-32" y="141882"/>
                    <a:pt x="40881" y="182848"/>
                    <a:pt x="91383" y="182880"/>
                  </a:cubicBezTo>
                  <a:cubicBezTo>
                    <a:pt x="141883" y="182912"/>
                    <a:pt x="182848" y="141999"/>
                    <a:pt x="182880" y="91497"/>
                  </a:cubicBezTo>
                  <a:cubicBezTo>
                    <a:pt x="182912" y="40997"/>
                    <a:pt x="141999" y="32"/>
                    <a:pt x="91497" y="0"/>
                  </a:cubicBezTo>
                  <a:cubicBezTo>
                    <a:pt x="65983" y="-16"/>
                    <a:pt x="41622" y="10629"/>
                    <a:pt x="24300" y="29363"/>
                  </a:cubicBezTo>
                </a:path>
              </a:pathLst>
            </a:custGeom>
            <a:noFill/>
            <a:ln w="12700" cap="flat">
              <a:solidFill>
                <a:srgbClr val="FF9900"/>
              </a:solidFill>
              <a:prstDash val="solid"/>
              <a:round/>
            </a:ln>
          </p:spPr>
          <p:txBody>
            <a:bodyPr rtlCol="0" anchor="ctr"/>
            <a:lstStyle/>
            <a:p>
              <a:endParaRPr lang="en-US"/>
            </a:p>
          </p:txBody>
        </p:sp>
        <p:sp>
          <p:nvSpPr>
            <p:cNvPr id="70" name="Freeform: Shape 69">
              <a:extLst>
                <a:ext uri="{FF2B5EF4-FFF2-40B4-BE49-F238E27FC236}">
                  <a16:creationId xmlns:a16="http://schemas.microsoft.com/office/drawing/2014/main" id="{A3E38397-0382-439D-9F02-B57B0A413645}"/>
                </a:ext>
              </a:extLst>
            </p:cNvPr>
            <p:cNvSpPr/>
            <p:nvPr/>
          </p:nvSpPr>
          <p:spPr>
            <a:xfrm>
              <a:off x="3737230" y="2358122"/>
              <a:ext cx="138897" cy="138897"/>
            </a:xfrm>
            <a:custGeom>
              <a:avLst/>
              <a:gdLst>
                <a:gd name="connsiteX0" fmla="*/ 138897 w 138897"/>
                <a:gd name="connsiteY0" fmla="*/ 69426 h 138897"/>
                <a:gd name="connsiteX1" fmla="*/ 69472 w 138897"/>
                <a:gd name="connsiteY1" fmla="*/ 138897 h 138897"/>
                <a:gd name="connsiteX2" fmla="*/ 0 w 138897"/>
                <a:gd name="connsiteY2" fmla="*/ 69472 h 138897"/>
                <a:gd name="connsiteX3" fmla="*/ 69426 w 138897"/>
                <a:gd name="connsiteY3" fmla="*/ 0 h 138897"/>
                <a:gd name="connsiteX4" fmla="*/ 69449 w 138897"/>
                <a:gd name="connsiteY4" fmla="*/ 0 h 138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897" h="138897">
                  <a:moveTo>
                    <a:pt x="138897" y="69426"/>
                  </a:moveTo>
                  <a:cubicBezTo>
                    <a:pt x="138911" y="107780"/>
                    <a:pt x="107826" y="138884"/>
                    <a:pt x="69472" y="138897"/>
                  </a:cubicBezTo>
                  <a:cubicBezTo>
                    <a:pt x="31116" y="138911"/>
                    <a:pt x="13" y="107826"/>
                    <a:pt x="0" y="69472"/>
                  </a:cubicBezTo>
                  <a:cubicBezTo>
                    <a:pt x="-13" y="31116"/>
                    <a:pt x="31070" y="13"/>
                    <a:pt x="69426" y="0"/>
                  </a:cubicBezTo>
                  <a:cubicBezTo>
                    <a:pt x="69433" y="0"/>
                    <a:pt x="69442" y="0"/>
                    <a:pt x="69449" y="0"/>
                  </a:cubicBezTo>
                </a:path>
              </a:pathLst>
            </a:custGeom>
            <a:noFill/>
            <a:ln w="12700" cap="flat">
              <a:solidFill>
                <a:srgbClr val="FF9900"/>
              </a:solidFill>
              <a:prstDash val="solid"/>
              <a:round/>
            </a:ln>
          </p:spPr>
          <p:txBody>
            <a:bodyPr rtlCol="0" anchor="ctr"/>
            <a:lstStyle/>
            <a:p>
              <a:endParaRPr lang="en-US"/>
            </a:p>
          </p:txBody>
        </p:sp>
        <p:sp>
          <p:nvSpPr>
            <p:cNvPr id="71" name="Freeform: Shape 70">
              <a:extLst>
                <a:ext uri="{FF2B5EF4-FFF2-40B4-BE49-F238E27FC236}">
                  <a16:creationId xmlns:a16="http://schemas.microsoft.com/office/drawing/2014/main" id="{0B3C2292-E766-4CC6-B434-3E9F2DF49028}"/>
                </a:ext>
              </a:extLst>
            </p:cNvPr>
            <p:cNvSpPr/>
            <p:nvPr/>
          </p:nvSpPr>
          <p:spPr>
            <a:xfrm>
              <a:off x="3682823" y="2410471"/>
              <a:ext cx="25603" cy="2286"/>
            </a:xfrm>
            <a:custGeom>
              <a:avLst/>
              <a:gdLst>
                <a:gd name="connsiteX0" fmla="*/ 0 w 25603"/>
                <a:gd name="connsiteY0" fmla="*/ 0 h 2286"/>
                <a:gd name="connsiteX1" fmla="*/ 25603 w 25603"/>
                <a:gd name="connsiteY1" fmla="*/ 0 h 2286"/>
              </a:gdLst>
              <a:ahLst/>
              <a:cxnLst>
                <a:cxn ang="0">
                  <a:pos x="connsiteX0" y="connsiteY0"/>
                </a:cxn>
                <a:cxn ang="0">
                  <a:pos x="connsiteX1" y="connsiteY1"/>
                </a:cxn>
              </a:cxnLst>
              <a:rect l="l" t="t" r="r" b="b"/>
              <a:pathLst>
                <a:path w="25603" h="2286">
                  <a:moveTo>
                    <a:pt x="0" y="0"/>
                  </a:moveTo>
                  <a:lnTo>
                    <a:pt x="25603" y="0"/>
                  </a:lnTo>
                </a:path>
              </a:pathLst>
            </a:custGeom>
            <a:ln w="12700" cap="flat">
              <a:solidFill>
                <a:srgbClr val="FF9900"/>
              </a:solidFill>
              <a:prstDash val="solid"/>
              <a:round/>
            </a:ln>
          </p:spPr>
          <p:txBody>
            <a:bodyPr rtlCol="0" anchor="ctr"/>
            <a:lstStyle/>
            <a:p>
              <a:endParaRPr lang="en-US"/>
            </a:p>
          </p:txBody>
        </p:sp>
        <p:sp>
          <p:nvSpPr>
            <p:cNvPr id="72" name="Freeform: Shape 71">
              <a:extLst>
                <a:ext uri="{FF2B5EF4-FFF2-40B4-BE49-F238E27FC236}">
                  <a16:creationId xmlns:a16="http://schemas.microsoft.com/office/drawing/2014/main" id="{554C7150-8EA8-4E58-BD40-99E63B35FFEF}"/>
                </a:ext>
              </a:extLst>
            </p:cNvPr>
            <p:cNvSpPr/>
            <p:nvPr/>
          </p:nvSpPr>
          <p:spPr>
            <a:xfrm>
              <a:off x="3774515" y="2386743"/>
              <a:ext cx="36438" cy="70820"/>
            </a:xfrm>
            <a:custGeom>
              <a:avLst/>
              <a:gdLst>
                <a:gd name="connsiteX0" fmla="*/ 0 w 36438"/>
                <a:gd name="connsiteY0" fmla="*/ 70820 h 70820"/>
                <a:gd name="connsiteX1" fmla="*/ 36439 w 36438"/>
                <a:gd name="connsiteY1" fmla="*/ 41194 h 70820"/>
                <a:gd name="connsiteX2" fmla="*/ 36439 w 36438"/>
                <a:gd name="connsiteY2" fmla="*/ 0 h 70820"/>
              </a:gdLst>
              <a:ahLst/>
              <a:cxnLst>
                <a:cxn ang="0">
                  <a:pos x="connsiteX0" y="connsiteY0"/>
                </a:cxn>
                <a:cxn ang="0">
                  <a:pos x="connsiteX1" y="connsiteY1"/>
                </a:cxn>
                <a:cxn ang="0">
                  <a:pos x="connsiteX2" y="connsiteY2"/>
                </a:cxn>
              </a:cxnLst>
              <a:rect l="l" t="t" r="r" b="b"/>
              <a:pathLst>
                <a:path w="36438" h="70820">
                  <a:moveTo>
                    <a:pt x="0" y="70820"/>
                  </a:moveTo>
                  <a:lnTo>
                    <a:pt x="36439" y="41194"/>
                  </a:lnTo>
                  <a:lnTo>
                    <a:pt x="36439" y="0"/>
                  </a:lnTo>
                </a:path>
              </a:pathLst>
            </a:custGeom>
            <a:noFill/>
            <a:ln w="12700" cap="flat">
              <a:solidFill>
                <a:srgbClr val="FF9900"/>
              </a:solidFill>
              <a:prstDash val="solid"/>
              <a:round/>
            </a:ln>
          </p:spPr>
          <p:txBody>
            <a:bodyPr rtlCol="0" anchor="ctr"/>
            <a:lstStyle/>
            <a:p>
              <a:endParaRPr lang="en-US"/>
            </a:p>
          </p:txBody>
        </p:sp>
      </p:grpSp>
      <p:grpSp>
        <p:nvGrpSpPr>
          <p:cNvPr id="73" name="Graphic 4901">
            <a:extLst>
              <a:ext uri="{FF2B5EF4-FFF2-40B4-BE49-F238E27FC236}">
                <a16:creationId xmlns:a16="http://schemas.microsoft.com/office/drawing/2014/main" id="{1B94F65E-8D5E-4496-A11F-B2A73708AB5E}"/>
              </a:ext>
            </a:extLst>
          </p:cNvPr>
          <p:cNvGrpSpPr/>
          <p:nvPr/>
        </p:nvGrpSpPr>
        <p:grpSpPr>
          <a:xfrm>
            <a:off x="3693948" y="2233450"/>
            <a:ext cx="526832" cy="526832"/>
            <a:chOff x="9008107" y="2476500"/>
            <a:chExt cx="1905000" cy="1905000"/>
          </a:xfrm>
        </p:grpSpPr>
        <p:sp>
          <p:nvSpPr>
            <p:cNvPr id="74" name="Freeform: Shape 73">
              <a:extLst>
                <a:ext uri="{FF2B5EF4-FFF2-40B4-BE49-F238E27FC236}">
                  <a16:creationId xmlns:a16="http://schemas.microsoft.com/office/drawing/2014/main" id="{7D5B5EF5-0EE1-4764-B3AE-E11656EAE842}"/>
                </a:ext>
              </a:extLst>
            </p:cNvPr>
            <p:cNvSpPr/>
            <p:nvPr/>
          </p:nvSpPr>
          <p:spPr>
            <a:xfrm>
              <a:off x="9329290" y="3075241"/>
              <a:ext cx="35242" cy="691895"/>
            </a:xfrm>
            <a:custGeom>
              <a:avLst/>
              <a:gdLst>
                <a:gd name="connsiteX0" fmla="*/ 0 w 35242"/>
                <a:gd name="connsiteY0" fmla="*/ 691896 h 691895"/>
                <a:gd name="connsiteX1" fmla="*/ 0 w 35242"/>
                <a:gd name="connsiteY1" fmla="*/ 0 h 691895"/>
                <a:gd name="connsiteX2" fmla="*/ 35242 w 35242"/>
                <a:gd name="connsiteY2" fmla="*/ 0 h 691895"/>
              </a:gdLst>
              <a:ahLst/>
              <a:cxnLst>
                <a:cxn ang="0">
                  <a:pos x="connsiteX0" y="connsiteY0"/>
                </a:cxn>
                <a:cxn ang="0">
                  <a:pos x="connsiteX1" y="connsiteY1"/>
                </a:cxn>
                <a:cxn ang="0">
                  <a:pos x="connsiteX2" y="connsiteY2"/>
                </a:cxn>
              </a:cxnLst>
              <a:rect l="l" t="t" r="r" b="b"/>
              <a:pathLst>
                <a:path w="35242" h="691895">
                  <a:moveTo>
                    <a:pt x="0" y="691896"/>
                  </a:moveTo>
                  <a:lnTo>
                    <a:pt x="0" y="0"/>
                  </a:lnTo>
                  <a:lnTo>
                    <a:pt x="35242" y="0"/>
                  </a:lnTo>
                </a:path>
              </a:pathLst>
            </a:custGeom>
            <a:noFill/>
            <a:ln w="12700" cap="flat">
              <a:solidFill>
                <a:srgbClr val="F1F2F2"/>
              </a:solidFill>
              <a:prstDash val="solid"/>
              <a:round/>
            </a:ln>
          </p:spPr>
          <p:txBody>
            <a:bodyPr rtlCol="0" anchor="ctr"/>
            <a:lstStyle/>
            <a:p>
              <a:endParaRPr lang="en-US" dirty="0"/>
            </a:p>
          </p:txBody>
        </p:sp>
        <p:sp>
          <p:nvSpPr>
            <p:cNvPr id="75" name="Freeform: Shape 74">
              <a:extLst>
                <a:ext uri="{FF2B5EF4-FFF2-40B4-BE49-F238E27FC236}">
                  <a16:creationId xmlns:a16="http://schemas.microsoft.com/office/drawing/2014/main" id="{3A2DDE67-C85C-4746-A33E-7B7FD5E5A664}"/>
                </a:ext>
              </a:extLst>
            </p:cNvPr>
            <p:cNvSpPr/>
            <p:nvPr/>
          </p:nvSpPr>
          <p:spPr>
            <a:xfrm>
              <a:off x="9329290" y="3814000"/>
              <a:ext cx="9525" cy="105632"/>
            </a:xfrm>
            <a:custGeom>
              <a:avLst/>
              <a:gdLst>
                <a:gd name="connsiteX0" fmla="*/ 0 w 9525"/>
                <a:gd name="connsiteY0" fmla="*/ 105632 h 105632"/>
                <a:gd name="connsiteX1" fmla="*/ 0 w 9525"/>
                <a:gd name="connsiteY1" fmla="*/ 0 h 105632"/>
              </a:gdLst>
              <a:ahLst/>
              <a:cxnLst>
                <a:cxn ang="0">
                  <a:pos x="connsiteX0" y="connsiteY0"/>
                </a:cxn>
                <a:cxn ang="0">
                  <a:pos x="connsiteX1" y="connsiteY1"/>
                </a:cxn>
              </a:cxnLst>
              <a:rect l="l" t="t" r="r" b="b"/>
              <a:pathLst>
                <a:path w="9525" h="105632">
                  <a:moveTo>
                    <a:pt x="0" y="105632"/>
                  </a:moveTo>
                  <a:lnTo>
                    <a:pt x="0" y="0"/>
                  </a:lnTo>
                </a:path>
              </a:pathLst>
            </a:custGeom>
            <a:ln w="12700" cap="flat">
              <a:solidFill>
                <a:srgbClr val="F1F2F2"/>
              </a:solidFill>
              <a:prstDash val="solid"/>
              <a:round/>
            </a:ln>
          </p:spPr>
          <p:txBody>
            <a:bodyPr rtlCol="0" anchor="ctr"/>
            <a:lstStyle/>
            <a:p>
              <a:endParaRPr lang="en-US" dirty="0"/>
            </a:p>
          </p:txBody>
        </p:sp>
        <p:sp>
          <p:nvSpPr>
            <p:cNvPr id="76" name="Freeform: Shape 75">
              <a:extLst>
                <a:ext uri="{FF2B5EF4-FFF2-40B4-BE49-F238E27FC236}">
                  <a16:creationId xmlns:a16="http://schemas.microsoft.com/office/drawing/2014/main" id="{0DC633EA-4B93-4031-9853-29914DB33A46}"/>
                </a:ext>
              </a:extLst>
            </p:cNvPr>
            <p:cNvSpPr/>
            <p:nvPr/>
          </p:nvSpPr>
          <p:spPr>
            <a:xfrm>
              <a:off x="9329290" y="3320605"/>
              <a:ext cx="104679" cy="742759"/>
            </a:xfrm>
            <a:custGeom>
              <a:avLst/>
              <a:gdLst>
                <a:gd name="connsiteX0" fmla="*/ 104680 w 104679"/>
                <a:gd name="connsiteY0" fmla="*/ 0 h 742759"/>
                <a:gd name="connsiteX1" fmla="*/ 104680 w 104679"/>
                <a:gd name="connsiteY1" fmla="*/ 742760 h 742759"/>
                <a:gd name="connsiteX2" fmla="*/ 0 w 104679"/>
                <a:gd name="connsiteY2" fmla="*/ 742760 h 742759"/>
                <a:gd name="connsiteX3" fmla="*/ 0 w 104679"/>
                <a:gd name="connsiteY3" fmla="*/ 648271 h 742759"/>
              </a:gdLst>
              <a:ahLst/>
              <a:cxnLst>
                <a:cxn ang="0">
                  <a:pos x="connsiteX0" y="connsiteY0"/>
                </a:cxn>
                <a:cxn ang="0">
                  <a:pos x="connsiteX1" y="connsiteY1"/>
                </a:cxn>
                <a:cxn ang="0">
                  <a:pos x="connsiteX2" y="connsiteY2"/>
                </a:cxn>
                <a:cxn ang="0">
                  <a:pos x="connsiteX3" y="connsiteY3"/>
                </a:cxn>
              </a:cxnLst>
              <a:rect l="l" t="t" r="r" b="b"/>
              <a:pathLst>
                <a:path w="104679" h="742759">
                  <a:moveTo>
                    <a:pt x="104680" y="0"/>
                  </a:moveTo>
                  <a:lnTo>
                    <a:pt x="104680" y="742760"/>
                  </a:lnTo>
                  <a:lnTo>
                    <a:pt x="0" y="742760"/>
                  </a:lnTo>
                  <a:lnTo>
                    <a:pt x="0" y="648271"/>
                  </a:lnTo>
                </a:path>
              </a:pathLst>
            </a:custGeom>
            <a:noFill/>
            <a:ln w="12700" cap="flat">
              <a:solidFill>
                <a:srgbClr val="F1F2F2"/>
              </a:solidFill>
              <a:prstDash val="solid"/>
              <a:round/>
            </a:ln>
          </p:spPr>
          <p:txBody>
            <a:bodyPr rtlCol="0" anchor="ctr"/>
            <a:lstStyle/>
            <a:p>
              <a:endParaRPr lang="en-US" dirty="0"/>
            </a:p>
          </p:txBody>
        </p:sp>
        <p:sp>
          <p:nvSpPr>
            <p:cNvPr id="77" name="Freeform: Shape 76">
              <a:extLst>
                <a:ext uri="{FF2B5EF4-FFF2-40B4-BE49-F238E27FC236}">
                  <a16:creationId xmlns:a16="http://schemas.microsoft.com/office/drawing/2014/main" id="{8DC5B2EE-5788-4663-AA7E-DE7EEFD36907}"/>
                </a:ext>
              </a:extLst>
            </p:cNvPr>
            <p:cNvSpPr/>
            <p:nvPr/>
          </p:nvSpPr>
          <p:spPr>
            <a:xfrm>
              <a:off x="10487244" y="3075241"/>
              <a:ext cx="104679" cy="988123"/>
            </a:xfrm>
            <a:custGeom>
              <a:avLst/>
              <a:gdLst>
                <a:gd name="connsiteX0" fmla="*/ 76486 w 104679"/>
                <a:gd name="connsiteY0" fmla="*/ 0 h 988123"/>
                <a:gd name="connsiteX1" fmla="*/ 104680 w 104679"/>
                <a:gd name="connsiteY1" fmla="*/ 0 h 988123"/>
                <a:gd name="connsiteX2" fmla="*/ 104680 w 104679"/>
                <a:gd name="connsiteY2" fmla="*/ 988124 h 988123"/>
                <a:gd name="connsiteX3" fmla="*/ 0 w 104679"/>
                <a:gd name="connsiteY3" fmla="*/ 988124 h 988123"/>
                <a:gd name="connsiteX4" fmla="*/ 0 w 104679"/>
                <a:gd name="connsiteY4" fmla="*/ 203835 h 9881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679" h="988123">
                  <a:moveTo>
                    <a:pt x="76486" y="0"/>
                  </a:moveTo>
                  <a:lnTo>
                    <a:pt x="104680" y="0"/>
                  </a:lnTo>
                  <a:lnTo>
                    <a:pt x="104680" y="988124"/>
                  </a:lnTo>
                  <a:lnTo>
                    <a:pt x="0" y="988124"/>
                  </a:lnTo>
                  <a:lnTo>
                    <a:pt x="0" y="203835"/>
                  </a:lnTo>
                </a:path>
              </a:pathLst>
            </a:custGeom>
            <a:noFill/>
            <a:ln w="12700" cap="flat">
              <a:solidFill>
                <a:srgbClr val="F1F2F2"/>
              </a:solidFill>
              <a:prstDash val="solid"/>
              <a:round/>
            </a:ln>
          </p:spPr>
          <p:txBody>
            <a:bodyPr rtlCol="0" anchor="ctr"/>
            <a:lstStyle/>
            <a:p>
              <a:endParaRPr lang="en-US" dirty="0"/>
            </a:p>
          </p:txBody>
        </p:sp>
        <p:sp>
          <p:nvSpPr>
            <p:cNvPr id="78" name="Freeform: Shape 77">
              <a:extLst>
                <a:ext uri="{FF2B5EF4-FFF2-40B4-BE49-F238E27FC236}">
                  <a16:creationId xmlns:a16="http://schemas.microsoft.com/office/drawing/2014/main" id="{BC8DC562-2E0A-40B2-B7D0-59177FE12709}"/>
                </a:ext>
              </a:extLst>
            </p:cNvPr>
            <p:cNvSpPr/>
            <p:nvPr/>
          </p:nvSpPr>
          <p:spPr>
            <a:xfrm>
              <a:off x="10327510" y="4020216"/>
              <a:ext cx="117443" cy="9525"/>
            </a:xfrm>
            <a:custGeom>
              <a:avLst/>
              <a:gdLst>
                <a:gd name="connsiteX0" fmla="*/ 0 w 117443"/>
                <a:gd name="connsiteY0" fmla="*/ 0 h 9525"/>
                <a:gd name="connsiteX1" fmla="*/ 117443 w 117443"/>
                <a:gd name="connsiteY1" fmla="*/ 0 h 9525"/>
              </a:gdLst>
              <a:ahLst/>
              <a:cxnLst>
                <a:cxn ang="0">
                  <a:pos x="connsiteX0" y="connsiteY0"/>
                </a:cxn>
                <a:cxn ang="0">
                  <a:pos x="connsiteX1" y="connsiteY1"/>
                </a:cxn>
              </a:cxnLst>
              <a:rect l="l" t="t" r="r" b="b"/>
              <a:pathLst>
                <a:path w="117443" h="9525">
                  <a:moveTo>
                    <a:pt x="0" y="0"/>
                  </a:moveTo>
                  <a:lnTo>
                    <a:pt x="117443" y="0"/>
                  </a:lnTo>
                </a:path>
              </a:pathLst>
            </a:custGeom>
            <a:ln w="12700" cap="flat">
              <a:solidFill>
                <a:srgbClr val="F1F2F2"/>
              </a:solidFill>
              <a:prstDash val="solid"/>
              <a:round/>
            </a:ln>
          </p:spPr>
          <p:txBody>
            <a:bodyPr rtlCol="0" anchor="ctr"/>
            <a:lstStyle/>
            <a:p>
              <a:endParaRPr lang="en-US" dirty="0"/>
            </a:p>
          </p:txBody>
        </p:sp>
        <p:sp>
          <p:nvSpPr>
            <p:cNvPr id="79" name="Freeform: Shape 78">
              <a:extLst>
                <a:ext uri="{FF2B5EF4-FFF2-40B4-BE49-F238E27FC236}">
                  <a16:creationId xmlns:a16="http://schemas.microsoft.com/office/drawing/2014/main" id="{D6956A6B-D6B3-40CF-BEC9-202A19A2A84A}"/>
                </a:ext>
              </a:extLst>
            </p:cNvPr>
            <p:cNvSpPr/>
            <p:nvPr/>
          </p:nvSpPr>
          <p:spPr>
            <a:xfrm>
              <a:off x="10149011" y="4020216"/>
              <a:ext cx="120491" cy="9525"/>
            </a:xfrm>
            <a:custGeom>
              <a:avLst/>
              <a:gdLst>
                <a:gd name="connsiteX0" fmla="*/ 0 w 120491"/>
                <a:gd name="connsiteY0" fmla="*/ 0 h 9525"/>
                <a:gd name="connsiteX1" fmla="*/ 120491 w 120491"/>
                <a:gd name="connsiteY1" fmla="*/ 0 h 9525"/>
              </a:gdLst>
              <a:ahLst/>
              <a:cxnLst>
                <a:cxn ang="0">
                  <a:pos x="connsiteX0" y="connsiteY0"/>
                </a:cxn>
                <a:cxn ang="0">
                  <a:pos x="connsiteX1" y="connsiteY1"/>
                </a:cxn>
              </a:cxnLst>
              <a:rect l="l" t="t" r="r" b="b"/>
              <a:pathLst>
                <a:path w="120491" h="9525">
                  <a:moveTo>
                    <a:pt x="0" y="0"/>
                  </a:moveTo>
                  <a:lnTo>
                    <a:pt x="120491" y="0"/>
                  </a:lnTo>
                </a:path>
              </a:pathLst>
            </a:custGeom>
            <a:ln w="12700" cap="flat">
              <a:solidFill>
                <a:srgbClr val="F1F2F2"/>
              </a:solidFill>
              <a:prstDash val="solid"/>
              <a:round/>
            </a:ln>
          </p:spPr>
          <p:txBody>
            <a:bodyPr rtlCol="0" anchor="ctr"/>
            <a:lstStyle/>
            <a:p>
              <a:endParaRPr lang="en-US" dirty="0"/>
            </a:p>
          </p:txBody>
        </p:sp>
        <p:sp>
          <p:nvSpPr>
            <p:cNvPr id="80" name="Freeform: Shape 79">
              <a:extLst>
                <a:ext uri="{FF2B5EF4-FFF2-40B4-BE49-F238E27FC236}">
                  <a16:creationId xmlns:a16="http://schemas.microsoft.com/office/drawing/2014/main" id="{8A52970F-18E9-4326-90C6-0CC351390F48}"/>
                </a:ext>
              </a:extLst>
            </p:cNvPr>
            <p:cNvSpPr/>
            <p:nvPr/>
          </p:nvSpPr>
          <p:spPr>
            <a:xfrm>
              <a:off x="9476260" y="4020216"/>
              <a:ext cx="633603" cy="9525"/>
            </a:xfrm>
            <a:custGeom>
              <a:avLst/>
              <a:gdLst>
                <a:gd name="connsiteX0" fmla="*/ 0 w 633603"/>
                <a:gd name="connsiteY0" fmla="*/ 0 h 9525"/>
                <a:gd name="connsiteX1" fmla="*/ 633603 w 633603"/>
                <a:gd name="connsiteY1" fmla="*/ 0 h 9525"/>
              </a:gdLst>
              <a:ahLst/>
              <a:cxnLst>
                <a:cxn ang="0">
                  <a:pos x="connsiteX0" y="connsiteY0"/>
                </a:cxn>
                <a:cxn ang="0">
                  <a:pos x="connsiteX1" y="connsiteY1"/>
                </a:cxn>
              </a:cxnLst>
              <a:rect l="l" t="t" r="r" b="b"/>
              <a:pathLst>
                <a:path w="633603" h="9525">
                  <a:moveTo>
                    <a:pt x="0" y="0"/>
                  </a:moveTo>
                  <a:lnTo>
                    <a:pt x="633603" y="0"/>
                  </a:lnTo>
                </a:path>
              </a:pathLst>
            </a:custGeom>
            <a:ln w="12700" cap="flat">
              <a:solidFill>
                <a:srgbClr val="F1F2F2"/>
              </a:solidFill>
              <a:prstDash val="solid"/>
              <a:round/>
            </a:ln>
          </p:spPr>
          <p:txBody>
            <a:bodyPr rtlCol="0" anchor="ctr"/>
            <a:lstStyle/>
            <a:p>
              <a:endParaRPr lang="en-US" dirty="0"/>
            </a:p>
          </p:txBody>
        </p:sp>
        <p:sp>
          <p:nvSpPr>
            <p:cNvPr id="81" name="Freeform: Shape 80">
              <a:extLst>
                <a:ext uri="{FF2B5EF4-FFF2-40B4-BE49-F238E27FC236}">
                  <a16:creationId xmlns:a16="http://schemas.microsoft.com/office/drawing/2014/main" id="{D3A4CC45-A6BB-4F57-B8D4-C31F5D1693A3}"/>
                </a:ext>
              </a:extLst>
            </p:cNvPr>
            <p:cNvSpPr/>
            <p:nvPr/>
          </p:nvSpPr>
          <p:spPr>
            <a:xfrm>
              <a:off x="10166823" y="3146202"/>
              <a:ext cx="190119" cy="9525"/>
            </a:xfrm>
            <a:custGeom>
              <a:avLst/>
              <a:gdLst>
                <a:gd name="connsiteX0" fmla="*/ 0 w 190119"/>
                <a:gd name="connsiteY0" fmla="*/ 0 h 9525"/>
                <a:gd name="connsiteX1" fmla="*/ 190119 w 190119"/>
                <a:gd name="connsiteY1" fmla="*/ 0 h 9525"/>
              </a:gdLst>
              <a:ahLst/>
              <a:cxnLst>
                <a:cxn ang="0">
                  <a:pos x="connsiteX0" y="connsiteY0"/>
                </a:cxn>
                <a:cxn ang="0">
                  <a:pos x="connsiteX1" y="connsiteY1"/>
                </a:cxn>
              </a:cxnLst>
              <a:rect l="l" t="t" r="r" b="b"/>
              <a:pathLst>
                <a:path w="190119" h="9525">
                  <a:moveTo>
                    <a:pt x="0" y="0"/>
                  </a:moveTo>
                  <a:lnTo>
                    <a:pt x="190119" y="0"/>
                  </a:lnTo>
                </a:path>
              </a:pathLst>
            </a:custGeom>
            <a:ln w="12700" cap="flat">
              <a:solidFill>
                <a:srgbClr val="F1F2F2"/>
              </a:solidFill>
              <a:prstDash val="solid"/>
              <a:round/>
            </a:ln>
          </p:spPr>
          <p:txBody>
            <a:bodyPr rtlCol="0" anchor="ctr"/>
            <a:lstStyle/>
            <a:p>
              <a:endParaRPr lang="en-US" dirty="0"/>
            </a:p>
          </p:txBody>
        </p:sp>
        <p:sp>
          <p:nvSpPr>
            <p:cNvPr id="82" name="Freeform: Shape 81">
              <a:extLst>
                <a:ext uri="{FF2B5EF4-FFF2-40B4-BE49-F238E27FC236}">
                  <a16:creationId xmlns:a16="http://schemas.microsoft.com/office/drawing/2014/main" id="{986FDE85-338C-4563-9996-AEFB4DB08892}"/>
                </a:ext>
              </a:extLst>
            </p:cNvPr>
            <p:cNvSpPr/>
            <p:nvPr/>
          </p:nvSpPr>
          <p:spPr>
            <a:xfrm>
              <a:off x="9660569" y="3146202"/>
              <a:ext cx="126110" cy="9525"/>
            </a:xfrm>
            <a:custGeom>
              <a:avLst/>
              <a:gdLst>
                <a:gd name="connsiteX0" fmla="*/ 0 w 126110"/>
                <a:gd name="connsiteY0" fmla="*/ 0 h 9525"/>
                <a:gd name="connsiteX1" fmla="*/ 126111 w 126110"/>
                <a:gd name="connsiteY1" fmla="*/ 0 h 9525"/>
              </a:gdLst>
              <a:ahLst/>
              <a:cxnLst>
                <a:cxn ang="0">
                  <a:pos x="connsiteX0" y="connsiteY0"/>
                </a:cxn>
                <a:cxn ang="0">
                  <a:pos x="connsiteX1" y="connsiteY1"/>
                </a:cxn>
              </a:cxnLst>
              <a:rect l="l" t="t" r="r" b="b"/>
              <a:pathLst>
                <a:path w="126110" h="9525">
                  <a:moveTo>
                    <a:pt x="0" y="0"/>
                  </a:moveTo>
                  <a:lnTo>
                    <a:pt x="126111" y="0"/>
                  </a:lnTo>
                </a:path>
              </a:pathLst>
            </a:custGeom>
            <a:ln w="12700" cap="flat">
              <a:solidFill>
                <a:srgbClr val="F1F2F2"/>
              </a:solidFill>
              <a:prstDash val="solid"/>
              <a:round/>
            </a:ln>
          </p:spPr>
          <p:txBody>
            <a:bodyPr rtlCol="0" anchor="ctr"/>
            <a:lstStyle/>
            <a:p>
              <a:endParaRPr lang="en-US" dirty="0"/>
            </a:p>
          </p:txBody>
        </p:sp>
        <p:sp>
          <p:nvSpPr>
            <p:cNvPr id="83" name="Freeform: Shape 82">
              <a:extLst>
                <a:ext uri="{FF2B5EF4-FFF2-40B4-BE49-F238E27FC236}">
                  <a16:creationId xmlns:a16="http://schemas.microsoft.com/office/drawing/2014/main" id="{4B6CE796-8B5A-4D23-840C-748403FED74F}"/>
                </a:ext>
              </a:extLst>
            </p:cNvPr>
            <p:cNvSpPr/>
            <p:nvPr/>
          </p:nvSpPr>
          <p:spPr>
            <a:xfrm>
              <a:off x="10175681" y="3230213"/>
              <a:ext cx="187642" cy="9525"/>
            </a:xfrm>
            <a:custGeom>
              <a:avLst/>
              <a:gdLst>
                <a:gd name="connsiteX0" fmla="*/ 0 w 187642"/>
                <a:gd name="connsiteY0" fmla="*/ 0 h 9525"/>
                <a:gd name="connsiteX1" fmla="*/ 187642 w 187642"/>
                <a:gd name="connsiteY1" fmla="*/ 0 h 9525"/>
              </a:gdLst>
              <a:ahLst/>
              <a:cxnLst>
                <a:cxn ang="0">
                  <a:pos x="connsiteX0" y="connsiteY0"/>
                </a:cxn>
                <a:cxn ang="0">
                  <a:pos x="connsiteX1" y="connsiteY1"/>
                </a:cxn>
              </a:cxnLst>
              <a:rect l="l" t="t" r="r" b="b"/>
              <a:pathLst>
                <a:path w="187642" h="9525">
                  <a:moveTo>
                    <a:pt x="0" y="0"/>
                  </a:moveTo>
                  <a:lnTo>
                    <a:pt x="187642" y="0"/>
                  </a:lnTo>
                </a:path>
              </a:pathLst>
            </a:custGeom>
            <a:ln w="12700" cap="flat">
              <a:solidFill>
                <a:srgbClr val="F1F2F2"/>
              </a:solidFill>
              <a:prstDash val="solid"/>
              <a:round/>
            </a:ln>
          </p:spPr>
          <p:txBody>
            <a:bodyPr rtlCol="0" anchor="ctr"/>
            <a:lstStyle/>
            <a:p>
              <a:endParaRPr lang="en-US" dirty="0"/>
            </a:p>
          </p:txBody>
        </p:sp>
        <p:sp>
          <p:nvSpPr>
            <p:cNvPr id="84" name="Freeform: Shape 83">
              <a:extLst>
                <a:ext uri="{FF2B5EF4-FFF2-40B4-BE49-F238E27FC236}">
                  <a16:creationId xmlns:a16="http://schemas.microsoft.com/office/drawing/2014/main" id="{AB38C2F0-5282-43E8-A65B-39D14ED318C7}"/>
                </a:ext>
              </a:extLst>
            </p:cNvPr>
            <p:cNvSpPr/>
            <p:nvPr/>
          </p:nvSpPr>
          <p:spPr>
            <a:xfrm>
              <a:off x="9941652" y="3230213"/>
              <a:ext cx="36290" cy="9525"/>
            </a:xfrm>
            <a:custGeom>
              <a:avLst/>
              <a:gdLst>
                <a:gd name="connsiteX0" fmla="*/ 0 w 36290"/>
                <a:gd name="connsiteY0" fmla="*/ 0 h 9525"/>
                <a:gd name="connsiteX1" fmla="*/ 36290 w 36290"/>
                <a:gd name="connsiteY1" fmla="*/ 0 h 9525"/>
              </a:gdLst>
              <a:ahLst/>
              <a:cxnLst>
                <a:cxn ang="0">
                  <a:pos x="connsiteX0" y="connsiteY0"/>
                </a:cxn>
                <a:cxn ang="0">
                  <a:pos x="connsiteX1" y="connsiteY1"/>
                </a:cxn>
              </a:cxnLst>
              <a:rect l="l" t="t" r="r" b="b"/>
              <a:pathLst>
                <a:path w="36290" h="9525">
                  <a:moveTo>
                    <a:pt x="0" y="0"/>
                  </a:moveTo>
                  <a:lnTo>
                    <a:pt x="36290" y="0"/>
                  </a:lnTo>
                </a:path>
              </a:pathLst>
            </a:custGeom>
            <a:ln w="12700" cap="flat">
              <a:solidFill>
                <a:srgbClr val="F1F2F2"/>
              </a:solidFill>
              <a:prstDash val="solid"/>
              <a:round/>
            </a:ln>
          </p:spPr>
          <p:txBody>
            <a:bodyPr rtlCol="0" anchor="ctr"/>
            <a:lstStyle/>
            <a:p>
              <a:endParaRPr lang="en-US" dirty="0"/>
            </a:p>
          </p:txBody>
        </p:sp>
        <p:sp>
          <p:nvSpPr>
            <p:cNvPr id="85" name="Freeform: Shape 84">
              <a:extLst>
                <a:ext uri="{FF2B5EF4-FFF2-40B4-BE49-F238E27FC236}">
                  <a16:creationId xmlns:a16="http://schemas.microsoft.com/office/drawing/2014/main" id="{C94FD372-3DC4-4DDD-BB65-545DFBE10F17}"/>
                </a:ext>
              </a:extLst>
            </p:cNvPr>
            <p:cNvSpPr/>
            <p:nvPr/>
          </p:nvSpPr>
          <p:spPr>
            <a:xfrm>
              <a:off x="9648853" y="3230213"/>
              <a:ext cx="124396" cy="9525"/>
            </a:xfrm>
            <a:custGeom>
              <a:avLst/>
              <a:gdLst>
                <a:gd name="connsiteX0" fmla="*/ 0 w 124396"/>
                <a:gd name="connsiteY0" fmla="*/ 0 h 9525"/>
                <a:gd name="connsiteX1" fmla="*/ 124397 w 124396"/>
                <a:gd name="connsiteY1" fmla="*/ 0 h 9525"/>
              </a:gdLst>
              <a:ahLst/>
              <a:cxnLst>
                <a:cxn ang="0">
                  <a:pos x="connsiteX0" y="connsiteY0"/>
                </a:cxn>
                <a:cxn ang="0">
                  <a:pos x="connsiteX1" y="connsiteY1"/>
                </a:cxn>
              </a:cxnLst>
              <a:rect l="l" t="t" r="r" b="b"/>
              <a:pathLst>
                <a:path w="124396" h="9525">
                  <a:moveTo>
                    <a:pt x="0" y="0"/>
                  </a:moveTo>
                  <a:lnTo>
                    <a:pt x="124397" y="0"/>
                  </a:lnTo>
                </a:path>
              </a:pathLst>
            </a:custGeom>
            <a:ln w="12700" cap="flat">
              <a:solidFill>
                <a:srgbClr val="F1F2F2"/>
              </a:solidFill>
              <a:prstDash val="solid"/>
              <a:round/>
            </a:ln>
          </p:spPr>
          <p:txBody>
            <a:bodyPr rtlCol="0" anchor="ctr"/>
            <a:lstStyle/>
            <a:p>
              <a:endParaRPr lang="en-US" dirty="0"/>
            </a:p>
          </p:txBody>
        </p:sp>
        <p:sp>
          <p:nvSpPr>
            <p:cNvPr id="86" name="Freeform: Shape 85">
              <a:extLst>
                <a:ext uri="{FF2B5EF4-FFF2-40B4-BE49-F238E27FC236}">
                  <a16:creationId xmlns:a16="http://schemas.microsoft.com/office/drawing/2014/main" id="{3B394F76-CF81-41C4-AEDC-D3A11D969974}"/>
                </a:ext>
              </a:extLst>
            </p:cNvPr>
            <p:cNvSpPr/>
            <p:nvPr/>
          </p:nvSpPr>
          <p:spPr>
            <a:xfrm>
              <a:off x="10011661" y="3239071"/>
              <a:ext cx="56102" cy="6000"/>
            </a:xfrm>
            <a:custGeom>
              <a:avLst/>
              <a:gdLst>
                <a:gd name="connsiteX0" fmla="*/ 56102 w 56102"/>
                <a:gd name="connsiteY0" fmla="*/ 0 h 6000"/>
                <a:gd name="connsiteX1" fmla="*/ 0 w 56102"/>
                <a:gd name="connsiteY1" fmla="*/ 6001 h 6000"/>
              </a:gdLst>
              <a:ahLst/>
              <a:cxnLst>
                <a:cxn ang="0">
                  <a:pos x="connsiteX0" y="connsiteY0"/>
                </a:cxn>
                <a:cxn ang="0">
                  <a:pos x="connsiteX1" y="connsiteY1"/>
                </a:cxn>
              </a:cxnLst>
              <a:rect l="l" t="t" r="r" b="b"/>
              <a:pathLst>
                <a:path w="56102" h="6000">
                  <a:moveTo>
                    <a:pt x="56102" y="0"/>
                  </a:moveTo>
                  <a:lnTo>
                    <a:pt x="0" y="6001"/>
                  </a:lnTo>
                </a:path>
              </a:pathLst>
            </a:custGeom>
            <a:ln w="12700" cap="flat">
              <a:solidFill>
                <a:srgbClr val="F1F2F2"/>
              </a:solidFill>
              <a:prstDash val="solid"/>
              <a:round/>
            </a:ln>
          </p:spPr>
          <p:txBody>
            <a:bodyPr rtlCol="0" anchor="ctr"/>
            <a:lstStyle/>
            <a:p>
              <a:endParaRPr lang="en-US" dirty="0"/>
            </a:p>
          </p:txBody>
        </p:sp>
        <p:sp>
          <p:nvSpPr>
            <p:cNvPr id="87" name="Freeform: Shape 86">
              <a:extLst>
                <a:ext uri="{FF2B5EF4-FFF2-40B4-BE49-F238E27FC236}">
                  <a16:creationId xmlns:a16="http://schemas.microsoft.com/office/drawing/2014/main" id="{BA62AAEF-05F3-4C90-964B-066FD8EE9692}"/>
                </a:ext>
              </a:extLst>
            </p:cNvPr>
            <p:cNvSpPr/>
            <p:nvPr/>
          </p:nvSpPr>
          <p:spPr>
            <a:xfrm>
              <a:off x="10021281" y="3329273"/>
              <a:ext cx="56102" cy="6000"/>
            </a:xfrm>
            <a:custGeom>
              <a:avLst/>
              <a:gdLst>
                <a:gd name="connsiteX0" fmla="*/ 56102 w 56102"/>
                <a:gd name="connsiteY0" fmla="*/ 0 h 6000"/>
                <a:gd name="connsiteX1" fmla="*/ 0 w 56102"/>
                <a:gd name="connsiteY1" fmla="*/ 6001 h 6000"/>
              </a:gdLst>
              <a:ahLst/>
              <a:cxnLst>
                <a:cxn ang="0">
                  <a:pos x="connsiteX0" y="connsiteY0"/>
                </a:cxn>
                <a:cxn ang="0">
                  <a:pos x="connsiteX1" y="connsiteY1"/>
                </a:cxn>
              </a:cxnLst>
              <a:rect l="l" t="t" r="r" b="b"/>
              <a:pathLst>
                <a:path w="56102" h="6000">
                  <a:moveTo>
                    <a:pt x="56102" y="0"/>
                  </a:moveTo>
                  <a:lnTo>
                    <a:pt x="0" y="6001"/>
                  </a:lnTo>
                </a:path>
              </a:pathLst>
            </a:custGeom>
            <a:ln w="12700" cap="flat">
              <a:solidFill>
                <a:srgbClr val="F1F2F2"/>
              </a:solidFill>
              <a:prstDash val="solid"/>
              <a:round/>
            </a:ln>
          </p:spPr>
          <p:txBody>
            <a:bodyPr rtlCol="0" anchor="ctr"/>
            <a:lstStyle/>
            <a:p>
              <a:endParaRPr lang="en-US" dirty="0"/>
            </a:p>
          </p:txBody>
        </p:sp>
        <p:sp>
          <p:nvSpPr>
            <p:cNvPr id="88" name="Freeform: Shape 87">
              <a:extLst>
                <a:ext uri="{FF2B5EF4-FFF2-40B4-BE49-F238E27FC236}">
                  <a16:creationId xmlns:a16="http://schemas.microsoft.com/office/drawing/2014/main" id="{63028577-368B-47FE-9065-61AB7470C9E1}"/>
                </a:ext>
              </a:extLst>
            </p:cNvPr>
            <p:cNvSpPr/>
            <p:nvPr/>
          </p:nvSpPr>
          <p:spPr>
            <a:xfrm>
              <a:off x="10030901" y="3419570"/>
              <a:ext cx="56102" cy="6000"/>
            </a:xfrm>
            <a:custGeom>
              <a:avLst/>
              <a:gdLst>
                <a:gd name="connsiteX0" fmla="*/ 56102 w 56102"/>
                <a:gd name="connsiteY0" fmla="*/ 0 h 6000"/>
                <a:gd name="connsiteX1" fmla="*/ 0 w 56102"/>
                <a:gd name="connsiteY1" fmla="*/ 6001 h 6000"/>
              </a:gdLst>
              <a:ahLst/>
              <a:cxnLst>
                <a:cxn ang="0">
                  <a:pos x="connsiteX0" y="connsiteY0"/>
                </a:cxn>
                <a:cxn ang="0">
                  <a:pos x="connsiteX1" y="connsiteY1"/>
                </a:cxn>
              </a:cxnLst>
              <a:rect l="l" t="t" r="r" b="b"/>
              <a:pathLst>
                <a:path w="56102" h="6000">
                  <a:moveTo>
                    <a:pt x="56102" y="0"/>
                  </a:moveTo>
                  <a:lnTo>
                    <a:pt x="0" y="6001"/>
                  </a:lnTo>
                </a:path>
              </a:pathLst>
            </a:custGeom>
            <a:ln w="12700" cap="flat">
              <a:solidFill>
                <a:srgbClr val="F1F2F2"/>
              </a:solidFill>
              <a:prstDash val="solid"/>
              <a:round/>
            </a:ln>
          </p:spPr>
          <p:txBody>
            <a:bodyPr rtlCol="0" anchor="ctr"/>
            <a:lstStyle/>
            <a:p>
              <a:endParaRPr lang="en-US" dirty="0"/>
            </a:p>
          </p:txBody>
        </p:sp>
        <p:sp>
          <p:nvSpPr>
            <p:cNvPr id="89" name="Freeform: Shape 88">
              <a:extLst>
                <a:ext uri="{FF2B5EF4-FFF2-40B4-BE49-F238E27FC236}">
                  <a16:creationId xmlns:a16="http://schemas.microsoft.com/office/drawing/2014/main" id="{748051EC-E066-4CC9-8F4A-20DE7D61FC37}"/>
                </a:ext>
              </a:extLst>
            </p:cNvPr>
            <p:cNvSpPr/>
            <p:nvPr/>
          </p:nvSpPr>
          <p:spPr>
            <a:xfrm>
              <a:off x="10040521" y="3509867"/>
              <a:ext cx="56102" cy="6000"/>
            </a:xfrm>
            <a:custGeom>
              <a:avLst/>
              <a:gdLst>
                <a:gd name="connsiteX0" fmla="*/ 56102 w 56102"/>
                <a:gd name="connsiteY0" fmla="*/ 0 h 6000"/>
                <a:gd name="connsiteX1" fmla="*/ 0 w 56102"/>
                <a:gd name="connsiteY1" fmla="*/ 6001 h 6000"/>
              </a:gdLst>
              <a:ahLst/>
              <a:cxnLst>
                <a:cxn ang="0">
                  <a:pos x="connsiteX0" y="connsiteY0"/>
                </a:cxn>
                <a:cxn ang="0">
                  <a:pos x="connsiteX1" y="connsiteY1"/>
                </a:cxn>
              </a:cxnLst>
              <a:rect l="l" t="t" r="r" b="b"/>
              <a:pathLst>
                <a:path w="56102" h="6000">
                  <a:moveTo>
                    <a:pt x="56102" y="0"/>
                  </a:moveTo>
                  <a:lnTo>
                    <a:pt x="0" y="6001"/>
                  </a:lnTo>
                </a:path>
              </a:pathLst>
            </a:custGeom>
            <a:ln w="12700" cap="flat">
              <a:solidFill>
                <a:srgbClr val="F1F2F2"/>
              </a:solidFill>
              <a:prstDash val="solid"/>
              <a:round/>
            </a:ln>
          </p:spPr>
          <p:txBody>
            <a:bodyPr rtlCol="0" anchor="ctr"/>
            <a:lstStyle/>
            <a:p>
              <a:endParaRPr lang="en-US" dirty="0"/>
            </a:p>
          </p:txBody>
        </p:sp>
        <p:sp>
          <p:nvSpPr>
            <p:cNvPr id="90" name="Freeform: Shape 89">
              <a:extLst>
                <a:ext uri="{FF2B5EF4-FFF2-40B4-BE49-F238E27FC236}">
                  <a16:creationId xmlns:a16="http://schemas.microsoft.com/office/drawing/2014/main" id="{300948BE-B81A-4FA3-841F-922B03B24E37}"/>
                </a:ext>
              </a:extLst>
            </p:cNvPr>
            <p:cNvSpPr/>
            <p:nvPr/>
          </p:nvSpPr>
          <p:spPr>
            <a:xfrm>
              <a:off x="9996611" y="3117532"/>
              <a:ext cx="190690" cy="451580"/>
            </a:xfrm>
            <a:custGeom>
              <a:avLst/>
              <a:gdLst>
                <a:gd name="connsiteX0" fmla="*/ 46482 w 190690"/>
                <a:gd name="connsiteY0" fmla="*/ 451580 h 451580"/>
                <a:gd name="connsiteX1" fmla="*/ 0 w 190690"/>
                <a:gd name="connsiteY1" fmla="*/ 15240 h 451580"/>
                <a:gd name="connsiteX2" fmla="*/ 143066 w 190690"/>
                <a:gd name="connsiteY2" fmla="*/ 0 h 451580"/>
                <a:gd name="connsiteX3" fmla="*/ 190691 w 190690"/>
                <a:gd name="connsiteY3" fmla="*/ 446532 h 451580"/>
              </a:gdLst>
              <a:ahLst/>
              <a:cxnLst>
                <a:cxn ang="0">
                  <a:pos x="connsiteX0" y="connsiteY0"/>
                </a:cxn>
                <a:cxn ang="0">
                  <a:pos x="connsiteX1" y="connsiteY1"/>
                </a:cxn>
                <a:cxn ang="0">
                  <a:pos x="connsiteX2" y="connsiteY2"/>
                </a:cxn>
                <a:cxn ang="0">
                  <a:pos x="connsiteX3" y="connsiteY3"/>
                </a:cxn>
              </a:cxnLst>
              <a:rect l="l" t="t" r="r" b="b"/>
              <a:pathLst>
                <a:path w="190690" h="451580">
                  <a:moveTo>
                    <a:pt x="46482" y="451580"/>
                  </a:moveTo>
                  <a:lnTo>
                    <a:pt x="0" y="15240"/>
                  </a:lnTo>
                  <a:lnTo>
                    <a:pt x="143066" y="0"/>
                  </a:lnTo>
                  <a:lnTo>
                    <a:pt x="190691" y="446532"/>
                  </a:lnTo>
                </a:path>
              </a:pathLst>
            </a:custGeom>
            <a:noFill/>
            <a:ln w="12700" cap="flat">
              <a:solidFill>
                <a:srgbClr val="F1F2F2"/>
              </a:solidFill>
              <a:prstDash val="solid"/>
              <a:round/>
            </a:ln>
          </p:spPr>
          <p:txBody>
            <a:bodyPr rtlCol="0" anchor="ctr"/>
            <a:lstStyle/>
            <a:p>
              <a:endParaRPr lang="en-US" dirty="0"/>
            </a:p>
          </p:txBody>
        </p:sp>
        <p:sp>
          <p:nvSpPr>
            <p:cNvPr id="91" name="Freeform: Shape 90">
              <a:extLst>
                <a:ext uri="{FF2B5EF4-FFF2-40B4-BE49-F238E27FC236}">
                  <a16:creationId xmlns:a16="http://schemas.microsoft.com/office/drawing/2014/main" id="{381DA722-A963-4DFE-A0BC-CE51E59BCA22}"/>
                </a:ext>
              </a:extLst>
            </p:cNvPr>
            <p:cNvSpPr/>
            <p:nvPr/>
          </p:nvSpPr>
          <p:spPr>
            <a:xfrm>
              <a:off x="9845449" y="3025521"/>
              <a:ext cx="119157" cy="550545"/>
            </a:xfrm>
            <a:custGeom>
              <a:avLst/>
              <a:gdLst>
                <a:gd name="connsiteX0" fmla="*/ 0 w 119157"/>
                <a:gd name="connsiteY0" fmla="*/ 550545 h 550545"/>
                <a:gd name="connsiteX1" fmla="*/ 119158 w 119157"/>
                <a:gd name="connsiteY1" fmla="*/ 0 h 550545"/>
              </a:gdLst>
              <a:ahLst/>
              <a:cxnLst>
                <a:cxn ang="0">
                  <a:pos x="connsiteX0" y="connsiteY0"/>
                </a:cxn>
                <a:cxn ang="0">
                  <a:pos x="connsiteX1" y="connsiteY1"/>
                </a:cxn>
              </a:cxnLst>
              <a:rect l="l" t="t" r="r" b="b"/>
              <a:pathLst>
                <a:path w="119157" h="550545">
                  <a:moveTo>
                    <a:pt x="0" y="550545"/>
                  </a:moveTo>
                  <a:lnTo>
                    <a:pt x="119158" y="0"/>
                  </a:lnTo>
                </a:path>
              </a:pathLst>
            </a:custGeom>
            <a:ln w="12700" cap="flat">
              <a:solidFill>
                <a:schemeClr val="accent2"/>
              </a:solidFill>
              <a:prstDash val="solid"/>
              <a:round/>
            </a:ln>
          </p:spPr>
          <p:txBody>
            <a:bodyPr rtlCol="0" anchor="ctr"/>
            <a:lstStyle/>
            <a:p>
              <a:endParaRPr lang="en-US" dirty="0"/>
            </a:p>
          </p:txBody>
        </p:sp>
        <p:sp>
          <p:nvSpPr>
            <p:cNvPr id="92" name="Freeform: Shape 91">
              <a:extLst>
                <a:ext uri="{FF2B5EF4-FFF2-40B4-BE49-F238E27FC236}">
                  <a16:creationId xmlns:a16="http://schemas.microsoft.com/office/drawing/2014/main" id="{7F5DCB5D-3ED0-4C95-BA95-AD5458594A84}"/>
                </a:ext>
              </a:extLst>
            </p:cNvPr>
            <p:cNvSpPr/>
            <p:nvPr/>
          </p:nvSpPr>
          <p:spPr>
            <a:xfrm>
              <a:off x="9727720" y="3003613"/>
              <a:ext cx="122301" cy="565689"/>
            </a:xfrm>
            <a:custGeom>
              <a:avLst/>
              <a:gdLst>
                <a:gd name="connsiteX0" fmla="*/ 122301 w 122301"/>
                <a:gd name="connsiteY0" fmla="*/ 0 h 565689"/>
                <a:gd name="connsiteX1" fmla="*/ 0 w 122301"/>
                <a:gd name="connsiteY1" fmla="*/ 565690 h 565689"/>
              </a:gdLst>
              <a:ahLst/>
              <a:cxnLst>
                <a:cxn ang="0">
                  <a:pos x="connsiteX0" y="connsiteY0"/>
                </a:cxn>
                <a:cxn ang="0">
                  <a:pos x="connsiteX1" y="connsiteY1"/>
                </a:cxn>
              </a:cxnLst>
              <a:rect l="l" t="t" r="r" b="b"/>
              <a:pathLst>
                <a:path w="122301" h="565689">
                  <a:moveTo>
                    <a:pt x="122301" y="0"/>
                  </a:moveTo>
                  <a:lnTo>
                    <a:pt x="0" y="565690"/>
                  </a:lnTo>
                </a:path>
              </a:pathLst>
            </a:custGeom>
            <a:ln w="12700" cap="flat">
              <a:solidFill>
                <a:schemeClr val="accent2"/>
              </a:solidFill>
              <a:prstDash val="solid"/>
              <a:round/>
            </a:ln>
          </p:spPr>
          <p:txBody>
            <a:bodyPr rtlCol="0" anchor="ctr"/>
            <a:lstStyle/>
            <a:p>
              <a:endParaRPr lang="en-US" dirty="0"/>
            </a:p>
          </p:txBody>
        </p:sp>
        <p:sp>
          <p:nvSpPr>
            <p:cNvPr id="93" name="Freeform: Shape 92">
              <a:extLst>
                <a:ext uri="{FF2B5EF4-FFF2-40B4-BE49-F238E27FC236}">
                  <a16:creationId xmlns:a16="http://schemas.microsoft.com/office/drawing/2014/main" id="{37C0C8F8-3C33-48B3-9EF4-E8166A0A498F}"/>
                </a:ext>
              </a:extLst>
            </p:cNvPr>
            <p:cNvSpPr/>
            <p:nvPr/>
          </p:nvSpPr>
          <p:spPr>
            <a:xfrm>
              <a:off x="10041855" y="2841688"/>
              <a:ext cx="97059" cy="28453"/>
            </a:xfrm>
            <a:custGeom>
              <a:avLst/>
              <a:gdLst>
                <a:gd name="connsiteX0" fmla="*/ 0 w 97059"/>
                <a:gd name="connsiteY0" fmla="*/ 0 h 28453"/>
                <a:gd name="connsiteX1" fmla="*/ 97060 w 97059"/>
                <a:gd name="connsiteY1" fmla="*/ 20955 h 28453"/>
              </a:gdLst>
              <a:ahLst/>
              <a:cxnLst>
                <a:cxn ang="0">
                  <a:pos x="connsiteX0" y="connsiteY0"/>
                </a:cxn>
                <a:cxn ang="0">
                  <a:pos x="connsiteX1" y="connsiteY1"/>
                </a:cxn>
              </a:cxnLst>
              <a:rect l="l" t="t" r="r" b="b"/>
              <a:pathLst>
                <a:path w="97059" h="28453">
                  <a:moveTo>
                    <a:pt x="0" y="0"/>
                  </a:moveTo>
                  <a:cubicBezTo>
                    <a:pt x="24157" y="27684"/>
                    <a:pt x="63633" y="36207"/>
                    <a:pt x="97060" y="20955"/>
                  </a:cubicBezTo>
                </a:path>
              </a:pathLst>
            </a:custGeom>
            <a:noFill/>
            <a:ln w="12700" cap="flat">
              <a:solidFill>
                <a:schemeClr val="accent2"/>
              </a:solidFill>
              <a:prstDash val="solid"/>
              <a:round/>
            </a:ln>
          </p:spPr>
          <p:txBody>
            <a:bodyPr rtlCol="0" anchor="ctr"/>
            <a:lstStyle/>
            <a:p>
              <a:endParaRPr lang="en-US" dirty="0"/>
            </a:p>
          </p:txBody>
        </p:sp>
        <p:sp>
          <p:nvSpPr>
            <p:cNvPr id="94" name="Freeform: Shape 93">
              <a:extLst>
                <a:ext uri="{FF2B5EF4-FFF2-40B4-BE49-F238E27FC236}">
                  <a16:creationId xmlns:a16="http://schemas.microsoft.com/office/drawing/2014/main" id="{856FBF70-5E64-40EE-AD1A-B46796F023F5}"/>
                </a:ext>
              </a:extLst>
            </p:cNvPr>
            <p:cNvSpPr/>
            <p:nvPr/>
          </p:nvSpPr>
          <p:spPr>
            <a:xfrm>
              <a:off x="10020423" y="2936186"/>
              <a:ext cx="89439" cy="27231"/>
            </a:xfrm>
            <a:custGeom>
              <a:avLst/>
              <a:gdLst>
                <a:gd name="connsiteX0" fmla="*/ 89440 w 89439"/>
                <a:gd name="connsiteY0" fmla="*/ 27231 h 27231"/>
                <a:gd name="connsiteX1" fmla="*/ 0 w 89439"/>
                <a:gd name="connsiteY1" fmla="*/ 8181 h 27231"/>
              </a:gdLst>
              <a:ahLst/>
              <a:cxnLst>
                <a:cxn ang="0">
                  <a:pos x="connsiteX0" y="connsiteY0"/>
                </a:cxn>
                <a:cxn ang="0">
                  <a:pos x="connsiteX1" y="connsiteY1"/>
                </a:cxn>
              </a:cxnLst>
              <a:rect l="l" t="t" r="r" b="b"/>
              <a:pathLst>
                <a:path w="89439" h="27231">
                  <a:moveTo>
                    <a:pt x="89440" y="27231"/>
                  </a:moveTo>
                  <a:cubicBezTo>
                    <a:pt x="68086" y="201"/>
                    <a:pt x="30515" y="-7802"/>
                    <a:pt x="0" y="8181"/>
                  </a:cubicBezTo>
                </a:path>
              </a:pathLst>
            </a:custGeom>
            <a:noFill/>
            <a:ln w="12700" cap="flat">
              <a:solidFill>
                <a:schemeClr val="accent2"/>
              </a:solidFill>
              <a:prstDash val="solid"/>
              <a:round/>
            </a:ln>
          </p:spPr>
          <p:txBody>
            <a:bodyPr rtlCol="0" anchor="ctr"/>
            <a:lstStyle/>
            <a:p>
              <a:endParaRPr lang="en-US" dirty="0"/>
            </a:p>
          </p:txBody>
        </p:sp>
        <p:sp>
          <p:nvSpPr>
            <p:cNvPr id="95" name="Freeform: Shape 94">
              <a:extLst>
                <a:ext uri="{FF2B5EF4-FFF2-40B4-BE49-F238E27FC236}">
                  <a16:creationId xmlns:a16="http://schemas.microsoft.com/office/drawing/2014/main" id="{B339032B-0482-40D8-9803-2B615FC2DD0A}"/>
                </a:ext>
              </a:extLst>
            </p:cNvPr>
            <p:cNvSpPr/>
            <p:nvPr/>
          </p:nvSpPr>
          <p:spPr>
            <a:xfrm>
              <a:off x="9609991" y="2794641"/>
              <a:ext cx="429672" cy="237547"/>
            </a:xfrm>
            <a:custGeom>
              <a:avLst/>
              <a:gdLst>
                <a:gd name="connsiteX0" fmla="*/ 272606 w 429672"/>
                <a:gd name="connsiteY0" fmla="*/ 2661 h 237547"/>
                <a:gd name="connsiteX1" fmla="*/ 429673 w 429672"/>
                <a:gd name="connsiteY1" fmla="*/ 36665 h 237547"/>
                <a:gd name="connsiteX2" fmla="*/ 403574 w 429672"/>
                <a:gd name="connsiteY2" fmla="*/ 157537 h 237547"/>
                <a:gd name="connsiteX3" fmla="*/ 353568 w 429672"/>
                <a:gd name="connsiteY3" fmla="*/ 237547 h 237547"/>
                <a:gd name="connsiteX4" fmla="*/ 239268 w 429672"/>
                <a:gd name="connsiteY4" fmla="*/ 212496 h 237547"/>
                <a:gd name="connsiteX5" fmla="*/ 221266 w 429672"/>
                <a:gd name="connsiteY5" fmla="*/ 100387 h 237547"/>
                <a:gd name="connsiteX6" fmla="*/ 19050 w 429672"/>
                <a:gd name="connsiteY6" fmla="*/ 212496 h 237547"/>
                <a:gd name="connsiteX7" fmla="*/ 0 w 429672"/>
                <a:gd name="connsiteY7" fmla="*/ 193446 h 237547"/>
                <a:gd name="connsiteX8" fmla="*/ 272606 w 429672"/>
                <a:gd name="connsiteY8" fmla="*/ 2661 h 237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9672" h="237547">
                  <a:moveTo>
                    <a:pt x="272606" y="2661"/>
                  </a:moveTo>
                  <a:lnTo>
                    <a:pt x="429673" y="36665"/>
                  </a:lnTo>
                  <a:lnTo>
                    <a:pt x="403574" y="157537"/>
                  </a:lnTo>
                  <a:lnTo>
                    <a:pt x="353568" y="237547"/>
                  </a:lnTo>
                  <a:lnTo>
                    <a:pt x="239268" y="212496"/>
                  </a:lnTo>
                  <a:cubicBezTo>
                    <a:pt x="239268" y="212496"/>
                    <a:pt x="252794" y="118199"/>
                    <a:pt x="221266" y="100387"/>
                  </a:cubicBezTo>
                  <a:cubicBezTo>
                    <a:pt x="180118" y="77051"/>
                    <a:pt x="92202" y="132105"/>
                    <a:pt x="19050" y="212496"/>
                  </a:cubicBezTo>
                  <a:lnTo>
                    <a:pt x="0" y="193446"/>
                  </a:lnTo>
                  <a:cubicBezTo>
                    <a:pt x="0" y="193446"/>
                    <a:pt x="137541" y="-26486"/>
                    <a:pt x="272606" y="2661"/>
                  </a:cubicBezTo>
                  <a:close/>
                </a:path>
              </a:pathLst>
            </a:custGeom>
            <a:noFill/>
            <a:ln w="12700" cap="flat">
              <a:solidFill>
                <a:schemeClr val="accent2"/>
              </a:solidFill>
              <a:prstDash val="solid"/>
              <a:round/>
            </a:ln>
          </p:spPr>
          <p:txBody>
            <a:bodyPr rtlCol="0" anchor="ctr"/>
            <a:lstStyle/>
            <a:p>
              <a:endParaRPr lang="en-US" dirty="0"/>
            </a:p>
          </p:txBody>
        </p:sp>
        <p:sp>
          <p:nvSpPr>
            <p:cNvPr id="96" name="Freeform: Shape 95">
              <a:extLst>
                <a:ext uri="{FF2B5EF4-FFF2-40B4-BE49-F238E27FC236}">
                  <a16:creationId xmlns:a16="http://schemas.microsoft.com/office/drawing/2014/main" id="{1CA1CD60-4ECA-482B-BE73-8B64271F4330}"/>
                </a:ext>
              </a:extLst>
            </p:cNvPr>
            <p:cNvSpPr/>
            <p:nvPr/>
          </p:nvSpPr>
          <p:spPr>
            <a:xfrm>
              <a:off x="10487244" y="3642360"/>
              <a:ext cx="104679" cy="9525"/>
            </a:xfrm>
            <a:custGeom>
              <a:avLst/>
              <a:gdLst>
                <a:gd name="connsiteX0" fmla="*/ 0 w 104679"/>
                <a:gd name="connsiteY0" fmla="*/ 0 h 9525"/>
                <a:gd name="connsiteX1" fmla="*/ 104680 w 104679"/>
                <a:gd name="connsiteY1" fmla="*/ 0 h 9525"/>
              </a:gdLst>
              <a:ahLst/>
              <a:cxnLst>
                <a:cxn ang="0">
                  <a:pos x="connsiteX0" y="connsiteY0"/>
                </a:cxn>
                <a:cxn ang="0">
                  <a:pos x="connsiteX1" y="connsiteY1"/>
                </a:cxn>
              </a:cxnLst>
              <a:rect l="l" t="t" r="r" b="b"/>
              <a:pathLst>
                <a:path w="104679" h="9525">
                  <a:moveTo>
                    <a:pt x="0" y="0"/>
                  </a:moveTo>
                  <a:lnTo>
                    <a:pt x="104680" y="0"/>
                  </a:lnTo>
                </a:path>
              </a:pathLst>
            </a:custGeom>
            <a:ln w="12700" cap="flat">
              <a:solidFill>
                <a:srgbClr val="F1F2F2"/>
              </a:solidFill>
              <a:prstDash val="solid"/>
              <a:round/>
            </a:ln>
          </p:spPr>
          <p:txBody>
            <a:bodyPr rtlCol="0" anchor="ctr"/>
            <a:lstStyle/>
            <a:p>
              <a:endParaRPr lang="en-US" dirty="0"/>
            </a:p>
          </p:txBody>
        </p:sp>
        <p:sp>
          <p:nvSpPr>
            <p:cNvPr id="97" name="Freeform: Shape 96">
              <a:extLst>
                <a:ext uri="{FF2B5EF4-FFF2-40B4-BE49-F238E27FC236}">
                  <a16:creationId xmlns:a16="http://schemas.microsoft.com/office/drawing/2014/main" id="{D85537DE-37F9-48F0-9C4E-F158CB9C55C8}"/>
                </a:ext>
              </a:extLst>
            </p:cNvPr>
            <p:cNvSpPr/>
            <p:nvPr/>
          </p:nvSpPr>
          <p:spPr>
            <a:xfrm>
              <a:off x="10195493" y="3642360"/>
              <a:ext cx="234029" cy="9525"/>
            </a:xfrm>
            <a:custGeom>
              <a:avLst/>
              <a:gdLst>
                <a:gd name="connsiteX0" fmla="*/ 0 w 234029"/>
                <a:gd name="connsiteY0" fmla="*/ 0 h 9525"/>
                <a:gd name="connsiteX1" fmla="*/ 234029 w 234029"/>
                <a:gd name="connsiteY1" fmla="*/ 0 h 9525"/>
              </a:gdLst>
              <a:ahLst/>
              <a:cxnLst>
                <a:cxn ang="0">
                  <a:pos x="connsiteX0" y="connsiteY0"/>
                </a:cxn>
                <a:cxn ang="0">
                  <a:pos x="connsiteX1" y="connsiteY1"/>
                </a:cxn>
              </a:cxnLst>
              <a:rect l="l" t="t" r="r" b="b"/>
              <a:pathLst>
                <a:path w="234029" h="9525">
                  <a:moveTo>
                    <a:pt x="0" y="0"/>
                  </a:moveTo>
                  <a:lnTo>
                    <a:pt x="234029" y="0"/>
                  </a:lnTo>
                </a:path>
              </a:pathLst>
            </a:custGeom>
            <a:ln w="12700" cap="flat">
              <a:solidFill>
                <a:srgbClr val="F1F2F2"/>
              </a:solidFill>
              <a:prstDash val="solid"/>
              <a:round/>
            </a:ln>
          </p:spPr>
          <p:txBody>
            <a:bodyPr rtlCol="0" anchor="ctr"/>
            <a:lstStyle/>
            <a:p>
              <a:endParaRPr lang="en-US" dirty="0"/>
            </a:p>
          </p:txBody>
        </p:sp>
        <p:sp>
          <p:nvSpPr>
            <p:cNvPr id="98" name="Freeform: Shape 97">
              <a:extLst>
                <a:ext uri="{FF2B5EF4-FFF2-40B4-BE49-F238E27FC236}">
                  <a16:creationId xmlns:a16="http://schemas.microsoft.com/office/drawing/2014/main" id="{6820213B-C88B-4EEC-97DF-428F086CF31B}"/>
                </a:ext>
              </a:extLst>
            </p:cNvPr>
            <p:cNvSpPr/>
            <p:nvPr/>
          </p:nvSpPr>
          <p:spPr>
            <a:xfrm>
              <a:off x="9477594" y="3642360"/>
              <a:ext cx="717899" cy="9525"/>
            </a:xfrm>
            <a:custGeom>
              <a:avLst/>
              <a:gdLst>
                <a:gd name="connsiteX0" fmla="*/ 0 w 717899"/>
                <a:gd name="connsiteY0" fmla="*/ 0 h 9525"/>
                <a:gd name="connsiteX1" fmla="*/ 717899 w 717899"/>
                <a:gd name="connsiteY1" fmla="*/ 0 h 9525"/>
              </a:gdLst>
              <a:ahLst/>
              <a:cxnLst>
                <a:cxn ang="0">
                  <a:pos x="connsiteX0" y="connsiteY0"/>
                </a:cxn>
                <a:cxn ang="0">
                  <a:pos x="connsiteX1" y="connsiteY1"/>
                </a:cxn>
              </a:cxnLst>
              <a:rect l="l" t="t" r="r" b="b"/>
              <a:pathLst>
                <a:path w="717899" h="9525">
                  <a:moveTo>
                    <a:pt x="0" y="0"/>
                  </a:moveTo>
                  <a:lnTo>
                    <a:pt x="717899" y="0"/>
                  </a:lnTo>
                </a:path>
              </a:pathLst>
            </a:custGeom>
            <a:ln w="12700" cap="flat">
              <a:solidFill>
                <a:srgbClr val="F1F2F2"/>
              </a:solidFill>
              <a:prstDash val="solid"/>
              <a:round/>
            </a:ln>
          </p:spPr>
          <p:txBody>
            <a:bodyPr rtlCol="0" anchor="ctr"/>
            <a:lstStyle/>
            <a:p>
              <a:endParaRPr lang="en-US" dirty="0"/>
            </a:p>
          </p:txBody>
        </p:sp>
        <p:sp>
          <p:nvSpPr>
            <p:cNvPr id="99" name="Freeform: Shape 98">
              <a:extLst>
                <a:ext uri="{FF2B5EF4-FFF2-40B4-BE49-F238E27FC236}">
                  <a16:creationId xmlns:a16="http://schemas.microsoft.com/office/drawing/2014/main" id="{CA9BF737-F6CB-4BDB-9007-95764725B266}"/>
                </a:ext>
              </a:extLst>
            </p:cNvPr>
            <p:cNvSpPr/>
            <p:nvPr/>
          </p:nvSpPr>
          <p:spPr>
            <a:xfrm>
              <a:off x="9329290" y="3642360"/>
              <a:ext cx="104679" cy="9525"/>
            </a:xfrm>
            <a:custGeom>
              <a:avLst/>
              <a:gdLst>
                <a:gd name="connsiteX0" fmla="*/ 0 w 104679"/>
                <a:gd name="connsiteY0" fmla="*/ 0 h 9525"/>
                <a:gd name="connsiteX1" fmla="*/ 104680 w 104679"/>
                <a:gd name="connsiteY1" fmla="*/ 0 h 9525"/>
              </a:gdLst>
              <a:ahLst/>
              <a:cxnLst>
                <a:cxn ang="0">
                  <a:pos x="connsiteX0" y="connsiteY0"/>
                </a:cxn>
                <a:cxn ang="0">
                  <a:pos x="connsiteX1" y="connsiteY1"/>
                </a:cxn>
              </a:cxnLst>
              <a:rect l="l" t="t" r="r" b="b"/>
              <a:pathLst>
                <a:path w="104679" h="9525">
                  <a:moveTo>
                    <a:pt x="0" y="0"/>
                  </a:moveTo>
                  <a:lnTo>
                    <a:pt x="104680" y="0"/>
                  </a:lnTo>
                </a:path>
              </a:pathLst>
            </a:custGeom>
            <a:ln w="12700" cap="flat">
              <a:solidFill>
                <a:srgbClr val="F1F2F2"/>
              </a:solidFill>
              <a:prstDash val="solid"/>
              <a:round/>
            </a:ln>
          </p:spPr>
          <p:txBody>
            <a:bodyPr rtlCol="0" anchor="ctr"/>
            <a:lstStyle/>
            <a:p>
              <a:endParaRPr lang="en-US" dirty="0"/>
            </a:p>
          </p:txBody>
        </p:sp>
        <p:sp>
          <p:nvSpPr>
            <p:cNvPr id="100" name="Freeform: Shape 99">
              <a:extLst>
                <a:ext uri="{FF2B5EF4-FFF2-40B4-BE49-F238E27FC236}">
                  <a16:creationId xmlns:a16="http://schemas.microsoft.com/office/drawing/2014/main" id="{A136051C-DBAE-43E1-B9C0-0723B2D1A1C1}"/>
                </a:ext>
              </a:extLst>
            </p:cNvPr>
            <p:cNvSpPr/>
            <p:nvPr/>
          </p:nvSpPr>
          <p:spPr>
            <a:xfrm>
              <a:off x="9394155" y="3216306"/>
              <a:ext cx="251460" cy="359759"/>
            </a:xfrm>
            <a:custGeom>
              <a:avLst/>
              <a:gdLst>
                <a:gd name="connsiteX0" fmla="*/ 251460 w 251460"/>
                <a:gd name="connsiteY0" fmla="*/ 359759 h 359759"/>
                <a:gd name="connsiteX1" fmla="*/ 113443 w 251460"/>
                <a:gd name="connsiteY1" fmla="*/ 72104 h 359759"/>
                <a:gd name="connsiteX2" fmla="*/ 0 w 251460"/>
                <a:gd name="connsiteY2" fmla="*/ 0 h 359759"/>
              </a:gdLst>
              <a:ahLst/>
              <a:cxnLst>
                <a:cxn ang="0">
                  <a:pos x="connsiteX0" y="connsiteY0"/>
                </a:cxn>
                <a:cxn ang="0">
                  <a:pos x="connsiteX1" y="connsiteY1"/>
                </a:cxn>
                <a:cxn ang="0">
                  <a:pos x="connsiteX2" y="connsiteY2"/>
                </a:cxn>
              </a:cxnLst>
              <a:rect l="l" t="t" r="r" b="b"/>
              <a:pathLst>
                <a:path w="251460" h="359759">
                  <a:moveTo>
                    <a:pt x="251460" y="359759"/>
                  </a:moveTo>
                  <a:lnTo>
                    <a:pt x="113443" y="72104"/>
                  </a:lnTo>
                  <a:cubicBezTo>
                    <a:pt x="64924" y="71835"/>
                    <a:pt x="20841" y="43816"/>
                    <a:pt x="0" y="0"/>
                  </a:cubicBezTo>
                </a:path>
              </a:pathLst>
            </a:custGeom>
            <a:noFill/>
            <a:ln w="12700" cap="flat">
              <a:solidFill>
                <a:srgbClr val="F1F2F2"/>
              </a:solidFill>
              <a:prstDash val="solid"/>
              <a:round/>
            </a:ln>
          </p:spPr>
          <p:txBody>
            <a:bodyPr rtlCol="0" anchor="ctr"/>
            <a:lstStyle/>
            <a:p>
              <a:endParaRPr lang="en-US" dirty="0"/>
            </a:p>
          </p:txBody>
        </p:sp>
        <p:sp>
          <p:nvSpPr>
            <p:cNvPr id="101" name="Freeform: Shape 100">
              <a:extLst>
                <a:ext uri="{FF2B5EF4-FFF2-40B4-BE49-F238E27FC236}">
                  <a16:creationId xmlns:a16="http://schemas.microsoft.com/office/drawing/2014/main" id="{6772E537-2922-4396-BC33-7CD489AA71ED}"/>
                </a:ext>
              </a:extLst>
            </p:cNvPr>
            <p:cNvSpPr/>
            <p:nvPr/>
          </p:nvSpPr>
          <p:spPr>
            <a:xfrm>
              <a:off x="9381664" y="3034594"/>
              <a:ext cx="329387" cy="419551"/>
            </a:xfrm>
            <a:custGeom>
              <a:avLst/>
              <a:gdLst>
                <a:gd name="connsiteX0" fmla="*/ 12491 w 329387"/>
                <a:gd name="connsiteY0" fmla="*/ 181712 h 419551"/>
                <a:gd name="connsiteX1" fmla="*/ 37922 w 329387"/>
                <a:gd name="connsiteY1" fmla="*/ 36361 h 419551"/>
                <a:gd name="connsiteX2" fmla="*/ 82690 w 329387"/>
                <a:gd name="connsiteY2" fmla="*/ 129611 h 419551"/>
                <a:gd name="connsiteX3" fmla="*/ 156794 w 329387"/>
                <a:gd name="connsiteY3" fmla="*/ 93987 h 419551"/>
                <a:gd name="connsiteX4" fmla="*/ 112217 w 329387"/>
                <a:gd name="connsiteY4" fmla="*/ 833 h 419551"/>
                <a:gd name="connsiteX5" fmla="*/ 252881 w 329387"/>
                <a:gd name="connsiteY5" fmla="*/ 112654 h 419551"/>
                <a:gd name="connsiteX6" fmla="*/ 226517 w 329387"/>
                <a:gd name="connsiteY6" fmla="*/ 205620 h 419551"/>
                <a:gd name="connsiteX7" fmla="*/ 329387 w 329387"/>
                <a:gd name="connsiteY7" fmla="*/ 419552 h 419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9387" h="419551">
                  <a:moveTo>
                    <a:pt x="12491" y="181712"/>
                  </a:moveTo>
                  <a:cubicBezTo>
                    <a:pt x="-10976" y="132807"/>
                    <a:pt x="-755" y="74393"/>
                    <a:pt x="37922" y="36361"/>
                  </a:cubicBezTo>
                  <a:lnTo>
                    <a:pt x="82690" y="129611"/>
                  </a:lnTo>
                  <a:lnTo>
                    <a:pt x="156794" y="93987"/>
                  </a:lnTo>
                  <a:lnTo>
                    <a:pt x="112217" y="833"/>
                  </a:lnTo>
                  <a:cubicBezTo>
                    <a:pt x="181939" y="-7132"/>
                    <a:pt x="244916" y="42932"/>
                    <a:pt x="252881" y="112654"/>
                  </a:cubicBezTo>
                  <a:cubicBezTo>
                    <a:pt x="256679" y="145906"/>
                    <a:pt x="247206" y="179313"/>
                    <a:pt x="226517" y="205620"/>
                  </a:cubicBezTo>
                  <a:lnTo>
                    <a:pt x="329387" y="419552"/>
                  </a:lnTo>
                </a:path>
              </a:pathLst>
            </a:custGeom>
            <a:noFill/>
            <a:ln w="12700" cap="flat">
              <a:solidFill>
                <a:srgbClr val="F1F2F2"/>
              </a:solidFill>
              <a:prstDash val="solid"/>
              <a:round/>
            </a:ln>
          </p:spPr>
          <p:txBody>
            <a:bodyPr rtlCol="0" anchor="ctr"/>
            <a:lstStyle/>
            <a:p>
              <a:endParaRPr lang="en-US" dirty="0"/>
            </a:p>
          </p:txBody>
        </p:sp>
        <p:sp>
          <p:nvSpPr>
            <p:cNvPr id="102" name="Freeform: Shape 101">
              <a:extLst>
                <a:ext uri="{FF2B5EF4-FFF2-40B4-BE49-F238E27FC236}">
                  <a16:creationId xmlns:a16="http://schemas.microsoft.com/office/drawing/2014/main" id="{76F1ECBE-029D-44C3-AEDA-13FA3F1CADBE}"/>
                </a:ext>
              </a:extLst>
            </p:cNvPr>
            <p:cNvSpPr/>
            <p:nvPr/>
          </p:nvSpPr>
          <p:spPr>
            <a:xfrm>
              <a:off x="10327986" y="3003650"/>
              <a:ext cx="193558" cy="430587"/>
            </a:xfrm>
            <a:custGeom>
              <a:avLst/>
              <a:gdLst>
                <a:gd name="connsiteX0" fmla="*/ 59436 w 193558"/>
                <a:gd name="connsiteY0" fmla="*/ 145886 h 430587"/>
                <a:gd name="connsiteX1" fmla="*/ 56483 w 193558"/>
                <a:gd name="connsiteY1" fmla="*/ 129503 h 430587"/>
                <a:gd name="connsiteX2" fmla="*/ 143161 w 193558"/>
                <a:gd name="connsiteY2" fmla="*/ 8059 h 430587"/>
                <a:gd name="connsiteX3" fmla="*/ 159734 w 193558"/>
                <a:gd name="connsiteY3" fmla="*/ 725 h 430587"/>
                <a:gd name="connsiteX4" fmla="*/ 184499 w 193558"/>
                <a:gd name="connsiteY4" fmla="*/ 9202 h 430587"/>
                <a:gd name="connsiteX5" fmla="*/ 193167 w 193558"/>
                <a:gd name="connsiteY5" fmla="*/ 25109 h 430587"/>
                <a:gd name="connsiteX6" fmla="*/ 187642 w 193558"/>
                <a:gd name="connsiteY6" fmla="*/ 174175 h 430587"/>
                <a:gd name="connsiteX7" fmla="*/ 175260 w 193558"/>
                <a:gd name="connsiteY7" fmla="*/ 185224 h 430587"/>
                <a:gd name="connsiteX8" fmla="*/ 143637 w 193558"/>
                <a:gd name="connsiteY8" fmla="*/ 188653 h 430587"/>
                <a:gd name="connsiteX9" fmla="*/ 61246 w 193558"/>
                <a:gd name="connsiteY9" fmla="*/ 430588 h 430587"/>
                <a:gd name="connsiteX10" fmla="*/ 0 w 193558"/>
                <a:gd name="connsiteY10" fmla="*/ 409823 h 430587"/>
                <a:gd name="connsiteX11" fmla="*/ 82391 w 193558"/>
                <a:gd name="connsiteY11" fmla="*/ 168174 h 430587"/>
                <a:gd name="connsiteX12" fmla="*/ 59436 w 193558"/>
                <a:gd name="connsiteY12" fmla="*/ 145886 h 430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3558" h="430587">
                  <a:moveTo>
                    <a:pt x="59436" y="145886"/>
                  </a:moveTo>
                  <a:cubicBezTo>
                    <a:pt x="54988" y="141651"/>
                    <a:pt x="53794" y="135024"/>
                    <a:pt x="56483" y="129503"/>
                  </a:cubicBezTo>
                  <a:lnTo>
                    <a:pt x="143161" y="8059"/>
                  </a:lnTo>
                  <a:cubicBezTo>
                    <a:pt x="145920" y="1659"/>
                    <a:pt x="153142" y="-1537"/>
                    <a:pt x="159734" y="725"/>
                  </a:cubicBezTo>
                  <a:lnTo>
                    <a:pt x="184499" y="9202"/>
                  </a:lnTo>
                  <a:cubicBezTo>
                    <a:pt x="191068" y="11464"/>
                    <a:pt x="194827" y="18363"/>
                    <a:pt x="193167" y="25109"/>
                  </a:cubicBezTo>
                  <a:lnTo>
                    <a:pt x="187642" y="174175"/>
                  </a:lnTo>
                  <a:cubicBezTo>
                    <a:pt x="186377" y="180171"/>
                    <a:pt x="181361" y="184647"/>
                    <a:pt x="175260" y="185224"/>
                  </a:cubicBezTo>
                  <a:cubicBezTo>
                    <a:pt x="167830" y="185224"/>
                    <a:pt x="146018" y="181604"/>
                    <a:pt x="143637" y="188653"/>
                  </a:cubicBezTo>
                  <a:lnTo>
                    <a:pt x="61246" y="430588"/>
                  </a:lnTo>
                  <a:lnTo>
                    <a:pt x="0" y="409823"/>
                  </a:lnTo>
                  <a:lnTo>
                    <a:pt x="82391" y="168174"/>
                  </a:lnTo>
                  <a:cubicBezTo>
                    <a:pt x="84772" y="160840"/>
                    <a:pt x="65341" y="150362"/>
                    <a:pt x="59436" y="145886"/>
                  </a:cubicBezTo>
                  <a:close/>
                </a:path>
              </a:pathLst>
            </a:custGeom>
            <a:noFill/>
            <a:ln w="12700" cap="flat">
              <a:solidFill>
                <a:schemeClr val="accent2"/>
              </a:solidFill>
              <a:prstDash val="solid"/>
              <a:round/>
            </a:ln>
          </p:spPr>
          <p:txBody>
            <a:bodyPr rtlCol="0" anchor="ctr"/>
            <a:lstStyle/>
            <a:p>
              <a:endParaRPr lang="en-US" dirty="0"/>
            </a:p>
          </p:txBody>
        </p:sp>
        <p:sp>
          <p:nvSpPr>
            <p:cNvPr id="103" name="Freeform: Shape 102">
              <a:extLst>
                <a:ext uri="{FF2B5EF4-FFF2-40B4-BE49-F238E27FC236}">
                  <a16:creationId xmlns:a16="http://schemas.microsoft.com/office/drawing/2014/main" id="{FB3298E2-12B9-470A-8A94-BF533F238ACE}"/>
                </a:ext>
              </a:extLst>
            </p:cNvPr>
            <p:cNvSpPr/>
            <p:nvPr/>
          </p:nvSpPr>
          <p:spPr>
            <a:xfrm>
              <a:off x="10225592" y="3403216"/>
              <a:ext cx="203887" cy="166086"/>
            </a:xfrm>
            <a:custGeom>
              <a:avLst/>
              <a:gdLst>
                <a:gd name="connsiteX0" fmla="*/ 167069 w 203887"/>
                <a:gd name="connsiteY0" fmla="*/ 166087 h 166086"/>
                <a:gd name="connsiteX1" fmla="*/ 203168 w 203887"/>
                <a:gd name="connsiteY1" fmla="*/ 59883 h 166086"/>
                <a:gd name="connsiteX2" fmla="*/ 194860 w 203887"/>
                <a:gd name="connsiteY2" fmla="*/ 42954 h 166086"/>
                <a:gd name="connsiteX3" fmla="*/ 194786 w 203887"/>
                <a:gd name="connsiteY3" fmla="*/ 42929 h 166086"/>
                <a:gd name="connsiteX4" fmla="*/ 70485 w 203887"/>
                <a:gd name="connsiteY4" fmla="*/ 733 h 166086"/>
                <a:gd name="connsiteX5" fmla="*/ 53435 w 203887"/>
                <a:gd name="connsiteY5" fmla="*/ 9020 h 166086"/>
                <a:gd name="connsiteX6" fmla="*/ 0 w 203887"/>
                <a:gd name="connsiteY6" fmla="*/ 165896 h 166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3887" h="166086">
                  <a:moveTo>
                    <a:pt x="167069" y="166087"/>
                  </a:moveTo>
                  <a:lnTo>
                    <a:pt x="203168" y="59883"/>
                  </a:lnTo>
                  <a:cubicBezTo>
                    <a:pt x="205549" y="52914"/>
                    <a:pt x="201829" y="45334"/>
                    <a:pt x="194860" y="42954"/>
                  </a:cubicBezTo>
                  <a:cubicBezTo>
                    <a:pt x="194835" y="42945"/>
                    <a:pt x="194811" y="42937"/>
                    <a:pt x="194786" y="42929"/>
                  </a:cubicBezTo>
                  <a:lnTo>
                    <a:pt x="70485" y="733"/>
                  </a:lnTo>
                  <a:cubicBezTo>
                    <a:pt x="63490" y="-1672"/>
                    <a:pt x="55867" y="2033"/>
                    <a:pt x="53435" y="9020"/>
                  </a:cubicBezTo>
                  <a:lnTo>
                    <a:pt x="0" y="165896"/>
                  </a:lnTo>
                </a:path>
              </a:pathLst>
            </a:custGeom>
            <a:noFill/>
            <a:ln w="12700" cap="flat">
              <a:solidFill>
                <a:schemeClr val="accent2"/>
              </a:solidFill>
              <a:prstDash val="solid"/>
              <a:round/>
            </a:ln>
          </p:spPr>
          <p:txBody>
            <a:bodyPr rtlCol="0" anchor="ctr"/>
            <a:lstStyle/>
            <a:p>
              <a:endParaRPr lang="en-US" dirty="0"/>
            </a:p>
          </p:txBody>
        </p:sp>
        <p:sp>
          <p:nvSpPr>
            <p:cNvPr id="104" name="Freeform: Shape 103">
              <a:extLst>
                <a:ext uri="{FF2B5EF4-FFF2-40B4-BE49-F238E27FC236}">
                  <a16:creationId xmlns:a16="http://schemas.microsoft.com/office/drawing/2014/main" id="{94720A69-D993-40AB-9CFE-C09670E1C844}"/>
                </a:ext>
              </a:extLst>
            </p:cNvPr>
            <p:cNvSpPr/>
            <p:nvPr/>
          </p:nvSpPr>
          <p:spPr>
            <a:xfrm rot="-10068000">
              <a:off x="10105700" y="2857519"/>
              <a:ext cx="86487" cy="127539"/>
            </a:xfrm>
            <a:custGeom>
              <a:avLst/>
              <a:gdLst>
                <a:gd name="connsiteX0" fmla="*/ 0 w 86487"/>
                <a:gd name="connsiteY0" fmla="*/ 0 h 127539"/>
                <a:gd name="connsiteX1" fmla="*/ 54197 w 86487"/>
                <a:gd name="connsiteY1" fmla="*/ 0 h 127539"/>
                <a:gd name="connsiteX2" fmla="*/ 86487 w 86487"/>
                <a:gd name="connsiteY2" fmla="*/ 32290 h 127539"/>
                <a:gd name="connsiteX3" fmla="*/ 86487 w 86487"/>
                <a:gd name="connsiteY3" fmla="*/ 95250 h 127539"/>
                <a:gd name="connsiteX4" fmla="*/ 54197 w 86487"/>
                <a:gd name="connsiteY4" fmla="*/ 127540 h 127539"/>
                <a:gd name="connsiteX5" fmla="*/ 0 w 86487"/>
                <a:gd name="connsiteY5" fmla="*/ 127540 h 127539"/>
                <a:gd name="connsiteX6" fmla="*/ 0 w 86487"/>
                <a:gd name="connsiteY6" fmla="*/ 127540 h 127539"/>
                <a:gd name="connsiteX7" fmla="*/ 0 w 86487"/>
                <a:gd name="connsiteY7" fmla="*/ 0 h 127539"/>
                <a:gd name="connsiteX8" fmla="*/ 0 w 86487"/>
                <a:gd name="connsiteY8" fmla="*/ 0 h 127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6487" h="127539">
                  <a:moveTo>
                    <a:pt x="0" y="0"/>
                  </a:moveTo>
                  <a:lnTo>
                    <a:pt x="54197" y="0"/>
                  </a:lnTo>
                  <a:cubicBezTo>
                    <a:pt x="72030" y="0"/>
                    <a:pt x="86487" y="14457"/>
                    <a:pt x="86487" y="32290"/>
                  </a:cubicBezTo>
                  <a:lnTo>
                    <a:pt x="86487" y="95250"/>
                  </a:lnTo>
                  <a:cubicBezTo>
                    <a:pt x="86487" y="113083"/>
                    <a:pt x="72030" y="127540"/>
                    <a:pt x="54197" y="127540"/>
                  </a:cubicBezTo>
                  <a:lnTo>
                    <a:pt x="0" y="127540"/>
                  </a:lnTo>
                  <a:lnTo>
                    <a:pt x="0" y="127540"/>
                  </a:lnTo>
                  <a:lnTo>
                    <a:pt x="0" y="0"/>
                  </a:lnTo>
                  <a:lnTo>
                    <a:pt x="0" y="0"/>
                  </a:lnTo>
                  <a:close/>
                </a:path>
              </a:pathLst>
            </a:custGeom>
            <a:noFill/>
            <a:ln w="12700" cap="flat">
              <a:solidFill>
                <a:schemeClr val="accent2"/>
              </a:solidFill>
              <a:prstDash val="solid"/>
              <a:round/>
            </a:ln>
          </p:spPr>
          <p:txBody>
            <a:bodyPr rtlCol="0" anchor="ctr"/>
            <a:lstStyle/>
            <a:p>
              <a:endParaRPr lang="en-US" dirty="0"/>
            </a:p>
          </p:txBody>
        </p:sp>
      </p:grpSp>
      <p:grpSp>
        <p:nvGrpSpPr>
          <p:cNvPr id="105" name="Graphic 4953">
            <a:extLst>
              <a:ext uri="{FF2B5EF4-FFF2-40B4-BE49-F238E27FC236}">
                <a16:creationId xmlns:a16="http://schemas.microsoft.com/office/drawing/2014/main" id="{AD90502A-CA13-4709-A15D-0BE3F0F88A7A}"/>
              </a:ext>
            </a:extLst>
          </p:cNvPr>
          <p:cNvGrpSpPr/>
          <p:nvPr/>
        </p:nvGrpSpPr>
        <p:grpSpPr>
          <a:xfrm>
            <a:off x="3701851" y="3565387"/>
            <a:ext cx="505940" cy="505940"/>
            <a:chOff x="19692781" y="2476500"/>
            <a:chExt cx="1905000" cy="1905000"/>
          </a:xfrm>
        </p:grpSpPr>
        <p:sp>
          <p:nvSpPr>
            <p:cNvPr id="106" name="Freeform: Shape 105">
              <a:extLst>
                <a:ext uri="{FF2B5EF4-FFF2-40B4-BE49-F238E27FC236}">
                  <a16:creationId xmlns:a16="http://schemas.microsoft.com/office/drawing/2014/main" id="{52C042C8-92EF-4647-AE40-766986893194}"/>
                </a:ext>
              </a:extLst>
            </p:cNvPr>
            <p:cNvSpPr/>
            <p:nvPr/>
          </p:nvSpPr>
          <p:spPr>
            <a:xfrm>
              <a:off x="20183604" y="2800921"/>
              <a:ext cx="923259" cy="1255490"/>
            </a:xfrm>
            <a:custGeom>
              <a:avLst/>
              <a:gdLst>
                <a:gd name="connsiteX0" fmla="*/ 649224 w 923259"/>
                <a:gd name="connsiteY0" fmla="*/ 263652 h 1255490"/>
                <a:gd name="connsiteX1" fmla="*/ 783336 w 923259"/>
                <a:gd name="connsiteY1" fmla="*/ 6477 h 1255490"/>
                <a:gd name="connsiteX2" fmla="*/ 560165 w 923259"/>
                <a:gd name="connsiteY2" fmla="*/ 44577 h 1255490"/>
                <a:gd name="connsiteX3" fmla="*/ 473488 w 923259"/>
                <a:gd name="connsiteY3" fmla="*/ 0 h 1255490"/>
                <a:gd name="connsiteX4" fmla="*/ 384429 w 923259"/>
                <a:gd name="connsiteY4" fmla="*/ 44577 h 1255490"/>
                <a:gd name="connsiteX5" fmla="*/ 384429 w 923259"/>
                <a:gd name="connsiteY5" fmla="*/ 43339 h 1255490"/>
                <a:gd name="connsiteX6" fmla="*/ 157544 w 923259"/>
                <a:gd name="connsiteY6" fmla="*/ 4381 h 1255490"/>
                <a:gd name="connsiteX7" fmla="*/ 285369 w 923259"/>
                <a:gd name="connsiteY7" fmla="*/ 264890 h 1255490"/>
                <a:gd name="connsiteX8" fmla="*/ 916686 w 923259"/>
                <a:gd name="connsiteY8" fmla="*/ 787527 h 1255490"/>
                <a:gd name="connsiteX9" fmla="*/ 641128 w 923259"/>
                <a:gd name="connsiteY9" fmla="*/ 371856 h 1255490"/>
                <a:gd name="connsiteX10" fmla="*/ 277273 w 923259"/>
                <a:gd name="connsiteY10" fmla="*/ 373094 h 1255490"/>
                <a:gd name="connsiteX11" fmla="*/ 174403 w 923259"/>
                <a:gd name="connsiteY11" fmla="*/ 470535 h 1255490"/>
                <a:gd name="connsiteX12" fmla="*/ 918972 w 923259"/>
                <a:gd name="connsiteY12" fmla="*/ 918210 h 1255490"/>
                <a:gd name="connsiteX13" fmla="*/ 923258 w 923259"/>
                <a:gd name="connsiteY13" fmla="*/ 854488 h 1255490"/>
                <a:gd name="connsiteX14" fmla="*/ 921353 w 923259"/>
                <a:gd name="connsiteY14" fmla="*/ 820198 h 1255490"/>
                <a:gd name="connsiteX15" fmla="*/ 61627 w 923259"/>
                <a:gd name="connsiteY15" fmla="*/ 632079 h 1255490"/>
                <a:gd name="connsiteX16" fmla="*/ 0 w 923259"/>
                <a:gd name="connsiteY16" fmla="*/ 854488 h 1255490"/>
                <a:gd name="connsiteX17" fmla="*/ 461582 w 923259"/>
                <a:gd name="connsiteY17" fmla="*/ 1255490 h 1255490"/>
                <a:gd name="connsiteX18" fmla="*/ 909257 w 923259"/>
                <a:gd name="connsiteY18" fmla="*/ 965740 h 1255490"/>
                <a:gd name="connsiteX19" fmla="*/ 133350 w 923259"/>
                <a:gd name="connsiteY19" fmla="*/ 520351 h 1255490"/>
                <a:gd name="connsiteX20" fmla="*/ 79915 w 923259"/>
                <a:gd name="connsiteY20" fmla="*/ 599504 h 1255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3259" h="1255490">
                  <a:moveTo>
                    <a:pt x="649224" y="263652"/>
                  </a:moveTo>
                  <a:cubicBezTo>
                    <a:pt x="713613" y="127540"/>
                    <a:pt x="783336" y="6477"/>
                    <a:pt x="783336" y="6477"/>
                  </a:cubicBezTo>
                  <a:lnTo>
                    <a:pt x="560165" y="44577"/>
                  </a:lnTo>
                  <a:lnTo>
                    <a:pt x="473488" y="0"/>
                  </a:lnTo>
                  <a:cubicBezTo>
                    <a:pt x="473488" y="0"/>
                    <a:pt x="387763" y="42100"/>
                    <a:pt x="384429" y="44577"/>
                  </a:cubicBezTo>
                  <a:lnTo>
                    <a:pt x="384429" y="43339"/>
                  </a:lnTo>
                  <a:lnTo>
                    <a:pt x="157544" y="4381"/>
                  </a:lnTo>
                  <a:cubicBezTo>
                    <a:pt x="157544" y="4381"/>
                    <a:pt x="238411" y="169640"/>
                    <a:pt x="285369" y="264890"/>
                  </a:cubicBezTo>
                  <a:close/>
                  <a:moveTo>
                    <a:pt x="916686" y="787527"/>
                  </a:moveTo>
                  <a:cubicBezTo>
                    <a:pt x="887540" y="631031"/>
                    <a:pt x="766477" y="469201"/>
                    <a:pt x="641128" y="371856"/>
                  </a:cubicBezTo>
                  <a:lnTo>
                    <a:pt x="277273" y="373094"/>
                  </a:lnTo>
                  <a:cubicBezTo>
                    <a:pt x="240249" y="402561"/>
                    <a:pt x="205832" y="435162"/>
                    <a:pt x="174403" y="470535"/>
                  </a:cubicBezTo>
                  <a:moveTo>
                    <a:pt x="918972" y="918210"/>
                  </a:moveTo>
                  <a:cubicBezTo>
                    <a:pt x="921869" y="897094"/>
                    <a:pt x="923302" y="875802"/>
                    <a:pt x="923258" y="854488"/>
                  </a:cubicBezTo>
                  <a:cubicBezTo>
                    <a:pt x="923236" y="843032"/>
                    <a:pt x="922600" y="831586"/>
                    <a:pt x="921353" y="820198"/>
                  </a:cubicBezTo>
                  <a:moveTo>
                    <a:pt x="61627" y="632079"/>
                  </a:moveTo>
                  <a:cubicBezTo>
                    <a:pt x="23527" y="704469"/>
                    <a:pt x="0" y="781145"/>
                    <a:pt x="0" y="854488"/>
                  </a:cubicBezTo>
                  <a:cubicBezTo>
                    <a:pt x="0" y="1098233"/>
                    <a:pt x="180975" y="1255490"/>
                    <a:pt x="461582" y="1255490"/>
                  </a:cubicBezTo>
                  <a:cubicBezTo>
                    <a:pt x="697040" y="1255490"/>
                    <a:pt x="862108" y="1145000"/>
                    <a:pt x="909257" y="965740"/>
                  </a:cubicBezTo>
                  <a:moveTo>
                    <a:pt x="133350" y="520351"/>
                  </a:moveTo>
                  <a:cubicBezTo>
                    <a:pt x="113996" y="545661"/>
                    <a:pt x="96154" y="572091"/>
                    <a:pt x="79915" y="599504"/>
                  </a:cubicBezTo>
                </a:path>
              </a:pathLst>
            </a:custGeom>
            <a:noFill/>
            <a:ln w="12700" cap="flat">
              <a:solidFill>
                <a:srgbClr val="FFFFFF"/>
              </a:solidFill>
              <a:prstDash val="solid"/>
              <a:round/>
            </a:ln>
          </p:spPr>
          <p:txBody>
            <a:bodyPr rtlCol="0" anchor="ctr"/>
            <a:lstStyle/>
            <a:p>
              <a:endParaRPr lang="en-US" dirty="0"/>
            </a:p>
          </p:txBody>
        </p:sp>
        <p:sp>
          <p:nvSpPr>
            <p:cNvPr id="107" name="Freeform: Shape 106">
              <a:extLst>
                <a:ext uri="{FF2B5EF4-FFF2-40B4-BE49-F238E27FC236}">
                  <a16:creationId xmlns:a16="http://schemas.microsoft.com/office/drawing/2014/main" id="{5F7C0594-5E16-4243-9A58-3C0DEA88C8ED}"/>
                </a:ext>
              </a:extLst>
            </p:cNvPr>
            <p:cNvSpPr/>
            <p:nvPr/>
          </p:nvSpPr>
          <p:spPr>
            <a:xfrm>
              <a:off x="20527647" y="3352514"/>
              <a:ext cx="257175" cy="514350"/>
            </a:xfrm>
            <a:custGeom>
              <a:avLst/>
              <a:gdLst>
                <a:gd name="connsiteX0" fmla="*/ 0 w 257175"/>
                <a:gd name="connsiteY0" fmla="*/ 385763 h 514350"/>
                <a:gd name="connsiteX1" fmla="*/ 128588 w 257175"/>
                <a:gd name="connsiteY1" fmla="*/ 514350 h 514350"/>
                <a:gd name="connsiteX2" fmla="*/ 257175 w 257175"/>
                <a:gd name="connsiteY2" fmla="*/ 385763 h 514350"/>
                <a:gd name="connsiteX3" fmla="*/ 128588 w 257175"/>
                <a:gd name="connsiteY3" fmla="*/ 257175 h 514350"/>
                <a:gd name="connsiteX4" fmla="*/ 0 w 257175"/>
                <a:gd name="connsiteY4" fmla="*/ 128588 h 514350"/>
                <a:gd name="connsiteX5" fmla="*/ 128588 w 257175"/>
                <a:gd name="connsiteY5" fmla="*/ 0 h 514350"/>
                <a:gd name="connsiteX6" fmla="*/ 257175 w 257175"/>
                <a:gd name="connsiteY6" fmla="*/ 128588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7175" h="514350">
                  <a:moveTo>
                    <a:pt x="0" y="385763"/>
                  </a:moveTo>
                  <a:cubicBezTo>
                    <a:pt x="0" y="456779"/>
                    <a:pt x="57571" y="514350"/>
                    <a:pt x="128588" y="514350"/>
                  </a:cubicBezTo>
                  <a:cubicBezTo>
                    <a:pt x="199604" y="514350"/>
                    <a:pt x="257175" y="456779"/>
                    <a:pt x="257175" y="385763"/>
                  </a:cubicBezTo>
                  <a:cubicBezTo>
                    <a:pt x="257175" y="314706"/>
                    <a:pt x="198692" y="268891"/>
                    <a:pt x="128588" y="257175"/>
                  </a:cubicBezTo>
                  <a:cubicBezTo>
                    <a:pt x="58483" y="245459"/>
                    <a:pt x="0" y="200025"/>
                    <a:pt x="0" y="128588"/>
                  </a:cubicBezTo>
                  <a:cubicBezTo>
                    <a:pt x="0" y="57571"/>
                    <a:pt x="57571" y="0"/>
                    <a:pt x="128588" y="0"/>
                  </a:cubicBezTo>
                  <a:cubicBezTo>
                    <a:pt x="199604" y="0"/>
                    <a:pt x="257175" y="57571"/>
                    <a:pt x="257175" y="128588"/>
                  </a:cubicBezTo>
                </a:path>
              </a:pathLst>
            </a:custGeom>
            <a:noFill/>
            <a:ln w="12700" cap="flat">
              <a:solidFill>
                <a:schemeClr val="accent2"/>
              </a:solidFill>
              <a:prstDash val="solid"/>
              <a:round/>
            </a:ln>
          </p:spPr>
          <p:txBody>
            <a:bodyPr rtlCol="0" anchor="ctr"/>
            <a:lstStyle/>
            <a:p>
              <a:endParaRPr lang="en-US" dirty="0"/>
            </a:p>
          </p:txBody>
        </p:sp>
        <p:sp>
          <p:nvSpPr>
            <p:cNvPr id="108" name="Freeform: Shape 107">
              <a:extLst>
                <a:ext uri="{FF2B5EF4-FFF2-40B4-BE49-F238E27FC236}">
                  <a16:creationId xmlns:a16="http://schemas.microsoft.com/office/drawing/2014/main" id="{6D70E2F0-5FF9-4EF0-BA30-6DEE50D28922}"/>
                </a:ext>
              </a:extLst>
            </p:cNvPr>
            <p:cNvSpPr/>
            <p:nvPr/>
          </p:nvSpPr>
          <p:spPr>
            <a:xfrm>
              <a:off x="20667950" y="3294030"/>
              <a:ext cx="9525" cy="654653"/>
            </a:xfrm>
            <a:custGeom>
              <a:avLst/>
              <a:gdLst>
                <a:gd name="connsiteX0" fmla="*/ 0 w 9525"/>
                <a:gd name="connsiteY0" fmla="*/ 0 h 654653"/>
                <a:gd name="connsiteX1" fmla="*/ 0 w 9525"/>
                <a:gd name="connsiteY1" fmla="*/ 654653 h 654653"/>
              </a:gdLst>
              <a:ahLst/>
              <a:cxnLst>
                <a:cxn ang="0">
                  <a:pos x="connsiteX0" y="connsiteY0"/>
                </a:cxn>
                <a:cxn ang="0">
                  <a:pos x="connsiteX1" y="connsiteY1"/>
                </a:cxn>
              </a:cxnLst>
              <a:rect l="l" t="t" r="r" b="b"/>
              <a:pathLst>
                <a:path w="9525" h="654653">
                  <a:moveTo>
                    <a:pt x="0" y="0"/>
                  </a:moveTo>
                  <a:lnTo>
                    <a:pt x="0" y="654653"/>
                  </a:lnTo>
                </a:path>
              </a:pathLst>
            </a:custGeom>
            <a:ln w="12700" cap="flat">
              <a:solidFill>
                <a:schemeClr val="accent2"/>
              </a:solidFill>
              <a:prstDash val="solid"/>
              <a:round/>
            </a:ln>
          </p:spPr>
          <p:txBody>
            <a:bodyPr rtlCol="0" anchor="ctr"/>
            <a:lstStyle/>
            <a:p>
              <a:endParaRPr lang="en-US" dirty="0"/>
            </a:p>
          </p:txBody>
        </p:sp>
        <p:sp>
          <p:nvSpPr>
            <p:cNvPr id="109" name="Freeform: Shape 108">
              <a:extLst>
                <a:ext uri="{FF2B5EF4-FFF2-40B4-BE49-F238E27FC236}">
                  <a16:creationId xmlns:a16="http://schemas.microsoft.com/office/drawing/2014/main" id="{1D3BBF00-C5AB-49F1-BF85-9748B618CF56}"/>
                </a:ext>
              </a:extLst>
            </p:cNvPr>
            <p:cNvSpPr/>
            <p:nvPr/>
          </p:nvSpPr>
          <p:spPr>
            <a:xfrm>
              <a:off x="20442684" y="3039903"/>
              <a:ext cx="659796" cy="77239"/>
            </a:xfrm>
            <a:custGeom>
              <a:avLst/>
              <a:gdLst>
                <a:gd name="connsiteX0" fmla="*/ 0 w 659796"/>
                <a:gd name="connsiteY0" fmla="*/ 77152 h 77239"/>
                <a:gd name="connsiteX1" fmla="*/ 414338 w 659796"/>
                <a:gd name="connsiteY1" fmla="*/ 77152 h 77239"/>
                <a:gd name="connsiteX2" fmla="*/ 542925 w 659796"/>
                <a:gd name="connsiteY2" fmla="*/ 33718 h 77239"/>
                <a:gd name="connsiteX3" fmla="*/ 659797 w 659796"/>
                <a:gd name="connsiteY3" fmla="*/ 0 h 77239"/>
              </a:gdLst>
              <a:ahLst/>
              <a:cxnLst>
                <a:cxn ang="0">
                  <a:pos x="connsiteX0" y="connsiteY0"/>
                </a:cxn>
                <a:cxn ang="0">
                  <a:pos x="connsiteX1" y="connsiteY1"/>
                </a:cxn>
                <a:cxn ang="0">
                  <a:pos x="connsiteX2" y="connsiteY2"/>
                </a:cxn>
                <a:cxn ang="0">
                  <a:pos x="connsiteX3" y="connsiteY3"/>
                </a:cxn>
              </a:cxnLst>
              <a:rect l="l" t="t" r="r" b="b"/>
              <a:pathLst>
                <a:path w="659796" h="77239">
                  <a:moveTo>
                    <a:pt x="0" y="77152"/>
                  </a:moveTo>
                  <a:lnTo>
                    <a:pt x="414338" y="77152"/>
                  </a:lnTo>
                  <a:cubicBezTo>
                    <a:pt x="414338" y="77152"/>
                    <a:pt x="489871" y="-54007"/>
                    <a:pt x="542925" y="33718"/>
                  </a:cubicBezTo>
                  <a:cubicBezTo>
                    <a:pt x="589312" y="110490"/>
                    <a:pt x="659797" y="77152"/>
                    <a:pt x="659797" y="0"/>
                  </a:cubicBezTo>
                </a:path>
              </a:pathLst>
            </a:custGeom>
            <a:noFill/>
            <a:ln w="12700" cap="flat">
              <a:solidFill>
                <a:srgbClr val="FFFFFF"/>
              </a:solidFill>
              <a:prstDash val="solid"/>
              <a:round/>
            </a:ln>
          </p:spPr>
          <p:txBody>
            <a:bodyPr rtlCol="0" anchor="ctr"/>
            <a:lstStyle/>
            <a:p>
              <a:endParaRPr lang="en-US" dirty="0"/>
            </a:p>
          </p:txBody>
        </p:sp>
        <p:sp>
          <p:nvSpPr>
            <p:cNvPr id="110" name="Freeform: Shape 109">
              <a:extLst>
                <a:ext uri="{FF2B5EF4-FFF2-40B4-BE49-F238E27FC236}">
                  <a16:creationId xmlns:a16="http://schemas.microsoft.com/office/drawing/2014/main" id="{98485E23-74AD-4CBE-A058-64BA0939BFC3}"/>
                </a:ext>
              </a:extLst>
            </p:cNvPr>
            <p:cNvSpPr/>
            <p:nvPr/>
          </p:nvSpPr>
          <p:spPr>
            <a:xfrm>
              <a:off x="20919537" y="3122580"/>
              <a:ext cx="180714" cy="171450"/>
            </a:xfrm>
            <a:custGeom>
              <a:avLst/>
              <a:gdLst>
                <a:gd name="connsiteX0" fmla="*/ 540 w 180714"/>
                <a:gd name="connsiteY0" fmla="*/ 0 h 171450"/>
                <a:gd name="connsiteX1" fmla="*/ 96457 w 180714"/>
                <a:gd name="connsiteY1" fmla="*/ 62484 h 171450"/>
                <a:gd name="connsiteX2" fmla="*/ 151797 w 180714"/>
                <a:gd name="connsiteY2" fmla="*/ 171450 h 171450"/>
              </a:gdLst>
              <a:ahLst/>
              <a:cxnLst>
                <a:cxn ang="0">
                  <a:pos x="connsiteX0" y="connsiteY0"/>
                </a:cxn>
                <a:cxn ang="0">
                  <a:pos x="connsiteX1" y="connsiteY1"/>
                </a:cxn>
                <a:cxn ang="0">
                  <a:pos x="connsiteX2" y="connsiteY2"/>
                </a:cxn>
              </a:cxnLst>
              <a:rect l="l" t="t" r="r" b="b"/>
              <a:pathLst>
                <a:path w="180714" h="171450">
                  <a:moveTo>
                    <a:pt x="540" y="0"/>
                  </a:moveTo>
                  <a:cubicBezTo>
                    <a:pt x="540" y="0"/>
                    <a:pt x="-13081" y="115919"/>
                    <a:pt x="96457" y="62484"/>
                  </a:cubicBezTo>
                  <a:cubicBezTo>
                    <a:pt x="169799" y="27051"/>
                    <a:pt x="212472" y="135731"/>
                    <a:pt x="151797" y="171450"/>
                  </a:cubicBezTo>
                </a:path>
              </a:pathLst>
            </a:custGeom>
            <a:noFill/>
            <a:ln w="12700" cap="flat">
              <a:solidFill>
                <a:srgbClr val="FFFFFF"/>
              </a:solidFill>
              <a:prstDash val="solid"/>
              <a:round/>
            </a:ln>
          </p:spPr>
          <p:txBody>
            <a:bodyPr rtlCol="0" anchor="ctr"/>
            <a:lstStyle/>
            <a:p>
              <a:endParaRPr lang="en-US" dirty="0"/>
            </a:p>
          </p:txBody>
        </p:sp>
      </p:grpSp>
    </p:spTree>
    <p:extLst>
      <p:ext uri="{BB962C8B-B14F-4D97-AF65-F5344CB8AC3E}">
        <p14:creationId xmlns:p14="http://schemas.microsoft.com/office/powerpoint/2010/main" val="102117596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4662AE-5EDD-4332-BD8A-FFB98BEBB304}"/>
              </a:ext>
            </a:extLst>
          </p:cNvPr>
          <p:cNvSpPr>
            <a:spLocks noGrp="1"/>
          </p:cNvSpPr>
          <p:nvPr>
            <p:ph type="title"/>
          </p:nvPr>
        </p:nvSpPr>
        <p:spPr/>
        <p:txBody>
          <a:bodyPr/>
          <a:lstStyle/>
          <a:p>
            <a:r>
              <a:rPr lang="en-US" dirty="0"/>
              <a:t>Balancing ML agility with IT governance</a:t>
            </a:r>
          </a:p>
        </p:txBody>
      </p:sp>
      <p:sp>
        <p:nvSpPr>
          <p:cNvPr id="3" name="Oval 2">
            <a:extLst>
              <a:ext uri="{FF2B5EF4-FFF2-40B4-BE49-F238E27FC236}">
                <a16:creationId xmlns:a16="http://schemas.microsoft.com/office/drawing/2014/main" id="{D39EBAB9-02A7-4474-A3EB-3943B0A1055D}"/>
              </a:ext>
            </a:extLst>
          </p:cNvPr>
          <p:cNvSpPr>
            <a:spLocks noChangeAspect="1"/>
          </p:cNvSpPr>
          <p:nvPr/>
        </p:nvSpPr>
        <p:spPr>
          <a:xfrm>
            <a:off x="1552788" y="1848529"/>
            <a:ext cx="1202804" cy="1202803"/>
          </a:xfrm>
          <a:prstGeom prst="ellipse">
            <a:avLst/>
          </a:prstGeom>
          <a:solidFill>
            <a:schemeClr val="bg2"/>
          </a:solidFill>
          <a:ln w="19050">
            <a:gradFill flip="none" rotWithShape="1">
              <a:gsLst>
                <a:gs pos="0">
                  <a:schemeClr val="accent1"/>
                </a:gs>
                <a:gs pos="100000">
                  <a:srgbClr val="FF644A"/>
                </a:gs>
              </a:gsLst>
              <a:lin ang="0" scaled="1"/>
              <a:tileRect/>
            </a:gradFill>
          </a:ln>
          <a:effectLst>
            <a:outerShdw blurRad="88900" dist="38100" dir="2700000" algn="ctr" rotWithShape="0">
              <a:srgbClr val="000000">
                <a:alpha val="3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a:pPr>
            <a:endParaRPr lang="en-US" sz="1920" dirty="0">
              <a:solidFill>
                <a:srgbClr val="FFFFFF"/>
              </a:solidFill>
              <a:latin typeface="Amazon Ember"/>
            </a:endParaRPr>
          </a:p>
        </p:txBody>
      </p:sp>
      <p:sp>
        <p:nvSpPr>
          <p:cNvPr id="9" name="TextBox 8">
            <a:extLst>
              <a:ext uri="{FF2B5EF4-FFF2-40B4-BE49-F238E27FC236}">
                <a16:creationId xmlns:a16="http://schemas.microsoft.com/office/drawing/2014/main" id="{6C56CBD8-13F2-4A27-A8D9-2A1AEDB2F235}"/>
              </a:ext>
            </a:extLst>
          </p:cNvPr>
          <p:cNvSpPr txBox="1"/>
          <p:nvPr/>
        </p:nvSpPr>
        <p:spPr>
          <a:xfrm>
            <a:off x="609819" y="3178385"/>
            <a:ext cx="3088742" cy="1184940"/>
          </a:xfrm>
          <a:prstGeom prst="rect">
            <a:avLst/>
          </a:prstGeom>
          <a:noFill/>
        </p:spPr>
        <p:txBody>
          <a:bodyPr wrap="square" rtlCol="0">
            <a:spAutoFit/>
          </a:bodyPr>
          <a:lstStyle/>
          <a:p>
            <a:pPr algn="ctr" defTabSz="822940">
              <a:spcAft>
                <a:spcPts val="600"/>
              </a:spcAft>
              <a:defRPr/>
            </a:pPr>
            <a:r>
              <a:rPr lang="en-US" sz="1400" dirty="0">
                <a:solidFill>
                  <a:srgbClr val="FFFFFF"/>
                </a:solidFill>
                <a:latin typeface="Amazon Ember"/>
                <a:ea typeface="Amazon Ember" panose="020B0603020204020204" pitchFamily="34" charset="0"/>
                <a:cs typeface="Amazon Ember" panose="020B0603020204020204" pitchFamily="34" charset="0"/>
              </a:rPr>
              <a:t>Focus on unique business value</a:t>
            </a:r>
          </a:p>
          <a:p>
            <a:pPr algn="ctr" defTabSz="822940">
              <a:spcAft>
                <a:spcPts val="600"/>
              </a:spcAft>
              <a:defRPr/>
            </a:pPr>
            <a:r>
              <a:rPr lang="en-US" sz="1400" dirty="0">
                <a:solidFill>
                  <a:srgbClr val="FFFFFF"/>
                </a:solidFill>
                <a:latin typeface="Amazon Ember"/>
                <a:ea typeface="Amazon Ember" panose="020B0603020204020204" pitchFamily="34" charset="0"/>
                <a:cs typeface="Amazon Ember" panose="020B0603020204020204" pitchFamily="34" charset="0"/>
              </a:rPr>
              <a:t>Self-service access </a:t>
            </a:r>
          </a:p>
          <a:p>
            <a:pPr algn="ctr" defTabSz="822940">
              <a:spcAft>
                <a:spcPts val="600"/>
              </a:spcAft>
              <a:defRPr/>
            </a:pPr>
            <a:r>
              <a:rPr lang="en-US" sz="1400" dirty="0">
                <a:solidFill>
                  <a:srgbClr val="FFFFFF"/>
                </a:solidFill>
                <a:latin typeface="Amazon Ember"/>
                <a:ea typeface="Amazon Ember" panose="020B0603020204020204" pitchFamily="34" charset="0"/>
                <a:cs typeface="Amazon Ember" panose="020B0603020204020204" pitchFamily="34" charset="0"/>
              </a:rPr>
              <a:t>Experiment fast </a:t>
            </a:r>
          </a:p>
          <a:p>
            <a:pPr algn="ctr" defTabSz="822940">
              <a:spcAft>
                <a:spcPts val="600"/>
              </a:spcAft>
              <a:defRPr/>
            </a:pPr>
            <a:r>
              <a:rPr lang="en-US" sz="1400" dirty="0">
                <a:solidFill>
                  <a:srgbClr val="FFFFFF"/>
                </a:solidFill>
                <a:latin typeface="Amazon Ember"/>
                <a:ea typeface="Amazon Ember" panose="020B0603020204020204" pitchFamily="34" charset="0"/>
                <a:cs typeface="Amazon Ember" panose="020B0603020204020204" pitchFamily="34" charset="0"/>
              </a:rPr>
              <a:t>Respond quickly to change</a:t>
            </a:r>
          </a:p>
        </p:txBody>
      </p:sp>
      <p:sp>
        <p:nvSpPr>
          <p:cNvPr id="10" name="TextBox 9">
            <a:extLst>
              <a:ext uri="{FF2B5EF4-FFF2-40B4-BE49-F238E27FC236}">
                <a16:creationId xmlns:a16="http://schemas.microsoft.com/office/drawing/2014/main" id="{F8C15DE9-9985-41F9-9345-983B42574022}"/>
              </a:ext>
            </a:extLst>
          </p:cNvPr>
          <p:cNvSpPr txBox="1"/>
          <p:nvPr/>
        </p:nvSpPr>
        <p:spPr>
          <a:xfrm>
            <a:off x="399288" y="1274630"/>
            <a:ext cx="3509802" cy="392415"/>
          </a:xfrm>
          <a:prstGeom prst="rect">
            <a:avLst/>
          </a:prstGeom>
          <a:noFill/>
        </p:spPr>
        <p:txBody>
          <a:bodyPr wrap="square" rtlCol="0">
            <a:spAutoFit/>
          </a:bodyPr>
          <a:lstStyle/>
          <a:p>
            <a:pPr algn="ctr">
              <a:defRPr/>
            </a:pPr>
            <a:r>
              <a:rPr lang="en-US" sz="1950" b="1" dirty="0">
                <a:solidFill>
                  <a:srgbClr val="FFFFFF"/>
                </a:solidFill>
                <a:latin typeface="Amazon Ember"/>
                <a:cs typeface="Arial" panose="020B0604020202020204" pitchFamily="34" charset="0"/>
              </a:rPr>
              <a:t>ML Builders</a:t>
            </a:r>
            <a:endParaRPr lang="en-US" sz="1950" dirty="0">
              <a:solidFill>
                <a:srgbClr val="FFFFFF"/>
              </a:solidFill>
              <a:latin typeface="Amazon Ember"/>
              <a:cs typeface="Arial" panose="020B0604020202020204" pitchFamily="34" charset="0"/>
            </a:endParaRPr>
          </a:p>
        </p:txBody>
      </p:sp>
      <p:sp>
        <p:nvSpPr>
          <p:cNvPr id="12" name="TextBox 11">
            <a:extLst>
              <a:ext uri="{FF2B5EF4-FFF2-40B4-BE49-F238E27FC236}">
                <a16:creationId xmlns:a16="http://schemas.microsoft.com/office/drawing/2014/main" id="{2FC72F33-1DAC-4992-B2D5-2244D2E24C56}"/>
              </a:ext>
            </a:extLst>
          </p:cNvPr>
          <p:cNvSpPr txBox="1"/>
          <p:nvPr/>
        </p:nvSpPr>
        <p:spPr>
          <a:xfrm>
            <a:off x="5422879" y="3178385"/>
            <a:ext cx="2910290" cy="1184940"/>
          </a:xfrm>
          <a:prstGeom prst="rect">
            <a:avLst/>
          </a:prstGeom>
          <a:noFill/>
        </p:spPr>
        <p:txBody>
          <a:bodyPr wrap="square" rtlCol="0">
            <a:spAutoFit/>
          </a:bodyPr>
          <a:lstStyle/>
          <a:p>
            <a:pPr algn="ctr" defTabSz="822940">
              <a:spcAft>
                <a:spcPts val="600"/>
              </a:spcAft>
              <a:defRPr/>
            </a:pPr>
            <a:r>
              <a:rPr lang="en-US" sz="1400" dirty="0">
                <a:solidFill>
                  <a:srgbClr val="FFFFFF"/>
                </a:solidFill>
                <a:latin typeface="Amazon Ember"/>
                <a:ea typeface="Amazon Ember" panose="020B0603020204020204" pitchFamily="34" charset="0"/>
                <a:cs typeface="Amazon Ember" panose="020B0603020204020204" pitchFamily="34" charset="0"/>
              </a:rPr>
              <a:t>Security </a:t>
            </a:r>
          </a:p>
          <a:p>
            <a:pPr algn="ctr" defTabSz="822940">
              <a:spcAft>
                <a:spcPts val="600"/>
              </a:spcAft>
              <a:defRPr/>
            </a:pPr>
            <a:r>
              <a:rPr lang="en-US" sz="1400" dirty="0">
                <a:solidFill>
                  <a:srgbClr val="FFFFFF"/>
                </a:solidFill>
                <a:latin typeface="Amazon Ember"/>
                <a:ea typeface="Amazon Ember" panose="020B0603020204020204" pitchFamily="34" charset="0"/>
                <a:cs typeface="Amazon Ember" panose="020B0603020204020204" pitchFamily="34" charset="0"/>
              </a:rPr>
              <a:t>Compliance </a:t>
            </a:r>
          </a:p>
          <a:p>
            <a:pPr algn="ctr" defTabSz="822940">
              <a:spcAft>
                <a:spcPts val="600"/>
              </a:spcAft>
              <a:defRPr/>
            </a:pPr>
            <a:r>
              <a:rPr lang="en-US" sz="1400" dirty="0">
                <a:solidFill>
                  <a:srgbClr val="FFFFFF"/>
                </a:solidFill>
                <a:latin typeface="Amazon Ember"/>
                <a:ea typeface="Amazon Ember" panose="020B0603020204020204" pitchFamily="34" charset="0"/>
                <a:cs typeface="Amazon Ember" panose="020B0603020204020204" pitchFamily="34" charset="0"/>
              </a:rPr>
              <a:t>Operations </a:t>
            </a:r>
          </a:p>
          <a:p>
            <a:pPr algn="ctr" defTabSz="822940">
              <a:spcAft>
                <a:spcPts val="600"/>
              </a:spcAft>
              <a:defRPr/>
            </a:pPr>
            <a:r>
              <a:rPr lang="en-US" sz="1400" dirty="0">
                <a:solidFill>
                  <a:srgbClr val="FFFFFF"/>
                </a:solidFill>
                <a:latin typeface="Amazon Ember"/>
                <a:ea typeface="Amazon Ember" panose="020B0603020204020204" pitchFamily="34" charset="0"/>
                <a:cs typeface="Amazon Ember" panose="020B0603020204020204" pitchFamily="34" charset="0"/>
              </a:rPr>
              <a:t>Spend management</a:t>
            </a:r>
          </a:p>
        </p:txBody>
      </p:sp>
      <p:sp>
        <p:nvSpPr>
          <p:cNvPr id="13" name="Oval 12">
            <a:extLst>
              <a:ext uri="{FF2B5EF4-FFF2-40B4-BE49-F238E27FC236}">
                <a16:creationId xmlns:a16="http://schemas.microsoft.com/office/drawing/2014/main" id="{49295D1F-D9D5-4ADB-88A8-B63305F0FAC1}"/>
              </a:ext>
            </a:extLst>
          </p:cNvPr>
          <p:cNvSpPr>
            <a:spLocks noChangeAspect="1"/>
          </p:cNvSpPr>
          <p:nvPr/>
        </p:nvSpPr>
        <p:spPr>
          <a:xfrm>
            <a:off x="6276622" y="1848528"/>
            <a:ext cx="1202804" cy="1202804"/>
          </a:xfrm>
          <a:prstGeom prst="ellipse">
            <a:avLst/>
          </a:prstGeom>
          <a:solidFill>
            <a:schemeClr val="bg2"/>
          </a:solidFill>
          <a:ln w="19050">
            <a:gradFill flip="none" rotWithShape="1">
              <a:gsLst>
                <a:gs pos="0">
                  <a:srgbClr val="FF792E"/>
                </a:gs>
                <a:gs pos="100000">
                  <a:schemeClr val="accent3"/>
                </a:gs>
              </a:gsLst>
              <a:lin ang="0" scaled="1"/>
              <a:tileRect/>
            </a:gradFill>
          </a:ln>
          <a:effectLst>
            <a:outerShdw blurRad="88900" dist="38100" dir="2700000" algn="ctr" rotWithShape="0">
              <a:srgbClr val="000000">
                <a:alpha val="3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a:pPr>
            <a:endParaRPr lang="en-US" sz="1920" dirty="0">
              <a:solidFill>
                <a:srgbClr val="FFFFFF"/>
              </a:solidFill>
              <a:latin typeface="Amazon Ember"/>
            </a:endParaRPr>
          </a:p>
        </p:txBody>
      </p:sp>
      <p:sp>
        <p:nvSpPr>
          <p:cNvPr id="15" name="TextBox 14">
            <a:extLst>
              <a:ext uri="{FF2B5EF4-FFF2-40B4-BE49-F238E27FC236}">
                <a16:creationId xmlns:a16="http://schemas.microsoft.com/office/drawing/2014/main" id="{313AF38E-C839-4CB0-A8AA-092DF4CE0987}"/>
              </a:ext>
            </a:extLst>
          </p:cNvPr>
          <p:cNvSpPr txBox="1"/>
          <p:nvPr/>
        </p:nvSpPr>
        <p:spPr>
          <a:xfrm>
            <a:off x="5534367" y="1271903"/>
            <a:ext cx="2687314" cy="392415"/>
          </a:xfrm>
          <a:prstGeom prst="rect">
            <a:avLst/>
          </a:prstGeom>
          <a:noFill/>
        </p:spPr>
        <p:txBody>
          <a:bodyPr wrap="square" rtlCol="0">
            <a:spAutoFit/>
          </a:bodyPr>
          <a:lstStyle/>
          <a:p>
            <a:pPr algn="ctr">
              <a:defRPr/>
            </a:pPr>
            <a:r>
              <a:rPr lang="en-US" sz="1950" b="1" dirty="0">
                <a:solidFill>
                  <a:srgbClr val="FFFFFF"/>
                </a:solidFill>
                <a:latin typeface="Amazon Ember"/>
                <a:cs typeface="Arial" panose="020B0604020202020204" pitchFamily="34" charset="0"/>
              </a:rPr>
              <a:t>Cloud IT and DevOps</a:t>
            </a:r>
          </a:p>
        </p:txBody>
      </p:sp>
      <p:cxnSp>
        <p:nvCxnSpPr>
          <p:cNvPr id="21" name="Straight Connector 20">
            <a:extLst>
              <a:ext uri="{FF2B5EF4-FFF2-40B4-BE49-F238E27FC236}">
                <a16:creationId xmlns:a16="http://schemas.microsoft.com/office/drawing/2014/main" id="{D4CC05C8-E3B8-4E8A-9899-A530C0935D87}"/>
              </a:ext>
            </a:extLst>
          </p:cNvPr>
          <p:cNvCxnSpPr>
            <a:cxnSpLocks/>
          </p:cNvCxnSpPr>
          <p:nvPr/>
        </p:nvCxnSpPr>
        <p:spPr>
          <a:xfrm>
            <a:off x="4635122" y="1009651"/>
            <a:ext cx="0" cy="3473625"/>
          </a:xfrm>
          <a:prstGeom prst="line">
            <a:avLst/>
          </a:prstGeom>
          <a:ln w="28575" cap="rnd">
            <a:solidFill>
              <a:schemeClr val="tx1"/>
            </a:solidFill>
            <a:prstDash val="sysDot"/>
          </a:ln>
        </p:spPr>
        <p:style>
          <a:lnRef idx="1">
            <a:schemeClr val="dk1"/>
          </a:lnRef>
          <a:fillRef idx="0">
            <a:schemeClr val="dk1"/>
          </a:fillRef>
          <a:effectRef idx="0">
            <a:schemeClr val="dk1"/>
          </a:effectRef>
          <a:fontRef idx="minor">
            <a:schemeClr val="tx1"/>
          </a:fontRef>
        </p:style>
      </p:cxnSp>
      <p:sp>
        <p:nvSpPr>
          <p:cNvPr id="23" name="Oval 22">
            <a:extLst>
              <a:ext uri="{FF2B5EF4-FFF2-40B4-BE49-F238E27FC236}">
                <a16:creationId xmlns:a16="http://schemas.microsoft.com/office/drawing/2014/main" id="{24ECD09D-5108-4074-869E-826BCD83ECA7}"/>
              </a:ext>
            </a:extLst>
          </p:cNvPr>
          <p:cNvSpPr>
            <a:spLocks noChangeAspect="1"/>
          </p:cNvSpPr>
          <p:nvPr/>
        </p:nvSpPr>
        <p:spPr>
          <a:xfrm>
            <a:off x="4119635" y="1934442"/>
            <a:ext cx="1030974" cy="1030974"/>
          </a:xfrm>
          <a:prstGeom prst="ellipse">
            <a:avLst/>
          </a:prstGeom>
          <a:solidFill>
            <a:schemeClr val="tx1"/>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dirty="0">
              <a:solidFill>
                <a:srgbClr val="FFFFFF"/>
              </a:solidFill>
              <a:latin typeface="Amazon Ember"/>
            </a:endParaRPr>
          </a:p>
        </p:txBody>
      </p:sp>
      <p:grpSp>
        <p:nvGrpSpPr>
          <p:cNvPr id="24" name="Group 23">
            <a:extLst>
              <a:ext uri="{FF2B5EF4-FFF2-40B4-BE49-F238E27FC236}">
                <a16:creationId xmlns:a16="http://schemas.microsoft.com/office/drawing/2014/main" id="{ACE28D66-658B-4108-BC76-7E7413DCDF26}"/>
              </a:ext>
            </a:extLst>
          </p:cNvPr>
          <p:cNvGrpSpPr>
            <a:grpSpLocks noChangeAspect="1"/>
          </p:cNvGrpSpPr>
          <p:nvPr/>
        </p:nvGrpSpPr>
        <p:grpSpPr>
          <a:xfrm>
            <a:off x="4284542" y="2242083"/>
            <a:ext cx="701160" cy="415694"/>
            <a:chOff x="14288" y="12701"/>
            <a:chExt cx="1290638" cy="765176"/>
          </a:xfrm>
          <a:noFill/>
          <a:effectLst/>
        </p:grpSpPr>
        <p:sp>
          <p:nvSpPr>
            <p:cNvPr id="25" name="Freeform 10">
              <a:extLst>
                <a:ext uri="{FF2B5EF4-FFF2-40B4-BE49-F238E27FC236}">
                  <a16:creationId xmlns:a16="http://schemas.microsoft.com/office/drawing/2014/main" id="{92861136-97FB-4F0A-87CD-5CF30CCCF2FB}"/>
                </a:ext>
              </a:extLst>
            </p:cNvPr>
            <p:cNvSpPr>
              <a:spLocks/>
            </p:cNvSpPr>
            <p:nvPr/>
          </p:nvSpPr>
          <p:spPr bwMode="auto">
            <a:xfrm>
              <a:off x="301626" y="180976"/>
              <a:ext cx="862014" cy="596901"/>
            </a:xfrm>
            <a:custGeom>
              <a:avLst/>
              <a:gdLst>
                <a:gd name="T0" fmla="*/ 96 w 228"/>
                <a:gd name="T1" fmla="*/ 16 h 157"/>
                <a:gd name="T2" fmla="*/ 108 w 228"/>
                <a:gd name="T3" fmla="*/ 0 h 157"/>
                <a:gd name="T4" fmla="*/ 175 w 228"/>
                <a:gd name="T5" fmla="*/ 0 h 157"/>
                <a:gd name="T6" fmla="*/ 228 w 228"/>
                <a:gd name="T7" fmla="*/ 76 h 157"/>
                <a:gd name="T8" fmla="*/ 121 w 228"/>
                <a:gd name="T9" fmla="*/ 145 h 157"/>
                <a:gd name="T10" fmla="*/ 65 w 228"/>
                <a:gd name="T11" fmla="*/ 145 h 157"/>
                <a:gd name="T12" fmla="*/ 0 w 228"/>
                <a:gd name="T13" fmla="*/ 104 h 157"/>
                <a:gd name="T14" fmla="*/ 76 w 228"/>
                <a:gd name="T15" fmla="*/ 59 h 1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8" h="157">
                  <a:moveTo>
                    <a:pt x="96" y="16"/>
                  </a:moveTo>
                  <a:cubicBezTo>
                    <a:pt x="108" y="0"/>
                    <a:pt x="108" y="0"/>
                    <a:pt x="108" y="0"/>
                  </a:cubicBezTo>
                  <a:cubicBezTo>
                    <a:pt x="175" y="0"/>
                    <a:pt x="175" y="0"/>
                    <a:pt x="175" y="0"/>
                  </a:cubicBezTo>
                  <a:cubicBezTo>
                    <a:pt x="228" y="76"/>
                    <a:pt x="228" y="76"/>
                    <a:pt x="228" y="76"/>
                  </a:cubicBezTo>
                  <a:cubicBezTo>
                    <a:pt x="121" y="145"/>
                    <a:pt x="121" y="145"/>
                    <a:pt x="121" y="145"/>
                  </a:cubicBezTo>
                  <a:cubicBezTo>
                    <a:pt x="121" y="145"/>
                    <a:pt x="93" y="157"/>
                    <a:pt x="65" y="145"/>
                  </a:cubicBezTo>
                  <a:cubicBezTo>
                    <a:pt x="0" y="104"/>
                    <a:pt x="0" y="104"/>
                    <a:pt x="0" y="104"/>
                  </a:cubicBezTo>
                  <a:cubicBezTo>
                    <a:pt x="76" y="59"/>
                    <a:pt x="76" y="59"/>
                    <a:pt x="76" y="59"/>
                  </a:cubicBezTo>
                </a:path>
              </a:pathLst>
            </a:custGeom>
            <a:grpFill/>
            <a:ln w="19050" cap="flat">
              <a:solidFill>
                <a:schemeClr val="bg1"/>
              </a:solidFill>
              <a:prstDash val="solid"/>
              <a:miter lim="800000"/>
              <a:headEnd/>
              <a:tailEnd/>
            </a:ln>
            <a:effectLst/>
          </p:spPr>
          <p:txBody>
            <a:bodyPr vert="horz" wrap="square" lIns="68580" tIns="34290" rIns="68580" bIns="34290" numCol="1" anchor="t" anchorCtr="0" compatLnSpc="1">
              <a:prstTxWarp prst="textNoShape">
                <a:avLst/>
              </a:prstTxWarp>
            </a:bodyPr>
            <a:lstStyle/>
            <a:p>
              <a:pPr>
                <a:defRPr/>
              </a:pPr>
              <a:endParaRPr lang="en-US" dirty="0">
                <a:solidFill>
                  <a:srgbClr val="FFFFFF"/>
                </a:solidFill>
                <a:latin typeface="Amazon Ember"/>
              </a:endParaRPr>
            </a:p>
          </p:txBody>
        </p:sp>
        <p:sp>
          <p:nvSpPr>
            <p:cNvPr id="26" name="Freeform 11">
              <a:extLst>
                <a:ext uri="{FF2B5EF4-FFF2-40B4-BE49-F238E27FC236}">
                  <a16:creationId xmlns:a16="http://schemas.microsoft.com/office/drawing/2014/main" id="{8DFDD1BF-18BD-4CD6-B1FF-09481DDE97E6}"/>
                </a:ext>
              </a:extLst>
            </p:cNvPr>
            <p:cNvSpPr>
              <a:spLocks/>
            </p:cNvSpPr>
            <p:nvPr/>
          </p:nvSpPr>
          <p:spPr bwMode="auto">
            <a:xfrm>
              <a:off x="903288" y="12701"/>
              <a:ext cx="401638" cy="495300"/>
            </a:xfrm>
            <a:custGeom>
              <a:avLst/>
              <a:gdLst>
                <a:gd name="T0" fmla="*/ 253 w 253"/>
                <a:gd name="T1" fmla="*/ 264 h 312"/>
                <a:gd name="T2" fmla="*/ 181 w 253"/>
                <a:gd name="T3" fmla="*/ 312 h 312"/>
                <a:gd name="T4" fmla="*/ 0 w 253"/>
                <a:gd name="T5" fmla="*/ 51 h 312"/>
                <a:gd name="T6" fmla="*/ 71 w 253"/>
                <a:gd name="T7" fmla="*/ 0 h 312"/>
                <a:gd name="T8" fmla="*/ 253 w 253"/>
                <a:gd name="T9" fmla="*/ 264 h 312"/>
              </a:gdLst>
              <a:ahLst/>
              <a:cxnLst>
                <a:cxn ang="0">
                  <a:pos x="T0" y="T1"/>
                </a:cxn>
                <a:cxn ang="0">
                  <a:pos x="T2" y="T3"/>
                </a:cxn>
                <a:cxn ang="0">
                  <a:pos x="T4" y="T5"/>
                </a:cxn>
                <a:cxn ang="0">
                  <a:pos x="T6" y="T7"/>
                </a:cxn>
                <a:cxn ang="0">
                  <a:pos x="T8" y="T9"/>
                </a:cxn>
              </a:cxnLst>
              <a:rect l="0" t="0" r="r" b="b"/>
              <a:pathLst>
                <a:path w="253" h="312">
                  <a:moveTo>
                    <a:pt x="253" y="264"/>
                  </a:moveTo>
                  <a:lnTo>
                    <a:pt x="181" y="312"/>
                  </a:lnTo>
                  <a:lnTo>
                    <a:pt x="0" y="51"/>
                  </a:lnTo>
                  <a:lnTo>
                    <a:pt x="71" y="0"/>
                  </a:lnTo>
                  <a:lnTo>
                    <a:pt x="253" y="264"/>
                  </a:lnTo>
                  <a:close/>
                </a:path>
              </a:pathLst>
            </a:custGeom>
            <a:grpFill/>
            <a:ln w="19050" cap="flat">
              <a:solidFill>
                <a:schemeClr val="bg1"/>
              </a:solidFill>
              <a:prstDash val="solid"/>
              <a:miter lim="800000"/>
              <a:headEnd/>
              <a:tailEnd/>
            </a:ln>
          </p:spPr>
          <p:txBody>
            <a:bodyPr vert="horz" wrap="square" lIns="68580" tIns="34290" rIns="68580" bIns="34290" numCol="1" anchor="t" anchorCtr="0" compatLnSpc="1">
              <a:prstTxWarp prst="textNoShape">
                <a:avLst/>
              </a:prstTxWarp>
            </a:bodyPr>
            <a:lstStyle/>
            <a:p>
              <a:pPr>
                <a:defRPr/>
              </a:pPr>
              <a:endParaRPr lang="en-US" dirty="0">
                <a:solidFill>
                  <a:srgbClr val="FFFFFF"/>
                </a:solidFill>
                <a:latin typeface="Amazon Ember"/>
              </a:endParaRPr>
            </a:p>
          </p:txBody>
        </p:sp>
        <p:sp>
          <p:nvSpPr>
            <p:cNvPr id="27" name="Freeform 12">
              <a:extLst>
                <a:ext uri="{FF2B5EF4-FFF2-40B4-BE49-F238E27FC236}">
                  <a16:creationId xmlns:a16="http://schemas.microsoft.com/office/drawing/2014/main" id="{0C8CCADB-FA07-414E-91D9-78DE0216EA09}"/>
                </a:ext>
              </a:extLst>
            </p:cNvPr>
            <p:cNvSpPr>
              <a:spLocks/>
            </p:cNvSpPr>
            <p:nvPr/>
          </p:nvSpPr>
          <p:spPr bwMode="auto">
            <a:xfrm>
              <a:off x="14288" y="12701"/>
              <a:ext cx="401638" cy="495300"/>
            </a:xfrm>
            <a:custGeom>
              <a:avLst/>
              <a:gdLst>
                <a:gd name="T0" fmla="*/ 0 w 253"/>
                <a:gd name="T1" fmla="*/ 264 h 312"/>
                <a:gd name="T2" fmla="*/ 72 w 253"/>
                <a:gd name="T3" fmla="*/ 312 h 312"/>
                <a:gd name="T4" fmla="*/ 253 w 253"/>
                <a:gd name="T5" fmla="*/ 51 h 312"/>
                <a:gd name="T6" fmla="*/ 181 w 253"/>
                <a:gd name="T7" fmla="*/ 0 h 312"/>
                <a:gd name="T8" fmla="*/ 0 w 253"/>
                <a:gd name="T9" fmla="*/ 264 h 312"/>
              </a:gdLst>
              <a:ahLst/>
              <a:cxnLst>
                <a:cxn ang="0">
                  <a:pos x="T0" y="T1"/>
                </a:cxn>
                <a:cxn ang="0">
                  <a:pos x="T2" y="T3"/>
                </a:cxn>
                <a:cxn ang="0">
                  <a:pos x="T4" y="T5"/>
                </a:cxn>
                <a:cxn ang="0">
                  <a:pos x="T6" y="T7"/>
                </a:cxn>
                <a:cxn ang="0">
                  <a:pos x="T8" y="T9"/>
                </a:cxn>
              </a:cxnLst>
              <a:rect l="0" t="0" r="r" b="b"/>
              <a:pathLst>
                <a:path w="253" h="312">
                  <a:moveTo>
                    <a:pt x="0" y="264"/>
                  </a:moveTo>
                  <a:lnTo>
                    <a:pt x="72" y="312"/>
                  </a:lnTo>
                  <a:lnTo>
                    <a:pt x="253" y="51"/>
                  </a:lnTo>
                  <a:lnTo>
                    <a:pt x="181" y="0"/>
                  </a:lnTo>
                  <a:lnTo>
                    <a:pt x="0" y="264"/>
                  </a:lnTo>
                  <a:close/>
                </a:path>
              </a:pathLst>
            </a:custGeom>
            <a:grpFill/>
            <a:ln w="19050" cap="flat">
              <a:solidFill>
                <a:schemeClr val="bg1"/>
              </a:solidFill>
              <a:prstDash val="solid"/>
              <a:miter lim="800000"/>
              <a:headEnd/>
              <a:tailEnd/>
            </a:ln>
          </p:spPr>
          <p:txBody>
            <a:bodyPr vert="horz" wrap="square" lIns="68580" tIns="34290" rIns="68580" bIns="34290" numCol="1" anchor="t" anchorCtr="0" compatLnSpc="1">
              <a:prstTxWarp prst="textNoShape">
                <a:avLst/>
              </a:prstTxWarp>
            </a:bodyPr>
            <a:lstStyle/>
            <a:p>
              <a:pPr>
                <a:defRPr/>
              </a:pPr>
              <a:endParaRPr lang="en-US" dirty="0">
                <a:solidFill>
                  <a:srgbClr val="FFFFFF"/>
                </a:solidFill>
                <a:latin typeface="Amazon Ember"/>
              </a:endParaRPr>
            </a:p>
          </p:txBody>
        </p:sp>
        <p:sp>
          <p:nvSpPr>
            <p:cNvPr id="28" name="Freeform 9">
              <a:extLst>
                <a:ext uri="{FF2B5EF4-FFF2-40B4-BE49-F238E27FC236}">
                  <a16:creationId xmlns:a16="http://schemas.microsoft.com/office/drawing/2014/main" id="{A3CAFDBA-C9A9-4034-B8C1-2DDECD0699FF}"/>
                </a:ext>
              </a:extLst>
            </p:cNvPr>
            <p:cNvSpPr>
              <a:spLocks/>
            </p:cNvSpPr>
            <p:nvPr/>
          </p:nvSpPr>
          <p:spPr bwMode="auto">
            <a:xfrm>
              <a:off x="150813" y="180976"/>
              <a:ext cx="725488" cy="395288"/>
            </a:xfrm>
            <a:custGeom>
              <a:avLst/>
              <a:gdLst>
                <a:gd name="T0" fmla="*/ 54 w 192"/>
                <a:gd name="T1" fmla="*/ 0 h 104"/>
                <a:gd name="T2" fmla="*/ 113 w 192"/>
                <a:gd name="T3" fmla="*/ 0 h 104"/>
                <a:gd name="T4" fmla="*/ 192 w 192"/>
                <a:gd name="T5" fmla="*/ 55 h 104"/>
                <a:gd name="T6" fmla="*/ 116 w 192"/>
                <a:gd name="T7" fmla="*/ 59 h 104"/>
                <a:gd name="T8" fmla="*/ 40 w 192"/>
                <a:gd name="T9" fmla="*/ 104 h 104"/>
                <a:gd name="T10" fmla="*/ 0 w 192"/>
                <a:gd name="T11" fmla="*/ 77 h 104"/>
                <a:gd name="T12" fmla="*/ 54 w 192"/>
                <a:gd name="T13" fmla="*/ 0 h 104"/>
              </a:gdLst>
              <a:ahLst/>
              <a:cxnLst>
                <a:cxn ang="0">
                  <a:pos x="T0" y="T1"/>
                </a:cxn>
                <a:cxn ang="0">
                  <a:pos x="T2" y="T3"/>
                </a:cxn>
                <a:cxn ang="0">
                  <a:pos x="T4" y="T5"/>
                </a:cxn>
                <a:cxn ang="0">
                  <a:pos x="T6" y="T7"/>
                </a:cxn>
                <a:cxn ang="0">
                  <a:pos x="T8" y="T9"/>
                </a:cxn>
                <a:cxn ang="0">
                  <a:pos x="T10" y="T11"/>
                </a:cxn>
                <a:cxn ang="0">
                  <a:pos x="T12" y="T13"/>
                </a:cxn>
              </a:cxnLst>
              <a:rect l="0" t="0" r="r" b="b"/>
              <a:pathLst>
                <a:path w="192" h="104">
                  <a:moveTo>
                    <a:pt x="54" y="0"/>
                  </a:moveTo>
                  <a:cubicBezTo>
                    <a:pt x="113" y="0"/>
                    <a:pt x="113" y="0"/>
                    <a:pt x="113" y="0"/>
                  </a:cubicBezTo>
                  <a:cubicBezTo>
                    <a:pt x="192" y="55"/>
                    <a:pt x="192" y="55"/>
                    <a:pt x="192" y="55"/>
                  </a:cubicBezTo>
                  <a:cubicBezTo>
                    <a:pt x="192" y="55"/>
                    <a:pt x="160" y="89"/>
                    <a:pt x="116" y="59"/>
                  </a:cubicBezTo>
                  <a:cubicBezTo>
                    <a:pt x="40" y="104"/>
                    <a:pt x="40" y="104"/>
                    <a:pt x="40" y="104"/>
                  </a:cubicBezTo>
                  <a:cubicBezTo>
                    <a:pt x="0" y="77"/>
                    <a:pt x="0" y="77"/>
                    <a:pt x="0" y="77"/>
                  </a:cubicBezTo>
                  <a:lnTo>
                    <a:pt x="54" y="0"/>
                  </a:lnTo>
                  <a:close/>
                </a:path>
              </a:pathLst>
            </a:custGeom>
            <a:grpFill/>
            <a:ln w="19050" cap="flat">
              <a:solidFill>
                <a:schemeClr val="bg1"/>
              </a:solidFill>
              <a:prstDash val="solid"/>
              <a:miter lim="800000"/>
              <a:headEnd/>
              <a:tailEnd/>
            </a:ln>
            <a:effectLst/>
          </p:spPr>
          <p:txBody>
            <a:bodyPr vert="horz" wrap="square" lIns="68580" tIns="34290" rIns="68580" bIns="34290" numCol="1" anchor="t" anchorCtr="0" compatLnSpc="1">
              <a:prstTxWarp prst="textNoShape">
                <a:avLst/>
              </a:prstTxWarp>
            </a:bodyPr>
            <a:lstStyle/>
            <a:p>
              <a:pPr>
                <a:defRPr/>
              </a:pPr>
              <a:endParaRPr lang="en-US" dirty="0">
                <a:solidFill>
                  <a:srgbClr val="FFFFFF"/>
                </a:solidFill>
                <a:latin typeface="Amazon Ember"/>
              </a:endParaRPr>
            </a:p>
          </p:txBody>
        </p:sp>
      </p:grpSp>
      <p:grpSp>
        <p:nvGrpSpPr>
          <p:cNvPr id="34" name="Graphic 4899">
            <a:extLst>
              <a:ext uri="{FF2B5EF4-FFF2-40B4-BE49-F238E27FC236}">
                <a16:creationId xmlns:a16="http://schemas.microsoft.com/office/drawing/2014/main" id="{D41F30B6-9EE7-4139-8E84-4D7A37AD061C}"/>
              </a:ext>
            </a:extLst>
          </p:cNvPr>
          <p:cNvGrpSpPr/>
          <p:nvPr/>
        </p:nvGrpSpPr>
        <p:grpSpPr>
          <a:xfrm>
            <a:off x="1740290" y="2036030"/>
            <a:ext cx="827801" cy="827801"/>
            <a:chOff x="8597158" y="2476500"/>
            <a:chExt cx="1905000" cy="1905000"/>
          </a:xfrm>
        </p:grpSpPr>
        <p:sp>
          <p:nvSpPr>
            <p:cNvPr id="35" name="Freeform: Shape 34">
              <a:extLst>
                <a:ext uri="{FF2B5EF4-FFF2-40B4-BE49-F238E27FC236}">
                  <a16:creationId xmlns:a16="http://schemas.microsoft.com/office/drawing/2014/main" id="{9AB2A016-189D-4FD8-8F80-4974F916D65D}"/>
                </a:ext>
              </a:extLst>
            </p:cNvPr>
            <p:cNvSpPr/>
            <p:nvPr/>
          </p:nvSpPr>
          <p:spPr>
            <a:xfrm>
              <a:off x="9695200" y="3270123"/>
              <a:ext cx="138779" cy="176974"/>
            </a:xfrm>
            <a:custGeom>
              <a:avLst/>
              <a:gdLst>
                <a:gd name="connsiteX0" fmla="*/ 138779 w 138779"/>
                <a:gd name="connsiteY0" fmla="*/ 0 h 176974"/>
                <a:gd name="connsiteX1" fmla="*/ 0 w 138779"/>
                <a:gd name="connsiteY1" fmla="*/ 176975 h 176974"/>
              </a:gdLst>
              <a:ahLst/>
              <a:cxnLst>
                <a:cxn ang="0">
                  <a:pos x="connsiteX0" y="connsiteY0"/>
                </a:cxn>
                <a:cxn ang="0">
                  <a:pos x="connsiteX1" y="connsiteY1"/>
                </a:cxn>
              </a:cxnLst>
              <a:rect l="l" t="t" r="r" b="b"/>
              <a:pathLst>
                <a:path w="138779" h="176974">
                  <a:moveTo>
                    <a:pt x="138779" y="0"/>
                  </a:moveTo>
                  <a:lnTo>
                    <a:pt x="0" y="176975"/>
                  </a:lnTo>
                </a:path>
              </a:pathLst>
            </a:custGeom>
            <a:ln w="19050" cap="flat">
              <a:solidFill>
                <a:srgbClr val="527FFF"/>
              </a:solidFill>
              <a:prstDash val="solid"/>
              <a:round/>
            </a:ln>
          </p:spPr>
          <p:txBody>
            <a:bodyPr rtlCol="0" anchor="ctr"/>
            <a:lstStyle/>
            <a:p>
              <a:endParaRPr lang="en-US" dirty="0"/>
            </a:p>
          </p:txBody>
        </p:sp>
        <p:sp>
          <p:nvSpPr>
            <p:cNvPr id="36" name="Freeform: Shape 35">
              <a:extLst>
                <a:ext uri="{FF2B5EF4-FFF2-40B4-BE49-F238E27FC236}">
                  <a16:creationId xmlns:a16="http://schemas.microsoft.com/office/drawing/2014/main" id="{3740E64A-4243-4FD3-A8E2-2D8FEB9AC986}"/>
                </a:ext>
              </a:extLst>
            </p:cNvPr>
            <p:cNvSpPr/>
            <p:nvPr/>
          </p:nvSpPr>
          <p:spPr>
            <a:xfrm>
              <a:off x="10031242" y="2841688"/>
              <a:ext cx="138779" cy="176974"/>
            </a:xfrm>
            <a:custGeom>
              <a:avLst/>
              <a:gdLst>
                <a:gd name="connsiteX0" fmla="*/ 138779 w 138779"/>
                <a:gd name="connsiteY0" fmla="*/ 0 h 176974"/>
                <a:gd name="connsiteX1" fmla="*/ 0 w 138779"/>
                <a:gd name="connsiteY1" fmla="*/ 176974 h 176974"/>
              </a:gdLst>
              <a:ahLst/>
              <a:cxnLst>
                <a:cxn ang="0">
                  <a:pos x="connsiteX0" y="connsiteY0"/>
                </a:cxn>
                <a:cxn ang="0">
                  <a:pos x="connsiteX1" y="connsiteY1"/>
                </a:cxn>
              </a:cxnLst>
              <a:rect l="l" t="t" r="r" b="b"/>
              <a:pathLst>
                <a:path w="138779" h="176974">
                  <a:moveTo>
                    <a:pt x="138779" y="0"/>
                  </a:moveTo>
                  <a:lnTo>
                    <a:pt x="0" y="176974"/>
                  </a:lnTo>
                </a:path>
              </a:pathLst>
            </a:custGeom>
            <a:ln w="19050" cap="flat">
              <a:solidFill>
                <a:srgbClr val="527FFF"/>
              </a:solidFill>
              <a:prstDash val="solid"/>
              <a:round/>
            </a:ln>
          </p:spPr>
          <p:txBody>
            <a:bodyPr rtlCol="0" anchor="ctr"/>
            <a:lstStyle/>
            <a:p>
              <a:endParaRPr lang="en-US" dirty="0"/>
            </a:p>
          </p:txBody>
        </p:sp>
        <p:sp>
          <p:nvSpPr>
            <p:cNvPr id="37" name="Freeform: Shape 36">
              <a:extLst>
                <a:ext uri="{FF2B5EF4-FFF2-40B4-BE49-F238E27FC236}">
                  <a16:creationId xmlns:a16="http://schemas.microsoft.com/office/drawing/2014/main" id="{C97142DB-80DC-4546-9336-990883739E9B}"/>
                </a:ext>
              </a:extLst>
            </p:cNvPr>
            <p:cNvSpPr/>
            <p:nvPr/>
          </p:nvSpPr>
          <p:spPr>
            <a:xfrm>
              <a:off x="10094392" y="3115913"/>
              <a:ext cx="123444" cy="14954"/>
            </a:xfrm>
            <a:custGeom>
              <a:avLst/>
              <a:gdLst>
                <a:gd name="connsiteX0" fmla="*/ 123444 w 123444"/>
                <a:gd name="connsiteY0" fmla="*/ 0 h 14954"/>
                <a:gd name="connsiteX1" fmla="*/ 0 w 123444"/>
                <a:gd name="connsiteY1" fmla="*/ 14954 h 14954"/>
              </a:gdLst>
              <a:ahLst/>
              <a:cxnLst>
                <a:cxn ang="0">
                  <a:pos x="connsiteX0" y="connsiteY0"/>
                </a:cxn>
                <a:cxn ang="0">
                  <a:pos x="connsiteX1" y="connsiteY1"/>
                </a:cxn>
              </a:cxnLst>
              <a:rect l="l" t="t" r="r" b="b"/>
              <a:pathLst>
                <a:path w="123444" h="14954">
                  <a:moveTo>
                    <a:pt x="123444" y="0"/>
                  </a:moveTo>
                  <a:lnTo>
                    <a:pt x="0" y="14954"/>
                  </a:lnTo>
                </a:path>
              </a:pathLst>
            </a:custGeom>
            <a:ln w="19050" cap="flat">
              <a:solidFill>
                <a:srgbClr val="527FFF"/>
              </a:solidFill>
              <a:prstDash val="solid"/>
              <a:round/>
            </a:ln>
          </p:spPr>
          <p:txBody>
            <a:bodyPr rtlCol="0" anchor="ctr"/>
            <a:lstStyle/>
            <a:p>
              <a:endParaRPr lang="en-US" dirty="0"/>
            </a:p>
          </p:txBody>
        </p:sp>
        <p:sp>
          <p:nvSpPr>
            <p:cNvPr id="38" name="Freeform: Shape 37">
              <a:extLst>
                <a:ext uri="{FF2B5EF4-FFF2-40B4-BE49-F238E27FC236}">
                  <a16:creationId xmlns:a16="http://schemas.microsoft.com/office/drawing/2014/main" id="{44CDFD72-C079-41E4-BC23-8740DF08D5FE}"/>
                </a:ext>
              </a:extLst>
            </p:cNvPr>
            <p:cNvSpPr/>
            <p:nvPr/>
          </p:nvSpPr>
          <p:spPr>
            <a:xfrm>
              <a:off x="9947612" y="3317938"/>
              <a:ext cx="14954" cy="123443"/>
            </a:xfrm>
            <a:custGeom>
              <a:avLst/>
              <a:gdLst>
                <a:gd name="connsiteX0" fmla="*/ 14954 w 14954"/>
                <a:gd name="connsiteY0" fmla="*/ 123444 h 123443"/>
                <a:gd name="connsiteX1" fmla="*/ 0 w 14954"/>
                <a:gd name="connsiteY1" fmla="*/ 0 h 123443"/>
              </a:gdLst>
              <a:ahLst/>
              <a:cxnLst>
                <a:cxn ang="0">
                  <a:pos x="connsiteX0" y="connsiteY0"/>
                </a:cxn>
                <a:cxn ang="0">
                  <a:pos x="connsiteX1" y="connsiteY1"/>
                </a:cxn>
              </a:cxnLst>
              <a:rect l="l" t="t" r="r" b="b"/>
              <a:pathLst>
                <a:path w="14954" h="123443">
                  <a:moveTo>
                    <a:pt x="14954" y="123444"/>
                  </a:moveTo>
                  <a:lnTo>
                    <a:pt x="0" y="0"/>
                  </a:lnTo>
                </a:path>
              </a:pathLst>
            </a:custGeom>
            <a:ln w="19050" cap="flat">
              <a:solidFill>
                <a:srgbClr val="527FFF"/>
              </a:solidFill>
              <a:prstDash val="solid"/>
              <a:round/>
            </a:ln>
          </p:spPr>
          <p:txBody>
            <a:bodyPr rtlCol="0" anchor="ctr"/>
            <a:lstStyle/>
            <a:p>
              <a:endParaRPr lang="en-US" dirty="0"/>
            </a:p>
          </p:txBody>
        </p:sp>
        <p:sp>
          <p:nvSpPr>
            <p:cNvPr id="39" name="Freeform: Shape 38">
              <a:extLst>
                <a:ext uri="{FF2B5EF4-FFF2-40B4-BE49-F238E27FC236}">
                  <a16:creationId xmlns:a16="http://schemas.microsoft.com/office/drawing/2014/main" id="{4E04C401-CCAB-4FA7-8F9E-8E24B401AE5B}"/>
                </a:ext>
              </a:extLst>
            </p:cNvPr>
            <p:cNvSpPr/>
            <p:nvPr/>
          </p:nvSpPr>
          <p:spPr>
            <a:xfrm>
              <a:off x="10058388" y="3243072"/>
              <a:ext cx="176974" cy="138779"/>
            </a:xfrm>
            <a:custGeom>
              <a:avLst/>
              <a:gdLst>
                <a:gd name="connsiteX0" fmla="*/ 176975 w 176974"/>
                <a:gd name="connsiteY0" fmla="*/ 138779 h 138779"/>
                <a:gd name="connsiteX1" fmla="*/ 0 w 176974"/>
                <a:gd name="connsiteY1" fmla="*/ 0 h 138779"/>
              </a:gdLst>
              <a:ahLst/>
              <a:cxnLst>
                <a:cxn ang="0">
                  <a:pos x="connsiteX0" y="connsiteY0"/>
                </a:cxn>
                <a:cxn ang="0">
                  <a:pos x="connsiteX1" y="connsiteY1"/>
                </a:cxn>
              </a:cxnLst>
              <a:rect l="l" t="t" r="r" b="b"/>
              <a:pathLst>
                <a:path w="176974" h="138779">
                  <a:moveTo>
                    <a:pt x="176975" y="138779"/>
                  </a:moveTo>
                  <a:lnTo>
                    <a:pt x="0" y="0"/>
                  </a:lnTo>
                </a:path>
              </a:pathLst>
            </a:custGeom>
            <a:ln w="19050" cap="flat">
              <a:solidFill>
                <a:srgbClr val="527FFF"/>
              </a:solidFill>
              <a:prstDash val="solid"/>
              <a:round/>
            </a:ln>
          </p:spPr>
          <p:txBody>
            <a:bodyPr rtlCol="0" anchor="ctr"/>
            <a:lstStyle/>
            <a:p>
              <a:endParaRPr lang="en-US" dirty="0"/>
            </a:p>
          </p:txBody>
        </p:sp>
        <p:sp>
          <p:nvSpPr>
            <p:cNvPr id="40" name="Freeform: Shape 39">
              <a:extLst>
                <a:ext uri="{FF2B5EF4-FFF2-40B4-BE49-F238E27FC236}">
                  <a16:creationId xmlns:a16="http://schemas.microsoft.com/office/drawing/2014/main" id="{58175FC0-042A-4B34-8140-10EFB2303F74}"/>
                </a:ext>
              </a:extLst>
            </p:cNvPr>
            <p:cNvSpPr/>
            <p:nvPr/>
          </p:nvSpPr>
          <p:spPr>
            <a:xfrm>
              <a:off x="8863987" y="3137058"/>
              <a:ext cx="792350" cy="886668"/>
            </a:xfrm>
            <a:custGeom>
              <a:avLst/>
              <a:gdLst>
                <a:gd name="connsiteX0" fmla="*/ 494504 w 792350"/>
                <a:gd name="connsiteY0" fmla="*/ 170879 h 886668"/>
                <a:gd name="connsiteX1" fmla="*/ 13777 w 792350"/>
                <a:gd name="connsiteY1" fmla="*/ 782669 h 886668"/>
                <a:gd name="connsiteX2" fmla="*/ 24528 w 792350"/>
                <a:gd name="connsiteY2" fmla="*/ 872957 h 886668"/>
                <a:gd name="connsiteX3" fmla="*/ 24541 w 792350"/>
                <a:gd name="connsiteY3" fmla="*/ 872966 h 886668"/>
                <a:gd name="connsiteX4" fmla="*/ 24541 w 792350"/>
                <a:gd name="connsiteY4" fmla="*/ 872966 h 886668"/>
                <a:gd name="connsiteX5" fmla="*/ 114838 w 792350"/>
                <a:gd name="connsiteY5" fmla="*/ 862108 h 886668"/>
                <a:gd name="connsiteX6" fmla="*/ 792351 w 792350"/>
                <a:gd name="connsiteY6" fmla="*/ 0 h 886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92350" h="886668">
                  <a:moveTo>
                    <a:pt x="494504" y="170879"/>
                  </a:moveTo>
                  <a:lnTo>
                    <a:pt x="13777" y="782669"/>
                  </a:lnTo>
                  <a:cubicBezTo>
                    <a:pt x="-8186" y="810570"/>
                    <a:pt x="-3373" y="850993"/>
                    <a:pt x="24528" y="872957"/>
                  </a:cubicBezTo>
                  <a:cubicBezTo>
                    <a:pt x="24532" y="872960"/>
                    <a:pt x="24537" y="872963"/>
                    <a:pt x="24541" y="872966"/>
                  </a:cubicBezTo>
                  <a:lnTo>
                    <a:pt x="24541" y="872966"/>
                  </a:lnTo>
                  <a:cubicBezTo>
                    <a:pt x="52487" y="894857"/>
                    <a:pt x="92878" y="890000"/>
                    <a:pt x="114838" y="862108"/>
                  </a:cubicBezTo>
                  <a:lnTo>
                    <a:pt x="792351" y="0"/>
                  </a:lnTo>
                </a:path>
              </a:pathLst>
            </a:custGeom>
            <a:noFill/>
            <a:ln w="19050" cap="flat">
              <a:solidFill>
                <a:srgbClr val="F1F2F2"/>
              </a:solidFill>
              <a:prstDash val="solid"/>
              <a:round/>
            </a:ln>
          </p:spPr>
          <p:txBody>
            <a:bodyPr rtlCol="0" anchor="ctr"/>
            <a:lstStyle/>
            <a:p>
              <a:endParaRPr lang="en-US" dirty="0"/>
            </a:p>
          </p:txBody>
        </p:sp>
        <p:sp>
          <p:nvSpPr>
            <p:cNvPr id="41" name="Freeform: Shape 40">
              <a:extLst>
                <a:ext uri="{FF2B5EF4-FFF2-40B4-BE49-F238E27FC236}">
                  <a16:creationId xmlns:a16="http://schemas.microsoft.com/office/drawing/2014/main" id="{CB866D48-562A-4B1C-91F5-92AC7D716BDC}"/>
                </a:ext>
              </a:extLst>
            </p:cNvPr>
            <p:cNvSpPr/>
            <p:nvPr/>
          </p:nvSpPr>
          <p:spPr>
            <a:xfrm>
              <a:off x="9358491" y="3269837"/>
              <a:ext cx="29908" cy="38100"/>
            </a:xfrm>
            <a:custGeom>
              <a:avLst/>
              <a:gdLst>
                <a:gd name="connsiteX0" fmla="*/ 29908 w 29908"/>
                <a:gd name="connsiteY0" fmla="*/ 0 h 38100"/>
                <a:gd name="connsiteX1" fmla="*/ 0 w 29908"/>
                <a:gd name="connsiteY1" fmla="*/ 38100 h 38100"/>
              </a:gdLst>
              <a:ahLst/>
              <a:cxnLst>
                <a:cxn ang="0">
                  <a:pos x="connsiteX0" y="connsiteY0"/>
                </a:cxn>
                <a:cxn ang="0">
                  <a:pos x="connsiteX1" y="connsiteY1"/>
                </a:cxn>
              </a:cxnLst>
              <a:rect l="l" t="t" r="r" b="b"/>
              <a:pathLst>
                <a:path w="29908" h="38100">
                  <a:moveTo>
                    <a:pt x="29908" y="0"/>
                  </a:moveTo>
                  <a:lnTo>
                    <a:pt x="0" y="38100"/>
                  </a:lnTo>
                </a:path>
              </a:pathLst>
            </a:custGeom>
            <a:ln w="19050" cap="flat">
              <a:solidFill>
                <a:srgbClr val="F1F2F2"/>
              </a:solidFill>
              <a:prstDash val="solid"/>
              <a:round/>
            </a:ln>
          </p:spPr>
          <p:txBody>
            <a:bodyPr rtlCol="0" anchor="ctr"/>
            <a:lstStyle/>
            <a:p>
              <a:endParaRPr lang="en-US" dirty="0"/>
            </a:p>
          </p:txBody>
        </p:sp>
        <p:sp>
          <p:nvSpPr>
            <p:cNvPr id="42" name="Freeform: Shape 41">
              <a:extLst>
                <a:ext uri="{FF2B5EF4-FFF2-40B4-BE49-F238E27FC236}">
                  <a16:creationId xmlns:a16="http://schemas.microsoft.com/office/drawing/2014/main" id="{98C66BAA-B046-42CD-A9AB-ACB0D5DBF818}"/>
                </a:ext>
              </a:extLst>
            </p:cNvPr>
            <p:cNvSpPr/>
            <p:nvPr/>
          </p:nvSpPr>
          <p:spPr>
            <a:xfrm>
              <a:off x="9423642" y="3057239"/>
              <a:ext cx="131826" cy="167830"/>
            </a:xfrm>
            <a:custGeom>
              <a:avLst/>
              <a:gdLst>
                <a:gd name="connsiteX0" fmla="*/ 131826 w 131826"/>
                <a:gd name="connsiteY0" fmla="*/ 0 h 167830"/>
                <a:gd name="connsiteX1" fmla="*/ 0 w 131826"/>
                <a:gd name="connsiteY1" fmla="*/ 167830 h 167830"/>
              </a:gdLst>
              <a:ahLst/>
              <a:cxnLst>
                <a:cxn ang="0">
                  <a:pos x="connsiteX0" y="connsiteY0"/>
                </a:cxn>
                <a:cxn ang="0">
                  <a:pos x="connsiteX1" y="connsiteY1"/>
                </a:cxn>
              </a:cxnLst>
              <a:rect l="l" t="t" r="r" b="b"/>
              <a:pathLst>
                <a:path w="131826" h="167830">
                  <a:moveTo>
                    <a:pt x="131826" y="0"/>
                  </a:moveTo>
                  <a:lnTo>
                    <a:pt x="0" y="167830"/>
                  </a:lnTo>
                </a:path>
              </a:pathLst>
            </a:custGeom>
            <a:ln w="19050" cap="flat">
              <a:solidFill>
                <a:srgbClr val="F1F2F2"/>
              </a:solidFill>
              <a:prstDash val="solid"/>
              <a:round/>
            </a:ln>
          </p:spPr>
          <p:txBody>
            <a:bodyPr rtlCol="0" anchor="ctr"/>
            <a:lstStyle/>
            <a:p>
              <a:endParaRPr lang="en-US" dirty="0"/>
            </a:p>
          </p:txBody>
        </p:sp>
        <p:sp>
          <p:nvSpPr>
            <p:cNvPr id="43" name="Freeform: Shape 42">
              <a:extLst>
                <a:ext uri="{FF2B5EF4-FFF2-40B4-BE49-F238E27FC236}">
                  <a16:creationId xmlns:a16="http://schemas.microsoft.com/office/drawing/2014/main" id="{B682608A-A102-4B19-8184-304E98A8BD5F}"/>
                </a:ext>
              </a:extLst>
            </p:cNvPr>
            <p:cNvSpPr/>
            <p:nvPr/>
          </p:nvSpPr>
          <p:spPr>
            <a:xfrm rot="-8510400">
              <a:off x="9849755" y="3051059"/>
              <a:ext cx="95440" cy="140017"/>
            </a:xfrm>
            <a:custGeom>
              <a:avLst/>
              <a:gdLst>
                <a:gd name="connsiteX0" fmla="*/ 0 w 95440"/>
                <a:gd name="connsiteY0" fmla="*/ 0 h 140017"/>
                <a:gd name="connsiteX1" fmla="*/ 63151 w 95440"/>
                <a:gd name="connsiteY1" fmla="*/ 0 h 140017"/>
                <a:gd name="connsiteX2" fmla="*/ 95440 w 95440"/>
                <a:gd name="connsiteY2" fmla="*/ 32290 h 140017"/>
                <a:gd name="connsiteX3" fmla="*/ 95440 w 95440"/>
                <a:gd name="connsiteY3" fmla="*/ 107918 h 140017"/>
                <a:gd name="connsiteX4" fmla="*/ 63055 w 95440"/>
                <a:gd name="connsiteY4" fmla="*/ 140018 h 140017"/>
                <a:gd name="connsiteX5" fmla="*/ 0 w 95440"/>
                <a:gd name="connsiteY5" fmla="*/ 140018 h 140017"/>
                <a:gd name="connsiteX6" fmla="*/ 0 w 95440"/>
                <a:gd name="connsiteY6" fmla="*/ 140018 h 140017"/>
                <a:gd name="connsiteX7" fmla="*/ 0 w 95440"/>
                <a:gd name="connsiteY7" fmla="*/ 0 h 140017"/>
                <a:gd name="connsiteX8" fmla="*/ 0 w 95440"/>
                <a:gd name="connsiteY8" fmla="*/ 0 h 140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440" h="140017">
                  <a:moveTo>
                    <a:pt x="0" y="0"/>
                  </a:moveTo>
                  <a:lnTo>
                    <a:pt x="63151" y="0"/>
                  </a:lnTo>
                  <a:cubicBezTo>
                    <a:pt x="80984" y="0"/>
                    <a:pt x="95440" y="14457"/>
                    <a:pt x="95440" y="32290"/>
                  </a:cubicBezTo>
                  <a:lnTo>
                    <a:pt x="95440" y="107918"/>
                  </a:lnTo>
                  <a:cubicBezTo>
                    <a:pt x="95335" y="125714"/>
                    <a:pt x="80852" y="140070"/>
                    <a:pt x="63055" y="140018"/>
                  </a:cubicBezTo>
                  <a:lnTo>
                    <a:pt x="0" y="140018"/>
                  </a:lnTo>
                  <a:lnTo>
                    <a:pt x="0" y="140018"/>
                  </a:lnTo>
                  <a:lnTo>
                    <a:pt x="0" y="0"/>
                  </a:lnTo>
                  <a:lnTo>
                    <a:pt x="0" y="0"/>
                  </a:lnTo>
                  <a:close/>
                </a:path>
              </a:pathLst>
            </a:custGeom>
            <a:noFill/>
            <a:ln w="19050" cap="flat">
              <a:solidFill>
                <a:srgbClr val="F1F2F2"/>
              </a:solidFill>
              <a:prstDash val="solid"/>
              <a:round/>
            </a:ln>
          </p:spPr>
          <p:txBody>
            <a:bodyPr rtlCol="0" anchor="ctr"/>
            <a:lstStyle/>
            <a:p>
              <a:endParaRPr lang="en-US" dirty="0"/>
            </a:p>
          </p:txBody>
        </p:sp>
        <p:sp>
          <p:nvSpPr>
            <p:cNvPr id="44" name="Freeform: Shape 43">
              <a:extLst>
                <a:ext uri="{FF2B5EF4-FFF2-40B4-BE49-F238E27FC236}">
                  <a16:creationId xmlns:a16="http://schemas.microsoft.com/office/drawing/2014/main" id="{1FCF3DE2-F07F-4A8E-ABD6-73CCBAEE78FF}"/>
                </a:ext>
              </a:extLst>
            </p:cNvPr>
            <p:cNvSpPr/>
            <p:nvPr/>
          </p:nvSpPr>
          <p:spPr>
            <a:xfrm>
              <a:off x="9820263" y="2985515"/>
              <a:ext cx="91344" cy="72009"/>
            </a:xfrm>
            <a:custGeom>
              <a:avLst/>
              <a:gdLst>
                <a:gd name="connsiteX0" fmla="*/ 0 w 91344"/>
                <a:gd name="connsiteY0" fmla="*/ 0 h 72009"/>
                <a:gd name="connsiteX1" fmla="*/ 91345 w 91344"/>
                <a:gd name="connsiteY1" fmla="*/ 72009 h 72009"/>
              </a:gdLst>
              <a:ahLst/>
              <a:cxnLst>
                <a:cxn ang="0">
                  <a:pos x="connsiteX0" y="connsiteY0"/>
                </a:cxn>
                <a:cxn ang="0">
                  <a:pos x="connsiteX1" y="connsiteY1"/>
                </a:cxn>
              </a:cxnLst>
              <a:rect l="l" t="t" r="r" b="b"/>
              <a:pathLst>
                <a:path w="91344" h="72009">
                  <a:moveTo>
                    <a:pt x="0" y="0"/>
                  </a:moveTo>
                  <a:cubicBezTo>
                    <a:pt x="12394" y="40743"/>
                    <a:pt x="48834" y="69470"/>
                    <a:pt x="91345" y="72009"/>
                  </a:cubicBezTo>
                </a:path>
              </a:pathLst>
            </a:custGeom>
            <a:noFill/>
            <a:ln w="19050" cap="flat">
              <a:solidFill>
                <a:srgbClr val="F1F2F2"/>
              </a:solidFill>
              <a:prstDash val="solid"/>
              <a:round/>
            </a:ln>
          </p:spPr>
          <p:txBody>
            <a:bodyPr rtlCol="0" anchor="ctr"/>
            <a:lstStyle/>
            <a:p>
              <a:endParaRPr lang="en-US" dirty="0"/>
            </a:p>
          </p:txBody>
        </p:sp>
        <p:sp>
          <p:nvSpPr>
            <p:cNvPr id="54" name="Freeform: Shape 53">
              <a:extLst>
                <a:ext uri="{FF2B5EF4-FFF2-40B4-BE49-F238E27FC236}">
                  <a16:creationId xmlns:a16="http://schemas.microsoft.com/office/drawing/2014/main" id="{316A6C0C-E7B2-4C56-96E4-D57C2DB6B78C}"/>
                </a:ext>
              </a:extLst>
            </p:cNvPr>
            <p:cNvSpPr/>
            <p:nvPr/>
          </p:nvSpPr>
          <p:spPr>
            <a:xfrm>
              <a:off x="9744539" y="3081908"/>
              <a:ext cx="97059" cy="76200"/>
            </a:xfrm>
            <a:custGeom>
              <a:avLst/>
              <a:gdLst>
                <a:gd name="connsiteX0" fmla="*/ 97060 w 97059"/>
                <a:gd name="connsiteY0" fmla="*/ 76200 h 76200"/>
                <a:gd name="connsiteX1" fmla="*/ 0 w 97059"/>
                <a:gd name="connsiteY1" fmla="*/ 0 h 76200"/>
              </a:gdLst>
              <a:ahLst/>
              <a:cxnLst>
                <a:cxn ang="0">
                  <a:pos x="connsiteX0" y="connsiteY0"/>
                </a:cxn>
                <a:cxn ang="0">
                  <a:pos x="connsiteX1" y="connsiteY1"/>
                </a:cxn>
              </a:cxnLst>
              <a:rect l="l" t="t" r="r" b="b"/>
              <a:pathLst>
                <a:path w="97059" h="76200">
                  <a:moveTo>
                    <a:pt x="97060" y="76200"/>
                  </a:moveTo>
                  <a:cubicBezTo>
                    <a:pt x="82538" y="33901"/>
                    <a:pt x="44537" y="4067"/>
                    <a:pt x="0" y="0"/>
                  </a:cubicBezTo>
                </a:path>
              </a:pathLst>
            </a:custGeom>
            <a:noFill/>
            <a:ln w="19050" cap="flat">
              <a:solidFill>
                <a:srgbClr val="F1F2F2"/>
              </a:solidFill>
              <a:prstDash val="solid"/>
              <a:round/>
            </a:ln>
          </p:spPr>
          <p:txBody>
            <a:bodyPr rtlCol="0" anchor="ctr"/>
            <a:lstStyle/>
            <a:p>
              <a:endParaRPr lang="en-US" dirty="0"/>
            </a:p>
          </p:txBody>
        </p:sp>
        <p:sp>
          <p:nvSpPr>
            <p:cNvPr id="55" name="Freeform: Shape 54">
              <a:extLst>
                <a:ext uri="{FF2B5EF4-FFF2-40B4-BE49-F238E27FC236}">
                  <a16:creationId xmlns:a16="http://schemas.microsoft.com/office/drawing/2014/main" id="{C7BA021D-DE95-448F-9C49-BB68779E818D}"/>
                </a:ext>
              </a:extLst>
            </p:cNvPr>
            <p:cNvSpPr/>
            <p:nvPr/>
          </p:nvSpPr>
          <p:spPr>
            <a:xfrm>
              <a:off x="9327630" y="2834574"/>
              <a:ext cx="501395" cy="302483"/>
            </a:xfrm>
            <a:custGeom>
              <a:avLst/>
              <a:gdLst>
                <a:gd name="connsiteX0" fmla="*/ 416909 w 501395"/>
                <a:gd name="connsiteY0" fmla="*/ 247239 h 302483"/>
                <a:gd name="connsiteX1" fmla="*/ 328708 w 501395"/>
                <a:gd name="connsiteY1" fmla="*/ 302484 h 302483"/>
                <a:gd name="connsiteX2" fmla="*/ 227838 w 501395"/>
                <a:gd name="connsiteY2" fmla="*/ 222950 h 302483"/>
                <a:gd name="connsiteX3" fmla="*/ 264128 w 501395"/>
                <a:gd name="connsiteY3" fmla="*/ 103030 h 302483"/>
                <a:gd name="connsiteX4" fmla="*/ 9525 w 501395"/>
                <a:gd name="connsiteY4" fmla="*/ 116556 h 302483"/>
                <a:gd name="connsiteX5" fmla="*/ 0 w 501395"/>
                <a:gd name="connsiteY5" fmla="*/ 88933 h 302483"/>
                <a:gd name="connsiteX6" fmla="*/ 361950 w 501395"/>
                <a:gd name="connsiteY6" fmla="*/ 30736 h 302483"/>
                <a:gd name="connsiteX7" fmla="*/ 501396 w 501395"/>
                <a:gd name="connsiteY7" fmla="*/ 140273 h 302483"/>
                <a:gd name="connsiteX8" fmla="*/ 417100 w 501395"/>
                <a:gd name="connsiteY8" fmla="*/ 247525 h 302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1395" h="302483">
                  <a:moveTo>
                    <a:pt x="416909" y="247239"/>
                  </a:moveTo>
                  <a:lnTo>
                    <a:pt x="328708" y="302484"/>
                  </a:lnTo>
                  <a:lnTo>
                    <a:pt x="227838" y="222950"/>
                  </a:lnTo>
                  <a:cubicBezTo>
                    <a:pt x="227838" y="222950"/>
                    <a:pt x="286798" y="135892"/>
                    <a:pt x="264128" y="103030"/>
                  </a:cubicBezTo>
                  <a:cubicBezTo>
                    <a:pt x="234601" y="59977"/>
                    <a:pt x="121253" y="72169"/>
                    <a:pt x="9525" y="116556"/>
                  </a:cubicBezTo>
                  <a:lnTo>
                    <a:pt x="0" y="88933"/>
                  </a:lnTo>
                  <a:cubicBezTo>
                    <a:pt x="0" y="88933"/>
                    <a:pt x="242411" y="-63467"/>
                    <a:pt x="361950" y="30736"/>
                  </a:cubicBezTo>
                  <a:lnTo>
                    <a:pt x="501396" y="140273"/>
                  </a:lnTo>
                  <a:lnTo>
                    <a:pt x="417100" y="247525"/>
                  </a:lnTo>
                </a:path>
              </a:pathLst>
            </a:custGeom>
            <a:noFill/>
            <a:ln w="19050" cap="flat">
              <a:solidFill>
                <a:srgbClr val="F1F2F2"/>
              </a:solidFill>
              <a:prstDash val="solid"/>
              <a:round/>
            </a:ln>
          </p:spPr>
          <p:txBody>
            <a:bodyPr rtlCol="0" anchor="ctr"/>
            <a:lstStyle/>
            <a:p>
              <a:endParaRPr lang="en-US" dirty="0"/>
            </a:p>
          </p:txBody>
        </p:sp>
        <p:sp>
          <p:nvSpPr>
            <p:cNvPr id="56" name="Freeform: Shape 55">
              <a:extLst>
                <a:ext uri="{FF2B5EF4-FFF2-40B4-BE49-F238E27FC236}">
                  <a16:creationId xmlns:a16="http://schemas.microsoft.com/office/drawing/2014/main" id="{9D11D807-BEDF-49E9-9450-2F9E72B2292B}"/>
                </a:ext>
              </a:extLst>
            </p:cNvPr>
            <p:cNvSpPr/>
            <p:nvPr/>
          </p:nvSpPr>
          <p:spPr>
            <a:xfrm>
              <a:off x="9478125" y="3155727"/>
              <a:ext cx="100965" cy="79629"/>
            </a:xfrm>
            <a:custGeom>
              <a:avLst/>
              <a:gdLst>
                <a:gd name="connsiteX0" fmla="*/ 0 w 100965"/>
                <a:gd name="connsiteY0" fmla="*/ 0 h 79629"/>
                <a:gd name="connsiteX1" fmla="*/ 100965 w 100965"/>
                <a:gd name="connsiteY1" fmla="*/ 79629 h 79629"/>
              </a:gdLst>
              <a:ahLst/>
              <a:cxnLst>
                <a:cxn ang="0">
                  <a:pos x="connsiteX0" y="connsiteY0"/>
                </a:cxn>
                <a:cxn ang="0">
                  <a:pos x="connsiteX1" y="connsiteY1"/>
                </a:cxn>
              </a:cxnLst>
              <a:rect l="l" t="t" r="r" b="b"/>
              <a:pathLst>
                <a:path w="100965" h="79629">
                  <a:moveTo>
                    <a:pt x="0" y="0"/>
                  </a:moveTo>
                  <a:lnTo>
                    <a:pt x="100965" y="79629"/>
                  </a:lnTo>
                </a:path>
              </a:pathLst>
            </a:custGeom>
            <a:ln w="19050" cap="flat">
              <a:solidFill>
                <a:srgbClr val="F1F2F2"/>
              </a:solidFill>
              <a:prstDash val="solid"/>
              <a:round/>
            </a:ln>
          </p:spPr>
          <p:txBody>
            <a:bodyPr rtlCol="0" anchor="ctr"/>
            <a:lstStyle/>
            <a:p>
              <a:endParaRPr lang="en-US" dirty="0"/>
            </a:p>
          </p:txBody>
        </p:sp>
        <p:sp>
          <p:nvSpPr>
            <p:cNvPr id="57" name="Freeform: Shape 56">
              <a:extLst>
                <a:ext uri="{FF2B5EF4-FFF2-40B4-BE49-F238E27FC236}">
                  <a16:creationId xmlns:a16="http://schemas.microsoft.com/office/drawing/2014/main" id="{321618A6-2873-4126-A118-C2BAC53C12FD}"/>
                </a:ext>
              </a:extLst>
            </p:cNvPr>
            <p:cNvSpPr/>
            <p:nvPr/>
          </p:nvSpPr>
          <p:spPr>
            <a:xfrm>
              <a:off x="9006542" y="3628453"/>
              <a:ext cx="179070" cy="228314"/>
            </a:xfrm>
            <a:custGeom>
              <a:avLst/>
              <a:gdLst>
                <a:gd name="connsiteX0" fmla="*/ 179070 w 179070"/>
                <a:gd name="connsiteY0" fmla="*/ 0 h 228314"/>
                <a:gd name="connsiteX1" fmla="*/ 0 w 179070"/>
                <a:gd name="connsiteY1" fmla="*/ 228314 h 228314"/>
              </a:gdLst>
              <a:ahLst/>
              <a:cxnLst>
                <a:cxn ang="0">
                  <a:pos x="connsiteX0" y="connsiteY0"/>
                </a:cxn>
                <a:cxn ang="0">
                  <a:pos x="connsiteX1" y="connsiteY1"/>
                </a:cxn>
              </a:cxnLst>
              <a:rect l="l" t="t" r="r" b="b"/>
              <a:pathLst>
                <a:path w="179070" h="228314">
                  <a:moveTo>
                    <a:pt x="179070" y="0"/>
                  </a:moveTo>
                  <a:lnTo>
                    <a:pt x="0" y="228314"/>
                  </a:lnTo>
                </a:path>
              </a:pathLst>
            </a:custGeom>
            <a:ln w="19050" cap="flat">
              <a:solidFill>
                <a:srgbClr val="F1F2F2"/>
              </a:solidFill>
              <a:prstDash val="solid"/>
              <a:round/>
            </a:ln>
          </p:spPr>
          <p:txBody>
            <a:bodyPr rtlCol="0" anchor="ctr"/>
            <a:lstStyle/>
            <a:p>
              <a:endParaRPr lang="en-US" dirty="0"/>
            </a:p>
          </p:txBody>
        </p:sp>
        <p:sp>
          <p:nvSpPr>
            <p:cNvPr id="58" name="Freeform: Shape 57">
              <a:extLst>
                <a:ext uri="{FF2B5EF4-FFF2-40B4-BE49-F238E27FC236}">
                  <a16:creationId xmlns:a16="http://schemas.microsoft.com/office/drawing/2014/main" id="{98977418-2B13-4D6F-9A9E-00B5ADCBC418}"/>
                </a:ext>
              </a:extLst>
            </p:cNvPr>
            <p:cNvSpPr/>
            <p:nvPr/>
          </p:nvSpPr>
          <p:spPr>
            <a:xfrm>
              <a:off x="9206948" y="3530060"/>
              <a:ext cx="55911" cy="71247"/>
            </a:xfrm>
            <a:custGeom>
              <a:avLst/>
              <a:gdLst>
                <a:gd name="connsiteX0" fmla="*/ 55912 w 55911"/>
                <a:gd name="connsiteY0" fmla="*/ 0 h 71247"/>
                <a:gd name="connsiteX1" fmla="*/ 0 w 55911"/>
                <a:gd name="connsiteY1" fmla="*/ 71247 h 71247"/>
              </a:gdLst>
              <a:ahLst/>
              <a:cxnLst>
                <a:cxn ang="0">
                  <a:pos x="connsiteX0" y="connsiteY0"/>
                </a:cxn>
                <a:cxn ang="0">
                  <a:pos x="connsiteX1" y="connsiteY1"/>
                </a:cxn>
              </a:cxnLst>
              <a:rect l="l" t="t" r="r" b="b"/>
              <a:pathLst>
                <a:path w="55911" h="71247">
                  <a:moveTo>
                    <a:pt x="55912" y="0"/>
                  </a:moveTo>
                  <a:lnTo>
                    <a:pt x="0" y="71247"/>
                  </a:lnTo>
                </a:path>
              </a:pathLst>
            </a:custGeom>
            <a:ln w="19050" cap="flat">
              <a:solidFill>
                <a:srgbClr val="F1F2F2"/>
              </a:solidFill>
              <a:prstDash val="solid"/>
              <a:round/>
            </a:ln>
          </p:spPr>
          <p:txBody>
            <a:bodyPr rtlCol="0" anchor="ctr"/>
            <a:lstStyle/>
            <a:p>
              <a:endParaRPr lang="en-US" dirty="0"/>
            </a:p>
          </p:txBody>
        </p:sp>
        <p:sp>
          <p:nvSpPr>
            <p:cNvPr id="59" name="Freeform: Shape 58">
              <a:extLst>
                <a:ext uri="{FF2B5EF4-FFF2-40B4-BE49-F238E27FC236}">
                  <a16:creationId xmlns:a16="http://schemas.microsoft.com/office/drawing/2014/main" id="{CD114E9B-F2FC-46AE-8C93-41B8F8915FE9}"/>
                </a:ext>
              </a:extLst>
            </p:cNvPr>
            <p:cNvSpPr/>
            <p:nvPr/>
          </p:nvSpPr>
          <p:spPr>
            <a:xfrm>
              <a:off x="9291340" y="3412045"/>
              <a:ext cx="64103" cy="81724"/>
            </a:xfrm>
            <a:custGeom>
              <a:avLst/>
              <a:gdLst>
                <a:gd name="connsiteX0" fmla="*/ 64103 w 64103"/>
                <a:gd name="connsiteY0" fmla="*/ 0 h 81724"/>
                <a:gd name="connsiteX1" fmla="*/ 0 w 64103"/>
                <a:gd name="connsiteY1" fmla="*/ 81725 h 81724"/>
              </a:gdLst>
              <a:ahLst/>
              <a:cxnLst>
                <a:cxn ang="0">
                  <a:pos x="connsiteX0" y="connsiteY0"/>
                </a:cxn>
                <a:cxn ang="0">
                  <a:pos x="connsiteX1" y="connsiteY1"/>
                </a:cxn>
              </a:cxnLst>
              <a:rect l="l" t="t" r="r" b="b"/>
              <a:pathLst>
                <a:path w="64103" h="81724">
                  <a:moveTo>
                    <a:pt x="64103" y="0"/>
                  </a:moveTo>
                  <a:lnTo>
                    <a:pt x="0" y="81725"/>
                  </a:lnTo>
                </a:path>
              </a:pathLst>
            </a:custGeom>
            <a:ln w="19050" cap="flat">
              <a:solidFill>
                <a:srgbClr val="F1F2F2"/>
              </a:solidFill>
              <a:prstDash val="solid"/>
              <a:round/>
            </a:ln>
          </p:spPr>
          <p:txBody>
            <a:bodyPr rtlCol="0" anchor="ctr"/>
            <a:lstStyle/>
            <a:p>
              <a:endParaRPr lang="en-US" dirty="0"/>
            </a:p>
          </p:txBody>
        </p:sp>
      </p:grpSp>
      <p:grpSp>
        <p:nvGrpSpPr>
          <p:cNvPr id="60" name="Graphic 4863">
            <a:extLst>
              <a:ext uri="{FF2B5EF4-FFF2-40B4-BE49-F238E27FC236}">
                <a16:creationId xmlns:a16="http://schemas.microsoft.com/office/drawing/2014/main" id="{1CB4EAD5-443F-437D-BEBD-5EE1D9BA6CE3}"/>
              </a:ext>
            </a:extLst>
          </p:cNvPr>
          <p:cNvGrpSpPr/>
          <p:nvPr/>
        </p:nvGrpSpPr>
        <p:grpSpPr>
          <a:xfrm>
            <a:off x="6409585" y="1981490"/>
            <a:ext cx="936879" cy="936879"/>
            <a:chOff x="1200076" y="2476500"/>
            <a:chExt cx="1905000" cy="1905000"/>
          </a:xfrm>
        </p:grpSpPr>
        <p:sp>
          <p:nvSpPr>
            <p:cNvPr id="61" name="Freeform: Shape 60">
              <a:extLst>
                <a:ext uri="{FF2B5EF4-FFF2-40B4-BE49-F238E27FC236}">
                  <a16:creationId xmlns:a16="http://schemas.microsoft.com/office/drawing/2014/main" id="{0A034536-DDD9-484A-A77B-7B0972374E7F}"/>
                </a:ext>
              </a:extLst>
            </p:cNvPr>
            <p:cNvSpPr/>
            <p:nvPr/>
          </p:nvSpPr>
          <p:spPr>
            <a:xfrm>
              <a:off x="1712902" y="3517487"/>
              <a:ext cx="249078" cy="9525"/>
            </a:xfrm>
            <a:custGeom>
              <a:avLst/>
              <a:gdLst>
                <a:gd name="connsiteX0" fmla="*/ 0 w 249078"/>
                <a:gd name="connsiteY0" fmla="*/ 0 h 9525"/>
                <a:gd name="connsiteX1" fmla="*/ 249079 w 249078"/>
                <a:gd name="connsiteY1" fmla="*/ 0 h 9525"/>
              </a:gdLst>
              <a:ahLst/>
              <a:cxnLst>
                <a:cxn ang="0">
                  <a:pos x="connsiteX0" y="connsiteY0"/>
                </a:cxn>
                <a:cxn ang="0">
                  <a:pos x="connsiteX1" y="connsiteY1"/>
                </a:cxn>
              </a:cxnLst>
              <a:rect l="l" t="t" r="r" b="b"/>
              <a:pathLst>
                <a:path w="249078" h="9525">
                  <a:moveTo>
                    <a:pt x="0" y="0"/>
                  </a:moveTo>
                  <a:lnTo>
                    <a:pt x="249079" y="0"/>
                  </a:lnTo>
                </a:path>
              </a:pathLst>
            </a:custGeom>
            <a:ln w="19050" cap="flat">
              <a:solidFill>
                <a:srgbClr val="527FFF"/>
              </a:solidFill>
              <a:prstDash val="solid"/>
              <a:round/>
            </a:ln>
          </p:spPr>
          <p:txBody>
            <a:bodyPr rtlCol="0" anchor="ctr"/>
            <a:lstStyle/>
            <a:p>
              <a:endParaRPr lang="en-US" dirty="0"/>
            </a:p>
          </p:txBody>
        </p:sp>
        <p:sp>
          <p:nvSpPr>
            <p:cNvPr id="62" name="Freeform: Shape 61">
              <a:extLst>
                <a:ext uri="{FF2B5EF4-FFF2-40B4-BE49-F238E27FC236}">
                  <a16:creationId xmlns:a16="http://schemas.microsoft.com/office/drawing/2014/main" id="{9C3196D1-6095-4136-93AA-40FA3D1C0898}"/>
                </a:ext>
              </a:extLst>
            </p:cNvPr>
            <p:cNvSpPr/>
            <p:nvPr/>
          </p:nvSpPr>
          <p:spPr>
            <a:xfrm>
              <a:off x="1500435" y="2847299"/>
              <a:ext cx="1303936" cy="829350"/>
            </a:xfrm>
            <a:custGeom>
              <a:avLst/>
              <a:gdLst>
                <a:gd name="connsiteX0" fmla="*/ 489168 w 1303936"/>
                <a:gd name="connsiteY0" fmla="*/ 829350 h 829350"/>
                <a:gd name="connsiteX1" fmla="*/ 189987 w 1303936"/>
                <a:gd name="connsiteY1" fmla="*/ 829350 h 829350"/>
                <a:gd name="connsiteX2" fmla="*/ 119598 w 1303936"/>
                <a:gd name="connsiteY2" fmla="*/ 809252 h 829350"/>
                <a:gd name="connsiteX3" fmla="*/ 59 w 1303936"/>
                <a:gd name="connsiteY3" fmla="*/ 593702 h 829350"/>
                <a:gd name="connsiteX4" fmla="*/ 179129 w 1303936"/>
                <a:gd name="connsiteY4" fmla="*/ 367102 h 829350"/>
                <a:gd name="connsiteX5" fmla="*/ 179129 w 1303936"/>
                <a:gd name="connsiteY5" fmla="*/ 367102 h 829350"/>
                <a:gd name="connsiteX6" fmla="*/ 176652 w 1303936"/>
                <a:gd name="connsiteY6" fmla="*/ 326716 h 829350"/>
                <a:gd name="connsiteX7" fmla="*/ 372582 w 1303936"/>
                <a:gd name="connsiteY7" fmla="*/ 28107 h 829350"/>
                <a:gd name="connsiteX8" fmla="*/ 744533 w 1303936"/>
                <a:gd name="connsiteY8" fmla="*/ 100688 h 829350"/>
                <a:gd name="connsiteX9" fmla="*/ 836068 w 1303936"/>
                <a:gd name="connsiteY9" fmla="*/ 247658 h 829350"/>
                <a:gd name="connsiteX10" fmla="*/ 945606 w 1303936"/>
                <a:gd name="connsiteY10" fmla="*/ 191461 h 829350"/>
                <a:gd name="connsiteX11" fmla="*/ 1092577 w 1303936"/>
                <a:gd name="connsiteY11" fmla="*/ 360434 h 829350"/>
                <a:gd name="connsiteX12" fmla="*/ 1092005 w 1303936"/>
                <a:gd name="connsiteY12" fmla="*/ 363101 h 829350"/>
                <a:gd name="connsiteX13" fmla="*/ 1303936 w 1303936"/>
                <a:gd name="connsiteY13" fmla="*/ 595607 h 829350"/>
                <a:gd name="connsiteX14" fmla="*/ 1156108 w 1303936"/>
                <a:gd name="connsiteY14" fmla="*/ 812491 h 829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03936" h="829350">
                  <a:moveTo>
                    <a:pt x="489168" y="829350"/>
                  </a:moveTo>
                  <a:lnTo>
                    <a:pt x="189987" y="829350"/>
                  </a:lnTo>
                  <a:cubicBezTo>
                    <a:pt x="165122" y="829253"/>
                    <a:pt x="140766" y="822299"/>
                    <a:pt x="119598" y="809252"/>
                  </a:cubicBezTo>
                  <a:cubicBezTo>
                    <a:pt x="43802" y="764210"/>
                    <a:pt x="-1873" y="681849"/>
                    <a:pt x="59" y="593702"/>
                  </a:cubicBezTo>
                  <a:cubicBezTo>
                    <a:pt x="59" y="450827"/>
                    <a:pt x="95309" y="388343"/>
                    <a:pt x="179129" y="367102"/>
                  </a:cubicBezTo>
                  <a:lnTo>
                    <a:pt x="179129" y="367102"/>
                  </a:lnTo>
                  <a:cubicBezTo>
                    <a:pt x="177480" y="353703"/>
                    <a:pt x="176653" y="340216"/>
                    <a:pt x="176652" y="326716"/>
                  </a:cubicBezTo>
                  <a:cubicBezTo>
                    <a:pt x="176652" y="210225"/>
                    <a:pt x="257043" y="76018"/>
                    <a:pt x="372582" y="28107"/>
                  </a:cubicBezTo>
                  <a:cubicBezTo>
                    <a:pt x="520314" y="-33520"/>
                    <a:pt x="655665" y="13153"/>
                    <a:pt x="744533" y="100688"/>
                  </a:cubicBezTo>
                  <a:cubicBezTo>
                    <a:pt x="785596" y="142260"/>
                    <a:pt x="816868" y="192470"/>
                    <a:pt x="836068" y="247658"/>
                  </a:cubicBezTo>
                  <a:cubicBezTo>
                    <a:pt x="861641" y="212659"/>
                    <a:pt x="902261" y="191819"/>
                    <a:pt x="945606" y="191461"/>
                  </a:cubicBezTo>
                  <a:cubicBezTo>
                    <a:pt x="1014852" y="191461"/>
                    <a:pt x="1084671" y="246325"/>
                    <a:pt x="1092577" y="360434"/>
                  </a:cubicBezTo>
                  <a:lnTo>
                    <a:pt x="1092005" y="363101"/>
                  </a:lnTo>
                  <a:cubicBezTo>
                    <a:pt x="1168872" y="375960"/>
                    <a:pt x="1303936" y="429014"/>
                    <a:pt x="1303936" y="595607"/>
                  </a:cubicBezTo>
                  <a:cubicBezTo>
                    <a:pt x="1303936" y="729433"/>
                    <a:pt x="1219735" y="787631"/>
                    <a:pt x="1156108" y="812491"/>
                  </a:cubicBezTo>
                </a:path>
              </a:pathLst>
            </a:custGeom>
            <a:noFill/>
            <a:ln w="19050" cap="flat">
              <a:solidFill>
                <a:srgbClr val="FFFFFF"/>
              </a:solidFill>
              <a:prstDash val="solid"/>
              <a:round/>
            </a:ln>
          </p:spPr>
          <p:txBody>
            <a:bodyPr rtlCol="0" anchor="ctr"/>
            <a:lstStyle/>
            <a:p>
              <a:endParaRPr lang="en-US" dirty="0"/>
            </a:p>
          </p:txBody>
        </p:sp>
        <p:sp>
          <p:nvSpPr>
            <p:cNvPr id="63" name="Freeform: Shape 62">
              <a:extLst>
                <a:ext uri="{FF2B5EF4-FFF2-40B4-BE49-F238E27FC236}">
                  <a16:creationId xmlns:a16="http://schemas.microsoft.com/office/drawing/2014/main" id="{F69E5BDF-2DD4-448F-A04A-74F0ACDEA502}"/>
                </a:ext>
              </a:extLst>
            </p:cNvPr>
            <p:cNvSpPr/>
            <p:nvPr/>
          </p:nvSpPr>
          <p:spPr>
            <a:xfrm>
              <a:off x="2082662" y="3304698"/>
              <a:ext cx="528828" cy="528828"/>
            </a:xfrm>
            <a:custGeom>
              <a:avLst/>
              <a:gdLst>
                <a:gd name="connsiteX0" fmla="*/ 528828 w 528828"/>
                <a:gd name="connsiteY0" fmla="*/ 264414 h 528828"/>
                <a:gd name="connsiteX1" fmla="*/ 264414 w 528828"/>
                <a:gd name="connsiteY1" fmla="*/ 528828 h 528828"/>
                <a:gd name="connsiteX2" fmla="*/ 0 w 528828"/>
                <a:gd name="connsiteY2" fmla="*/ 264414 h 528828"/>
                <a:gd name="connsiteX3" fmla="*/ 264414 w 528828"/>
                <a:gd name="connsiteY3" fmla="*/ 0 h 528828"/>
                <a:gd name="connsiteX4" fmla="*/ 528828 w 528828"/>
                <a:gd name="connsiteY4" fmla="*/ 264414 h 5288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828" h="528828">
                  <a:moveTo>
                    <a:pt x="528828" y="264414"/>
                  </a:moveTo>
                  <a:cubicBezTo>
                    <a:pt x="528828" y="410446"/>
                    <a:pt x="410446" y="528828"/>
                    <a:pt x="264414" y="528828"/>
                  </a:cubicBezTo>
                  <a:cubicBezTo>
                    <a:pt x="118382" y="528828"/>
                    <a:pt x="0" y="410446"/>
                    <a:pt x="0" y="264414"/>
                  </a:cubicBezTo>
                  <a:cubicBezTo>
                    <a:pt x="0" y="118382"/>
                    <a:pt x="118382" y="0"/>
                    <a:pt x="264414" y="0"/>
                  </a:cubicBezTo>
                  <a:cubicBezTo>
                    <a:pt x="410446" y="0"/>
                    <a:pt x="528828" y="118382"/>
                    <a:pt x="528828" y="264414"/>
                  </a:cubicBezTo>
                  <a:close/>
                </a:path>
              </a:pathLst>
            </a:custGeom>
            <a:noFill/>
            <a:ln w="19050" cap="flat">
              <a:solidFill>
                <a:srgbClr val="FFFFFF"/>
              </a:solidFill>
              <a:prstDash val="solid"/>
              <a:round/>
            </a:ln>
          </p:spPr>
          <p:txBody>
            <a:bodyPr rtlCol="0" anchor="ctr"/>
            <a:lstStyle/>
            <a:p>
              <a:endParaRPr lang="en-US" dirty="0"/>
            </a:p>
          </p:txBody>
        </p:sp>
        <p:sp>
          <p:nvSpPr>
            <p:cNvPr id="64" name="Freeform: Shape 63">
              <a:extLst>
                <a:ext uri="{FF2B5EF4-FFF2-40B4-BE49-F238E27FC236}">
                  <a16:creationId xmlns:a16="http://schemas.microsoft.com/office/drawing/2014/main" id="{B4A546B5-E1B5-442D-8427-DBAA605E9426}"/>
                </a:ext>
              </a:extLst>
            </p:cNvPr>
            <p:cNvSpPr/>
            <p:nvPr/>
          </p:nvSpPr>
          <p:spPr>
            <a:xfrm>
              <a:off x="2489189" y="3694461"/>
              <a:ext cx="313327" cy="316651"/>
            </a:xfrm>
            <a:custGeom>
              <a:avLst/>
              <a:gdLst>
                <a:gd name="connsiteX0" fmla="*/ 94393 w 313327"/>
                <a:gd name="connsiteY0" fmla="*/ 0 h 316651"/>
                <a:gd name="connsiteX1" fmla="*/ 294418 w 313327"/>
                <a:gd name="connsiteY1" fmla="*/ 201073 h 316651"/>
                <a:gd name="connsiteX2" fmla="*/ 292989 w 313327"/>
                <a:gd name="connsiteY2" fmla="*/ 296323 h 316651"/>
                <a:gd name="connsiteX3" fmla="*/ 292989 w 313327"/>
                <a:gd name="connsiteY3" fmla="*/ 296323 h 316651"/>
                <a:gd name="connsiteX4" fmla="*/ 197739 w 313327"/>
                <a:gd name="connsiteY4" fmla="*/ 297656 h 316651"/>
                <a:gd name="connsiteX5" fmla="*/ 0 w 313327"/>
                <a:gd name="connsiteY5" fmla="*/ 100298 h 316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3327" h="316651">
                  <a:moveTo>
                    <a:pt x="94393" y="0"/>
                  </a:moveTo>
                  <a:lnTo>
                    <a:pt x="294418" y="201073"/>
                  </a:lnTo>
                  <a:cubicBezTo>
                    <a:pt x="320178" y="227828"/>
                    <a:pt x="319540" y="270352"/>
                    <a:pt x="292989" y="296323"/>
                  </a:cubicBezTo>
                  <a:lnTo>
                    <a:pt x="292989" y="296323"/>
                  </a:lnTo>
                  <a:cubicBezTo>
                    <a:pt x="267014" y="322899"/>
                    <a:pt x="224448" y="323494"/>
                    <a:pt x="197739" y="297656"/>
                  </a:cubicBezTo>
                  <a:lnTo>
                    <a:pt x="0" y="100298"/>
                  </a:lnTo>
                </a:path>
              </a:pathLst>
            </a:custGeom>
            <a:noFill/>
            <a:ln w="19050" cap="flat">
              <a:solidFill>
                <a:srgbClr val="FFFFFF"/>
              </a:solidFill>
              <a:prstDash val="solid"/>
              <a:round/>
            </a:ln>
          </p:spPr>
          <p:txBody>
            <a:bodyPr rtlCol="0" anchor="ctr"/>
            <a:lstStyle/>
            <a:p>
              <a:endParaRPr lang="en-US" dirty="0"/>
            </a:p>
          </p:txBody>
        </p:sp>
        <p:sp>
          <p:nvSpPr>
            <p:cNvPr id="65" name="Freeform: Shape 64">
              <a:extLst>
                <a:ext uri="{FF2B5EF4-FFF2-40B4-BE49-F238E27FC236}">
                  <a16:creationId xmlns:a16="http://schemas.microsoft.com/office/drawing/2014/main" id="{28B11573-A385-4430-BE75-1B50E2858337}"/>
                </a:ext>
              </a:extLst>
            </p:cNvPr>
            <p:cNvSpPr/>
            <p:nvPr/>
          </p:nvSpPr>
          <p:spPr>
            <a:xfrm>
              <a:off x="1642131" y="3411474"/>
              <a:ext cx="245078" cy="9525"/>
            </a:xfrm>
            <a:custGeom>
              <a:avLst/>
              <a:gdLst>
                <a:gd name="connsiteX0" fmla="*/ 0 w 245078"/>
                <a:gd name="connsiteY0" fmla="*/ 0 h 9525"/>
                <a:gd name="connsiteX1" fmla="*/ 245078 w 245078"/>
                <a:gd name="connsiteY1" fmla="*/ 0 h 9525"/>
              </a:gdLst>
              <a:ahLst/>
              <a:cxnLst>
                <a:cxn ang="0">
                  <a:pos x="connsiteX0" y="connsiteY0"/>
                </a:cxn>
                <a:cxn ang="0">
                  <a:pos x="connsiteX1" y="connsiteY1"/>
                </a:cxn>
              </a:cxnLst>
              <a:rect l="l" t="t" r="r" b="b"/>
              <a:pathLst>
                <a:path w="245078" h="9525">
                  <a:moveTo>
                    <a:pt x="0" y="0"/>
                  </a:moveTo>
                  <a:lnTo>
                    <a:pt x="245078" y="0"/>
                  </a:lnTo>
                </a:path>
              </a:pathLst>
            </a:custGeom>
            <a:ln w="19050" cap="flat">
              <a:solidFill>
                <a:srgbClr val="527FFF"/>
              </a:solidFill>
              <a:prstDash val="solid"/>
              <a:round/>
            </a:ln>
          </p:spPr>
          <p:txBody>
            <a:bodyPr rtlCol="0" anchor="ctr"/>
            <a:lstStyle/>
            <a:p>
              <a:endParaRPr lang="en-US" dirty="0"/>
            </a:p>
          </p:txBody>
        </p:sp>
        <p:sp>
          <p:nvSpPr>
            <p:cNvPr id="66" name="Freeform: Shape 65">
              <a:extLst>
                <a:ext uri="{FF2B5EF4-FFF2-40B4-BE49-F238E27FC236}">
                  <a16:creationId xmlns:a16="http://schemas.microsoft.com/office/drawing/2014/main" id="{8E0D71FC-1A21-4C9A-8A29-ACD1135BBF1C}"/>
                </a:ext>
              </a:extLst>
            </p:cNvPr>
            <p:cNvSpPr/>
            <p:nvPr/>
          </p:nvSpPr>
          <p:spPr>
            <a:xfrm>
              <a:off x="1941787" y="3411474"/>
              <a:ext cx="89915" cy="9525"/>
            </a:xfrm>
            <a:custGeom>
              <a:avLst/>
              <a:gdLst>
                <a:gd name="connsiteX0" fmla="*/ 0 w 89915"/>
                <a:gd name="connsiteY0" fmla="*/ 0 h 9525"/>
                <a:gd name="connsiteX1" fmla="*/ 89916 w 89915"/>
                <a:gd name="connsiteY1" fmla="*/ 0 h 9525"/>
              </a:gdLst>
              <a:ahLst/>
              <a:cxnLst>
                <a:cxn ang="0">
                  <a:pos x="connsiteX0" y="connsiteY0"/>
                </a:cxn>
                <a:cxn ang="0">
                  <a:pos x="connsiteX1" y="connsiteY1"/>
                </a:cxn>
              </a:cxnLst>
              <a:rect l="l" t="t" r="r" b="b"/>
              <a:pathLst>
                <a:path w="89915" h="9525">
                  <a:moveTo>
                    <a:pt x="0" y="0"/>
                  </a:moveTo>
                  <a:lnTo>
                    <a:pt x="89916" y="0"/>
                  </a:lnTo>
                </a:path>
              </a:pathLst>
            </a:custGeom>
            <a:ln w="19050" cap="flat">
              <a:solidFill>
                <a:srgbClr val="527FFF"/>
              </a:solidFill>
              <a:prstDash val="solid"/>
              <a:round/>
            </a:ln>
          </p:spPr>
          <p:txBody>
            <a:bodyPr rtlCol="0" anchor="ctr"/>
            <a:lstStyle/>
            <a:p>
              <a:endParaRPr lang="en-US" dirty="0"/>
            </a:p>
          </p:txBody>
        </p:sp>
        <p:sp>
          <p:nvSpPr>
            <p:cNvPr id="67" name="Freeform: Shape 66">
              <a:extLst>
                <a:ext uri="{FF2B5EF4-FFF2-40B4-BE49-F238E27FC236}">
                  <a16:creationId xmlns:a16="http://schemas.microsoft.com/office/drawing/2014/main" id="{7D25692C-F4F4-4C76-B18F-8C7C42703C5C}"/>
                </a:ext>
              </a:extLst>
            </p:cNvPr>
            <p:cNvSpPr/>
            <p:nvPr/>
          </p:nvSpPr>
          <p:spPr>
            <a:xfrm>
              <a:off x="1800817" y="3305651"/>
              <a:ext cx="320706" cy="9525"/>
            </a:xfrm>
            <a:custGeom>
              <a:avLst/>
              <a:gdLst>
                <a:gd name="connsiteX0" fmla="*/ 0 w 320706"/>
                <a:gd name="connsiteY0" fmla="*/ 0 h 9525"/>
                <a:gd name="connsiteX1" fmla="*/ 320707 w 320706"/>
                <a:gd name="connsiteY1" fmla="*/ 0 h 9525"/>
              </a:gdLst>
              <a:ahLst/>
              <a:cxnLst>
                <a:cxn ang="0">
                  <a:pos x="connsiteX0" y="connsiteY0"/>
                </a:cxn>
                <a:cxn ang="0">
                  <a:pos x="connsiteX1" y="connsiteY1"/>
                </a:cxn>
              </a:cxnLst>
              <a:rect l="l" t="t" r="r" b="b"/>
              <a:pathLst>
                <a:path w="320706" h="9525">
                  <a:moveTo>
                    <a:pt x="0" y="0"/>
                  </a:moveTo>
                  <a:lnTo>
                    <a:pt x="320707" y="0"/>
                  </a:lnTo>
                </a:path>
              </a:pathLst>
            </a:custGeom>
            <a:ln w="19050" cap="flat">
              <a:solidFill>
                <a:srgbClr val="527FFF"/>
              </a:solidFill>
              <a:prstDash val="solid"/>
              <a:round/>
            </a:ln>
          </p:spPr>
          <p:txBody>
            <a:bodyPr rtlCol="0" anchor="ctr"/>
            <a:lstStyle/>
            <a:p>
              <a:endParaRPr lang="en-US" dirty="0"/>
            </a:p>
          </p:txBody>
        </p:sp>
        <p:sp>
          <p:nvSpPr>
            <p:cNvPr id="68" name="Freeform: Shape 67">
              <a:extLst>
                <a:ext uri="{FF2B5EF4-FFF2-40B4-BE49-F238E27FC236}">
                  <a16:creationId xmlns:a16="http://schemas.microsoft.com/office/drawing/2014/main" id="{D2770208-A9E4-4A21-A635-BDD433986C51}"/>
                </a:ext>
              </a:extLst>
            </p:cNvPr>
            <p:cNvSpPr/>
            <p:nvPr/>
          </p:nvSpPr>
          <p:spPr>
            <a:xfrm>
              <a:off x="2136955" y="3408616"/>
              <a:ext cx="393668" cy="300323"/>
            </a:xfrm>
            <a:custGeom>
              <a:avLst/>
              <a:gdLst>
                <a:gd name="connsiteX0" fmla="*/ 0 w 393668"/>
                <a:gd name="connsiteY0" fmla="*/ 179832 h 300323"/>
                <a:gd name="connsiteX1" fmla="*/ 65437 w 393668"/>
                <a:gd name="connsiteY1" fmla="*/ 179832 h 300323"/>
                <a:gd name="connsiteX2" fmla="*/ 113252 w 393668"/>
                <a:gd name="connsiteY2" fmla="*/ 68390 h 300323"/>
                <a:gd name="connsiteX3" fmla="*/ 192977 w 393668"/>
                <a:gd name="connsiteY3" fmla="*/ 300323 h 300323"/>
                <a:gd name="connsiteX4" fmla="*/ 271177 w 393668"/>
                <a:gd name="connsiteY4" fmla="*/ 0 h 300323"/>
                <a:gd name="connsiteX5" fmla="*/ 327184 w 393668"/>
                <a:gd name="connsiteY5" fmla="*/ 179832 h 300323"/>
                <a:gd name="connsiteX6" fmla="*/ 393668 w 393668"/>
                <a:gd name="connsiteY6" fmla="*/ 179832 h 300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3668" h="300323">
                  <a:moveTo>
                    <a:pt x="0" y="179832"/>
                  </a:moveTo>
                  <a:lnTo>
                    <a:pt x="65437" y="179832"/>
                  </a:lnTo>
                  <a:lnTo>
                    <a:pt x="113252" y="68390"/>
                  </a:lnTo>
                  <a:lnTo>
                    <a:pt x="192977" y="300323"/>
                  </a:lnTo>
                  <a:lnTo>
                    <a:pt x="271177" y="0"/>
                  </a:lnTo>
                  <a:lnTo>
                    <a:pt x="327184" y="179832"/>
                  </a:lnTo>
                  <a:lnTo>
                    <a:pt x="393668" y="179832"/>
                  </a:lnTo>
                </a:path>
              </a:pathLst>
            </a:custGeom>
            <a:noFill/>
            <a:ln w="19050" cap="flat">
              <a:solidFill>
                <a:srgbClr val="527FFF"/>
              </a:solidFill>
              <a:prstDash val="solid"/>
              <a:round/>
            </a:ln>
          </p:spPr>
          <p:txBody>
            <a:bodyPr rtlCol="0" anchor="ctr"/>
            <a:lstStyle/>
            <a:p>
              <a:endParaRPr lang="en-US" dirty="0"/>
            </a:p>
          </p:txBody>
        </p:sp>
      </p:grpSp>
    </p:spTree>
    <p:extLst>
      <p:ext uri="{BB962C8B-B14F-4D97-AF65-F5344CB8AC3E}">
        <p14:creationId xmlns:p14="http://schemas.microsoft.com/office/powerpoint/2010/main" val="163237921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22E0CC-4A77-A14A-A0E1-116C9CD79AF3}"/>
              </a:ext>
            </a:extLst>
          </p:cNvPr>
          <p:cNvSpPr>
            <a:spLocks noGrp="1"/>
          </p:cNvSpPr>
          <p:nvPr>
            <p:ph type="title"/>
          </p:nvPr>
        </p:nvSpPr>
        <p:spPr>
          <a:xfrm>
            <a:off x="457201" y="1016752"/>
            <a:ext cx="2562625" cy="686436"/>
          </a:xfrm>
        </p:spPr>
        <p:txBody>
          <a:bodyPr/>
          <a:lstStyle/>
          <a:p>
            <a:r>
              <a:rPr lang="en-US" sz="3200" b="1" dirty="0">
                <a:solidFill>
                  <a:schemeClr val="accent1"/>
                </a:solidFill>
              </a:rPr>
              <a:t>Amazon SageMaker</a:t>
            </a:r>
          </a:p>
        </p:txBody>
      </p:sp>
      <p:sp>
        <p:nvSpPr>
          <p:cNvPr id="3" name="Text Placeholder 2">
            <a:extLst>
              <a:ext uri="{FF2B5EF4-FFF2-40B4-BE49-F238E27FC236}">
                <a16:creationId xmlns:a16="http://schemas.microsoft.com/office/drawing/2014/main" id="{36B554E4-DA42-4D42-94CC-20363381D278}"/>
              </a:ext>
            </a:extLst>
          </p:cNvPr>
          <p:cNvSpPr>
            <a:spLocks noGrp="1"/>
          </p:cNvSpPr>
          <p:nvPr>
            <p:ph type="body" sz="quarter" idx="4294967295"/>
          </p:nvPr>
        </p:nvSpPr>
        <p:spPr>
          <a:xfrm>
            <a:off x="457200" y="1999117"/>
            <a:ext cx="2876550" cy="1762125"/>
          </a:xfrm>
        </p:spPr>
        <p:txBody>
          <a:bodyPr/>
          <a:lstStyle/>
          <a:p>
            <a:r>
              <a:rPr lang="en-US" dirty="0"/>
              <a:t>is devops ready</a:t>
            </a:r>
          </a:p>
        </p:txBody>
      </p:sp>
      <p:sp>
        <p:nvSpPr>
          <p:cNvPr id="20" name="Graphic 6499">
            <a:extLst>
              <a:ext uri="{FF2B5EF4-FFF2-40B4-BE49-F238E27FC236}">
                <a16:creationId xmlns:a16="http://schemas.microsoft.com/office/drawing/2014/main" id="{4A08DEB9-DB81-40D4-8820-964E1C1050A0}"/>
              </a:ext>
            </a:extLst>
          </p:cNvPr>
          <p:cNvSpPr/>
          <p:nvPr/>
        </p:nvSpPr>
        <p:spPr>
          <a:xfrm>
            <a:off x="2701934" y="-27832"/>
            <a:ext cx="1497585" cy="5199164"/>
          </a:xfrm>
          <a:custGeom>
            <a:avLst/>
            <a:gdLst>
              <a:gd name="connsiteX0" fmla="*/ 0 w 1220323"/>
              <a:gd name="connsiteY0" fmla="*/ 4236595 h 4236594"/>
              <a:gd name="connsiteX1" fmla="*/ 1220324 w 1220323"/>
              <a:gd name="connsiteY1" fmla="*/ 2118297 h 4236594"/>
              <a:gd name="connsiteX2" fmla="*/ 0 w 1220323"/>
              <a:gd name="connsiteY2" fmla="*/ 0 h 4236594"/>
            </a:gdLst>
            <a:ahLst/>
            <a:cxnLst>
              <a:cxn ang="0">
                <a:pos x="connsiteX0" y="connsiteY0"/>
              </a:cxn>
              <a:cxn ang="0">
                <a:pos x="connsiteX1" y="connsiteY1"/>
              </a:cxn>
              <a:cxn ang="0">
                <a:pos x="connsiteX2" y="connsiteY2"/>
              </a:cxn>
            </a:cxnLst>
            <a:rect l="l" t="t" r="r" b="b"/>
            <a:pathLst>
              <a:path w="1220323" h="4236594">
                <a:moveTo>
                  <a:pt x="0" y="4236595"/>
                </a:moveTo>
                <a:cubicBezTo>
                  <a:pt x="729124" y="3811912"/>
                  <a:pt x="1220324" y="3023946"/>
                  <a:pt x="1220324" y="2118297"/>
                </a:cubicBezTo>
                <a:cubicBezTo>
                  <a:pt x="1220324" y="1212649"/>
                  <a:pt x="729124" y="424683"/>
                  <a:pt x="0" y="0"/>
                </a:cubicBezTo>
              </a:path>
            </a:pathLst>
          </a:custGeom>
          <a:solidFill>
            <a:schemeClr val="bg1"/>
          </a:solidFill>
          <a:ln w="31750">
            <a:gradFill>
              <a:gsLst>
                <a:gs pos="55000">
                  <a:schemeClr val="accent2"/>
                </a:gs>
                <a:gs pos="45000">
                  <a:schemeClr val="accent2"/>
                </a:gs>
                <a:gs pos="15000">
                  <a:schemeClr val="accent3"/>
                </a:gs>
                <a:gs pos="85000">
                  <a:schemeClr val="accent1"/>
                </a:gs>
              </a:gsLst>
              <a:lin ang="16200000" scaled="0"/>
            </a:gradFill>
            <a:tailEnd type="none"/>
          </a:ln>
          <a:effectLst/>
        </p:spPr>
        <p:style>
          <a:lnRef idx="2">
            <a:schemeClr val="accent1"/>
          </a:lnRef>
          <a:fillRef idx="0">
            <a:schemeClr val="accent1"/>
          </a:fillRef>
          <a:effectRef idx="1">
            <a:schemeClr val="accent1"/>
          </a:effectRef>
          <a:fontRef idx="minor">
            <a:schemeClr val="tx1"/>
          </a:fontRef>
        </p:style>
        <p:txBody>
          <a:bodyPr lIns="182880" tIns="146304" rIns="182880" bIns="146304" rtlCol="0" anchor="ctr"/>
          <a:lstStyle/>
          <a:p>
            <a:pPr algn="ctr"/>
            <a:endParaRPr lang="en-US"/>
          </a:p>
        </p:txBody>
      </p:sp>
      <p:sp>
        <p:nvSpPr>
          <p:cNvPr id="21" name="Oval 20">
            <a:extLst>
              <a:ext uri="{FF2B5EF4-FFF2-40B4-BE49-F238E27FC236}">
                <a16:creationId xmlns:a16="http://schemas.microsoft.com/office/drawing/2014/main" id="{24936B48-AD4E-4217-BB98-8565040E3317}"/>
              </a:ext>
            </a:extLst>
          </p:cNvPr>
          <p:cNvSpPr/>
          <p:nvPr/>
        </p:nvSpPr>
        <p:spPr>
          <a:xfrm>
            <a:off x="3458729" y="3858977"/>
            <a:ext cx="616857" cy="616857"/>
          </a:xfrm>
          <a:prstGeom prst="ellipse">
            <a:avLst/>
          </a:prstGeom>
          <a:solidFill>
            <a:schemeClr val="bg2"/>
          </a:solidFill>
          <a:ln w="28575">
            <a:gradFill>
              <a:gsLst>
                <a:gs pos="0">
                  <a:srgbClr val="FF6346"/>
                </a:gs>
                <a:gs pos="100000">
                  <a:srgbClr val="FF4869"/>
                </a:gs>
              </a:gsLst>
              <a:lin ang="5400000" scaled="1"/>
            </a:gra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22" name="Oval 21">
            <a:extLst>
              <a:ext uri="{FF2B5EF4-FFF2-40B4-BE49-F238E27FC236}">
                <a16:creationId xmlns:a16="http://schemas.microsoft.com/office/drawing/2014/main" id="{456D07AA-333C-4A73-9E04-39A2731D442F}"/>
              </a:ext>
            </a:extLst>
          </p:cNvPr>
          <p:cNvSpPr/>
          <p:nvPr/>
        </p:nvSpPr>
        <p:spPr>
          <a:xfrm>
            <a:off x="3829640" y="3061151"/>
            <a:ext cx="616857" cy="616857"/>
          </a:xfrm>
          <a:prstGeom prst="ellipse">
            <a:avLst/>
          </a:prstGeom>
          <a:solidFill>
            <a:schemeClr val="bg2"/>
          </a:solidFill>
          <a:ln w="28575">
            <a:gradFill>
              <a:gsLst>
                <a:gs pos="0">
                  <a:srgbClr val="FF8F0D"/>
                </a:gs>
                <a:gs pos="100000">
                  <a:srgbClr val="FF6C3A"/>
                </a:gs>
              </a:gsLst>
              <a:lin ang="5400000" scaled="1"/>
            </a:gra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23" name="Oval 22">
            <a:extLst>
              <a:ext uri="{FF2B5EF4-FFF2-40B4-BE49-F238E27FC236}">
                <a16:creationId xmlns:a16="http://schemas.microsoft.com/office/drawing/2014/main" id="{60DA1F96-290F-4DB6-8E3E-302E48F5AB2D}"/>
              </a:ext>
            </a:extLst>
          </p:cNvPr>
          <p:cNvSpPr/>
          <p:nvPr/>
        </p:nvSpPr>
        <p:spPr>
          <a:xfrm>
            <a:off x="3906416" y="2263322"/>
            <a:ext cx="616857" cy="616857"/>
          </a:xfrm>
          <a:prstGeom prst="ellipse">
            <a:avLst/>
          </a:prstGeom>
          <a:solidFill>
            <a:schemeClr val="bg2"/>
          </a:solidFill>
          <a:ln w="28575">
            <a:gradFill>
              <a:gsLst>
                <a:gs pos="0">
                  <a:srgbClr val="FF9B00"/>
                </a:gs>
                <a:gs pos="100000">
                  <a:srgbClr val="FF9506"/>
                </a:gs>
              </a:gsLst>
              <a:lin ang="5400000" scaled="1"/>
            </a:gra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24" name="Oval 23">
            <a:extLst>
              <a:ext uri="{FF2B5EF4-FFF2-40B4-BE49-F238E27FC236}">
                <a16:creationId xmlns:a16="http://schemas.microsoft.com/office/drawing/2014/main" id="{3639FD7E-3681-4AC0-B668-AA26557F1302}"/>
              </a:ext>
            </a:extLst>
          </p:cNvPr>
          <p:cNvSpPr/>
          <p:nvPr/>
        </p:nvSpPr>
        <p:spPr>
          <a:xfrm>
            <a:off x="3829640" y="1465493"/>
            <a:ext cx="616857" cy="616857"/>
          </a:xfrm>
          <a:prstGeom prst="ellipse">
            <a:avLst/>
          </a:prstGeom>
          <a:solidFill>
            <a:schemeClr val="bg2"/>
          </a:solidFill>
          <a:ln w="28575">
            <a:gradFill>
              <a:gsLst>
                <a:gs pos="0">
                  <a:srgbClr val="FFB500"/>
                </a:gs>
                <a:gs pos="100000">
                  <a:srgbClr val="FF9F00"/>
                </a:gs>
              </a:gsLst>
              <a:lin ang="5400000" scaled="1"/>
            </a:gra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25" name="Oval 24">
            <a:extLst>
              <a:ext uri="{FF2B5EF4-FFF2-40B4-BE49-F238E27FC236}">
                <a16:creationId xmlns:a16="http://schemas.microsoft.com/office/drawing/2014/main" id="{4EB0139B-2DC5-41E6-94C0-407ACC8CFFB3}"/>
              </a:ext>
            </a:extLst>
          </p:cNvPr>
          <p:cNvSpPr/>
          <p:nvPr/>
        </p:nvSpPr>
        <p:spPr>
          <a:xfrm>
            <a:off x="3458729" y="667667"/>
            <a:ext cx="616857" cy="616857"/>
          </a:xfrm>
          <a:prstGeom prst="ellipse">
            <a:avLst/>
          </a:prstGeom>
          <a:solidFill>
            <a:schemeClr val="bg2"/>
          </a:solidFill>
          <a:ln w="28575">
            <a:gradFill>
              <a:gsLst>
                <a:gs pos="0">
                  <a:schemeClr val="accent1"/>
                </a:gs>
                <a:gs pos="100000">
                  <a:srgbClr val="FFBA00"/>
                </a:gs>
              </a:gsLst>
              <a:lin ang="5400000" scaled="1"/>
            </a:gra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26" name="Text Placeholder 16">
            <a:extLst>
              <a:ext uri="{FF2B5EF4-FFF2-40B4-BE49-F238E27FC236}">
                <a16:creationId xmlns:a16="http://schemas.microsoft.com/office/drawing/2014/main" id="{7C613A50-64D3-46E4-A905-3D09FB8EAA17}"/>
              </a:ext>
            </a:extLst>
          </p:cNvPr>
          <p:cNvSpPr txBox="1">
            <a:spLocks/>
          </p:cNvSpPr>
          <p:nvPr/>
        </p:nvSpPr>
        <p:spPr>
          <a:xfrm>
            <a:off x="4090546" y="938215"/>
            <a:ext cx="3724116" cy="346309"/>
          </a:xfrm>
          <a:prstGeom prst="rect">
            <a:avLst/>
          </a:prstGeom>
        </p:spPr>
        <p:txBody>
          <a:bodyPr lIns="182880" tIns="45720"/>
          <a:lstStyle>
            <a:lvl1pPr marL="0" indent="0" algn="l" defTabSz="457189" rtl="0" eaLnBrk="1" latinLnBrk="0" hangingPunct="1">
              <a:lnSpc>
                <a:spcPct val="90000"/>
              </a:lnSpc>
              <a:spcBef>
                <a:spcPts val="0"/>
              </a:spcBef>
              <a:buFontTx/>
              <a:buNone/>
              <a:defRPr lang="en-US" sz="900" b="0" i="0" kern="1200" dirty="0" smtClean="0">
                <a:solidFill>
                  <a:schemeClr val="tx1"/>
                </a:solidFill>
                <a:latin typeface="+mn-lt"/>
                <a:ea typeface="+mn-ea"/>
                <a:cs typeface="Amazon Ember Regular" charset="0"/>
              </a:defRPr>
            </a:lvl1pPr>
            <a:lvl2pPr marL="457189" indent="0" algn="l" defTabSz="457200" rtl="0" eaLnBrk="1" latinLnBrk="0" hangingPunct="1">
              <a:lnSpc>
                <a:spcPct val="90000"/>
              </a:lnSpc>
              <a:spcBef>
                <a:spcPct val="20000"/>
              </a:spcBef>
              <a:buFont typeface="Arial"/>
              <a:buNone/>
              <a:defRPr sz="1600" b="0" i="0" kern="1200">
                <a:solidFill>
                  <a:schemeClr val="tx1"/>
                </a:solidFill>
                <a:latin typeface="+mn-lt"/>
                <a:ea typeface="+mn-ea"/>
                <a:cs typeface="Amazon Ember Regular" charset="0"/>
              </a:defRPr>
            </a:lvl2pPr>
            <a:lvl3pPr marL="1143000" indent="-228600" algn="l" defTabSz="457200" rtl="0" eaLnBrk="1" latinLnBrk="0" hangingPunct="1">
              <a:lnSpc>
                <a:spcPct val="90000"/>
              </a:lnSpc>
              <a:spcBef>
                <a:spcPct val="20000"/>
              </a:spcBef>
              <a:buFont typeface="Arial"/>
              <a:buChar char="•"/>
              <a:defRPr sz="1400" b="0" i="0" kern="1200">
                <a:solidFill>
                  <a:schemeClr val="tx1"/>
                </a:solidFill>
                <a:latin typeface="+mn-lt"/>
                <a:ea typeface="+mn-ea"/>
                <a:cs typeface="Amazon Ember Regular" charset="0"/>
              </a:defRPr>
            </a:lvl3pPr>
            <a:lvl4pPr marL="16002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4pPr>
            <a:lvl5pPr marL="20574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000" dirty="0"/>
              <a:t>Security features to help you meet strict security requirements of ML workloads</a:t>
            </a:r>
          </a:p>
          <a:p>
            <a:endParaRPr lang="en-US" sz="1000" dirty="0"/>
          </a:p>
        </p:txBody>
      </p:sp>
      <p:sp>
        <p:nvSpPr>
          <p:cNvPr id="27" name="Text Placeholder 14">
            <a:extLst>
              <a:ext uri="{FF2B5EF4-FFF2-40B4-BE49-F238E27FC236}">
                <a16:creationId xmlns:a16="http://schemas.microsoft.com/office/drawing/2014/main" id="{11DCA696-15FB-45F7-8510-BF027BC9F0EE}"/>
              </a:ext>
            </a:extLst>
          </p:cNvPr>
          <p:cNvSpPr txBox="1">
            <a:spLocks/>
          </p:cNvSpPr>
          <p:nvPr/>
        </p:nvSpPr>
        <p:spPr>
          <a:xfrm>
            <a:off x="4090547" y="667667"/>
            <a:ext cx="4596253" cy="245379"/>
          </a:xfrm>
          <a:prstGeom prst="rect">
            <a:avLst/>
          </a:prstGeom>
        </p:spPr>
        <p:txBody>
          <a:bodyPr lIns="182880" tIns="91440"/>
          <a:lstStyle>
            <a:lvl1pPr marL="0" indent="0" algn="l" defTabSz="457189" rtl="0" eaLnBrk="1" latinLnBrk="0" hangingPunct="1">
              <a:lnSpc>
                <a:spcPct val="90000"/>
              </a:lnSpc>
              <a:spcBef>
                <a:spcPts val="600"/>
              </a:spcBef>
              <a:buFontTx/>
              <a:buNone/>
              <a:defRPr lang="en-US" sz="1400" b="1" i="0" kern="1200" dirty="0" smtClean="0">
                <a:solidFill>
                  <a:schemeClr val="accent1"/>
                </a:solidFill>
                <a:latin typeface="+mn-lt"/>
                <a:ea typeface="+mn-ea"/>
                <a:cs typeface="Amazon Ember Regular" charset="0"/>
              </a:defRPr>
            </a:lvl1pPr>
            <a:lvl2pPr marL="742950" indent="-285750" algn="l" defTabSz="457200"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2pPr>
            <a:lvl3pPr marL="1143000" indent="-228600" algn="l" defTabSz="457200" rtl="0" eaLnBrk="1" latinLnBrk="0" hangingPunct="1">
              <a:lnSpc>
                <a:spcPct val="90000"/>
              </a:lnSpc>
              <a:spcBef>
                <a:spcPct val="20000"/>
              </a:spcBef>
              <a:buFont typeface="Arial"/>
              <a:buChar char="•"/>
              <a:defRPr sz="1400" b="0" i="0" kern="1200">
                <a:solidFill>
                  <a:schemeClr val="tx1"/>
                </a:solidFill>
                <a:latin typeface="+mn-lt"/>
                <a:ea typeface="+mn-ea"/>
                <a:cs typeface="Amazon Ember Regular" charset="0"/>
              </a:defRPr>
            </a:lvl3pPr>
            <a:lvl4pPr marL="16002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4pPr>
            <a:lvl5pPr marL="20574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Security</a:t>
            </a:r>
          </a:p>
        </p:txBody>
      </p:sp>
      <p:sp>
        <p:nvSpPr>
          <p:cNvPr id="28" name="Text Placeholder 16">
            <a:extLst>
              <a:ext uri="{FF2B5EF4-FFF2-40B4-BE49-F238E27FC236}">
                <a16:creationId xmlns:a16="http://schemas.microsoft.com/office/drawing/2014/main" id="{F9C81A63-8AB7-45D1-9C34-1BE80C06A9D4}"/>
              </a:ext>
            </a:extLst>
          </p:cNvPr>
          <p:cNvSpPr txBox="1">
            <a:spLocks/>
          </p:cNvSpPr>
          <p:nvPr/>
        </p:nvSpPr>
        <p:spPr>
          <a:xfrm>
            <a:off x="4446496" y="1736043"/>
            <a:ext cx="4240304" cy="346309"/>
          </a:xfrm>
          <a:prstGeom prst="rect">
            <a:avLst/>
          </a:prstGeom>
        </p:spPr>
        <p:txBody>
          <a:bodyPr lIns="182880" tIns="45720"/>
          <a:lstStyle>
            <a:lvl1pPr marL="0" indent="0" algn="l" defTabSz="457189" rtl="0" eaLnBrk="1" latinLnBrk="0" hangingPunct="1">
              <a:lnSpc>
                <a:spcPct val="90000"/>
              </a:lnSpc>
              <a:spcBef>
                <a:spcPts val="0"/>
              </a:spcBef>
              <a:buFontTx/>
              <a:buNone/>
              <a:defRPr lang="en-US" sz="900" b="0" i="0" kern="1200" dirty="0" smtClean="0">
                <a:solidFill>
                  <a:schemeClr val="tx1"/>
                </a:solidFill>
                <a:latin typeface="+mn-lt"/>
                <a:ea typeface="+mn-ea"/>
                <a:cs typeface="Amazon Ember Regular" charset="0"/>
              </a:defRPr>
            </a:lvl1pPr>
            <a:lvl2pPr marL="457189" indent="0" algn="l" defTabSz="457200" rtl="0" eaLnBrk="1" latinLnBrk="0" hangingPunct="1">
              <a:lnSpc>
                <a:spcPct val="90000"/>
              </a:lnSpc>
              <a:spcBef>
                <a:spcPct val="20000"/>
              </a:spcBef>
              <a:buFont typeface="Arial"/>
              <a:buNone/>
              <a:defRPr sz="1600" b="0" i="0" kern="1200">
                <a:solidFill>
                  <a:schemeClr val="tx1"/>
                </a:solidFill>
                <a:latin typeface="+mn-lt"/>
                <a:ea typeface="+mn-ea"/>
                <a:cs typeface="Amazon Ember Regular" charset="0"/>
              </a:defRPr>
            </a:lvl2pPr>
            <a:lvl3pPr marL="1143000" indent="-228600" algn="l" defTabSz="457200" rtl="0" eaLnBrk="1" latinLnBrk="0" hangingPunct="1">
              <a:lnSpc>
                <a:spcPct val="90000"/>
              </a:lnSpc>
              <a:spcBef>
                <a:spcPct val="20000"/>
              </a:spcBef>
              <a:buFont typeface="Arial"/>
              <a:buChar char="•"/>
              <a:defRPr sz="1400" b="0" i="0" kern="1200">
                <a:solidFill>
                  <a:schemeClr val="tx1"/>
                </a:solidFill>
                <a:latin typeface="+mn-lt"/>
                <a:ea typeface="+mn-ea"/>
                <a:cs typeface="Amazon Ember Regular" charset="0"/>
              </a:defRPr>
            </a:lvl3pPr>
            <a:lvl4pPr marL="16002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4pPr>
            <a:lvl5pPr marL="20574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000" dirty="0"/>
              <a:t>PCI, HIPAA, SOC 1/2/3, FedRAMP, and ISO 9001/27001/27017/27018</a:t>
            </a:r>
          </a:p>
        </p:txBody>
      </p:sp>
      <p:sp>
        <p:nvSpPr>
          <p:cNvPr id="29" name="Text Placeholder 14">
            <a:extLst>
              <a:ext uri="{FF2B5EF4-FFF2-40B4-BE49-F238E27FC236}">
                <a16:creationId xmlns:a16="http://schemas.microsoft.com/office/drawing/2014/main" id="{8B2B8EFC-58E9-4C48-8D5C-09148685B5E6}"/>
              </a:ext>
            </a:extLst>
          </p:cNvPr>
          <p:cNvSpPr txBox="1">
            <a:spLocks/>
          </p:cNvSpPr>
          <p:nvPr/>
        </p:nvSpPr>
        <p:spPr>
          <a:xfrm>
            <a:off x="4446497" y="1465493"/>
            <a:ext cx="4240303" cy="245379"/>
          </a:xfrm>
          <a:prstGeom prst="rect">
            <a:avLst/>
          </a:prstGeom>
        </p:spPr>
        <p:txBody>
          <a:bodyPr lIns="182880" tIns="91440"/>
          <a:lstStyle>
            <a:lvl1pPr marL="0" indent="0" algn="l" defTabSz="457189" rtl="0" eaLnBrk="1" latinLnBrk="0" hangingPunct="1">
              <a:lnSpc>
                <a:spcPct val="90000"/>
              </a:lnSpc>
              <a:spcBef>
                <a:spcPts val="600"/>
              </a:spcBef>
              <a:buFontTx/>
              <a:buNone/>
              <a:defRPr lang="en-US" sz="1400" b="1" i="0" kern="1200" dirty="0" smtClean="0">
                <a:solidFill>
                  <a:schemeClr val="accent1"/>
                </a:solidFill>
                <a:latin typeface="+mn-lt"/>
                <a:ea typeface="+mn-ea"/>
                <a:cs typeface="Amazon Ember Regular" charset="0"/>
              </a:defRPr>
            </a:lvl1pPr>
            <a:lvl2pPr marL="742950" indent="-285750" algn="l" defTabSz="457200"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2pPr>
            <a:lvl3pPr marL="1143000" indent="-228600" algn="l" defTabSz="457200" rtl="0" eaLnBrk="1" latinLnBrk="0" hangingPunct="1">
              <a:lnSpc>
                <a:spcPct val="90000"/>
              </a:lnSpc>
              <a:spcBef>
                <a:spcPct val="20000"/>
              </a:spcBef>
              <a:buFont typeface="Arial"/>
              <a:buChar char="•"/>
              <a:defRPr sz="1400" b="0" i="0" kern="1200">
                <a:solidFill>
                  <a:schemeClr val="tx1"/>
                </a:solidFill>
                <a:latin typeface="+mn-lt"/>
                <a:ea typeface="+mn-ea"/>
                <a:cs typeface="Amazon Ember Regular" charset="0"/>
              </a:defRPr>
            </a:lvl3pPr>
            <a:lvl4pPr marL="16002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4pPr>
            <a:lvl5pPr marL="20574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Compliance</a:t>
            </a:r>
          </a:p>
        </p:txBody>
      </p:sp>
      <p:sp>
        <p:nvSpPr>
          <p:cNvPr id="30" name="Text Placeholder 16">
            <a:extLst>
              <a:ext uri="{FF2B5EF4-FFF2-40B4-BE49-F238E27FC236}">
                <a16:creationId xmlns:a16="http://schemas.microsoft.com/office/drawing/2014/main" id="{5142ECB2-FA92-4175-B270-C384A43D2BCD}"/>
              </a:ext>
            </a:extLst>
          </p:cNvPr>
          <p:cNvSpPr txBox="1">
            <a:spLocks/>
          </p:cNvSpPr>
          <p:nvPr/>
        </p:nvSpPr>
        <p:spPr>
          <a:xfrm>
            <a:off x="4538233" y="2533871"/>
            <a:ext cx="3506951" cy="346309"/>
          </a:xfrm>
          <a:prstGeom prst="rect">
            <a:avLst/>
          </a:prstGeom>
        </p:spPr>
        <p:txBody>
          <a:bodyPr lIns="182880" tIns="45720"/>
          <a:lstStyle>
            <a:lvl1pPr marL="0" indent="0" algn="l" defTabSz="457189" rtl="0" eaLnBrk="1" latinLnBrk="0" hangingPunct="1">
              <a:lnSpc>
                <a:spcPct val="90000"/>
              </a:lnSpc>
              <a:spcBef>
                <a:spcPts val="0"/>
              </a:spcBef>
              <a:buFontTx/>
              <a:buNone/>
              <a:defRPr lang="en-US" sz="900" b="0" i="0" kern="1200" dirty="0" smtClean="0">
                <a:solidFill>
                  <a:schemeClr val="tx1"/>
                </a:solidFill>
                <a:latin typeface="+mn-lt"/>
                <a:ea typeface="+mn-ea"/>
                <a:cs typeface="Amazon Ember Regular" charset="0"/>
              </a:defRPr>
            </a:lvl1pPr>
            <a:lvl2pPr marL="457189" indent="0" algn="l" defTabSz="457200" rtl="0" eaLnBrk="1" latinLnBrk="0" hangingPunct="1">
              <a:lnSpc>
                <a:spcPct val="90000"/>
              </a:lnSpc>
              <a:spcBef>
                <a:spcPct val="20000"/>
              </a:spcBef>
              <a:buFont typeface="Arial"/>
              <a:buNone/>
              <a:defRPr sz="1600" b="0" i="0" kern="1200">
                <a:solidFill>
                  <a:schemeClr val="tx1"/>
                </a:solidFill>
                <a:latin typeface="+mn-lt"/>
                <a:ea typeface="+mn-ea"/>
                <a:cs typeface="Amazon Ember Regular" charset="0"/>
              </a:defRPr>
            </a:lvl2pPr>
            <a:lvl3pPr marL="1143000" indent="-228600" algn="l" defTabSz="457200" rtl="0" eaLnBrk="1" latinLnBrk="0" hangingPunct="1">
              <a:lnSpc>
                <a:spcPct val="90000"/>
              </a:lnSpc>
              <a:spcBef>
                <a:spcPct val="20000"/>
              </a:spcBef>
              <a:buFont typeface="Arial"/>
              <a:buChar char="•"/>
              <a:defRPr sz="1400" b="0" i="0" kern="1200">
                <a:solidFill>
                  <a:schemeClr val="tx1"/>
                </a:solidFill>
                <a:latin typeface="+mn-lt"/>
                <a:ea typeface="+mn-ea"/>
                <a:cs typeface="Amazon Ember Regular" charset="0"/>
              </a:defRPr>
            </a:lvl3pPr>
            <a:lvl4pPr marL="16002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4pPr>
            <a:lvl5pPr marL="20574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000" dirty="0"/>
              <a:t>Create automated workflows in minutes to support thousands of models </a:t>
            </a:r>
          </a:p>
        </p:txBody>
      </p:sp>
      <p:sp>
        <p:nvSpPr>
          <p:cNvPr id="31" name="Text Placeholder 14">
            <a:extLst>
              <a:ext uri="{FF2B5EF4-FFF2-40B4-BE49-F238E27FC236}">
                <a16:creationId xmlns:a16="http://schemas.microsoft.com/office/drawing/2014/main" id="{22E1B42F-18A2-478C-A8FA-226383FBB5F5}"/>
              </a:ext>
            </a:extLst>
          </p:cNvPr>
          <p:cNvSpPr txBox="1">
            <a:spLocks/>
          </p:cNvSpPr>
          <p:nvPr/>
        </p:nvSpPr>
        <p:spPr>
          <a:xfrm>
            <a:off x="4538233" y="2263322"/>
            <a:ext cx="4148567" cy="245379"/>
          </a:xfrm>
          <a:prstGeom prst="rect">
            <a:avLst/>
          </a:prstGeom>
        </p:spPr>
        <p:txBody>
          <a:bodyPr lIns="182880" tIns="91440"/>
          <a:lstStyle>
            <a:lvl1pPr marL="0" indent="0" algn="l" defTabSz="457189" rtl="0" eaLnBrk="1" latinLnBrk="0" hangingPunct="1">
              <a:lnSpc>
                <a:spcPct val="90000"/>
              </a:lnSpc>
              <a:spcBef>
                <a:spcPts val="600"/>
              </a:spcBef>
              <a:buFontTx/>
              <a:buNone/>
              <a:defRPr lang="en-US" sz="1400" b="1" i="0" kern="1200" dirty="0" smtClean="0">
                <a:solidFill>
                  <a:schemeClr val="accent1"/>
                </a:solidFill>
                <a:latin typeface="+mn-lt"/>
                <a:ea typeface="+mn-ea"/>
                <a:cs typeface="Amazon Ember Regular" charset="0"/>
              </a:defRPr>
            </a:lvl1pPr>
            <a:lvl2pPr marL="742950" indent="-285750" algn="l" defTabSz="457200"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2pPr>
            <a:lvl3pPr marL="1143000" indent="-228600" algn="l" defTabSz="457200" rtl="0" eaLnBrk="1" latinLnBrk="0" hangingPunct="1">
              <a:lnSpc>
                <a:spcPct val="90000"/>
              </a:lnSpc>
              <a:spcBef>
                <a:spcPct val="20000"/>
              </a:spcBef>
              <a:buFont typeface="Arial"/>
              <a:buChar char="•"/>
              <a:defRPr sz="1400" b="0" i="0" kern="1200">
                <a:solidFill>
                  <a:schemeClr val="tx1"/>
                </a:solidFill>
                <a:latin typeface="+mn-lt"/>
                <a:ea typeface="+mn-ea"/>
                <a:cs typeface="Amazon Ember Regular" charset="0"/>
              </a:defRPr>
            </a:lvl3pPr>
            <a:lvl4pPr marL="16002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4pPr>
            <a:lvl5pPr marL="20574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ML workflows</a:t>
            </a:r>
          </a:p>
        </p:txBody>
      </p:sp>
      <p:sp>
        <p:nvSpPr>
          <p:cNvPr id="32" name="Text Placeholder 16">
            <a:extLst>
              <a:ext uri="{FF2B5EF4-FFF2-40B4-BE49-F238E27FC236}">
                <a16:creationId xmlns:a16="http://schemas.microsoft.com/office/drawing/2014/main" id="{E60D30FA-362D-4212-AE23-4F64FE730451}"/>
              </a:ext>
            </a:extLst>
          </p:cNvPr>
          <p:cNvSpPr txBox="1">
            <a:spLocks/>
          </p:cNvSpPr>
          <p:nvPr/>
        </p:nvSpPr>
        <p:spPr>
          <a:xfrm>
            <a:off x="4482916" y="3331699"/>
            <a:ext cx="4203884" cy="346309"/>
          </a:xfrm>
          <a:prstGeom prst="rect">
            <a:avLst/>
          </a:prstGeom>
        </p:spPr>
        <p:txBody>
          <a:bodyPr lIns="182880" tIns="45720"/>
          <a:lstStyle>
            <a:lvl1pPr marL="0" indent="0" algn="l" defTabSz="457189" rtl="0" eaLnBrk="1" latinLnBrk="0" hangingPunct="1">
              <a:lnSpc>
                <a:spcPct val="90000"/>
              </a:lnSpc>
              <a:spcBef>
                <a:spcPts val="0"/>
              </a:spcBef>
              <a:buFontTx/>
              <a:buNone/>
              <a:defRPr lang="en-US" sz="900" b="0" i="0" kern="1200" dirty="0" smtClean="0">
                <a:solidFill>
                  <a:schemeClr val="tx1"/>
                </a:solidFill>
                <a:latin typeface="+mn-lt"/>
                <a:ea typeface="+mn-ea"/>
                <a:cs typeface="Amazon Ember Regular" charset="0"/>
              </a:defRPr>
            </a:lvl1pPr>
            <a:lvl2pPr marL="457189" indent="0" algn="l" defTabSz="457200" rtl="0" eaLnBrk="1" latinLnBrk="0" hangingPunct="1">
              <a:lnSpc>
                <a:spcPct val="90000"/>
              </a:lnSpc>
              <a:spcBef>
                <a:spcPct val="20000"/>
              </a:spcBef>
              <a:buFont typeface="Arial"/>
              <a:buNone/>
              <a:defRPr sz="1600" b="0" i="0" kern="1200">
                <a:solidFill>
                  <a:schemeClr val="tx1"/>
                </a:solidFill>
                <a:latin typeface="+mn-lt"/>
                <a:ea typeface="+mn-ea"/>
                <a:cs typeface="Amazon Ember Regular" charset="0"/>
              </a:defRPr>
            </a:lvl2pPr>
            <a:lvl3pPr marL="1143000" indent="-228600" algn="l" defTabSz="457200" rtl="0" eaLnBrk="1" latinLnBrk="0" hangingPunct="1">
              <a:lnSpc>
                <a:spcPct val="90000"/>
              </a:lnSpc>
              <a:spcBef>
                <a:spcPct val="20000"/>
              </a:spcBef>
              <a:buFont typeface="Arial"/>
              <a:buChar char="•"/>
              <a:defRPr sz="1400" b="0" i="0" kern="1200">
                <a:solidFill>
                  <a:schemeClr val="tx1"/>
                </a:solidFill>
                <a:latin typeface="+mn-lt"/>
                <a:ea typeface="+mn-ea"/>
                <a:cs typeface="Amazon Ember Regular" charset="0"/>
              </a:defRPr>
            </a:lvl3pPr>
            <a:lvl4pPr marL="16002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4pPr>
            <a:lvl5pPr marL="20574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000" dirty="0"/>
              <a:t>Train complex models with massive datasets </a:t>
            </a:r>
          </a:p>
        </p:txBody>
      </p:sp>
      <p:sp>
        <p:nvSpPr>
          <p:cNvPr id="33" name="Text Placeholder 14">
            <a:extLst>
              <a:ext uri="{FF2B5EF4-FFF2-40B4-BE49-F238E27FC236}">
                <a16:creationId xmlns:a16="http://schemas.microsoft.com/office/drawing/2014/main" id="{2F6E8E4D-F3D4-467F-98BF-731636982989}"/>
              </a:ext>
            </a:extLst>
          </p:cNvPr>
          <p:cNvSpPr txBox="1">
            <a:spLocks/>
          </p:cNvSpPr>
          <p:nvPr/>
        </p:nvSpPr>
        <p:spPr>
          <a:xfrm>
            <a:off x="4482917" y="3061151"/>
            <a:ext cx="4203883" cy="245379"/>
          </a:xfrm>
          <a:prstGeom prst="rect">
            <a:avLst/>
          </a:prstGeom>
        </p:spPr>
        <p:txBody>
          <a:bodyPr lIns="182880" tIns="91440"/>
          <a:lstStyle>
            <a:lvl1pPr marL="0" indent="0" algn="l" defTabSz="457189" rtl="0" eaLnBrk="1" latinLnBrk="0" hangingPunct="1">
              <a:lnSpc>
                <a:spcPct val="90000"/>
              </a:lnSpc>
              <a:spcBef>
                <a:spcPts val="600"/>
              </a:spcBef>
              <a:buFontTx/>
              <a:buNone/>
              <a:defRPr lang="en-US" sz="1400" b="1" i="0" kern="1200" dirty="0" smtClean="0">
                <a:solidFill>
                  <a:schemeClr val="accent1"/>
                </a:solidFill>
                <a:latin typeface="+mn-lt"/>
                <a:ea typeface="+mn-ea"/>
                <a:cs typeface="Amazon Ember Regular" charset="0"/>
              </a:defRPr>
            </a:lvl1pPr>
            <a:lvl2pPr marL="742950" indent="-285750" algn="l" defTabSz="457200"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2pPr>
            <a:lvl3pPr marL="1143000" indent="-228600" algn="l" defTabSz="457200" rtl="0" eaLnBrk="1" latinLnBrk="0" hangingPunct="1">
              <a:lnSpc>
                <a:spcPct val="90000"/>
              </a:lnSpc>
              <a:spcBef>
                <a:spcPct val="20000"/>
              </a:spcBef>
              <a:buFont typeface="Arial"/>
              <a:buChar char="•"/>
              <a:defRPr sz="1400" b="0" i="0" kern="1200">
                <a:solidFill>
                  <a:schemeClr val="tx1"/>
                </a:solidFill>
                <a:latin typeface="+mn-lt"/>
                <a:ea typeface="+mn-ea"/>
                <a:cs typeface="Amazon Ember Regular" charset="0"/>
              </a:defRPr>
            </a:lvl3pPr>
            <a:lvl4pPr marL="16002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4pPr>
            <a:lvl5pPr marL="20574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Scalability</a:t>
            </a:r>
          </a:p>
        </p:txBody>
      </p:sp>
      <p:sp>
        <p:nvSpPr>
          <p:cNvPr id="34" name="Text Placeholder 16">
            <a:extLst>
              <a:ext uri="{FF2B5EF4-FFF2-40B4-BE49-F238E27FC236}">
                <a16:creationId xmlns:a16="http://schemas.microsoft.com/office/drawing/2014/main" id="{B23C64BC-003F-4D90-8D9E-B989E03D01FE}"/>
              </a:ext>
            </a:extLst>
          </p:cNvPr>
          <p:cNvSpPr txBox="1">
            <a:spLocks/>
          </p:cNvSpPr>
          <p:nvPr/>
        </p:nvSpPr>
        <p:spPr>
          <a:xfrm>
            <a:off x="4090546" y="4129527"/>
            <a:ext cx="4596254" cy="346309"/>
          </a:xfrm>
          <a:prstGeom prst="rect">
            <a:avLst/>
          </a:prstGeom>
        </p:spPr>
        <p:txBody>
          <a:bodyPr lIns="182880" tIns="45720"/>
          <a:lstStyle>
            <a:lvl1pPr marL="0" indent="0" algn="l" defTabSz="457189" rtl="0" eaLnBrk="1" latinLnBrk="0" hangingPunct="1">
              <a:lnSpc>
                <a:spcPct val="90000"/>
              </a:lnSpc>
              <a:spcBef>
                <a:spcPts val="0"/>
              </a:spcBef>
              <a:buFontTx/>
              <a:buNone/>
              <a:defRPr lang="en-US" sz="900" b="0" i="0" kern="1200" dirty="0" smtClean="0">
                <a:solidFill>
                  <a:schemeClr val="tx1"/>
                </a:solidFill>
                <a:latin typeface="+mn-lt"/>
                <a:ea typeface="+mn-ea"/>
                <a:cs typeface="Amazon Ember Regular" charset="0"/>
              </a:defRPr>
            </a:lvl1pPr>
            <a:lvl2pPr marL="457189" indent="0" algn="l" defTabSz="457200" rtl="0" eaLnBrk="1" latinLnBrk="0" hangingPunct="1">
              <a:lnSpc>
                <a:spcPct val="90000"/>
              </a:lnSpc>
              <a:spcBef>
                <a:spcPct val="20000"/>
              </a:spcBef>
              <a:buFont typeface="Arial"/>
              <a:buNone/>
              <a:defRPr sz="1600" b="0" i="0" kern="1200">
                <a:solidFill>
                  <a:schemeClr val="tx1"/>
                </a:solidFill>
                <a:latin typeface="+mn-lt"/>
                <a:ea typeface="+mn-ea"/>
                <a:cs typeface="Amazon Ember Regular" charset="0"/>
              </a:defRPr>
            </a:lvl2pPr>
            <a:lvl3pPr marL="1143000" indent="-228600" algn="l" defTabSz="457200" rtl="0" eaLnBrk="1" latinLnBrk="0" hangingPunct="1">
              <a:lnSpc>
                <a:spcPct val="90000"/>
              </a:lnSpc>
              <a:spcBef>
                <a:spcPct val="20000"/>
              </a:spcBef>
              <a:buFont typeface="Arial"/>
              <a:buChar char="•"/>
              <a:defRPr sz="1400" b="0" i="0" kern="1200">
                <a:solidFill>
                  <a:schemeClr val="tx1"/>
                </a:solidFill>
                <a:latin typeface="+mn-lt"/>
                <a:ea typeface="+mn-ea"/>
                <a:cs typeface="Amazon Ember Regular" charset="0"/>
              </a:defRPr>
            </a:lvl3pPr>
            <a:lvl4pPr marL="16002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4pPr>
            <a:lvl5pPr marL="20574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000" dirty="0"/>
              <a:t>Automatic scheduling and execution of jobs with managed infrastructure</a:t>
            </a:r>
          </a:p>
        </p:txBody>
      </p:sp>
      <p:sp>
        <p:nvSpPr>
          <p:cNvPr id="35" name="Text Placeholder 14">
            <a:extLst>
              <a:ext uri="{FF2B5EF4-FFF2-40B4-BE49-F238E27FC236}">
                <a16:creationId xmlns:a16="http://schemas.microsoft.com/office/drawing/2014/main" id="{98C45535-127D-4322-B544-8E16DA1A54B8}"/>
              </a:ext>
            </a:extLst>
          </p:cNvPr>
          <p:cNvSpPr txBox="1">
            <a:spLocks/>
          </p:cNvSpPr>
          <p:nvPr/>
        </p:nvSpPr>
        <p:spPr>
          <a:xfrm>
            <a:off x="4090547" y="3858977"/>
            <a:ext cx="4596253" cy="245379"/>
          </a:xfrm>
          <a:prstGeom prst="rect">
            <a:avLst/>
          </a:prstGeom>
        </p:spPr>
        <p:txBody>
          <a:bodyPr lIns="182880" tIns="91440"/>
          <a:lstStyle>
            <a:lvl1pPr marL="0" indent="0" algn="l" defTabSz="457189" rtl="0" eaLnBrk="1" latinLnBrk="0" hangingPunct="1">
              <a:lnSpc>
                <a:spcPct val="90000"/>
              </a:lnSpc>
              <a:spcBef>
                <a:spcPts val="600"/>
              </a:spcBef>
              <a:buFontTx/>
              <a:buNone/>
              <a:defRPr lang="en-US" sz="1400" b="1" i="0" kern="1200" dirty="0" smtClean="0">
                <a:solidFill>
                  <a:schemeClr val="accent1"/>
                </a:solidFill>
                <a:latin typeface="+mn-lt"/>
                <a:ea typeface="+mn-ea"/>
                <a:cs typeface="Amazon Ember Regular" charset="0"/>
              </a:defRPr>
            </a:lvl1pPr>
            <a:lvl2pPr marL="742950" indent="-285750" algn="l" defTabSz="457200"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2pPr>
            <a:lvl3pPr marL="1143000" indent="-228600" algn="l" defTabSz="457200" rtl="0" eaLnBrk="1" latinLnBrk="0" hangingPunct="1">
              <a:lnSpc>
                <a:spcPct val="90000"/>
              </a:lnSpc>
              <a:spcBef>
                <a:spcPct val="20000"/>
              </a:spcBef>
              <a:buFont typeface="Arial"/>
              <a:buChar char="•"/>
              <a:defRPr sz="1400" b="0" i="0" kern="1200">
                <a:solidFill>
                  <a:schemeClr val="tx1"/>
                </a:solidFill>
                <a:latin typeface="+mn-lt"/>
                <a:ea typeface="+mn-ea"/>
                <a:cs typeface="Amazon Ember Regular" charset="0"/>
              </a:defRPr>
            </a:lvl3pPr>
            <a:lvl4pPr marL="16002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4pPr>
            <a:lvl5pPr marL="20574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Orchestration</a:t>
            </a:r>
          </a:p>
        </p:txBody>
      </p:sp>
      <p:grpSp>
        <p:nvGrpSpPr>
          <p:cNvPr id="46" name="Graphic 5009">
            <a:extLst>
              <a:ext uri="{FF2B5EF4-FFF2-40B4-BE49-F238E27FC236}">
                <a16:creationId xmlns:a16="http://schemas.microsoft.com/office/drawing/2014/main" id="{A84E30C5-83F5-4695-9461-E6A513D267FD}"/>
              </a:ext>
            </a:extLst>
          </p:cNvPr>
          <p:cNvGrpSpPr/>
          <p:nvPr/>
        </p:nvGrpSpPr>
        <p:grpSpPr>
          <a:xfrm>
            <a:off x="3535710" y="710030"/>
            <a:ext cx="536701" cy="536701"/>
            <a:chOff x="9020851" y="-1333500"/>
            <a:chExt cx="1905000" cy="1905000"/>
          </a:xfrm>
        </p:grpSpPr>
        <p:sp>
          <p:nvSpPr>
            <p:cNvPr id="47" name="Freeform: Shape 46">
              <a:extLst>
                <a:ext uri="{FF2B5EF4-FFF2-40B4-BE49-F238E27FC236}">
                  <a16:creationId xmlns:a16="http://schemas.microsoft.com/office/drawing/2014/main" id="{17338154-1206-4496-9941-394983CB7AD7}"/>
                </a:ext>
              </a:extLst>
            </p:cNvPr>
            <p:cNvSpPr/>
            <p:nvPr/>
          </p:nvSpPr>
          <p:spPr>
            <a:xfrm>
              <a:off x="9402708" y="-974692"/>
              <a:ext cx="869441" cy="1187881"/>
            </a:xfrm>
            <a:custGeom>
              <a:avLst/>
              <a:gdLst>
                <a:gd name="connsiteX0" fmla="*/ 868013 w 869441"/>
                <a:gd name="connsiteY0" fmla="*/ 202120 h 1187881"/>
                <a:gd name="connsiteX1" fmla="*/ 868013 w 869441"/>
                <a:gd name="connsiteY1" fmla="*/ 138208 h 1187881"/>
                <a:gd name="connsiteX2" fmla="*/ 839388 w 869441"/>
                <a:gd name="connsiteY2" fmla="*/ 109682 h 1187881"/>
                <a:gd name="connsiteX3" fmla="*/ 833533 w 869441"/>
                <a:gd name="connsiteY3" fmla="*/ 110299 h 1187881"/>
                <a:gd name="connsiteX4" fmla="*/ 456343 w 869441"/>
                <a:gd name="connsiteY4" fmla="*/ 9239 h 1187881"/>
                <a:gd name="connsiteX5" fmla="*/ 415968 w 869441"/>
                <a:gd name="connsiteY5" fmla="*/ 7536 h 1187881"/>
                <a:gd name="connsiteX6" fmla="*/ 413671 w 869441"/>
                <a:gd name="connsiteY6" fmla="*/ 9906 h 1187881"/>
                <a:gd name="connsiteX7" fmla="*/ 34481 w 869441"/>
                <a:gd name="connsiteY7" fmla="*/ 109251 h 1187881"/>
                <a:gd name="connsiteX8" fmla="*/ 617 w 869441"/>
                <a:gd name="connsiteY8" fmla="*/ 131304 h 1187881"/>
                <a:gd name="connsiteX9" fmla="*/ 0 w 869441"/>
                <a:gd name="connsiteY9" fmla="*/ 137255 h 1187881"/>
                <a:gd name="connsiteX10" fmla="*/ 0 w 869441"/>
                <a:gd name="connsiteY10" fmla="*/ 931831 h 1187881"/>
                <a:gd name="connsiteX11" fmla="*/ 14573 w 869441"/>
                <a:gd name="connsiteY11" fmla="*/ 956691 h 1187881"/>
                <a:gd name="connsiteX12" fmla="*/ 420053 w 869441"/>
                <a:gd name="connsiteY12" fmla="*/ 1184243 h 1187881"/>
                <a:gd name="connsiteX13" fmla="*/ 447961 w 869441"/>
                <a:gd name="connsiteY13" fmla="*/ 1184243 h 1187881"/>
                <a:gd name="connsiteX14" fmla="*/ 853726 w 869441"/>
                <a:gd name="connsiteY14" fmla="*/ 956881 h 1187881"/>
                <a:gd name="connsiteX15" fmla="*/ 868394 w 869441"/>
                <a:gd name="connsiteY15" fmla="*/ 932593 h 1187881"/>
                <a:gd name="connsiteX16" fmla="*/ 869442 w 869441"/>
                <a:gd name="connsiteY16" fmla="*/ 869251 h 1187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69441" h="1187881">
                  <a:moveTo>
                    <a:pt x="868013" y="202120"/>
                  </a:moveTo>
                  <a:lnTo>
                    <a:pt x="868013" y="138208"/>
                  </a:lnTo>
                  <a:cubicBezTo>
                    <a:pt x="867986" y="122426"/>
                    <a:pt x="855170" y="109655"/>
                    <a:pt x="839388" y="109682"/>
                  </a:cubicBezTo>
                  <a:cubicBezTo>
                    <a:pt x="837421" y="109686"/>
                    <a:pt x="835458" y="109893"/>
                    <a:pt x="833533" y="110299"/>
                  </a:cubicBezTo>
                  <a:cubicBezTo>
                    <a:pt x="758762" y="126111"/>
                    <a:pt x="578453" y="146018"/>
                    <a:pt x="456343" y="9239"/>
                  </a:cubicBezTo>
                  <a:cubicBezTo>
                    <a:pt x="445664" y="-2381"/>
                    <a:pt x="427587" y="-3143"/>
                    <a:pt x="415968" y="7536"/>
                  </a:cubicBezTo>
                  <a:cubicBezTo>
                    <a:pt x="415157" y="8281"/>
                    <a:pt x="414390" y="9072"/>
                    <a:pt x="413671" y="9906"/>
                  </a:cubicBezTo>
                  <a:cubicBezTo>
                    <a:pt x="370618" y="59531"/>
                    <a:pt x="256318" y="153828"/>
                    <a:pt x="34481" y="109251"/>
                  </a:cubicBezTo>
                  <a:cubicBezTo>
                    <a:pt x="19040" y="105990"/>
                    <a:pt x="3878" y="115863"/>
                    <a:pt x="617" y="131304"/>
                  </a:cubicBezTo>
                  <a:cubicBezTo>
                    <a:pt x="204" y="133261"/>
                    <a:pt x="-3" y="135255"/>
                    <a:pt x="0" y="137255"/>
                  </a:cubicBezTo>
                  <a:lnTo>
                    <a:pt x="0" y="931831"/>
                  </a:lnTo>
                  <a:cubicBezTo>
                    <a:pt x="18" y="942139"/>
                    <a:pt x="5587" y="951639"/>
                    <a:pt x="14573" y="956691"/>
                  </a:cubicBezTo>
                  <a:lnTo>
                    <a:pt x="420053" y="1184243"/>
                  </a:lnTo>
                  <a:cubicBezTo>
                    <a:pt x="428723" y="1189095"/>
                    <a:pt x="439291" y="1189095"/>
                    <a:pt x="447961" y="1184243"/>
                  </a:cubicBezTo>
                  <a:lnTo>
                    <a:pt x="853726" y="956881"/>
                  </a:lnTo>
                  <a:cubicBezTo>
                    <a:pt x="862574" y="951956"/>
                    <a:pt x="868154" y="942716"/>
                    <a:pt x="868394" y="932593"/>
                  </a:cubicBezTo>
                  <a:lnTo>
                    <a:pt x="869442" y="869251"/>
                  </a:lnTo>
                </a:path>
              </a:pathLst>
            </a:custGeom>
            <a:noFill/>
            <a:ln w="12700" cap="flat">
              <a:solidFill>
                <a:srgbClr val="FFFFFF"/>
              </a:solidFill>
              <a:prstDash val="solid"/>
              <a:round/>
            </a:ln>
          </p:spPr>
          <p:txBody>
            <a:bodyPr rtlCol="0" anchor="ctr"/>
            <a:lstStyle/>
            <a:p>
              <a:endParaRPr lang="en-US" dirty="0"/>
            </a:p>
          </p:txBody>
        </p:sp>
        <p:sp>
          <p:nvSpPr>
            <p:cNvPr id="48" name="Freeform: Shape 47">
              <a:extLst>
                <a:ext uri="{FF2B5EF4-FFF2-40B4-BE49-F238E27FC236}">
                  <a16:creationId xmlns:a16="http://schemas.microsoft.com/office/drawing/2014/main" id="{D4FA2E15-3CC6-4FAD-9296-915001CFCFB6}"/>
                </a:ext>
              </a:extLst>
            </p:cNvPr>
            <p:cNvSpPr/>
            <p:nvPr/>
          </p:nvSpPr>
          <p:spPr>
            <a:xfrm>
              <a:off x="9411471" y="-370046"/>
              <a:ext cx="545496" cy="176498"/>
            </a:xfrm>
            <a:custGeom>
              <a:avLst/>
              <a:gdLst>
                <a:gd name="connsiteX0" fmla="*/ 0 w 545496"/>
                <a:gd name="connsiteY0" fmla="*/ 0 h 176498"/>
                <a:gd name="connsiteX1" fmla="*/ 545497 w 545496"/>
                <a:gd name="connsiteY1" fmla="*/ 176498 h 176498"/>
              </a:gdLst>
              <a:ahLst/>
              <a:cxnLst>
                <a:cxn ang="0">
                  <a:pos x="connsiteX0" y="connsiteY0"/>
                </a:cxn>
                <a:cxn ang="0">
                  <a:pos x="connsiteX1" y="connsiteY1"/>
                </a:cxn>
              </a:cxnLst>
              <a:rect l="l" t="t" r="r" b="b"/>
              <a:pathLst>
                <a:path w="545496" h="176498">
                  <a:moveTo>
                    <a:pt x="0" y="0"/>
                  </a:moveTo>
                  <a:lnTo>
                    <a:pt x="545497" y="176498"/>
                  </a:lnTo>
                </a:path>
              </a:pathLst>
            </a:custGeom>
            <a:ln w="12700" cap="flat">
              <a:solidFill>
                <a:srgbClr val="FFFFFF"/>
              </a:solidFill>
              <a:prstDash val="solid"/>
              <a:round/>
            </a:ln>
          </p:spPr>
          <p:txBody>
            <a:bodyPr rtlCol="0" anchor="ctr"/>
            <a:lstStyle/>
            <a:p>
              <a:endParaRPr lang="en-US" dirty="0"/>
            </a:p>
          </p:txBody>
        </p:sp>
        <p:sp>
          <p:nvSpPr>
            <p:cNvPr id="49" name="Freeform: Shape 48">
              <a:extLst>
                <a:ext uri="{FF2B5EF4-FFF2-40B4-BE49-F238E27FC236}">
                  <a16:creationId xmlns:a16="http://schemas.microsoft.com/office/drawing/2014/main" id="{EAAAE368-C6B4-49E3-9994-2F97EF223890}"/>
                </a:ext>
              </a:extLst>
            </p:cNvPr>
            <p:cNvSpPr/>
            <p:nvPr/>
          </p:nvSpPr>
          <p:spPr>
            <a:xfrm>
              <a:off x="9409090" y="-692848"/>
              <a:ext cx="522636" cy="162686"/>
            </a:xfrm>
            <a:custGeom>
              <a:avLst/>
              <a:gdLst>
                <a:gd name="connsiteX0" fmla="*/ 0 w 522636"/>
                <a:gd name="connsiteY0" fmla="*/ 0 h 162686"/>
                <a:gd name="connsiteX1" fmla="*/ 522637 w 522636"/>
                <a:gd name="connsiteY1" fmla="*/ 162687 h 162686"/>
              </a:gdLst>
              <a:ahLst/>
              <a:cxnLst>
                <a:cxn ang="0">
                  <a:pos x="connsiteX0" y="connsiteY0"/>
                </a:cxn>
                <a:cxn ang="0">
                  <a:pos x="connsiteX1" y="connsiteY1"/>
                </a:cxn>
              </a:cxnLst>
              <a:rect l="l" t="t" r="r" b="b"/>
              <a:pathLst>
                <a:path w="522636" h="162686">
                  <a:moveTo>
                    <a:pt x="0" y="0"/>
                  </a:moveTo>
                  <a:lnTo>
                    <a:pt x="522637" y="162687"/>
                  </a:lnTo>
                </a:path>
              </a:pathLst>
            </a:custGeom>
            <a:ln w="12700" cap="flat">
              <a:solidFill>
                <a:srgbClr val="FFFFFF"/>
              </a:solidFill>
              <a:prstDash val="solid"/>
              <a:round/>
            </a:ln>
          </p:spPr>
          <p:txBody>
            <a:bodyPr rtlCol="0" anchor="ctr"/>
            <a:lstStyle/>
            <a:p>
              <a:endParaRPr lang="en-US" dirty="0"/>
            </a:p>
          </p:txBody>
        </p:sp>
        <p:sp>
          <p:nvSpPr>
            <p:cNvPr id="50" name="Freeform: Shape 49">
              <a:extLst>
                <a:ext uri="{FF2B5EF4-FFF2-40B4-BE49-F238E27FC236}">
                  <a16:creationId xmlns:a16="http://schemas.microsoft.com/office/drawing/2014/main" id="{48DA338E-2289-494C-9CDB-CEBB4212B6D3}"/>
                </a:ext>
              </a:extLst>
            </p:cNvPr>
            <p:cNvSpPr/>
            <p:nvPr/>
          </p:nvSpPr>
          <p:spPr>
            <a:xfrm>
              <a:off x="10000306" y="-721423"/>
              <a:ext cx="543686" cy="543687"/>
            </a:xfrm>
            <a:custGeom>
              <a:avLst/>
              <a:gdLst>
                <a:gd name="connsiteX0" fmla="*/ 543687 w 543686"/>
                <a:gd name="connsiteY0" fmla="*/ 271844 h 543687"/>
                <a:gd name="connsiteX1" fmla="*/ 271844 w 543686"/>
                <a:gd name="connsiteY1" fmla="*/ 543687 h 543687"/>
                <a:gd name="connsiteX2" fmla="*/ 0 w 543686"/>
                <a:gd name="connsiteY2" fmla="*/ 271844 h 543687"/>
                <a:gd name="connsiteX3" fmla="*/ 271844 w 543686"/>
                <a:gd name="connsiteY3" fmla="*/ 0 h 543687"/>
                <a:gd name="connsiteX4" fmla="*/ 543687 w 543686"/>
                <a:gd name="connsiteY4" fmla="*/ 271844 h 5436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3686" h="543687">
                  <a:moveTo>
                    <a:pt x="543687" y="271844"/>
                  </a:moveTo>
                  <a:cubicBezTo>
                    <a:pt x="543687" y="421979"/>
                    <a:pt x="421979" y="543687"/>
                    <a:pt x="271844" y="543687"/>
                  </a:cubicBezTo>
                  <a:cubicBezTo>
                    <a:pt x="121709" y="543687"/>
                    <a:pt x="0" y="421979"/>
                    <a:pt x="0" y="271844"/>
                  </a:cubicBezTo>
                  <a:cubicBezTo>
                    <a:pt x="0" y="121709"/>
                    <a:pt x="121709" y="0"/>
                    <a:pt x="271844" y="0"/>
                  </a:cubicBezTo>
                  <a:cubicBezTo>
                    <a:pt x="421979" y="0"/>
                    <a:pt x="543687" y="121709"/>
                    <a:pt x="543687" y="271844"/>
                  </a:cubicBezTo>
                  <a:close/>
                </a:path>
              </a:pathLst>
            </a:custGeom>
            <a:noFill/>
            <a:ln w="12700" cap="flat">
              <a:solidFill>
                <a:srgbClr val="527FFF"/>
              </a:solidFill>
              <a:prstDash val="solid"/>
              <a:round/>
            </a:ln>
          </p:spPr>
          <p:txBody>
            <a:bodyPr rtlCol="0" anchor="ctr"/>
            <a:lstStyle/>
            <a:p>
              <a:endParaRPr lang="en-US" dirty="0"/>
            </a:p>
          </p:txBody>
        </p:sp>
        <p:sp>
          <p:nvSpPr>
            <p:cNvPr id="51" name="Freeform: Shape 50">
              <a:extLst>
                <a:ext uri="{FF2B5EF4-FFF2-40B4-BE49-F238E27FC236}">
                  <a16:creationId xmlns:a16="http://schemas.microsoft.com/office/drawing/2014/main" id="{2270B00C-5267-4D79-9DFC-4A8C753CEF5F}"/>
                </a:ext>
              </a:extLst>
            </p:cNvPr>
            <p:cNvSpPr/>
            <p:nvPr/>
          </p:nvSpPr>
          <p:spPr>
            <a:xfrm>
              <a:off x="10127846" y="-544449"/>
              <a:ext cx="283178" cy="201358"/>
            </a:xfrm>
            <a:custGeom>
              <a:avLst/>
              <a:gdLst>
                <a:gd name="connsiteX0" fmla="*/ 0 w 283178"/>
                <a:gd name="connsiteY0" fmla="*/ 119539 h 201358"/>
                <a:gd name="connsiteX1" fmla="*/ 81820 w 283178"/>
                <a:gd name="connsiteY1" fmla="*/ 201359 h 201358"/>
                <a:gd name="connsiteX2" fmla="*/ 283178 w 283178"/>
                <a:gd name="connsiteY2" fmla="*/ 0 h 201358"/>
              </a:gdLst>
              <a:ahLst/>
              <a:cxnLst>
                <a:cxn ang="0">
                  <a:pos x="connsiteX0" y="connsiteY0"/>
                </a:cxn>
                <a:cxn ang="0">
                  <a:pos x="connsiteX1" y="connsiteY1"/>
                </a:cxn>
                <a:cxn ang="0">
                  <a:pos x="connsiteX2" y="connsiteY2"/>
                </a:cxn>
              </a:cxnLst>
              <a:rect l="l" t="t" r="r" b="b"/>
              <a:pathLst>
                <a:path w="283178" h="201358">
                  <a:moveTo>
                    <a:pt x="0" y="119539"/>
                  </a:moveTo>
                  <a:lnTo>
                    <a:pt x="81820" y="201359"/>
                  </a:lnTo>
                  <a:lnTo>
                    <a:pt x="283178" y="0"/>
                  </a:lnTo>
                </a:path>
              </a:pathLst>
            </a:custGeom>
            <a:noFill/>
            <a:ln w="12700" cap="flat">
              <a:solidFill>
                <a:srgbClr val="527FFF"/>
              </a:solidFill>
              <a:prstDash val="solid"/>
              <a:round/>
            </a:ln>
          </p:spPr>
          <p:txBody>
            <a:bodyPr rtlCol="0" anchor="ctr"/>
            <a:lstStyle/>
            <a:p>
              <a:endParaRPr lang="en-US" dirty="0"/>
            </a:p>
          </p:txBody>
        </p:sp>
      </p:grpSp>
      <p:grpSp>
        <p:nvGrpSpPr>
          <p:cNvPr id="52" name="Graphic 22">
            <a:extLst>
              <a:ext uri="{FF2B5EF4-FFF2-40B4-BE49-F238E27FC236}">
                <a16:creationId xmlns:a16="http://schemas.microsoft.com/office/drawing/2014/main" id="{F7A5E720-9748-48C2-A26E-9326C70BE0B1}"/>
              </a:ext>
            </a:extLst>
          </p:cNvPr>
          <p:cNvGrpSpPr/>
          <p:nvPr/>
        </p:nvGrpSpPr>
        <p:grpSpPr>
          <a:xfrm>
            <a:off x="3937842" y="3153479"/>
            <a:ext cx="438550" cy="438550"/>
            <a:chOff x="7080757" y="2200274"/>
            <a:chExt cx="457200" cy="457200"/>
          </a:xfrm>
        </p:grpSpPr>
        <p:sp>
          <p:nvSpPr>
            <p:cNvPr id="53" name="Freeform: Shape 52">
              <a:extLst>
                <a:ext uri="{FF2B5EF4-FFF2-40B4-BE49-F238E27FC236}">
                  <a16:creationId xmlns:a16="http://schemas.microsoft.com/office/drawing/2014/main" id="{78A0E30F-28D0-49C1-911C-222787313761}"/>
                </a:ext>
              </a:extLst>
            </p:cNvPr>
            <p:cNvSpPr/>
            <p:nvPr/>
          </p:nvSpPr>
          <p:spPr>
            <a:xfrm>
              <a:off x="7145930" y="2516359"/>
              <a:ext cx="53538" cy="53538"/>
            </a:xfrm>
            <a:custGeom>
              <a:avLst/>
              <a:gdLst>
                <a:gd name="connsiteX0" fmla="*/ 53538 w 53538"/>
                <a:gd name="connsiteY0" fmla="*/ 0 h 53538"/>
                <a:gd name="connsiteX1" fmla="*/ 0 w 53538"/>
                <a:gd name="connsiteY1" fmla="*/ 53538 h 53538"/>
              </a:gdLst>
              <a:ahLst/>
              <a:cxnLst>
                <a:cxn ang="0">
                  <a:pos x="connsiteX0" y="connsiteY0"/>
                </a:cxn>
                <a:cxn ang="0">
                  <a:pos x="connsiteX1" y="connsiteY1"/>
                </a:cxn>
              </a:cxnLst>
              <a:rect l="l" t="t" r="r" b="b"/>
              <a:pathLst>
                <a:path w="53538" h="53538">
                  <a:moveTo>
                    <a:pt x="53538" y="0"/>
                  </a:moveTo>
                  <a:lnTo>
                    <a:pt x="0" y="53538"/>
                  </a:lnTo>
                </a:path>
              </a:pathLst>
            </a:custGeom>
            <a:ln w="12700" cap="flat">
              <a:solidFill>
                <a:srgbClr val="F1F2F2"/>
              </a:solidFill>
              <a:prstDash val="solid"/>
              <a:round/>
            </a:ln>
          </p:spPr>
          <p:txBody>
            <a:bodyPr rtlCol="0" anchor="ctr"/>
            <a:lstStyle/>
            <a:p>
              <a:endParaRPr lang="en-US"/>
            </a:p>
          </p:txBody>
        </p:sp>
        <p:sp>
          <p:nvSpPr>
            <p:cNvPr id="54" name="Freeform: Shape 53">
              <a:extLst>
                <a:ext uri="{FF2B5EF4-FFF2-40B4-BE49-F238E27FC236}">
                  <a16:creationId xmlns:a16="http://schemas.microsoft.com/office/drawing/2014/main" id="{8AB11739-8174-4E63-89FC-CF78DACDBBFF}"/>
                </a:ext>
              </a:extLst>
            </p:cNvPr>
            <p:cNvSpPr/>
            <p:nvPr/>
          </p:nvSpPr>
          <p:spPr>
            <a:xfrm>
              <a:off x="7397710" y="2262590"/>
              <a:ext cx="55526" cy="55504"/>
            </a:xfrm>
            <a:custGeom>
              <a:avLst/>
              <a:gdLst>
                <a:gd name="connsiteX0" fmla="*/ 55527 w 55526"/>
                <a:gd name="connsiteY0" fmla="*/ 0 h 55504"/>
                <a:gd name="connsiteX1" fmla="*/ 0 w 55526"/>
                <a:gd name="connsiteY1" fmla="*/ 55504 h 55504"/>
              </a:gdLst>
              <a:ahLst/>
              <a:cxnLst>
                <a:cxn ang="0">
                  <a:pos x="connsiteX0" y="connsiteY0"/>
                </a:cxn>
                <a:cxn ang="0">
                  <a:pos x="connsiteX1" y="connsiteY1"/>
                </a:cxn>
              </a:cxnLst>
              <a:rect l="l" t="t" r="r" b="b"/>
              <a:pathLst>
                <a:path w="55526" h="55504">
                  <a:moveTo>
                    <a:pt x="55527" y="0"/>
                  </a:moveTo>
                  <a:lnTo>
                    <a:pt x="0" y="55504"/>
                  </a:lnTo>
                </a:path>
              </a:pathLst>
            </a:custGeom>
            <a:ln w="12700" cap="flat">
              <a:solidFill>
                <a:srgbClr val="F1F2F2"/>
              </a:solidFill>
              <a:prstDash val="solid"/>
              <a:round/>
            </a:ln>
          </p:spPr>
          <p:txBody>
            <a:bodyPr rtlCol="0" anchor="ctr"/>
            <a:lstStyle/>
            <a:p>
              <a:endParaRPr lang="en-US"/>
            </a:p>
          </p:txBody>
        </p:sp>
        <p:sp>
          <p:nvSpPr>
            <p:cNvPr id="55" name="Freeform: Shape 54">
              <a:extLst>
                <a:ext uri="{FF2B5EF4-FFF2-40B4-BE49-F238E27FC236}">
                  <a16:creationId xmlns:a16="http://schemas.microsoft.com/office/drawing/2014/main" id="{B8130C32-B021-4012-87A8-76FB15BC3F49}"/>
                </a:ext>
              </a:extLst>
            </p:cNvPr>
            <p:cNvSpPr/>
            <p:nvPr/>
          </p:nvSpPr>
          <p:spPr>
            <a:xfrm>
              <a:off x="7223883" y="2571863"/>
              <a:ext cx="117866" cy="2286"/>
            </a:xfrm>
            <a:custGeom>
              <a:avLst/>
              <a:gdLst>
                <a:gd name="connsiteX0" fmla="*/ 117866 w 117866"/>
                <a:gd name="connsiteY0" fmla="*/ 0 h 2286"/>
                <a:gd name="connsiteX1" fmla="*/ 102459 w 117866"/>
                <a:gd name="connsiteY1" fmla="*/ 0 h 2286"/>
                <a:gd name="connsiteX2" fmla="*/ 0 w 117866"/>
                <a:gd name="connsiteY2" fmla="*/ 0 h 2286"/>
                <a:gd name="connsiteX3" fmla="*/ 46954 w 117866"/>
                <a:gd name="connsiteY3" fmla="*/ 0 h 2286"/>
              </a:gdLst>
              <a:ahLst/>
              <a:cxnLst>
                <a:cxn ang="0">
                  <a:pos x="connsiteX0" y="connsiteY0"/>
                </a:cxn>
                <a:cxn ang="0">
                  <a:pos x="connsiteX1" y="connsiteY1"/>
                </a:cxn>
                <a:cxn ang="0">
                  <a:pos x="connsiteX2" y="connsiteY2"/>
                </a:cxn>
                <a:cxn ang="0">
                  <a:pos x="connsiteX3" y="connsiteY3"/>
                </a:cxn>
              </a:cxnLst>
              <a:rect l="l" t="t" r="r" b="b"/>
              <a:pathLst>
                <a:path w="117866" h="2286">
                  <a:moveTo>
                    <a:pt x="117866" y="0"/>
                  </a:moveTo>
                  <a:lnTo>
                    <a:pt x="102459" y="0"/>
                  </a:lnTo>
                  <a:moveTo>
                    <a:pt x="0" y="0"/>
                  </a:moveTo>
                  <a:lnTo>
                    <a:pt x="46954" y="0"/>
                  </a:lnTo>
                </a:path>
              </a:pathLst>
            </a:custGeom>
            <a:noFill/>
            <a:ln w="12700" cap="flat">
              <a:solidFill>
                <a:srgbClr val="F1F2F2"/>
              </a:solidFill>
              <a:prstDash val="solid"/>
              <a:round/>
            </a:ln>
          </p:spPr>
          <p:txBody>
            <a:bodyPr rtlCol="0" anchor="ctr"/>
            <a:lstStyle/>
            <a:p>
              <a:endParaRPr lang="en-US"/>
            </a:p>
          </p:txBody>
        </p:sp>
        <p:sp>
          <p:nvSpPr>
            <p:cNvPr id="56" name="Freeform: Shape 55">
              <a:extLst>
                <a:ext uri="{FF2B5EF4-FFF2-40B4-BE49-F238E27FC236}">
                  <a16:creationId xmlns:a16="http://schemas.microsoft.com/office/drawing/2014/main" id="{B82E3383-0A9E-4782-9736-8B22AC5BE620}"/>
                </a:ext>
              </a:extLst>
            </p:cNvPr>
            <p:cNvSpPr/>
            <p:nvPr/>
          </p:nvSpPr>
          <p:spPr>
            <a:xfrm>
              <a:off x="7143942" y="2342508"/>
              <a:ext cx="2286" cy="150053"/>
            </a:xfrm>
            <a:custGeom>
              <a:avLst/>
              <a:gdLst>
                <a:gd name="connsiteX0" fmla="*/ 0 w 2286"/>
                <a:gd name="connsiteY0" fmla="*/ 103784 h 150053"/>
                <a:gd name="connsiteX1" fmla="*/ 0 w 2286"/>
                <a:gd name="connsiteY1" fmla="*/ 150053 h 150053"/>
                <a:gd name="connsiteX2" fmla="*/ 0 w 2286"/>
                <a:gd name="connsiteY2" fmla="*/ 0 h 150053"/>
                <a:gd name="connsiteX3" fmla="*/ 0 w 2286"/>
                <a:gd name="connsiteY3" fmla="*/ 45720 h 150053"/>
              </a:gdLst>
              <a:ahLst/>
              <a:cxnLst>
                <a:cxn ang="0">
                  <a:pos x="connsiteX0" y="connsiteY0"/>
                </a:cxn>
                <a:cxn ang="0">
                  <a:pos x="connsiteX1" y="connsiteY1"/>
                </a:cxn>
                <a:cxn ang="0">
                  <a:pos x="connsiteX2" y="connsiteY2"/>
                </a:cxn>
                <a:cxn ang="0">
                  <a:pos x="connsiteX3" y="connsiteY3"/>
                </a:cxn>
              </a:cxnLst>
              <a:rect l="l" t="t" r="r" b="b"/>
              <a:pathLst>
                <a:path w="2286" h="150053">
                  <a:moveTo>
                    <a:pt x="0" y="103784"/>
                  </a:moveTo>
                  <a:lnTo>
                    <a:pt x="0" y="150053"/>
                  </a:lnTo>
                  <a:moveTo>
                    <a:pt x="0" y="0"/>
                  </a:moveTo>
                  <a:lnTo>
                    <a:pt x="0" y="45720"/>
                  </a:lnTo>
                </a:path>
              </a:pathLst>
            </a:custGeom>
            <a:noFill/>
            <a:ln w="12700" cap="flat">
              <a:solidFill>
                <a:srgbClr val="F1F2F2"/>
              </a:solidFill>
              <a:prstDash val="solid"/>
              <a:round/>
            </a:ln>
          </p:spPr>
          <p:txBody>
            <a:bodyPr rtlCol="0" anchor="ctr"/>
            <a:lstStyle/>
            <a:p>
              <a:endParaRPr lang="en-US"/>
            </a:p>
          </p:txBody>
        </p:sp>
        <p:sp>
          <p:nvSpPr>
            <p:cNvPr id="57" name="Freeform: Shape 56">
              <a:extLst>
                <a:ext uri="{FF2B5EF4-FFF2-40B4-BE49-F238E27FC236}">
                  <a16:creationId xmlns:a16="http://schemas.microsoft.com/office/drawing/2014/main" id="{23366ADC-0E07-4B3D-A236-37F1F6375F21}"/>
                </a:ext>
              </a:extLst>
            </p:cNvPr>
            <p:cNvSpPr/>
            <p:nvPr/>
          </p:nvSpPr>
          <p:spPr>
            <a:xfrm>
              <a:off x="7143942" y="2262590"/>
              <a:ext cx="23797" cy="23797"/>
            </a:xfrm>
            <a:custGeom>
              <a:avLst/>
              <a:gdLst>
                <a:gd name="connsiteX0" fmla="*/ 23797 w 23797"/>
                <a:gd name="connsiteY0" fmla="*/ 0 h 23797"/>
                <a:gd name="connsiteX1" fmla="*/ 0 w 23797"/>
                <a:gd name="connsiteY1" fmla="*/ 0 h 23797"/>
                <a:gd name="connsiteX2" fmla="*/ 0 w 23797"/>
                <a:gd name="connsiteY2" fmla="*/ 23797 h 23797"/>
              </a:gdLst>
              <a:ahLst/>
              <a:cxnLst>
                <a:cxn ang="0">
                  <a:pos x="connsiteX0" y="connsiteY0"/>
                </a:cxn>
                <a:cxn ang="0">
                  <a:pos x="connsiteX1" y="connsiteY1"/>
                </a:cxn>
                <a:cxn ang="0">
                  <a:pos x="connsiteX2" y="connsiteY2"/>
                </a:cxn>
              </a:cxnLst>
              <a:rect l="l" t="t" r="r" b="b"/>
              <a:pathLst>
                <a:path w="23797" h="23797">
                  <a:moveTo>
                    <a:pt x="23797" y="0"/>
                  </a:moveTo>
                  <a:lnTo>
                    <a:pt x="0" y="0"/>
                  </a:lnTo>
                  <a:lnTo>
                    <a:pt x="0" y="23797"/>
                  </a:lnTo>
                </a:path>
              </a:pathLst>
            </a:custGeom>
            <a:noFill/>
            <a:ln w="12700" cap="flat">
              <a:solidFill>
                <a:srgbClr val="F1F2F2"/>
              </a:solidFill>
              <a:prstDash val="solid"/>
              <a:round/>
            </a:ln>
          </p:spPr>
          <p:txBody>
            <a:bodyPr rtlCol="0" anchor="ctr"/>
            <a:lstStyle/>
            <a:p>
              <a:endParaRPr lang="en-US"/>
            </a:p>
          </p:txBody>
        </p:sp>
        <p:sp>
          <p:nvSpPr>
            <p:cNvPr id="58" name="Freeform: Shape 57">
              <a:extLst>
                <a:ext uri="{FF2B5EF4-FFF2-40B4-BE49-F238E27FC236}">
                  <a16:creationId xmlns:a16="http://schemas.microsoft.com/office/drawing/2014/main" id="{6F1528BB-99FA-4403-A288-4E57CDE86214}"/>
                </a:ext>
              </a:extLst>
            </p:cNvPr>
            <p:cNvSpPr/>
            <p:nvPr/>
          </p:nvSpPr>
          <p:spPr>
            <a:xfrm>
              <a:off x="7223883" y="2262590"/>
              <a:ext cx="150053" cy="2286"/>
            </a:xfrm>
            <a:custGeom>
              <a:avLst/>
              <a:gdLst>
                <a:gd name="connsiteX0" fmla="*/ 102459 w 150053"/>
                <a:gd name="connsiteY0" fmla="*/ 0 h 2286"/>
                <a:gd name="connsiteX1" fmla="*/ 150053 w 150053"/>
                <a:gd name="connsiteY1" fmla="*/ 0 h 2286"/>
                <a:gd name="connsiteX2" fmla="*/ 0 w 150053"/>
                <a:gd name="connsiteY2" fmla="*/ 0 h 2286"/>
                <a:gd name="connsiteX3" fmla="*/ 46954 w 150053"/>
                <a:gd name="connsiteY3" fmla="*/ 0 h 2286"/>
              </a:gdLst>
              <a:ahLst/>
              <a:cxnLst>
                <a:cxn ang="0">
                  <a:pos x="connsiteX0" y="connsiteY0"/>
                </a:cxn>
                <a:cxn ang="0">
                  <a:pos x="connsiteX1" y="connsiteY1"/>
                </a:cxn>
                <a:cxn ang="0">
                  <a:pos x="connsiteX2" y="connsiteY2"/>
                </a:cxn>
                <a:cxn ang="0">
                  <a:pos x="connsiteX3" y="connsiteY3"/>
                </a:cxn>
              </a:cxnLst>
              <a:rect l="l" t="t" r="r" b="b"/>
              <a:pathLst>
                <a:path w="150053" h="2286">
                  <a:moveTo>
                    <a:pt x="102459" y="0"/>
                  </a:moveTo>
                  <a:lnTo>
                    <a:pt x="150053" y="0"/>
                  </a:lnTo>
                  <a:moveTo>
                    <a:pt x="0" y="0"/>
                  </a:moveTo>
                  <a:lnTo>
                    <a:pt x="46954" y="0"/>
                  </a:lnTo>
                </a:path>
              </a:pathLst>
            </a:custGeom>
            <a:noFill/>
            <a:ln w="12700" cap="flat">
              <a:solidFill>
                <a:srgbClr val="F1F2F2"/>
              </a:solidFill>
              <a:prstDash val="solid"/>
              <a:round/>
            </a:ln>
          </p:spPr>
          <p:txBody>
            <a:bodyPr rtlCol="0" anchor="ctr"/>
            <a:lstStyle/>
            <a:p>
              <a:endParaRPr lang="en-US"/>
            </a:p>
          </p:txBody>
        </p:sp>
        <p:sp>
          <p:nvSpPr>
            <p:cNvPr id="59" name="Freeform: Shape 58">
              <a:extLst>
                <a:ext uri="{FF2B5EF4-FFF2-40B4-BE49-F238E27FC236}">
                  <a16:creationId xmlns:a16="http://schemas.microsoft.com/office/drawing/2014/main" id="{6B556EAD-62C7-4BE4-86E1-5975EF77A2A7}"/>
                </a:ext>
              </a:extLst>
            </p:cNvPr>
            <p:cNvSpPr/>
            <p:nvPr/>
          </p:nvSpPr>
          <p:spPr>
            <a:xfrm>
              <a:off x="7453237" y="2446293"/>
              <a:ext cx="2286" cy="15453"/>
            </a:xfrm>
            <a:custGeom>
              <a:avLst/>
              <a:gdLst>
                <a:gd name="connsiteX0" fmla="*/ 0 w 2286"/>
                <a:gd name="connsiteY0" fmla="*/ 0 h 15453"/>
                <a:gd name="connsiteX1" fmla="*/ 0 w 2286"/>
                <a:gd name="connsiteY1" fmla="*/ 15453 h 15453"/>
              </a:gdLst>
              <a:ahLst/>
              <a:cxnLst>
                <a:cxn ang="0">
                  <a:pos x="connsiteX0" y="connsiteY0"/>
                </a:cxn>
                <a:cxn ang="0">
                  <a:pos x="connsiteX1" y="connsiteY1"/>
                </a:cxn>
              </a:cxnLst>
              <a:rect l="l" t="t" r="r" b="b"/>
              <a:pathLst>
                <a:path w="2286" h="15453">
                  <a:moveTo>
                    <a:pt x="0" y="0"/>
                  </a:moveTo>
                  <a:lnTo>
                    <a:pt x="0" y="15453"/>
                  </a:lnTo>
                </a:path>
              </a:pathLst>
            </a:custGeom>
            <a:ln w="12700" cap="flat">
              <a:solidFill>
                <a:srgbClr val="F1F2F2"/>
              </a:solidFill>
              <a:prstDash val="solid"/>
              <a:round/>
            </a:ln>
          </p:spPr>
          <p:txBody>
            <a:bodyPr rtlCol="0" anchor="ctr"/>
            <a:lstStyle/>
            <a:p>
              <a:endParaRPr lang="en-US"/>
            </a:p>
          </p:txBody>
        </p:sp>
        <p:sp>
          <p:nvSpPr>
            <p:cNvPr id="60" name="Freeform: Shape 59">
              <a:extLst>
                <a:ext uri="{FF2B5EF4-FFF2-40B4-BE49-F238E27FC236}">
                  <a16:creationId xmlns:a16="http://schemas.microsoft.com/office/drawing/2014/main" id="{85BEA74E-C47B-40A6-95EB-7C17FCA93060}"/>
                </a:ext>
              </a:extLst>
            </p:cNvPr>
            <p:cNvSpPr/>
            <p:nvPr/>
          </p:nvSpPr>
          <p:spPr>
            <a:xfrm>
              <a:off x="7453237" y="2342508"/>
              <a:ext cx="2286" cy="45674"/>
            </a:xfrm>
            <a:custGeom>
              <a:avLst/>
              <a:gdLst>
                <a:gd name="connsiteX0" fmla="*/ 0 w 2286"/>
                <a:gd name="connsiteY0" fmla="*/ 0 h 45674"/>
                <a:gd name="connsiteX1" fmla="*/ 0 w 2286"/>
                <a:gd name="connsiteY1" fmla="*/ 45674 h 45674"/>
              </a:gdLst>
              <a:ahLst/>
              <a:cxnLst>
                <a:cxn ang="0">
                  <a:pos x="connsiteX0" y="connsiteY0"/>
                </a:cxn>
                <a:cxn ang="0">
                  <a:pos x="connsiteX1" y="connsiteY1"/>
                </a:cxn>
              </a:cxnLst>
              <a:rect l="l" t="t" r="r" b="b"/>
              <a:pathLst>
                <a:path w="2286" h="45674">
                  <a:moveTo>
                    <a:pt x="0" y="0"/>
                  </a:moveTo>
                  <a:lnTo>
                    <a:pt x="0" y="45674"/>
                  </a:lnTo>
                </a:path>
              </a:pathLst>
            </a:custGeom>
            <a:ln w="12700" cap="flat">
              <a:solidFill>
                <a:srgbClr val="F1F2F2"/>
              </a:solidFill>
              <a:prstDash val="solid"/>
              <a:round/>
            </a:ln>
          </p:spPr>
          <p:txBody>
            <a:bodyPr rtlCol="0" anchor="ctr"/>
            <a:lstStyle/>
            <a:p>
              <a:endParaRPr lang="en-US"/>
            </a:p>
          </p:txBody>
        </p:sp>
        <p:sp>
          <p:nvSpPr>
            <p:cNvPr id="61" name="Freeform: Shape 60">
              <a:extLst>
                <a:ext uri="{FF2B5EF4-FFF2-40B4-BE49-F238E27FC236}">
                  <a16:creationId xmlns:a16="http://schemas.microsoft.com/office/drawing/2014/main" id="{1FD4B4C9-1B1E-47A1-B94C-638B110088B5}"/>
                </a:ext>
              </a:extLst>
            </p:cNvPr>
            <p:cNvSpPr/>
            <p:nvPr/>
          </p:nvSpPr>
          <p:spPr>
            <a:xfrm>
              <a:off x="7409620" y="2262590"/>
              <a:ext cx="43616" cy="43616"/>
            </a:xfrm>
            <a:custGeom>
              <a:avLst/>
              <a:gdLst>
                <a:gd name="connsiteX0" fmla="*/ 0 w 43616"/>
                <a:gd name="connsiteY0" fmla="*/ 0 h 43616"/>
                <a:gd name="connsiteX1" fmla="*/ 43617 w 43616"/>
                <a:gd name="connsiteY1" fmla="*/ 0 h 43616"/>
                <a:gd name="connsiteX2" fmla="*/ 43617 w 43616"/>
                <a:gd name="connsiteY2" fmla="*/ 43617 h 43616"/>
              </a:gdLst>
              <a:ahLst/>
              <a:cxnLst>
                <a:cxn ang="0">
                  <a:pos x="connsiteX0" y="connsiteY0"/>
                </a:cxn>
                <a:cxn ang="0">
                  <a:pos x="connsiteX1" y="connsiteY1"/>
                </a:cxn>
                <a:cxn ang="0">
                  <a:pos x="connsiteX2" y="connsiteY2"/>
                </a:cxn>
              </a:cxnLst>
              <a:rect l="l" t="t" r="r" b="b"/>
              <a:pathLst>
                <a:path w="43616" h="43616">
                  <a:moveTo>
                    <a:pt x="0" y="0"/>
                  </a:moveTo>
                  <a:lnTo>
                    <a:pt x="43617" y="0"/>
                  </a:lnTo>
                  <a:lnTo>
                    <a:pt x="43617" y="43617"/>
                  </a:lnTo>
                </a:path>
              </a:pathLst>
            </a:custGeom>
            <a:noFill/>
            <a:ln w="12700" cap="flat">
              <a:solidFill>
                <a:srgbClr val="F1F2F2"/>
              </a:solidFill>
              <a:prstDash val="solid"/>
              <a:round/>
            </a:ln>
          </p:spPr>
          <p:txBody>
            <a:bodyPr rtlCol="0" anchor="ctr"/>
            <a:lstStyle/>
            <a:p>
              <a:endParaRPr lang="en-US"/>
            </a:p>
          </p:txBody>
        </p:sp>
        <p:sp>
          <p:nvSpPr>
            <p:cNvPr id="62" name="Freeform: Shape 61">
              <a:extLst>
                <a:ext uri="{FF2B5EF4-FFF2-40B4-BE49-F238E27FC236}">
                  <a16:creationId xmlns:a16="http://schemas.microsoft.com/office/drawing/2014/main" id="{21059204-16A3-4DE2-8A13-362DC42BF7FC}"/>
                </a:ext>
              </a:extLst>
            </p:cNvPr>
            <p:cNvSpPr/>
            <p:nvPr/>
          </p:nvSpPr>
          <p:spPr>
            <a:xfrm>
              <a:off x="7143942" y="2528246"/>
              <a:ext cx="43616" cy="43616"/>
            </a:xfrm>
            <a:custGeom>
              <a:avLst/>
              <a:gdLst>
                <a:gd name="connsiteX0" fmla="*/ 43617 w 43616"/>
                <a:gd name="connsiteY0" fmla="*/ 43617 h 43616"/>
                <a:gd name="connsiteX1" fmla="*/ 0 w 43616"/>
                <a:gd name="connsiteY1" fmla="*/ 43617 h 43616"/>
                <a:gd name="connsiteX2" fmla="*/ 0 w 43616"/>
                <a:gd name="connsiteY2" fmla="*/ 0 h 43616"/>
              </a:gdLst>
              <a:ahLst/>
              <a:cxnLst>
                <a:cxn ang="0">
                  <a:pos x="connsiteX0" y="connsiteY0"/>
                </a:cxn>
                <a:cxn ang="0">
                  <a:pos x="connsiteX1" y="connsiteY1"/>
                </a:cxn>
                <a:cxn ang="0">
                  <a:pos x="connsiteX2" y="connsiteY2"/>
                </a:cxn>
              </a:cxnLst>
              <a:rect l="l" t="t" r="r" b="b"/>
              <a:pathLst>
                <a:path w="43616" h="43616">
                  <a:moveTo>
                    <a:pt x="43617" y="43617"/>
                  </a:moveTo>
                  <a:lnTo>
                    <a:pt x="0" y="43617"/>
                  </a:lnTo>
                  <a:lnTo>
                    <a:pt x="0" y="0"/>
                  </a:lnTo>
                </a:path>
              </a:pathLst>
            </a:custGeom>
            <a:noFill/>
            <a:ln w="12700" cap="flat">
              <a:solidFill>
                <a:srgbClr val="F1F2F2"/>
              </a:solidFill>
              <a:prstDash val="solid"/>
              <a:round/>
            </a:ln>
          </p:spPr>
          <p:txBody>
            <a:bodyPr rtlCol="0" anchor="ctr"/>
            <a:lstStyle/>
            <a:p>
              <a:endParaRPr lang="en-US"/>
            </a:p>
          </p:txBody>
        </p:sp>
        <p:sp>
          <p:nvSpPr>
            <p:cNvPr id="63" name="Freeform: Shape 62">
              <a:extLst>
                <a:ext uri="{FF2B5EF4-FFF2-40B4-BE49-F238E27FC236}">
                  <a16:creationId xmlns:a16="http://schemas.microsoft.com/office/drawing/2014/main" id="{16217B39-6450-47ED-81F8-CE1B5B94C1A5}"/>
                </a:ext>
              </a:extLst>
            </p:cNvPr>
            <p:cNvSpPr/>
            <p:nvPr/>
          </p:nvSpPr>
          <p:spPr>
            <a:xfrm>
              <a:off x="7219288" y="2337936"/>
              <a:ext cx="158602" cy="158602"/>
            </a:xfrm>
            <a:custGeom>
              <a:avLst/>
              <a:gdLst>
                <a:gd name="connsiteX0" fmla="*/ 115352 w 158602"/>
                <a:gd name="connsiteY0" fmla="*/ 158603 h 158602"/>
                <a:gd name="connsiteX1" fmla="*/ 0 w 158602"/>
                <a:gd name="connsiteY1" fmla="*/ 158603 h 158602"/>
                <a:gd name="connsiteX2" fmla="*/ 0 w 158602"/>
                <a:gd name="connsiteY2" fmla="*/ 0 h 158602"/>
                <a:gd name="connsiteX3" fmla="*/ 158603 w 158602"/>
                <a:gd name="connsiteY3" fmla="*/ 0 h 158602"/>
                <a:gd name="connsiteX4" fmla="*/ 158603 w 158602"/>
                <a:gd name="connsiteY4" fmla="*/ 115740 h 1586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02" h="158602">
                  <a:moveTo>
                    <a:pt x="115352" y="158603"/>
                  </a:moveTo>
                  <a:lnTo>
                    <a:pt x="0" y="158603"/>
                  </a:lnTo>
                  <a:lnTo>
                    <a:pt x="0" y="0"/>
                  </a:lnTo>
                  <a:lnTo>
                    <a:pt x="158603" y="0"/>
                  </a:lnTo>
                  <a:lnTo>
                    <a:pt x="158603" y="115740"/>
                  </a:lnTo>
                </a:path>
              </a:pathLst>
            </a:custGeom>
            <a:noFill/>
            <a:ln w="12700" cap="flat">
              <a:solidFill>
                <a:srgbClr val="F1F2F2"/>
              </a:solidFill>
              <a:prstDash val="solid"/>
              <a:round/>
            </a:ln>
          </p:spPr>
          <p:txBody>
            <a:bodyPr rtlCol="0" anchor="ctr"/>
            <a:lstStyle/>
            <a:p>
              <a:endParaRPr lang="en-US"/>
            </a:p>
          </p:txBody>
        </p:sp>
        <p:sp>
          <p:nvSpPr>
            <p:cNvPr id="64" name="Freeform: Shape 63">
              <a:extLst>
                <a:ext uri="{FF2B5EF4-FFF2-40B4-BE49-F238E27FC236}">
                  <a16:creationId xmlns:a16="http://schemas.microsoft.com/office/drawing/2014/main" id="{C67BB35D-BE97-45F5-BEAA-D1A0D3076068}"/>
                </a:ext>
              </a:extLst>
            </p:cNvPr>
            <p:cNvSpPr/>
            <p:nvPr/>
          </p:nvSpPr>
          <p:spPr>
            <a:xfrm>
              <a:off x="7377891" y="2453677"/>
              <a:ext cx="2286" cy="2423"/>
            </a:xfrm>
            <a:custGeom>
              <a:avLst/>
              <a:gdLst>
                <a:gd name="connsiteX0" fmla="*/ 0 w 2286"/>
                <a:gd name="connsiteY0" fmla="*/ 0 h 2423"/>
                <a:gd name="connsiteX1" fmla="*/ 0 w 2286"/>
                <a:gd name="connsiteY1" fmla="*/ 2423 h 2423"/>
              </a:gdLst>
              <a:ahLst/>
              <a:cxnLst>
                <a:cxn ang="0">
                  <a:pos x="connsiteX0" y="connsiteY0"/>
                </a:cxn>
                <a:cxn ang="0">
                  <a:pos x="connsiteX1" y="connsiteY1"/>
                </a:cxn>
              </a:cxnLst>
              <a:rect l="l" t="t" r="r" b="b"/>
              <a:pathLst>
                <a:path w="2286" h="2423">
                  <a:moveTo>
                    <a:pt x="0" y="0"/>
                  </a:moveTo>
                  <a:lnTo>
                    <a:pt x="0" y="2423"/>
                  </a:lnTo>
                </a:path>
              </a:pathLst>
            </a:custGeom>
            <a:ln w="12700" cap="flat">
              <a:solidFill>
                <a:srgbClr val="F1F2F2"/>
              </a:solidFill>
              <a:prstDash val="solid"/>
              <a:round/>
            </a:ln>
          </p:spPr>
          <p:txBody>
            <a:bodyPr rtlCol="0" anchor="ctr"/>
            <a:lstStyle/>
            <a:p>
              <a:endParaRPr lang="en-US"/>
            </a:p>
          </p:txBody>
        </p:sp>
        <p:sp>
          <p:nvSpPr>
            <p:cNvPr id="65" name="Freeform: Shape 64">
              <a:extLst>
                <a:ext uri="{FF2B5EF4-FFF2-40B4-BE49-F238E27FC236}">
                  <a16:creationId xmlns:a16="http://schemas.microsoft.com/office/drawing/2014/main" id="{35A5447A-069C-435C-84B2-346F811F61DA}"/>
                </a:ext>
              </a:extLst>
            </p:cNvPr>
            <p:cNvSpPr/>
            <p:nvPr/>
          </p:nvSpPr>
          <p:spPr>
            <a:xfrm>
              <a:off x="7344287" y="2464672"/>
              <a:ext cx="130484" cy="130484"/>
            </a:xfrm>
            <a:custGeom>
              <a:avLst/>
              <a:gdLst>
                <a:gd name="connsiteX0" fmla="*/ 130485 w 130484"/>
                <a:gd name="connsiteY0" fmla="*/ 65242 h 130484"/>
                <a:gd name="connsiteX1" fmla="*/ 65242 w 130484"/>
                <a:gd name="connsiteY1" fmla="*/ 130485 h 130484"/>
                <a:gd name="connsiteX2" fmla="*/ 0 w 130484"/>
                <a:gd name="connsiteY2" fmla="*/ 65242 h 130484"/>
                <a:gd name="connsiteX3" fmla="*/ 65242 w 130484"/>
                <a:gd name="connsiteY3" fmla="*/ 0 h 130484"/>
                <a:gd name="connsiteX4" fmla="*/ 130485 w 130484"/>
                <a:gd name="connsiteY4" fmla="*/ 65242 h 1304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484" h="130484">
                  <a:moveTo>
                    <a:pt x="130485" y="65242"/>
                  </a:moveTo>
                  <a:cubicBezTo>
                    <a:pt x="130485" y="101275"/>
                    <a:pt x="101275" y="130485"/>
                    <a:pt x="65242" y="130485"/>
                  </a:cubicBezTo>
                  <a:cubicBezTo>
                    <a:pt x="29210" y="130485"/>
                    <a:pt x="0" y="101275"/>
                    <a:pt x="0" y="65242"/>
                  </a:cubicBezTo>
                  <a:cubicBezTo>
                    <a:pt x="0" y="29210"/>
                    <a:pt x="29210" y="0"/>
                    <a:pt x="65242" y="0"/>
                  </a:cubicBezTo>
                  <a:cubicBezTo>
                    <a:pt x="101275" y="0"/>
                    <a:pt x="130485" y="29210"/>
                    <a:pt x="130485" y="65242"/>
                  </a:cubicBezTo>
                  <a:close/>
                </a:path>
              </a:pathLst>
            </a:custGeom>
            <a:noFill/>
            <a:ln w="12700" cap="flat">
              <a:solidFill>
                <a:srgbClr val="527FFF"/>
              </a:solidFill>
              <a:prstDash val="solid"/>
              <a:round/>
            </a:ln>
          </p:spPr>
          <p:txBody>
            <a:bodyPr rtlCol="0" anchor="ctr"/>
            <a:lstStyle/>
            <a:p>
              <a:endParaRPr lang="en-US"/>
            </a:p>
          </p:txBody>
        </p:sp>
        <p:sp>
          <p:nvSpPr>
            <p:cNvPr id="66" name="Freeform: Shape 65">
              <a:extLst>
                <a:ext uri="{FF2B5EF4-FFF2-40B4-BE49-F238E27FC236}">
                  <a16:creationId xmlns:a16="http://schemas.microsoft.com/office/drawing/2014/main" id="{69942F3E-B7FB-40E4-853F-D3119C8C8A18}"/>
                </a:ext>
              </a:extLst>
            </p:cNvPr>
            <p:cNvSpPr/>
            <p:nvPr/>
          </p:nvSpPr>
          <p:spPr>
            <a:xfrm>
              <a:off x="7374896" y="2507146"/>
              <a:ext cx="67962" cy="48326"/>
            </a:xfrm>
            <a:custGeom>
              <a:avLst/>
              <a:gdLst>
                <a:gd name="connsiteX0" fmla="*/ 0 w 67962"/>
                <a:gd name="connsiteY0" fmla="*/ 28689 h 48326"/>
                <a:gd name="connsiteX1" fmla="*/ 19637 w 67962"/>
                <a:gd name="connsiteY1" fmla="*/ 48326 h 48326"/>
                <a:gd name="connsiteX2" fmla="*/ 67963 w 67962"/>
                <a:gd name="connsiteY2" fmla="*/ 0 h 48326"/>
              </a:gdLst>
              <a:ahLst/>
              <a:cxnLst>
                <a:cxn ang="0">
                  <a:pos x="connsiteX0" y="connsiteY0"/>
                </a:cxn>
                <a:cxn ang="0">
                  <a:pos x="connsiteX1" y="connsiteY1"/>
                </a:cxn>
                <a:cxn ang="0">
                  <a:pos x="connsiteX2" y="connsiteY2"/>
                </a:cxn>
              </a:cxnLst>
              <a:rect l="l" t="t" r="r" b="b"/>
              <a:pathLst>
                <a:path w="67962" h="48326">
                  <a:moveTo>
                    <a:pt x="0" y="28689"/>
                  </a:moveTo>
                  <a:lnTo>
                    <a:pt x="19637" y="48326"/>
                  </a:lnTo>
                  <a:lnTo>
                    <a:pt x="67963" y="0"/>
                  </a:lnTo>
                </a:path>
              </a:pathLst>
            </a:custGeom>
            <a:noFill/>
            <a:ln w="12700" cap="flat">
              <a:solidFill>
                <a:srgbClr val="527FFF"/>
              </a:solidFill>
              <a:prstDash val="solid"/>
              <a:round/>
            </a:ln>
          </p:spPr>
          <p:txBody>
            <a:bodyPr rtlCol="0" anchor="ctr"/>
            <a:lstStyle/>
            <a:p>
              <a:endParaRPr lang="en-US"/>
            </a:p>
          </p:txBody>
        </p:sp>
      </p:grpSp>
      <p:grpSp>
        <p:nvGrpSpPr>
          <p:cNvPr id="67" name="Graphic 210">
            <a:extLst>
              <a:ext uri="{FF2B5EF4-FFF2-40B4-BE49-F238E27FC236}">
                <a16:creationId xmlns:a16="http://schemas.microsoft.com/office/drawing/2014/main" id="{4FC4CB96-7633-4D65-AE70-23B2C9B21829}"/>
              </a:ext>
            </a:extLst>
          </p:cNvPr>
          <p:cNvGrpSpPr/>
          <p:nvPr/>
        </p:nvGrpSpPr>
        <p:grpSpPr>
          <a:xfrm>
            <a:off x="3986243" y="2343150"/>
            <a:ext cx="457200" cy="457200"/>
            <a:chOff x="1176338" y="1619250"/>
            <a:chExt cx="457200" cy="457200"/>
          </a:xfrm>
        </p:grpSpPr>
        <p:sp>
          <p:nvSpPr>
            <p:cNvPr id="68" name="Freeform: Shape 67">
              <a:extLst>
                <a:ext uri="{FF2B5EF4-FFF2-40B4-BE49-F238E27FC236}">
                  <a16:creationId xmlns:a16="http://schemas.microsoft.com/office/drawing/2014/main" id="{308681D0-3C27-497B-8A0A-BB8B306187D1}"/>
                </a:ext>
              </a:extLst>
            </p:cNvPr>
            <p:cNvSpPr/>
            <p:nvPr/>
          </p:nvSpPr>
          <p:spPr>
            <a:xfrm>
              <a:off x="1240826" y="1711490"/>
              <a:ext cx="188526" cy="272719"/>
            </a:xfrm>
            <a:custGeom>
              <a:avLst/>
              <a:gdLst>
                <a:gd name="connsiteX0" fmla="*/ 0 w 188526"/>
                <a:gd name="connsiteY0" fmla="*/ 94915 h 272719"/>
                <a:gd name="connsiteX1" fmla="*/ 0 w 188526"/>
                <a:gd name="connsiteY1" fmla="*/ 272720 h 272719"/>
                <a:gd name="connsiteX2" fmla="*/ 188526 w 188526"/>
                <a:gd name="connsiteY2" fmla="*/ 272720 h 272719"/>
                <a:gd name="connsiteX3" fmla="*/ 188526 w 188526"/>
                <a:gd name="connsiteY3" fmla="*/ 0 h 272719"/>
                <a:gd name="connsiteX4" fmla="*/ 0 w 188526"/>
                <a:gd name="connsiteY4" fmla="*/ 0 h 272719"/>
                <a:gd name="connsiteX5" fmla="*/ 0 w 188526"/>
                <a:gd name="connsiteY5" fmla="*/ 93429 h 272719"/>
                <a:gd name="connsiteX6" fmla="*/ 0 w 188526"/>
                <a:gd name="connsiteY6" fmla="*/ 94915 h 272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526" h="272719">
                  <a:moveTo>
                    <a:pt x="0" y="94915"/>
                  </a:moveTo>
                  <a:lnTo>
                    <a:pt x="0" y="272720"/>
                  </a:lnTo>
                  <a:lnTo>
                    <a:pt x="188526" y="272720"/>
                  </a:lnTo>
                  <a:lnTo>
                    <a:pt x="188526" y="0"/>
                  </a:lnTo>
                  <a:lnTo>
                    <a:pt x="0" y="0"/>
                  </a:lnTo>
                  <a:lnTo>
                    <a:pt x="0" y="93429"/>
                  </a:lnTo>
                  <a:lnTo>
                    <a:pt x="0" y="94915"/>
                  </a:lnTo>
                  <a:close/>
                </a:path>
              </a:pathLst>
            </a:custGeom>
            <a:noFill/>
            <a:ln w="12700" cap="flat">
              <a:solidFill>
                <a:srgbClr val="F1F2F2"/>
              </a:solidFill>
              <a:custDash>
                <a:ds d="300000" sp="450000"/>
              </a:custDash>
              <a:round/>
            </a:ln>
          </p:spPr>
          <p:txBody>
            <a:bodyPr rtlCol="0" anchor="ctr"/>
            <a:lstStyle/>
            <a:p>
              <a:endParaRPr lang="en-US"/>
            </a:p>
          </p:txBody>
        </p:sp>
        <p:sp>
          <p:nvSpPr>
            <p:cNvPr id="69" name="Freeform: Shape 68">
              <a:extLst>
                <a:ext uri="{FF2B5EF4-FFF2-40B4-BE49-F238E27FC236}">
                  <a16:creationId xmlns:a16="http://schemas.microsoft.com/office/drawing/2014/main" id="{0915337A-94F6-4829-BF5D-2195BCAFCFE0}"/>
                </a:ext>
              </a:extLst>
            </p:cNvPr>
            <p:cNvSpPr/>
            <p:nvPr/>
          </p:nvSpPr>
          <p:spPr>
            <a:xfrm>
              <a:off x="1305839" y="1795340"/>
              <a:ext cx="16139" cy="2286"/>
            </a:xfrm>
            <a:custGeom>
              <a:avLst/>
              <a:gdLst>
                <a:gd name="connsiteX0" fmla="*/ 0 w 16139"/>
                <a:gd name="connsiteY0" fmla="*/ 0 h 2286"/>
                <a:gd name="connsiteX1" fmla="*/ 16139 w 16139"/>
                <a:gd name="connsiteY1" fmla="*/ 0 h 2286"/>
              </a:gdLst>
              <a:ahLst/>
              <a:cxnLst>
                <a:cxn ang="0">
                  <a:pos x="connsiteX0" y="connsiteY0"/>
                </a:cxn>
                <a:cxn ang="0">
                  <a:pos x="connsiteX1" y="connsiteY1"/>
                </a:cxn>
              </a:cxnLst>
              <a:rect l="l" t="t" r="r" b="b"/>
              <a:pathLst>
                <a:path w="16139" h="2286">
                  <a:moveTo>
                    <a:pt x="0" y="0"/>
                  </a:moveTo>
                  <a:lnTo>
                    <a:pt x="16139" y="0"/>
                  </a:lnTo>
                </a:path>
              </a:pathLst>
            </a:custGeom>
            <a:ln w="12700" cap="flat">
              <a:solidFill>
                <a:srgbClr val="F1F2F2"/>
              </a:solidFill>
              <a:prstDash val="solid"/>
              <a:round/>
            </a:ln>
          </p:spPr>
          <p:txBody>
            <a:bodyPr rtlCol="0" anchor="ctr"/>
            <a:lstStyle/>
            <a:p>
              <a:endParaRPr lang="en-US"/>
            </a:p>
          </p:txBody>
        </p:sp>
        <p:sp>
          <p:nvSpPr>
            <p:cNvPr id="70" name="Freeform: Shape 69">
              <a:extLst>
                <a:ext uri="{FF2B5EF4-FFF2-40B4-BE49-F238E27FC236}">
                  <a16:creationId xmlns:a16="http://schemas.microsoft.com/office/drawing/2014/main" id="{4022B1D3-3F18-433E-AB59-0CDD99DB96F0}"/>
                </a:ext>
              </a:extLst>
            </p:cNvPr>
            <p:cNvSpPr/>
            <p:nvPr/>
          </p:nvSpPr>
          <p:spPr>
            <a:xfrm>
              <a:off x="1270201" y="1749872"/>
              <a:ext cx="129776" cy="45468"/>
            </a:xfrm>
            <a:custGeom>
              <a:avLst/>
              <a:gdLst>
                <a:gd name="connsiteX0" fmla="*/ 63871 w 129776"/>
                <a:gd name="connsiteY0" fmla="*/ 45469 h 45468"/>
                <a:gd name="connsiteX1" fmla="*/ 129776 w 129776"/>
                <a:gd name="connsiteY1" fmla="*/ 45469 h 45468"/>
                <a:gd name="connsiteX2" fmla="*/ 129776 w 129776"/>
                <a:gd name="connsiteY2" fmla="*/ 0 h 45468"/>
                <a:gd name="connsiteX3" fmla="*/ 0 w 129776"/>
                <a:gd name="connsiteY3" fmla="*/ 0 h 45468"/>
                <a:gd name="connsiteX4" fmla="*/ 0 w 129776"/>
                <a:gd name="connsiteY4" fmla="*/ 45469 h 45468"/>
                <a:gd name="connsiteX5" fmla="*/ 22723 w 129776"/>
                <a:gd name="connsiteY5" fmla="*/ 45469 h 45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9776" h="45468">
                  <a:moveTo>
                    <a:pt x="63871" y="45469"/>
                  </a:moveTo>
                  <a:lnTo>
                    <a:pt x="129776" y="45469"/>
                  </a:lnTo>
                  <a:lnTo>
                    <a:pt x="129776" y="0"/>
                  </a:lnTo>
                  <a:lnTo>
                    <a:pt x="0" y="0"/>
                  </a:lnTo>
                  <a:lnTo>
                    <a:pt x="0" y="45469"/>
                  </a:lnTo>
                  <a:lnTo>
                    <a:pt x="22723" y="45469"/>
                  </a:lnTo>
                </a:path>
              </a:pathLst>
            </a:custGeom>
            <a:noFill/>
            <a:ln w="12700" cap="flat">
              <a:solidFill>
                <a:srgbClr val="F1F2F2"/>
              </a:solidFill>
              <a:prstDash val="solid"/>
              <a:round/>
            </a:ln>
          </p:spPr>
          <p:txBody>
            <a:bodyPr rtlCol="0" anchor="ctr"/>
            <a:lstStyle/>
            <a:p>
              <a:endParaRPr lang="en-US"/>
            </a:p>
          </p:txBody>
        </p:sp>
        <p:sp>
          <p:nvSpPr>
            <p:cNvPr id="71" name="Freeform: Shape 70">
              <a:extLst>
                <a:ext uri="{FF2B5EF4-FFF2-40B4-BE49-F238E27FC236}">
                  <a16:creationId xmlns:a16="http://schemas.microsoft.com/office/drawing/2014/main" id="{BB9E4EEB-FD86-472E-B242-C78660B6664F}"/>
                </a:ext>
              </a:extLst>
            </p:cNvPr>
            <p:cNvSpPr/>
            <p:nvPr/>
          </p:nvSpPr>
          <p:spPr>
            <a:xfrm rot="10800000">
              <a:off x="1270201" y="1829447"/>
              <a:ext cx="129776" cy="45468"/>
            </a:xfrm>
            <a:custGeom>
              <a:avLst/>
              <a:gdLst>
                <a:gd name="connsiteX0" fmla="*/ 0 w 129776"/>
                <a:gd name="connsiteY0" fmla="*/ 0 h 45468"/>
                <a:gd name="connsiteX1" fmla="*/ 129776 w 129776"/>
                <a:gd name="connsiteY1" fmla="*/ 0 h 45468"/>
                <a:gd name="connsiteX2" fmla="*/ 129776 w 129776"/>
                <a:gd name="connsiteY2" fmla="*/ 45469 h 45468"/>
                <a:gd name="connsiteX3" fmla="*/ 0 w 129776"/>
                <a:gd name="connsiteY3" fmla="*/ 45469 h 45468"/>
              </a:gdLst>
              <a:ahLst/>
              <a:cxnLst>
                <a:cxn ang="0">
                  <a:pos x="connsiteX0" y="connsiteY0"/>
                </a:cxn>
                <a:cxn ang="0">
                  <a:pos x="connsiteX1" y="connsiteY1"/>
                </a:cxn>
                <a:cxn ang="0">
                  <a:pos x="connsiteX2" y="connsiteY2"/>
                </a:cxn>
                <a:cxn ang="0">
                  <a:pos x="connsiteX3" y="connsiteY3"/>
                </a:cxn>
              </a:cxnLst>
              <a:rect l="l" t="t" r="r" b="b"/>
              <a:pathLst>
                <a:path w="129776" h="45468">
                  <a:moveTo>
                    <a:pt x="0" y="0"/>
                  </a:moveTo>
                  <a:lnTo>
                    <a:pt x="129776" y="0"/>
                  </a:lnTo>
                  <a:lnTo>
                    <a:pt x="129776" y="45469"/>
                  </a:lnTo>
                  <a:lnTo>
                    <a:pt x="0" y="45469"/>
                  </a:lnTo>
                  <a:close/>
                </a:path>
              </a:pathLst>
            </a:custGeom>
            <a:noFill/>
            <a:ln w="12700" cap="flat">
              <a:solidFill>
                <a:srgbClr val="F1F2F2"/>
              </a:solidFill>
              <a:prstDash val="solid"/>
              <a:round/>
            </a:ln>
          </p:spPr>
          <p:txBody>
            <a:bodyPr rtlCol="0" anchor="ctr"/>
            <a:lstStyle/>
            <a:p>
              <a:endParaRPr lang="en-US"/>
            </a:p>
          </p:txBody>
        </p:sp>
        <p:sp>
          <p:nvSpPr>
            <p:cNvPr id="72" name="Freeform: Shape 71">
              <a:extLst>
                <a:ext uri="{FF2B5EF4-FFF2-40B4-BE49-F238E27FC236}">
                  <a16:creationId xmlns:a16="http://schemas.microsoft.com/office/drawing/2014/main" id="{17691DE7-1B30-436B-B7C0-4A03FBC3521C}"/>
                </a:ext>
              </a:extLst>
            </p:cNvPr>
            <p:cNvSpPr/>
            <p:nvPr/>
          </p:nvSpPr>
          <p:spPr>
            <a:xfrm rot="10800000">
              <a:off x="1270201" y="1909023"/>
              <a:ext cx="129776" cy="45468"/>
            </a:xfrm>
            <a:custGeom>
              <a:avLst/>
              <a:gdLst>
                <a:gd name="connsiteX0" fmla="*/ 0 w 129776"/>
                <a:gd name="connsiteY0" fmla="*/ 0 h 45468"/>
                <a:gd name="connsiteX1" fmla="*/ 129776 w 129776"/>
                <a:gd name="connsiteY1" fmla="*/ 0 h 45468"/>
                <a:gd name="connsiteX2" fmla="*/ 129776 w 129776"/>
                <a:gd name="connsiteY2" fmla="*/ 45469 h 45468"/>
                <a:gd name="connsiteX3" fmla="*/ 0 w 129776"/>
                <a:gd name="connsiteY3" fmla="*/ 45469 h 45468"/>
              </a:gdLst>
              <a:ahLst/>
              <a:cxnLst>
                <a:cxn ang="0">
                  <a:pos x="connsiteX0" y="connsiteY0"/>
                </a:cxn>
                <a:cxn ang="0">
                  <a:pos x="connsiteX1" y="connsiteY1"/>
                </a:cxn>
                <a:cxn ang="0">
                  <a:pos x="connsiteX2" y="connsiteY2"/>
                </a:cxn>
                <a:cxn ang="0">
                  <a:pos x="connsiteX3" y="connsiteY3"/>
                </a:cxn>
              </a:cxnLst>
              <a:rect l="l" t="t" r="r" b="b"/>
              <a:pathLst>
                <a:path w="129776" h="45468">
                  <a:moveTo>
                    <a:pt x="0" y="0"/>
                  </a:moveTo>
                  <a:lnTo>
                    <a:pt x="129776" y="0"/>
                  </a:lnTo>
                  <a:lnTo>
                    <a:pt x="129776" y="45469"/>
                  </a:lnTo>
                  <a:lnTo>
                    <a:pt x="0" y="45469"/>
                  </a:lnTo>
                  <a:close/>
                </a:path>
              </a:pathLst>
            </a:custGeom>
            <a:noFill/>
            <a:ln w="12700" cap="flat">
              <a:solidFill>
                <a:srgbClr val="F1F2F2"/>
              </a:solidFill>
              <a:prstDash val="solid"/>
              <a:round/>
            </a:ln>
          </p:spPr>
          <p:txBody>
            <a:bodyPr rtlCol="0" anchor="ctr"/>
            <a:lstStyle/>
            <a:p>
              <a:endParaRPr lang="en-US"/>
            </a:p>
          </p:txBody>
        </p:sp>
        <p:sp>
          <p:nvSpPr>
            <p:cNvPr id="73" name="Freeform: Shape 72">
              <a:extLst>
                <a:ext uri="{FF2B5EF4-FFF2-40B4-BE49-F238E27FC236}">
                  <a16:creationId xmlns:a16="http://schemas.microsoft.com/office/drawing/2014/main" id="{8F63D413-B37B-4B4B-B3AA-EE14890F31C9}"/>
                </a:ext>
              </a:extLst>
            </p:cNvPr>
            <p:cNvSpPr/>
            <p:nvPr/>
          </p:nvSpPr>
          <p:spPr>
            <a:xfrm>
              <a:off x="1432370" y="1847987"/>
              <a:ext cx="50474" cy="2286"/>
            </a:xfrm>
            <a:custGeom>
              <a:avLst/>
              <a:gdLst>
                <a:gd name="connsiteX0" fmla="*/ 0 w 50474"/>
                <a:gd name="connsiteY0" fmla="*/ 0 h 2286"/>
                <a:gd name="connsiteX1" fmla="*/ 50475 w 50474"/>
                <a:gd name="connsiteY1" fmla="*/ 0 h 2286"/>
              </a:gdLst>
              <a:ahLst/>
              <a:cxnLst>
                <a:cxn ang="0">
                  <a:pos x="connsiteX0" y="connsiteY0"/>
                </a:cxn>
                <a:cxn ang="0">
                  <a:pos x="connsiteX1" y="connsiteY1"/>
                </a:cxn>
              </a:cxnLst>
              <a:rect l="l" t="t" r="r" b="b"/>
              <a:pathLst>
                <a:path w="50474" h="2286">
                  <a:moveTo>
                    <a:pt x="0" y="0"/>
                  </a:moveTo>
                  <a:lnTo>
                    <a:pt x="50475" y="0"/>
                  </a:lnTo>
                </a:path>
              </a:pathLst>
            </a:custGeom>
            <a:ln w="12700" cap="flat">
              <a:solidFill>
                <a:srgbClr val="527FFF"/>
              </a:solidFill>
              <a:prstDash val="solid"/>
              <a:round/>
            </a:ln>
          </p:spPr>
          <p:txBody>
            <a:bodyPr rtlCol="0" anchor="ctr"/>
            <a:lstStyle/>
            <a:p>
              <a:endParaRPr lang="en-US"/>
            </a:p>
          </p:txBody>
        </p:sp>
        <p:sp>
          <p:nvSpPr>
            <p:cNvPr id="74" name="Freeform: Shape 73">
              <a:extLst>
                <a:ext uri="{FF2B5EF4-FFF2-40B4-BE49-F238E27FC236}">
                  <a16:creationId xmlns:a16="http://schemas.microsoft.com/office/drawing/2014/main" id="{2ED0A850-C8D0-4C06-82A6-56B490CBB37C}"/>
                </a:ext>
              </a:extLst>
            </p:cNvPr>
            <p:cNvSpPr/>
            <p:nvPr/>
          </p:nvSpPr>
          <p:spPr>
            <a:xfrm>
              <a:off x="1480444" y="1748203"/>
              <a:ext cx="2286" cy="199019"/>
            </a:xfrm>
            <a:custGeom>
              <a:avLst/>
              <a:gdLst>
                <a:gd name="connsiteX0" fmla="*/ 0 w 2286"/>
                <a:gd name="connsiteY0" fmla="*/ 199019 h 199019"/>
                <a:gd name="connsiteX1" fmla="*/ 0 w 2286"/>
                <a:gd name="connsiteY1" fmla="*/ 0 h 199019"/>
              </a:gdLst>
              <a:ahLst/>
              <a:cxnLst>
                <a:cxn ang="0">
                  <a:pos x="connsiteX0" y="connsiteY0"/>
                </a:cxn>
                <a:cxn ang="0">
                  <a:pos x="connsiteX1" y="connsiteY1"/>
                </a:cxn>
              </a:cxnLst>
              <a:rect l="l" t="t" r="r" b="b"/>
              <a:pathLst>
                <a:path w="2286" h="199019">
                  <a:moveTo>
                    <a:pt x="0" y="199019"/>
                  </a:moveTo>
                  <a:lnTo>
                    <a:pt x="0" y="0"/>
                  </a:lnTo>
                </a:path>
              </a:pathLst>
            </a:custGeom>
            <a:ln w="12700" cap="flat">
              <a:solidFill>
                <a:srgbClr val="527FFF"/>
              </a:solidFill>
              <a:prstDash val="solid"/>
              <a:round/>
            </a:ln>
          </p:spPr>
          <p:txBody>
            <a:bodyPr rtlCol="0" anchor="ctr"/>
            <a:lstStyle/>
            <a:p>
              <a:endParaRPr lang="en-US"/>
            </a:p>
          </p:txBody>
        </p:sp>
        <p:sp>
          <p:nvSpPr>
            <p:cNvPr id="75" name="Freeform: Shape 74">
              <a:extLst>
                <a:ext uri="{FF2B5EF4-FFF2-40B4-BE49-F238E27FC236}">
                  <a16:creationId xmlns:a16="http://schemas.microsoft.com/office/drawing/2014/main" id="{67BC9B3C-A07E-485D-909A-64F74E27EA62}"/>
                </a:ext>
              </a:extLst>
            </p:cNvPr>
            <p:cNvSpPr/>
            <p:nvPr/>
          </p:nvSpPr>
          <p:spPr>
            <a:xfrm>
              <a:off x="1479530" y="1750740"/>
              <a:ext cx="46611" cy="2286"/>
            </a:xfrm>
            <a:custGeom>
              <a:avLst/>
              <a:gdLst>
                <a:gd name="connsiteX0" fmla="*/ 46612 w 46611"/>
                <a:gd name="connsiteY0" fmla="*/ 0 h 2286"/>
                <a:gd name="connsiteX1" fmla="*/ 0 w 46611"/>
                <a:gd name="connsiteY1" fmla="*/ 0 h 2286"/>
              </a:gdLst>
              <a:ahLst/>
              <a:cxnLst>
                <a:cxn ang="0">
                  <a:pos x="connsiteX0" y="connsiteY0"/>
                </a:cxn>
                <a:cxn ang="0">
                  <a:pos x="connsiteX1" y="connsiteY1"/>
                </a:cxn>
              </a:cxnLst>
              <a:rect l="l" t="t" r="r" b="b"/>
              <a:pathLst>
                <a:path w="46611" h="2286">
                  <a:moveTo>
                    <a:pt x="46612" y="0"/>
                  </a:moveTo>
                  <a:lnTo>
                    <a:pt x="0" y="0"/>
                  </a:lnTo>
                </a:path>
              </a:pathLst>
            </a:custGeom>
            <a:ln w="12700" cap="flat">
              <a:solidFill>
                <a:srgbClr val="527FFF"/>
              </a:solidFill>
              <a:prstDash val="solid"/>
              <a:round/>
            </a:ln>
          </p:spPr>
          <p:txBody>
            <a:bodyPr rtlCol="0" anchor="ctr"/>
            <a:lstStyle/>
            <a:p>
              <a:endParaRPr lang="en-US"/>
            </a:p>
          </p:txBody>
        </p:sp>
        <p:sp>
          <p:nvSpPr>
            <p:cNvPr id="76" name="Freeform: Shape 75">
              <a:extLst>
                <a:ext uri="{FF2B5EF4-FFF2-40B4-BE49-F238E27FC236}">
                  <a16:creationId xmlns:a16="http://schemas.microsoft.com/office/drawing/2014/main" id="{8326A120-D75F-4A8A-84AD-30B8826973A2}"/>
                </a:ext>
              </a:extLst>
            </p:cNvPr>
            <p:cNvSpPr/>
            <p:nvPr/>
          </p:nvSpPr>
          <p:spPr>
            <a:xfrm>
              <a:off x="1526141" y="1729183"/>
              <a:ext cx="42885" cy="42885"/>
            </a:xfrm>
            <a:custGeom>
              <a:avLst/>
              <a:gdLst>
                <a:gd name="connsiteX0" fmla="*/ 42885 w 42885"/>
                <a:gd name="connsiteY0" fmla="*/ 21443 h 42885"/>
                <a:gd name="connsiteX1" fmla="*/ 21443 w 42885"/>
                <a:gd name="connsiteY1" fmla="*/ 42885 h 42885"/>
                <a:gd name="connsiteX2" fmla="*/ 0 w 42885"/>
                <a:gd name="connsiteY2" fmla="*/ 21443 h 42885"/>
                <a:gd name="connsiteX3" fmla="*/ 21443 w 42885"/>
                <a:gd name="connsiteY3" fmla="*/ 0 h 42885"/>
                <a:gd name="connsiteX4" fmla="*/ 42885 w 42885"/>
                <a:gd name="connsiteY4" fmla="*/ 21443 h 428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885" h="42885">
                  <a:moveTo>
                    <a:pt x="42885" y="21443"/>
                  </a:moveTo>
                  <a:cubicBezTo>
                    <a:pt x="42885" y="33285"/>
                    <a:pt x="33285" y="42885"/>
                    <a:pt x="21443" y="42885"/>
                  </a:cubicBezTo>
                  <a:cubicBezTo>
                    <a:pt x="9600" y="42885"/>
                    <a:pt x="0" y="33285"/>
                    <a:pt x="0" y="21443"/>
                  </a:cubicBezTo>
                  <a:cubicBezTo>
                    <a:pt x="0" y="9600"/>
                    <a:pt x="9600" y="0"/>
                    <a:pt x="21443" y="0"/>
                  </a:cubicBezTo>
                  <a:cubicBezTo>
                    <a:pt x="33285" y="0"/>
                    <a:pt x="42885" y="9600"/>
                    <a:pt x="42885" y="21443"/>
                  </a:cubicBezTo>
                  <a:close/>
                </a:path>
              </a:pathLst>
            </a:custGeom>
            <a:noFill/>
            <a:ln w="12700" cap="flat">
              <a:solidFill>
                <a:srgbClr val="527FFF"/>
              </a:solidFill>
              <a:prstDash val="solid"/>
              <a:round/>
            </a:ln>
          </p:spPr>
          <p:txBody>
            <a:bodyPr rtlCol="0" anchor="ctr"/>
            <a:lstStyle/>
            <a:p>
              <a:endParaRPr lang="en-US"/>
            </a:p>
          </p:txBody>
        </p:sp>
        <p:sp>
          <p:nvSpPr>
            <p:cNvPr id="77" name="Freeform: Shape 76">
              <a:extLst>
                <a:ext uri="{FF2B5EF4-FFF2-40B4-BE49-F238E27FC236}">
                  <a16:creationId xmlns:a16="http://schemas.microsoft.com/office/drawing/2014/main" id="{A698F317-D1EA-4C55-B130-6A4E69FA247C}"/>
                </a:ext>
              </a:extLst>
            </p:cNvPr>
            <p:cNvSpPr/>
            <p:nvPr/>
          </p:nvSpPr>
          <p:spPr>
            <a:xfrm>
              <a:off x="1479530" y="1945187"/>
              <a:ext cx="46611" cy="2286"/>
            </a:xfrm>
            <a:custGeom>
              <a:avLst/>
              <a:gdLst>
                <a:gd name="connsiteX0" fmla="*/ 46612 w 46611"/>
                <a:gd name="connsiteY0" fmla="*/ 0 h 2286"/>
                <a:gd name="connsiteX1" fmla="*/ 0 w 46611"/>
                <a:gd name="connsiteY1" fmla="*/ 0 h 2286"/>
              </a:gdLst>
              <a:ahLst/>
              <a:cxnLst>
                <a:cxn ang="0">
                  <a:pos x="connsiteX0" y="connsiteY0"/>
                </a:cxn>
                <a:cxn ang="0">
                  <a:pos x="connsiteX1" y="connsiteY1"/>
                </a:cxn>
              </a:cxnLst>
              <a:rect l="l" t="t" r="r" b="b"/>
              <a:pathLst>
                <a:path w="46611" h="2286">
                  <a:moveTo>
                    <a:pt x="46612" y="0"/>
                  </a:moveTo>
                  <a:lnTo>
                    <a:pt x="0" y="0"/>
                  </a:lnTo>
                </a:path>
              </a:pathLst>
            </a:custGeom>
            <a:ln w="12700" cap="flat">
              <a:solidFill>
                <a:srgbClr val="527FFF"/>
              </a:solidFill>
              <a:prstDash val="solid"/>
              <a:round/>
            </a:ln>
          </p:spPr>
          <p:txBody>
            <a:bodyPr rtlCol="0" anchor="ctr"/>
            <a:lstStyle/>
            <a:p>
              <a:endParaRPr lang="en-US"/>
            </a:p>
          </p:txBody>
        </p:sp>
        <p:sp>
          <p:nvSpPr>
            <p:cNvPr id="78" name="Freeform: Shape 77">
              <a:extLst>
                <a:ext uri="{FF2B5EF4-FFF2-40B4-BE49-F238E27FC236}">
                  <a16:creationId xmlns:a16="http://schemas.microsoft.com/office/drawing/2014/main" id="{97565298-26C1-49D4-A896-EFD580252D84}"/>
                </a:ext>
              </a:extLst>
            </p:cNvPr>
            <p:cNvSpPr/>
            <p:nvPr/>
          </p:nvSpPr>
          <p:spPr>
            <a:xfrm>
              <a:off x="1526141" y="1923630"/>
              <a:ext cx="42885" cy="42885"/>
            </a:xfrm>
            <a:custGeom>
              <a:avLst/>
              <a:gdLst>
                <a:gd name="connsiteX0" fmla="*/ 42885 w 42885"/>
                <a:gd name="connsiteY0" fmla="*/ 21443 h 42885"/>
                <a:gd name="connsiteX1" fmla="*/ 21443 w 42885"/>
                <a:gd name="connsiteY1" fmla="*/ 42885 h 42885"/>
                <a:gd name="connsiteX2" fmla="*/ 0 w 42885"/>
                <a:gd name="connsiteY2" fmla="*/ 21443 h 42885"/>
                <a:gd name="connsiteX3" fmla="*/ 21443 w 42885"/>
                <a:gd name="connsiteY3" fmla="*/ 0 h 42885"/>
                <a:gd name="connsiteX4" fmla="*/ 42885 w 42885"/>
                <a:gd name="connsiteY4" fmla="*/ 21443 h 428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885" h="42885">
                  <a:moveTo>
                    <a:pt x="42885" y="21443"/>
                  </a:moveTo>
                  <a:cubicBezTo>
                    <a:pt x="42885" y="33285"/>
                    <a:pt x="33285" y="42885"/>
                    <a:pt x="21443" y="42885"/>
                  </a:cubicBezTo>
                  <a:cubicBezTo>
                    <a:pt x="9600" y="42885"/>
                    <a:pt x="0" y="33285"/>
                    <a:pt x="0" y="21443"/>
                  </a:cubicBezTo>
                  <a:cubicBezTo>
                    <a:pt x="0" y="9600"/>
                    <a:pt x="9600" y="0"/>
                    <a:pt x="21443" y="0"/>
                  </a:cubicBezTo>
                  <a:cubicBezTo>
                    <a:pt x="33285" y="0"/>
                    <a:pt x="42885" y="9600"/>
                    <a:pt x="42885" y="21443"/>
                  </a:cubicBezTo>
                  <a:close/>
                </a:path>
              </a:pathLst>
            </a:custGeom>
            <a:noFill/>
            <a:ln w="12700" cap="flat">
              <a:solidFill>
                <a:srgbClr val="527FFF"/>
              </a:solidFill>
              <a:prstDash val="solid"/>
              <a:round/>
            </a:ln>
          </p:spPr>
          <p:txBody>
            <a:bodyPr rtlCol="0" anchor="ctr"/>
            <a:lstStyle/>
            <a:p>
              <a:endParaRPr lang="en-US"/>
            </a:p>
          </p:txBody>
        </p:sp>
        <p:sp>
          <p:nvSpPr>
            <p:cNvPr id="79" name="Freeform: Shape 78">
              <a:extLst>
                <a:ext uri="{FF2B5EF4-FFF2-40B4-BE49-F238E27FC236}">
                  <a16:creationId xmlns:a16="http://schemas.microsoft.com/office/drawing/2014/main" id="{D37E28F6-1E4D-4A5D-BC30-36DAB48158DE}"/>
                </a:ext>
              </a:extLst>
            </p:cNvPr>
            <p:cNvSpPr/>
            <p:nvPr/>
          </p:nvSpPr>
          <p:spPr>
            <a:xfrm>
              <a:off x="1479530" y="1847964"/>
              <a:ext cx="46611" cy="2286"/>
            </a:xfrm>
            <a:custGeom>
              <a:avLst/>
              <a:gdLst>
                <a:gd name="connsiteX0" fmla="*/ 46612 w 46611"/>
                <a:gd name="connsiteY0" fmla="*/ 0 h 2286"/>
                <a:gd name="connsiteX1" fmla="*/ 0 w 46611"/>
                <a:gd name="connsiteY1" fmla="*/ 0 h 2286"/>
              </a:gdLst>
              <a:ahLst/>
              <a:cxnLst>
                <a:cxn ang="0">
                  <a:pos x="connsiteX0" y="connsiteY0"/>
                </a:cxn>
                <a:cxn ang="0">
                  <a:pos x="connsiteX1" y="connsiteY1"/>
                </a:cxn>
              </a:cxnLst>
              <a:rect l="l" t="t" r="r" b="b"/>
              <a:pathLst>
                <a:path w="46611" h="2286">
                  <a:moveTo>
                    <a:pt x="46612" y="0"/>
                  </a:moveTo>
                  <a:lnTo>
                    <a:pt x="0" y="0"/>
                  </a:lnTo>
                </a:path>
              </a:pathLst>
            </a:custGeom>
            <a:ln w="12700" cap="flat">
              <a:solidFill>
                <a:srgbClr val="527FFF"/>
              </a:solidFill>
              <a:prstDash val="solid"/>
              <a:round/>
            </a:ln>
          </p:spPr>
          <p:txBody>
            <a:bodyPr rtlCol="0" anchor="ctr"/>
            <a:lstStyle/>
            <a:p>
              <a:endParaRPr lang="en-US"/>
            </a:p>
          </p:txBody>
        </p:sp>
        <p:sp>
          <p:nvSpPr>
            <p:cNvPr id="80" name="Freeform: Shape 79">
              <a:extLst>
                <a:ext uri="{FF2B5EF4-FFF2-40B4-BE49-F238E27FC236}">
                  <a16:creationId xmlns:a16="http://schemas.microsoft.com/office/drawing/2014/main" id="{78D7249D-539A-489D-88B6-CD66FCE228BA}"/>
                </a:ext>
              </a:extLst>
            </p:cNvPr>
            <p:cNvSpPr/>
            <p:nvPr/>
          </p:nvSpPr>
          <p:spPr>
            <a:xfrm>
              <a:off x="1526141" y="1826407"/>
              <a:ext cx="42885" cy="42885"/>
            </a:xfrm>
            <a:custGeom>
              <a:avLst/>
              <a:gdLst>
                <a:gd name="connsiteX0" fmla="*/ 42885 w 42885"/>
                <a:gd name="connsiteY0" fmla="*/ 21443 h 42885"/>
                <a:gd name="connsiteX1" fmla="*/ 21443 w 42885"/>
                <a:gd name="connsiteY1" fmla="*/ 42885 h 42885"/>
                <a:gd name="connsiteX2" fmla="*/ 0 w 42885"/>
                <a:gd name="connsiteY2" fmla="*/ 21443 h 42885"/>
                <a:gd name="connsiteX3" fmla="*/ 21443 w 42885"/>
                <a:gd name="connsiteY3" fmla="*/ 0 h 42885"/>
                <a:gd name="connsiteX4" fmla="*/ 42885 w 42885"/>
                <a:gd name="connsiteY4" fmla="*/ 21443 h 428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885" h="42885">
                  <a:moveTo>
                    <a:pt x="42885" y="21443"/>
                  </a:moveTo>
                  <a:cubicBezTo>
                    <a:pt x="42885" y="33285"/>
                    <a:pt x="33285" y="42885"/>
                    <a:pt x="21443" y="42885"/>
                  </a:cubicBezTo>
                  <a:cubicBezTo>
                    <a:pt x="9600" y="42885"/>
                    <a:pt x="0" y="33285"/>
                    <a:pt x="0" y="21443"/>
                  </a:cubicBezTo>
                  <a:cubicBezTo>
                    <a:pt x="0" y="9600"/>
                    <a:pt x="9600" y="0"/>
                    <a:pt x="21443" y="0"/>
                  </a:cubicBezTo>
                  <a:cubicBezTo>
                    <a:pt x="33285" y="0"/>
                    <a:pt x="42885" y="9600"/>
                    <a:pt x="42885" y="21443"/>
                  </a:cubicBezTo>
                  <a:close/>
                </a:path>
              </a:pathLst>
            </a:custGeom>
            <a:noFill/>
            <a:ln w="12700" cap="flat">
              <a:solidFill>
                <a:srgbClr val="527FFF"/>
              </a:solidFill>
              <a:prstDash val="solid"/>
              <a:round/>
            </a:ln>
          </p:spPr>
          <p:txBody>
            <a:bodyPr rtlCol="0" anchor="ctr"/>
            <a:lstStyle/>
            <a:p>
              <a:endParaRPr lang="en-US"/>
            </a:p>
          </p:txBody>
        </p:sp>
      </p:grpSp>
      <p:grpSp>
        <p:nvGrpSpPr>
          <p:cNvPr id="81" name="Graphic 4965">
            <a:extLst>
              <a:ext uri="{FF2B5EF4-FFF2-40B4-BE49-F238E27FC236}">
                <a16:creationId xmlns:a16="http://schemas.microsoft.com/office/drawing/2014/main" id="{1E118723-5D5D-41C1-A5E9-87FEDFCC487F}"/>
              </a:ext>
            </a:extLst>
          </p:cNvPr>
          <p:cNvGrpSpPr/>
          <p:nvPr/>
        </p:nvGrpSpPr>
        <p:grpSpPr>
          <a:xfrm>
            <a:off x="4023110" y="1608893"/>
            <a:ext cx="229917" cy="330058"/>
            <a:chOff x="-810320" y="-647795"/>
            <a:chExt cx="684277" cy="982315"/>
          </a:xfrm>
        </p:grpSpPr>
        <p:sp>
          <p:nvSpPr>
            <p:cNvPr id="91" name="Freeform: Shape 90">
              <a:extLst>
                <a:ext uri="{FF2B5EF4-FFF2-40B4-BE49-F238E27FC236}">
                  <a16:creationId xmlns:a16="http://schemas.microsoft.com/office/drawing/2014/main" id="{F82F8307-7619-4205-9E72-19058048D88F}"/>
                </a:ext>
              </a:extLst>
            </p:cNvPr>
            <p:cNvSpPr/>
            <p:nvPr/>
          </p:nvSpPr>
          <p:spPr>
            <a:xfrm>
              <a:off x="-810320" y="-647701"/>
              <a:ext cx="684277" cy="982221"/>
            </a:xfrm>
            <a:custGeom>
              <a:avLst/>
              <a:gdLst>
                <a:gd name="connsiteX0" fmla="*/ 2 w 684277"/>
                <a:gd name="connsiteY0" fmla="*/ 955168 h 982221"/>
                <a:gd name="connsiteX1" fmla="*/ 2 w 684277"/>
                <a:gd name="connsiteY1" fmla="*/ 26672 h 982221"/>
                <a:gd name="connsiteX2" fmla="*/ 26860 w 684277"/>
                <a:gd name="connsiteY2" fmla="*/ 0 h 982221"/>
                <a:gd name="connsiteX3" fmla="*/ 27053 w 684277"/>
                <a:gd name="connsiteY3" fmla="*/ 2 h 982221"/>
                <a:gd name="connsiteX4" fmla="*/ 455678 w 684277"/>
                <a:gd name="connsiteY4" fmla="*/ 1 h 982221"/>
                <a:gd name="connsiteX5" fmla="*/ 684278 w 684277"/>
                <a:gd name="connsiteY5" fmla="*/ 228601 h 982221"/>
                <a:gd name="connsiteX6" fmla="*/ 684278 w 684277"/>
                <a:gd name="connsiteY6" fmla="*/ 955454 h 982221"/>
                <a:gd name="connsiteX7" fmla="*/ 657512 w 684277"/>
                <a:gd name="connsiteY7" fmla="*/ 982219 h 982221"/>
                <a:gd name="connsiteX8" fmla="*/ 27052 w 684277"/>
                <a:gd name="connsiteY8" fmla="*/ 982219 h 982221"/>
                <a:gd name="connsiteX9" fmla="*/ 2 w 684277"/>
                <a:gd name="connsiteY9" fmla="*/ 955743 h 982221"/>
                <a:gd name="connsiteX10" fmla="*/ 2 w 684277"/>
                <a:gd name="connsiteY10" fmla="*/ 955168 h 98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84277" h="982221">
                  <a:moveTo>
                    <a:pt x="2" y="955168"/>
                  </a:moveTo>
                  <a:lnTo>
                    <a:pt x="2" y="26672"/>
                  </a:lnTo>
                  <a:cubicBezTo>
                    <a:pt x="53" y="11890"/>
                    <a:pt x="12078" y="-52"/>
                    <a:pt x="26860" y="0"/>
                  </a:cubicBezTo>
                  <a:cubicBezTo>
                    <a:pt x="26924" y="0"/>
                    <a:pt x="26988" y="1"/>
                    <a:pt x="27053" y="2"/>
                  </a:cubicBezTo>
                  <a:lnTo>
                    <a:pt x="455678" y="1"/>
                  </a:lnTo>
                  <a:lnTo>
                    <a:pt x="684278" y="228601"/>
                  </a:lnTo>
                  <a:lnTo>
                    <a:pt x="684278" y="955454"/>
                  </a:lnTo>
                  <a:cubicBezTo>
                    <a:pt x="684278" y="970236"/>
                    <a:pt x="672294" y="982219"/>
                    <a:pt x="657512" y="982219"/>
                  </a:cubicBezTo>
                  <a:lnTo>
                    <a:pt x="27052" y="982219"/>
                  </a:lnTo>
                  <a:cubicBezTo>
                    <a:pt x="12271" y="982378"/>
                    <a:pt x="160" y="970524"/>
                    <a:pt x="2" y="955743"/>
                  </a:cubicBezTo>
                  <a:cubicBezTo>
                    <a:pt x="-1" y="955551"/>
                    <a:pt x="-1" y="955360"/>
                    <a:pt x="2" y="955168"/>
                  </a:cubicBezTo>
                  <a:close/>
                </a:path>
              </a:pathLst>
            </a:custGeom>
            <a:noFill/>
            <a:ln w="12700" cap="flat">
              <a:solidFill>
                <a:srgbClr val="FFFFFF"/>
              </a:solidFill>
              <a:prstDash val="solid"/>
              <a:round/>
            </a:ln>
          </p:spPr>
          <p:txBody>
            <a:bodyPr rtlCol="0" anchor="ctr"/>
            <a:lstStyle/>
            <a:p>
              <a:endParaRPr lang="en-US" dirty="0"/>
            </a:p>
          </p:txBody>
        </p:sp>
        <p:sp>
          <p:nvSpPr>
            <p:cNvPr id="92" name="Freeform: Shape 91">
              <a:extLst>
                <a:ext uri="{FF2B5EF4-FFF2-40B4-BE49-F238E27FC236}">
                  <a16:creationId xmlns:a16="http://schemas.microsoft.com/office/drawing/2014/main" id="{2A13D69A-F197-4AD2-9DFD-6931FF4C1E4F}"/>
                </a:ext>
              </a:extLst>
            </p:cNvPr>
            <p:cNvSpPr/>
            <p:nvPr/>
          </p:nvSpPr>
          <p:spPr>
            <a:xfrm>
              <a:off x="-354452" y="-647795"/>
              <a:ext cx="228409" cy="228409"/>
            </a:xfrm>
            <a:custGeom>
              <a:avLst/>
              <a:gdLst>
                <a:gd name="connsiteX0" fmla="*/ 0 w 228409"/>
                <a:gd name="connsiteY0" fmla="*/ 228410 h 228409"/>
                <a:gd name="connsiteX1" fmla="*/ 228409 w 228409"/>
                <a:gd name="connsiteY1" fmla="*/ 228410 h 228409"/>
                <a:gd name="connsiteX2" fmla="*/ 0 w 228409"/>
                <a:gd name="connsiteY2" fmla="*/ 0 h 228409"/>
                <a:gd name="connsiteX3" fmla="*/ 0 w 228409"/>
                <a:gd name="connsiteY3" fmla="*/ 228410 h 228409"/>
              </a:gdLst>
              <a:ahLst/>
              <a:cxnLst>
                <a:cxn ang="0">
                  <a:pos x="connsiteX0" y="connsiteY0"/>
                </a:cxn>
                <a:cxn ang="0">
                  <a:pos x="connsiteX1" y="connsiteY1"/>
                </a:cxn>
                <a:cxn ang="0">
                  <a:pos x="connsiteX2" y="connsiteY2"/>
                </a:cxn>
                <a:cxn ang="0">
                  <a:pos x="connsiteX3" y="connsiteY3"/>
                </a:cxn>
              </a:cxnLst>
              <a:rect l="l" t="t" r="r" b="b"/>
              <a:pathLst>
                <a:path w="228409" h="228409">
                  <a:moveTo>
                    <a:pt x="0" y="228410"/>
                  </a:moveTo>
                  <a:lnTo>
                    <a:pt x="228409" y="228410"/>
                  </a:lnTo>
                  <a:lnTo>
                    <a:pt x="0" y="0"/>
                  </a:lnTo>
                  <a:lnTo>
                    <a:pt x="0" y="228410"/>
                  </a:lnTo>
                  <a:close/>
                </a:path>
              </a:pathLst>
            </a:custGeom>
            <a:noFill/>
            <a:ln w="12700" cap="flat">
              <a:solidFill>
                <a:srgbClr val="FFFFFF"/>
              </a:solidFill>
              <a:prstDash val="solid"/>
              <a:round/>
            </a:ln>
          </p:spPr>
          <p:txBody>
            <a:bodyPr rtlCol="0" anchor="ctr"/>
            <a:lstStyle/>
            <a:p>
              <a:endParaRPr lang="en-US" dirty="0"/>
            </a:p>
          </p:txBody>
        </p:sp>
        <p:sp>
          <p:nvSpPr>
            <p:cNvPr id="93" name="Freeform: Shape 92">
              <a:extLst>
                <a:ext uri="{FF2B5EF4-FFF2-40B4-BE49-F238E27FC236}">
                  <a16:creationId xmlns:a16="http://schemas.microsoft.com/office/drawing/2014/main" id="{779CA965-138C-48D6-A7FC-EF93D938941F}"/>
                </a:ext>
              </a:extLst>
            </p:cNvPr>
            <p:cNvSpPr/>
            <p:nvPr/>
          </p:nvSpPr>
          <p:spPr>
            <a:xfrm>
              <a:off x="-510948" y="-101250"/>
              <a:ext cx="284702" cy="9525"/>
            </a:xfrm>
            <a:custGeom>
              <a:avLst/>
              <a:gdLst>
                <a:gd name="connsiteX0" fmla="*/ 0 w 284702"/>
                <a:gd name="connsiteY0" fmla="*/ 0 h 9525"/>
                <a:gd name="connsiteX1" fmla="*/ 284702 w 284702"/>
                <a:gd name="connsiteY1" fmla="*/ 0 h 9525"/>
              </a:gdLst>
              <a:ahLst/>
              <a:cxnLst>
                <a:cxn ang="0">
                  <a:pos x="connsiteX0" y="connsiteY0"/>
                </a:cxn>
                <a:cxn ang="0">
                  <a:pos x="connsiteX1" y="connsiteY1"/>
                </a:cxn>
              </a:cxnLst>
              <a:rect l="l" t="t" r="r" b="b"/>
              <a:pathLst>
                <a:path w="284702" h="9525">
                  <a:moveTo>
                    <a:pt x="0" y="0"/>
                  </a:moveTo>
                  <a:lnTo>
                    <a:pt x="284702" y="0"/>
                  </a:lnTo>
                </a:path>
              </a:pathLst>
            </a:custGeom>
            <a:ln w="12700" cap="flat">
              <a:solidFill>
                <a:srgbClr val="FFFFFF"/>
              </a:solidFill>
              <a:prstDash val="solid"/>
              <a:round/>
            </a:ln>
          </p:spPr>
          <p:txBody>
            <a:bodyPr rtlCol="0" anchor="ctr"/>
            <a:lstStyle/>
            <a:p>
              <a:endParaRPr lang="en-US" dirty="0"/>
            </a:p>
          </p:txBody>
        </p:sp>
        <p:sp>
          <p:nvSpPr>
            <p:cNvPr id="94" name="Freeform: Shape 93">
              <a:extLst>
                <a:ext uri="{FF2B5EF4-FFF2-40B4-BE49-F238E27FC236}">
                  <a16:creationId xmlns:a16="http://schemas.microsoft.com/office/drawing/2014/main" id="{FD2A5826-563D-462C-8FF0-9BC0571374F6}"/>
                </a:ext>
              </a:extLst>
            </p:cNvPr>
            <p:cNvSpPr/>
            <p:nvPr/>
          </p:nvSpPr>
          <p:spPr>
            <a:xfrm>
              <a:off x="-510948" y="166401"/>
              <a:ext cx="284702" cy="9525"/>
            </a:xfrm>
            <a:custGeom>
              <a:avLst/>
              <a:gdLst>
                <a:gd name="connsiteX0" fmla="*/ 0 w 284702"/>
                <a:gd name="connsiteY0" fmla="*/ 0 h 9525"/>
                <a:gd name="connsiteX1" fmla="*/ 284702 w 284702"/>
                <a:gd name="connsiteY1" fmla="*/ 0 h 9525"/>
              </a:gdLst>
              <a:ahLst/>
              <a:cxnLst>
                <a:cxn ang="0">
                  <a:pos x="connsiteX0" y="connsiteY0"/>
                </a:cxn>
                <a:cxn ang="0">
                  <a:pos x="connsiteX1" y="connsiteY1"/>
                </a:cxn>
              </a:cxnLst>
              <a:rect l="l" t="t" r="r" b="b"/>
              <a:pathLst>
                <a:path w="284702" h="9525">
                  <a:moveTo>
                    <a:pt x="0" y="0"/>
                  </a:moveTo>
                  <a:lnTo>
                    <a:pt x="284702" y="0"/>
                  </a:lnTo>
                </a:path>
              </a:pathLst>
            </a:custGeom>
            <a:ln w="12700" cap="flat">
              <a:solidFill>
                <a:srgbClr val="FFFFFF"/>
              </a:solidFill>
              <a:prstDash val="solid"/>
              <a:round/>
            </a:ln>
          </p:spPr>
          <p:txBody>
            <a:bodyPr rtlCol="0" anchor="ctr"/>
            <a:lstStyle/>
            <a:p>
              <a:endParaRPr lang="en-US" dirty="0"/>
            </a:p>
          </p:txBody>
        </p:sp>
        <p:sp>
          <p:nvSpPr>
            <p:cNvPr id="95" name="Freeform: Shape 94">
              <a:extLst>
                <a:ext uri="{FF2B5EF4-FFF2-40B4-BE49-F238E27FC236}">
                  <a16:creationId xmlns:a16="http://schemas.microsoft.com/office/drawing/2014/main" id="{6738617F-0060-45BB-968B-B7FB9E3AF097}"/>
                </a:ext>
              </a:extLst>
            </p:cNvPr>
            <p:cNvSpPr/>
            <p:nvPr/>
          </p:nvSpPr>
          <p:spPr>
            <a:xfrm>
              <a:off x="-510948" y="-229838"/>
              <a:ext cx="284702" cy="9525"/>
            </a:xfrm>
            <a:custGeom>
              <a:avLst/>
              <a:gdLst>
                <a:gd name="connsiteX0" fmla="*/ 0 w 284702"/>
                <a:gd name="connsiteY0" fmla="*/ 0 h 9525"/>
                <a:gd name="connsiteX1" fmla="*/ 284702 w 284702"/>
                <a:gd name="connsiteY1" fmla="*/ 0 h 9525"/>
              </a:gdLst>
              <a:ahLst/>
              <a:cxnLst>
                <a:cxn ang="0">
                  <a:pos x="connsiteX0" y="connsiteY0"/>
                </a:cxn>
                <a:cxn ang="0">
                  <a:pos x="connsiteX1" y="connsiteY1"/>
                </a:cxn>
              </a:cxnLst>
              <a:rect l="l" t="t" r="r" b="b"/>
              <a:pathLst>
                <a:path w="284702" h="9525">
                  <a:moveTo>
                    <a:pt x="0" y="0"/>
                  </a:moveTo>
                  <a:lnTo>
                    <a:pt x="284702" y="0"/>
                  </a:lnTo>
                </a:path>
              </a:pathLst>
            </a:custGeom>
            <a:ln w="12700" cap="flat">
              <a:solidFill>
                <a:srgbClr val="FFFFFF"/>
              </a:solidFill>
              <a:prstDash val="solid"/>
              <a:round/>
            </a:ln>
          </p:spPr>
          <p:txBody>
            <a:bodyPr rtlCol="0" anchor="ctr"/>
            <a:lstStyle/>
            <a:p>
              <a:endParaRPr lang="en-US" dirty="0"/>
            </a:p>
          </p:txBody>
        </p:sp>
        <p:sp>
          <p:nvSpPr>
            <p:cNvPr id="96" name="Freeform: Shape 95">
              <a:extLst>
                <a:ext uri="{FF2B5EF4-FFF2-40B4-BE49-F238E27FC236}">
                  <a16:creationId xmlns:a16="http://schemas.microsoft.com/office/drawing/2014/main" id="{BDBE334B-2EE3-4321-B14A-CEEA665FF62F}"/>
                </a:ext>
              </a:extLst>
            </p:cNvPr>
            <p:cNvSpPr/>
            <p:nvPr/>
          </p:nvSpPr>
          <p:spPr>
            <a:xfrm>
              <a:off x="-510948" y="37814"/>
              <a:ext cx="284702" cy="9525"/>
            </a:xfrm>
            <a:custGeom>
              <a:avLst/>
              <a:gdLst>
                <a:gd name="connsiteX0" fmla="*/ 0 w 284702"/>
                <a:gd name="connsiteY0" fmla="*/ 0 h 9525"/>
                <a:gd name="connsiteX1" fmla="*/ 284702 w 284702"/>
                <a:gd name="connsiteY1" fmla="*/ 0 h 9525"/>
              </a:gdLst>
              <a:ahLst/>
              <a:cxnLst>
                <a:cxn ang="0">
                  <a:pos x="connsiteX0" y="connsiteY0"/>
                </a:cxn>
                <a:cxn ang="0">
                  <a:pos x="connsiteX1" y="connsiteY1"/>
                </a:cxn>
              </a:cxnLst>
              <a:rect l="l" t="t" r="r" b="b"/>
              <a:pathLst>
                <a:path w="284702" h="9525">
                  <a:moveTo>
                    <a:pt x="0" y="0"/>
                  </a:moveTo>
                  <a:lnTo>
                    <a:pt x="284702" y="0"/>
                  </a:lnTo>
                </a:path>
              </a:pathLst>
            </a:custGeom>
            <a:ln w="12700" cap="flat">
              <a:solidFill>
                <a:srgbClr val="FFFFFF"/>
              </a:solidFill>
              <a:prstDash val="solid"/>
              <a:round/>
            </a:ln>
          </p:spPr>
          <p:txBody>
            <a:bodyPr rtlCol="0" anchor="ctr"/>
            <a:lstStyle/>
            <a:p>
              <a:endParaRPr lang="en-US" dirty="0"/>
            </a:p>
          </p:txBody>
        </p:sp>
        <p:sp>
          <p:nvSpPr>
            <p:cNvPr id="97" name="Freeform: Shape 96">
              <a:extLst>
                <a:ext uri="{FF2B5EF4-FFF2-40B4-BE49-F238E27FC236}">
                  <a16:creationId xmlns:a16="http://schemas.microsoft.com/office/drawing/2014/main" id="{3E773641-53AF-457A-A987-961A3CA0A90D}"/>
                </a:ext>
              </a:extLst>
            </p:cNvPr>
            <p:cNvSpPr/>
            <p:nvPr/>
          </p:nvSpPr>
          <p:spPr>
            <a:xfrm>
              <a:off x="-510948" y="-368998"/>
              <a:ext cx="93154" cy="9525"/>
            </a:xfrm>
            <a:custGeom>
              <a:avLst/>
              <a:gdLst>
                <a:gd name="connsiteX0" fmla="*/ 0 w 93154"/>
                <a:gd name="connsiteY0" fmla="*/ 0 h 9525"/>
                <a:gd name="connsiteX1" fmla="*/ 93154 w 93154"/>
                <a:gd name="connsiteY1" fmla="*/ 0 h 9525"/>
              </a:gdLst>
              <a:ahLst/>
              <a:cxnLst>
                <a:cxn ang="0">
                  <a:pos x="connsiteX0" y="connsiteY0"/>
                </a:cxn>
                <a:cxn ang="0">
                  <a:pos x="connsiteX1" y="connsiteY1"/>
                </a:cxn>
              </a:cxnLst>
              <a:rect l="l" t="t" r="r" b="b"/>
              <a:pathLst>
                <a:path w="93154" h="9525">
                  <a:moveTo>
                    <a:pt x="0" y="0"/>
                  </a:moveTo>
                  <a:lnTo>
                    <a:pt x="93154" y="0"/>
                  </a:lnTo>
                </a:path>
              </a:pathLst>
            </a:custGeom>
            <a:ln w="12700" cap="flat">
              <a:solidFill>
                <a:srgbClr val="FFFFFF"/>
              </a:solidFill>
              <a:prstDash val="solid"/>
              <a:round/>
            </a:ln>
          </p:spPr>
          <p:txBody>
            <a:bodyPr rtlCol="0" anchor="ctr"/>
            <a:lstStyle/>
            <a:p>
              <a:endParaRPr lang="en-US" dirty="0"/>
            </a:p>
          </p:txBody>
        </p:sp>
        <p:sp>
          <p:nvSpPr>
            <p:cNvPr id="98" name="Freeform: Shape 97">
              <a:extLst>
                <a:ext uri="{FF2B5EF4-FFF2-40B4-BE49-F238E27FC236}">
                  <a16:creationId xmlns:a16="http://schemas.microsoft.com/office/drawing/2014/main" id="{A79035FD-CEF7-4674-811F-BFFB7AF51F16}"/>
                </a:ext>
              </a:extLst>
            </p:cNvPr>
            <p:cNvSpPr/>
            <p:nvPr/>
          </p:nvSpPr>
          <p:spPr>
            <a:xfrm>
              <a:off x="-712687" y="-419385"/>
              <a:ext cx="148875" cy="105822"/>
            </a:xfrm>
            <a:custGeom>
              <a:avLst/>
              <a:gdLst>
                <a:gd name="connsiteX0" fmla="*/ 0 w 148875"/>
                <a:gd name="connsiteY0" fmla="*/ 62865 h 105822"/>
                <a:gd name="connsiteX1" fmla="*/ 42958 w 148875"/>
                <a:gd name="connsiteY1" fmla="*/ 105823 h 105822"/>
                <a:gd name="connsiteX2" fmla="*/ 148876 w 148875"/>
                <a:gd name="connsiteY2" fmla="*/ 0 h 105822"/>
              </a:gdLst>
              <a:ahLst/>
              <a:cxnLst>
                <a:cxn ang="0">
                  <a:pos x="connsiteX0" y="connsiteY0"/>
                </a:cxn>
                <a:cxn ang="0">
                  <a:pos x="connsiteX1" y="connsiteY1"/>
                </a:cxn>
                <a:cxn ang="0">
                  <a:pos x="connsiteX2" y="connsiteY2"/>
                </a:cxn>
              </a:cxnLst>
              <a:rect l="l" t="t" r="r" b="b"/>
              <a:pathLst>
                <a:path w="148875" h="105822">
                  <a:moveTo>
                    <a:pt x="0" y="62865"/>
                  </a:moveTo>
                  <a:lnTo>
                    <a:pt x="42958" y="105823"/>
                  </a:lnTo>
                  <a:lnTo>
                    <a:pt x="148876" y="0"/>
                  </a:lnTo>
                </a:path>
              </a:pathLst>
            </a:custGeom>
            <a:noFill/>
            <a:ln w="12700" cap="flat">
              <a:solidFill>
                <a:srgbClr val="527FFF"/>
              </a:solidFill>
              <a:prstDash val="solid"/>
              <a:round/>
            </a:ln>
          </p:spPr>
          <p:txBody>
            <a:bodyPr rtlCol="0" anchor="ctr"/>
            <a:lstStyle/>
            <a:p>
              <a:endParaRPr lang="en-US" dirty="0"/>
            </a:p>
          </p:txBody>
        </p:sp>
        <p:sp>
          <p:nvSpPr>
            <p:cNvPr id="99" name="Freeform: Shape 98">
              <a:extLst>
                <a:ext uri="{FF2B5EF4-FFF2-40B4-BE49-F238E27FC236}">
                  <a16:creationId xmlns:a16="http://schemas.microsoft.com/office/drawing/2014/main" id="{75E14CAF-3286-4F16-88DC-762A45D61AD6}"/>
                </a:ext>
              </a:extLst>
            </p:cNvPr>
            <p:cNvSpPr/>
            <p:nvPr/>
          </p:nvSpPr>
          <p:spPr>
            <a:xfrm>
              <a:off x="-712687" y="109251"/>
              <a:ext cx="148875" cy="105822"/>
            </a:xfrm>
            <a:custGeom>
              <a:avLst/>
              <a:gdLst>
                <a:gd name="connsiteX0" fmla="*/ 0 w 148875"/>
                <a:gd name="connsiteY0" fmla="*/ 62865 h 105822"/>
                <a:gd name="connsiteX1" fmla="*/ 42958 w 148875"/>
                <a:gd name="connsiteY1" fmla="*/ 105823 h 105822"/>
                <a:gd name="connsiteX2" fmla="*/ 148876 w 148875"/>
                <a:gd name="connsiteY2" fmla="*/ 0 h 105822"/>
              </a:gdLst>
              <a:ahLst/>
              <a:cxnLst>
                <a:cxn ang="0">
                  <a:pos x="connsiteX0" y="connsiteY0"/>
                </a:cxn>
                <a:cxn ang="0">
                  <a:pos x="connsiteX1" y="connsiteY1"/>
                </a:cxn>
                <a:cxn ang="0">
                  <a:pos x="connsiteX2" y="connsiteY2"/>
                </a:cxn>
              </a:cxnLst>
              <a:rect l="l" t="t" r="r" b="b"/>
              <a:pathLst>
                <a:path w="148875" h="105822">
                  <a:moveTo>
                    <a:pt x="0" y="62865"/>
                  </a:moveTo>
                  <a:lnTo>
                    <a:pt x="42958" y="105823"/>
                  </a:lnTo>
                  <a:lnTo>
                    <a:pt x="148876" y="0"/>
                  </a:lnTo>
                </a:path>
              </a:pathLst>
            </a:custGeom>
            <a:noFill/>
            <a:ln w="12700" cap="flat">
              <a:solidFill>
                <a:srgbClr val="527FFF"/>
              </a:solidFill>
              <a:prstDash val="solid"/>
              <a:round/>
            </a:ln>
          </p:spPr>
          <p:txBody>
            <a:bodyPr rtlCol="0" anchor="ctr"/>
            <a:lstStyle/>
            <a:p>
              <a:endParaRPr lang="en-US" dirty="0"/>
            </a:p>
          </p:txBody>
        </p:sp>
        <p:sp>
          <p:nvSpPr>
            <p:cNvPr id="100" name="Freeform: Shape 99">
              <a:extLst>
                <a:ext uri="{FF2B5EF4-FFF2-40B4-BE49-F238E27FC236}">
                  <a16:creationId xmlns:a16="http://schemas.microsoft.com/office/drawing/2014/main" id="{330A99AA-5300-4243-9B39-996677898D3D}"/>
                </a:ext>
              </a:extLst>
            </p:cNvPr>
            <p:cNvSpPr/>
            <p:nvPr/>
          </p:nvSpPr>
          <p:spPr>
            <a:xfrm>
              <a:off x="-691637" y="-154971"/>
              <a:ext cx="106775" cy="106870"/>
            </a:xfrm>
            <a:custGeom>
              <a:avLst/>
              <a:gdLst>
                <a:gd name="connsiteX0" fmla="*/ 0 w 106775"/>
                <a:gd name="connsiteY0" fmla="*/ 0 h 106870"/>
                <a:gd name="connsiteX1" fmla="*/ 106775 w 106775"/>
                <a:gd name="connsiteY1" fmla="*/ 106870 h 106870"/>
              </a:gdLst>
              <a:ahLst/>
              <a:cxnLst>
                <a:cxn ang="0">
                  <a:pos x="connsiteX0" y="connsiteY0"/>
                </a:cxn>
                <a:cxn ang="0">
                  <a:pos x="connsiteX1" y="connsiteY1"/>
                </a:cxn>
              </a:cxnLst>
              <a:rect l="l" t="t" r="r" b="b"/>
              <a:pathLst>
                <a:path w="106775" h="106870">
                  <a:moveTo>
                    <a:pt x="0" y="0"/>
                  </a:moveTo>
                  <a:lnTo>
                    <a:pt x="106775" y="106870"/>
                  </a:lnTo>
                </a:path>
              </a:pathLst>
            </a:custGeom>
            <a:ln w="12700" cap="flat">
              <a:solidFill>
                <a:srgbClr val="527FFF"/>
              </a:solidFill>
              <a:prstDash val="solid"/>
              <a:round/>
            </a:ln>
          </p:spPr>
          <p:txBody>
            <a:bodyPr rtlCol="0" anchor="ctr"/>
            <a:lstStyle/>
            <a:p>
              <a:endParaRPr lang="en-US" dirty="0"/>
            </a:p>
          </p:txBody>
        </p:sp>
        <p:sp>
          <p:nvSpPr>
            <p:cNvPr id="101" name="Freeform: Shape 100">
              <a:extLst>
                <a:ext uri="{FF2B5EF4-FFF2-40B4-BE49-F238E27FC236}">
                  <a16:creationId xmlns:a16="http://schemas.microsoft.com/office/drawing/2014/main" id="{EDC0DB41-30F9-4646-9D5F-14A986BB70CB}"/>
                </a:ext>
              </a:extLst>
            </p:cNvPr>
            <p:cNvSpPr/>
            <p:nvPr/>
          </p:nvSpPr>
          <p:spPr>
            <a:xfrm>
              <a:off x="-691256" y="-154971"/>
              <a:ext cx="106394" cy="107346"/>
            </a:xfrm>
            <a:custGeom>
              <a:avLst/>
              <a:gdLst>
                <a:gd name="connsiteX0" fmla="*/ 106394 w 106394"/>
                <a:gd name="connsiteY0" fmla="*/ 0 h 107346"/>
                <a:gd name="connsiteX1" fmla="*/ 0 w 106394"/>
                <a:gd name="connsiteY1" fmla="*/ 107347 h 107346"/>
              </a:gdLst>
              <a:ahLst/>
              <a:cxnLst>
                <a:cxn ang="0">
                  <a:pos x="connsiteX0" y="connsiteY0"/>
                </a:cxn>
                <a:cxn ang="0">
                  <a:pos x="connsiteX1" y="connsiteY1"/>
                </a:cxn>
              </a:cxnLst>
              <a:rect l="l" t="t" r="r" b="b"/>
              <a:pathLst>
                <a:path w="106394" h="107346">
                  <a:moveTo>
                    <a:pt x="106394" y="0"/>
                  </a:moveTo>
                  <a:lnTo>
                    <a:pt x="0" y="107347"/>
                  </a:lnTo>
                </a:path>
              </a:pathLst>
            </a:custGeom>
            <a:ln w="12700" cap="flat">
              <a:solidFill>
                <a:srgbClr val="527FFF"/>
              </a:solidFill>
              <a:prstDash val="solid"/>
              <a:round/>
            </a:ln>
          </p:spPr>
          <p:txBody>
            <a:bodyPr rtlCol="0" anchor="ctr"/>
            <a:lstStyle/>
            <a:p>
              <a:endParaRPr lang="en-US" dirty="0"/>
            </a:p>
          </p:txBody>
        </p:sp>
      </p:grpSp>
      <p:grpSp>
        <p:nvGrpSpPr>
          <p:cNvPr id="102" name="Graphic 5187">
            <a:extLst>
              <a:ext uri="{FF2B5EF4-FFF2-40B4-BE49-F238E27FC236}">
                <a16:creationId xmlns:a16="http://schemas.microsoft.com/office/drawing/2014/main" id="{4A5A347C-0BEA-41B3-830A-7E6BAE688538}"/>
              </a:ext>
            </a:extLst>
          </p:cNvPr>
          <p:cNvGrpSpPr/>
          <p:nvPr/>
        </p:nvGrpSpPr>
        <p:grpSpPr>
          <a:xfrm>
            <a:off x="3505200" y="3891755"/>
            <a:ext cx="533279" cy="533279"/>
            <a:chOff x="431512" y="9334500"/>
            <a:chExt cx="1905000" cy="1905000"/>
          </a:xfrm>
        </p:grpSpPr>
        <p:sp>
          <p:nvSpPr>
            <p:cNvPr id="103" name="Freeform: Shape 102">
              <a:extLst>
                <a:ext uri="{FF2B5EF4-FFF2-40B4-BE49-F238E27FC236}">
                  <a16:creationId xmlns:a16="http://schemas.microsoft.com/office/drawing/2014/main" id="{74D82E53-8371-46CA-9382-7E26A8CBCBBE}"/>
                </a:ext>
              </a:extLst>
            </p:cNvPr>
            <p:cNvSpPr/>
            <p:nvPr/>
          </p:nvSpPr>
          <p:spPr>
            <a:xfrm>
              <a:off x="893950" y="10261092"/>
              <a:ext cx="191833" cy="9525"/>
            </a:xfrm>
            <a:custGeom>
              <a:avLst/>
              <a:gdLst>
                <a:gd name="connsiteX0" fmla="*/ 191834 w 191833"/>
                <a:gd name="connsiteY0" fmla="*/ 0 h 9525"/>
                <a:gd name="connsiteX1" fmla="*/ 0 w 191833"/>
                <a:gd name="connsiteY1" fmla="*/ 0 h 9525"/>
              </a:gdLst>
              <a:ahLst/>
              <a:cxnLst>
                <a:cxn ang="0">
                  <a:pos x="connsiteX0" y="connsiteY0"/>
                </a:cxn>
                <a:cxn ang="0">
                  <a:pos x="connsiteX1" y="connsiteY1"/>
                </a:cxn>
              </a:cxnLst>
              <a:rect l="l" t="t" r="r" b="b"/>
              <a:pathLst>
                <a:path w="191833" h="9525">
                  <a:moveTo>
                    <a:pt x="191834" y="0"/>
                  </a:moveTo>
                  <a:lnTo>
                    <a:pt x="0" y="0"/>
                  </a:lnTo>
                </a:path>
              </a:pathLst>
            </a:custGeom>
            <a:ln w="12700" cap="flat">
              <a:solidFill>
                <a:srgbClr val="527FFF"/>
              </a:solidFill>
              <a:prstDash val="solid"/>
              <a:round/>
            </a:ln>
          </p:spPr>
          <p:txBody>
            <a:bodyPr rtlCol="0" anchor="ctr"/>
            <a:lstStyle/>
            <a:p>
              <a:endParaRPr lang="en-US" dirty="0"/>
            </a:p>
          </p:txBody>
        </p:sp>
        <p:sp>
          <p:nvSpPr>
            <p:cNvPr id="104" name="Freeform: Shape 103">
              <a:extLst>
                <a:ext uri="{FF2B5EF4-FFF2-40B4-BE49-F238E27FC236}">
                  <a16:creationId xmlns:a16="http://schemas.microsoft.com/office/drawing/2014/main" id="{7262CBBA-15AA-4CD3-BF20-331950907A47}"/>
                </a:ext>
              </a:extLst>
            </p:cNvPr>
            <p:cNvSpPr/>
            <p:nvPr/>
          </p:nvSpPr>
          <p:spPr>
            <a:xfrm>
              <a:off x="1145125" y="10261092"/>
              <a:ext cx="191833" cy="9525"/>
            </a:xfrm>
            <a:custGeom>
              <a:avLst/>
              <a:gdLst>
                <a:gd name="connsiteX0" fmla="*/ 191833 w 191833"/>
                <a:gd name="connsiteY0" fmla="*/ 0 h 9525"/>
                <a:gd name="connsiteX1" fmla="*/ 0 w 191833"/>
                <a:gd name="connsiteY1" fmla="*/ 0 h 9525"/>
              </a:gdLst>
              <a:ahLst/>
              <a:cxnLst>
                <a:cxn ang="0">
                  <a:pos x="connsiteX0" y="connsiteY0"/>
                </a:cxn>
                <a:cxn ang="0">
                  <a:pos x="connsiteX1" y="connsiteY1"/>
                </a:cxn>
              </a:cxnLst>
              <a:rect l="l" t="t" r="r" b="b"/>
              <a:pathLst>
                <a:path w="191833" h="9525">
                  <a:moveTo>
                    <a:pt x="191833" y="0"/>
                  </a:moveTo>
                  <a:lnTo>
                    <a:pt x="0" y="0"/>
                  </a:lnTo>
                </a:path>
              </a:pathLst>
            </a:custGeom>
            <a:ln w="12700" cap="flat">
              <a:solidFill>
                <a:srgbClr val="527FFF"/>
              </a:solidFill>
              <a:prstDash val="solid"/>
              <a:round/>
            </a:ln>
          </p:spPr>
          <p:txBody>
            <a:bodyPr rtlCol="0" anchor="ctr"/>
            <a:lstStyle/>
            <a:p>
              <a:endParaRPr lang="en-US" dirty="0"/>
            </a:p>
          </p:txBody>
        </p:sp>
        <p:sp>
          <p:nvSpPr>
            <p:cNvPr id="105" name="Freeform: Shape 104">
              <a:extLst>
                <a:ext uri="{FF2B5EF4-FFF2-40B4-BE49-F238E27FC236}">
                  <a16:creationId xmlns:a16="http://schemas.microsoft.com/office/drawing/2014/main" id="{BB03FAE5-05D0-49F6-A3DE-4E08A62090AF}"/>
                </a:ext>
              </a:extLst>
            </p:cNvPr>
            <p:cNvSpPr/>
            <p:nvPr/>
          </p:nvSpPr>
          <p:spPr>
            <a:xfrm>
              <a:off x="1396299" y="10261092"/>
              <a:ext cx="191833" cy="9525"/>
            </a:xfrm>
            <a:custGeom>
              <a:avLst/>
              <a:gdLst>
                <a:gd name="connsiteX0" fmla="*/ 191834 w 191833"/>
                <a:gd name="connsiteY0" fmla="*/ 0 h 9525"/>
                <a:gd name="connsiteX1" fmla="*/ 0 w 191833"/>
                <a:gd name="connsiteY1" fmla="*/ 0 h 9525"/>
              </a:gdLst>
              <a:ahLst/>
              <a:cxnLst>
                <a:cxn ang="0">
                  <a:pos x="connsiteX0" y="connsiteY0"/>
                </a:cxn>
                <a:cxn ang="0">
                  <a:pos x="connsiteX1" y="connsiteY1"/>
                </a:cxn>
              </a:cxnLst>
              <a:rect l="l" t="t" r="r" b="b"/>
              <a:pathLst>
                <a:path w="191833" h="9525">
                  <a:moveTo>
                    <a:pt x="191834" y="0"/>
                  </a:moveTo>
                  <a:lnTo>
                    <a:pt x="0" y="0"/>
                  </a:lnTo>
                </a:path>
              </a:pathLst>
            </a:custGeom>
            <a:ln w="12700" cap="flat">
              <a:solidFill>
                <a:srgbClr val="527FFF"/>
              </a:solidFill>
              <a:prstDash val="solid"/>
              <a:round/>
            </a:ln>
          </p:spPr>
          <p:txBody>
            <a:bodyPr rtlCol="0" anchor="ctr"/>
            <a:lstStyle/>
            <a:p>
              <a:endParaRPr lang="en-US" dirty="0"/>
            </a:p>
          </p:txBody>
        </p:sp>
        <p:sp>
          <p:nvSpPr>
            <p:cNvPr id="106" name="Freeform: Shape 105">
              <a:extLst>
                <a:ext uri="{FF2B5EF4-FFF2-40B4-BE49-F238E27FC236}">
                  <a16:creationId xmlns:a16="http://schemas.microsoft.com/office/drawing/2014/main" id="{C6229739-F60D-4AE0-A7A1-E38BCC96291A}"/>
                </a:ext>
              </a:extLst>
            </p:cNvPr>
            <p:cNvSpPr/>
            <p:nvPr/>
          </p:nvSpPr>
          <p:spPr>
            <a:xfrm>
              <a:off x="1647473" y="10261092"/>
              <a:ext cx="191833" cy="9525"/>
            </a:xfrm>
            <a:custGeom>
              <a:avLst/>
              <a:gdLst>
                <a:gd name="connsiteX0" fmla="*/ 191834 w 191833"/>
                <a:gd name="connsiteY0" fmla="*/ 0 h 9525"/>
                <a:gd name="connsiteX1" fmla="*/ 0 w 191833"/>
                <a:gd name="connsiteY1" fmla="*/ 0 h 9525"/>
              </a:gdLst>
              <a:ahLst/>
              <a:cxnLst>
                <a:cxn ang="0">
                  <a:pos x="connsiteX0" y="connsiteY0"/>
                </a:cxn>
                <a:cxn ang="0">
                  <a:pos x="connsiteX1" y="connsiteY1"/>
                </a:cxn>
              </a:cxnLst>
              <a:rect l="l" t="t" r="r" b="b"/>
              <a:pathLst>
                <a:path w="191833" h="9525">
                  <a:moveTo>
                    <a:pt x="191834" y="0"/>
                  </a:moveTo>
                  <a:lnTo>
                    <a:pt x="0" y="0"/>
                  </a:lnTo>
                </a:path>
              </a:pathLst>
            </a:custGeom>
            <a:ln w="12700" cap="flat">
              <a:solidFill>
                <a:srgbClr val="527FFF"/>
              </a:solidFill>
              <a:prstDash val="solid"/>
              <a:round/>
            </a:ln>
          </p:spPr>
          <p:txBody>
            <a:bodyPr rtlCol="0" anchor="ctr"/>
            <a:lstStyle/>
            <a:p>
              <a:endParaRPr lang="en-US" dirty="0"/>
            </a:p>
          </p:txBody>
        </p:sp>
        <p:grpSp>
          <p:nvGrpSpPr>
            <p:cNvPr id="107" name="Graphic 5187">
              <a:extLst>
                <a:ext uri="{FF2B5EF4-FFF2-40B4-BE49-F238E27FC236}">
                  <a16:creationId xmlns:a16="http://schemas.microsoft.com/office/drawing/2014/main" id="{A27C88EC-8EAE-4D5B-9C1F-940CB151971D}"/>
                </a:ext>
              </a:extLst>
            </p:cNvPr>
            <p:cNvGrpSpPr/>
            <p:nvPr/>
          </p:nvGrpSpPr>
          <p:grpSpPr>
            <a:xfrm>
              <a:off x="758600" y="9774364"/>
              <a:ext cx="1215961" cy="213550"/>
              <a:chOff x="758600" y="9774364"/>
              <a:chExt cx="1215961" cy="213550"/>
            </a:xfrm>
            <a:noFill/>
          </p:grpSpPr>
          <p:sp>
            <p:nvSpPr>
              <p:cNvPr id="121" name="Freeform: Shape 120">
                <a:extLst>
                  <a:ext uri="{FF2B5EF4-FFF2-40B4-BE49-F238E27FC236}">
                    <a16:creationId xmlns:a16="http://schemas.microsoft.com/office/drawing/2014/main" id="{76CF016E-73DC-44EB-84CE-EAA2DB5CA7E0}"/>
                  </a:ext>
                </a:extLst>
              </p:cNvPr>
              <p:cNvSpPr/>
              <p:nvPr/>
            </p:nvSpPr>
            <p:spPr>
              <a:xfrm>
                <a:off x="1575940" y="9851993"/>
                <a:ext cx="267461" cy="190"/>
              </a:xfrm>
              <a:custGeom>
                <a:avLst/>
                <a:gdLst>
                  <a:gd name="connsiteX0" fmla="*/ 267462 w 267461"/>
                  <a:gd name="connsiteY0" fmla="*/ 0 h 190"/>
                  <a:gd name="connsiteX1" fmla="*/ 0 w 267461"/>
                  <a:gd name="connsiteY1" fmla="*/ 190 h 190"/>
                </a:gdLst>
                <a:ahLst/>
                <a:cxnLst>
                  <a:cxn ang="0">
                    <a:pos x="connsiteX0" y="connsiteY0"/>
                  </a:cxn>
                  <a:cxn ang="0">
                    <a:pos x="connsiteX1" y="connsiteY1"/>
                  </a:cxn>
                </a:cxnLst>
                <a:rect l="l" t="t" r="r" b="b"/>
                <a:pathLst>
                  <a:path w="267461" h="190">
                    <a:moveTo>
                      <a:pt x="267462" y="0"/>
                    </a:moveTo>
                    <a:lnTo>
                      <a:pt x="0" y="190"/>
                    </a:lnTo>
                  </a:path>
                </a:pathLst>
              </a:custGeom>
              <a:ln w="12700" cap="flat">
                <a:solidFill>
                  <a:srgbClr val="F1F2F2"/>
                </a:solidFill>
                <a:prstDash val="solid"/>
                <a:round/>
              </a:ln>
            </p:spPr>
            <p:txBody>
              <a:bodyPr rtlCol="0" anchor="ctr"/>
              <a:lstStyle/>
              <a:p>
                <a:endParaRPr lang="en-US" dirty="0"/>
              </a:p>
            </p:txBody>
          </p:sp>
          <p:sp>
            <p:nvSpPr>
              <p:cNvPr id="122" name="Freeform: Shape 121">
                <a:extLst>
                  <a:ext uri="{FF2B5EF4-FFF2-40B4-BE49-F238E27FC236}">
                    <a16:creationId xmlns:a16="http://schemas.microsoft.com/office/drawing/2014/main" id="{3909F081-A63B-429C-86FA-C4CAC820E00E}"/>
                  </a:ext>
                </a:extLst>
              </p:cNvPr>
              <p:cNvSpPr/>
              <p:nvPr/>
            </p:nvSpPr>
            <p:spPr>
              <a:xfrm>
                <a:off x="1243899" y="9852183"/>
                <a:ext cx="268128" cy="95"/>
              </a:xfrm>
              <a:custGeom>
                <a:avLst/>
                <a:gdLst>
                  <a:gd name="connsiteX0" fmla="*/ 268129 w 268128"/>
                  <a:gd name="connsiteY0" fmla="*/ 0 h 95"/>
                  <a:gd name="connsiteX1" fmla="*/ 0 w 268128"/>
                  <a:gd name="connsiteY1" fmla="*/ 95 h 95"/>
                </a:gdLst>
                <a:ahLst/>
                <a:cxnLst>
                  <a:cxn ang="0">
                    <a:pos x="connsiteX0" y="connsiteY0"/>
                  </a:cxn>
                  <a:cxn ang="0">
                    <a:pos x="connsiteX1" y="connsiteY1"/>
                  </a:cxn>
                </a:cxnLst>
                <a:rect l="l" t="t" r="r" b="b"/>
                <a:pathLst>
                  <a:path w="268128" h="95">
                    <a:moveTo>
                      <a:pt x="268129" y="0"/>
                    </a:moveTo>
                    <a:lnTo>
                      <a:pt x="0" y="95"/>
                    </a:lnTo>
                  </a:path>
                </a:pathLst>
              </a:custGeom>
              <a:ln w="12700" cap="flat">
                <a:solidFill>
                  <a:srgbClr val="F1F2F2"/>
                </a:solidFill>
                <a:prstDash val="solid"/>
                <a:round/>
              </a:ln>
            </p:spPr>
            <p:txBody>
              <a:bodyPr rtlCol="0" anchor="ctr"/>
              <a:lstStyle/>
              <a:p>
                <a:endParaRPr lang="en-US" dirty="0"/>
              </a:p>
            </p:txBody>
          </p:sp>
          <p:sp>
            <p:nvSpPr>
              <p:cNvPr id="123" name="Freeform: Shape 122">
                <a:extLst>
                  <a:ext uri="{FF2B5EF4-FFF2-40B4-BE49-F238E27FC236}">
                    <a16:creationId xmlns:a16="http://schemas.microsoft.com/office/drawing/2014/main" id="{66F80FC5-2E04-4844-8E00-842313C552C1}"/>
                  </a:ext>
                </a:extLst>
              </p:cNvPr>
              <p:cNvSpPr/>
              <p:nvPr/>
            </p:nvSpPr>
            <p:spPr>
              <a:xfrm>
                <a:off x="758600" y="9851991"/>
                <a:ext cx="1215961" cy="135923"/>
              </a:xfrm>
              <a:custGeom>
                <a:avLst/>
                <a:gdLst>
                  <a:gd name="connsiteX0" fmla="*/ 1148429 w 1215961"/>
                  <a:gd name="connsiteY0" fmla="*/ 2 h 135923"/>
                  <a:gd name="connsiteX1" fmla="*/ 1190244 w 1215961"/>
                  <a:gd name="connsiteY1" fmla="*/ 2 h 135923"/>
                  <a:gd name="connsiteX2" fmla="*/ 1215960 w 1215961"/>
                  <a:gd name="connsiteY2" fmla="*/ 25146 h 135923"/>
                  <a:gd name="connsiteX3" fmla="*/ 1215962 w 1215961"/>
                  <a:gd name="connsiteY3" fmla="*/ 25433 h 135923"/>
                  <a:gd name="connsiteX4" fmla="*/ 1215962 w 1215961"/>
                  <a:gd name="connsiteY4" fmla="*/ 135257 h 135923"/>
                  <a:gd name="connsiteX5" fmla="*/ 0 w 1215961"/>
                  <a:gd name="connsiteY5" fmla="*/ 135923 h 135923"/>
                  <a:gd name="connsiteX6" fmla="*/ 0 w 1215961"/>
                  <a:gd name="connsiteY6" fmla="*/ 25910 h 135923"/>
                  <a:gd name="connsiteX7" fmla="*/ 25336 w 1215961"/>
                  <a:gd name="connsiteY7" fmla="*/ 573 h 135923"/>
                  <a:gd name="connsiteX8" fmla="*/ 90773 w 1215961"/>
                  <a:gd name="connsiteY8" fmla="*/ 573 h 135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5961" h="135923">
                    <a:moveTo>
                      <a:pt x="1148429" y="2"/>
                    </a:moveTo>
                    <a:lnTo>
                      <a:pt x="1190244" y="2"/>
                    </a:lnTo>
                    <a:cubicBezTo>
                      <a:pt x="1204289" y="-156"/>
                      <a:pt x="1215802" y="11101"/>
                      <a:pt x="1215960" y="25146"/>
                    </a:cubicBezTo>
                    <a:cubicBezTo>
                      <a:pt x="1215961" y="25242"/>
                      <a:pt x="1215962" y="25338"/>
                      <a:pt x="1215962" y="25433"/>
                    </a:cubicBezTo>
                    <a:lnTo>
                      <a:pt x="1215962" y="135257"/>
                    </a:lnTo>
                    <a:lnTo>
                      <a:pt x="0" y="135923"/>
                    </a:lnTo>
                    <a:lnTo>
                      <a:pt x="0" y="25910"/>
                    </a:lnTo>
                    <a:cubicBezTo>
                      <a:pt x="0" y="11917"/>
                      <a:pt x="11344" y="573"/>
                      <a:pt x="25336" y="573"/>
                    </a:cubicBezTo>
                    <a:lnTo>
                      <a:pt x="90773" y="573"/>
                    </a:lnTo>
                  </a:path>
                </a:pathLst>
              </a:custGeom>
              <a:noFill/>
              <a:ln w="12700" cap="flat">
                <a:solidFill>
                  <a:srgbClr val="F1F2F2"/>
                </a:solidFill>
                <a:prstDash val="solid"/>
                <a:round/>
              </a:ln>
            </p:spPr>
            <p:txBody>
              <a:bodyPr rtlCol="0" anchor="ctr"/>
              <a:lstStyle/>
              <a:p>
                <a:endParaRPr lang="en-US" dirty="0"/>
              </a:p>
            </p:txBody>
          </p:sp>
          <p:sp>
            <p:nvSpPr>
              <p:cNvPr id="124" name="Freeform: Shape 123">
                <a:extLst>
                  <a:ext uri="{FF2B5EF4-FFF2-40B4-BE49-F238E27FC236}">
                    <a16:creationId xmlns:a16="http://schemas.microsoft.com/office/drawing/2014/main" id="{D7F2B333-706D-44C7-AD96-5EB08B76BFDE}"/>
                  </a:ext>
                </a:extLst>
              </p:cNvPr>
              <p:cNvSpPr/>
              <p:nvPr/>
            </p:nvSpPr>
            <p:spPr>
              <a:xfrm>
                <a:off x="912810" y="9852374"/>
                <a:ext cx="267938" cy="95"/>
              </a:xfrm>
              <a:custGeom>
                <a:avLst/>
                <a:gdLst>
                  <a:gd name="connsiteX0" fmla="*/ 267938 w 267938"/>
                  <a:gd name="connsiteY0" fmla="*/ 0 h 95"/>
                  <a:gd name="connsiteX1" fmla="*/ 0 w 267938"/>
                  <a:gd name="connsiteY1" fmla="*/ 95 h 95"/>
                </a:gdLst>
                <a:ahLst/>
                <a:cxnLst>
                  <a:cxn ang="0">
                    <a:pos x="connsiteX0" y="connsiteY0"/>
                  </a:cxn>
                  <a:cxn ang="0">
                    <a:pos x="connsiteX1" y="connsiteY1"/>
                  </a:cxn>
                </a:cxnLst>
                <a:rect l="l" t="t" r="r" b="b"/>
                <a:pathLst>
                  <a:path w="267938" h="95">
                    <a:moveTo>
                      <a:pt x="267938" y="0"/>
                    </a:moveTo>
                    <a:lnTo>
                      <a:pt x="0" y="95"/>
                    </a:lnTo>
                  </a:path>
                </a:pathLst>
              </a:custGeom>
              <a:ln w="12700" cap="flat">
                <a:solidFill>
                  <a:srgbClr val="F1F2F2"/>
                </a:solidFill>
                <a:prstDash val="solid"/>
                <a:round/>
              </a:ln>
            </p:spPr>
            <p:txBody>
              <a:bodyPr rtlCol="0" anchor="ctr"/>
              <a:lstStyle/>
              <a:p>
                <a:endParaRPr lang="en-US" dirty="0"/>
              </a:p>
            </p:txBody>
          </p:sp>
          <p:sp>
            <p:nvSpPr>
              <p:cNvPr id="125" name="Freeform: Shape 124">
                <a:extLst>
                  <a:ext uri="{FF2B5EF4-FFF2-40B4-BE49-F238E27FC236}">
                    <a16:creationId xmlns:a16="http://schemas.microsoft.com/office/drawing/2014/main" id="{A9811496-CD5E-490B-998E-6529C038701F}"/>
                  </a:ext>
                </a:extLst>
              </p:cNvPr>
              <p:cNvSpPr/>
              <p:nvPr/>
            </p:nvSpPr>
            <p:spPr>
              <a:xfrm>
                <a:off x="849373" y="9774364"/>
                <a:ext cx="9525" cy="150685"/>
              </a:xfrm>
              <a:custGeom>
                <a:avLst/>
                <a:gdLst>
                  <a:gd name="connsiteX0" fmla="*/ 0 w 9525"/>
                  <a:gd name="connsiteY0" fmla="*/ 150686 h 150685"/>
                  <a:gd name="connsiteX1" fmla="*/ 0 w 9525"/>
                  <a:gd name="connsiteY1" fmla="*/ 0 h 150685"/>
                </a:gdLst>
                <a:ahLst/>
                <a:cxnLst>
                  <a:cxn ang="0">
                    <a:pos x="connsiteX0" y="connsiteY0"/>
                  </a:cxn>
                  <a:cxn ang="0">
                    <a:pos x="connsiteX1" y="connsiteY1"/>
                  </a:cxn>
                </a:cxnLst>
                <a:rect l="l" t="t" r="r" b="b"/>
                <a:pathLst>
                  <a:path w="9525" h="150685">
                    <a:moveTo>
                      <a:pt x="0" y="150686"/>
                    </a:moveTo>
                    <a:lnTo>
                      <a:pt x="0" y="0"/>
                    </a:lnTo>
                  </a:path>
                </a:pathLst>
              </a:custGeom>
              <a:ln w="12700" cap="flat">
                <a:solidFill>
                  <a:srgbClr val="F1F2F2"/>
                </a:solidFill>
                <a:prstDash val="solid"/>
                <a:round/>
              </a:ln>
            </p:spPr>
            <p:txBody>
              <a:bodyPr rtlCol="0" anchor="ctr"/>
              <a:lstStyle/>
              <a:p>
                <a:endParaRPr lang="en-US" dirty="0"/>
              </a:p>
            </p:txBody>
          </p:sp>
          <p:sp>
            <p:nvSpPr>
              <p:cNvPr id="126" name="Freeform: Shape 125">
                <a:extLst>
                  <a:ext uri="{FF2B5EF4-FFF2-40B4-BE49-F238E27FC236}">
                    <a16:creationId xmlns:a16="http://schemas.microsoft.com/office/drawing/2014/main" id="{511099A4-8ED0-439C-AADB-22727F576500}"/>
                  </a:ext>
                </a:extLst>
              </p:cNvPr>
              <p:cNvSpPr/>
              <p:nvPr/>
            </p:nvSpPr>
            <p:spPr>
              <a:xfrm>
                <a:off x="1180653" y="9774364"/>
                <a:ext cx="9525" cy="150685"/>
              </a:xfrm>
              <a:custGeom>
                <a:avLst/>
                <a:gdLst>
                  <a:gd name="connsiteX0" fmla="*/ 0 w 9525"/>
                  <a:gd name="connsiteY0" fmla="*/ 150686 h 150685"/>
                  <a:gd name="connsiteX1" fmla="*/ 0 w 9525"/>
                  <a:gd name="connsiteY1" fmla="*/ 0 h 150685"/>
                </a:gdLst>
                <a:ahLst/>
                <a:cxnLst>
                  <a:cxn ang="0">
                    <a:pos x="connsiteX0" y="connsiteY0"/>
                  </a:cxn>
                  <a:cxn ang="0">
                    <a:pos x="connsiteX1" y="connsiteY1"/>
                  </a:cxn>
                </a:cxnLst>
                <a:rect l="l" t="t" r="r" b="b"/>
                <a:pathLst>
                  <a:path w="9525" h="150685">
                    <a:moveTo>
                      <a:pt x="0" y="150686"/>
                    </a:moveTo>
                    <a:lnTo>
                      <a:pt x="0" y="0"/>
                    </a:lnTo>
                  </a:path>
                </a:pathLst>
              </a:custGeom>
              <a:ln w="12700" cap="flat">
                <a:solidFill>
                  <a:srgbClr val="F1F2F2"/>
                </a:solidFill>
                <a:prstDash val="solid"/>
                <a:round/>
              </a:ln>
            </p:spPr>
            <p:txBody>
              <a:bodyPr rtlCol="0" anchor="ctr"/>
              <a:lstStyle/>
              <a:p>
                <a:endParaRPr lang="en-US" dirty="0"/>
              </a:p>
            </p:txBody>
          </p:sp>
          <p:sp>
            <p:nvSpPr>
              <p:cNvPr id="127" name="Freeform: Shape 126">
                <a:extLst>
                  <a:ext uri="{FF2B5EF4-FFF2-40B4-BE49-F238E27FC236}">
                    <a16:creationId xmlns:a16="http://schemas.microsoft.com/office/drawing/2014/main" id="{8A129CD7-1FA7-4F0D-A1DE-C6DB205D502C}"/>
                  </a:ext>
                </a:extLst>
              </p:cNvPr>
              <p:cNvSpPr/>
              <p:nvPr/>
            </p:nvSpPr>
            <p:spPr>
              <a:xfrm>
                <a:off x="1843307" y="9774364"/>
                <a:ext cx="9525" cy="150685"/>
              </a:xfrm>
              <a:custGeom>
                <a:avLst/>
                <a:gdLst>
                  <a:gd name="connsiteX0" fmla="*/ 0 w 9525"/>
                  <a:gd name="connsiteY0" fmla="*/ 150686 h 150685"/>
                  <a:gd name="connsiteX1" fmla="*/ 0 w 9525"/>
                  <a:gd name="connsiteY1" fmla="*/ 0 h 150685"/>
                </a:gdLst>
                <a:ahLst/>
                <a:cxnLst>
                  <a:cxn ang="0">
                    <a:pos x="connsiteX0" y="connsiteY0"/>
                  </a:cxn>
                  <a:cxn ang="0">
                    <a:pos x="connsiteX1" y="connsiteY1"/>
                  </a:cxn>
                </a:cxnLst>
                <a:rect l="l" t="t" r="r" b="b"/>
                <a:pathLst>
                  <a:path w="9525" h="150685">
                    <a:moveTo>
                      <a:pt x="0" y="150686"/>
                    </a:moveTo>
                    <a:lnTo>
                      <a:pt x="0" y="0"/>
                    </a:lnTo>
                  </a:path>
                </a:pathLst>
              </a:custGeom>
              <a:ln w="12700" cap="flat">
                <a:solidFill>
                  <a:srgbClr val="F1F2F2"/>
                </a:solidFill>
                <a:prstDash val="solid"/>
                <a:round/>
              </a:ln>
            </p:spPr>
            <p:txBody>
              <a:bodyPr rtlCol="0" anchor="ctr"/>
              <a:lstStyle/>
              <a:p>
                <a:endParaRPr lang="en-US" dirty="0"/>
              </a:p>
            </p:txBody>
          </p:sp>
          <p:sp>
            <p:nvSpPr>
              <p:cNvPr id="128" name="Freeform: Shape 127">
                <a:extLst>
                  <a:ext uri="{FF2B5EF4-FFF2-40B4-BE49-F238E27FC236}">
                    <a16:creationId xmlns:a16="http://schemas.microsoft.com/office/drawing/2014/main" id="{BA40BC9D-4FC9-4D46-99A8-BCFDFCBFDE8B}"/>
                  </a:ext>
                </a:extLst>
              </p:cNvPr>
              <p:cNvSpPr/>
              <p:nvPr/>
            </p:nvSpPr>
            <p:spPr>
              <a:xfrm>
                <a:off x="1512028" y="9774364"/>
                <a:ext cx="9525" cy="150685"/>
              </a:xfrm>
              <a:custGeom>
                <a:avLst/>
                <a:gdLst>
                  <a:gd name="connsiteX0" fmla="*/ 0 w 9525"/>
                  <a:gd name="connsiteY0" fmla="*/ 150686 h 150685"/>
                  <a:gd name="connsiteX1" fmla="*/ 0 w 9525"/>
                  <a:gd name="connsiteY1" fmla="*/ 0 h 150685"/>
                </a:gdLst>
                <a:ahLst/>
                <a:cxnLst>
                  <a:cxn ang="0">
                    <a:pos x="connsiteX0" y="connsiteY0"/>
                  </a:cxn>
                  <a:cxn ang="0">
                    <a:pos x="connsiteX1" y="connsiteY1"/>
                  </a:cxn>
                </a:cxnLst>
                <a:rect l="l" t="t" r="r" b="b"/>
                <a:pathLst>
                  <a:path w="9525" h="150685">
                    <a:moveTo>
                      <a:pt x="0" y="150686"/>
                    </a:moveTo>
                    <a:lnTo>
                      <a:pt x="0" y="0"/>
                    </a:lnTo>
                  </a:path>
                </a:pathLst>
              </a:custGeom>
              <a:ln w="12700" cap="flat">
                <a:solidFill>
                  <a:srgbClr val="F1F2F2"/>
                </a:solidFill>
                <a:prstDash val="solid"/>
                <a:round/>
              </a:ln>
            </p:spPr>
            <p:txBody>
              <a:bodyPr rtlCol="0" anchor="ctr"/>
              <a:lstStyle/>
              <a:p>
                <a:endParaRPr lang="en-US" dirty="0"/>
              </a:p>
            </p:txBody>
          </p:sp>
        </p:grpSp>
        <p:sp>
          <p:nvSpPr>
            <p:cNvPr id="108" name="Freeform: Shape 107">
              <a:extLst>
                <a:ext uri="{FF2B5EF4-FFF2-40B4-BE49-F238E27FC236}">
                  <a16:creationId xmlns:a16="http://schemas.microsoft.com/office/drawing/2014/main" id="{F14C446E-7BA8-4366-91FB-D2E53834372F}"/>
                </a:ext>
              </a:extLst>
            </p:cNvPr>
            <p:cNvSpPr/>
            <p:nvPr/>
          </p:nvSpPr>
          <p:spPr>
            <a:xfrm>
              <a:off x="893950" y="10386917"/>
              <a:ext cx="191833" cy="9525"/>
            </a:xfrm>
            <a:custGeom>
              <a:avLst/>
              <a:gdLst>
                <a:gd name="connsiteX0" fmla="*/ 191834 w 191833"/>
                <a:gd name="connsiteY0" fmla="*/ 0 h 9525"/>
                <a:gd name="connsiteX1" fmla="*/ 0 w 191833"/>
                <a:gd name="connsiteY1" fmla="*/ 0 h 9525"/>
              </a:gdLst>
              <a:ahLst/>
              <a:cxnLst>
                <a:cxn ang="0">
                  <a:pos x="connsiteX0" y="connsiteY0"/>
                </a:cxn>
                <a:cxn ang="0">
                  <a:pos x="connsiteX1" y="connsiteY1"/>
                </a:cxn>
              </a:cxnLst>
              <a:rect l="l" t="t" r="r" b="b"/>
              <a:pathLst>
                <a:path w="191833" h="9525">
                  <a:moveTo>
                    <a:pt x="191834" y="0"/>
                  </a:moveTo>
                  <a:lnTo>
                    <a:pt x="0" y="0"/>
                  </a:lnTo>
                </a:path>
              </a:pathLst>
            </a:custGeom>
            <a:ln w="12700" cap="flat">
              <a:solidFill>
                <a:srgbClr val="527FFF"/>
              </a:solidFill>
              <a:prstDash val="solid"/>
              <a:round/>
            </a:ln>
          </p:spPr>
          <p:txBody>
            <a:bodyPr rtlCol="0" anchor="ctr"/>
            <a:lstStyle/>
            <a:p>
              <a:endParaRPr lang="en-US" dirty="0"/>
            </a:p>
          </p:txBody>
        </p:sp>
        <p:sp>
          <p:nvSpPr>
            <p:cNvPr id="109" name="Freeform: Shape 108">
              <a:extLst>
                <a:ext uri="{FF2B5EF4-FFF2-40B4-BE49-F238E27FC236}">
                  <a16:creationId xmlns:a16="http://schemas.microsoft.com/office/drawing/2014/main" id="{2C5684F3-EC10-4326-9845-C08F29EAD625}"/>
                </a:ext>
              </a:extLst>
            </p:cNvPr>
            <p:cNvSpPr/>
            <p:nvPr/>
          </p:nvSpPr>
          <p:spPr>
            <a:xfrm>
              <a:off x="1145125" y="10386917"/>
              <a:ext cx="191833" cy="9525"/>
            </a:xfrm>
            <a:custGeom>
              <a:avLst/>
              <a:gdLst>
                <a:gd name="connsiteX0" fmla="*/ 191833 w 191833"/>
                <a:gd name="connsiteY0" fmla="*/ 0 h 9525"/>
                <a:gd name="connsiteX1" fmla="*/ 0 w 191833"/>
                <a:gd name="connsiteY1" fmla="*/ 0 h 9525"/>
              </a:gdLst>
              <a:ahLst/>
              <a:cxnLst>
                <a:cxn ang="0">
                  <a:pos x="connsiteX0" y="connsiteY0"/>
                </a:cxn>
                <a:cxn ang="0">
                  <a:pos x="connsiteX1" y="connsiteY1"/>
                </a:cxn>
              </a:cxnLst>
              <a:rect l="l" t="t" r="r" b="b"/>
              <a:pathLst>
                <a:path w="191833" h="9525">
                  <a:moveTo>
                    <a:pt x="191833" y="0"/>
                  </a:moveTo>
                  <a:lnTo>
                    <a:pt x="0" y="0"/>
                  </a:lnTo>
                </a:path>
              </a:pathLst>
            </a:custGeom>
            <a:ln w="12700" cap="flat">
              <a:solidFill>
                <a:srgbClr val="527FFF"/>
              </a:solidFill>
              <a:prstDash val="solid"/>
              <a:round/>
            </a:ln>
          </p:spPr>
          <p:txBody>
            <a:bodyPr rtlCol="0" anchor="ctr"/>
            <a:lstStyle/>
            <a:p>
              <a:endParaRPr lang="en-US" dirty="0"/>
            </a:p>
          </p:txBody>
        </p:sp>
        <p:sp>
          <p:nvSpPr>
            <p:cNvPr id="110" name="Freeform: Shape 109">
              <a:extLst>
                <a:ext uri="{FF2B5EF4-FFF2-40B4-BE49-F238E27FC236}">
                  <a16:creationId xmlns:a16="http://schemas.microsoft.com/office/drawing/2014/main" id="{29A42E06-DDEC-419B-B48B-1D610C1E6E76}"/>
                </a:ext>
              </a:extLst>
            </p:cNvPr>
            <p:cNvSpPr/>
            <p:nvPr/>
          </p:nvSpPr>
          <p:spPr>
            <a:xfrm>
              <a:off x="1396299" y="10386917"/>
              <a:ext cx="191833" cy="9525"/>
            </a:xfrm>
            <a:custGeom>
              <a:avLst/>
              <a:gdLst>
                <a:gd name="connsiteX0" fmla="*/ 191834 w 191833"/>
                <a:gd name="connsiteY0" fmla="*/ 0 h 9525"/>
                <a:gd name="connsiteX1" fmla="*/ 0 w 191833"/>
                <a:gd name="connsiteY1" fmla="*/ 0 h 9525"/>
              </a:gdLst>
              <a:ahLst/>
              <a:cxnLst>
                <a:cxn ang="0">
                  <a:pos x="connsiteX0" y="connsiteY0"/>
                </a:cxn>
                <a:cxn ang="0">
                  <a:pos x="connsiteX1" y="connsiteY1"/>
                </a:cxn>
              </a:cxnLst>
              <a:rect l="l" t="t" r="r" b="b"/>
              <a:pathLst>
                <a:path w="191833" h="9525">
                  <a:moveTo>
                    <a:pt x="191834" y="0"/>
                  </a:moveTo>
                  <a:lnTo>
                    <a:pt x="0" y="0"/>
                  </a:lnTo>
                </a:path>
              </a:pathLst>
            </a:custGeom>
            <a:ln w="12700" cap="flat">
              <a:solidFill>
                <a:srgbClr val="527FFF"/>
              </a:solidFill>
              <a:prstDash val="solid"/>
              <a:round/>
            </a:ln>
          </p:spPr>
          <p:txBody>
            <a:bodyPr rtlCol="0" anchor="ctr"/>
            <a:lstStyle/>
            <a:p>
              <a:endParaRPr lang="en-US" dirty="0"/>
            </a:p>
          </p:txBody>
        </p:sp>
        <p:sp>
          <p:nvSpPr>
            <p:cNvPr id="111" name="Freeform: Shape 110">
              <a:extLst>
                <a:ext uri="{FF2B5EF4-FFF2-40B4-BE49-F238E27FC236}">
                  <a16:creationId xmlns:a16="http://schemas.microsoft.com/office/drawing/2014/main" id="{2D371C14-160F-476F-A08A-463BED868CEB}"/>
                </a:ext>
              </a:extLst>
            </p:cNvPr>
            <p:cNvSpPr/>
            <p:nvPr/>
          </p:nvSpPr>
          <p:spPr>
            <a:xfrm>
              <a:off x="1647473" y="10386917"/>
              <a:ext cx="191833" cy="9525"/>
            </a:xfrm>
            <a:custGeom>
              <a:avLst/>
              <a:gdLst>
                <a:gd name="connsiteX0" fmla="*/ 191834 w 191833"/>
                <a:gd name="connsiteY0" fmla="*/ 0 h 9525"/>
                <a:gd name="connsiteX1" fmla="*/ 0 w 191833"/>
                <a:gd name="connsiteY1" fmla="*/ 0 h 9525"/>
              </a:gdLst>
              <a:ahLst/>
              <a:cxnLst>
                <a:cxn ang="0">
                  <a:pos x="connsiteX0" y="connsiteY0"/>
                </a:cxn>
                <a:cxn ang="0">
                  <a:pos x="connsiteX1" y="connsiteY1"/>
                </a:cxn>
              </a:cxnLst>
              <a:rect l="l" t="t" r="r" b="b"/>
              <a:pathLst>
                <a:path w="191833" h="9525">
                  <a:moveTo>
                    <a:pt x="191834" y="0"/>
                  </a:moveTo>
                  <a:lnTo>
                    <a:pt x="0" y="0"/>
                  </a:lnTo>
                </a:path>
              </a:pathLst>
            </a:custGeom>
            <a:ln w="12700" cap="flat">
              <a:solidFill>
                <a:srgbClr val="527FFF"/>
              </a:solidFill>
              <a:prstDash val="solid"/>
              <a:round/>
            </a:ln>
          </p:spPr>
          <p:txBody>
            <a:bodyPr rtlCol="0" anchor="ctr"/>
            <a:lstStyle/>
            <a:p>
              <a:endParaRPr lang="en-US" dirty="0"/>
            </a:p>
          </p:txBody>
        </p:sp>
        <p:sp>
          <p:nvSpPr>
            <p:cNvPr id="112" name="Freeform: Shape 111">
              <a:extLst>
                <a:ext uri="{FF2B5EF4-FFF2-40B4-BE49-F238E27FC236}">
                  <a16:creationId xmlns:a16="http://schemas.microsoft.com/office/drawing/2014/main" id="{053B01DD-4377-45FD-9C2E-9670AF8D435B}"/>
                </a:ext>
              </a:extLst>
            </p:cNvPr>
            <p:cNvSpPr/>
            <p:nvPr/>
          </p:nvSpPr>
          <p:spPr>
            <a:xfrm>
              <a:off x="893950" y="10512742"/>
              <a:ext cx="191833" cy="9525"/>
            </a:xfrm>
            <a:custGeom>
              <a:avLst/>
              <a:gdLst>
                <a:gd name="connsiteX0" fmla="*/ 191834 w 191833"/>
                <a:gd name="connsiteY0" fmla="*/ 0 h 9525"/>
                <a:gd name="connsiteX1" fmla="*/ 0 w 191833"/>
                <a:gd name="connsiteY1" fmla="*/ 0 h 9525"/>
              </a:gdLst>
              <a:ahLst/>
              <a:cxnLst>
                <a:cxn ang="0">
                  <a:pos x="connsiteX0" y="connsiteY0"/>
                </a:cxn>
                <a:cxn ang="0">
                  <a:pos x="connsiteX1" y="connsiteY1"/>
                </a:cxn>
              </a:cxnLst>
              <a:rect l="l" t="t" r="r" b="b"/>
              <a:pathLst>
                <a:path w="191833" h="9525">
                  <a:moveTo>
                    <a:pt x="191834" y="0"/>
                  </a:moveTo>
                  <a:lnTo>
                    <a:pt x="0" y="0"/>
                  </a:lnTo>
                </a:path>
              </a:pathLst>
            </a:custGeom>
            <a:ln w="12700" cap="flat">
              <a:solidFill>
                <a:srgbClr val="527FFF"/>
              </a:solidFill>
              <a:prstDash val="solid"/>
              <a:round/>
            </a:ln>
          </p:spPr>
          <p:txBody>
            <a:bodyPr rtlCol="0" anchor="ctr"/>
            <a:lstStyle/>
            <a:p>
              <a:endParaRPr lang="en-US" dirty="0"/>
            </a:p>
          </p:txBody>
        </p:sp>
        <p:sp>
          <p:nvSpPr>
            <p:cNvPr id="113" name="Freeform: Shape 112">
              <a:extLst>
                <a:ext uri="{FF2B5EF4-FFF2-40B4-BE49-F238E27FC236}">
                  <a16:creationId xmlns:a16="http://schemas.microsoft.com/office/drawing/2014/main" id="{6F3DA3E9-E9C3-4D25-9573-DF2C7FE30F31}"/>
                </a:ext>
              </a:extLst>
            </p:cNvPr>
            <p:cNvSpPr/>
            <p:nvPr/>
          </p:nvSpPr>
          <p:spPr>
            <a:xfrm>
              <a:off x="1145125" y="10512742"/>
              <a:ext cx="191833" cy="9525"/>
            </a:xfrm>
            <a:custGeom>
              <a:avLst/>
              <a:gdLst>
                <a:gd name="connsiteX0" fmla="*/ 191833 w 191833"/>
                <a:gd name="connsiteY0" fmla="*/ 0 h 9525"/>
                <a:gd name="connsiteX1" fmla="*/ 0 w 191833"/>
                <a:gd name="connsiteY1" fmla="*/ 0 h 9525"/>
              </a:gdLst>
              <a:ahLst/>
              <a:cxnLst>
                <a:cxn ang="0">
                  <a:pos x="connsiteX0" y="connsiteY0"/>
                </a:cxn>
                <a:cxn ang="0">
                  <a:pos x="connsiteX1" y="connsiteY1"/>
                </a:cxn>
              </a:cxnLst>
              <a:rect l="l" t="t" r="r" b="b"/>
              <a:pathLst>
                <a:path w="191833" h="9525">
                  <a:moveTo>
                    <a:pt x="191833" y="0"/>
                  </a:moveTo>
                  <a:lnTo>
                    <a:pt x="0" y="0"/>
                  </a:lnTo>
                </a:path>
              </a:pathLst>
            </a:custGeom>
            <a:ln w="12700" cap="flat">
              <a:solidFill>
                <a:srgbClr val="527FFF"/>
              </a:solidFill>
              <a:prstDash val="solid"/>
              <a:round/>
            </a:ln>
          </p:spPr>
          <p:txBody>
            <a:bodyPr rtlCol="0" anchor="ctr"/>
            <a:lstStyle/>
            <a:p>
              <a:endParaRPr lang="en-US" dirty="0"/>
            </a:p>
          </p:txBody>
        </p:sp>
        <p:sp>
          <p:nvSpPr>
            <p:cNvPr id="114" name="Freeform: Shape 113">
              <a:extLst>
                <a:ext uri="{FF2B5EF4-FFF2-40B4-BE49-F238E27FC236}">
                  <a16:creationId xmlns:a16="http://schemas.microsoft.com/office/drawing/2014/main" id="{43508F1E-175B-4743-BC5B-94FD6881F38A}"/>
                </a:ext>
              </a:extLst>
            </p:cNvPr>
            <p:cNvSpPr/>
            <p:nvPr/>
          </p:nvSpPr>
          <p:spPr>
            <a:xfrm>
              <a:off x="1396299" y="10512742"/>
              <a:ext cx="191833" cy="9525"/>
            </a:xfrm>
            <a:custGeom>
              <a:avLst/>
              <a:gdLst>
                <a:gd name="connsiteX0" fmla="*/ 191834 w 191833"/>
                <a:gd name="connsiteY0" fmla="*/ 0 h 9525"/>
                <a:gd name="connsiteX1" fmla="*/ 0 w 191833"/>
                <a:gd name="connsiteY1" fmla="*/ 0 h 9525"/>
              </a:gdLst>
              <a:ahLst/>
              <a:cxnLst>
                <a:cxn ang="0">
                  <a:pos x="connsiteX0" y="connsiteY0"/>
                </a:cxn>
                <a:cxn ang="0">
                  <a:pos x="connsiteX1" y="connsiteY1"/>
                </a:cxn>
              </a:cxnLst>
              <a:rect l="l" t="t" r="r" b="b"/>
              <a:pathLst>
                <a:path w="191833" h="9525">
                  <a:moveTo>
                    <a:pt x="191834" y="0"/>
                  </a:moveTo>
                  <a:lnTo>
                    <a:pt x="0" y="0"/>
                  </a:lnTo>
                </a:path>
              </a:pathLst>
            </a:custGeom>
            <a:ln w="12700" cap="flat">
              <a:solidFill>
                <a:srgbClr val="527FFF"/>
              </a:solidFill>
              <a:prstDash val="solid"/>
              <a:round/>
            </a:ln>
          </p:spPr>
          <p:txBody>
            <a:bodyPr rtlCol="0" anchor="ctr"/>
            <a:lstStyle/>
            <a:p>
              <a:endParaRPr lang="en-US" dirty="0"/>
            </a:p>
          </p:txBody>
        </p:sp>
        <p:sp>
          <p:nvSpPr>
            <p:cNvPr id="115" name="Freeform: Shape 114">
              <a:extLst>
                <a:ext uri="{FF2B5EF4-FFF2-40B4-BE49-F238E27FC236}">
                  <a16:creationId xmlns:a16="http://schemas.microsoft.com/office/drawing/2014/main" id="{6D428A8C-BED0-4AC0-A3D5-737542A0547A}"/>
                </a:ext>
              </a:extLst>
            </p:cNvPr>
            <p:cNvSpPr/>
            <p:nvPr/>
          </p:nvSpPr>
          <p:spPr>
            <a:xfrm>
              <a:off x="1647473" y="10512742"/>
              <a:ext cx="191833" cy="9525"/>
            </a:xfrm>
            <a:custGeom>
              <a:avLst/>
              <a:gdLst>
                <a:gd name="connsiteX0" fmla="*/ 191834 w 191833"/>
                <a:gd name="connsiteY0" fmla="*/ 0 h 9525"/>
                <a:gd name="connsiteX1" fmla="*/ 0 w 191833"/>
                <a:gd name="connsiteY1" fmla="*/ 0 h 9525"/>
              </a:gdLst>
              <a:ahLst/>
              <a:cxnLst>
                <a:cxn ang="0">
                  <a:pos x="connsiteX0" y="connsiteY0"/>
                </a:cxn>
                <a:cxn ang="0">
                  <a:pos x="connsiteX1" y="connsiteY1"/>
                </a:cxn>
              </a:cxnLst>
              <a:rect l="l" t="t" r="r" b="b"/>
              <a:pathLst>
                <a:path w="191833" h="9525">
                  <a:moveTo>
                    <a:pt x="191834" y="0"/>
                  </a:moveTo>
                  <a:lnTo>
                    <a:pt x="0" y="0"/>
                  </a:lnTo>
                </a:path>
              </a:pathLst>
            </a:custGeom>
            <a:ln w="12700" cap="flat">
              <a:solidFill>
                <a:srgbClr val="527FFF"/>
              </a:solidFill>
              <a:prstDash val="solid"/>
              <a:round/>
            </a:ln>
          </p:spPr>
          <p:txBody>
            <a:bodyPr rtlCol="0" anchor="ctr"/>
            <a:lstStyle/>
            <a:p>
              <a:endParaRPr lang="en-US" dirty="0"/>
            </a:p>
          </p:txBody>
        </p:sp>
        <p:sp>
          <p:nvSpPr>
            <p:cNvPr id="116" name="Freeform: Shape 115">
              <a:extLst>
                <a:ext uri="{FF2B5EF4-FFF2-40B4-BE49-F238E27FC236}">
                  <a16:creationId xmlns:a16="http://schemas.microsoft.com/office/drawing/2014/main" id="{4A3D0DFD-ED05-4E49-ADF0-7681B2C59A27}"/>
                </a:ext>
              </a:extLst>
            </p:cNvPr>
            <p:cNvSpPr/>
            <p:nvPr/>
          </p:nvSpPr>
          <p:spPr>
            <a:xfrm>
              <a:off x="893950" y="10638567"/>
              <a:ext cx="191833" cy="9525"/>
            </a:xfrm>
            <a:custGeom>
              <a:avLst/>
              <a:gdLst>
                <a:gd name="connsiteX0" fmla="*/ 191834 w 191833"/>
                <a:gd name="connsiteY0" fmla="*/ 0 h 9525"/>
                <a:gd name="connsiteX1" fmla="*/ 0 w 191833"/>
                <a:gd name="connsiteY1" fmla="*/ 0 h 9525"/>
              </a:gdLst>
              <a:ahLst/>
              <a:cxnLst>
                <a:cxn ang="0">
                  <a:pos x="connsiteX0" y="connsiteY0"/>
                </a:cxn>
                <a:cxn ang="0">
                  <a:pos x="connsiteX1" y="connsiteY1"/>
                </a:cxn>
              </a:cxnLst>
              <a:rect l="l" t="t" r="r" b="b"/>
              <a:pathLst>
                <a:path w="191833" h="9525">
                  <a:moveTo>
                    <a:pt x="191834" y="0"/>
                  </a:moveTo>
                  <a:lnTo>
                    <a:pt x="0" y="0"/>
                  </a:lnTo>
                </a:path>
              </a:pathLst>
            </a:custGeom>
            <a:ln w="12700" cap="flat">
              <a:solidFill>
                <a:srgbClr val="527FFF"/>
              </a:solidFill>
              <a:prstDash val="solid"/>
              <a:round/>
            </a:ln>
          </p:spPr>
          <p:txBody>
            <a:bodyPr rtlCol="0" anchor="ctr"/>
            <a:lstStyle/>
            <a:p>
              <a:endParaRPr lang="en-US" dirty="0"/>
            </a:p>
          </p:txBody>
        </p:sp>
        <p:sp>
          <p:nvSpPr>
            <p:cNvPr id="117" name="Freeform: Shape 116">
              <a:extLst>
                <a:ext uri="{FF2B5EF4-FFF2-40B4-BE49-F238E27FC236}">
                  <a16:creationId xmlns:a16="http://schemas.microsoft.com/office/drawing/2014/main" id="{194B3C06-9183-4F66-9280-7EB963DF9B78}"/>
                </a:ext>
              </a:extLst>
            </p:cNvPr>
            <p:cNvSpPr/>
            <p:nvPr/>
          </p:nvSpPr>
          <p:spPr>
            <a:xfrm>
              <a:off x="1145125" y="10638567"/>
              <a:ext cx="191833" cy="9525"/>
            </a:xfrm>
            <a:custGeom>
              <a:avLst/>
              <a:gdLst>
                <a:gd name="connsiteX0" fmla="*/ 191833 w 191833"/>
                <a:gd name="connsiteY0" fmla="*/ 0 h 9525"/>
                <a:gd name="connsiteX1" fmla="*/ 0 w 191833"/>
                <a:gd name="connsiteY1" fmla="*/ 0 h 9525"/>
              </a:gdLst>
              <a:ahLst/>
              <a:cxnLst>
                <a:cxn ang="0">
                  <a:pos x="connsiteX0" y="connsiteY0"/>
                </a:cxn>
                <a:cxn ang="0">
                  <a:pos x="connsiteX1" y="connsiteY1"/>
                </a:cxn>
              </a:cxnLst>
              <a:rect l="l" t="t" r="r" b="b"/>
              <a:pathLst>
                <a:path w="191833" h="9525">
                  <a:moveTo>
                    <a:pt x="191833" y="0"/>
                  </a:moveTo>
                  <a:lnTo>
                    <a:pt x="0" y="0"/>
                  </a:lnTo>
                </a:path>
              </a:pathLst>
            </a:custGeom>
            <a:ln w="12700" cap="flat">
              <a:solidFill>
                <a:srgbClr val="527FFF"/>
              </a:solidFill>
              <a:prstDash val="solid"/>
              <a:round/>
            </a:ln>
          </p:spPr>
          <p:txBody>
            <a:bodyPr rtlCol="0" anchor="ctr"/>
            <a:lstStyle/>
            <a:p>
              <a:endParaRPr lang="en-US" dirty="0"/>
            </a:p>
          </p:txBody>
        </p:sp>
        <p:sp>
          <p:nvSpPr>
            <p:cNvPr id="118" name="Freeform: Shape 117">
              <a:extLst>
                <a:ext uri="{FF2B5EF4-FFF2-40B4-BE49-F238E27FC236}">
                  <a16:creationId xmlns:a16="http://schemas.microsoft.com/office/drawing/2014/main" id="{1F421D38-5FB9-4D9E-BB32-D93036C52662}"/>
                </a:ext>
              </a:extLst>
            </p:cNvPr>
            <p:cNvSpPr/>
            <p:nvPr/>
          </p:nvSpPr>
          <p:spPr>
            <a:xfrm>
              <a:off x="1396299" y="10638567"/>
              <a:ext cx="191833" cy="9525"/>
            </a:xfrm>
            <a:custGeom>
              <a:avLst/>
              <a:gdLst>
                <a:gd name="connsiteX0" fmla="*/ 191834 w 191833"/>
                <a:gd name="connsiteY0" fmla="*/ 0 h 9525"/>
                <a:gd name="connsiteX1" fmla="*/ 0 w 191833"/>
                <a:gd name="connsiteY1" fmla="*/ 0 h 9525"/>
              </a:gdLst>
              <a:ahLst/>
              <a:cxnLst>
                <a:cxn ang="0">
                  <a:pos x="connsiteX0" y="connsiteY0"/>
                </a:cxn>
                <a:cxn ang="0">
                  <a:pos x="connsiteX1" y="connsiteY1"/>
                </a:cxn>
              </a:cxnLst>
              <a:rect l="l" t="t" r="r" b="b"/>
              <a:pathLst>
                <a:path w="191833" h="9525">
                  <a:moveTo>
                    <a:pt x="191834" y="0"/>
                  </a:moveTo>
                  <a:lnTo>
                    <a:pt x="0" y="0"/>
                  </a:lnTo>
                </a:path>
              </a:pathLst>
            </a:custGeom>
            <a:ln w="12700" cap="flat">
              <a:solidFill>
                <a:srgbClr val="527FFF"/>
              </a:solidFill>
              <a:prstDash val="solid"/>
              <a:round/>
            </a:ln>
          </p:spPr>
          <p:txBody>
            <a:bodyPr rtlCol="0" anchor="ctr"/>
            <a:lstStyle/>
            <a:p>
              <a:endParaRPr lang="en-US" dirty="0"/>
            </a:p>
          </p:txBody>
        </p:sp>
        <p:sp>
          <p:nvSpPr>
            <p:cNvPr id="119" name="Freeform: Shape 118">
              <a:extLst>
                <a:ext uri="{FF2B5EF4-FFF2-40B4-BE49-F238E27FC236}">
                  <a16:creationId xmlns:a16="http://schemas.microsoft.com/office/drawing/2014/main" id="{14401D8D-A474-4099-8CCD-983D72A5A4CA}"/>
                </a:ext>
              </a:extLst>
            </p:cNvPr>
            <p:cNvSpPr/>
            <p:nvPr/>
          </p:nvSpPr>
          <p:spPr>
            <a:xfrm>
              <a:off x="1647473" y="10638567"/>
              <a:ext cx="191833" cy="9525"/>
            </a:xfrm>
            <a:custGeom>
              <a:avLst/>
              <a:gdLst>
                <a:gd name="connsiteX0" fmla="*/ 191834 w 191833"/>
                <a:gd name="connsiteY0" fmla="*/ 0 h 9525"/>
                <a:gd name="connsiteX1" fmla="*/ 0 w 191833"/>
                <a:gd name="connsiteY1" fmla="*/ 0 h 9525"/>
              </a:gdLst>
              <a:ahLst/>
              <a:cxnLst>
                <a:cxn ang="0">
                  <a:pos x="connsiteX0" y="connsiteY0"/>
                </a:cxn>
                <a:cxn ang="0">
                  <a:pos x="connsiteX1" y="connsiteY1"/>
                </a:cxn>
              </a:cxnLst>
              <a:rect l="l" t="t" r="r" b="b"/>
              <a:pathLst>
                <a:path w="191833" h="9525">
                  <a:moveTo>
                    <a:pt x="191834" y="0"/>
                  </a:moveTo>
                  <a:lnTo>
                    <a:pt x="0" y="0"/>
                  </a:lnTo>
                </a:path>
              </a:pathLst>
            </a:custGeom>
            <a:ln w="12700" cap="flat">
              <a:solidFill>
                <a:srgbClr val="527FFF"/>
              </a:solidFill>
              <a:prstDash val="solid"/>
              <a:round/>
            </a:ln>
          </p:spPr>
          <p:txBody>
            <a:bodyPr rtlCol="0" anchor="ctr"/>
            <a:lstStyle/>
            <a:p>
              <a:endParaRPr lang="en-US" dirty="0"/>
            </a:p>
          </p:txBody>
        </p:sp>
        <p:sp>
          <p:nvSpPr>
            <p:cNvPr id="120" name="Freeform: Shape 119">
              <a:extLst>
                <a:ext uri="{FF2B5EF4-FFF2-40B4-BE49-F238E27FC236}">
                  <a16:creationId xmlns:a16="http://schemas.microsoft.com/office/drawing/2014/main" id="{B76B8506-06F4-4EEE-AF8E-99836F307D2D}"/>
                </a:ext>
              </a:extLst>
            </p:cNvPr>
            <p:cNvSpPr/>
            <p:nvPr/>
          </p:nvSpPr>
          <p:spPr>
            <a:xfrm>
              <a:off x="758600" y="9987248"/>
              <a:ext cx="1216437" cy="812387"/>
            </a:xfrm>
            <a:custGeom>
              <a:avLst/>
              <a:gdLst>
                <a:gd name="connsiteX0" fmla="*/ 0 w 1216437"/>
                <a:gd name="connsiteY0" fmla="*/ 667 h 812387"/>
                <a:gd name="connsiteX1" fmla="*/ 1215962 w 1216437"/>
                <a:gd name="connsiteY1" fmla="*/ 0 h 812387"/>
                <a:gd name="connsiteX2" fmla="*/ 1216438 w 1216437"/>
                <a:gd name="connsiteY2" fmla="*/ 786384 h 812387"/>
                <a:gd name="connsiteX3" fmla="*/ 1191101 w 1216437"/>
                <a:gd name="connsiteY3" fmla="*/ 811721 h 812387"/>
                <a:gd name="connsiteX4" fmla="*/ 25336 w 1216437"/>
                <a:gd name="connsiteY4" fmla="*/ 812387 h 812387"/>
                <a:gd name="connsiteX5" fmla="*/ 0 w 1216437"/>
                <a:gd name="connsiteY5" fmla="*/ 787051 h 812387"/>
                <a:gd name="connsiteX6" fmla="*/ 0 w 1216437"/>
                <a:gd name="connsiteY6" fmla="*/ 128397 h 812387"/>
                <a:gd name="connsiteX7" fmla="*/ 92012 w 1216437"/>
                <a:gd name="connsiteY7" fmla="*/ 128397 h 812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6437" h="812387">
                  <a:moveTo>
                    <a:pt x="0" y="667"/>
                  </a:moveTo>
                  <a:lnTo>
                    <a:pt x="1215962" y="0"/>
                  </a:lnTo>
                  <a:lnTo>
                    <a:pt x="1216438" y="786384"/>
                  </a:lnTo>
                  <a:cubicBezTo>
                    <a:pt x="1216438" y="800377"/>
                    <a:pt x="1205094" y="811721"/>
                    <a:pt x="1191101" y="811721"/>
                  </a:cubicBezTo>
                  <a:lnTo>
                    <a:pt x="25336" y="812387"/>
                  </a:lnTo>
                  <a:cubicBezTo>
                    <a:pt x="11365" y="812335"/>
                    <a:pt x="52" y="801022"/>
                    <a:pt x="0" y="787051"/>
                  </a:cubicBezTo>
                  <a:lnTo>
                    <a:pt x="0" y="128397"/>
                  </a:lnTo>
                  <a:lnTo>
                    <a:pt x="92012" y="128397"/>
                  </a:lnTo>
                </a:path>
              </a:pathLst>
            </a:custGeom>
            <a:noFill/>
            <a:ln w="12700" cap="flat">
              <a:solidFill>
                <a:srgbClr val="F1F2F2"/>
              </a:solidFill>
              <a:prstDash val="solid"/>
              <a:round/>
            </a:ln>
          </p:spPr>
          <p:txBody>
            <a:bodyPr rtlCol="0" anchor="ctr"/>
            <a:lstStyle/>
            <a:p>
              <a:endParaRPr lang="en-US" dirty="0"/>
            </a:p>
          </p:txBody>
        </p:sp>
      </p:grpSp>
    </p:spTree>
    <p:extLst>
      <p:ext uri="{BB962C8B-B14F-4D97-AF65-F5344CB8AC3E}">
        <p14:creationId xmlns:p14="http://schemas.microsoft.com/office/powerpoint/2010/main" val="385586230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A6A9B557-BDCC-4B09-80EB-940EBD581204}"/>
              </a:ext>
            </a:extLst>
          </p:cNvPr>
          <p:cNvPicPr>
            <a:picLocks noChangeAspect="1"/>
          </p:cNvPicPr>
          <p:nvPr/>
        </p:nvPicPr>
        <p:blipFill rotWithShape="1">
          <a:blip r:embed="rId3" cstate="screen">
            <a:alphaModFix amt="80000"/>
            <a:extLst>
              <a:ext uri="{28A0092B-C50C-407E-A947-70E740481C1C}">
                <a14:useLocalDpi xmlns:a14="http://schemas.microsoft.com/office/drawing/2010/main"/>
              </a:ext>
            </a:extLst>
          </a:blip>
          <a:srcRect/>
          <a:stretch/>
        </p:blipFill>
        <p:spPr>
          <a:xfrm>
            <a:off x="0" y="0"/>
            <a:ext cx="4572000" cy="5143495"/>
          </a:xfrm>
          <a:prstGeom prst="rect">
            <a:avLst/>
          </a:prstGeom>
          <a:solidFill>
            <a:schemeClr val="bg1"/>
          </a:solidFill>
          <a:ln>
            <a:noFill/>
          </a:ln>
        </p:spPr>
      </p:pic>
      <p:pic>
        <p:nvPicPr>
          <p:cNvPr id="12" name="Picture 4">
            <a:extLst>
              <a:ext uri="{FF2B5EF4-FFF2-40B4-BE49-F238E27FC236}">
                <a16:creationId xmlns:a16="http://schemas.microsoft.com/office/drawing/2014/main" id="{F6EA138F-1825-4085-A94E-3EDD72816E91}"/>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tretch>
            <a:fillRect/>
          </a:stretch>
        </p:blipFill>
        <p:spPr bwMode="auto">
          <a:xfrm>
            <a:off x="1739900" y="1852494"/>
            <a:ext cx="1092200" cy="1438506"/>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a:extLst>
              <a:ext uri="{FF2B5EF4-FFF2-40B4-BE49-F238E27FC236}">
                <a16:creationId xmlns:a16="http://schemas.microsoft.com/office/drawing/2014/main" id="{74DFD902-8078-46AE-8472-58585861EA5C}"/>
              </a:ext>
            </a:extLst>
          </p:cNvPr>
          <p:cNvGrpSpPr/>
          <p:nvPr/>
        </p:nvGrpSpPr>
        <p:grpSpPr>
          <a:xfrm>
            <a:off x="4745276" y="388710"/>
            <a:ext cx="4224551" cy="1055013"/>
            <a:chOff x="514351" y="1995857"/>
            <a:chExt cx="2560321" cy="1055013"/>
          </a:xfrm>
        </p:grpSpPr>
        <p:sp>
          <p:nvSpPr>
            <p:cNvPr id="2" name="TextBox 1">
              <a:extLst>
                <a:ext uri="{FF2B5EF4-FFF2-40B4-BE49-F238E27FC236}">
                  <a16:creationId xmlns:a16="http://schemas.microsoft.com/office/drawing/2014/main" id="{1C97CD88-EFDE-4AD0-8AAE-0AF7A94016CE}"/>
                </a:ext>
              </a:extLst>
            </p:cNvPr>
            <p:cNvSpPr txBox="1"/>
            <p:nvPr/>
          </p:nvSpPr>
          <p:spPr>
            <a:xfrm>
              <a:off x="514351" y="2389150"/>
              <a:ext cx="2560320" cy="661720"/>
            </a:xfrm>
            <a:prstGeom prst="rect">
              <a:avLst/>
            </a:prstGeom>
            <a:noFill/>
          </p:spPr>
          <p:txBody>
            <a:bodyPr wrap="square" rtlCol="0">
              <a:spAutoFit/>
            </a:bodyPr>
            <a:lstStyle/>
            <a:p>
              <a:pPr marL="0" marR="0" lvl="0" indent="0" algn="l" defTabSz="457189" rtl="0" eaLnBrk="1" fontAlgn="auto" latinLnBrk="0" hangingPunct="1">
                <a:lnSpc>
                  <a:spcPct val="90000"/>
                </a:lnSpc>
                <a:spcBef>
                  <a:spcPts val="60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Amazon Ember"/>
                  <a:ea typeface="+mn-ea"/>
                  <a:cs typeface="+mn-cs"/>
                </a:rPr>
                <a:t>3+ terabytes data, 1,500+ hours play time per week </a:t>
              </a:r>
            </a:p>
            <a:p>
              <a:pPr marL="0" marR="0" lvl="0" indent="0" algn="l" defTabSz="457189" rtl="0" eaLnBrk="1" fontAlgn="auto" latinLnBrk="0" hangingPunct="1">
                <a:lnSpc>
                  <a:spcPct val="90000"/>
                </a:lnSpc>
                <a:spcBef>
                  <a:spcPts val="60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Amazon Ember"/>
                  <a:ea typeface="+mn-ea"/>
                  <a:cs typeface="+mn-cs"/>
                </a:rPr>
                <a:t>Needed a solution for real-time stats </a:t>
              </a:r>
            </a:p>
            <a:p>
              <a:pPr marL="0" marR="0" lvl="0" indent="0" algn="l" defTabSz="457189" rtl="0" eaLnBrk="1" fontAlgn="auto" latinLnBrk="0" hangingPunct="1">
                <a:lnSpc>
                  <a:spcPct val="90000"/>
                </a:lnSpc>
                <a:spcBef>
                  <a:spcPts val="60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Amazon Ember"/>
                  <a:ea typeface="+mn-ea"/>
                  <a:cs typeface="+mn-cs"/>
                </a:rPr>
                <a:t>Lean team, no data science expertise </a:t>
              </a:r>
            </a:p>
          </p:txBody>
        </p:sp>
        <p:sp>
          <p:nvSpPr>
            <p:cNvPr id="3" name="Rectangle 2">
              <a:extLst>
                <a:ext uri="{FF2B5EF4-FFF2-40B4-BE49-F238E27FC236}">
                  <a16:creationId xmlns:a16="http://schemas.microsoft.com/office/drawing/2014/main" id="{0387B8B4-5550-4F87-9B04-CC3684FD60FC}"/>
                </a:ext>
              </a:extLst>
            </p:cNvPr>
            <p:cNvSpPr/>
            <p:nvPr/>
          </p:nvSpPr>
          <p:spPr>
            <a:xfrm>
              <a:off x="514352" y="1995857"/>
              <a:ext cx="2560320" cy="258532"/>
            </a:xfrm>
            <a:prstGeom prst="rect">
              <a:avLst/>
            </a:prstGeom>
          </p:spPr>
          <p:txBody>
            <a:bodyPr wrap="square">
              <a:spAutoFit/>
            </a:bodyPr>
            <a:lstStyle/>
            <a:p>
              <a:pPr marL="0" marR="0" lvl="0" indent="0" algn="l" defTabSz="457166" rtl="0" eaLnBrk="1" fontAlgn="auto" latinLnBrk="0" hangingPunct="1">
                <a:lnSpc>
                  <a:spcPct val="90000"/>
                </a:lnSpc>
                <a:spcBef>
                  <a:spcPts val="900"/>
                </a:spcBef>
                <a:spcAft>
                  <a:spcPts val="0"/>
                </a:spcAft>
                <a:buClrTx/>
                <a:buSzTx/>
                <a:buFontTx/>
                <a:buNone/>
                <a:tabLst/>
                <a:defRPr/>
              </a:pPr>
              <a:r>
                <a:rPr kumimoji="0" lang="en-US" sz="1200" b="1" i="0" u="none" strike="noStrike" kern="1200" cap="none" spc="0" normalizeH="0" baseline="0" noProof="0" dirty="0">
                  <a:ln>
                    <a:noFill/>
                  </a:ln>
                  <a:solidFill>
                    <a:srgbClr val="FFCC00"/>
                  </a:solidFill>
                  <a:effectLst/>
                  <a:uLnTx/>
                  <a:uFillTx/>
                  <a:latin typeface="Amazon Ember"/>
                  <a:ea typeface="Amazon Ember" panose="02000000000000000000" pitchFamily="2" charset="0"/>
                  <a:cs typeface="Amazon Ember Cd" panose="020B0606020204020204" pitchFamily="34" charset="0"/>
                </a:rPr>
                <a:t>PROBLEM</a:t>
              </a:r>
            </a:p>
          </p:txBody>
        </p:sp>
      </p:grpSp>
      <p:grpSp>
        <p:nvGrpSpPr>
          <p:cNvPr id="16" name="Group 15">
            <a:extLst>
              <a:ext uri="{FF2B5EF4-FFF2-40B4-BE49-F238E27FC236}">
                <a16:creationId xmlns:a16="http://schemas.microsoft.com/office/drawing/2014/main" id="{EBB1C184-2AB4-4A81-A86D-80AD89924F85}"/>
              </a:ext>
            </a:extLst>
          </p:cNvPr>
          <p:cNvGrpSpPr/>
          <p:nvPr/>
        </p:nvGrpSpPr>
        <p:grpSpPr>
          <a:xfrm>
            <a:off x="4745275" y="1697638"/>
            <a:ext cx="4224552" cy="1330033"/>
            <a:chOff x="514350" y="1995857"/>
            <a:chExt cx="2560322" cy="1330033"/>
          </a:xfrm>
        </p:grpSpPr>
        <p:sp>
          <p:nvSpPr>
            <p:cNvPr id="17" name="TextBox 16">
              <a:extLst>
                <a:ext uri="{FF2B5EF4-FFF2-40B4-BE49-F238E27FC236}">
                  <a16:creationId xmlns:a16="http://schemas.microsoft.com/office/drawing/2014/main" id="{630B608B-FC6A-42C7-8B04-0509F121D1CF}"/>
                </a:ext>
              </a:extLst>
            </p:cNvPr>
            <p:cNvSpPr txBox="1"/>
            <p:nvPr/>
          </p:nvSpPr>
          <p:spPr>
            <a:xfrm>
              <a:off x="514350" y="2448727"/>
              <a:ext cx="2560320" cy="877163"/>
            </a:xfrm>
            <a:prstGeom prst="rect">
              <a:avLst/>
            </a:prstGeom>
            <a:noFill/>
          </p:spPr>
          <p:txBody>
            <a:bodyPr wrap="square" rtlCol="0">
              <a:spAutoFit/>
            </a:bodyPr>
            <a:lstStyle/>
            <a:p>
              <a:pPr marL="0" marR="0" lvl="0" indent="0" algn="l" defTabSz="457189" rtl="0" eaLnBrk="1" fontAlgn="auto" latinLnBrk="0" hangingPunct="1">
                <a:lnSpc>
                  <a:spcPct val="90000"/>
                </a:lnSpc>
                <a:spcBef>
                  <a:spcPts val="60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Amazon Ember"/>
                  <a:ea typeface="+mn-ea"/>
                  <a:cs typeface="+mn-cs"/>
                </a:rPr>
                <a:t>Engaged with ML Solutions Lab</a:t>
              </a:r>
            </a:p>
            <a:p>
              <a:pPr marL="0" marR="0" lvl="0" indent="0" algn="l" defTabSz="457189" rtl="0" eaLnBrk="1" fontAlgn="auto" latinLnBrk="0" hangingPunct="1">
                <a:lnSpc>
                  <a:spcPct val="90000"/>
                </a:lnSpc>
                <a:spcBef>
                  <a:spcPts val="60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Amazon Ember"/>
                  <a:ea typeface="+mn-ea"/>
                  <a:cs typeface="+mn-cs"/>
                </a:rPr>
                <a:t>Live data streamed to AWS from RFID tags on players and in game ball </a:t>
              </a:r>
            </a:p>
            <a:p>
              <a:pPr marL="0" marR="0" lvl="0" indent="0" algn="l" defTabSz="457189" rtl="0" eaLnBrk="1" fontAlgn="auto" latinLnBrk="0" hangingPunct="1">
                <a:lnSpc>
                  <a:spcPct val="90000"/>
                </a:lnSpc>
                <a:spcBef>
                  <a:spcPts val="60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Amazon Ember"/>
                  <a:ea typeface="+mn-ea"/>
                  <a:cs typeface="+mn-cs"/>
                </a:rPr>
                <a:t>Data processed in 100+ steps in under 1 second </a:t>
              </a:r>
            </a:p>
            <a:p>
              <a:pPr marL="0" marR="0" lvl="0" indent="0" algn="l" defTabSz="457189" rtl="0" eaLnBrk="1" fontAlgn="auto" latinLnBrk="0" hangingPunct="1">
                <a:lnSpc>
                  <a:spcPct val="90000"/>
                </a:lnSpc>
                <a:spcBef>
                  <a:spcPts val="60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Amazon Ember"/>
                  <a:ea typeface="+mn-ea"/>
                  <a:cs typeface="+mn-cs"/>
                </a:rPr>
                <a:t>ML models built on Amazon </a:t>
              </a:r>
              <a:r>
                <a:rPr kumimoji="0" lang="en-US" sz="1000" b="0" i="0" u="none" strike="noStrike" kern="1200" cap="none" spc="0" normalizeH="0" baseline="0" noProof="0" dirty="0" err="1">
                  <a:ln>
                    <a:noFill/>
                  </a:ln>
                  <a:solidFill>
                    <a:srgbClr val="FFFFFF"/>
                  </a:solidFill>
                  <a:effectLst/>
                  <a:uLnTx/>
                  <a:uFillTx/>
                  <a:latin typeface="Amazon Ember"/>
                  <a:ea typeface="+mn-ea"/>
                  <a:cs typeface="+mn-cs"/>
                </a:rPr>
                <a:t>SageMaker</a:t>
              </a:r>
              <a:r>
                <a:rPr kumimoji="0" lang="en-US" sz="1000" b="0" i="0" u="none" strike="noStrike" kern="1200" cap="none" spc="0" normalizeH="0" baseline="0" noProof="0" dirty="0">
                  <a:ln>
                    <a:noFill/>
                  </a:ln>
                  <a:solidFill>
                    <a:srgbClr val="FFFFFF"/>
                  </a:solidFill>
                  <a:effectLst/>
                  <a:uLnTx/>
                  <a:uFillTx/>
                  <a:latin typeface="Amazon Ember"/>
                  <a:ea typeface="+mn-ea"/>
                  <a:cs typeface="+mn-cs"/>
                </a:rPr>
                <a:t> make predictions in real time  </a:t>
              </a:r>
            </a:p>
          </p:txBody>
        </p:sp>
        <p:sp>
          <p:nvSpPr>
            <p:cNvPr id="18" name="Rectangle 17">
              <a:extLst>
                <a:ext uri="{FF2B5EF4-FFF2-40B4-BE49-F238E27FC236}">
                  <a16:creationId xmlns:a16="http://schemas.microsoft.com/office/drawing/2014/main" id="{12BE7CCE-6CCE-4271-9CC2-963566409171}"/>
                </a:ext>
              </a:extLst>
            </p:cNvPr>
            <p:cNvSpPr/>
            <p:nvPr/>
          </p:nvSpPr>
          <p:spPr>
            <a:xfrm>
              <a:off x="514352" y="1995857"/>
              <a:ext cx="2560320" cy="258532"/>
            </a:xfrm>
            <a:prstGeom prst="rect">
              <a:avLst/>
            </a:prstGeom>
          </p:spPr>
          <p:txBody>
            <a:bodyPr wrap="square">
              <a:spAutoFit/>
            </a:bodyPr>
            <a:lstStyle/>
            <a:p>
              <a:pPr marL="0" marR="0" lvl="0" indent="0" algn="l" defTabSz="457166" rtl="0" eaLnBrk="1" fontAlgn="auto" latinLnBrk="0" hangingPunct="1">
                <a:lnSpc>
                  <a:spcPct val="90000"/>
                </a:lnSpc>
                <a:spcBef>
                  <a:spcPts val="900"/>
                </a:spcBef>
                <a:spcAft>
                  <a:spcPts val="0"/>
                </a:spcAft>
                <a:buClrTx/>
                <a:buSzTx/>
                <a:buFontTx/>
                <a:buNone/>
                <a:tabLst/>
                <a:defRPr/>
              </a:pPr>
              <a:r>
                <a:rPr kumimoji="0" lang="en-US" sz="1200" b="1" i="0" u="none" strike="noStrike" kern="1200" cap="none" spc="0" normalizeH="0" baseline="0" noProof="0" dirty="0">
                  <a:ln>
                    <a:noFill/>
                  </a:ln>
                  <a:solidFill>
                    <a:srgbClr val="FFCC00"/>
                  </a:solidFill>
                  <a:effectLst/>
                  <a:uLnTx/>
                  <a:uFillTx/>
                  <a:latin typeface="Amazon Ember"/>
                  <a:ea typeface="Amazon Ember" panose="02000000000000000000" pitchFamily="2" charset="0"/>
                  <a:cs typeface="Amazon Ember Cd" panose="020B0606020204020204" pitchFamily="34" charset="0"/>
                </a:rPr>
                <a:t>SOLUTION: </a:t>
              </a:r>
              <a:r>
                <a:rPr kumimoji="0" lang="en-US" sz="1200" b="0" i="0" u="none" strike="noStrike" kern="1200" cap="none" spc="0" normalizeH="0" baseline="0" noProof="0" dirty="0">
                  <a:ln>
                    <a:noFill/>
                  </a:ln>
                  <a:solidFill>
                    <a:srgbClr val="FFCC00"/>
                  </a:solidFill>
                  <a:effectLst/>
                  <a:uLnTx/>
                  <a:uFillTx/>
                  <a:latin typeface="Amazon Ember"/>
                  <a:ea typeface="Amazon Ember" panose="02000000000000000000" pitchFamily="2" charset="0"/>
                  <a:cs typeface="Amazon Ember Cd" panose="020B0606020204020204" pitchFamily="34" charset="0"/>
                </a:rPr>
                <a:t>NEXT GEN STATS</a:t>
              </a:r>
              <a:endParaRPr kumimoji="0" lang="en-US" sz="1200" b="1" i="0" u="none" strike="noStrike" kern="1200" cap="none" spc="0" normalizeH="0" baseline="0" noProof="0" dirty="0">
                <a:ln>
                  <a:noFill/>
                </a:ln>
                <a:solidFill>
                  <a:srgbClr val="FFCC00"/>
                </a:solidFill>
                <a:effectLst/>
                <a:uLnTx/>
                <a:uFillTx/>
                <a:latin typeface="Amazon Ember"/>
                <a:ea typeface="Amazon Ember" panose="02000000000000000000" pitchFamily="2" charset="0"/>
                <a:cs typeface="Amazon Ember Cd" panose="020B0606020204020204" pitchFamily="34" charset="0"/>
              </a:endParaRPr>
            </a:p>
          </p:txBody>
        </p:sp>
      </p:grpSp>
      <p:grpSp>
        <p:nvGrpSpPr>
          <p:cNvPr id="19" name="Group 18">
            <a:extLst>
              <a:ext uri="{FF2B5EF4-FFF2-40B4-BE49-F238E27FC236}">
                <a16:creationId xmlns:a16="http://schemas.microsoft.com/office/drawing/2014/main" id="{7A71C6D5-4F0A-4E03-A8BD-29BF00EC168F}"/>
              </a:ext>
            </a:extLst>
          </p:cNvPr>
          <p:cNvGrpSpPr/>
          <p:nvPr/>
        </p:nvGrpSpPr>
        <p:grpSpPr>
          <a:xfrm>
            <a:off x="4745275" y="3360510"/>
            <a:ext cx="4224552" cy="831808"/>
            <a:chOff x="514350" y="1995857"/>
            <a:chExt cx="2560322" cy="831808"/>
          </a:xfrm>
        </p:grpSpPr>
        <p:sp>
          <p:nvSpPr>
            <p:cNvPr id="20" name="TextBox 19">
              <a:extLst>
                <a:ext uri="{FF2B5EF4-FFF2-40B4-BE49-F238E27FC236}">
                  <a16:creationId xmlns:a16="http://schemas.microsoft.com/office/drawing/2014/main" id="{E54EB946-5A83-434B-ACC6-B3C8ED7A540D}"/>
                </a:ext>
              </a:extLst>
            </p:cNvPr>
            <p:cNvSpPr txBox="1"/>
            <p:nvPr/>
          </p:nvSpPr>
          <p:spPr>
            <a:xfrm>
              <a:off x="514350" y="2381389"/>
              <a:ext cx="2560320" cy="446276"/>
            </a:xfrm>
            <a:prstGeom prst="rect">
              <a:avLst/>
            </a:prstGeom>
            <a:noFill/>
          </p:spPr>
          <p:txBody>
            <a:bodyPr wrap="square" rtlCol="0">
              <a:spAutoFit/>
            </a:bodyPr>
            <a:lstStyle/>
            <a:p>
              <a:pPr marL="0" marR="0" lvl="0" indent="0" algn="l" defTabSz="457189" rtl="0" eaLnBrk="1" fontAlgn="auto" latinLnBrk="0" hangingPunct="1">
                <a:lnSpc>
                  <a:spcPct val="90000"/>
                </a:lnSpc>
                <a:spcBef>
                  <a:spcPts val="60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Amazon Ember"/>
                  <a:ea typeface="+mn-ea"/>
                  <a:cs typeface="+mn-cs"/>
                </a:rPr>
                <a:t>Launched 20+ stats quickly with limited data science team</a:t>
              </a:r>
            </a:p>
            <a:p>
              <a:pPr marL="0" marR="0" lvl="0" indent="0" algn="l" defTabSz="457189" rtl="0" eaLnBrk="1" fontAlgn="auto" latinLnBrk="0" hangingPunct="1">
                <a:lnSpc>
                  <a:spcPct val="90000"/>
                </a:lnSpc>
                <a:spcBef>
                  <a:spcPts val="60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Amazon Ember"/>
                  <a:ea typeface="+mn-ea"/>
                  <a:cs typeface="+mn-cs"/>
                </a:rPr>
                <a:t>Sports announcers get interesting data points to engage fans</a:t>
              </a:r>
            </a:p>
          </p:txBody>
        </p:sp>
        <p:sp>
          <p:nvSpPr>
            <p:cNvPr id="21" name="Rectangle 20">
              <a:extLst>
                <a:ext uri="{FF2B5EF4-FFF2-40B4-BE49-F238E27FC236}">
                  <a16:creationId xmlns:a16="http://schemas.microsoft.com/office/drawing/2014/main" id="{821526BE-B902-4A24-A300-CA364222D329}"/>
                </a:ext>
              </a:extLst>
            </p:cNvPr>
            <p:cNvSpPr/>
            <p:nvPr/>
          </p:nvSpPr>
          <p:spPr>
            <a:xfrm>
              <a:off x="514352" y="1995857"/>
              <a:ext cx="2560320" cy="258532"/>
            </a:xfrm>
            <a:prstGeom prst="rect">
              <a:avLst/>
            </a:prstGeom>
          </p:spPr>
          <p:txBody>
            <a:bodyPr wrap="square">
              <a:spAutoFit/>
            </a:bodyPr>
            <a:lstStyle/>
            <a:p>
              <a:pPr marL="0" marR="0" lvl="0" indent="0" algn="l" defTabSz="457166" rtl="0" eaLnBrk="1" fontAlgn="auto" latinLnBrk="0" hangingPunct="1">
                <a:lnSpc>
                  <a:spcPct val="90000"/>
                </a:lnSpc>
                <a:spcBef>
                  <a:spcPts val="900"/>
                </a:spcBef>
                <a:spcAft>
                  <a:spcPts val="0"/>
                </a:spcAft>
                <a:buClrTx/>
                <a:buSzTx/>
                <a:buFontTx/>
                <a:buNone/>
                <a:tabLst/>
                <a:defRPr/>
              </a:pPr>
              <a:r>
                <a:rPr kumimoji="0" lang="en-US" sz="1200" b="1" i="0" u="none" strike="noStrike" kern="1200" cap="none" spc="0" normalizeH="0" baseline="0" noProof="0" dirty="0">
                  <a:ln>
                    <a:noFill/>
                  </a:ln>
                  <a:solidFill>
                    <a:srgbClr val="FFCC00"/>
                  </a:solidFill>
                  <a:effectLst/>
                  <a:uLnTx/>
                  <a:uFillTx/>
                  <a:latin typeface="Amazon Ember"/>
                  <a:ea typeface="Amazon Ember" panose="02000000000000000000" pitchFamily="2" charset="0"/>
                  <a:cs typeface="Amazon Ember Cd" panose="020B0606020204020204" pitchFamily="34" charset="0"/>
                </a:rPr>
                <a:t>IMPACT</a:t>
              </a:r>
            </a:p>
          </p:txBody>
        </p:sp>
      </p:grpSp>
      <p:cxnSp>
        <p:nvCxnSpPr>
          <p:cNvPr id="13" name="Straight Connector 12">
            <a:extLst>
              <a:ext uri="{FF2B5EF4-FFF2-40B4-BE49-F238E27FC236}">
                <a16:creationId xmlns:a16="http://schemas.microsoft.com/office/drawing/2014/main" id="{225F455D-8A68-424D-835E-7F2269DB75B2}"/>
              </a:ext>
            </a:extLst>
          </p:cNvPr>
          <p:cNvCxnSpPr>
            <a:cxnSpLocks/>
          </p:cNvCxnSpPr>
          <p:nvPr/>
        </p:nvCxnSpPr>
        <p:spPr>
          <a:xfrm>
            <a:off x="4859868" y="659484"/>
            <a:ext cx="457200" cy="0"/>
          </a:xfrm>
          <a:prstGeom prst="line">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4" name="Straight Connector 13">
            <a:extLst>
              <a:ext uri="{FF2B5EF4-FFF2-40B4-BE49-F238E27FC236}">
                <a16:creationId xmlns:a16="http://schemas.microsoft.com/office/drawing/2014/main" id="{225F455D-8A68-424D-835E-7F2269DB75B2}"/>
              </a:ext>
            </a:extLst>
          </p:cNvPr>
          <p:cNvCxnSpPr>
            <a:cxnSpLocks/>
          </p:cNvCxnSpPr>
          <p:nvPr/>
        </p:nvCxnSpPr>
        <p:spPr>
          <a:xfrm>
            <a:off x="4859868" y="1969153"/>
            <a:ext cx="457200" cy="0"/>
          </a:xfrm>
          <a:prstGeom prst="line">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5" name="Straight Connector 14">
            <a:extLst>
              <a:ext uri="{FF2B5EF4-FFF2-40B4-BE49-F238E27FC236}">
                <a16:creationId xmlns:a16="http://schemas.microsoft.com/office/drawing/2014/main" id="{225F455D-8A68-424D-835E-7F2269DB75B2}"/>
              </a:ext>
            </a:extLst>
          </p:cNvPr>
          <p:cNvCxnSpPr>
            <a:cxnSpLocks/>
          </p:cNvCxnSpPr>
          <p:nvPr/>
        </p:nvCxnSpPr>
        <p:spPr>
          <a:xfrm>
            <a:off x="4859868" y="3665149"/>
            <a:ext cx="457200" cy="0"/>
          </a:xfrm>
          <a:prstGeom prst="line">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Tree>
    <p:extLst>
      <p:ext uri="{BB962C8B-B14F-4D97-AF65-F5344CB8AC3E}">
        <p14:creationId xmlns:p14="http://schemas.microsoft.com/office/powerpoint/2010/main" val="398352531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D8400-CB68-6C43-AACC-86A291895F30}"/>
              </a:ext>
            </a:extLst>
          </p:cNvPr>
          <p:cNvSpPr>
            <a:spLocks noGrp="1"/>
          </p:cNvSpPr>
          <p:nvPr>
            <p:ph type="title"/>
          </p:nvPr>
        </p:nvSpPr>
        <p:spPr/>
        <p:txBody>
          <a:bodyPr/>
          <a:lstStyle/>
          <a:p>
            <a:pPr algn="ctr"/>
            <a:r>
              <a:rPr lang="en-US" dirty="0"/>
              <a:t>Next Gen Stats solution architecture</a:t>
            </a:r>
          </a:p>
        </p:txBody>
      </p:sp>
      <p:grpSp>
        <p:nvGrpSpPr>
          <p:cNvPr id="55" name="Group 54">
            <a:extLst>
              <a:ext uri="{FF2B5EF4-FFF2-40B4-BE49-F238E27FC236}">
                <a16:creationId xmlns:a16="http://schemas.microsoft.com/office/drawing/2014/main" id="{559EBDB2-228A-4D0E-BC5F-8E588EDADFB8}"/>
              </a:ext>
            </a:extLst>
          </p:cNvPr>
          <p:cNvGrpSpPr/>
          <p:nvPr/>
        </p:nvGrpSpPr>
        <p:grpSpPr>
          <a:xfrm>
            <a:off x="1597352" y="1224219"/>
            <a:ext cx="5949296" cy="1652076"/>
            <a:chOff x="3925251" y="1362102"/>
            <a:chExt cx="4637705" cy="1287857"/>
          </a:xfrm>
        </p:grpSpPr>
        <p:sp>
          <p:nvSpPr>
            <p:cNvPr id="9" name="TextBox 8">
              <a:extLst>
                <a:ext uri="{FF2B5EF4-FFF2-40B4-BE49-F238E27FC236}">
                  <a16:creationId xmlns:a16="http://schemas.microsoft.com/office/drawing/2014/main" id="{068DA47A-E976-4BAE-8C98-5A5E7B516941}"/>
                </a:ext>
              </a:extLst>
            </p:cNvPr>
            <p:cNvSpPr txBox="1"/>
            <p:nvPr/>
          </p:nvSpPr>
          <p:spPr>
            <a:xfrm>
              <a:off x="3990975" y="1592566"/>
              <a:ext cx="600060" cy="215931"/>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mazon Ember"/>
                  <a:ea typeface="+mn-ea"/>
                  <a:cs typeface="+mn-cs"/>
                </a:rPr>
                <a:t>Stadium</a:t>
              </a:r>
            </a:p>
          </p:txBody>
        </p:sp>
        <p:sp>
          <p:nvSpPr>
            <p:cNvPr id="10" name="TextBox 9">
              <a:extLst>
                <a:ext uri="{FF2B5EF4-FFF2-40B4-BE49-F238E27FC236}">
                  <a16:creationId xmlns:a16="http://schemas.microsoft.com/office/drawing/2014/main" id="{A19FB371-132E-4EAB-8870-45A227F167C5}"/>
                </a:ext>
              </a:extLst>
            </p:cNvPr>
            <p:cNvSpPr txBox="1"/>
            <p:nvPr/>
          </p:nvSpPr>
          <p:spPr>
            <a:xfrm>
              <a:off x="3925251" y="2093602"/>
              <a:ext cx="655042" cy="215931"/>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mazon Ember"/>
                  <a:ea typeface="+mn-ea"/>
                  <a:cs typeface="+mn-cs"/>
                </a:rPr>
                <a:t>Stats FTP</a:t>
              </a:r>
            </a:p>
          </p:txBody>
        </p:sp>
        <p:sp>
          <p:nvSpPr>
            <p:cNvPr id="11" name="Rectangle 10">
              <a:extLst>
                <a:ext uri="{FF2B5EF4-FFF2-40B4-BE49-F238E27FC236}">
                  <a16:creationId xmlns:a16="http://schemas.microsoft.com/office/drawing/2014/main" id="{E74F0AAF-5209-4EC9-B85E-356E1DD950E4}"/>
                </a:ext>
              </a:extLst>
            </p:cNvPr>
            <p:cNvSpPr/>
            <p:nvPr/>
          </p:nvSpPr>
          <p:spPr>
            <a:xfrm>
              <a:off x="5124450" y="1532925"/>
              <a:ext cx="785793" cy="335215"/>
            </a:xfrm>
            <a:prstGeom prst="rect">
              <a:avLst/>
            </a:prstGeom>
            <a:solidFill>
              <a:schemeClr val="bg2">
                <a:lumMod val="90000"/>
                <a:lumOff val="10000"/>
              </a:schemeClr>
            </a:soli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FFCC00"/>
                  </a:solidFill>
                  <a:effectLst/>
                  <a:uLnTx/>
                  <a:uFillTx/>
                  <a:latin typeface="Amazon Ember"/>
                  <a:ea typeface="+mn-ea"/>
                  <a:cs typeface="+mn-cs"/>
                </a:rPr>
                <a:t>Tracking data</a:t>
              </a:r>
            </a:p>
          </p:txBody>
        </p:sp>
        <p:sp>
          <p:nvSpPr>
            <p:cNvPr id="12" name="Rectangle 11">
              <a:extLst>
                <a:ext uri="{FF2B5EF4-FFF2-40B4-BE49-F238E27FC236}">
                  <a16:creationId xmlns:a16="http://schemas.microsoft.com/office/drawing/2014/main" id="{5939D641-0D37-4810-8D9E-1867907DADA6}"/>
                </a:ext>
              </a:extLst>
            </p:cNvPr>
            <p:cNvSpPr/>
            <p:nvPr/>
          </p:nvSpPr>
          <p:spPr>
            <a:xfrm>
              <a:off x="5124450" y="2056800"/>
              <a:ext cx="785793" cy="335215"/>
            </a:xfrm>
            <a:prstGeom prst="rect">
              <a:avLst/>
            </a:prstGeom>
            <a:solidFill>
              <a:schemeClr val="bg2">
                <a:lumMod val="90000"/>
                <a:lumOff val="10000"/>
              </a:schemeClr>
            </a:soli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FFCC00"/>
                  </a:solidFill>
                  <a:effectLst/>
                  <a:uLnTx/>
                  <a:uFillTx/>
                  <a:latin typeface="Amazon Ember"/>
                  <a:ea typeface="+mn-ea"/>
                  <a:cs typeface="+mn-cs"/>
                </a:rPr>
                <a:t>Traditional stats</a:t>
              </a:r>
            </a:p>
          </p:txBody>
        </p:sp>
        <p:cxnSp>
          <p:nvCxnSpPr>
            <p:cNvPr id="14" name="Straight Arrow Connector 13">
              <a:extLst>
                <a:ext uri="{FF2B5EF4-FFF2-40B4-BE49-F238E27FC236}">
                  <a16:creationId xmlns:a16="http://schemas.microsoft.com/office/drawing/2014/main" id="{92736E82-5386-485E-9F29-4B463D0F5003}"/>
                </a:ext>
              </a:extLst>
            </p:cNvPr>
            <p:cNvCxnSpPr>
              <a:stCxn id="9" idx="3"/>
              <a:endCxn id="11" idx="1"/>
            </p:cNvCxnSpPr>
            <p:nvPr/>
          </p:nvCxnSpPr>
          <p:spPr>
            <a:xfrm>
              <a:off x="4591035" y="1700532"/>
              <a:ext cx="533416" cy="1"/>
            </a:xfrm>
            <a:prstGeom prst="straightConnector1">
              <a:avLst/>
            </a:prstGeom>
            <a:ln w="6350">
              <a:solidFill>
                <a:schemeClr val="tx1"/>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FD7DF1F0-94D6-46E5-84A0-8F65A60A9635}"/>
                </a:ext>
              </a:extLst>
            </p:cNvPr>
            <p:cNvCxnSpPr/>
            <p:nvPr/>
          </p:nvCxnSpPr>
          <p:spPr>
            <a:xfrm>
              <a:off x="4711044" y="2219645"/>
              <a:ext cx="413406" cy="1"/>
            </a:xfrm>
            <a:prstGeom prst="straightConnector1">
              <a:avLst/>
            </a:prstGeom>
            <a:ln w="6350">
              <a:solidFill>
                <a:schemeClr val="tx1"/>
              </a:solidFill>
              <a:tailEnd type="triangle" w="sm" len="sm"/>
            </a:ln>
            <a:effectLst/>
          </p:spPr>
          <p:style>
            <a:lnRef idx="2">
              <a:schemeClr val="accent1"/>
            </a:lnRef>
            <a:fillRef idx="0">
              <a:schemeClr val="accent1"/>
            </a:fillRef>
            <a:effectRef idx="1">
              <a:schemeClr val="accent1"/>
            </a:effectRef>
            <a:fontRef idx="minor">
              <a:schemeClr val="tx1"/>
            </a:fontRef>
          </p:style>
        </p:cxnSp>
        <p:sp>
          <p:nvSpPr>
            <p:cNvPr id="17" name="Rectangle 16">
              <a:extLst>
                <a:ext uri="{FF2B5EF4-FFF2-40B4-BE49-F238E27FC236}">
                  <a16:creationId xmlns:a16="http://schemas.microsoft.com/office/drawing/2014/main" id="{5EDA2767-D8B3-433E-8DDF-A10E5E8C2309}"/>
                </a:ext>
              </a:extLst>
            </p:cNvPr>
            <p:cNvSpPr/>
            <p:nvPr/>
          </p:nvSpPr>
          <p:spPr>
            <a:xfrm>
              <a:off x="6108700" y="1532925"/>
              <a:ext cx="1298576" cy="33521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1C232F"/>
                  </a:solidFill>
                  <a:effectLst/>
                  <a:uLnTx/>
                  <a:uFillTx/>
                  <a:latin typeface="Amazon Ember"/>
                  <a:ea typeface="+mn-ea"/>
                  <a:cs typeface="+mn-cs"/>
                </a:rPr>
                <a:t>Apache Kafka</a:t>
              </a:r>
            </a:p>
          </p:txBody>
        </p:sp>
        <p:sp>
          <p:nvSpPr>
            <p:cNvPr id="18" name="Rectangle 17">
              <a:extLst>
                <a:ext uri="{FF2B5EF4-FFF2-40B4-BE49-F238E27FC236}">
                  <a16:creationId xmlns:a16="http://schemas.microsoft.com/office/drawing/2014/main" id="{43E66145-07CE-4EA3-9662-8DD9F1397FCF}"/>
                </a:ext>
              </a:extLst>
            </p:cNvPr>
            <p:cNvSpPr/>
            <p:nvPr/>
          </p:nvSpPr>
          <p:spPr>
            <a:xfrm>
              <a:off x="6108701" y="2056800"/>
              <a:ext cx="603250" cy="335215"/>
            </a:xfrm>
            <a:prstGeom prst="rect">
              <a:avLst/>
            </a:prstGeom>
            <a:solidFill>
              <a:schemeClr val="bg2">
                <a:lumMod val="90000"/>
                <a:lumOff val="10000"/>
              </a:schemeClr>
            </a:solidFill>
            <a:ln>
              <a:noFill/>
            </a:ln>
            <a:effectLst/>
          </p:spPr>
          <p:style>
            <a:lnRef idx="1">
              <a:schemeClr val="accent1"/>
            </a:lnRef>
            <a:fillRef idx="3">
              <a:schemeClr val="accent1"/>
            </a:fillRef>
            <a:effectRef idx="2">
              <a:schemeClr val="accent1"/>
            </a:effectRef>
            <a:fontRef idx="minor">
              <a:schemeClr val="lt1"/>
            </a:fontRef>
          </p:style>
          <p:txBody>
            <a:bodyPr lIns="91440" tIns="146304" rIns="91440" bIns="146304"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FFCC00"/>
                  </a:solidFill>
                  <a:effectLst/>
                  <a:uLnTx/>
                  <a:uFillTx/>
                  <a:latin typeface="Amazon Ember"/>
                  <a:ea typeface="+mn-ea"/>
                  <a:cs typeface="+mn-cs"/>
                </a:rPr>
                <a:t>NGS Processors</a:t>
              </a:r>
            </a:p>
          </p:txBody>
        </p:sp>
        <p:sp>
          <p:nvSpPr>
            <p:cNvPr id="19" name="Rectangle 18">
              <a:extLst>
                <a:ext uri="{FF2B5EF4-FFF2-40B4-BE49-F238E27FC236}">
                  <a16:creationId xmlns:a16="http://schemas.microsoft.com/office/drawing/2014/main" id="{58A44213-CE10-44F5-8ED7-2897AAF1F008}"/>
                </a:ext>
              </a:extLst>
            </p:cNvPr>
            <p:cNvSpPr/>
            <p:nvPr/>
          </p:nvSpPr>
          <p:spPr>
            <a:xfrm>
              <a:off x="6804026" y="2063694"/>
              <a:ext cx="603250" cy="103167"/>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91440" tIns="27432" rIns="91440" bIns="27432"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dirty="0">
                  <a:ln>
                    <a:noFill/>
                  </a:ln>
                  <a:solidFill>
                    <a:srgbClr val="1C232F"/>
                  </a:solidFill>
                  <a:effectLst/>
                  <a:uLnTx/>
                  <a:uFillTx/>
                  <a:latin typeface="Amazon Ember"/>
                  <a:ea typeface="+mn-ea"/>
                  <a:cs typeface="+mn-cs"/>
                </a:rPr>
                <a:t>ML Processors</a:t>
              </a:r>
            </a:p>
          </p:txBody>
        </p:sp>
        <p:sp>
          <p:nvSpPr>
            <p:cNvPr id="20" name="Rectangle 19">
              <a:extLst>
                <a:ext uri="{FF2B5EF4-FFF2-40B4-BE49-F238E27FC236}">
                  <a16:creationId xmlns:a16="http://schemas.microsoft.com/office/drawing/2014/main" id="{1F42483F-8370-4A17-9629-3DDAE913499E}"/>
                </a:ext>
              </a:extLst>
            </p:cNvPr>
            <p:cNvSpPr/>
            <p:nvPr/>
          </p:nvSpPr>
          <p:spPr>
            <a:xfrm>
              <a:off x="6804026" y="2259009"/>
              <a:ext cx="603250" cy="103167"/>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91440" tIns="27432" rIns="91440" bIns="27432"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dirty="0" err="1">
                  <a:ln>
                    <a:noFill/>
                  </a:ln>
                  <a:solidFill>
                    <a:srgbClr val="1C232F"/>
                  </a:solidFill>
                  <a:effectLst/>
                  <a:uLnTx/>
                  <a:uFillTx/>
                  <a:latin typeface="Amazon Ember"/>
                  <a:ea typeface="+mn-ea"/>
                  <a:cs typeface="+mn-cs"/>
                </a:rPr>
                <a:t>SageMaker</a:t>
              </a:r>
              <a:endParaRPr kumimoji="0" lang="en-US" sz="500" b="0" i="0" u="none" strike="noStrike" kern="1200" cap="none" spc="0" normalizeH="0" baseline="0" noProof="0" dirty="0">
                <a:ln>
                  <a:noFill/>
                </a:ln>
                <a:solidFill>
                  <a:srgbClr val="1C232F"/>
                </a:solidFill>
                <a:effectLst/>
                <a:uLnTx/>
                <a:uFillTx/>
                <a:latin typeface="Amazon Ember"/>
                <a:ea typeface="+mn-ea"/>
                <a:cs typeface="+mn-cs"/>
              </a:endParaRPr>
            </a:p>
          </p:txBody>
        </p:sp>
        <p:sp>
          <p:nvSpPr>
            <p:cNvPr id="21" name="Rectangle 20">
              <a:extLst>
                <a:ext uri="{FF2B5EF4-FFF2-40B4-BE49-F238E27FC236}">
                  <a16:creationId xmlns:a16="http://schemas.microsoft.com/office/drawing/2014/main" id="{68195EA6-BAE7-4E66-883E-39E400617BF7}"/>
                </a:ext>
              </a:extLst>
            </p:cNvPr>
            <p:cNvSpPr/>
            <p:nvPr/>
          </p:nvSpPr>
          <p:spPr>
            <a:xfrm>
              <a:off x="4914900" y="1362102"/>
              <a:ext cx="2652713" cy="1209648"/>
            </a:xfrm>
            <a:prstGeom prst="rect">
              <a:avLst/>
            </a:prstGeom>
            <a:noFill/>
            <a:ln>
              <a:solidFill>
                <a:schemeClr val="tx1"/>
              </a:solidFill>
              <a:prstDash val="sysDash"/>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err="1">
                <a:ln>
                  <a:noFill/>
                </a:ln>
                <a:solidFill>
                  <a:srgbClr val="FFFFFF"/>
                </a:solidFill>
                <a:effectLst/>
                <a:uLnTx/>
                <a:uFillTx/>
                <a:latin typeface="Amazon Ember"/>
                <a:ea typeface="+mn-ea"/>
                <a:cs typeface="+mn-cs"/>
              </a:endParaRPr>
            </a:p>
          </p:txBody>
        </p:sp>
        <p:cxnSp>
          <p:nvCxnSpPr>
            <p:cNvPr id="23" name="Connector: Elbow 22">
              <a:extLst>
                <a:ext uri="{FF2B5EF4-FFF2-40B4-BE49-F238E27FC236}">
                  <a16:creationId xmlns:a16="http://schemas.microsoft.com/office/drawing/2014/main" id="{E772E6FE-A165-4FEA-BEFE-542FB42CE548}"/>
                </a:ext>
              </a:extLst>
            </p:cNvPr>
            <p:cNvCxnSpPr>
              <a:stCxn id="12" idx="3"/>
              <a:endCxn id="17" idx="1"/>
            </p:cNvCxnSpPr>
            <p:nvPr/>
          </p:nvCxnSpPr>
          <p:spPr>
            <a:xfrm flipV="1">
              <a:off x="5910243" y="1700533"/>
              <a:ext cx="198457" cy="523875"/>
            </a:xfrm>
            <a:prstGeom prst="bentConnector3">
              <a:avLst/>
            </a:prstGeom>
            <a:ln w="6350">
              <a:solidFill>
                <a:schemeClr val="tx1"/>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25" name="Connector: Elbow 24">
              <a:extLst>
                <a:ext uri="{FF2B5EF4-FFF2-40B4-BE49-F238E27FC236}">
                  <a16:creationId xmlns:a16="http://schemas.microsoft.com/office/drawing/2014/main" id="{DB6BFAE8-F6EE-43FC-89F0-63444D0FA4F9}"/>
                </a:ext>
              </a:extLst>
            </p:cNvPr>
            <p:cNvCxnSpPr>
              <a:stCxn id="18" idx="0"/>
              <a:endCxn id="17" idx="2"/>
            </p:cNvCxnSpPr>
            <p:nvPr/>
          </p:nvCxnSpPr>
          <p:spPr>
            <a:xfrm rot="5400000" flipH="1" flipV="1">
              <a:off x="6489827" y="1788639"/>
              <a:ext cx="188660" cy="347662"/>
            </a:xfrm>
            <a:prstGeom prst="bentConnector3">
              <a:avLst/>
            </a:prstGeom>
            <a:ln w="6350">
              <a:solidFill>
                <a:schemeClr val="tx1"/>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27" name="Connector: Elbow 26">
              <a:extLst>
                <a:ext uri="{FF2B5EF4-FFF2-40B4-BE49-F238E27FC236}">
                  <a16:creationId xmlns:a16="http://schemas.microsoft.com/office/drawing/2014/main" id="{7A2B9357-2C7D-4416-BCD9-04165C05789B}"/>
                </a:ext>
              </a:extLst>
            </p:cNvPr>
            <p:cNvCxnSpPr>
              <a:stCxn id="19" idx="0"/>
              <a:endCxn id="17" idx="2"/>
            </p:cNvCxnSpPr>
            <p:nvPr/>
          </p:nvCxnSpPr>
          <p:spPr>
            <a:xfrm rot="16200000" flipV="1">
              <a:off x="6834043" y="1792085"/>
              <a:ext cx="195554" cy="347662"/>
            </a:xfrm>
            <a:prstGeom prst="bentConnector3">
              <a:avLst/>
            </a:prstGeom>
            <a:ln w="6350">
              <a:solidFill>
                <a:schemeClr val="tx1"/>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29" name="Connector: Elbow 28">
              <a:extLst>
                <a:ext uri="{FF2B5EF4-FFF2-40B4-BE49-F238E27FC236}">
                  <a16:creationId xmlns:a16="http://schemas.microsoft.com/office/drawing/2014/main" id="{46DAF0D3-3991-421C-89F9-A49A1CF990FE}"/>
                </a:ext>
              </a:extLst>
            </p:cNvPr>
            <p:cNvCxnSpPr>
              <a:stCxn id="19" idx="1"/>
              <a:endCxn id="20" idx="1"/>
            </p:cNvCxnSpPr>
            <p:nvPr/>
          </p:nvCxnSpPr>
          <p:spPr>
            <a:xfrm rot="10800000" flipV="1">
              <a:off x="6804026" y="2115277"/>
              <a:ext cx="12700" cy="195315"/>
            </a:xfrm>
            <a:prstGeom prst="bentConnector3">
              <a:avLst>
                <a:gd name="adj1" fmla="val 630714"/>
              </a:avLst>
            </a:prstGeom>
            <a:ln w="6350">
              <a:solidFill>
                <a:schemeClr val="tx1"/>
              </a:solidFill>
              <a:tailEnd type="triangle" w="sm" len="sm"/>
            </a:ln>
            <a:effectLst/>
          </p:spPr>
          <p:style>
            <a:lnRef idx="2">
              <a:schemeClr val="accent1"/>
            </a:lnRef>
            <a:fillRef idx="0">
              <a:schemeClr val="accent1"/>
            </a:fillRef>
            <a:effectRef idx="1">
              <a:schemeClr val="accent1"/>
            </a:effectRef>
            <a:fontRef idx="minor">
              <a:schemeClr val="tx1"/>
            </a:fontRef>
          </p:style>
        </p:cxnSp>
        <p:sp>
          <p:nvSpPr>
            <p:cNvPr id="32" name="Rectangle 31">
              <a:extLst>
                <a:ext uri="{FF2B5EF4-FFF2-40B4-BE49-F238E27FC236}">
                  <a16:creationId xmlns:a16="http://schemas.microsoft.com/office/drawing/2014/main" id="{87096CEE-2EBE-4C67-AC44-42B98ACEC139}"/>
                </a:ext>
              </a:extLst>
            </p:cNvPr>
            <p:cNvSpPr/>
            <p:nvPr/>
          </p:nvSpPr>
          <p:spPr>
            <a:xfrm>
              <a:off x="7777163" y="1362102"/>
              <a:ext cx="785793" cy="335215"/>
            </a:xfrm>
            <a:prstGeom prst="rect">
              <a:avLst/>
            </a:prstGeom>
            <a:solidFill>
              <a:schemeClr val="bg2">
                <a:lumMod val="90000"/>
                <a:lumOff val="10000"/>
              </a:schemeClr>
            </a:soli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FFCC00"/>
                  </a:solidFill>
                  <a:effectLst/>
                  <a:uLnTx/>
                  <a:uFillTx/>
                  <a:latin typeface="Amazon Ember"/>
                  <a:ea typeface="+mn-ea"/>
                  <a:cs typeface="+mn-cs"/>
                </a:rPr>
                <a:t>NGS Processors</a:t>
              </a:r>
            </a:p>
          </p:txBody>
        </p:sp>
        <p:sp>
          <p:nvSpPr>
            <p:cNvPr id="36" name="Rectangle 35">
              <a:extLst>
                <a:ext uri="{FF2B5EF4-FFF2-40B4-BE49-F238E27FC236}">
                  <a16:creationId xmlns:a16="http://schemas.microsoft.com/office/drawing/2014/main" id="{7C0490B1-1349-4282-8B16-7938FAE58FA5}"/>
                </a:ext>
              </a:extLst>
            </p:cNvPr>
            <p:cNvSpPr/>
            <p:nvPr/>
          </p:nvSpPr>
          <p:spPr>
            <a:xfrm>
              <a:off x="7868601" y="2083425"/>
              <a:ext cx="603250" cy="103167"/>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91440" tIns="27432" rIns="91440" bIns="27432"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dirty="0">
                  <a:ln>
                    <a:noFill/>
                  </a:ln>
                  <a:solidFill>
                    <a:srgbClr val="1C232F"/>
                  </a:solidFill>
                  <a:effectLst/>
                  <a:uLnTx/>
                  <a:uFillTx/>
                  <a:latin typeface="Amazon Ember"/>
                  <a:ea typeface="+mn-ea"/>
                  <a:cs typeface="+mn-cs"/>
                </a:rPr>
                <a:t>Websites</a:t>
              </a:r>
            </a:p>
          </p:txBody>
        </p:sp>
        <p:sp>
          <p:nvSpPr>
            <p:cNvPr id="37" name="Rectangle 36">
              <a:extLst>
                <a:ext uri="{FF2B5EF4-FFF2-40B4-BE49-F238E27FC236}">
                  <a16:creationId xmlns:a16="http://schemas.microsoft.com/office/drawing/2014/main" id="{18434AD9-DEF6-438E-B8D1-DB7A2ECB1BF3}"/>
                </a:ext>
              </a:extLst>
            </p:cNvPr>
            <p:cNvSpPr/>
            <p:nvPr/>
          </p:nvSpPr>
          <p:spPr>
            <a:xfrm>
              <a:off x="7868601" y="2257281"/>
              <a:ext cx="603250" cy="103167"/>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91440" tIns="27432" rIns="91440" bIns="27432"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dirty="0">
                  <a:ln>
                    <a:noFill/>
                  </a:ln>
                  <a:solidFill>
                    <a:srgbClr val="1C232F"/>
                  </a:solidFill>
                  <a:effectLst/>
                  <a:uLnTx/>
                  <a:uFillTx/>
                  <a:latin typeface="Amazon Ember"/>
                  <a:ea typeface="+mn-ea"/>
                  <a:cs typeface="+mn-cs"/>
                </a:rPr>
                <a:t>NGS API</a:t>
              </a:r>
            </a:p>
          </p:txBody>
        </p:sp>
        <p:sp>
          <p:nvSpPr>
            <p:cNvPr id="38" name="Rectangle 37">
              <a:extLst>
                <a:ext uri="{FF2B5EF4-FFF2-40B4-BE49-F238E27FC236}">
                  <a16:creationId xmlns:a16="http://schemas.microsoft.com/office/drawing/2014/main" id="{7C4C1F8E-2FE9-4E24-AEB2-F196858B5871}"/>
                </a:ext>
              </a:extLst>
            </p:cNvPr>
            <p:cNvSpPr/>
            <p:nvPr/>
          </p:nvSpPr>
          <p:spPr>
            <a:xfrm>
              <a:off x="7868601" y="2431139"/>
              <a:ext cx="603250" cy="103167"/>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91440" tIns="27432" rIns="91440" bIns="27432"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dirty="0">
                  <a:ln>
                    <a:noFill/>
                  </a:ln>
                  <a:solidFill>
                    <a:srgbClr val="1C232F"/>
                  </a:solidFill>
                  <a:effectLst/>
                  <a:uLnTx/>
                  <a:uFillTx/>
                  <a:latin typeface="Amazon Ember"/>
                  <a:ea typeface="+mn-ea"/>
                  <a:cs typeface="+mn-cs"/>
                </a:rPr>
                <a:t>Club Tools</a:t>
              </a:r>
            </a:p>
          </p:txBody>
        </p:sp>
        <p:sp>
          <p:nvSpPr>
            <p:cNvPr id="39" name="Rectangle 38">
              <a:extLst>
                <a:ext uri="{FF2B5EF4-FFF2-40B4-BE49-F238E27FC236}">
                  <a16:creationId xmlns:a16="http://schemas.microsoft.com/office/drawing/2014/main" id="{A2B98555-0EB5-49DE-A1A2-628AEF39B692}"/>
                </a:ext>
              </a:extLst>
            </p:cNvPr>
            <p:cNvSpPr/>
            <p:nvPr/>
          </p:nvSpPr>
          <p:spPr>
            <a:xfrm>
              <a:off x="7777162" y="1884811"/>
              <a:ext cx="785793" cy="765148"/>
            </a:xfrm>
            <a:prstGeom prst="rect">
              <a:avLst/>
            </a:prstGeom>
            <a:noFill/>
            <a:ln>
              <a:solidFill>
                <a:schemeClr val="tx1"/>
              </a:solidFill>
              <a:prstDash val="sysDash"/>
            </a:ln>
            <a:effectLst/>
          </p:spPr>
          <p:style>
            <a:lnRef idx="1">
              <a:schemeClr val="accent1"/>
            </a:lnRef>
            <a:fillRef idx="3">
              <a:schemeClr val="accent1"/>
            </a:fillRef>
            <a:effectRef idx="2">
              <a:schemeClr val="accent1"/>
            </a:effectRef>
            <a:fontRef idx="minor">
              <a:schemeClr val="lt1"/>
            </a:fontRef>
          </p:style>
          <p:txBody>
            <a:bodyPr lIns="45720" tIns="45720" rIns="91440" bIns="146304" rtlCol="0" anchor="t" anchorCtr="0"/>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FFFFFF"/>
                  </a:solidFill>
                  <a:effectLst/>
                  <a:uLnTx/>
                  <a:uFillTx/>
                  <a:latin typeface="Amazon Ember"/>
                  <a:ea typeface="+mn-ea"/>
                  <a:cs typeface="+mn-cs"/>
                </a:rPr>
                <a:t>Data distributors</a:t>
              </a:r>
            </a:p>
          </p:txBody>
        </p:sp>
        <p:cxnSp>
          <p:nvCxnSpPr>
            <p:cNvPr id="41" name="Connector: Elbow 40">
              <a:extLst>
                <a:ext uri="{FF2B5EF4-FFF2-40B4-BE49-F238E27FC236}">
                  <a16:creationId xmlns:a16="http://schemas.microsoft.com/office/drawing/2014/main" id="{17A6C87C-4302-41AB-ACE1-BB0403C6C59A}"/>
                </a:ext>
              </a:extLst>
            </p:cNvPr>
            <p:cNvCxnSpPr>
              <a:stCxn id="18" idx="2"/>
              <a:endCxn id="32" idx="1"/>
            </p:cNvCxnSpPr>
            <p:nvPr/>
          </p:nvCxnSpPr>
          <p:spPr>
            <a:xfrm rot="5400000" flipH="1" flipV="1">
              <a:off x="6662591" y="1277444"/>
              <a:ext cx="862305" cy="1366837"/>
            </a:xfrm>
            <a:prstGeom prst="bentConnector4">
              <a:avLst>
                <a:gd name="adj1" fmla="val -30192"/>
                <a:gd name="adj2" fmla="val 92161"/>
              </a:avLst>
            </a:prstGeom>
            <a:ln w="12700">
              <a:solidFill>
                <a:schemeClr val="tx1"/>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45" name="Connector: Elbow 44">
              <a:extLst>
                <a:ext uri="{FF2B5EF4-FFF2-40B4-BE49-F238E27FC236}">
                  <a16:creationId xmlns:a16="http://schemas.microsoft.com/office/drawing/2014/main" id="{FFEF51DC-BA61-4FA2-BD2A-969FFA3382D1}"/>
                </a:ext>
              </a:extLst>
            </p:cNvPr>
            <p:cNvCxnSpPr>
              <a:stCxn id="19" idx="3"/>
              <a:endCxn id="32" idx="1"/>
            </p:cNvCxnSpPr>
            <p:nvPr/>
          </p:nvCxnSpPr>
          <p:spPr>
            <a:xfrm flipV="1">
              <a:off x="7407275" y="1529710"/>
              <a:ext cx="369888" cy="585568"/>
            </a:xfrm>
            <a:prstGeom prst="bentConnector3">
              <a:avLst>
                <a:gd name="adj1" fmla="val 50000"/>
              </a:avLst>
            </a:prstGeom>
            <a:ln w="12700">
              <a:solidFill>
                <a:schemeClr val="tx1"/>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48" name="Connector: Elbow 47">
              <a:extLst>
                <a:ext uri="{FF2B5EF4-FFF2-40B4-BE49-F238E27FC236}">
                  <a16:creationId xmlns:a16="http://schemas.microsoft.com/office/drawing/2014/main" id="{577CB2D4-1D49-4394-9059-1ACBB72001B4}"/>
                </a:ext>
              </a:extLst>
            </p:cNvPr>
            <p:cNvCxnSpPr>
              <a:stCxn id="20" idx="3"/>
              <a:endCxn id="32" idx="1"/>
            </p:cNvCxnSpPr>
            <p:nvPr/>
          </p:nvCxnSpPr>
          <p:spPr>
            <a:xfrm flipV="1">
              <a:off x="7407275" y="1529710"/>
              <a:ext cx="369888" cy="780883"/>
            </a:xfrm>
            <a:prstGeom prst="bentConnector3">
              <a:avLst>
                <a:gd name="adj1" fmla="val 50000"/>
              </a:avLst>
            </a:prstGeom>
            <a:ln w="12700">
              <a:solidFill>
                <a:schemeClr val="tx1"/>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51" name="Straight Arrow Connector 50">
              <a:extLst>
                <a:ext uri="{FF2B5EF4-FFF2-40B4-BE49-F238E27FC236}">
                  <a16:creationId xmlns:a16="http://schemas.microsoft.com/office/drawing/2014/main" id="{68239A56-DC76-4739-8C00-932883B386E0}"/>
                </a:ext>
              </a:extLst>
            </p:cNvPr>
            <p:cNvCxnSpPr>
              <a:stCxn id="32" idx="2"/>
              <a:endCxn id="39" idx="0"/>
            </p:cNvCxnSpPr>
            <p:nvPr/>
          </p:nvCxnSpPr>
          <p:spPr>
            <a:xfrm flipH="1">
              <a:off x="8170059" y="1697317"/>
              <a:ext cx="1" cy="187494"/>
            </a:xfrm>
            <a:prstGeom prst="straightConnector1">
              <a:avLst/>
            </a:prstGeom>
            <a:ln w="12700">
              <a:solidFill>
                <a:schemeClr val="tx1"/>
              </a:solidFill>
              <a:headEnd type="triangle" w="sm" len="sm"/>
              <a:tailEnd type="triangle" w="sm" len="sm"/>
            </a:ln>
            <a:effectLst/>
          </p:spPr>
          <p:style>
            <a:lnRef idx="2">
              <a:schemeClr val="accent1"/>
            </a:lnRef>
            <a:fillRef idx="0">
              <a:schemeClr val="accent1"/>
            </a:fillRef>
            <a:effectRef idx="1">
              <a:schemeClr val="accent1"/>
            </a:effectRef>
            <a:fontRef idx="minor">
              <a:schemeClr val="tx1"/>
            </a:fontRef>
          </p:style>
        </p:cxnSp>
      </p:grpSp>
      <p:sp>
        <p:nvSpPr>
          <p:cNvPr id="58" name="TextBox 57">
            <a:extLst>
              <a:ext uri="{FF2B5EF4-FFF2-40B4-BE49-F238E27FC236}">
                <a16:creationId xmlns:a16="http://schemas.microsoft.com/office/drawing/2014/main" id="{85908D28-27F3-4929-8894-FA41A92627E7}"/>
              </a:ext>
            </a:extLst>
          </p:cNvPr>
          <p:cNvSpPr txBox="1"/>
          <p:nvPr/>
        </p:nvSpPr>
        <p:spPr>
          <a:xfrm>
            <a:off x="975361" y="3072374"/>
            <a:ext cx="7193280" cy="1046440"/>
          </a:xfrm>
          <a:prstGeom prst="rect">
            <a:avLst/>
          </a:prstGeom>
          <a:noFill/>
        </p:spPr>
        <p:txBody>
          <a:bodyPr wrap="square">
            <a:spAutoFit/>
          </a:bodyPr>
          <a:lstStyle/>
          <a:p>
            <a:pPr marL="0" marR="0" lvl="0" indent="0" algn="ctr" defTabSz="457200" rtl="0" eaLnBrk="1" fontAlgn="auto" latinLnBrk="0" hangingPunct="1">
              <a:lnSpc>
                <a:spcPct val="100000"/>
              </a:lnSpc>
              <a:spcBef>
                <a:spcPts val="120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mazon Ember"/>
                <a:ea typeface="+mn-ea"/>
                <a:cs typeface="+mn-cs"/>
              </a:rPr>
              <a:t>Entire solution runs on AWS</a:t>
            </a:r>
          </a:p>
          <a:p>
            <a:pPr marL="0" marR="0" lvl="0" indent="0" algn="ctr" defTabSz="457200" rtl="0" eaLnBrk="1" fontAlgn="auto" latinLnBrk="0" hangingPunct="1">
              <a:lnSpc>
                <a:spcPct val="100000"/>
              </a:lnSpc>
              <a:spcBef>
                <a:spcPts val="120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mazon Ember"/>
                <a:ea typeface="+mn-ea"/>
                <a:cs typeface="+mn-cs"/>
              </a:rPr>
              <a:t>Amazon </a:t>
            </a:r>
            <a:r>
              <a:rPr kumimoji="0" lang="en-US" sz="1400" b="0" i="0" u="none" strike="noStrike" kern="1200" cap="none" spc="0" normalizeH="0" baseline="0" noProof="0" dirty="0" err="1">
                <a:ln>
                  <a:noFill/>
                </a:ln>
                <a:solidFill>
                  <a:srgbClr val="FFFFFF"/>
                </a:solidFill>
                <a:effectLst/>
                <a:uLnTx/>
                <a:uFillTx/>
                <a:latin typeface="Amazon Ember"/>
                <a:ea typeface="+mn-ea"/>
                <a:cs typeface="+mn-cs"/>
              </a:rPr>
              <a:t>SageMaker</a:t>
            </a:r>
            <a:r>
              <a:rPr kumimoji="0" lang="en-US" sz="1400" b="0" i="0" u="none" strike="noStrike" kern="1200" cap="none" spc="0" normalizeH="0" baseline="0" noProof="0" dirty="0">
                <a:ln>
                  <a:noFill/>
                </a:ln>
                <a:solidFill>
                  <a:srgbClr val="FFFFFF"/>
                </a:solidFill>
                <a:effectLst/>
                <a:uLnTx/>
                <a:uFillTx/>
                <a:latin typeface="Amazon Ember"/>
                <a:ea typeface="+mn-ea"/>
                <a:cs typeface="+mn-cs"/>
              </a:rPr>
              <a:t> lets ML models deployed into existing analytics pipelines</a:t>
            </a:r>
          </a:p>
          <a:p>
            <a:pPr marL="0" marR="0" lvl="0" indent="0" algn="ctr" defTabSz="457200" rtl="0" eaLnBrk="1" fontAlgn="auto" latinLnBrk="0" hangingPunct="1">
              <a:lnSpc>
                <a:spcPct val="100000"/>
              </a:lnSpc>
              <a:spcBef>
                <a:spcPts val="120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mazon Ember"/>
                <a:ea typeface="+mn-ea"/>
                <a:cs typeface="+mn-cs"/>
              </a:rPr>
              <a:t>Streaming data architecture with Apache Kafka </a:t>
            </a:r>
          </a:p>
        </p:txBody>
      </p:sp>
      <p:cxnSp>
        <p:nvCxnSpPr>
          <p:cNvPr id="59" name="Straight Connector 58">
            <a:extLst>
              <a:ext uri="{FF2B5EF4-FFF2-40B4-BE49-F238E27FC236}">
                <a16:creationId xmlns:a16="http://schemas.microsoft.com/office/drawing/2014/main" id="{03767D3C-8F29-452E-8888-40D542AB9E00}"/>
              </a:ext>
            </a:extLst>
          </p:cNvPr>
          <p:cNvCxnSpPr>
            <a:cxnSpLocks/>
          </p:cNvCxnSpPr>
          <p:nvPr/>
        </p:nvCxnSpPr>
        <p:spPr>
          <a:xfrm>
            <a:off x="4126230" y="872649"/>
            <a:ext cx="891540" cy="0"/>
          </a:xfrm>
          <a:prstGeom prst="line">
            <a:avLst/>
          </a:prstGeom>
          <a:ln w="19050">
            <a:solidFill>
              <a:schemeClr val="accent1"/>
            </a:solidFill>
            <a:tailEnd type="non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1097507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53B07712-FFA1-A642-9EF9-AE1796B5E97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t="-477" r="-3510"/>
          <a:stretch/>
        </p:blipFill>
        <p:spPr>
          <a:xfrm>
            <a:off x="-3" y="-25749"/>
            <a:ext cx="4745275" cy="5171212"/>
          </a:xfrm>
          <a:prstGeom prst="rect">
            <a:avLst/>
          </a:prstGeom>
        </p:spPr>
      </p:pic>
      <p:grpSp>
        <p:nvGrpSpPr>
          <p:cNvPr id="9" name="Group 8">
            <a:extLst>
              <a:ext uri="{FF2B5EF4-FFF2-40B4-BE49-F238E27FC236}">
                <a16:creationId xmlns:a16="http://schemas.microsoft.com/office/drawing/2014/main" id="{74DFD902-8078-46AE-8472-58585861EA5C}"/>
              </a:ext>
            </a:extLst>
          </p:cNvPr>
          <p:cNvGrpSpPr/>
          <p:nvPr/>
        </p:nvGrpSpPr>
        <p:grpSpPr>
          <a:xfrm>
            <a:off x="4745276" y="388710"/>
            <a:ext cx="4224551" cy="1029365"/>
            <a:chOff x="514351" y="1995857"/>
            <a:chExt cx="2560321" cy="1029365"/>
          </a:xfrm>
        </p:grpSpPr>
        <p:sp>
          <p:nvSpPr>
            <p:cNvPr id="2" name="TextBox 1">
              <a:extLst>
                <a:ext uri="{FF2B5EF4-FFF2-40B4-BE49-F238E27FC236}">
                  <a16:creationId xmlns:a16="http://schemas.microsoft.com/office/drawing/2014/main" id="{1C97CD88-EFDE-4AD0-8AAE-0AF7A94016CE}"/>
                </a:ext>
              </a:extLst>
            </p:cNvPr>
            <p:cNvSpPr txBox="1"/>
            <p:nvPr/>
          </p:nvSpPr>
          <p:spPr>
            <a:xfrm>
              <a:off x="514351" y="2389150"/>
              <a:ext cx="2560320" cy="636072"/>
            </a:xfrm>
            <a:prstGeom prst="rect">
              <a:avLst/>
            </a:prstGeom>
            <a:noFill/>
          </p:spPr>
          <p:txBody>
            <a:bodyPr wrap="square" rtlCol="0">
              <a:spAutoFit/>
            </a:bodyPr>
            <a:lstStyle/>
            <a:p>
              <a:pPr marL="0" marR="0" lvl="0" indent="0" algn="l" defTabSz="457189" rtl="0" eaLnBrk="1" fontAlgn="auto" latinLnBrk="0" hangingPunct="1">
                <a:lnSpc>
                  <a:spcPct val="90000"/>
                </a:lnSpc>
                <a:spcBef>
                  <a:spcPts val="600"/>
                </a:spcBef>
                <a:spcAft>
                  <a:spcPts val="40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Amazon Ember"/>
                  <a:ea typeface="+mn-ea"/>
                  <a:cs typeface="+mn-cs"/>
                </a:rPr>
                <a:t>Thomson Reuters wanted to enable  ML at scale</a:t>
              </a:r>
            </a:p>
            <a:p>
              <a:pPr marL="0" marR="0" lvl="0" indent="0" algn="l" defTabSz="457189" rtl="0" eaLnBrk="1" fontAlgn="auto" latinLnBrk="0" hangingPunct="1">
                <a:lnSpc>
                  <a:spcPct val="90000"/>
                </a:lnSpc>
                <a:spcBef>
                  <a:spcPts val="600"/>
                </a:spcBef>
                <a:spcAft>
                  <a:spcPts val="40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Amazon Ember"/>
                  <a:ea typeface="+mn-ea"/>
                  <a:cs typeface="+mn-cs"/>
                </a:rPr>
                <a:t>Data scientists needed secure access to data, while ensuring compliance with Thomson Reuters enterprise security policies</a:t>
              </a:r>
            </a:p>
          </p:txBody>
        </p:sp>
        <p:sp>
          <p:nvSpPr>
            <p:cNvPr id="3" name="Rectangle 2">
              <a:extLst>
                <a:ext uri="{FF2B5EF4-FFF2-40B4-BE49-F238E27FC236}">
                  <a16:creationId xmlns:a16="http://schemas.microsoft.com/office/drawing/2014/main" id="{0387B8B4-5550-4F87-9B04-CC3684FD60FC}"/>
                </a:ext>
              </a:extLst>
            </p:cNvPr>
            <p:cNvSpPr/>
            <p:nvPr/>
          </p:nvSpPr>
          <p:spPr>
            <a:xfrm>
              <a:off x="514352" y="1995857"/>
              <a:ext cx="2560320" cy="258532"/>
            </a:xfrm>
            <a:prstGeom prst="rect">
              <a:avLst/>
            </a:prstGeom>
          </p:spPr>
          <p:txBody>
            <a:bodyPr wrap="square">
              <a:spAutoFit/>
            </a:bodyPr>
            <a:lstStyle/>
            <a:p>
              <a:pPr marL="0" marR="0" lvl="0" indent="0" algn="l" defTabSz="457166" rtl="0" eaLnBrk="1" fontAlgn="auto" latinLnBrk="0" hangingPunct="1">
                <a:lnSpc>
                  <a:spcPct val="90000"/>
                </a:lnSpc>
                <a:spcBef>
                  <a:spcPts val="900"/>
                </a:spcBef>
                <a:spcAft>
                  <a:spcPts val="0"/>
                </a:spcAft>
                <a:buClrTx/>
                <a:buSzTx/>
                <a:buFontTx/>
                <a:buNone/>
                <a:tabLst/>
                <a:defRPr/>
              </a:pPr>
              <a:r>
                <a:rPr kumimoji="0" lang="en-US" sz="1200" b="1" i="0" u="none" strike="noStrike" kern="1200" cap="none" spc="0" normalizeH="0" baseline="0" noProof="0" dirty="0">
                  <a:ln>
                    <a:noFill/>
                  </a:ln>
                  <a:solidFill>
                    <a:srgbClr val="FFCC00"/>
                  </a:solidFill>
                  <a:effectLst/>
                  <a:uLnTx/>
                  <a:uFillTx/>
                  <a:latin typeface="Amazon Ember"/>
                  <a:ea typeface="Amazon Ember" panose="02000000000000000000" pitchFamily="2" charset="0"/>
                  <a:cs typeface="Amazon Ember Cd" panose="020B0606020204020204" pitchFamily="34" charset="0"/>
                </a:rPr>
                <a:t>PROBLEM</a:t>
              </a:r>
            </a:p>
          </p:txBody>
        </p:sp>
      </p:grpSp>
      <p:grpSp>
        <p:nvGrpSpPr>
          <p:cNvPr id="16" name="Group 15">
            <a:extLst>
              <a:ext uri="{FF2B5EF4-FFF2-40B4-BE49-F238E27FC236}">
                <a16:creationId xmlns:a16="http://schemas.microsoft.com/office/drawing/2014/main" id="{EBB1C184-2AB4-4A81-A86D-80AD89924F85}"/>
              </a:ext>
            </a:extLst>
          </p:cNvPr>
          <p:cNvGrpSpPr/>
          <p:nvPr/>
        </p:nvGrpSpPr>
        <p:grpSpPr>
          <a:xfrm>
            <a:off x="4745275" y="1697638"/>
            <a:ext cx="4224552" cy="1237700"/>
            <a:chOff x="514350" y="1995857"/>
            <a:chExt cx="2560322" cy="1237700"/>
          </a:xfrm>
        </p:grpSpPr>
        <p:sp>
          <p:nvSpPr>
            <p:cNvPr id="17" name="TextBox 16">
              <a:extLst>
                <a:ext uri="{FF2B5EF4-FFF2-40B4-BE49-F238E27FC236}">
                  <a16:creationId xmlns:a16="http://schemas.microsoft.com/office/drawing/2014/main" id="{630B608B-FC6A-42C7-8B04-0509F121D1CF}"/>
                </a:ext>
              </a:extLst>
            </p:cNvPr>
            <p:cNvSpPr txBox="1"/>
            <p:nvPr/>
          </p:nvSpPr>
          <p:spPr>
            <a:xfrm>
              <a:off x="514350" y="2448727"/>
              <a:ext cx="2560320" cy="784830"/>
            </a:xfrm>
            <a:prstGeom prst="rect">
              <a:avLst/>
            </a:prstGeom>
            <a:noFill/>
          </p:spPr>
          <p:txBody>
            <a:bodyPr wrap="square" rtlCol="0">
              <a:spAutoFit/>
            </a:bodyPr>
            <a:lstStyle/>
            <a:p>
              <a:pPr marL="0" marR="0" lvl="0" indent="0" algn="l" defTabSz="457189"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Amazon Ember"/>
                  <a:ea typeface="Amazon Ember" panose="02000000000000000000" pitchFamily="2" charset="0"/>
                  <a:cs typeface="+mn-cs"/>
                </a:rPr>
                <a:t>SCW provides access to data in compliance with internal security standards </a:t>
              </a:r>
            </a:p>
            <a:p>
              <a:pPr marL="0" marR="0" lvl="0" indent="0" algn="l" defTabSz="457189"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Amazon Ember"/>
                  <a:ea typeface="Amazon Ember" panose="02000000000000000000" pitchFamily="2" charset="0"/>
                  <a:cs typeface="+mn-cs"/>
                </a:rPr>
                <a:t>Amazon </a:t>
              </a:r>
              <a:r>
                <a:rPr kumimoji="0" lang="en-US" sz="1000" b="0" i="0" u="none" strike="noStrike" kern="1200" cap="none" spc="0" normalizeH="0" baseline="0" noProof="0" dirty="0" err="1">
                  <a:ln>
                    <a:noFill/>
                  </a:ln>
                  <a:solidFill>
                    <a:srgbClr val="FFFFFF"/>
                  </a:solidFill>
                  <a:effectLst/>
                  <a:uLnTx/>
                  <a:uFillTx/>
                  <a:latin typeface="Amazon Ember"/>
                  <a:ea typeface="Amazon Ember" panose="02000000000000000000" pitchFamily="2" charset="0"/>
                  <a:cs typeface="+mn-cs"/>
                </a:rPr>
                <a:t>SageMaker</a:t>
              </a:r>
              <a:r>
                <a:rPr kumimoji="0" lang="en-US" sz="1000" b="0" i="0" u="none" strike="noStrike" kern="1200" cap="none" spc="0" normalizeH="0" baseline="0" noProof="0" dirty="0">
                  <a:ln>
                    <a:noFill/>
                  </a:ln>
                  <a:solidFill>
                    <a:srgbClr val="FFFFFF"/>
                  </a:solidFill>
                  <a:effectLst/>
                  <a:uLnTx/>
                  <a:uFillTx/>
                  <a:latin typeface="Amazon Ember"/>
                  <a:ea typeface="Amazon Ember" panose="02000000000000000000" pitchFamily="2" charset="0"/>
                  <a:cs typeface="+mn-cs"/>
                </a:rPr>
                <a:t>, enabled through SCW, provides a fully managed machine learning environment</a:t>
              </a:r>
            </a:p>
          </p:txBody>
        </p:sp>
        <p:sp>
          <p:nvSpPr>
            <p:cNvPr id="18" name="Rectangle 17">
              <a:extLst>
                <a:ext uri="{FF2B5EF4-FFF2-40B4-BE49-F238E27FC236}">
                  <a16:creationId xmlns:a16="http://schemas.microsoft.com/office/drawing/2014/main" id="{12BE7CCE-6CCE-4271-9CC2-963566409171}"/>
                </a:ext>
              </a:extLst>
            </p:cNvPr>
            <p:cNvSpPr/>
            <p:nvPr/>
          </p:nvSpPr>
          <p:spPr>
            <a:xfrm>
              <a:off x="514352" y="1995857"/>
              <a:ext cx="2560320" cy="258532"/>
            </a:xfrm>
            <a:prstGeom prst="rect">
              <a:avLst/>
            </a:prstGeom>
          </p:spPr>
          <p:txBody>
            <a:bodyPr wrap="square">
              <a:spAutoFit/>
            </a:bodyPr>
            <a:lstStyle/>
            <a:p>
              <a:pPr marL="0" marR="0" lvl="0" indent="0" algn="l" defTabSz="457166" rtl="0" eaLnBrk="1" fontAlgn="auto" latinLnBrk="0" hangingPunct="1">
                <a:lnSpc>
                  <a:spcPct val="90000"/>
                </a:lnSpc>
                <a:spcBef>
                  <a:spcPts val="900"/>
                </a:spcBef>
                <a:spcAft>
                  <a:spcPts val="0"/>
                </a:spcAft>
                <a:buClrTx/>
                <a:buSzTx/>
                <a:buFontTx/>
                <a:buNone/>
                <a:tabLst/>
                <a:defRPr/>
              </a:pPr>
              <a:r>
                <a:rPr kumimoji="0" lang="en-US" sz="1200" b="1" i="0" u="none" strike="noStrike" kern="1200" cap="none" spc="0" normalizeH="0" baseline="0" noProof="0" dirty="0">
                  <a:ln>
                    <a:noFill/>
                  </a:ln>
                  <a:solidFill>
                    <a:srgbClr val="FFCC00"/>
                  </a:solidFill>
                  <a:effectLst/>
                  <a:uLnTx/>
                  <a:uFillTx/>
                  <a:latin typeface="Amazon Ember"/>
                  <a:ea typeface="Amazon Ember" panose="02000000000000000000" pitchFamily="2" charset="0"/>
                  <a:cs typeface="Amazon Ember Cd" panose="020B0606020204020204" pitchFamily="34" charset="0"/>
                </a:rPr>
                <a:t>SOLUTION: </a:t>
              </a:r>
              <a:r>
                <a:rPr kumimoji="0" lang="en-US" sz="1200" b="0" i="0" u="none" strike="noStrike" kern="1200" cap="none" spc="0" normalizeH="0" baseline="0" noProof="0" dirty="0">
                  <a:ln>
                    <a:noFill/>
                  </a:ln>
                  <a:solidFill>
                    <a:srgbClr val="FFCC00"/>
                  </a:solidFill>
                  <a:effectLst/>
                  <a:uLnTx/>
                  <a:uFillTx/>
                  <a:latin typeface="Amazon Ember"/>
                  <a:ea typeface="Amazon Ember" panose="02000000000000000000" pitchFamily="2" charset="0"/>
                  <a:cs typeface="Amazon Ember Cd" panose="020B0606020204020204" pitchFamily="34" charset="0"/>
                </a:rPr>
                <a:t>SECURE CONTENT WORKSPACES</a:t>
              </a:r>
              <a:endParaRPr kumimoji="0" lang="en-US" sz="1200" b="1" i="0" u="none" strike="noStrike" kern="1200" cap="none" spc="0" normalizeH="0" baseline="0" noProof="0" dirty="0">
                <a:ln>
                  <a:noFill/>
                </a:ln>
                <a:solidFill>
                  <a:srgbClr val="FFCC00"/>
                </a:solidFill>
                <a:effectLst/>
                <a:uLnTx/>
                <a:uFillTx/>
                <a:latin typeface="Amazon Ember"/>
                <a:ea typeface="Amazon Ember" panose="02000000000000000000" pitchFamily="2" charset="0"/>
                <a:cs typeface="Amazon Ember Cd" panose="020B0606020204020204" pitchFamily="34" charset="0"/>
              </a:endParaRPr>
            </a:p>
          </p:txBody>
        </p:sp>
      </p:grpSp>
      <p:grpSp>
        <p:nvGrpSpPr>
          <p:cNvPr id="19" name="Group 18">
            <a:extLst>
              <a:ext uri="{FF2B5EF4-FFF2-40B4-BE49-F238E27FC236}">
                <a16:creationId xmlns:a16="http://schemas.microsoft.com/office/drawing/2014/main" id="{7A71C6D5-4F0A-4E03-A8BD-29BF00EC168F}"/>
              </a:ext>
            </a:extLst>
          </p:cNvPr>
          <p:cNvGrpSpPr/>
          <p:nvPr/>
        </p:nvGrpSpPr>
        <p:grpSpPr>
          <a:xfrm>
            <a:off x="4745275" y="3360510"/>
            <a:ext cx="4224552" cy="1047252"/>
            <a:chOff x="514350" y="1995857"/>
            <a:chExt cx="2560322" cy="1047252"/>
          </a:xfrm>
        </p:grpSpPr>
        <p:sp>
          <p:nvSpPr>
            <p:cNvPr id="20" name="TextBox 19">
              <a:extLst>
                <a:ext uri="{FF2B5EF4-FFF2-40B4-BE49-F238E27FC236}">
                  <a16:creationId xmlns:a16="http://schemas.microsoft.com/office/drawing/2014/main" id="{E54EB946-5A83-434B-ACC6-B3C8ED7A540D}"/>
                </a:ext>
              </a:extLst>
            </p:cNvPr>
            <p:cNvSpPr txBox="1"/>
            <p:nvPr/>
          </p:nvSpPr>
          <p:spPr>
            <a:xfrm>
              <a:off x="514350" y="2381389"/>
              <a:ext cx="2560320" cy="661720"/>
            </a:xfrm>
            <a:prstGeom prst="rect">
              <a:avLst/>
            </a:prstGeom>
            <a:noFill/>
          </p:spPr>
          <p:txBody>
            <a:bodyPr wrap="square" rtlCol="0">
              <a:spAutoFit/>
            </a:bodyPr>
            <a:lstStyle/>
            <a:p>
              <a:pPr marL="0" marR="0" lvl="0" indent="0" algn="l" defTabSz="457189" rtl="0" eaLnBrk="1" fontAlgn="auto" latinLnBrk="0" hangingPunct="1">
                <a:lnSpc>
                  <a:spcPct val="90000"/>
                </a:lnSpc>
                <a:spcBef>
                  <a:spcPts val="60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Amazon Ember"/>
                  <a:ea typeface="+mn-ea"/>
                  <a:cs typeface="+mn-cs"/>
                </a:rPr>
                <a:t>Secure experimentation at scale in compliance with TR policies</a:t>
              </a:r>
            </a:p>
            <a:p>
              <a:pPr marL="0" marR="0" lvl="0" indent="0" algn="l" defTabSz="457189" rtl="0" eaLnBrk="1" fontAlgn="auto" latinLnBrk="0" hangingPunct="1">
                <a:lnSpc>
                  <a:spcPct val="90000"/>
                </a:lnSpc>
                <a:spcBef>
                  <a:spcPts val="60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Amazon Ember"/>
                  <a:ea typeface="+mn-ea"/>
                  <a:cs typeface="+mn-cs"/>
                </a:rPr>
                <a:t>Intelligent + timely solutions for their customers</a:t>
              </a:r>
            </a:p>
            <a:p>
              <a:pPr marL="0" marR="0" lvl="0" indent="0" algn="l" defTabSz="457189" rtl="0" eaLnBrk="1" fontAlgn="auto" latinLnBrk="0" hangingPunct="1">
                <a:lnSpc>
                  <a:spcPct val="90000"/>
                </a:lnSpc>
                <a:spcBef>
                  <a:spcPts val="600"/>
                </a:spcBef>
                <a:spcAft>
                  <a:spcPts val="0"/>
                </a:spcAft>
                <a:buClrTx/>
                <a:buSzTx/>
                <a:buFontTx/>
                <a:buNone/>
                <a:tabLst/>
                <a:defRPr/>
              </a:pPr>
              <a:endParaRPr kumimoji="0" lang="en-US" sz="10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21" name="Rectangle 20">
              <a:extLst>
                <a:ext uri="{FF2B5EF4-FFF2-40B4-BE49-F238E27FC236}">
                  <a16:creationId xmlns:a16="http://schemas.microsoft.com/office/drawing/2014/main" id="{821526BE-B902-4A24-A300-CA364222D329}"/>
                </a:ext>
              </a:extLst>
            </p:cNvPr>
            <p:cNvSpPr/>
            <p:nvPr/>
          </p:nvSpPr>
          <p:spPr>
            <a:xfrm>
              <a:off x="514352" y="1995857"/>
              <a:ext cx="2560320" cy="258532"/>
            </a:xfrm>
            <a:prstGeom prst="rect">
              <a:avLst/>
            </a:prstGeom>
          </p:spPr>
          <p:txBody>
            <a:bodyPr wrap="square">
              <a:spAutoFit/>
            </a:bodyPr>
            <a:lstStyle/>
            <a:p>
              <a:pPr marL="0" marR="0" lvl="0" indent="0" algn="l" defTabSz="457166" rtl="0" eaLnBrk="1" fontAlgn="auto" latinLnBrk="0" hangingPunct="1">
                <a:lnSpc>
                  <a:spcPct val="90000"/>
                </a:lnSpc>
                <a:spcBef>
                  <a:spcPts val="900"/>
                </a:spcBef>
                <a:spcAft>
                  <a:spcPts val="0"/>
                </a:spcAft>
                <a:buClrTx/>
                <a:buSzTx/>
                <a:buFontTx/>
                <a:buNone/>
                <a:tabLst/>
                <a:defRPr/>
              </a:pPr>
              <a:r>
                <a:rPr kumimoji="0" lang="en-US" sz="1200" b="1" i="0" u="none" strike="noStrike" kern="1200" cap="none" spc="0" normalizeH="0" baseline="0" noProof="0" dirty="0">
                  <a:ln>
                    <a:noFill/>
                  </a:ln>
                  <a:solidFill>
                    <a:srgbClr val="FFCC00"/>
                  </a:solidFill>
                  <a:effectLst/>
                  <a:uLnTx/>
                  <a:uFillTx/>
                  <a:latin typeface="Amazon Ember"/>
                  <a:ea typeface="Amazon Ember" panose="02000000000000000000" pitchFamily="2" charset="0"/>
                  <a:cs typeface="Amazon Ember Cd" panose="020B0606020204020204" pitchFamily="34" charset="0"/>
                </a:rPr>
                <a:t>IMPACT</a:t>
              </a:r>
            </a:p>
          </p:txBody>
        </p:sp>
      </p:grpSp>
      <p:cxnSp>
        <p:nvCxnSpPr>
          <p:cNvPr id="13" name="Straight Connector 12">
            <a:extLst>
              <a:ext uri="{FF2B5EF4-FFF2-40B4-BE49-F238E27FC236}">
                <a16:creationId xmlns:a16="http://schemas.microsoft.com/office/drawing/2014/main" id="{225F455D-8A68-424D-835E-7F2269DB75B2}"/>
              </a:ext>
            </a:extLst>
          </p:cNvPr>
          <p:cNvCxnSpPr>
            <a:cxnSpLocks/>
          </p:cNvCxnSpPr>
          <p:nvPr/>
        </p:nvCxnSpPr>
        <p:spPr>
          <a:xfrm>
            <a:off x="4859868" y="659484"/>
            <a:ext cx="457200" cy="0"/>
          </a:xfrm>
          <a:prstGeom prst="line">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4" name="Straight Connector 13">
            <a:extLst>
              <a:ext uri="{FF2B5EF4-FFF2-40B4-BE49-F238E27FC236}">
                <a16:creationId xmlns:a16="http://schemas.microsoft.com/office/drawing/2014/main" id="{225F455D-8A68-424D-835E-7F2269DB75B2}"/>
              </a:ext>
            </a:extLst>
          </p:cNvPr>
          <p:cNvCxnSpPr>
            <a:cxnSpLocks/>
          </p:cNvCxnSpPr>
          <p:nvPr/>
        </p:nvCxnSpPr>
        <p:spPr>
          <a:xfrm>
            <a:off x="4859868" y="1969153"/>
            <a:ext cx="457200" cy="0"/>
          </a:xfrm>
          <a:prstGeom prst="line">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5" name="Straight Connector 14">
            <a:extLst>
              <a:ext uri="{FF2B5EF4-FFF2-40B4-BE49-F238E27FC236}">
                <a16:creationId xmlns:a16="http://schemas.microsoft.com/office/drawing/2014/main" id="{225F455D-8A68-424D-835E-7F2269DB75B2}"/>
              </a:ext>
            </a:extLst>
          </p:cNvPr>
          <p:cNvCxnSpPr>
            <a:cxnSpLocks/>
          </p:cNvCxnSpPr>
          <p:nvPr/>
        </p:nvCxnSpPr>
        <p:spPr>
          <a:xfrm>
            <a:off x="4859868" y="3665149"/>
            <a:ext cx="457200" cy="0"/>
          </a:xfrm>
          <a:prstGeom prst="line">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pic>
        <p:nvPicPr>
          <p:cNvPr id="22" name="Picture 21">
            <a:extLst>
              <a:ext uri="{FF2B5EF4-FFF2-40B4-BE49-F238E27FC236}">
                <a16:creationId xmlns:a16="http://schemas.microsoft.com/office/drawing/2014/main" id="{CF040664-422F-4446-8EBB-E7964FF51F10}"/>
              </a:ext>
            </a:extLst>
          </p:cNvPr>
          <p:cNvPicPr>
            <a:picLocks noChangeAspect="1"/>
          </p:cNvPicPr>
          <p:nvPr/>
        </p:nvPicPr>
        <p:blipFill>
          <a:blip r:embed="rId4" cstate="screen">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a:off x="-5" y="-146959"/>
            <a:ext cx="4530000" cy="1329870"/>
          </a:xfrm>
          <a:prstGeom prst="rect">
            <a:avLst/>
          </a:prstGeom>
        </p:spPr>
      </p:pic>
    </p:spTree>
    <p:extLst>
      <p:ext uri="{BB962C8B-B14F-4D97-AF65-F5344CB8AC3E}">
        <p14:creationId xmlns:p14="http://schemas.microsoft.com/office/powerpoint/2010/main" val="337882823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C3CAA49-C802-1D4E-86DE-2A5EEF50000A}"/>
              </a:ext>
            </a:extLst>
          </p:cNvPr>
          <p:cNvSpPr>
            <a:spLocks noGrp="1"/>
          </p:cNvSpPr>
          <p:nvPr>
            <p:ph type="title"/>
          </p:nvPr>
        </p:nvSpPr>
        <p:spPr/>
        <p:txBody>
          <a:bodyPr/>
          <a:lstStyle/>
          <a:p>
            <a:r>
              <a:rPr lang="en-US" dirty="0"/>
              <a:t>Thomson Reuters solution architecture</a:t>
            </a:r>
          </a:p>
        </p:txBody>
      </p:sp>
      <p:sp>
        <p:nvSpPr>
          <p:cNvPr id="8" name="Text Placeholder 3">
            <a:extLst>
              <a:ext uri="{FF2B5EF4-FFF2-40B4-BE49-F238E27FC236}">
                <a16:creationId xmlns:a16="http://schemas.microsoft.com/office/drawing/2014/main" id="{9C2D01DC-D523-409C-AF1D-BA475C4C0DA0}"/>
              </a:ext>
            </a:extLst>
          </p:cNvPr>
          <p:cNvSpPr txBox="1">
            <a:spLocks/>
          </p:cNvSpPr>
          <p:nvPr/>
        </p:nvSpPr>
        <p:spPr>
          <a:xfrm>
            <a:off x="457199" y="1009650"/>
            <a:ext cx="3722915" cy="3486150"/>
          </a:xfrm>
          <a:prstGeom prst="rect">
            <a:avLst/>
          </a:prstGeom>
        </p:spPr>
        <p:txBody>
          <a:bodyPr lIns="0" anchor="ctr" anchorCtr="0"/>
          <a:lstStyle>
            <a:lvl1pPr marL="0" indent="0" algn="l" defTabSz="457200" rtl="0" eaLnBrk="1" latinLnBrk="0" hangingPunct="1">
              <a:lnSpc>
                <a:spcPct val="90000"/>
              </a:lnSpc>
              <a:spcBef>
                <a:spcPct val="20000"/>
              </a:spcBef>
              <a:buFontTx/>
              <a:buNone/>
              <a:defRPr sz="1800" b="0" i="0" kern="1200">
                <a:solidFill>
                  <a:schemeClr val="tx1"/>
                </a:solidFill>
                <a:latin typeface="+mn-lt"/>
                <a:ea typeface="+mn-ea"/>
                <a:cs typeface="Amazon Ember Regular" charset="0"/>
              </a:defRPr>
            </a:lvl1pPr>
            <a:lvl2pPr marL="742950" indent="-285750" algn="l" defTabSz="457200"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2pPr>
            <a:lvl3pPr marL="1143000" indent="-228600" algn="l" defTabSz="457200" rtl="0" eaLnBrk="1" latinLnBrk="0" hangingPunct="1">
              <a:lnSpc>
                <a:spcPct val="90000"/>
              </a:lnSpc>
              <a:spcBef>
                <a:spcPct val="20000"/>
              </a:spcBef>
              <a:buFont typeface="Arial"/>
              <a:buChar char="•"/>
              <a:defRPr sz="1400" b="0" i="0" kern="1200">
                <a:solidFill>
                  <a:schemeClr val="tx1"/>
                </a:solidFill>
                <a:latin typeface="+mn-lt"/>
                <a:ea typeface="+mn-ea"/>
                <a:cs typeface="Amazon Ember Regular" charset="0"/>
              </a:defRPr>
            </a:lvl3pPr>
            <a:lvl4pPr marL="16002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4pPr>
            <a:lvl5pPr marL="20574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200" rtl="0" eaLnBrk="1" fontAlgn="auto" latinLnBrk="0" hangingPunct="1">
              <a:lnSpc>
                <a:spcPct val="90000"/>
              </a:lnSpc>
              <a:spcBef>
                <a:spcPts val="1200"/>
              </a:spcBef>
              <a:spcAft>
                <a:spcPts val="0"/>
              </a:spcAft>
              <a:buClr>
                <a:srgbClr val="FFFFFF"/>
              </a:buClr>
              <a:buSzTx/>
              <a:buFontTx/>
              <a:buNone/>
              <a:tabLst/>
              <a:defRPr/>
            </a:pPr>
            <a:r>
              <a:rPr kumimoji="0" lang="en-US" sz="1800" b="0" i="0" u="none" strike="noStrike" kern="1200" cap="none" spc="0" normalizeH="0" baseline="0" noProof="0" dirty="0">
                <a:ln>
                  <a:noFill/>
                </a:ln>
                <a:solidFill>
                  <a:srgbClr val="FFFFFF"/>
                </a:solidFill>
                <a:effectLst/>
                <a:uLnTx/>
                <a:uFillTx/>
                <a:latin typeface="Amazon Ember"/>
                <a:ea typeface="+mn-ea"/>
              </a:rPr>
              <a:t>SCW with Amazon </a:t>
            </a:r>
            <a:r>
              <a:rPr kumimoji="0" lang="en-US" sz="1800" b="0" i="0" u="none" strike="noStrike" kern="1200" cap="none" spc="0" normalizeH="0" baseline="0" noProof="0" dirty="0" err="1">
                <a:ln>
                  <a:noFill/>
                </a:ln>
                <a:solidFill>
                  <a:srgbClr val="FFFFFF"/>
                </a:solidFill>
                <a:effectLst/>
                <a:uLnTx/>
                <a:uFillTx/>
                <a:latin typeface="Amazon Ember"/>
                <a:ea typeface="+mn-ea"/>
              </a:rPr>
              <a:t>SageMaker</a:t>
            </a:r>
            <a:r>
              <a:rPr kumimoji="0" lang="en-US" sz="1800" b="0" i="0" u="none" strike="noStrike" kern="1200" cap="none" spc="0" normalizeH="0" baseline="0" noProof="0" dirty="0">
                <a:ln>
                  <a:noFill/>
                </a:ln>
                <a:solidFill>
                  <a:srgbClr val="FFFFFF"/>
                </a:solidFill>
                <a:effectLst/>
                <a:uLnTx/>
                <a:uFillTx/>
                <a:latin typeface="Amazon Ember"/>
                <a:ea typeface="+mn-ea"/>
              </a:rPr>
              <a:t> allows ready data access to data with right permissions, security, user roles, etc.</a:t>
            </a:r>
          </a:p>
          <a:p>
            <a:pPr marL="0" marR="0" lvl="0" indent="0" algn="l" defTabSz="457200" rtl="0" eaLnBrk="1" fontAlgn="auto" latinLnBrk="0" hangingPunct="1">
              <a:lnSpc>
                <a:spcPct val="90000"/>
              </a:lnSpc>
              <a:spcBef>
                <a:spcPts val="1200"/>
              </a:spcBef>
              <a:spcAft>
                <a:spcPts val="0"/>
              </a:spcAft>
              <a:buClr>
                <a:srgbClr val="FFFFFF"/>
              </a:buClr>
              <a:buSzTx/>
              <a:buFontTx/>
              <a:buNone/>
              <a:tabLst/>
              <a:defRPr/>
            </a:pPr>
            <a:r>
              <a:rPr kumimoji="0" lang="en-US" sz="1800" b="0" i="0" u="none" strike="noStrike" kern="1200" cap="none" spc="0" normalizeH="0" baseline="0" noProof="0" dirty="0">
                <a:ln>
                  <a:noFill/>
                </a:ln>
                <a:solidFill>
                  <a:srgbClr val="FFFFFF"/>
                </a:solidFill>
                <a:effectLst/>
                <a:uLnTx/>
                <a:uFillTx/>
                <a:latin typeface="Amazon Ember"/>
                <a:ea typeface="+mn-ea"/>
              </a:rPr>
              <a:t>Fully managed access to compute options: CPU, GPU, Spot instances</a:t>
            </a:r>
          </a:p>
        </p:txBody>
      </p:sp>
      <p:cxnSp>
        <p:nvCxnSpPr>
          <p:cNvPr id="9" name="Straight Connector 8">
            <a:extLst>
              <a:ext uri="{FF2B5EF4-FFF2-40B4-BE49-F238E27FC236}">
                <a16:creationId xmlns:a16="http://schemas.microsoft.com/office/drawing/2014/main" id="{ED735472-D0C5-44D9-BF35-F199FFFFAACF}"/>
              </a:ext>
            </a:extLst>
          </p:cNvPr>
          <p:cNvCxnSpPr>
            <a:cxnSpLocks/>
          </p:cNvCxnSpPr>
          <p:nvPr/>
        </p:nvCxnSpPr>
        <p:spPr>
          <a:xfrm>
            <a:off x="457200" y="1672749"/>
            <a:ext cx="891540" cy="0"/>
          </a:xfrm>
          <a:prstGeom prst="line">
            <a:avLst/>
          </a:prstGeom>
          <a:ln w="19050">
            <a:solidFill>
              <a:schemeClr val="accent1"/>
            </a:solidFill>
            <a:tailEnd type="none"/>
          </a:ln>
          <a:effectLst/>
        </p:spPr>
        <p:style>
          <a:lnRef idx="2">
            <a:schemeClr val="accent1"/>
          </a:lnRef>
          <a:fillRef idx="0">
            <a:schemeClr val="accent1"/>
          </a:fillRef>
          <a:effectRef idx="1">
            <a:schemeClr val="accent1"/>
          </a:effectRef>
          <a:fontRef idx="minor">
            <a:schemeClr val="tx1"/>
          </a:fontRef>
        </p:style>
      </p:cxnSp>
      <p:grpSp>
        <p:nvGrpSpPr>
          <p:cNvPr id="7219" name="Group 7218">
            <a:extLst>
              <a:ext uri="{FF2B5EF4-FFF2-40B4-BE49-F238E27FC236}">
                <a16:creationId xmlns:a16="http://schemas.microsoft.com/office/drawing/2014/main" id="{26E039C0-F64A-4830-88C0-716C7AFE1754}"/>
              </a:ext>
            </a:extLst>
          </p:cNvPr>
          <p:cNvGrpSpPr/>
          <p:nvPr/>
        </p:nvGrpSpPr>
        <p:grpSpPr>
          <a:xfrm>
            <a:off x="4234953" y="911958"/>
            <a:ext cx="4248265" cy="3321519"/>
            <a:chOff x="4234953" y="911958"/>
            <a:chExt cx="4248265" cy="3321519"/>
          </a:xfrm>
        </p:grpSpPr>
        <p:pic>
          <p:nvPicPr>
            <p:cNvPr id="4" name="Graphic 3">
              <a:extLst>
                <a:ext uri="{FF2B5EF4-FFF2-40B4-BE49-F238E27FC236}">
                  <a16:creationId xmlns:a16="http://schemas.microsoft.com/office/drawing/2014/main" id="{B5217454-0C56-4F38-878C-36C6F45D86F3}"/>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145683" y="1946060"/>
              <a:ext cx="274320" cy="274320"/>
            </a:xfrm>
            <a:prstGeom prst="rect">
              <a:avLst/>
            </a:prstGeom>
          </p:spPr>
        </p:pic>
        <p:sp>
          <p:nvSpPr>
            <p:cNvPr id="5" name="TextBox 4">
              <a:extLst>
                <a:ext uri="{FF2B5EF4-FFF2-40B4-BE49-F238E27FC236}">
                  <a16:creationId xmlns:a16="http://schemas.microsoft.com/office/drawing/2014/main" id="{6A791B82-44C1-4C80-8457-F2CFD79059DC}"/>
                </a:ext>
              </a:extLst>
            </p:cNvPr>
            <p:cNvSpPr txBox="1"/>
            <p:nvPr/>
          </p:nvSpPr>
          <p:spPr>
            <a:xfrm>
              <a:off x="8122542" y="2282925"/>
              <a:ext cx="320601" cy="230832"/>
            </a:xfrm>
            <a:prstGeom prst="rect">
              <a:avLst/>
            </a:prstGeom>
            <a:noFill/>
          </p:spPr>
          <p:txBody>
            <a:bodyPr wrap="none" lIns="0" tIns="0" rIns="0" bIns="0"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dirty="0">
                  <a:ln>
                    <a:noFill/>
                  </a:ln>
                  <a:solidFill>
                    <a:srgbClr val="FFFFFF"/>
                  </a:solidFill>
                  <a:effectLst/>
                  <a:uLnTx/>
                  <a:uFillTx/>
                  <a:latin typeface="Amazon Ember"/>
                  <a:ea typeface="+mn-ea"/>
                  <a:cs typeface="+mn-cs"/>
                </a:rPr>
                <a:t>Amazon </a:t>
              </a:r>
              <a:br>
                <a:rPr kumimoji="0" lang="en-US" sz="500" b="0" i="0" u="none" strike="noStrike" kern="1200" cap="none" spc="0" normalizeH="0" baseline="0" noProof="0" dirty="0">
                  <a:ln>
                    <a:noFill/>
                  </a:ln>
                  <a:solidFill>
                    <a:srgbClr val="FFFFFF"/>
                  </a:solidFill>
                  <a:effectLst/>
                  <a:uLnTx/>
                  <a:uFillTx/>
                  <a:latin typeface="Amazon Ember"/>
                  <a:ea typeface="+mn-ea"/>
                  <a:cs typeface="+mn-cs"/>
                </a:rPr>
              </a:br>
              <a:r>
                <a:rPr kumimoji="0" lang="en-US" sz="500" b="0" i="0" u="none" strike="noStrike" kern="1200" cap="none" spc="0" normalizeH="0" baseline="0" noProof="0" dirty="0" err="1">
                  <a:ln>
                    <a:noFill/>
                  </a:ln>
                  <a:solidFill>
                    <a:srgbClr val="FFFFFF"/>
                  </a:solidFill>
                  <a:effectLst/>
                  <a:uLnTx/>
                  <a:uFillTx/>
                  <a:latin typeface="Amazon Ember"/>
                  <a:ea typeface="+mn-ea"/>
                  <a:cs typeface="+mn-cs"/>
                </a:rPr>
                <a:t>SageMaker</a:t>
              </a:r>
              <a:endParaRPr kumimoji="0" lang="en-US" sz="500" b="0" i="0" u="none" strike="noStrike" kern="1200" cap="none" spc="0" normalizeH="0" baseline="0" noProof="0" dirty="0">
                <a:ln>
                  <a:noFill/>
                </a:ln>
                <a:solidFill>
                  <a:srgbClr val="FFFFFF"/>
                </a:solidFill>
                <a:effectLst/>
                <a:uLnTx/>
                <a:uFillTx/>
                <a:latin typeface="Amazon Ember"/>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dirty="0">
                  <a:ln>
                    <a:noFill/>
                  </a:ln>
                  <a:solidFill>
                    <a:srgbClr val="FFFFFF"/>
                  </a:solidFill>
                  <a:effectLst/>
                  <a:uLnTx/>
                  <a:uFillTx/>
                  <a:latin typeface="Amazon Ember"/>
                  <a:ea typeface="+mn-ea"/>
                  <a:cs typeface="+mn-cs"/>
                </a:rPr>
                <a:t>Hosting</a:t>
              </a:r>
            </a:p>
          </p:txBody>
        </p:sp>
        <p:pic>
          <p:nvPicPr>
            <p:cNvPr id="12" name="Graphic 11">
              <a:extLst>
                <a:ext uri="{FF2B5EF4-FFF2-40B4-BE49-F238E27FC236}">
                  <a16:creationId xmlns:a16="http://schemas.microsoft.com/office/drawing/2014/main" id="{2A54EAFB-91A1-4449-9115-40B2805ECC95}"/>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078883" y="2117536"/>
              <a:ext cx="274320" cy="274320"/>
            </a:xfrm>
            <a:prstGeom prst="rect">
              <a:avLst/>
            </a:prstGeom>
          </p:spPr>
        </p:pic>
        <p:sp>
          <p:nvSpPr>
            <p:cNvPr id="13" name="TextBox 12">
              <a:extLst>
                <a:ext uri="{FF2B5EF4-FFF2-40B4-BE49-F238E27FC236}">
                  <a16:creationId xmlns:a16="http://schemas.microsoft.com/office/drawing/2014/main" id="{473A3546-9286-4BE9-901F-8F4FF7F7DD46}"/>
                </a:ext>
              </a:extLst>
            </p:cNvPr>
            <p:cNvSpPr txBox="1"/>
            <p:nvPr/>
          </p:nvSpPr>
          <p:spPr>
            <a:xfrm>
              <a:off x="7055742" y="2454401"/>
              <a:ext cx="320601" cy="230832"/>
            </a:xfrm>
            <a:prstGeom prst="rect">
              <a:avLst/>
            </a:prstGeom>
            <a:noFill/>
          </p:spPr>
          <p:txBody>
            <a:bodyPr wrap="none" lIns="0" tIns="0" rIns="0" bIns="0"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dirty="0">
                  <a:ln>
                    <a:noFill/>
                  </a:ln>
                  <a:solidFill>
                    <a:srgbClr val="FFFFFF"/>
                  </a:solidFill>
                  <a:effectLst/>
                  <a:uLnTx/>
                  <a:uFillTx/>
                  <a:latin typeface="Amazon Ember"/>
                  <a:ea typeface="+mn-ea"/>
                  <a:cs typeface="+mn-cs"/>
                </a:rPr>
                <a:t>Amazon </a:t>
              </a:r>
              <a:br>
                <a:rPr kumimoji="0" lang="en-US" sz="500" b="0" i="0" u="none" strike="noStrike" kern="1200" cap="none" spc="0" normalizeH="0" baseline="0" noProof="0" dirty="0">
                  <a:ln>
                    <a:noFill/>
                  </a:ln>
                  <a:solidFill>
                    <a:srgbClr val="FFFFFF"/>
                  </a:solidFill>
                  <a:effectLst/>
                  <a:uLnTx/>
                  <a:uFillTx/>
                  <a:latin typeface="Amazon Ember"/>
                  <a:ea typeface="+mn-ea"/>
                  <a:cs typeface="+mn-cs"/>
                </a:rPr>
              </a:br>
              <a:r>
                <a:rPr kumimoji="0" lang="en-US" sz="500" b="0" i="0" u="none" strike="noStrike" kern="1200" cap="none" spc="0" normalizeH="0" baseline="0" noProof="0" dirty="0" err="1">
                  <a:ln>
                    <a:noFill/>
                  </a:ln>
                  <a:solidFill>
                    <a:srgbClr val="FFFFFF"/>
                  </a:solidFill>
                  <a:effectLst/>
                  <a:uLnTx/>
                  <a:uFillTx/>
                  <a:latin typeface="Amazon Ember"/>
                  <a:ea typeface="+mn-ea"/>
                  <a:cs typeface="+mn-cs"/>
                </a:rPr>
                <a:t>SageMaker</a:t>
              </a:r>
              <a:endParaRPr kumimoji="0" lang="en-US" sz="500" b="0" i="0" u="none" strike="noStrike" kern="1200" cap="none" spc="0" normalizeH="0" baseline="0" noProof="0" dirty="0">
                <a:ln>
                  <a:noFill/>
                </a:ln>
                <a:solidFill>
                  <a:srgbClr val="FFFFFF"/>
                </a:solidFill>
                <a:effectLst/>
                <a:uLnTx/>
                <a:uFillTx/>
                <a:latin typeface="Amazon Ember"/>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dirty="0">
                  <a:ln>
                    <a:noFill/>
                  </a:ln>
                  <a:solidFill>
                    <a:srgbClr val="FFFFFF"/>
                  </a:solidFill>
                  <a:effectLst/>
                  <a:uLnTx/>
                  <a:uFillTx/>
                  <a:latin typeface="Amazon Ember"/>
                  <a:ea typeface="+mn-ea"/>
                  <a:cs typeface="+mn-cs"/>
                </a:rPr>
                <a:t>Training</a:t>
              </a:r>
            </a:p>
          </p:txBody>
        </p:sp>
        <p:pic>
          <p:nvPicPr>
            <p:cNvPr id="14" name="Graphic 13">
              <a:extLst>
                <a:ext uri="{FF2B5EF4-FFF2-40B4-BE49-F238E27FC236}">
                  <a16:creationId xmlns:a16="http://schemas.microsoft.com/office/drawing/2014/main" id="{458DF50C-794C-4C9E-A0D2-84E2ABA6B7A4}"/>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194479" y="1946060"/>
              <a:ext cx="274320" cy="274320"/>
            </a:xfrm>
            <a:prstGeom prst="rect">
              <a:avLst/>
            </a:prstGeom>
          </p:spPr>
        </p:pic>
        <p:sp>
          <p:nvSpPr>
            <p:cNvPr id="15" name="TextBox 14">
              <a:extLst>
                <a:ext uri="{FF2B5EF4-FFF2-40B4-BE49-F238E27FC236}">
                  <a16:creationId xmlns:a16="http://schemas.microsoft.com/office/drawing/2014/main" id="{EA5A21A0-7E6D-4D69-9FB4-15798752ED88}"/>
                </a:ext>
              </a:extLst>
            </p:cNvPr>
            <p:cNvSpPr txBox="1"/>
            <p:nvPr/>
          </p:nvSpPr>
          <p:spPr>
            <a:xfrm>
              <a:off x="6043900" y="2282925"/>
              <a:ext cx="575478" cy="153888"/>
            </a:xfrm>
            <a:prstGeom prst="rect">
              <a:avLst/>
            </a:prstGeom>
            <a:noFill/>
          </p:spPr>
          <p:txBody>
            <a:bodyPr wrap="none" lIns="0" tIns="0" rIns="0" bIns="0"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dirty="0">
                  <a:ln>
                    <a:noFill/>
                  </a:ln>
                  <a:solidFill>
                    <a:srgbClr val="FFFFFF"/>
                  </a:solidFill>
                  <a:effectLst/>
                  <a:uLnTx/>
                  <a:uFillTx/>
                  <a:latin typeface="Amazon Ember"/>
                  <a:ea typeface="+mn-ea"/>
                  <a:cs typeface="+mn-cs"/>
                </a:rPr>
                <a:t>Amazon </a:t>
              </a:r>
              <a:r>
                <a:rPr kumimoji="0" lang="en-US" sz="500" b="0" i="0" u="none" strike="noStrike" kern="1200" cap="none" spc="0" normalizeH="0" baseline="0" noProof="0" dirty="0" err="1">
                  <a:ln>
                    <a:noFill/>
                  </a:ln>
                  <a:solidFill>
                    <a:srgbClr val="FFFFFF"/>
                  </a:solidFill>
                  <a:effectLst/>
                  <a:uLnTx/>
                  <a:uFillTx/>
                  <a:latin typeface="Amazon Ember"/>
                  <a:ea typeface="+mn-ea"/>
                  <a:cs typeface="+mn-cs"/>
                </a:rPr>
                <a:t>SageMaker</a:t>
              </a:r>
              <a:endParaRPr kumimoji="0" lang="en-US" sz="500" b="0" i="0" u="none" strike="noStrike" kern="1200" cap="none" spc="0" normalizeH="0" baseline="0" noProof="0" dirty="0">
                <a:ln>
                  <a:noFill/>
                </a:ln>
                <a:solidFill>
                  <a:srgbClr val="FFFFFF"/>
                </a:solidFill>
                <a:effectLst/>
                <a:uLnTx/>
                <a:uFillTx/>
                <a:latin typeface="Amazon Ember"/>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dirty="0">
                  <a:ln>
                    <a:noFill/>
                  </a:ln>
                  <a:solidFill>
                    <a:srgbClr val="FFFFFF"/>
                  </a:solidFill>
                  <a:effectLst/>
                  <a:uLnTx/>
                  <a:uFillTx/>
                  <a:latin typeface="Amazon Ember"/>
                  <a:ea typeface="+mn-ea"/>
                  <a:cs typeface="+mn-cs"/>
                </a:rPr>
                <a:t>Model Building</a:t>
              </a:r>
            </a:p>
          </p:txBody>
        </p:sp>
        <p:grpSp>
          <p:nvGrpSpPr>
            <p:cNvPr id="31" name="Group 30">
              <a:extLst>
                <a:ext uri="{FF2B5EF4-FFF2-40B4-BE49-F238E27FC236}">
                  <a16:creationId xmlns:a16="http://schemas.microsoft.com/office/drawing/2014/main" id="{0F1CB9D1-29AE-474F-8FC5-F469F25EFBED}"/>
                </a:ext>
              </a:extLst>
            </p:cNvPr>
            <p:cNvGrpSpPr/>
            <p:nvPr/>
          </p:nvGrpSpPr>
          <p:grpSpPr>
            <a:xfrm>
              <a:off x="4821584" y="1946060"/>
              <a:ext cx="436017" cy="500278"/>
              <a:chOff x="4821584" y="1946060"/>
              <a:chExt cx="436017" cy="500278"/>
            </a:xfrm>
          </p:grpSpPr>
          <p:pic>
            <p:nvPicPr>
              <p:cNvPr id="17" name="Graphic 16">
                <a:extLst>
                  <a:ext uri="{FF2B5EF4-FFF2-40B4-BE49-F238E27FC236}">
                    <a16:creationId xmlns:a16="http://schemas.microsoft.com/office/drawing/2014/main" id="{E900A83B-4E6D-491A-B58B-5C7A087D1D6F}"/>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4902432" y="1946060"/>
                <a:ext cx="274320" cy="274320"/>
              </a:xfrm>
              <a:prstGeom prst="rect">
                <a:avLst/>
              </a:prstGeom>
            </p:spPr>
          </p:pic>
          <p:sp>
            <p:nvSpPr>
              <p:cNvPr id="18" name="TextBox 17">
                <a:extLst>
                  <a:ext uri="{FF2B5EF4-FFF2-40B4-BE49-F238E27FC236}">
                    <a16:creationId xmlns:a16="http://schemas.microsoft.com/office/drawing/2014/main" id="{2595DAE4-1033-4DB7-9046-57F9DDEC958D}"/>
                  </a:ext>
                </a:extLst>
              </p:cNvPr>
              <p:cNvSpPr txBox="1"/>
              <p:nvPr/>
            </p:nvSpPr>
            <p:spPr>
              <a:xfrm>
                <a:off x="4821584" y="2292450"/>
                <a:ext cx="436017" cy="153888"/>
              </a:xfrm>
              <a:prstGeom prst="rect">
                <a:avLst/>
              </a:prstGeom>
              <a:noFill/>
            </p:spPr>
            <p:txBody>
              <a:bodyPr wrap="none" lIns="0" tIns="0" rIns="0" bIns="0"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dirty="0">
                    <a:ln>
                      <a:noFill/>
                    </a:ln>
                    <a:solidFill>
                      <a:srgbClr val="FFFFFF"/>
                    </a:solidFill>
                    <a:effectLst/>
                    <a:uLnTx/>
                    <a:uFillTx/>
                    <a:latin typeface="Amazon Ember"/>
                    <a:ea typeface="+mn-ea"/>
                    <a:cs typeface="+mn-cs"/>
                  </a:rPr>
                  <a:t>Scientist’s </a:t>
                </a:r>
                <a:br>
                  <a:rPr kumimoji="0" lang="en-US" sz="500" b="0" i="0" u="none" strike="noStrike" kern="1200" cap="none" spc="0" normalizeH="0" baseline="0" noProof="0" dirty="0">
                    <a:ln>
                      <a:noFill/>
                    </a:ln>
                    <a:solidFill>
                      <a:srgbClr val="FFFFFF"/>
                    </a:solidFill>
                    <a:effectLst/>
                    <a:uLnTx/>
                    <a:uFillTx/>
                    <a:latin typeface="Amazon Ember"/>
                    <a:ea typeface="+mn-ea"/>
                    <a:cs typeface="+mn-cs"/>
                  </a:rPr>
                </a:br>
                <a:r>
                  <a:rPr kumimoji="0" lang="en-US" sz="500" b="0" i="0" u="none" strike="noStrike" kern="1200" cap="none" spc="0" normalizeH="0" baseline="0" noProof="0" dirty="0">
                    <a:ln>
                      <a:noFill/>
                    </a:ln>
                    <a:solidFill>
                      <a:srgbClr val="FFFFFF"/>
                    </a:solidFill>
                    <a:effectLst/>
                    <a:uLnTx/>
                    <a:uFillTx/>
                    <a:latin typeface="Amazon Ember"/>
                    <a:ea typeface="+mn-ea"/>
                    <a:cs typeface="+mn-cs"/>
                  </a:rPr>
                  <a:t>Secure Storage</a:t>
                </a:r>
              </a:p>
            </p:txBody>
          </p:sp>
        </p:grpSp>
        <p:grpSp>
          <p:nvGrpSpPr>
            <p:cNvPr id="33" name="Group 32">
              <a:extLst>
                <a:ext uri="{FF2B5EF4-FFF2-40B4-BE49-F238E27FC236}">
                  <a16:creationId xmlns:a16="http://schemas.microsoft.com/office/drawing/2014/main" id="{FD0057D3-BCB6-413B-8DF6-181C7BC2E211}"/>
                </a:ext>
              </a:extLst>
            </p:cNvPr>
            <p:cNvGrpSpPr/>
            <p:nvPr/>
          </p:nvGrpSpPr>
          <p:grpSpPr>
            <a:xfrm>
              <a:off x="4876085" y="2569947"/>
              <a:ext cx="327014" cy="423334"/>
              <a:chOff x="4876085" y="2569947"/>
              <a:chExt cx="327014" cy="423334"/>
            </a:xfrm>
          </p:grpSpPr>
          <p:pic>
            <p:nvPicPr>
              <p:cNvPr id="19" name="Graphic 18">
                <a:extLst>
                  <a:ext uri="{FF2B5EF4-FFF2-40B4-BE49-F238E27FC236}">
                    <a16:creationId xmlns:a16="http://schemas.microsoft.com/office/drawing/2014/main" id="{3E2CA705-7986-4598-AA6A-EC7DF70F626D}"/>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4902432" y="2569947"/>
                <a:ext cx="274320" cy="274320"/>
              </a:xfrm>
              <a:prstGeom prst="rect">
                <a:avLst/>
              </a:prstGeom>
            </p:spPr>
          </p:pic>
          <p:sp>
            <p:nvSpPr>
              <p:cNvPr id="20" name="TextBox 19">
                <a:extLst>
                  <a:ext uri="{FF2B5EF4-FFF2-40B4-BE49-F238E27FC236}">
                    <a16:creationId xmlns:a16="http://schemas.microsoft.com/office/drawing/2014/main" id="{A04011E6-0E5C-4F8A-9A97-3282D7A4AF13}"/>
                  </a:ext>
                </a:extLst>
              </p:cNvPr>
              <p:cNvSpPr txBox="1"/>
              <p:nvPr/>
            </p:nvSpPr>
            <p:spPr>
              <a:xfrm>
                <a:off x="4876085" y="2916337"/>
                <a:ext cx="327014" cy="76944"/>
              </a:xfrm>
              <a:prstGeom prst="rect">
                <a:avLst/>
              </a:prstGeom>
              <a:noFill/>
            </p:spPr>
            <p:txBody>
              <a:bodyPr wrap="none" lIns="0" tIns="0" rIns="0" bIns="0"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dirty="0">
                    <a:ln>
                      <a:noFill/>
                    </a:ln>
                    <a:solidFill>
                      <a:srgbClr val="FFFFFF"/>
                    </a:solidFill>
                    <a:effectLst/>
                    <a:uLnTx/>
                    <a:uFillTx/>
                    <a:latin typeface="Amazon Ember"/>
                    <a:ea typeface="+mn-ea"/>
                    <a:cs typeface="+mn-cs"/>
                  </a:rPr>
                  <a:t>TR Content</a:t>
                </a:r>
              </a:p>
            </p:txBody>
          </p:sp>
        </p:grpSp>
        <p:grpSp>
          <p:nvGrpSpPr>
            <p:cNvPr id="35" name="Group 34">
              <a:extLst>
                <a:ext uri="{FF2B5EF4-FFF2-40B4-BE49-F238E27FC236}">
                  <a16:creationId xmlns:a16="http://schemas.microsoft.com/office/drawing/2014/main" id="{A00B8BAD-F8BD-439F-9B7C-2F552C8E43B0}"/>
                </a:ext>
              </a:extLst>
            </p:cNvPr>
            <p:cNvGrpSpPr/>
            <p:nvPr/>
          </p:nvGrpSpPr>
          <p:grpSpPr>
            <a:xfrm>
              <a:off x="4852041" y="3712552"/>
              <a:ext cx="375103" cy="520925"/>
              <a:chOff x="4852041" y="3655402"/>
              <a:chExt cx="375103" cy="520925"/>
            </a:xfrm>
          </p:grpSpPr>
          <p:grpSp>
            <p:nvGrpSpPr>
              <p:cNvPr id="23" name="Graphic 21">
                <a:extLst>
                  <a:ext uri="{FF2B5EF4-FFF2-40B4-BE49-F238E27FC236}">
                    <a16:creationId xmlns:a16="http://schemas.microsoft.com/office/drawing/2014/main" id="{B354C203-BEE7-41CB-8BBE-1B4589C1E82A}"/>
                  </a:ext>
                </a:extLst>
              </p:cNvPr>
              <p:cNvGrpSpPr/>
              <p:nvPr/>
            </p:nvGrpSpPr>
            <p:grpSpPr>
              <a:xfrm>
                <a:off x="4941968" y="3655402"/>
                <a:ext cx="195249" cy="222400"/>
                <a:chOff x="10012007" y="3806071"/>
                <a:chExt cx="374416" cy="426481"/>
              </a:xfrm>
            </p:grpSpPr>
            <p:sp>
              <p:nvSpPr>
                <p:cNvPr id="24" name="Freeform: Shape 23">
                  <a:extLst>
                    <a:ext uri="{FF2B5EF4-FFF2-40B4-BE49-F238E27FC236}">
                      <a16:creationId xmlns:a16="http://schemas.microsoft.com/office/drawing/2014/main" id="{53990DE0-B8E8-4CD2-AB6D-5DA76869E46A}"/>
                    </a:ext>
                  </a:extLst>
                </p:cNvPr>
                <p:cNvSpPr/>
                <p:nvPr/>
              </p:nvSpPr>
              <p:spPr>
                <a:xfrm>
                  <a:off x="10012007" y="3806071"/>
                  <a:ext cx="374416" cy="426481"/>
                </a:xfrm>
                <a:custGeom>
                  <a:avLst/>
                  <a:gdLst>
                    <a:gd name="connsiteX0" fmla="*/ 29792 w 374416"/>
                    <a:gd name="connsiteY0" fmla="*/ 0 h 426481"/>
                    <a:gd name="connsiteX1" fmla="*/ 29792 w 374416"/>
                    <a:gd name="connsiteY1" fmla="*/ 50937 h 426481"/>
                    <a:gd name="connsiteX2" fmla="*/ 0 w 374416"/>
                    <a:gd name="connsiteY2" fmla="*/ 50937 h 426481"/>
                    <a:gd name="connsiteX3" fmla="*/ 0 w 374416"/>
                    <a:gd name="connsiteY3" fmla="*/ 69733 h 426481"/>
                    <a:gd name="connsiteX4" fmla="*/ 29792 w 374416"/>
                    <a:gd name="connsiteY4" fmla="*/ 69733 h 426481"/>
                    <a:gd name="connsiteX5" fmla="*/ 29792 w 374416"/>
                    <a:gd name="connsiteY5" fmla="*/ 101968 h 426481"/>
                    <a:gd name="connsiteX6" fmla="*/ 0 w 374416"/>
                    <a:gd name="connsiteY6" fmla="*/ 101968 h 426481"/>
                    <a:gd name="connsiteX7" fmla="*/ 0 w 374416"/>
                    <a:gd name="connsiteY7" fmla="*/ 120764 h 426481"/>
                    <a:gd name="connsiteX8" fmla="*/ 29792 w 374416"/>
                    <a:gd name="connsiteY8" fmla="*/ 120764 h 426481"/>
                    <a:gd name="connsiteX9" fmla="*/ 29792 w 374416"/>
                    <a:gd name="connsiteY9" fmla="*/ 152905 h 426481"/>
                    <a:gd name="connsiteX10" fmla="*/ 0 w 374416"/>
                    <a:gd name="connsiteY10" fmla="*/ 152905 h 426481"/>
                    <a:gd name="connsiteX11" fmla="*/ 0 w 374416"/>
                    <a:gd name="connsiteY11" fmla="*/ 171701 h 426481"/>
                    <a:gd name="connsiteX12" fmla="*/ 29792 w 374416"/>
                    <a:gd name="connsiteY12" fmla="*/ 171701 h 426481"/>
                    <a:gd name="connsiteX13" fmla="*/ 29792 w 374416"/>
                    <a:gd name="connsiteY13" fmla="*/ 203843 h 426481"/>
                    <a:gd name="connsiteX14" fmla="*/ 0 w 374416"/>
                    <a:gd name="connsiteY14" fmla="*/ 203843 h 426481"/>
                    <a:gd name="connsiteX15" fmla="*/ 0 w 374416"/>
                    <a:gd name="connsiteY15" fmla="*/ 222639 h 426481"/>
                    <a:gd name="connsiteX16" fmla="*/ 29792 w 374416"/>
                    <a:gd name="connsiteY16" fmla="*/ 222639 h 426481"/>
                    <a:gd name="connsiteX17" fmla="*/ 29792 w 374416"/>
                    <a:gd name="connsiteY17" fmla="*/ 254780 h 426481"/>
                    <a:gd name="connsiteX18" fmla="*/ 0 w 374416"/>
                    <a:gd name="connsiteY18" fmla="*/ 254780 h 426481"/>
                    <a:gd name="connsiteX19" fmla="*/ 0 w 374416"/>
                    <a:gd name="connsiteY19" fmla="*/ 273576 h 426481"/>
                    <a:gd name="connsiteX20" fmla="*/ 29792 w 374416"/>
                    <a:gd name="connsiteY20" fmla="*/ 273576 h 426481"/>
                    <a:gd name="connsiteX21" fmla="*/ 29792 w 374416"/>
                    <a:gd name="connsiteY21" fmla="*/ 305717 h 426481"/>
                    <a:gd name="connsiteX22" fmla="*/ 0 w 374416"/>
                    <a:gd name="connsiteY22" fmla="*/ 305717 h 426481"/>
                    <a:gd name="connsiteX23" fmla="*/ 0 w 374416"/>
                    <a:gd name="connsiteY23" fmla="*/ 324513 h 426481"/>
                    <a:gd name="connsiteX24" fmla="*/ 29792 w 374416"/>
                    <a:gd name="connsiteY24" fmla="*/ 324513 h 426481"/>
                    <a:gd name="connsiteX25" fmla="*/ 29792 w 374416"/>
                    <a:gd name="connsiteY25" fmla="*/ 356748 h 426481"/>
                    <a:gd name="connsiteX26" fmla="*/ 0 w 374416"/>
                    <a:gd name="connsiteY26" fmla="*/ 356748 h 426481"/>
                    <a:gd name="connsiteX27" fmla="*/ 0 w 374416"/>
                    <a:gd name="connsiteY27" fmla="*/ 375544 h 426481"/>
                    <a:gd name="connsiteX28" fmla="*/ 29792 w 374416"/>
                    <a:gd name="connsiteY28" fmla="*/ 375544 h 426481"/>
                    <a:gd name="connsiteX29" fmla="*/ 29792 w 374416"/>
                    <a:gd name="connsiteY29" fmla="*/ 426481 h 426481"/>
                    <a:gd name="connsiteX30" fmla="*/ 374416 w 374416"/>
                    <a:gd name="connsiteY30" fmla="*/ 426481 h 426481"/>
                    <a:gd name="connsiteX31" fmla="*/ 374416 w 374416"/>
                    <a:gd name="connsiteY31" fmla="*/ 0 h 426481"/>
                    <a:gd name="connsiteX32" fmla="*/ 355620 w 374416"/>
                    <a:gd name="connsiteY32" fmla="*/ 407685 h 426481"/>
                    <a:gd name="connsiteX33" fmla="*/ 48588 w 374416"/>
                    <a:gd name="connsiteY33" fmla="*/ 407685 h 426481"/>
                    <a:gd name="connsiteX34" fmla="*/ 48588 w 374416"/>
                    <a:gd name="connsiteY34" fmla="*/ 375544 h 426481"/>
                    <a:gd name="connsiteX35" fmla="*/ 78379 w 374416"/>
                    <a:gd name="connsiteY35" fmla="*/ 375544 h 426481"/>
                    <a:gd name="connsiteX36" fmla="*/ 78379 w 374416"/>
                    <a:gd name="connsiteY36" fmla="*/ 356748 h 426481"/>
                    <a:gd name="connsiteX37" fmla="*/ 48588 w 374416"/>
                    <a:gd name="connsiteY37" fmla="*/ 356748 h 426481"/>
                    <a:gd name="connsiteX38" fmla="*/ 48588 w 374416"/>
                    <a:gd name="connsiteY38" fmla="*/ 324513 h 426481"/>
                    <a:gd name="connsiteX39" fmla="*/ 78379 w 374416"/>
                    <a:gd name="connsiteY39" fmla="*/ 324513 h 426481"/>
                    <a:gd name="connsiteX40" fmla="*/ 78379 w 374416"/>
                    <a:gd name="connsiteY40" fmla="*/ 305717 h 426481"/>
                    <a:gd name="connsiteX41" fmla="*/ 48588 w 374416"/>
                    <a:gd name="connsiteY41" fmla="*/ 305717 h 426481"/>
                    <a:gd name="connsiteX42" fmla="*/ 48588 w 374416"/>
                    <a:gd name="connsiteY42" fmla="*/ 273576 h 426481"/>
                    <a:gd name="connsiteX43" fmla="*/ 78379 w 374416"/>
                    <a:gd name="connsiteY43" fmla="*/ 273576 h 426481"/>
                    <a:gd name="connsiteX44" fmla="*/ 78379 w 374416"/>
                    <a:gd name="connsiteY44" fmla="*/ 254780 h 426481"/>
                    <a:gd name="connsiteX45" fmla="*/ 48588 w 374416"/>
                    <a:gd name="connsiteY45" fmla="*/ 254780 h 426481"/>
                    <a:gd name="connsiteX46" fmla="*/ 48588 w 374416"/>
                    <a:gd name="connsiteY46" fmla="*/ 222639 h 426481"/>
                    <a:gd name="connsiteX47" fmla="*/ 78379 w 374416"/>
                    <a:gd name="connsiteY47" fmla="*/ 222639 h 426481"/>
                    <a:gd name="connsiteX48" fmla="*/ 78379 w 374416"/>
                    <a:gd name="connsiteY48" fmla="*/ 203843 h 426481"/>
                    <a:gd name="connsiteX49" fmla="*/ 48588 w 374416"/>
                    <a:gd name="connsiteY49" fmla="*/ 203843 h 426481"/>
                    <a:gd name="connsiteX50" fmla="*/ 48588 w 374416"/>
                    <a:gd name="connsiteY50" fmla="*/ 171701 h 426481"/>
                    <a:gd name="connsiteX51" fmla="*/ 78379 w 374416"/>
                    <a:gd name="connsiteY51" fmla="*/ 171701 h 426481"/>
                    <a:gd name="connsiteX52" fmla="*/ 78379 w 374416"/>
                    <a:gd name="connsiteY52" fmla="*/ 152905 h 426481"/>
                    <a:gd name="connsiteX53" fmla="*/ 48588 w 374416"/>
                    <a:gd name="connsiteY53" fmla="*/ 152905 h 426481"/>
                    <a:gd name="connsiteX54" fmla="*/ 48588 w 374416"/>
                    <a:gd name="connsiteY54" fmla="*/ 120764 h 426481"/>
                    <a:gd name="connsiteX55" fmla="*/ 78379 w 374416"/>
                    <a:gd name="connsiteY55" fmla="*/ 120764 h 426481"/>
                    <a:gd name="connsiteX56" fmla="*/ 78379 w 374416"/>
                    <a:gd name="connsiteY56" fmla="*/ 101968 h 426481"/>
                    <a:gd name="connsiteX57" fmla="*/ 48588 w 374416"/>
                    <a:gd name="connsiteY57" fmla="*/ 101968 h 426481"/>
                    <a:gd name="connsiteX58" fmla="*/ 48588 w 374416"/>
                    <a:gd name="connsiteY58" fmla="*/ 69733 h 426481"/>
                    <a:gd name="connsiteX59" fmla="*/ 78379 w 374416"/>
                    <a:gd name="connsiteY59" fmla="*/ 69733 h 426481"/>
                    <a:gd name="connsiteX60" fmla="*/ 78379 w 374416"/>
                    <a:gd name="connsiteY60" fmla="*/ 50937 h 426481"/>
                    <a:gd name="connsiteX61" fmla="*/ 48588 w 374416"/>
                    <a:gd name="connsiteY61" fmla="*/ 50937 h 426481"/>
                    <a:gd name="connsiteX62" fmla="*/ 48588 w 374416"/>
                    <a:gd name="connsiteY62" fmla="*/ 18796 h 426481"/>
                    <a:gd name="connsiteX63" fmla="*/ 355620 w 374416"/>
                    <a:gd name="connsiteY63" fmla="*/ 18796 h 426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374416" h="426481">
                      <a:moveTo>
                        <a:pt x="29792" y="0"/>
                      </a:moveTo>
                      <a:lnTo>
                        <a:pt x="29792" y="50937"/>
                      </a:lnTo>
                      <a:lnTo>
                        <a:pt x="0" y="50937"/>
                      </a:lnTo>
                      <a:lnTo>
                        <a:pt x="0" y="69733"/>
                      </a:lnTo>
                      <a:lnTo>
                        <a:pt x="29792" y="69733"/>
                      </a:lnTo>
                      <a:lnTo>
                        <a:pt x="29792" y="101968"/>
                      </a:lnTo>
                      <a:lnTo>
                        <a:pt x="0" y="101968"/>
                      </a:lnTo>
                      <a:lnTo>
                        <a:pt x="0" y="120764"/>
                      </a:lnTo>
                      <a:lnTo>
                        <a:pt x="29792" y="120764"/>
                      </a:lnTo>
                      <a:lnTo>
                        <a:pt x="29792" y="152905"/>
                      </a:lnTo>
                      <a:lnTo>
                        <a:pt x="0" y="152905"/>
                      </a:lnTo>
                      <a:lnTo>
                        <a:pt x="0" y="171701"/>
                      </a:lnTo>
                      <a:lnTo>
                        <a:pt x="29792" y="171701"/>
                      </a:lnTo>
                      <a:lnTo>
                        <a:pt x="29792" y="203843"/>
                      </a:lnTo>
                      <a:lnTo>
                        <a:pt x="0" y="203843"/>
                      </a:lnTo>
                      <a:lnTo>
                        <a:pt x="0" y="222639"/>
                      </a:lnTo>
                      <a:lnTo>
                        <a:pt x="29792" y="222639"/>
                      </a:lnTo>
                      <a:lnTo>
                        <a:pt x="29792" y="254780"/>
                      </a:lnTo>
                      <a:lnTo>
                        <a:pt x="0" y="254780"/>
                      </a:lnTo>
                      <a:lnTo>
                        <a:pt x="0" y="273576"/>
                      </a:lnTo>
                      <a:lnTo>
                        <a:pt x="29792" y="273576"/>
                      </a:lnTo>
                      <a:lnTo>
                        <a:pt x="29792" y="305717"/>
                      </a:lnTo>
                      <a:lnTo>
                        <a:pt x="0" y="305717"/>
                      </a:lnTo>
                      <a:lnTo>
                        <a:pt x="0" y="324513"/>
                      </a:lnTo>
                      <a:lnTo>
                        <a:pt x="29792" y="324513"/>
                      </a:lnTo>
                      <a:lnTo>
                        <a:pt x="29792" y="356748"/>
                      </a:lnTo>
                      <a:lnTo>
                        <a:pt x="0" y="356748"/>
                      </a:lnTo>
                      <a:lnTo>
                        <a:pt x="0" y="375544"/>
                      </a:lnTo>
                      <a:lnTo>
                        <a:pt x="29792" y="375544"/>
                      </a:lnTo>
                      <a:lnTo>
                        <a:pt x="29792" y="426481"/>
                      </a:lnTo>
                      <a:lnTo>
                        <a:pt x="374416" y="426481"/>
                      </a:lnTo>
                      <a:lnTo>
                        <a:pt x="374416" y="0"/>
                      </a:lnTo>
                      <a:close/>
                      <a:moveTo>
                        <a:pt x="355620" y="407685"/>
                      </a:moveTo>
                      <a:lnTo>
                        <a:pt x="48588" y="407685"/>
                      </a:lnTo>
                      <a:lnTo>
                        <a:pt x="48588" y="375544"/>
                      </a:lnTo>
                      <a:lnTo>
                        <a:pt x="78379" y="375544"/>
                      </a:lnTo>
                      <a:lnTo>
                        <a:pt x="78379" y="356748"/>
                      </a:lnTo>
                      <a:lnTo>
                        <a:pt x="48588" y="356748"/>
                      </a:lnTo>
                      <a:lnTo>
                        <a:pt x="48588" y="324513"/>
                      </a:lnTo>
                      <a:lnTo>
                        <a:pt x="78379" y="324513"/>
                      </a:lnTo>
                      <a:lnTo>
                        <a:pt x="78379" y="305717"/>
                      </a:lnTo>
                      <a:lnTo>
                        <a:pt x="48588" y="305717"/>
                      </a:lnTo>
                      <a:lnTo>
                        <a:pt x="48588" y="273576"/>
                      </a:lnTo>
                      <a:lnTo>
                        <a:pt x="78379" y="273576"/>
                      </a:lnTo>
                      <a:lnTo>
                        <a:pt x="78379" y="254780"/>
                      </a:lnTo>
                      <a:lnTo>
                        <a:pt x="48588" y="254780"/>
                      </a:lnTo>
                      <a:lnTo>
                        <a:pt x="48588" y="222639"/>
                      </a:lnTo>
                      <a:lnTo>
                        <a:pt x="78379" y="222639"/>
                      </a:lnTo>
                      <a:lnTo>
                        <a:pt x="78379" y="203843"/>
                      </a:lnTo>
                      <a:lnTo>
                        <a:pt x="48588" y="203843"/>
                      </a:lnTo>
                      <a:lnTo>
                        <a:pt x="48588" y="171701"/>
                      </a:lnTo>
                      <a:lnTo>
                        <a:pt x="78379" y="171701"/>
                      </a:lnTo>
                      <a:lnTo>
                        <a:pt x="78379" y="152905"/>
                      </a:lnTo>
                      <a:lnTo>
                        <a:pt x="48588" y="152905"/>
                      </a:lnTo>
                      <a:lnTo>
                        <a:pt x="48588" y="120764"/>
                      </a:lnTo>
                      <a:lnTo>
                        <a:pt x="78379" y="120764"/>
                      </a:lnTo>
                      <a:lnTo>
                        <a:pt x="78379" y="101968"/>
                      </a:lnTo>
                      <a:lnTo>
                        <a:pt x="48588" y="101968"/>
                      </a:lnTo>
                      <a:lnTo>
                        <a:pt x="48588" y="69733"/>
                      </a:lnTo>
                      <a:lnTo>
                        <a:pt x="78379" y="69733"/>
                      </a:lnTo>
                      <a:lnTo>
                        <a:pt x="78379" y="50937"/>
                      </a:lnTo>
                      <a:lnTo>
                        <a:pt x="48588" y="50937"/>
                      </a:lnTo>
                      <a:lnTo>
                        <a:pt x="48588" y="18796"/>
                      </a:lnTo>
                      <a:lnTo>
                        <a:pt x="355620" y="18796"/>
                      </a:lnTo>
                      <a:close/>
                    </a:path>
                  </a:pathLst>
                </a:custGeom>
                <a:solidFill>
                  <a:schemeClr val="tx1"/>
                </a:solidFill>
                <a:ln w="933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25" name="Freeform: Shape 24">
                  <a:extLst>
                    <a:ext uri="{FF2B5EF4-FFF2-40B4-BE49-F238E27FC236}">
                      <a16:creationId xmlns:a16="http://schemas.microsoft.com/office/drawing/2014/main" id="{D4098F92-2278-4C5F-BAB0-D1E26C3B1F44}"/>
                    </a:ext>
                  </a:extLst>
                </p:cNvPr>
                <p:cNvSpPr/>
                <p:nvPr/>
              </p:nvSpPr>
              <p:spPr>
                <a:xfrm>
                  <a:off x="10128167" y="3918753"/>
                  <a:ext cx="189839" cy="18796"/>
                </a:xfrm>
                <a:custGeom>
                  <a:avLst/>
                  <a:gdLst>
                    <a:gd name="connsiteX0" fmla="*/ 0 w 189839"/>
                    <a:gd name="connsiteY0" fmla="*/ 0 h 18796"/>
                    <a:gd name="connsiteX1" fmla="*/ 189840 w 189839"/>
                    <a:gd name="connsiteY1" fmla="*/ 0 h 18796"/>
                    <a:gd name="connsiteX2" fmla="*/ 189840 w 189839"/>
                    <a:gd name="connsiteY2" fmla="*/ 18796 h 18796"/>
                    <a:gd name="connsiteX3" fmla="*/ 0 w 189839"/>
                    <a:gd name="connsiteY3" fmla="*/ 18796 h 18796"/>
                  </a:gdLst>
                  <a:ahLst/>
                  <a:cxnLst>
                    <a:cxn ang="0">
                      <a:pos x="connsiteX0" y="connsiteY0"/>
                    </a:cxn>
                    <a:cxn ang="0">
                      <a:pos x="connsiteX1" y="connsiteY1"/>
                    </a:cxn>
                    <a:cxn ang="0">
                      <a:pos x="connsiteX2" y="connsiteY2"/>
                    </a:cxn>
                    <a:cxn ang="0">
                      <a:pos x="connsiteX3" y="connsiteY3"/>
                    </a:cxn>
                  </a:cxnLst>
                  <a:rect l="l" t="t" r="r" b="b"/>
                  <a:pathLst>
                    <a:path w="189839" h="18796">
                      <a:moveTo>
                        <a:pt x="0" y="0"/>
                      </a:moveTo>
                      <a:lnTo>
                        <a:pt x="189840" y="0"/>
                      </a:lnTo>
                      <a:lnTo>
                        <a:pt x="189840" y="18796"/>
                      </a:lnTo>
                      <a:lnTo>
                        <a:pt x="0" y="18796"/>
                      </a:lnTo>
                      <a:close/>
                    </a:path>
                  </a:pathLst>
                </a:custGeom>
                <a:solidFill>
                  <a:schemeClr val="tx1"/>
                </a:solidFill>
                <a:ln w="933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26" name="Freeform: Shape 25">
                  <a:extLst>
                    <a:ext uri="{FF2B5EF4-FFF2-40B4-BE49-F238E27FC236}">
                      <a16:creationId xmlns:a16="http://schemas.microsoft.com/office/drawing/2014/main" id="{53ABB35B-04B7-47D6-8A8D-CF104D28D12F}"/>
                    </a:ext>
                  </a:extLst>
                </p:cNvPr>
                <p:cNvSpPr/>
                <p:nvPr/>
              </p:nvSpPr>
              <p:spPr>
                <a:xfrm>
                  <a:off x="10128167" y="4042149"/>
                  <a:ext cx="94919" cy="18796"/>
                </a:xfrm>
                <a:custGeom>
                  <a:avLst/>
                  <a:gdLst>
                    <a:gd name="connsiteX0" fmla="*/ 0 w 94919"/>
                    <a:gd name="connsiteY0" fmla="*/ 0 h 18796"/>
                    <a:gd name="connsiteX1" fmla="*/ 94920 w 94919"/>
                    <a:gd name="connsiteY1" fmla="*/ 0 h 18796"/>
                    <a:gd name="connsiteX2" fmla="*/ 94920 w 94919"/>
                    <a:gd name="connsiteY2" fmla="*/ 18796 h 18796"/>
                    <a:gd name="connsiteX3" fmla="*/ 0 w 94919"/>
                    <a:gd name="connsiteY3" fmla="*/ 18796 h 18796"/>
                  </a:gdLst>
                  <a:ahLst/>
                  <a:cxnLst>
                    <a:cxn ang="0">
                      <a:pos x="connsiteX0" y="connsiteY0"/>
                    </a:cxn>
                    <a:cxn ang="0">
                      <a:pos x="connsiteX1" y="connsiteY1"/>
                    </a:cxn>
                    <a:cxn ang="0">
                      <a:pos x="connsiteX2" y="connsiteY2"/>
                    </a:cxn>
                    <a:cxn ang="0">
                      <a:pos x="connsiteX3" y="connsiteY3"/>
                    </a:cxn>
                  </a:cxnLst>
                  <a:rect l="l" t="t" r="r" b="b"/>
                  <a:pathLst>
                    <a:path w="94919" h="18796">
                      <a:moveTo>
                        <a:pt x="0" y="0"/>
                      </a:moveTo>
                      <a:lnTo>
                        <a:pt x="94920" y="0"/>
                      </a:lnTo>
                      <a:lnTo>
                        <a:pt x="94920" y="18796"/>
                      </a:lnTo>
                      <a:lnTo>
                        <a:pt x="0" y="18796"/>
                      </a:lnTo>
                      <a:close/>
                    </a:path>
                  </a:pathLst>
                </a:custGeom>
                <a:solidFill>
                  <a:schemeClr val="tx1"/>
                </a:solidFill>
                <a:ln w="933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27" name="Freeform: Shape 26">
                  <a:extLst>
                    <a:ext uri="{FF2B5EF4-FFF2-40B4-BE49-F238E27FC236}">
                      <a16:creationId xmlns:a16="http://schemas.microsoft.com/office/drawing/2014/main" id="{E24F8B7C-5896-4597-A255-86B3C44A84DC}"/>
                    </a:ext>
                  </a:extLst>
                </p:cNvPr>
                <p:cNvSpPr/>
                <p:nvPr/>
              </p:nvSpPr>
              <p:spPr>
                <a:xfrm>
                  <a:off x="10128167" y="3857008"/>
                  <a:ext cx="189839" cy="18796"/>
                </a:xfrm>
                <a:custGeom>
                  <a:avLst/>
                  <a:gdLst>
                    <a:gd name="connsiteX0" fmla="*/ 0 w 189839"/>
                    <a:gd name="connsiteY0" fmla="*/ 0 h 18796"/>
                    <a:gd name="connsiteX1" fmla="*/ 189840 w 189839"/>
                    <a:gd name="connsiteY1" fmla="*/ 0 h 18796"/>
                    <a:gd name="connsiteX2" fmla="*/ 189840 w 189839"/>
                    <a:gd name="connsiteY2" fmla="*/ 18796 h 18796"/>
                    <a:gd name="connsiteX3" fmla="*/ 0 w 189839"/>
                    <a:gd name="connsiteY3" fmla="*/ 18796 h 18796"/>
                  </a:gdLst>
                  <a:ahLst/>
                  <a:cxnLst>
                    <a:cxn ang="0">
                      <a:pos x="connsiteX0" y="connsiteY0"/>
                    </a:cxn>
                    <a:cxn ang="0">
                      <a:pos x="connsiteX1" y="connsiteY1"/>
                    </a:cxn>
                    <a:cxn ang="0">
                      <a:pos x="connsiteX2" y="connsiteY2"/>
                    </a:cxn>
                    <a:cxn ang="0">
                      <a:pos x="connsiteX3" y="connsiteY3"/>
                    </a:cxn>
                  </a:cxnLst>
                  <a:rect l="l" t="t" r="r" b="b"/>
                  <a:pathLst>
                    <a:path w="189839" h="18796">
                      <a:moveTo>
                        <a:pt x="0" y="0"/>
                      </a:moveTo>
                      <a:lnTo>
                        <a:pt x="189840" y="0"/>
                      </a:lnTo>
                      <a:lnTo>
                        <a:pt x="189840" y="18796"/>
                      </a:lnTo>
                      <a:lnTo>
                        <a:pt x="0" y="18796"/>
                      </a:lnTo>
                      <a:close/>
                    </a:path>
                  </a:pathLst>
                </a:custGeom>
                <a:solidFill>
                  <a:schemeClr val="tx1"/>
                </a:solidFill>
                <a:ln w="933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28" name="Freeform: Shape 27">
                  <a:extLst>
                    <a:ext uri="{FF2B5EF4-FFF2-40B4-BE49-F238E27FC236}">
                      <a16:creationId xmlns:a16="http://schemas.microsoft.com/office/drawing/2014/main" id="{116FFA2D-0674-44AC-B2AB-EE51BF887CCF}"/>
                    </a:ext>
                  </a:extLst>
                </p:cNvPr>
                <p:cNvSpPr/>
                <p:nvPr/>
              </p:nvSpPr>
              <p:spPr>
                <a:xfrm>
                  <a:off x="10128167" y="3980498"/>
                  <a:ext cx="189839" cy="18796"/>
                </a:xfrm>
                <a:custGeom>
                  <a:avLst/>
                  <a:gdLst>
                    <a:gd name="connsiteX0" fmla="*/ 0 w 189839"/>
                    <a:gd name="connsiteY0" fmla="*/ 0 h 18796"/>
                    <a:gd name="connsiteX1" fmla="*/ 189840 w 189839"/>
                    <a:gd name="connsiteY1" fmla="*/ 0 h 18796"/>
                    <a:gd name="connsiteX2" fmla="*/ 189840 w 189839"/>
                    <a:gd name="connsiteY2" fmla="*/ 18796 h 18796"/>
                    <a:gd name="connsiteX3" fmla="*/ 0 w 189839"/>
                    <a:gd name="connsiteY3" fmla="*/ 18796 h 18796"/>
                  </a:gdLst>
                  <a:ahLst/>
                  <a:cxnLst>
                    <a:cxn ang="0">
                      <a:pos x="connsiteX0" y="connsiteY0"/>
                    </a:cxn>
                    <a:cxn ang="0">
                      <a:pos x="connsiteX1" y="connsiteY1"/>
                    </a:cxn>
                    <a:cxn ang="0">
                      <a:pos x="connsiteX2" y="connsiteY2"/>
                    </a:cxn>
                    <a:cxn ang="0">
                      <a:pos x="connsiteX3" y="connsiteY3"/>
                    </a:cxn>
                  </a:cxnLst>
                  <a:rect l="l" t="t" r="r" b="b"/>
                  <a:pathLst>
                    <a:path w="189839" h="18796">
                      <a:moveTo>
                        <a:pt x="0" y="0"/>
                      </a:moveTo>
                      <a:lnTo>
                        <a:pt x="189840" y="0"/>
                      </a:lnTo>
                      <a:lnTo>
                        <a:pt x="189840" y="18796"/>
                      </a:lnTo>
                      <a:lnTo>
                        <a:pt x="0" y="18796"/>
                      </a:lnTo>
                      <a:close/>
                    </a:path>
                  </a:pathLst>
                </a:custGeom>
                <a:solidFill>
                  <a:schemeClr val="tx1"/>
                </a:solidFill>
                <a:ln w="933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grpSp>
          <p:sp>
            <p:nvSpPr>
              <p:cNvPr id="30" name="TextBox 29">
                <a:extLst>
                  <a:ext uri="{FF2B5EF4-FFF2-40B4-BE49-F238E27FC236}">
                    <a16:creationId xmlns:a16="http://schemas.microsoft.com/office/drawing/2014/main" id="{1FF93437-8419-4557-94BB-C09B09FB04ED}"/>
                  </a:ext>
                </a:extLst>
              </p:cNvPr>
              <p:cNvSpPr txBox="1"/>
              <p:nvPr/>
            </p:nvSpPr>
            <p:spPr>
              <a:xfrm>
                <a:off x="4852041" y="3945495"/>
                <a:ext cx="375103" cy="230832"/>
              </a:xfrm>
              <a:prstGeom prst="rect">
                <a:avLst/>
              </a:prstGeom>
              <a:noFill/>
            </p:spPr>
            <p:txBody>
              <a:bodyPr wrap="none" lIns="0" tIns="0" rIns="0" bIns="0"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dirty="0" err="1">
                    <a:ln>
                      <a:noFill/>
                    </a:ln>
                    <a:solidFill>
                      <a:srgbClr val="FFFFFF"/>
                    </a:solidFill>
                    <a:effectLst/>
                    <a:uLnTx/>
                    <a:uFillTx/>
                    <a:latin typeface="Amazon Ember"/>
                    <a:ea typeface="+mn-ea"/>
                    <a:cs typeface="+mn-cs"/>
                  </a:rPr>
                  <a:t>SageMaker</a:t>
                </a:r>
                <a:br>
                  <a:rPr kumimoji="0" lang="en-US" sz="500" b="0" i="0" u="none" strike="noStrike" kern="1200" cap="none" spc="0" normalizeH="0" baseline="0" noProof="0" dirty="0">
                    <a:ln>
                      <a:noFill/>
                    </a:ln>
                    <a:solidFill>
                      <a:srgbClr val="FFFFFF"/>
                    </a:solidFill>
                    <a:effectLst/>
                    <a:uLnTx/>
                    <a:uFillTx/>
                    <a:latin typeface="Amazon Ember"/>
                    <a:ea typeface="+mn-ea"/>
                    <a:cs typeface="+mn-cs"/>
                  </a:rPr>
                </a:br>
                <a:r>
                  <a:rPr kumimoji="0" lang="en-US" sz="500" b="0" i="0" u="none" strike="noStrike" kern="1200" cap="none" spc="0" normalizeH="0" baseline="0" noProof="0" dirty="0">
                    <a:ln>
                      <a:noFill/>
                    </a:ln>
                    <a:solidFill>
                      <a:srgbClr val="FFFFFF"/>
                    </a:solidFill>
                    <a:effectLst/>
                    <a:uLnTx/>
                    <a:uFillTx/>
                    <a:latin typeface="Amazon Ember"/>
                    <a:ea typeface="+mn-ea"/>
                    <a:cs typeface="+mn-cs"/>
                  </a:rPr>
                  <a:t>Notebook</a:t>
                </a:r>
                <a:br>
                  <a:rPr kumimoji="0" lang="en-US" sz="500" b="0" i="0" u="none" strike="noStrike" kern="1200" cap="none" spc="0" normalizeH="0" baseline="0" noProof="0" dirty="0">
                    <a:ln>
                      <a:noFill/>
                    </a:ln>
                    <a:solidFill>
                      <a:srgbClr val="FFFFFF"/>
                    </a:solidFill>
                    <a:effectLst/>
                    <a:uLnTx/>
                    <a:uFillTx/>
                    <a:latin typeface="Amazon Ember"/>
                    <a:ea typeface="+mn-ea"/>
                    <a:cs typeface="+mn-cs"/>
                  </a:rPr>
                </a:br>
                <a:r>
                  <a:rPr kumimoji="0" lang="en-US" sz="500" b="0" i="0" u="none" strike="noStrike" kern="1200" cap="none" spc="0" normalizeH="0" baseline="0" noProof="0" dirty="0">
                    <a:ln>
                      <a:noFill/>
                    </a:ln>
                    <a:solidFill>
                      <a:srgbClr val="FFFFFF"/>
                    </a:solidFill>
                    <a:effectLst/>
                    <a:uLnTx/>
                    <a:uFillTx/>
                    <a:latin typeface="Amazon Ember"/>
                    <a:ea typeface="+mn-ea"/>
                    <a:cs typeface="+mn-cs"/>
                  </a:rPr>
                  <a:t>Environment</a:t>
                </a:r>
              </a:p>
            </p:txBody>
          </p:sp>
        </p:grpSp>
        <p:grpSp>
          <p:nvGrpSpPr>
            <p:cNvPr id="34" name="Group 33">
              <a:extLst>
                <a:ext uri="{FF2B5EF4-FFF2-40B4-BE49-F238E27FC236}">
                  <a16:creationId xmlns:a16="http://schemas.microsoft.com/office/drawing/2014/main" id="{BE4193A3-E7C6-4964-B899-24EB46428852}"/>
                </a:ext>
              </a:extLst>
            </p:cNvPr>
            <p:cNvGrpSpPr/>
            <p:nvPr/>
          </p:nvGrpSpPr>
          <p:grpSpPr>
            <a:xfrm>
              <a:off x="4784714" y="3118187"/>
              <a:ext cx="509756" cy="392157"/>
              <a:chOff x="4784714" y="3163099"/>
              <a:chExt cx="509756" cy="392157"/>
            </a:xfrm>
          </p:grpSpPr>
          <p:pic>
            <p:nvPicPr>
              <p:cNvPr id="7170" name="Picture 2" descr="Github Logo - Free social media icons">
                <a:extLst>
                  <a:ext uri="{FF2B5EF4-FFF2-40B4-BE49-F238E27FC236}">
                    <a16:creationId xmlns:a16="http://schemas.microsoft.com/office/drawing/2014/main" id="{00D519B8-5484-4E66-BC9D-C822F3E17780}"/>
                  </a:ext>
                </a:extLst>
              </p:cNvPr>
              <p:cNvPicPr>
                <a:picLocks noChangeAspect="1" noChangeArrowheads="1"/>
              </p:cNvPicPr>
              <p:nvPr/>
            </p:nvPicPr>
            <p:blipFill>
              <a:blip r:embed="rId7" cstate="screen">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a:ext>
                </a:extLst>
              </a:blip>
              <a:srcRect/>
              <a:stretch>
                <a:fillRect/>
              </a:stretch>
            </p:blipFill>
            <p:spPr bwMode="auto">
              <a:xfrm>
                <a:off x="4900287" y="3163099"/>
                <a:ext cx="278611" cy="278611"/>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31">
                <a:extLst>
                  <a:ext uri="{FF2B5EF4-FFF2-40B4-BE49-F238E27FC236}">
                    <a16:creationId xmlns:a16="http://schemas.microsoft.com/office/drawing/2014/main" id="{7A261171-1CC0-4E78-92A0-83EAFC5B97B7}"/>
                  </a:ext>
                </a:extLst>
              </p:cNvPr>
              <p:cNvSpPr txBox="1"/>
              <p:nvPr/>
            </p:nvSpPr>
            <p:spPr>
              <a:xfrm>
                <a:off x="4784714" y="3478312"/>
                <a:ext cx="509756" cy="76944"/>
              </a:xfrm>
              <a:prstGeom prst="rect">
                <a:avLst/>
              </a:prstGeom>
              <a:noFill/>
            </p:spPr>
            <p:txBody>
              <a:bodyPr wrap="none" lIns="0" tIns="0" rIns="0" bIns="0"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dirty="0" err="1">
                    <a:ln>
                      <a:noFill/>
                    </a:ln>
                    <a:solidFill>
                      <a:srgbClr val="FFFFFF"/>
                    </a:solidFill>
                    <a:effectLst/>
                    <a:uLnTx/>
                    <a:uFillTx/>
                    <a:latin typeface="Amazon Ember"/>
                    <a:ea typeface="+mn-ea"/>
                    <a:cs typeface="+mn-cs"/>
                  </a:rPr>
                  <a:t>Github</a:t>
                </a:r>
                <a:r>
                  <a:rPr kumimoji="0" lang="en-US" sz="500" b="0" i="0" u="none" strike="noStrike" kern="1200" cap="none" spc="0" normalizeH="0" baseline="0" noProof="0" dirty="0">
                    <a:ln>
                      <a:noFill/>
                    </a:ln>
                    <a:solidFill>
                      <a:srgbClr val="FFFFFF"/>
                    </a:solidFill>
                    <a:effectLst/>
                    <a:uLnTx/>
                    <a:uFillTx/>
                    <a:latin typeface="Amazon Ember"/>
                    <a:ea typeface="+mn-ea"/>
                    <a:cs typeface="+mn-cs"/>
                  </a:rPr>
                  <a:t> Enterprise</a:t>
                </a:r>
              </a:p>
            </p:txBody>
          </p:sp>
        </p:grpSp>
        <p:grpSp>
          <p:nvGrpSpPr>
            <p:cNvPr id="37" name="Group 36">
              <a:extLst>
                <a:ext uri="{FF2B5EF4-FFF2-40B4-BE49-F238E27FC236}">
                  <a16:creationId xmlns:a16="http://schemas.microsoft.com/office/drawing/2014/main" id="{70C6BD0C-0665-475E-8DAE-1D7A11428849}"/>
                </a:ext>
              </a:extLst>
            </p:cNvPr>
            <p:cNvGrpSpPr/>
            <p:nvPr/>
          </p:nvGrpSpPr>
          <p:grpSpPr>
            <a:xfrm>
              <a:off x="7539384" y="1298360"/>
              <a:ext cx="436017" cy="500278"/>
              <a:chOff x="4821584" y="1946060"/>
              <a:chExt cx="436017" cy="500278"/>
            </a:xfrm>
          </p:grpSpPr>
          <p:pic>
            <p:nvPicPr>
              <p:cNvPr id="38" name="Graphic 37">
                <a:extLst>
                  <a:ext uri="{FF2B5EF4-FFF2-40B4-BE49-F238E27FC236}">
                    <a16:creationId xmlns:a16="http://schemas.microsoft.com/office/drawing/2014/main" id="{0E2E26D6-754E-4EEF-90CF-FB4A9D7FEFB2}"/>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4902432" y="1946060"/>
                <a:ext cx="274320" cy="274320"/>
              </a:xfrm>
              <a:prstGeom prst="rect">
                <a:avLst/>
              </a:prstGeom>
            </p:spPr>
          </p:pic>
          <p:sp>
            <p:nvSpPr>
              <p:cNvPr id="39" name="TextBox 38">
                <a:extLst>
                  <a:ext uri="{FF2B5EF4-FFF2-40B4-BE49-F238E27FC236}">
                    <a16:creationId xmlns:a16="http://schemas.microsoft.com/office/drawing/2014/main" id="{CD3383FD-9FA5-453A-B91E-878CD6DB063A}"/>
                  </a:ext>
                </a:extLst>
              </p:cNvPr>
              <p:cNvSpPr txBox="1"/>
              <p:nvPr/>
            </p:nvSpPr>
            <p:spPr>
              <a:xfrm>
                <a:off x="4821584" y="2292450"/>
                <a:ext cx="436017" cy="153888"/>
              </a:xfrm>
              <a:prstGeom prst="rect">
                <a:avLst/>
              </a:prstGeom>
              <a:noFill/>
            </p:spPr>
            <p:txBody>
              <a:bodyPr wrap="none" lIns="0" tIns="0" rIns="0" bIns="0"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dirty="0">
                    <a:ln>
                      <a:noFill/>
                    </a:ln>
                    <a:solidFill>
                      <a:srgbClr val="FFFFFF"/>
                    </a:solidFill>
                    <a:effectLst/>
                    <a:uLnTx/>
                    <a:uFillTx/>
                    <a:latin typeface="Amazon Ember"/>
                    <a:ea typeface="+mn-ea"/>
                    <a:cs typeface="+mn-cs"/>
                  </a:rPr>
                  <a:t>Scientist’s </a:t>
                </a:r>
                <a:br>
                  <a:rPr kumimoji="0" lang="en-US" sz="500" b="0" i="0" u="none" strike="noStrike" kern="1200" cap="none" spc="0" normalizeH="0" baseline="0" noProof="0" dirty="0">
                    <a:ln>
                      <a:noFill/>
                    </a:ln>
                    <a:solidFill>
                      <a:srgbClr val="FFFFFF"/>
                    </a:solidFill>
                    <a:effectLst/>
                    <a:uLnTx/>
                    <a:uFillTx/>
                    <a:latin typeface="Amazon Ember"/>
                    <a:ea typeface="+mn-ea"/>
                    <a:cs typeface="+mn-cs"/>
                  </a:rPr>
                </a:br>
                <a:r>
                  <a:rPr kumimoji="0" lang="en-US" sz="500" b="0" i="0" u="none" strike="noStrike" kern="1200" cap="none" spc="0" normalizeH="0" baseline="0" noProof="0" dirty="0">
                    <a:ln>
                      <a:noFill/>
                    </a:ln>
                    <a:solidFill>
                      <a:srgbClr val="FFFFFF"/>
                    </a:solidFill>
                    <a:effectLst/>
                    <a:uLnTx/>
                    <a:uFillTx/>
                    <a:latin typeface="Amazon Ember"/>
                    <a:ea typeface="+mn-ea"/>
                    <a:cs typeface="+mn-cs"/>
                  </a:rPr>
                  <a:t>Secure Storage</a:t>
                </a:r>
              </a:p>
            </p:txBody>
          </p:sp>
        </p:grpSp>
        <p:cxnSp>
          <p:nvCxnSpPr>
            <p:cNvPr id="41" name="Connector: Elbow 40">
              <a:extLst>
                <a:ext uri="{FF2B5EF4-FFF2-40B4-BE49-F238E27FC236}">
                  <a16:creationId xmlns:a16="http://schemas.microsoft.com/office/drawing/2014/main" id="{DD496731-74B2-4BE4-B516-774346DE2210}"/>
                </a:ext>
              </a:extLst>
            </p:cNvPr>
            <p:cNvCxnSpPr>
              <a:stCxn id="38" idx="3"/>
              <a:endCxn id="4" idx="0"/>
            </p:cNvCxnSpPr>
            <p:nvPr/>
          </p:nvCxnSpPr>
          <p:spPr>
            <a:xfrm>
              <a:off x="7894552" y="1435520"/>
              <a:ext cx="388291" cy="510540"/>
            </a:xfrm>
            <a:prstGeom prst="bentConnector2">
              <a:avLst/>
            </a:prstGeom>
            <a:ln w="635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40" name="TextBox 39">
              <a:extLst>
                <a:ext uri="{FF2B5EF4-FFF2-40B4-BE49-F238E27FC236}">
                  <a16:creationId xmlns:a16="http://schemas.microsoft.com/office/drawing/2014/main" id="{5F2D8C6F-6F98-4A2A-9366-B4F7B9BD7555}"/>
                </a:ext>
              </a:extLst>
            </p:cNvPr>
            <p:cNvSpPr txBox="1"/>
            <p:nvPr/>
          </p:nvSpPr>
          <p:spPr>
            <a:xfrm>
              <a:off x="8082466" y="1567806"/>
              <a:ext cx="400752" cy="76944"/>
            </a:xfrm>
            <a:prstGeom prst="rect">
              <a:avLst/>
            </a:prstGeom>
            <a:solidFill>
              <a:srgbClr val="1C232F"/>
            </a:solidFill>
          </p:spPr>
          <p:txBody>
            <a:bodyPr wrap="none" lIns="0" tIns="0" rIns="0" bIns="0"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dirty="0">
                  <a:ln>
                    <a:noFill/>
                  </a:ln>
                  <a:solidFill>
                    <a:srgbClr val="FFFFFF"/>
                  </a:solidFill>
                  <a:effectLst/>
                  <a:uLnTx/>
                  <a:uFillTx/>
                  <a:latin typeface="Amazon Ember"/>
                  <a:ea typeface="+mn-ea"/>
                  <a:cs typeface="+mn-cs"/>
                </a:rPr>
                <a:t>Reads models</a:t>
              </a:r>
            </a:p>
          </p:txBody>
        </p:sp>
        <p:cxnSp>
          <p:nvCxnSpPr>
            <p:cNvPr id="43" name="Connector: Elbow 42">
              <a:extLst>
                <a:ext uri="{FF2B5EF4-FFF2-40B4-BE49-F238E27FC236}">
                  <a16:creationId xmlns:a16="http://schemas.microsoft.com/office/drawing/2014/main" id="{133F8559-4A57-4B94-AEB9-939A83F9CD27}"/>
                </a:ext>
              </a:extLst>
            </p:cNvPr>
            <p:cNvCxnSpPr>
              <a:stCxn id="38" idx="1"/>
              <a:endCxn id="12" idx="0"/>
            </p:cNvCxnSpPr>
            <p:nvPr/>
          </p:nvCxnSpPr>
          <p:spPr>
            <a:xfrm rot="10800000" flipV="1">
              <a:off x="7216044" y="1435520"/>
              <a:ext cx="404189" cy="682016"/>
            </a:xfrm>
            <a:prstGeom prst="bentConnector2">
              <a:avLst/>
            </a:prstGeom>
            <a:ln w="635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45" name="TextBox 44">
              <a:extLst>
                <a:ext uri="{FF2B5EF4-FFF2-40B4-BE49-F238E27FC236}">
                  <a16:creationId xmlns:a16="http://schemas.microsoft.com/office/drawing/2014/main" id="{71D7DC92-CF7A-4A21-A904-8814F6196232}"/>
                </a:ext>
              </a:extLst>
            </p:cNvPr>
            <p:cNvSpPr txBox="1"/>
            <p:nvPr/>
          </p:nvSpPr>
          <p:spPr>
            <a:xfrm>
              <a:off x="6993255" y="1567806"/>
              <a:ext cx="439224" cy="76944"/>
            </a:xfrm>
            <a:prstGeom prst="rect">
              <a:avLst/>
            </a:prstGeom>
            <a:solidFill>
              <a:srgbClr val="1C232F"/>
            </a:solidFill>
          </p:spPr>
          <p:txBody>
            <a:bodyPr wrap="none" lIns="0" tIns="0" rIns="0" bIns="0"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dirty="0">
                  <a:ln>
                    <a:noFill/>
                  </a:ln>
                  <a:solidFill>
                    <a:srgbClr val="FFFFFF"/>
                  </a:solidFill>
                  <a:effectLst/>
                  <a:uLnTx/>
                  <a:uFillTx/>
                  <a:latin typeface="Amazon Ember"/>
                  <a:ea typeface="+mn-ea"/>
                  <a:cs typeface="+mn-cs"/>
                </a:rPr>
                <a:t>Writes </a:t>
              </a:r>
              <a:r>
                <a:rPr kumimoji="0" lang="en-US" sz="500" b="0" i="0" u="none" strike="noStrike" kern="1200" cap="none" spc="0" normalizeH="0" baseline="0" noProof="0" dirty="0" err="1">
                  <a:ln>
                    <a:noFill/>
                  </a:ln>
                  <a:solidFill>
                    <a:srgbClr val="FFFFFF"/>
                  </a:solidFill>
                  <a:effectLst/>
                  <a:uLnTx/>
                  <a:uFillTx/>
                  <a:latin typeface="Amazon Ember"/>
                  <a:ea typeface="+mn-ea"/>
                  <a:cs typeface="+mn-cs"/>
                </a:rPr>
                <a:t>modesls</a:t>
              </a:r>
              <a:endParaRPr kumimoji="0" lang="en-US" sz="500" b="0" i="0" u="none" strike="noStrike" kern="1200" cap="none" spc="0" normalizeH="0" baseline="0" noProof="0" dirty="0">
                <a:ln>
                  <a:noFill/>
                </a:ln>
                <a:solidFill>
                  <a:srgbClr val="FFFFFF"/>
                </a:solidFill>
                <a:effectLst/>
                <a:uLnTx/>
                <a:uFillTx/>
                <a:latin typeface="Amazon Ember"/>
                <a:ea typeface="+mn-ea"/>
                <a:cs typeface="+mn-cs"/>
              </a:endParaRPr>
            </a:p>
          </p:txBody>
        </p:sp>
        <p:grpSp>
          <p:nvGrpSpPr>
            <p:cNvPr id="50" name="Group 49">
              <a:extLst>
                <a:ext uri="{FF2B5EF4-FFF2-40B4-BE49-F238E27FC236}">
                  <a16:creationId xmlns:a16="http://schemas.microsoft.com/office/drawing/2014/main" id="{21D8D833-AA51-4FD7-B657-0023C5B1A9F5}"/>
                </a:ext>
              </a:extLst>
            </p:cNvPr>
            <p:cNvGrpSpPr/>
            <p:nvPr/>
          </p:nvGrpSpPr>
          <p:grpSpPr>
            <a:xfrm>
              <a:off x="7608381" y="2081101"/>
              <a:ext cx="100519" cy="167558"/>
              <a:chOff x="7468680" y="1946200"/>
              <a:chExt cx="135499" cy="225868"/>
            </a:xfrm>
          </p:grpSpPr>
          <p:sp>
            <p:nvSpPr>
              <p:cNvPr id="48" name="Freeform: Shape 47">
                <a:extLst>
                  <a:ext uri="{FF2B5EF4-FFF2-40B4-BE49-F238E27FC236}">
                    <a16:creationId xmlns:a16="http://schemas.microsoft.com/office/drawing/2014/main" id="{E4C3CA42-2E05-4802-9E15-7C97DC257162}"/>
                  </a:ext>
                </a:extLst>
              </p:cNvPr>
              <p:cNvSpPr/>
              <p:nvPr/>
            </p:nvSpPr>
            <p:spPr>
              <a:xfrm>
                <a:off x="7468680" y="1946200"/>
                <a:ext cx="135499" cy="137020"/>
              </a:xfrm>
              <a:custGeom>
                <a:avLst/>
                <a:gdLst>
                  <a:gd name="connsiteX0" fmla="*/ 429677 w 430146"/>
                  <a:gd name="connsiteY0" fmla="*/ 166852 h 434976"/>
                  <a:gd name="connsiteX1" fmla="*/ 424884 w 430146"/>
                  <a:gd name="connsiteY1" fmla="*/ 158676 h 434976"/>
                  <a:gd name="connsiteX2" fmla="*/ 377894 w 430146"/>
                  <a:gd name="connsiteY2" fmla="*/ 132267 h 434976"/>
                  <a:gd name="connsiteX3" fmla="*/ 377894 w 430146"/>
                  <a:gd name="connsiteY3" fmla="*/ 71086 h 434976"/>
                  <a:gd name="connsiteX4" fmla="*/ 373383 w 430146"/>
                  <a:gd name="connsiteY4" fmla="*/ 63098 h 434976"/>
                  <a:gd name="connsiteX5" fmla="*/ 273106 w 430146"/>
                  <a:gd name="connsiteY5" fmla="*/ 1729 h 434976"/>
                  <a:gd name="connsiteX6" fmla="*/ 263708 w 430146"/>
                  <a:gd name="connsiteY6" fmla="*/ 1729 h 434976"/>
                  <a:gd name="connsiteX7" fmla="*/ 214838 w 430146"/>
                  <a:gd name="connsiteY7" fmla="*/ 30769 h 434976"/>
                  <a:gd name="connsiteX8" fmla="*/ 166251 w 430146"/>
                  <a:gd name="connsiteY8" fmla="*/ 1259 h 434976"/>
                  <a:gd name="connsiteX9" fmla="*/ 156853 w 430146"/>
                  <a:gd name="connsiteY9" fmla="*/ 1259 h 434976"/>
                  <a:gd name="connsiteX10" fmla="*/ 55824 w 430146"/>
                  <a:gd name="connsiteY10" fmla="*/ 63098 h 434976"/>
                  <a:gd name="connsiteX11" fmla="*/ 51313 w 430146"/>
                  <a:gd name="connsiteY11" fmla="*/ 71086 h 434976"/>
                  <a:gd name="connsiteX12" fmla="*/ 51313 w 430146"/>
                  <a:gd name="connsiteY12" fmla="*/ 132267 h 434976"/>
                  <a:gd name="connsiteX13" fmla="*/ 4793 w 430146"/>
                  <a:gd name="connsiteY13" fmla="*/ 158676 h 434976"/>
                  <a:gd name="connsiteX14" fmla="*/ 0 w 430146"/>
                  <a:gd name="connsiteY14" fmla="*/ 166852 h 434976"/>
                  <a:gd name="connsiteX15" fmla="*/ 0 w 430146"/>
                  <a:gd name="connsiteY15" fmla="*/ 267974 h 434976"/>
                  <a:gd name="connsiteX16" fmla="*/ 4793 w 430146"/>
                  <a:gd name="connsiteY16" fmla="*/ 276151 h 434976"/>
                  <a:gd name="connsiteX17" fmla="*/ 51313 w 430146"/>
                  <a:gd name="connsiteY17" fmla="*/ 302559 h 434976"/>
                  <a:gd name="connsiteX18" fmla="*/ 51313 w 430146"/>
                  <a:gd name="connsiteY18" fmla="*/ 363740 h 434976"/>
                  <a:gd name="connsiteX19" fmla="*/ 55824 w 430146"/>
                  <a:gd name="connsiteY19" fmla="*/ 371728 h 434976"/>
                  <a:gd name="connsiteX20" fmla="*/ 156477 w 430146"/>
                  <a:gd name="connsiteY20" fmla="*/ 433567 h 434976"/>
                  <a:gd name="connsiteX21" fmla="*/ 161364 w 430146"/>
                  <a:gd name="connsiteY21" fmla="*/ 434977 h 434976"/>
                  <a:gd name="connsiteX22" fmla="*/ 166251 w 430146"/>
                  <a:gd name="connsiteY22" fmla="*/ 433661 h 434976"/>
                  <a:gd name="connsiteX23" fmla="*/ 214838 w 430146"/>
                  <a:gd name="connsiteY23" fmla="*/ 404057 h 434976"/>
                  <a:gd name="connsiteX24" fmla="*/ 263426 w 430146"/>
                  <a:gd name="connsiteY24" fmla="*/ 433567 h 434976"/>
                  <a:gd name="connsiteX25" fmla="*/ 268313 w 430146"/>
                  <a:gd name="connsiteY25" fmla="*/ 434883 h 434976"/>
                  <a:gd name="connsiteX26" fmla="*/ 273200 w 430146"/>
                  <a:gd name="connsiteY26" fmla="*/ 433473 h 434976"/>
                  <a:gd name="connsiteX27" fmla="*/ 373852 w 430146"/>
                  <a:gd name="connsiteY27" fmla="*/ 372104 h 434976"/>
                  <a:gd name="connsiteX28" fmla="*/ 378363 w 430146"/>
                  <a:gd name="connsiteY28" fmla="*/ 364116 h 434976"/>
                  <a:gd name="connsiteX29" fmla="*/ 378364 w 430146"/>
                  <a:gd name="connsiteY29" fmla="*/ 303029 h 434976"/>
                  <a:gd name="connsiteX30" fmla="*/ 425354 w 430146"/>
                  <a:gd name="connsiteY30" fmla="*/ 276527 h 434976"/>
                  <a:gd name="connsiteX31" fmla="*/ 430146 w 430146"/>
                  <a:gd name="connsiteY31" fmla="*/ 268350 h 434976"/>
                  <a:gd name="connsiteX32" fmla="*/ 430146 w 430146"/>
                  <a:gd name="connsiteY32" fmla="*/ 166852 h 434976"/>
                  <a:gd name="connsiteX33" fmla="*/ 205440 w 430146"/>
                  <a:gd name="connsiteY33" fmla="*/ 387799 h 434976"/>
                  <a:gd name="connsiteX34" fmla="*/ 161458 w 430146"/>
                  <a:gd name="connsiteY34" fmla="*/ 414113 h 434976"/>
                  <a:gd name="connsiteX35" fmla="*/ 70109 w 430146"/>
                  <a:gd name="connsiteY35" fmla="*/ 358383 h 434976"/>
                  <a:gd name="connsiteX36" fmla="*/ 70109 w 430146"/>
                  <a:gd name="connsiteY36" fmla="*/ 297108 h 434976"/>
                  <a:gd name="connsiteX37" fmla="*/ 65410 w 430146"/>
                  <a:gd name="connsiteY37" fmla="*/ 288932 h 434976"/>
                  <a:gd name="connsiteX38" fmla="*/ 48682 w 430146"/>
                  <a:gd name="connsiteY38" fmla="*/ 279534 h 434976"/>
                  <a:gd name="connsiteX39" fmla="*/ 96611 w 430146"/>
                  <a:gd name="connsiteY39" fmla="*/ 279534 h 434976"/>
                  <a:gd name="connsiteX40" fmla="*/ 96611 w 430146"/>
                  <a:gd name="connsiteY40" fmla="*/ 350583 h 434976"/>
                  <a:gd name="connsiteX41" fmla="*/ 106009 w 430146"/>
                  <a:gd name="connsiteY41" fmla="*/ 359981 h 434976"/>
                  <a:gd name="connsiteX42" fmla="*/ 136835 w 430146"/>
                  <a:gd name="connsiteY42" fmla="*/ 359981 h 434976"/>
                  <a:gd name="connsiteX43" fmla="*/ 169803 w 430146"/>
                  <a:gd name="connsiteY43" fmla="*/ 374153 h 434976"/>
                  <a:gd name="connsiteX44" fmla="*/ 183975 w 430146"/>
                  <a:gd name="connsiteY44" fmla="*/ 341185 h 434976"/>
                  <a:gd name="connsiteX45" fmla="*/ 151007 w 430146"/>
                  <a:gd name="connsiteY45" fmla="*/ 327013 h 434976"/>
                  <a:gd name="connsiteX46" fmla="*/ 136835 w 430146"/>
                  <a:gd name="connsiteY46" fmla="*/ 341185 h 434976"/>
                  <a:gd name="connsiteX47" fmla="*/ 115407 w 430146"/>
                  <a:gd name="connsiteY47" fmla="*/ 341185 h 434976"/>
                  <a:gd name="connsiteX48" fmla="*/ 115407 w 430146"/>
                  <a:gd name="connsiteY48" fmla="*/ 270136 h 434976"/>
                  <a:gd name="connsiteX49" fmla="*/ 106009 w 430146"/>
                  <a:gd name="connsiteY49" fmla="*/ 260738 h 434976"/>
                  <a:gd name="connsiteX50" fmla="*/ 18796 w 430146"/>
                  <a:gd name="connsiteY50" fmla="*/ 260738 h 434976"/>
                  <a:gd name="connsiteX51" fmla="*/ 18796 w 430146"/>
                  <a:gd name="connsiteY51" fmla="*/ 172303 h 434976"/>
                  <a:gd name="connsiteX52" fmla="*/ 65786 w 430146"/>
                  <a:gd name="connsiteY52" fmla="*/ 145894 h 434976"/>
                  <a:gd name="connsiteX53" fmla="*/ 70485 w 430146"/>
                  <a:gd name="connsiteY53" fmla="*/ 137718 h 434976"/>
                  <a:gd name="connsiteX54" fmla="*/ 70485 w 430146"/>
                  <a:gd name="connsiteY54" fmla="*/ 115163 h 434976"/>
                  <a:gd name="connsiteX55" fmla="*/ 84770 w 430146"/>
                  <a:gd name="connsiteY55" fmla="*/ 115163 h 434976"/>
                  <a:gd name="connsiteX56" fmla="*/ 84770 w 430146"/>
                  <a:gd name="connsiteY56" fmla="*/ 164126 h 434976"/>
                  <a:gd name="connsiteX57" fmla="*/ 70598 w 430146"/>
                  <a:gd name="connsiteY57" fmla="*/ 197095 h 434976"/>
                  <a:gd name="connsiteX58" fmla="*/ 103566 w 430146"/>
                  <a:gd name="connsiteY58" fmla="*/ 211267 h 434976"/>
                  <a:gd name="connsiteX59" fmla="*/ 117738 w 430146"/>
                  <a:gd name="connsiteY59" fmla="*/ 178299 h 434976"/>
                  <a:gd name="connsiteX60" fmla="*/ 103566 w 430146"/>
                  <a:gd name="connsiteY60" fmla="*/ 164126 h 434976"/>
                  <a:gd name="connsiteX61" fmla="*/ 103566 w 430146"/>
                  <a:gd name="connsiteY61" fmla="*/ 115163 h 434976"/>
                  <a:gd name="connsiteX62" fmla="*/ 128283 w 430146"/>
                  <a:gd name="connsiteY62" fmla="*/ 115163 h 434976"/>
                  <a:gd name="connsiteX63" fmla="*/ 161251 w 430146"/>
                  <a:gd name="connsiteY63" fmla="*/ 129335 h 434976"/>
                  <a:gd name="connsiteX64" fmla="*/ 175423 w 430146"/>
                  <a:gd name="connsiteY64" fmla="*/ 96367 h 434976"/>
                  <a:gd name="connsiteX65" fmla="*/ 142455 w 430146"/>
                  <a:gd name="connsiteY65" fmla="*/ 82195 h 434976"/>
                  <a:gd name="connsiteX66" fmla="*/ 128283 w 430146"/>
                  <a:gd name="connsiteY66" fmla="*/ 96367 h 434976"/>
                  <a:gd name="connsiteX67" fmla="*/ 70109 w 430146"/>
                  <a:gd name="connsiteY67" fmla="*/ 96367 h 434976"/>
                  <a:gd name="connsiteX68" fmla="*/ 70109 w 430146"/>
                  <a:gd name="connsiteY68" fmla="*/ 76443 h 434976"/>
                  <a:gd name="connsiteX69" fmla="*/ 161458 w 430146"/>
                  <a:gd name="connsiteY69" fmla="*/ 20807 h 434976"/>
                  <a:gd name="connsiteX70" fmla="*/ 205440 w 430146"/>
                  <a:gd name="connsiteY70" fmla="*/ 47027 h 434976"/>
                  <a:gd name="connsiteX71" fmla="*/ 205440 w 430146"/>
                  <a:gd name="connsiteY71" fmla="*/ 159803 h 434976"/>
                  <a:gd name="connsiteX72" fmla="*/ 152624 w 430146"/>
                  <a:gd name="connsiteY72" fmla="*/ 159803 h 434976"/>
                  <a:gd name="connsiteX73" fmla="*/ 143226 w 430146"/>
                  <a:gd name="connsiteY73" fmla="*/ 169201 h 434976"/>
                  <a:gd name="connsiteX74" fmla="*/ 143226 w 430146"/>
                  <a:gd name="connsiteY74" fmla="*/ 235551 h 434976"/>
                  <a:gd name="connsiteX75" fmla="*/ 129053 w 430146"/>
                  <a:gd name="connsiteY75" fmla="*/ 268519 h 434976"/>
                  <a:gd name="connsiteX76" fmla="*/ 162022 w 430146"/>
                  <a:gd name="connsiteY76" fmla="*/ 282691 h 434976"/>
                  <a:gd name="connsiteX77" fmla="*/ 176194 w 430146"/>
                  <a:gd name="connsiteY77" fmla="*/ 249723 h 434976"/>
                  <a:gd name="connsiteX78" fmla="*/ 162022 w 430146"/>
                  <a:gd name="connsiteY78" fmla="*/ 235551 h 434976"/>
                  <a:gd name="connsiteX79" fmla="*/ 162022 w 430146"/>
                  <a:gd name="connsiteY79" fmla="*/ 178505 h 434976"/>
                  <a:gd name="connsiteX80" fmla="*/ 205440 w 430146"/>
                  <a:gd name="connsiteY80" fmla="*/ 178505 h 434976"/>
                  <a:gd name="connsiteX81" fmla="*/ 205440 w 430146"/>
                  <a:gd name="connsiteY81" fmla="*/ 217883 h 434976"/>
                  <a:gd name="connsiteX82" fmla="*/ 205440 w 430146"/>
                  <a:gd name="connsiteY82" fmla="*/ 217883 h 434976"/>
                  <a:gd name="connsiteX83" fmla="*/ 153845 w 430146"/>
                  <a:gd name="connsiteY83" fmla="*/ 350207 h 434976"/>
                  <a:gd name="connsiteX84" fmla="*/ 159592 w 430146"/>
                  <a:gd name="connsiteY84" fmla="*/ 342890 h 434976"/>
                  <a:gd name="connsiteX85" fmla="*/ 166908 w 430146"/>
                  <a:gd name="connsiteY85" fmla="*/ 348637 h 434976"/>
                  <a:gd name="connsiteX86" fmla="*/ 166908 w 430146"/>
                  <a:gd name="connsiteY86" fmla="*/ 350207 h 434976"/>
                  <a:gd name="connsiteX87" fmla="*/ 161162 w 430146"/>
                  <a:gd name="connsiteY87" fmla="*/ 357523 h 434976"/>
                  <a:gd name="connsiteX88" fmla="*/ 153845 w 430146"/>
                  <a:gd name="connsiteY88" fmla="*/ 351777 h 434976"/>
                  <a:gd name="connsiteX89" fmla="*/ 153845 w 430146"/>
                  <a:gd name="connsiteY89" fmla="*/ 350207 h 434976"/>
                  <a:gd name="connsiteX90" fmla="*/ 100371 w 430146"/>
                  <a:gd name="connsiteY90" fmla="*/ 187621 h 434976"/>
                  <a:gd name="connsiteX91" fmla="*/ 93887 w 430146"/>
                  <a:gd name="connsiteY91" fmla="*/ 194293 h 434976"/>
                  <a:gd name="connsiteX92" fmla="*/ 87215 w 430146"/>
                  <a:gd name="connsiteY92" fmla="*/ 187809 h 434976"/>
                  <a:gd name="connsiteX93" fmla="*/ 93699 w 430146"/>
                  <a:gd name="connsiteY93" fmla="*/ 181137 h 434976"/>
                  <a:gd name="connsiteX94" fmla="*/ 93792 w 430146"/>
                  <a:gd name="connsiteY94" fmla="*/ 181137 h 434976"/>
                  <a:gd name="connsiteX95" fmla="*/ 100371 w 430146"/>
                  <a:gd name="connsiteY95" fmla="*/ 187621 h 434976"/>
                  <a:gd name="connsiteX96" fmla="*/ 144917 w 430146"/>
                  <a:gd name="connsiteY96" fmla="*/ 105765 h 434976"/>
                  <a:gd name="connsiteX97" fmla="*/ 150664 w 430146"/>
                  <a:gd name="connsiteY97" fmla="*/ 98448 h 434976"/>
                  <a:gd name="connsiteX98" fmla="*/ 157980 w 430146"/>
                  <a:gd name="connsiteY98" fmla="*/ 104195 h 434976"/>
                  <a:gd name="connsiteX99" fmla="*/ 157980 w 430146"/>
                  <a:gd name="connsiteY99" fmla="*/ 105765 h 434976"/>
                  <a:gd name="connsiteX100" fmla="*/ 152234 w 430146"/>
                  <a:gd name="connsiteY100" fmla="*/ 113081 h 434976"/>
                  <a:gd name="connsiteX101" fmla="*/ 144917 w 430146"/>
                  <a:gd name="connsiteY101" fmla="*/ 107335 h 434976"/>
                  <a:gd name="connsiteX102" fmla="*/ 144917 w 430146"/>
                  <a:gd name="connsiteY102" fmla="*/ 105765 h 434976"/>
                  <a:gd name="connsiteX103" fmla="*/ 159202 w 430146"/>
                  <a:gd name="connsiteY103" fmla="*/ 259046 h 434976"/>
                  <a:gd name="connsiteX104" fmla="*/ 152624 w 430146"/>
                  <a:gd name="connsiteY104" fmla="*/ 265625 h 434976"/>
                  <a:gd name="connsiteX105" fmla="*/ 146045 w 430146"/>
                  <a:gd name="connsiteY105" fmla="*/ 259046 h 434976"/>
                  <a:gd name="connsiteX106" fmla="*/ 152624 w 430146"/>
                  <a:gd name="connsiteY106" fmla="*/ 252468 h 434976"/>
                  <a:gd name="connsiteX107" fmla="*/ 159202 w 430146"/>
                  <a:gd name="connsiteY107" fmla="*/ 259046 h 434976"/>
                  <a:gd name="connsiteX108" fmla="*/ 364267 w 430146"/>
                  <a:gd name="connsiteY108" fmla="*/ 288932 h 434976"/>
                  <a:gd name="connsiteX109" fmla="*/ 359568 w 430146"/>
                  <a:gd name="connsiteY109" fmla="*/ 297108 h 434976"/>
                  <a:gd name="connsiteX110" fmla="*/ 359568 w 430146"/>
                  <a:gd name="connsiteY110" fmla="*/ 358383 h 434976"/>
                  <a:gd name="connsiteX111" fmla="*/ 279121 w 430146"/>
                  <a:gd name="connsiteY111" fmla="*/ 407441 h 434976"/>
                  <a:gd name="connsiteX112" fmla="*/ 279121 w 430146"/>
                  <a:gd name="connsiteY112" fmla="*/ 340339 h 434976"/>
                  <a:gd name="connsiteX113" fmla="*/ 297071 w 430146"/>
                  <a:gd name="connsiteY113" fmla="*/ 340339 h 434976"/>
                  <a:gd name="connsiteX114" fmla="*/ 330039 w 430146"/>
                  <a:gd name="connsiteY114" fmla="*/ 354511 h 434976"/>
                  <a:gd name="connsiteX115" fmla="*/ 344211 w 430146"/>
                  <a:gd name="connsiteY115" fmla="*/ 321543 h 434976"/>
                  <a:gd name="connsiteX116" fmla="*/ 311243 w 430146"/>
                  <a:gd name="connsiteY116" fmla="*/ 307371 h 434976"/>
                  <a:gd name="connsiteX117" fmla="*/ 297071 w 430146"/>
                  <a:gd name="connsiteY117" fmla="*/ 321543 h 434976"/>
                  <a:gd name="connsiteX118" fmla="*/ 269723 w 430146"/>
                  <a:gd name="connsiteY118" fmla="*/ 321543 h 434976"/>
                  <a:gd name="connsiteX119" fmla="*/ 260325 w 430146"/>
                  <a:gd name="connsiteY119" fmla="*/ 330941 h 434976"/>
                  <a:gd name="connsiteX120" fmla="*/ 260325 w 430146"/>
                  <a:gd name="connsiteY120" fmla="*/ 409414 h 434976"/>
                  <a:gd name="connsiteX121" fmla="*/ 224236 w 430146"/>
                  <a:gd name="connsiteY121" fmla="*/ 387799 h 434976"/>
                  <a:gd name="connsiteX122" fmla="*/ 224236 w 430146"/>
                  <a:gd name="connsiteY122" fmla="*/ 217883 h 434976"/>
                  <a:gd name="connsiteX123" fmla="*/ 224236 w 430146"/>
                  <a:gd name="connsiteY123" fmla="*/ 217883 h 434976"/>
                  <a:gd name="connsiteX124" fmla="*/ 224236 w 430146"/>
                  <a:gd name="connsiteY124" fmla="*/ 137624 h 434976"/>
                  <a:gd name="connsiteX125" fmla="*/ 253088 w 430146"/>
                  <a:gd name="connsiteY125" fmla="*/ 137624 h 434976"/>
                  <a:gd name="connsiteX126" fmla="*/ 253088 w 430146"/>
                  <a:gd name="connsiteY126" fmla="*/ 159239 h 434976"/>
                  <a:gd name="connsiteX127" fmla="*/ 238916 w 430146"/>
                  <a:gd name="connsiteY127" fmla="*/ 192208 h 434976"/>
                  <a:gd name="connsiteX128" fmla="*/ 271884 w 430146"/>
                  <a:gd name="connsiteY128" fmla="*/ 206380 h 434976"/>
                  <a:gd name="connsiteX129" fmla="*/ 286056 w 430146"/>
                  <a:gd name="connsiteY129" fmla="*/ 173412 h 434976"/>
                  <a:gd name="connsiteX130" fmla="*/ 271884 w 430146"/>
                  <a:gd name="connsiteY130" fmla="*/ 159239 h 434976"/>
                  <a:gd name="connsiteX131" fmla="*/ 271884 w 430146"/>
                  <a:gd name="connsiteY131" fmla="*/ 137624 h 434976"/>
                  <a:gd name="connsiteX132" fmla="*/ 301582 w 430146"/>
                  <a:gd name="connsiteY132" fmla="*/ 137624 h 434976"/>
                  <a:gd name="connsiteX133" fmla="*/ 310980 w 430146"/>
                  <a:gd name="connsiteY133" fmla="*/ 128226 h 434976"/>
                  <a:gd name="connsiteX134" fmla="*/ 310980 w 430146"/>
                  <a:gd name="connsiteY134" fmla="*/ 109430 h 434976"/>
                  <a:gd name="connsiteX135" fmla="*/ 325152 w 430146"/>
                  <a:gd name="connsiteY135" fmla="*/ 76462 h 434976"/>
                  <a:gd name="connsiteX136" fmla="*/ 292184 w 430146"/>
                  <a:gd name="connsiteY136" fmla="*/ 62290 h 434976"/>
                  <a:gd name="connsiteX137" fmla="*/ 278012 w 430146"/>
                  <a:gd name="connsiteY137" fmla="*/ 95258 h 434976"/>
                  <a:gd name="connsiteX138" fmla="*/ 292184 w 430146"/>
                  <a:gd name="connsiteY138" fmla="*/ 109430 h 434976"/>
                  <a:gd name="connsiteX139" fmla="*/ 292184 w 430146"/>
                  <a:gd name="connsiteY139" fmla="*/ 118828 h 434976"/>
                  <a:gd name="connsiteX140" fmla="*/ 224236 w 430146"/>
                  <a:gd name="connsiteY140" fmla="*/ 118828 h 434976"/>
                  <a:gd name="connsiteX141" fmla="*/ 224236 w 430146"/>
                  <a:gd name="connsiteY141" fmla="*/ 47027 h 434976"/>
                  <a:gd name="connsiteX142" fmla="*/ 268219 w 430146"/>
                  <a:gd name="connsiteY142" fmla="*/ 20713 h 434976"/>
                  <a:gd name="connsiteX143" fmla="*/ 359568 w 430146"/>
                  <a:gd name="connsiteY143" fmla="*/ 76443 h 434976"/>
                  <a:gd name="connsiteX144" fmla="*/ 359568 w 430146"/>
                  <a:gd name="connsiteY144" fmla="*/ 137812 h 434976"/>
                  <a:gd name="connsiteX145" fmla="*/ 364267 w 430146"/>
                  <a:gd name="connsiteY145" fmla="*/ 145988 h 434976"/>
                  <a:gd name="connsiteX146" fmla="*/ 411257 w 430146"/>
                  <a:gd name="connsiteY146" fmla="*/ 172397 h 434976"/>
                  <a:gd name="connsiteX147" fmla="*/ 411257 w 430146"/>
                  <a:gd name="connsiteY147" fmla="*/ 204068 h 434976"/>
                  <a:gd name="connsiteX148" fmla="*/ 321036 w 430146"/>
                  <a:gd name="connsiteY148" fmla="*/ 204068 h 434976"/>
                  <a:gd name="connsiteX149" fmla="*/ 311638 w 430146"/>
                  <a:gd name="connsiteY149" fmla="*/ 213466 h 434976"/>
                  <a:gd name="connsiteX150" fmla="*/ 311638 w 430146"/>
                  <a:gd name="connsiteY150" fmla="*/ 260456 h 434976"/>
                  <a:gd name="connsiteX151" fmla="*/ 288519 w 430146"/>
                  <a:gd name="connsiteY151" fmla="*/ 260456 h 434976"/>
                  <a:gd name="connsiteX152" fmla="*/ 265024 w 430146"/>
                  <a:gd name="connsiteY152" fmla="*/ 244479 h 434976"/>
                  <a:gd name="connsiteX153" fmla="*/ 239574 w 430146"/>
                  <a:gd name="connsiteY153" fmla="*/ 269779 h 434976"/>
                  <a:gd name="connsiteX154" fmla="*/ 264874 w 430146"/>
                  <a:gd name="connsiteY154" fmla="*/ 295228 h 434976"/>
                  <a:gd name="connsiteX155" fmla="*/ 288519 w 430146"/>
                  <a:gd name="connsiteY155" fmla="*/ 279252 h 434976"/>
                  <a:gd name="connsiteX156" fmla="*/ 320660 w 430146"/>
                  <a:gd name="connsiteY156" fmla="*/ 279252 h 434976"/>
                  <a:gd name="connsiteX157" fmla="*/ 330058 w 430146"/>
                  <a:gd name="connsiteY157" fmla="*/ 269854 h 434976"/>
                  <a:gd name="connsiteX158" fmla="*/ 330058 w 430146"/>
                  <a:gd name="connsiteY158" fmla="*/ 222864 h 434976"/>
                  <a:gd name="connsiteX159" fmla="*/ 410881 w 430146"/>
                  <a:gd name="connsiteY159" fmla="*/ 222864 h 434976"/>
                  <a:gd name="connsiteX160" fmla="*/ 410881 w 430146"/>
                  <a:gd name="connsiteY160" fmla="*/ 262524 h 434976"/>
                  <a:gd name="connsiteX161" fmla="*/ 313987 w 430146"/>
                  <a:gd name="connsiteY161" fmla="*/ 330941 h 434976"/>
                  <a:gd name="connsiteX162" fmla="*/ 320566 w 430146"/>
                  <a:gd name="connsiteY162" fmla="*/ 324362 h 434976"/>
                  <a:gd name="connsiteX163" fmla="*/ 327144 w 430146"/>
                  <a:gd name="connsiteY163" fmla="*/ 330941 h 434976"/>
                  <a:gd name="connsiteX164" fmla="*/ 320566 w 430146"/>
                  <a:gd name="connsiteY164" fmla="*/ 337520 h 434976"/>
                  <a:gd name="connsiteX165" fmla="*/ 313987 w 430146"/>
                  <a:gd name="connsiteY165" fmla="*/ 330941 h 434976"/>
                  <a:gd name="connsiteX166" fmla="*/ 269065 w 430146"/>
                  <a:gd name="connsiteY166" fmla="*/ 182828 h 434976"/>
                  <a:gd name="connsiteX167" fmla="*/ 262486 w 430146"/>
                  <a:gd name="connsiteY167" fmla="*/ 189407 h 434976"/>
                  <a:gd name="connsiteX168" fmla="*/ 255908 w 430146"/>
                  <a:gd name="connsiteY168" fmla="*/ 182828 h 434976"/>
                  <a:gd name="connsiteX169" fmla="*/ 262486 w 430146"/>
                  <a:gd name="connsiteY169" fmla="*/ 176250 h 434976"/>
                  <a:gd name="connsiteX170" fmla="*/ 269065 w 430146"/>
                  <a:gd name="connsiteY170" fmla="*/ 182828 h 434976"/>
                  <a:gd name="connsiteX171" fmla="*/ 295003 w 430146"/>
                  <a:gd name="connsiteY171" fmla="*/ 85841 h 434976"/>
                  <a:gd name="connsiteX172" fmla="*/ 301582 w 430146"/>
                  <a:gd name="connsiteY172" fmla="*/ 79263 h 434976"/>
                  <a:gd name="connsiteX173" fmla="*/ 308160 w 430146"/>
                  <a:gd name="connsiteY173" fmla="*/ 85841 h 434976"/>
                  <a:gd name="connsiteX174" fmla="*/ 301582 w 430146"/>
                  <a:gd name="connsiteY174" fmla="*/ 92420 h 434976"/>
                  <a:gd name="connsiteX175" fmla="*/ 295003 w 430146"/>
                  <a:gd name="connsiteY175" fmla="*/ 85841 h 434976"/>
                  <a:gd name="connsiteX176" fmla="*/ 271226 w 430146"/>
                  <a:gd name="connsiteY176" fmla="*/ 270136 h 434976"/>
                  <a:gd name="connsiteX177" fmla="*/ 264648 w 430146"/>
                  <a:gd name="connsiteY177" fmla="*/ 276715 h 434976"/>
                  <a:gd name="connsiteX178" fmla="*/ 258069 w 430146"/>
                  <a:gd name="connsiteY178" fmla="*/ 270136 h 434976"/>
                  <a:gd name="connsiteX179" fmla="*/ 264648 w 430146"/>
                  <a:gd name="connsiteY179" fmla="*/ 263557 h 434976"/>
                  <a:gd name="connsiteX180" fmla="*/ 271226 w 430146"/>
                  <a:gd name="connsiteY180" fmla="*/ 270136 h 434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430146" h="434976">
                    <a:moveTo>
                      <a:pt x="429677" y="166852"/>
                    </a:moveTo>
                    <a:cubicBezTo>
                      <a:pt x="429671" y="163461"/>
                      <a:pt x="427839" y="160337"/>
                      <a:pt x="424884" y="158676"/>
                    </a:cubicBezTo>
                    <a:lnTo>
                      <a:pt x="377894" y="132267"/>
                    </a:lnTo>
                    <a:lnTo>
                      <a:pt x="377894" y="71086"/>
                    </a:lnTo>
                    <a:cubicBezTo>
                      <a:pt x="377880" y="67821"/>
                      <a:pt x="376172" y="64796"/>
                      <a:pt x="373383" y="63098"/>
                    </a:cubicBezTo>
                    <a:lnTo>
                      <a:pt x="273106" y="1729"/>
                    </a:lnTo>
                    <a:cubicBezTo>
                      <a:pt x="270198" y="50"/>
                      <a:pt x="266616" y="50"/>
                      <a:pt x="263708" y="1729"/>
                    </a:cubicBezTo>
                    <a:lnTo>
                      <a:pt x="214838" y="30769"/>
                    </a:lnTo>
                    <a:lnTo>
                      <a:pt x="166251" y="1259"/>
                    </a:lnTo>
                    <a:cubicBezTo>
                      <a:pt x="163343" y="-420"/>
                      <a:pt x="159760" y="-420"/>
                      <a:pt x="156853" y="1259"/>
                    </a:cubicBezTo>
                    <a:lnTo>
                      <a:pt x="55824" y="63098"/>
                    </a:lnTo>
                    <a:cubicBezTo>
                      <a:pt x="53035" y="64796"/>
                      <a:pt x="51327" y="67821"/>
                      <a:pt x="51313" y="71086"/>
                    </a:cubicBezTo>
                    <a:lnTo>
                      <a:pt x="51313" y="132267"/>
                    </a:lnTo>
                    <a:lnTo>
                      <a:pt x="4793" y="158676"/>
                    </a:lnTo>
                    <a:cubicBezTo>
                      <a:pt x="1837" y="160337"/>
                      <a:pt x="6" y="163461"/>
                      <a:pt x="0" y="166852"/>
                    </a:cubicBezTo>
                    <a:lnTo>
                      <a:pt x="0" y="267974"/>
                    </a:lnTo>
                    <a:cubicBezTo>
                      <a:pt x="6" y="271365"/>
                      <a:pt x="1837" y="274489"/>
                      <a:pt x="4793" y="276151"/>
                    </a:cubicBezTo>
                    <a:lnTo>
                      <a:pt x="51313" y="302559"/>
                    </a:lnTo>
                    <a:lnTo>
                      <a:pt x="51313" y="363740"/>
                    </a:lnTo>
                    <a:cubicBezTo>
                      <a:pt x="51327" y="367006"/>
                      <a:pt x="53035" y="370030"/>
                      <a:pt x="55824" y="371728"/>
                    </a:cubicBezTo>
                    <a:lnTo>
                      <a:pt x="156477" y="433567"/>
                    </a:lnTo>
                    <a:cubicBezTo>
                      <a:pt x="157945" y="434477"/>
                      <a:pt x="159636" y="434965"/>
                      <a:pt x="161364" y="434977"/>
                    </a:cubicBezTo>
                    <a:cubicBezTo>
                      <a:pt x="163078" y="434962"/>
                      <a:pt x="164760" y="434509"/>
                      <a:pt x="166251" y="433661"/>
                    </a:cubicBezTo>
                    <a:lnTo>
                      <a:pt x="214838" y="404057"/>
                    </a:lnTo>
                    <a:lnTo>
                      <a:pt x="263426" y="433567"/>
                    </a:lnTo>
                    <a:cubicBezTo>
                      <a:pt x="264916" y="434415"/>
                      <a:pt x="266598" y="434868"/>
                      <a:pt x="268313" y="434883"/>
                    </a:cubicBezTo>
                    <a:cubicBezTo>
                      <a:pt x="270041" y="434871"/>
                      <a:pt x="271731" y="434383"/>
                      <a:pt x="273200" y="433473"/>
                    </a:cubicBezTo>
                    <a:lnTo>
                      <a:pt x="373852" y="372104"/>
                    </a:lnTo>
                    <a:cubicBezTo>
                      <a:pt x="376642" y="370406"/>
                      <a:pt x="378350" y="367382"/>
                      <a:pt x="378363" y="364116"/>
                    </a:cubicBezTo>
                    <a:lnTo>
                      <a:pt x="378364" y="303029"/>
                    </a:lnTo>
                    <a:lnTo>
                      <a:pt x="425354" y="276527"/>
                    </a:lnTo>
                    <a:cubicBezTo>
                      <a:pt x="428309" y="274865"/>
                      <a:pt x="430141" y="271741"/>
                      <a:pt x="430146" y="268350"/>
                    </a:cubicBezTo>
                    <a:lnTo>
                      <a:pt x="430146" y="166852"/>
                    </a:lnTo>
                    <a:close/>
                    <a:moveTo>
                      <a:pt x="205440" y="387799"/>
                    </a:moveTo>
                    <a:lnTo>
                      <a:pt x="161458" y="414113"/>
                    </a:lnTo>
                    <a:lnTo>
                      <a:pt x="70109" y="358383"/>
                    </a:lnTo>
                    <a:lnTo>
                      <a:pt x="70109" y="297108"/>
                    </a:lnTo>
                    <a:cubicBezTo>
                      <a:pt x="70122" y="293737"/>
                      <a:pt x="68329" y="290617"/>
                      <a:pt x="65410" y="288932"/>
                    </a:cubicBezTo>
                    <a:lnTo>
                      <a:pt x="48682" y="279534"/>
                    </a:lnTo>
                    <a:lnTo>
                      <a:pt x="96611" y="279534"/>
                    </a:lnTo>
                    <a:lnTo>
                      <a:pt x="96611" y="350583"/>
                    </a:lnTo>
                    <a:cubicBezTo>
                      <a:pt x="96611" y="355773"/>
                      <a:pt x="100819" y="359981"/>
                      <a:pt x="106009" y="359981"/>
                    </a:cubicBezTo>
                    <a:lnTo>
                      <a:pt x="136835" y="359981"/>
                    </a:lnTo>
                    <a:cubicBezTo>
                      <a:pt x="142025" y="372998"/>
                      <a:pt x="156786" y="379343"/>
                      <a:pt x="169803" y="374153"/>
                    </a:cubicBezTo>
                    <a:cubicBezTo>
                      <a:pt x="182820" y="368962"/>
                      <a:pt x="189165" y="354202"/>
                      <a:pt x="183975" y="341185"/>
                    </a:cubicBezTo>
                    <a:cubicBezTo>
                      <a:pt x="178785" y="328167"/>
                      <a:pt x="164024" y="321822"/>
                      <a:pt x="151007" y="327013"/>
                    </a:cubicBezTo>
                    <a:cubicBezTo>
                      <a:pt x="144538" y="329592"/>
                      <a:pt x="139414" y="334716"/>
                      <a:pt x="136835" y="341185"/>
                    </a:cubicBezTo>
                    <a:lnTo>
                      <a:pt x="115407" y="341185"/>
                    </a:lnTo>
                    <a:lnTo>
                      <a:pt x="115407" y="270136"/>
                    </a:lnTo>
                    <a:cubicBezTo>
                      <a:pt x="115407" y="264946"/>
                      <a:pt x="111200" y="260738"/>
                      <a:pt x="106009" y="260738"/>
                    </a:cubicBezTo>
                    <a:lnTo>
                      <a:pt x="18796" y="260738"/>
                    </a:lnTo>
                    <a:lnTo>
                      <a:pt x="18796" y="172303"/>
                    </a:lnTo>
                    <a:lnTo>
                      <a:pt x="65786" y="145894"/>
                    </a:lnTo>
                    <a:cubicBezTo>
                      <a:pt x="68705" y="144209"/>
                      <a:pt x="70498" y="141089"/>
                      <a:pt x="70485" y="137718"/>
                    </a:cubicBezTo>
                    <a:lnTo>
                      <a:pt x="70485" y="115163"/>
                    </a:lnTo>
                    <a:lnTo>
                      <a:pt x="84770" y="115163"/>
                    </a:lnTo>
                    <a:lnTo>
                      <a:pt x="84770" y="164126"/>
                    </a:lnTo>
                    <a:cubicBezTo>
                      <a:pt x="71753" y="169317"/>
                      <a:pt x="65408" y="184077"/>
                      <a:pt x="70598" y="197095"/>
                    </a:cubicBezTo>
                    <a:cubicBezTo>
                      <a:pt x="75788" y="210112"/>
                      <a:pt x="90549" y="216457"/>
                      <a:pt x="103566" y="211267"/>
                    </a:cubicBezTo>
                    <a:cubicBezTo>
                      <a:pt x="116583" y="206076"/>
                      <a:pt x="122928" y="191316"/>
                      <a:pt x="117738" y="178299"/>
                    </a:cubicBezTo>
                    <a:cubicBezTo>
                      <a:pt x="115159" y="171830"/>
                      <a:pt x="110035" y="166706"/>
                      <a:pt x="103566" y="164126"/>
                    </a:cubicBezTo>
                    <a:lnTo>
                      <a:pt x="103566" y="115163"/>
                    </a:lnTo>
                    <a:lnTo>
                      <a:pt x="128283" y="115163"/>
                    </a:lnTo>
                    <a:cubicBezTo>
                      <a:pt x="133473" y="128180"/>
                      <a:pt x="148233" y="134525"/>
                      <a:pt x="161251" y="129335"/>
                    </a:cubicBezTo>
                    <a:cubicBezTo>
                      <a:pt x="174268" y="124145"/>
                      <a:pt x="180613" y="109384"/>
                      <a:pt x="175423" y="96367"/>
                    </a:cubicBezTo>
                    <a:cubicBezTo>
                      <a:pt x="170232" y="83349"/>
                      <a:pt x="155472" y="77004"/>
                      <a:pt x="142455" y="82195"/>
                    </a:cubicBezTo>
                    <a:cubicBezTo>
                      <a:pt x="135986" y="84774"/>
                      <a:pt x="130862" y="89898"/>
                      <a:pt x="128283" y="96367"/>
                    </a:cubicBezTo>
                    <a:lnTo>
                      <a:pt x="70109" y="96367"/>
                    </a:lnTo>
                    <a:lnTo>
                      <a:pt x="70109" y="76443"/>
                    </a:lnTo>
                    <a:lnTo>
                      <a:pt x="161458" y="20807"/>
                    </a:lnTo>
                    <a:lnTo>
                      <a:pt x="205440" y="47027"/>
                    </a:lnTo>
                    <a:lnTo>
                      <a:pt x="205440" y="159803"/>
                    </a:lnTo>
                    <a:lnTo>
                      <a:pt x="152624" y="159803"/>
                    </a:lnTo>
                    <a:cubicBezTo>
                      <a:pt x="147433" y="159803"/>
                      <a:pt x="143226" y="164011"/>
                      <a:pt x="143226" y="169201"/>
                    </a:cubicBezTo>
                    <a:lnTo>
                      <a:pt x="143226" y="235551"/>
                    </a:lnTo>
                    <a:cubicBezTo>
                      <a:pt x="130208" y="240742"/>
                      <a:pt x="123863" y="255502"/>
                      <a:pt x="129053" y="268519"/>
                    </a:cubicBezTo>
                    <a:cubicBezTo>
                      <a:pt x="134244" y="281537"/>
                      <a:pt x="149004" y="287882"/>
                      <a:pt x="162022" y="282691"/>
                    </a:cubicBezTo>
                    <a:cubicBezTo>
                      <a:pt x="175039" y="277501"/>
                      <a:pt x="181384" y="262741"/>
                      <a:pt x="176194" y="249723"/>
                    </a:cubicBezTo>
                    <a:cubicBezTo>
                      <a:pt x="173614" y="243255"/>
                      <a:pt x="168490" y="238130"/>
                      <a:pt x="162022" y="235551"/>
                    </a:cubicBezTo>
                    <a:lnTo>
                      <a:pt x="162022" y="178505"/>
                    </a:lnTo>
                    <a:lnTo>
                      <a:pt x="205440" y="178505"/>
                    </a:lnTo>
                    <a:lnTo>
                      <a:pt x="205440" y="217883"/>
                    </a:lnTo>
                    <a:lnTo>
                      <a:pt x="205440" y="217883"/>
                    </a:lnTo>
                    <a:close/>
                    <a:moveTo>
                      <a:pt x="153845" y="350207"/>
                    </a:moveTo>
                    <a:cubicBezTo>
                      <a:pt x="153412" y="346600"/>
                      <a:pt x="155985" y="343324"/>
                      <a:pt x="159592" y="342890"/>
                    </a:cubicBezTo>
                    <a:cubicBezTo>
                      <a:pt x="163199" y="342457"/>
                      <a:pt x="166475" y="345030"/>
                      <a:pt x="166908" y="348637"/>
                    </a:cubicBezTo>
                    <a:cubicBezTo>
                      <a:pt x="166971" y="349158"/>
                      <a:pt x="166971" y="349685"/>
                      <a:pt x="166908" y="350207"/>
                    </a:cubicBezTo>
                    <a:cubicBezTo>
                      <a:pt x="167342" y="353814"/>
                      <a:pt x="164769" y="357090"/>
                      <a:pt x="161162" y="357523"/>
                    </a:cubicBezTo>
                    <a:cubicBezTo>
                      <a:pt x="157554" y="357957"/>
                      <a:pt x="154279" y="355384"/>
                      <a:pt x="153845" y="351777"/>
                    </a:cubicBezTo>
                    <a:cubicBezTo>
                      <a:pt x="153783" y="351255"/>
                      <a:pt x="153783" y="350728"/>
                      <a:pt x="153845" y="350207"/>
                    </a:cubicBezTo>
                    <a:close/>
                    <a:moveTo>
                      <a:pt x="100371" y="187621"/>
                    </a:moveTo>
                    <a:cubicBezTo>
                      <a:pt x="100423" y="191254"/>
                      <a:pt x="97520" y="194241"/>
                      <a:pt x="93887" y="194293"/>
                    </a:cubicBezTo>
                    <a:cubicBezTo>
                      <a:pt x="90254" y="194345"/>
                      <a:pt x="87267" y="191442"/>
                      <a:pt x="87215" y="187809"/>
                    </a:cubicBezTo>
                    <a:cubicBezTo>
                      <a:pt x="87163" y="184177"/>
                      <a:pt x="90066" y="181189"/>
                      <a:pt x="93699" y="181137"/>
                    </a:cubicBezTo>
                    <a:cubicBezTo>
                      <a:pt x="93730" y="181137"/>
                      <a:pt x="93761" y="181137"/>
                      <a:pt x="93792" y="181137"/>
                    </a:cubicBezTo>
                    <a:cubicBezTo>
                      <a:pt x="97389" y="181136"/>
                      <a:pt x="100319" y="184025"/>
                      <a:pt x="100371" y="187621"/>
                    </a:cubicBezTo>
                    <a:close/>
                    <a:moveTo>
                      <a:pt x="144917" y="105765"/>
                    </a:moveTo>
                    <a:cubicBezTo>
                      <a:pt x="144484" y="102158"/>
                      <a:pt x="147057" y="98882"/>
                      <a:pt x="150664" y="98448"/>
                    </a:cubicBezTo>
                    <a:cubicBezTo>
                      <a:pt x="154271" y="98015"/>
                      <a:pt x="157547" y="100588"/>
                      <a:pt x="157980" y="104195"/>
                    </a:cubicBezTo>
                    <a:cubicBezTo>
                      <a:pt x="158043" y="104716"/>
                      <a:pt x="158043" y="105243"/>
                      <a:pt x="157980" y="105765"/>
                    </a:cubicBezTo>
                    <a:cubicBezTo>
                      <a:pt x="158414" y="109372"/>
                      <a:pt x="155841" y="112648"/>
                      <a:pt x="152234" y="113081"/>
                    </a:cubicBezTo>
                    <a:cubicBezTo>
                      <a:pt x="148626" y="113515"/>
                      <a:pt x="145351" y="110942"/>
                      <a:pt x="144917" y="107335"/>
                    </a:cubicBezTo>
                    <a:cubicBezTo>
                      <a:pt x="144855" y="106813"/>
                      <a:pt x="144855" y="106286"/>
                      <a:pt x="144917" y="105765"/>
                    </a:cubicBezTo>
                    <a:close/>
                    <a:moveTo>
                      <a:pt x="159202" y="259046"/>
                    </a:moveTo>
                    <a:cubicBezTo>
                      <a:pt x="159202" y="262680"/>
                      <a:pt x="156257" y="265625"/>
                      <a:pt x="152624" y="265625"/>
                    </a:cubicBezTo>
                    <a:cubicBezTo>
                      <a:pt x="148990" y="265625"/>
                      <a:pt x="146045" y="262680"/>
                      <a:pt x="146045" y="259046"/>
                    </a:cubicBezTo>
                    <a:cubicBezTo>
                      <a:pt x="146045" y="255413"/>
                      <a:pt x="148990" y="252468"/>
                      <a:pt x="152624" y="252468"/>
                    </a:cubicBezTo>
                    <a:cubicBezTo>
                      <a:pt x="156257" y="252468"/>
                      <a:pt x="159202" y="255413"/>
                      <a:pt x="159202" y="259046"/>
                    </a:cubicBezTo>
                    <a:close/>
                    <a:moveTo>
                      <a:pt x="364267" y="288932"/>
                    </a:moveTo>
                    <a:cubicBezTo>
                      <a:pt x="361347" y="290617"/>
                      <a:pt x="359554" y="293737"/>
                      <a:pt x="359568" y="297108"/>
                    </a:cubicBezTo>
                    <a:lnTo>
                      <a:pt x="359568" y="358383"/>
                    </a:lnTo>
                    <a:lnTo>
                      <a:pt x="279121" y="407441"/>
                    </a:lnTo>
                    <a:lnTo>
                      <a:pt x="279121" y="340339"/>
                    </a:lnTo>
                    <a:lnTo>
                      <a:pt x="297071" y="340339"/>
                    </a:lnTo>
                    <a:cubicBezTo>
                      <a:pt x="302261" y="353356"/>
                      <a:pt x="317021" y="359701"/>
                      <a:pt x="330039" y="354511"/>
                    </a:cubicBezTo>
                    <a:cubicBezTo>
                      <a:pt x="343056" y="349321"/>
                      <a:pt x="349401" y="334560"/>
                      <a:pt x="344211" y="321543"/>
                    </a:cubicBezTo>
                    <a:cubicBezTo>
                      <a:pt x="339021" y="308526"/>
                      <a:pt x="324260" y="302181"/>
                      <a:pt x="311243" y="307371"/>
                    </a:cubicBezTo>
                    <a:cubicBezTo>
                      <a:pt x="304774" y="309950"/>
                      <a:pt x="299650" y="315074"/>
                      <a:pt x="297071" y="321543"/>
                    </a:cubicBezTo>
                    <a:lnTo>
                      <a:pt x="269723" y="321543"/>
                    </a:lnTo>
                    <a:cubicBezTo>
                      <a:pt x="264532" y="321543"/>
                      <a:pt x="260325" y="325751"/>
                      <a:pt x="260325" y="330941"/>
                    </a:cubicBezTo>
                    <a:lnTo>
                      <a:pt x="260325" y="409414"/>
                    </a:lnTo>
                    <a:lnTo>
                      <a:pt x="224236" y="387799"/>
                    </a:lnTo>
                    <a:lnTo>
                      <a:pt x="224236" y="217883"/>
                    </a:lnTo>
                    <a:lnTo>
                      <a:pt x="224236" y="217883"/>
                    </a:lnTo>
                    <a:lnTo>
                      <a:pt x="224236" y="137624"/>
                    </a:lnTo>
                    <a:lnTo>
                      <a:pt x="253088" y="137624"/>
                    </a:lnTo>
                    <a:lnTo>
                      <a:pt x="253088" y="159239"/>
                    </a:lnTo>
                    <a:cubicBezTo>
                      <a:pt x="240071" y="164430"/>
                      <a:pt x="233726" y="179190"/>
                      <a:pt x="238916" y="192208"/>
                    </a:cubicBezTo>
                    <a:cubicBezTo>
                      <a:pt x="244106" y="205225"/>
                      <a:pt x="258867" y="211570"/>
                      <a:pt x="271884" y="206380"/>
                    </a:cubicBezTo>
                    <a:cubicBezTo>
                      <a:pt x="284902" y="201189"/>
                      <a:pt x="291247" y="186429"/>
                      <a:pt x="286056" y="173412"/>
                    </a:cubicBezTo>
                    <a:cubicBezTo>
                      <a:pt x="283477" y="166943"/>
                      <a:pt x="278353" y="161819"/>
                      <a:pt x="271884" y="159239"/>
                    </a:cubicBezTo>
                    <a:lnTo>
                      <a:pt x="271884" y="137624"/>
                    </a:lnTo>
                    <a:lnTo>
                      <a:pt x="301582" y="137624"/>
                    </a:lnTo>
                    <a:cubicBezTo>
                      <a:pt x="306772" y="137624"/>
                      <a:pt x="310980" y="133416"/>
                      <a:pt x="310980" y="128226"/>
                    </a:cubicBezTo>
                    <a:lnTo>
                      <a:pt x="310980" y="109430"/>
                    </a:lnTo>
                    <a:cubicBezTo>
                      <a:pt x="323997" y="104240"/>
                      <a:pt x="330342" y="89479"/>
                      <a:pt x="325152" y="76462"/>
                    </a:cubicBezTo>
                    <a:cubicBezTo>
                      <a:pt x="319962" y="63445"/>
                      <a:pt x="305201" y="57100"/>
                      <a:pt x="292184" y="62290"/>
                    </a:cubicBezTo>
                    <a:cubicBezTo>
                      <a:pt x="279166" y="67480"/>
                      <a:pt x="272821" y="82241"/>
                      <a:pt x="278012" y="95258"/>
                    </a:cubicBezTo>
                    <a:cubicBezTo>
                      <a:pt x="280591" y="101727"/>
                      <a:pt x="285715" y="106851"/>
                      <a:pt x="292184" y="109430"/>
                    </a:cubicBezTo>
                    <a:lnTo>
                      <a:pt x="292184" y="118828"/>
                    </a:lnTo>
                    <a:lnTo>
                      <a:pt x="224236" y="118828"/>
                    </a:lnTo>
                    <a:lnTo>
                      <a:pt x="224236" y="47027"/>
                    </a:lnTo>
                    <a:lnTo>
                      <a:pt x="268219" y="20713"/>
                    </a:lnTo>
                    <a:lnTo>
                      <a:pt x="359568" y="76443"/>
                    </a:lnTo>
                    <a:lnTo>
                      <a:pt x="359568" y="137812"/>
                    </a:lnTo>
                    <a:cubicBezTo>
                      <a:pt x="359554" y="141183"/>
                      <a:pt x="361347" y="144303"/>
                      <a:pt x="364267" y="145988"/>
                    </a:cubicBezTo>
                    <a:lnTo>
                      <a:pt x="411257" y="172397"/>
                    </a:lnTo>
                    <a:lnTo>
                      <a:pt x="411257" y="204068"/>
                    </a:lnTo>
                    <a:lnTo>
                      <a:pt x="321036" y="204068"/>
                    </a:lnTo>
                    <a:cubicBezTo>
                      <a:pt x="315845" y="204068"/>
                      <a:pt x="311638" y="208276"/>
                      <a:pt x="311638" y="213466"/>
                    </a:cubicBezTo>
                    <a:lnTo>
                      <a:pt x="311638" y="260456"/>
                    </a:lnTo>
                    <a:lnTo>
                      <a:pt x="288519" y="260456"/>
                    </a:lnTo>
                    <a:cubicBezTo>
                      <a:pt x="284747" y="250782"/>
                      <a:pt x="275406" y="244431"/>
                      <a:pt x="265024" y="244479"/>
                    </a:cubicBezTo>
                    <a:cubicBezTo>
                      <a:pt x="251010" y="244438"/>
                      <a:pt x="239616" y="255765"/>
                      <a:pt x="239574" y="269779"/>
                    </a:cubicBezTo>
                    <a:cubicBezTo>
                      <a:pt x="239533" y="283793"/>
                      <a:pt x="250860" y="295187"/>
                      <a:pt x="264874" y="295228"/>
                    </a:cubicBezTo>
                    <a:cubicBezTo>
                      <a:pt x="275287" y="295259"/>
                      <a:pt x="284662" y="288925"/>
                      <a:pt x="288519" y="279252"/>
                    </a:cubicBezTo>
                    <a:lnTo>
                      <a:pt x="320660" y="279252"/>
                    </a:lnTo>
                    <a:cubicBezTo>
                      <a:pt x="325850" y="279252"/>
                      <a:pt x="330058" y="275044"/>
                      <a:pt x="330058" y="269854"/>
                    </a:cubicBezTo>
                    <a:lnTo>
                      <a:pt x="330058" y="222864"/>
                    </a:lnTo>
                    <a:lnTo>
                      <a:pt x="410881" y="222864"/>
                    </a:lnTo>
                    <a:lnTo>
                      <a:pt x="410881" y="262524"/>
                    </a:lnTo>
                    <a:close/>
                    <a:moveTo>
                      <a:pt x="313987" y="330941"/>
                    </a:moveTo>
                    <a:cubicBezTo>
                      <a:pt x="313987" y="327308"/>
                      <a:pt x="316933" y="324362"/>
                      <a:pt x="320566" y="324362"/>
                    </a:cubicBezTo>
                    <a:cubicBezTo>
                      <a:pt x="324199" y="324362"/>
                      <a:pt x="327144" y="327308"/>
                      <a:pt x="327144" y="330941"/>
                    </a:cubicBezTo>
                    <a:cubicBezTo>
                      <a:pt x="327144" y="334574"/>
                      <a:pt x="324199" y="337520"/>
                      <a:pt x="320566" y="337520"/>
                    </a:cubicBezTo>
                    <a:cubicBezTo>
                      <a:pt x="316933" y="337520"/>
                      <a:pt x="313987" y="334574"/>
                      <a:pt x="313987" y="330941"/>
                    </a:cubicBezTo>
                    <a:close/>
                    <a:moveTo>
                      <a:pt x="269065" y="182828"/>
                    </a:moveTo>
                    <a:cubicBezTo>
                      <a:pt x="269065" y="186462"/>
                      <a:pt x="266119" y="189407"/>
                      <a:pt x="262486" y="189407"/>
                    </a:cubicBezTo>
                    <a:cubicBezTo>
                      <a:pt x="258853" y="189407"/>
                      <a:pt x="255908" y="186462"/>
                      <a:pt x="255908" y="182828"/>
                    </a:cubicBezTo>
                    <a:cubicBezTo>
                      <a:pt x="255908" y="179195"/>
                      <a:pt x="258853" y="176250"/>
                      <a:pt x="262486" y="176250"/>
                    </a:cubicBezTo>
                    <a:cubicBezTo>
                      <a:pt x="266119" y="176250"/>
                      <a:pt x="269065" y="179195"/>
                      <a:pt x="269065" y="182828"/>
                    </a:cubicBezTo>
                    <a:close/>
                    <a:moveTo>
                      <a:pt x="295003" y="85841"/>
                    </a:moveTo>
                    <a:cubicBezTo>
                      <a:pt x="295003" y="82208"/>
                      <a:pt x="297949" y="79263"/>
                      <a:pt x="301582" y="79263"/>
                    </a:cubicBezTo>
                    <a:cubicBezTo>
                      <a:pt x="305215" y="79263"/>
                      <a:pt x="308160" y="82208"/>
                      <a:pt x="308160" y="85841"/>
                    </a:cubicBezTo>
                    <a:cubicBezTo>
                      <a:pt x="308160" y="89474"/>
                      <a:pt x="305215" y="92420"/>
                      <a:pt x="301582" y="92420"/>
                    </a:cubicBezTo>
                    <a:cubicBezTo>
                      <a:pt x="297949" y="92420"/>
                      <a:pt x="295003" y="89474"/>
                      <a:pt x="295003" y="85841"/>
                    </a:cubicBezTo>
                    <a:close/>
                    <a:moveTo>
                      <a:pt x="271226" y="270136"/>
                    </a:moveTo>
                    <a:cubicBezTo>
                      <a:pt x="271226" y="273769"/>
                      <a:pt x="268281" y="276715"/>
                      <a:pt x="264648" y="276715"/>
                    </a:cubicBezTo>
                    <a:cubicBezTo>
                      <a:pt x="261014" y="276715"/>
                      <a:pt x="258069" y="273769"/>
                      <a:pt x="258069" y="270136"/>
                    </a:cubicBezTo>
                    <a:cubicBezTo>
                      <a:pt x="258069" y="266503"/>
                      <a:pt x="261014" y="263557"/>
                      <a:pt x="264648" y="263557"/>
                    </a:cubicBezTo>
                    <a:cubicBezTo>
                      <a:pt x="268281" y="263557"/>
                      <a:pt x="271226" y="266503"/>
                      <a:pt x="271226" y="270136"/>
                    </a:cubicBezTo>
                    <a:close/>
                  </a:path>
                </a:pathLst>
              </a:custGeom>
              <a:solidFill>
                <a:schemeClr val="tx1"/>
              </a:solidFill>
              <a:ln w="933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Amazon Ember"/>
                  <a:ea typeface="+mn-ea"/>
                  <a:cs typeface="+mn-cs"/>
                </a:endParaRPr>
              </a:p>
            </p:txBody>
          </p:sp>
          <p:sp>
            <p:nvSpPr>
              <p:cNvPr id="51" name="TextBox 50">
                <a:extLst>
                  <a:ext uri="{FF2B5EF4-FFF2-40B4-BE49-F238E27FC236}">
                    <a16:creationId xmlns:a16="http://schemas.microsoft.com/office/drawing/2014/main" id="{66F64E36-8ECF-40B3-8A7C-0C3D1022CE80}"/>
                  </a:ext>
                </a:extLst>
              </p:cNvPr>
              <p:cNvSpPr txBox="1"/>
              <p:nvPr/>
            </p:nvSpPr>
            <p:spPr>
              <a:xfrm>
                <a:off x="7490386" y="2116818"/>
                <a:ext cx="92085" cy="55250"/>
              </a:xfrm>
              <a:prstGeom prst="rect">
                <a:avLst/>
              </a:prstGeom>
              <a:noFill/>
            </p:spPr>
            <p:txBody>
              <a:bodyPr wrap="none" lIns="0" tIns="0" rIns="0" bIns="0"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00" b="0" i="0" u="none" strike="noStrike" kern="1200" cap="none" spc="0" normalizeH="0" baseline="0" noProof="0" dirty="0">
                    <a:ln>
                      <a:noFill/>
                    </a:ln>
                    <a:solidFill>
                      <a:srgbClr val="FFFFFF"/>
                    </a:solidFill>
                    <a:effectLst/>
                    <a:uLnTx/>
                    <a:uFillTx/>
                    <a:latin typeface="Amazon Ember"/>
                    <a:ea typeface="+mn-ea"/>
                    <a:cs typeface="+mn-cs"/>
                  </a:rPr>
                  <a:t>GPU</a:t>
                </a:r>
              </a:p>
            </p:txBody>
          </p:sp>
        </p:grpSp>
        <p:grpSp>
          <p:nvGrpSpPr>
            <p:cNvPr id="53" name="Group 52">
              <a:extLst>
                <a:ext uri="{FF2B5EF4-FFF2-40B4-BE49-F238E27FC236}">
                  <a16:creationId xmlns:a16="http://schemas.microsoft.com/office/drawing/2014/main" id="{6F3EBBF6-E30E-483A-9344-42B9D803473F}"/>
                </a:ext>
              </a:extLst>
            </p:cNvPr>
            <p:cNvGrpSpPr/>
            <p:nvPr/>
          </p:nvGrpSpPr>
          <p:grpSpPr>
            <a:xfrm>
              <a:off x="7608381" y="2293032"/>
              <a:ext cx="100519" cy="167558"/>
              <a:chOff x="7468680" y="1946200"/>
              <a:chExt cx="135499" cy="225868"/>
            </a:xfrm>
          </p:grpSpPr>
          <p:sp>
            <p:nvSpPr>
              <p:cNvPr id="54" name="Freeform: Shape 53">
                <a:extLst>
                  <a:ext uri="{FF2B5EF4-FFF2-40B4-BE49-F238E27FC236}">
                    <a16:creationId xmlns:a16="http://schemas.microsoft.com/office/drawing/2014/main" id="{2D149B92-3FEE-4857-99CE-C85D7D9115A2}"/>
                  </a:ext>
                </a:extLst>
              </p:cNvPr>
              <p:cNvSpPr/>
              <p:nvPr/>
            </p:nvSpPr>
            <p:spPr>
              <a:xfrm>
                <a:off x="7468680" y="1946200"/>
                <a:ext cx="135499" cy="137020"/>
              </a:xfrm>
              <a:custGeom>
                <a:avLst/>
                <a:gdLst>
                  <a:gd name="connsiteX0" fmla="*/ 429677 w 430146"/>
                  <a:gd name="connsiteY0" fmla="*/ 166852 h 434976"/>
                  <a:gd name="connsiteX1" fmla="*/ 424884 w 430146"/>
                  <a:gd name="connsiteY1" fmla="*/ 158676 h 434976"/>
                  <a:gd name="connsiteX2" fmla="*/ 377894 w 430146"/>
                  <a:gd name="connsiteY2" fmla="*/ 132267 h 434976"/>
                  <a:gd name="connsiteX3" fmla="*/ 377894 w 430146"/>
                  <a:gd name="connsiteY3" fmla="*/ 71086 h 434976"/>
                  <a:gd name="connsiteX4" fmla="*/ 373383 w 430146"/>
                  <a:gd name="connsiteY4" fmla="*/ 63098 h 434976"/>
                  <a:gd name="connsiteX5" fmla="*/ 273106 w 430146"/>
                  <a:gd name="connsiteY5" fmla="*/ 1729 h 434976"/>
                  <a:gd name="connsiteX6" fmla="*/ 263708 w 430146"/>
                  <a:gd name="connsiteY6" fmla="*/ 1729 h 434976"/>
                  <a:gd name="connsiteX7" fmla="*/ 214838 w 430146"/>
                  <a:gd name="connsiteY7" fmla="*/ 30769 h 434976"/>
                  <a:gd name="connsiteX8" fmla="*/ 166251 w 430146"/>
                  <a:gd name="connsiteY8" fmla="*/ 1259 h 434976"/>
                  <a:gd name="connsiteX9" fmla="*/ 156853 w 430146"/>
                  <a:gd name="connsiteY9" fmla="*/ 1259 h 434976"/>
                  <a:gd name="connsiteX10" fmla="*/ 55824 w 430146"/>
                  <a:gd name="connsiteY10" fmla="*/ 63098 h 434976"/>
                  <a:gd name="connsiteX11" fmla="*/ 51313 w 430146"/>
                  <a:gd name="connsiteY11" fmla="*/ 71086 h 434976"/>
                  <a:gd name="connsiteX12" fmla="*/ 51313 w 430146"/>
                  <a:gd name="connsiteY12" fmla="*/ 132267 h 434976"/>
                  <a:gd name="connsiteX13" fmla="*/ 4793 w 430146"/>
                  <a:gd name="connsiteY13" fmla="*/ 158676 h 434976"/>
                  <a:gd name="connsiteX14" fmla="*/ 0 w 430146"/>
                  <a:gd name="connsiteY14" fmla="*/ 166852 h 434976"/>
                  <a:gd name="connsiteX15" fmla="*/ 0 w 430146"/>
                  <a:gd name="connsiteY15" fmla="*/ 267974 h 434976"/>
                  <a:gd name="connsiteX16" fmla="*/ 4793 w 430146"/>
                  <a:gd name="connsiteY16" fmla="*/ 276151 h 434976"/>
                  <a:gd name="connsiteX17" fmla="*/ 51313 w 430146"/>
                  <a:gd name="connsiteY17" fmla="*/ 302559 h 434976"/>
                  <a:gd name="connsiteX18" fmla="*/ 51313 w 430146"/>
                  <a:gd name="connsiteY18" fmla="*/ 363740 h 434976"/>
                  <a:gd name="connsiteX19" fmla="*/ 55824 w 430146"/>
                  <a:gd name="connsiteY19" fmla="*/ 371728 h 434976"/>
                  <a:gd name="connsiteX20" fmla="*/ 156477 w 430146"/>
                  <a:gd name="connsiteY20" fmla="*/ 433567 h 434976"/>
                  <a:gd name="connsiteX21" fmla="*/ 161364 w 430146"/>
                  <a:gd name="connsiteY21" fmla="*/ 434977 h 434976"/>
                  <a:gd name="connsiteX22" fmla="*/ 166251 w 430146"/>
                  <a:gd name="connsiteY22" fmla="*/ 433661 h 434976"/>
                  <a:gd name="connsiteX23" fmla="*/ 214838 w 430146"/>
                  <a:gd name="connsiteY23" fmla="*/ 404057 h 434976"/>
                  <a:gd name="connsiteX24" fmla="*/ 263426 w 430146"/>
                  <a:gd name="connsiteY24" fmla="*/ 433567 h 434976"/>
                  <a:gd name="connsiteX25" fmla="*/ 268313 w 430146"/>
                  <a:gd name="connsiteY25" fmla="*/ 434883 h 434976"/>
                  <a:gd name="connsiteX26" fmla="*/ 273200 w 430146"/>
                  <a:gd name="connsiteY26" fmla="*/ 433473 h 434976"/>
                  <a:gd name="connsiteX27" fmla="*/ 373852 w 430146"/>
                  <a:gd name="connsiteY27" fmla="*/ 372104 h 434976"/>
                  <a:gd name="connsiteX28" fmla="*/ 378363 w 430146"/>
                  <a:gd name="connsiteY28" fmla="*/ 364116 h 434976"/>
                  <a:gd name="connsiteX29" fmla="*/ 378364 w 430146"/>
                  <a:gd name="connsiteY29" fmla="*/ 303029 h 434976"/>
                  <a:gd name="connsiteX30" fmla="*/ 425354 w 430146"/>
                  <a:gd name="connsiteY30" fmla="*/ 276527 h 434976"/>
                  <a:gd name="connsiteX31" fmla="*/ 430146 w 430146"/>
                  <a:gd name="connsiteY31" fmla="*/ 268350 h 434976"/>
                  <a:gd name="connsiteX32" fmla="*/ 430146 w 430146"/>
                  <a:gd name="connsiteY32" fmla="*/ 166852 h 434976"/>
                  <a:gd name="connsiteX33" fmla="*/ 205440 w 430146"/>
                  <a:gd name="connsiteY33" fmla="*/ 387799 h 434976"/>
                  <a:gd name="connsiteX34" fmla="*/ 161458 w 430146"/>
                  <a:gd name="connsiteY34" fmla="*/ 414113 h 434976"/>
                  <a:gd name="connsiteX35" fmla="*/ 70109 w 430146"/>
                  <a:gd name="connsiteY35" fmla="*/ 358383 h 434976"/>
                  <a:gd name="connsiteX36" fmla="*/ 70109 w 430146"/>
                  <a:gd name="connsiteY36" fmla="*/ 297108 h 434976"/>
                  <a:gd name="connsiteX37" fmla="*/ 65410 w 430146"/>
                  <a:gd name="connsiteY37" fmla="*/ 288932 h 434976"/>
                  <a:gd name="connsiteX38" fmla="*/ 48682 w 430146"/>
                  <a:gd name="connsiteY38" fmla="*/ 279534 h 434976"/>
                  <a:gd name="connsiteX39" fmla="*/ 96611 w 430146"/>
                  <a:gd name="connsiteY39" fmla="*/ 279534 h 434976"/>
                  <a:gd name="connsiteX40" fmla="*/ 96611 w 430146"/>
                  <a:gd name="connsiteY40" fmla="*/ 350583 h 434976"/>
                  <a:gd name="connsiteX41" fmla="*/ 106009 w 430146"/>
                  <a:gd name="connsiteY41" fmla="*/ 359981 h 434976"/>
                  <a:gd name="connsiteX42" fmla="*/ 136835 w 430146"/>
                  <a:gd name="connsiteY42" fmla="*/ 359981 h 434976"/>
                  <a:gd name="connsiteX43" fmla="*/ 169803 w 430146"/>
                  <a:gd name="connsiteY43" fmla="*/ 374153 h 434976"/>
                  <a:gd name="connsiteX44" fmla="*/ 183975 w 430146"/>
                  <a:gd name="connsiteY44" fmla="*/ 341185 h 434976"/>
                  <a:gd name="connsiteX45" fmla="*/ 151007 w 430146"/>
                  <a:gd name="connsiteY45" fmla="*/ 327013 h 434976"/>
                  <a:gd name="connsiteX46" fmla="*/ 136835 w 430146"/>
                  <a:gd name="connsiteY46" fmla="*/ 341185 h 434976"/>
                  <a:gd name="connsiteX47" fmla="*/ 115407 w 430146"/>
                  <a:gd name="connsiteY47" fmla="*/ 341185 h 434976"/>
                  <a:gd name="connsiteX48" fmla="*/ 115407 w 430146"/>
                  <a:gd name="connsiteY48" fmla="*/ 270136 h 434976"/>
                  <a:gd name="connsiteX49" fmla="*/ 106009 w 430146"/>
                  <a:gd name="connsiteY49" fmla="*/ 260738 h 434976"/>
                  <a:gd name="connsiteX50" fmla="*/ 18796 w 430146"/>
                  <a:gd name="connsiteY50" fmla="*/ 260738 h 434976"/>
                  <a:gd name="connsiteX51" fmla="*/ 18796 w 430146"/>
                  <a:gd name="connsiteY51" fmla="*/ 172303 h 434976"/>
                  <a:gd name="connsiteX52" fmla="*/ 65786 w 430146"/>
                  <a:gd name="connsiteY52" fmla="*/ 145894 h 434976"/>
                  <a:gd name="connsiteX53" fmla="*/ 70485 w 430146"/>
                  <a:gd name="connsiteY53" fmla="*/ 137718 h 434976"/>
                  <a:gd name="connsiteX54" fmla="*/ 70485 w 430146"/>
                  <a:gd name="connsiteY54" fmla="*/ 115163 h 434976"/>
                  <a:gd name="connsiteX55" fmla="*/ 84770 w 430146"/>
                  <a:gd name="connsiteY55" fmla="*/ 115163 h 434976"/>
                  <a:gd name="connsiteX56" fmla="*/ 84770 w 430146"/>
                  <a:gd name="connsiteY56" fmla="*/ 164126 h 434976"/>
                  <a:gd name="connsiteX57" fmla="*/ 70598 w 430146"/>
                  <a:gd name="connsiteY57" fmla="*/ 197095 h 434976"/>
                  <a:gd name="connsiteX58" fmla="*/ 103566 w 430146"/>
                  <a:gd name="connsiteY58" fmla="*/ 211267 h 434976"/>
                  <a:gd name="connsiteX59" fmla="*/ 117738 w 430146"/>
                  <a:gd name="connsiteY59" fmla="*/ 178299 h 434976"/>
                  <a:gd name="connsiteX60" fmla="*/ 103566 w 430146"/>
                  <a:gd name="connsiteY60" fmla="*/ 164126 h 434976"/>
                  <a:gd name="connsiteX61" fmla="*/ 103566 w 430146"/>
                  <a:gd name="connsiteY61" fmla="*/ 115163 h 434976"/>
                  <a:gd name="connsiteX62" fmla="*/ 128283 w 430146"/>
                  <a:gd name="connsiteY62" fmla="*/ 115163 h 434976"/>
                  <a:gd name="connsiteX63" fmla="*/ 161251 w 430146"/>
                  <a:gd name="connsiteY63" fmla="*/ 129335 h 434976"/>
                  <a:gd name="connsiteX64" fmla="*/ 175423 w 430146"/>
                  <a:gd name="connsiteY64" fmla="*/ 96367 h 434976"/>
                  <a:gd name="connsiteX65" fmla="*/ 142455 w 430146"/>
                  <a:gd name="connsiteY65" fmla="*/ 82195 h 434976"/>
                  <a:gd name="connsiteX66" fmla="*/ 128283 w 430146"/>
                  <a:gd name="connsiteY66" fmla="*/ 96367 h 434976"/>
                  <a:gd name="connsiteX67" fmla="*/ 70109 w 430146"/>
                  <a:gd name="connsiteY67" fmla="*/ 96367 h 434976"/>
                  <a:gd name="connsiteX68" fmla="*/ 70109 w 430146"/>
                  <a:gd name="connsiteY68" fmla="*/ 76443 h 434976"/>
                  <a:gd name="connsiteX69" fmla="*/ 161458 w 430146"/>
                  <a:gd name="connsiteY69" fmla="*/ 20807 h 434976"/>
                  <a:gd name="connsiteX70" fmla="*/ 205440 w 430146"/>
                  <a:gd name="connsiteY70" fmla="*/ 47027 h 434976"/>
                  <a:gd name="connsiteX71" fmla="*/ 205440 w 430146"/>
                  <a:gd name="connsiteY71" fmla="*/ 159803 h 434976"/>
                  <a:gd name="connsiteX72" fmla="*/ 152624 w 430146"/>
                  <a:gd name="connsiteY72" fmla="*/ 159803 h 434976"/>
                  <a:gd name="connsiteX73" fmla="*/ 143226 w 430146"/>
                  <a:gd name="connsiteY73" fmla="*/ 169201 h 434976"/>
                  <a:gd name="connsiteX74" fmla="*/ 143226 w 430146"/>
                  <a:gd name="connsiteY74" fmla="*/ 235551 h 434976"/>
                  <a:gd name="connsiteX75" fmla="*/ 129053 w 430146"/>
                  <a:gd name="connsiteY75" fmla="*/ 268519 h 434976"/>
                  <a:gd name="connsiteX76" fmla="*/ 162022 w 430146"/>
                  <a:gd name="connsiteY76" fmla="*/ 282691 h 434976"/>
                  <a:gd name="connsiteX77" fmla="*/ 176194 w 430146"/>
                  <a:gd name="connsiteY77" fmla="*/ 249723 h 434976"/>
                  <a:gd name="connsiteX78" fmla="*/ 162022 w 430146"/>
                  <a:gd name="connsiteY78" fmla="*/ 235551 h 434976"/>
                  <a:gd name="connsiteX79" fmla="*/ 162022 w 430146"/>
                  <a:gd name="connsiteY79" fmla="*/ 178505 h 434976"/>
                  <a:gd name="connsiteX80" fmla="*/ 205440 w 430146"/>
                  <a:gd name="connsiteY80" fmla="*/ 178505 h 434976"/>
                  <a:gd name="connsiteX81" fmla="*/ 205440 w 430146"/>
                  <a:gd name="connsiteY81" fmla="*/ 217883 h 434976"/>
                  <a:gd name="connsiteX82" fmla="*/ 205440 w 430146"/>
                  <a:gd name="connsiteY82" fmla="*/ 217883 h 434976"/>
                  <a:gd name="connsiteX83" fmla="*/ 153845 w 430146"/>
                  <a:gd name="connsiteY83" fmla="*/ 350207 h 434976"/>
                  <a:gd name="connsiteX84" fmla="*/ 159592 w 430146"/>
                  <a:gd name="connsiteY84" fmla="*/ 342890 h 434976"/>
                  <a:gd name="connsiteX85" fmla="*/ 166908 w 430146"/>
                  <a:gd name="connsiteY85" fmla="*/ 348637 h 434976"/>
                  <a:gd name="connsiteX86" fmla="*/ 166908 w 430146"/>
                  <a:gd name="connsiteY86" fmla="*/ 350207 h 434976"/>
                  <a:gd name="connsiteX87" fmla="*/ 161162 w 430146"/>
                  <a:gd name="connsiteY87" fmla="*/ 357523 h 434976"/>
                  <a:gd name="connsiteX88" fmla="*/ 153845 w 430146"/>
                  <a:gd name="connsiteY88" fmla="*/ 351777 h 434976"/>
                  <a:gd name="connsiteX89" fmla="*/ 153845 w 430146"/>
                  <a:gd name="connsiteY89" fmla="*/ 350207 h 434976"/>
                  <a:gd name="connsiteX90" fmla="*/ 100371 w 430146"/>
                  <a:gd name="connsiteY90" fmla="*/ 187621 h 434976"/>
                  <a:gd name="connsiteX91" fmla="*/ 93887 w 430146"/>
                  <a:gd name="connsiteY91" fmla="*/ 194293 h 434976"/>
                  <a:gd name="connsiteX92" fmla="*/ 87215 w 430146"/>
                  <a:gd name="connsiteY92" fmla="*/ 187809 h 434976"/>
                  <a:gd name="connsiteX93" fmla="*/ 93699 w 430146"/>
                  <a:gd name="connsiteY93" fmla="*/ 181137 h 434976"/>
                  <a:gd name="connsiteX94" fmla="*/ 93792 w 430146"/>
                  <a:gd name="connsiteY94" fmla="*/ 181137 h 434976"/>
                  <a:gd name="connsiteX95" fmla="*/ 100371 w 430146"/>
                  <a:gd name="connsiteY95" fmla="*/ 187621 h 434976"/>
                  <a:gd name="connsiteX96" fmla="*/ 144917 w 430146"/>
                  <a:gd name="connsiteY96" fmla="*/ 105765 h 434976"/>
                  <a:gd name="connsiteX97" fmla="*/ 150664 w 430146"/>
                  <a:gd name="connsiteY97" fmla="*/ 98448 h 434976"/>
                  <a:gd name="connsiteX98" fmla="*/ 157980 w 430146"/>
                  <a:gd name="connsiteY98" fmla="*/ 104195 h 434976"/>
                  <a:gd name="connsiteX99" fmla="*/ 157980 w 430146"/>
                  <a:gd name="connsiteY99" fmla="*/ 105765 h 434976"/>
                  <a:gd name="connsiteX100" fmla="*/ 152234 w 430146"/>
                  <a:gd name="connsiteY100" fmla="*/ 113081 h 434976"/>
                  <a:gd name="connsiteX101" fmla="*/ 144917 w 430146"/>
                  <a:gd name="connsiteY101" fmla="*/ 107335 h 434976"/>
                  <a:gd name="connsiteX102" fmla="*/ 144917 w 430146"/>
                  <a:gd name="connsiteY102" fmla="*/ 105765 h 434976"/>
                  <a:gd name="connsiteX103" fmla="*/ 159202 w 430146"/>
                  <a:gd name="connsiteY103" fmla="*/ 259046 h 434976"/>
                  <a:gd name="connsiteX104" fmla="*/ 152624 w 430146"/>
                  <a:gd name="connsiteY104" fmla="*/ 265625 h 434976"/>
                  <a:gd name="connsiteX105" fmla="*/ 146045 w 430146"/>
                  <a:gd name="connsiteY105" fmla="*/ 259046 h 434976"/>
                  <a:gd name="connsiteX106" fmla="*/ 152624 w 430146"/>
                  <a:gd name="connsiteY106" fmla="*/ 252468 h 434976"/>
                  <a:gd name="connsiteX107" fmla="*/ 159202 w 430146"/>
                  <a:gd name="connsiteY107" fmla="*/ 259046 h 434976"/>
                  <a:gd name="connsiteX108" fmla="*/ 364267 w 430146"/>
                  <a:gd name="connsiteY108" fmla="*/ 288932 h 434976"/>
                  <a:gd name="connsiteX109" fmla="*/ 359568 w 430146"/>
                  <a:gd name="connsiteY109" fmla="*/ 297108 h 434976"/>
                  <a:gd name="connsiteX110" fmla="*/ 359568 w 430146"/>
                  <a:gd name="connsiteY110" fmla="*/ 358383 h 434976"/>
                  <a:gd name="connsiteX111" fmla="*/ 279121 w 430146"/>
                  <a:gd name="connsiteY111" fmla="*/ 407441 h 434976"/>
                  <a:gd name="connsiteX112" fmla="*/ 279121 w 430146"/>
                  <a:gd name="connsiteY112" fmla="*/ 340339 h 434976"/>
                  <a:gd name="connsiteX113" fmla="*/ 297071 w 430146"/>
                  <a:gd name="connsiteY113" fmla="*/ 340339 h 434976"/>
                  <a:gd name="connsiteX114" fmla="*/ 330039 w 430146"/>
                  <a:gd name="connsiteY114" fmla="*/ 354511 h 434976"/>
                  <a:gd name="connsiteX115" fmla="*/ 344211 w 430146"/>
                  <a:gd name="connsiteY115" fmla="*/ 321543 h 434976"/>
                  <a:gd name="connsiteX116" fmla="*/ 311243 w 430146"/>
                  <a:gd name="connsiteY116" fmla="*/ 307371 h 434976"/>
                  <a:gd name="connsiteX117" fmla="*/ 297071 w 430146"/>
                  <a:gd name="connsiteY117" fmla="*/ 321543 h 434976"/>
                  <a:gd name="connsiteX118" fmla="*/ 269723 w 430146"/>
                  <a:gd name="connsiteY118" fmla="*/ 321543 h 434976"/>
                  <a:gd name="connsiteX119" fmla="*/ 260325 w 430146"/>
                  <a:gd name="connsiteY119" fmla="*/ 330941 h 434976"/>
                  <a:gd name="connsiteX120" fmla="*/ 260325 w 430146"/>
                  <a:gd name="connsiteY120" fmla="*/ 409414 h 434976"/>
                  <a:gd name="connsiteX121" fmla="*/ 224236 w 430146"/>
                  <a:gd name="connsiteY121" fmla="*/ 387799 h 434976"/>
                  <a:gd name="connsiteX122" fmla="*/ 224236 w 430146"/>
                  <a:gd name="connsiteY122" fmla="*/ 217883 h 434976"/>
                  <a:gd name="connsiteX123" fmla="*/ 224236 w 430146"/>
                  <a:gd name="connsiteY123" fmla="*/ 217883 h 434976"/>
                  <a:gd name="connsiteX124" fmla="*/ 224236 w 430146"/>
                  <a:gd name="connsiteY124" fmla="*/ 137624 h 434976"/>
                  <a:gd name="connsiteX125" fmla="*/ 253088 w 430146"/>
                  <a:gd name="connsiteY125" fmla="*/ 137624 h 434976"/>
                  <a:gd name="connsiteX126" fmla="*/ 253088 w 430146"/>
                  <a:gd name="connsiteY126" fmla="*/ 159239 h 434976"/>
                  <a:gd name="connsiteX127" fmla="*/ 238916 w 430146"/>
                  <a:gd name="connsiteY127" fmla="*/ 192208 h 434976"/>
                  <a:gd name="connsiteX128" fmla="*/ 271884 w 430146"/>
                  <a:gd name="connsiteY128" fmla="*/ 206380 h 434976"/>
                  <a:gd name="connsiteX129" fmla="*/ 286056 w 430146"/>
                  <a:gd name="connsiteY129" fmla="*/ 173412 h 434976"/>
                  <a:gd name="connsiteX130" fmla="*/ 271884 w 430146"/>
                  <a:gd name="connsiteY130" fmla="*/ 159239 h 434976"/>
                  <a:gd name="connsiteX131" fmla="*/ 271884 w 430146"/>
                  <a:gd name="connsiteY131" fmla="*/ 137624 h 434976"/>
                  <a:gd name="connsiteX132" fmla="*/ 301582 w 430146"/>
                  <a:gd name="connsiteY132" fmla="*/ 137624 h 434976"/>
                  <a:gd name="connsiteX133" fmla="*/ 310980 w 430146"/>
                  <a:gd name="connsiteY133" fmla="*/ 128226 h 434976"/>
                  <a:gd name="connsiteX134" fmla="*/ 310980 w 430146"/>
                  <a:gd name="connsiteY134" fmla="*/ 109430 h 434976"/>
                  <a:gd name="connsiteX135" fmla="*/ 325152 w 430146"/>
                  <a:gd name="connsiteY135" fmla="*/ 76462 h 434976"/>
                  <a:gd name="connsiteX136" fmla="*/ 292184 w 430146"/>
                  <a:gd name="connsiteY136" fmla="*/ 62290 h 434976"/>
                  <a:gd name="connsiteX137" fmla="*/ 278012 w 430146"/>
                  <a:gd name="connsiteY137" fmla="*/ 95258 h 434976"/>
                  <a:gd name="connsiteX138" fmla="*/ 292184 w 430146"/>
                  <a:gd name="connsiteY138" fmla="*/ 109430 h 434976"/>
                  <a:gd name="connsiteX139" fmla="*/ 292184 w 430146"/>
                  <a:gd name="connsiteY139" fmla="*/ 118828 h 434976"/>
                  <a:gd name="connsiteX140" fmla="*/ 224236 w 430146"/>
                  <a:gd name="connsiteY140" fmla="*/ 118828 h 434976"/>
                  <a:gd name="connsiteX141" fmla="*/ 224236 w 430146"/>
                  <a:gd name="connsiteY141" fmla="*/ 47027 h 434976"/>
                  <a:gd name="connsiteX142" fmla="*/ 268219 w 430146"/>
                  <a:gd name="connsiteY142" fmla="*/ 20713 h 434976"/>
                  <a:gd name="connsiteX143" fmla="*/ 359568 w 430146"/>
                  <a:gd name="connsiteY143" fmla="*/ 76443 h 434976"/>
                  <a:gd name="connsiteX144" fmla="*/ 359568 w 430146"/>
                  <a:gd name="connsiteY144" fmla="*/ 137812 h 434976"/>
                  <a:gd name="connsiteX145" fmla="*/ 364267 w 430146"/>
                  <a:gd name="connsiteY145" fmla="*/ 145988 h 434976"/>
                  <a:gd name="connsiteX146" fmla="*/ 411257 w 430146"/>
                  <a:gd name="connsiteY146" fmla="*/ 172397 h 434976"/>
                  <a:gd name="connsiteX147" fmla="*/ 411257 w 430146"/>
                  <a:gd name="connsiteY147" fmla="*/ 204068 h 434976"/>
                  <a:gd name="connsiteX148" fmla="*/ 321036 w 430146"/>
                  <a:gd name="connsiteY148" fmla="*/ 204068 h 434976"/>
                  <a:gd name="connsiteX149" fmla="*/ 311638 w 430146"/>
                  <a:gd name="connsiteY149" fmla="*/ 213466 h 434976"/>
                  <a:gd name="connsiteX150" fmla="*/ 311638 w 430146"/>
                  <a:gd name="connsiteY150" fmla="*/ 260456 h 434976"/>
                  <a:gd name="connsiteX151" fmla="*/ 288519 w 430146"/>
                  <a:gd name="connsiteY151" fmla="*/ 260456 h 434976"/>
                  <a:gd name="connsiteX152" fmla="*/ 265024 w 430146"/>
                  <a:gd name="connsiteY152" fmla="*/ 244479 h 434976"/>
                  <a:gd name="connsiteX153" fmla="*/ 239574 w 430146"/>
                  <a:gd name="connsiteY153" fmla="*/ 269779 h 434976"/>
                  <a:gd name="connsiteX154" fmla="*/ 264874 w 430146"/>
                  <a:gd name="connsiteY154" fmla="*/ 295228 h 434976"/>
                  <a:gd name="connsiteX155" fmla="*/ 288519 w 430146"/>
                  <a:gd name="connsiteY155" fmla="*/ 279252 h 434976"/>
                  <a:gd name="connsiteX156" fmla="*/ 320660 w 430146"/>
                  <a:gd name="connsiteY156" fmla="*/ 279252 h 434976"/>
                  <a:gd name="connsiteX157" fmla="*/ 330058 w 430146"/>
                  <a:gd name="connsiteY157" fmla="*/ 269854 h 434976"/>
                  <a:gd name="connsiteX158" fmla="*/ 330058 w 430146"/>
                  <a:gd name="connsiteY158" fmla="*/ 222864 h 434976"/>
                  <a:gd name="connsiteX159" fmla="*/ 410881 w 430146"/>
                  <a:gd name="connsiteY159" fmla="*/ 222864 h 434976"/>
                  <a:gd name="connsiteX160" fmla="*/ 410881 w 430146"/>
                  <a:gd name="connsiteY160" fmla="*/ 262524 h 434976"/>
                  <a:gd name="connsiteX161" fmla="*/ 313987 w 430146"/>
                  <a:gd name="connsiteY161" fmla="*/ 330941 h 434976"/>
                  <a:gd name="connsiteX162" fmla="*/ 320566 w 430146"/>
                  <a:gd name="connsiteY162" fmla="*/ 324362 h 434976"/>
                  <a:gd name="connsiteX163" fmla="*/ 327144 w 430146"/>
                  <a:gd name="connsiteY163" fmla="*/ 330941 h 434976"/>
                  <a:gd name="connsiteX164" fmla="*/ 320566 w 430146"/>
                  <a:gd name="connsiteY164" fmla="*/ 337520 h 434976"/>
                  <a:gd name="connsiteX165" fmla="*/ 313987 w 430146"/>
                  <a:gd name="connsiteY165" fmla="*/ 330941 h 434976"/>
                  <a:gd name="connsiteX166" fmla="*/ 269065 w 430146"/>
                  <a:gd name="connsiteY166" fmla="*/ 182828 h 434976"/>
                  <a:gd name="connsiteX167" fmla="*/ 262486 w 430146"/>
                  <a:gd name="connsiteY167" fmla="*/ 189407 h 434976"/>
                  <a:gd name="connsiteX168" fmla="*/ 255908 w 430146"/>
                  <a:gd name="connsiteY168" fmla="*/ 182828 h 434976"/>
                  <a:gd name="connsiteX169" fmla="*/ 262486 w 430146"/>
                  <a:gd name="connsiteY169" fmla="*/ 176250 h 434976"/>
                  <a:gd name="connsiteX170" fmla="*/ 269065 w 430146"/>
                  <a:gd name="connsiteY170" fmla="*/ 182828 h 434976"/>
                  <a:gd name="connsiteX171" fmla="*/ 295003 w 430146"/>
                  <a:gd name="connsiteY171" fmla="*/ 85841 h 434976"/>
                  <a:gd name="connsiteX172" fmla="*/ 301582 w 430146"/>
                  <a:gd name="connsiteY172" fmla="*/ 79263 h 434976"/>
                  <a:gd name="connsiteX173" fmla="*/ 308160 w 430146"/>
                  <a:gd name="connsiteY173" fmla="*/ 85841 h 434976"/>
                  <a:gd name="connsiteX174" fmla="*/ 301582 w 430146"/>
                  <a:gd name="connsiteY174" fmla="*/ 92420 h 434976"/>
                  <a:gd name="connsiteX175" fmla="*/ 295003 w 430146"/>
                  <a:gd name="connsiteY175" fmla="*/ 85841 h 434976"/>
                  <a:gd name="connsiteX176" fmla="*/ 271226 w 430146"/>
                  <a:gd name="connsiteY176" fmla="*/ 270136 h 434976"/>
                  <a:gd name="connsiteX177" fmla="*/ 264648 w 430146"/>
                  <a:gd name="connsiteY177" fmla="*/ 276715 h 434976"/>
                  <a:gd name="connsiteX178" fmla="*/ 258069 w 430146"/>
                  <a:gd name="connsiteY178" fmla="*/ 270136 h 434976"/>
                  <a:gd name="connsiteX179" fmla="*/ 264648 w 430146"/>
                  <a:gd name="connsiteY179" fmla="*/ 263557 h 434976"/>
                  <a:gd name="connsiteX180" fmla="*/ 271226 w 430146"/>
                  <a:gd name="connsiteY180" fmla="*/ 270136 h 434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430146" h="434976">
                    <a:moveTo>
                      <a:pt x="429677" y="166852"/>
                    </a:moveTo>
                    <a:cubicBezTo>
                      <a:pt x="429671" y="163461"/>
                      <a:pt x="427839" y="160337"/>
                      <a:pt x="424884" y="158676"/>
                    </a:cubicBezTo>
                    <a:lnTo>
                      <a:pt x="377894" y="132267"/>
                    </a:lnTo>
                    <a:lnTo>
                      <a:pt x="377894" y="71086"/>
                    </a:lnTo>
                    <a:cubicBezTo>
                      <a:pt x="377880" y="67821"/>
                      <a:pt x="376172" y="64796"/>
                      <a:pt x="373383" y="63098"/>
                    </a:cubicBezTo>
                    <a:lnTo>
                      <a:pt x="273106" y="1729"/>
                    </a:lnTo>
                    <a:cubicBezTo>
                      <a:pt x="270198" y="50"/>
                      <a:pt x="266616" y="50"/>
                      <a:pt x="263708" y="1729"/>
                    </a:cubicBezTo>
                    <a:lnTo>
                      <a:pt x="214838" y="30769"/>
                    </a:lnTo>
                    <a:lnTo>
                      <a:pt x="166251" y="1259"/>
                    </a:lnTo>
                    <a:cubicBezTo>
                      <a:pt x="163343" y="-420"/>
                      <a:pt x="159760" y="-420"/>
                      <a:pt x="156853" y="1259"/>
                    </a:cubicBezTo>
                    <a:lnTo>
                      <a:pt x="55824" y="63098"/>
                    </a:lnTo>
                    <a:cubicBezTo>
                      <a:pt x="53035" y="64796"/>
                      <a:pt x="51327" y="67821"/>
                      <a:pt x="51313" y="71086"/>
                    </a:cubicBezTo>
                    <a:lnTo>
                      <a:pt x="51313" y="132267"/>
                    </a:lnTo>
                    <a:lnTo>
                      <a:pt x="4793" y="158676"/>
                    </a:lnTo>
                    <a:cubicBezTo>
                      <a:pt x="1837" y="160337"/>
                      <a:pt x="6" y="163461"/>
                      <a:pt x="0" y="166852"/>
                    </a:cubicBezTo>
                    <a:lnTo>
                      <a:pt x="0" y="267974"/>
                    </a:lnTo>
                    <a:cubicBezTo>
                      <a:pt x="6" y="271365"/>
                      <a:pt x="1837" y="274489"/>
                      <a:pt x="4793" y="276151"/>
                    </a:cubicBezTo>
                    <a:lnTo>
                      <a:pt x="51313" y="302559"/>
                    </a:lnTo>
                    <a:lnTo>
                      <a:pt x="51313" y="363740"/>
                    </a:lnTo>
                    <a:cubicBezTo>
                      <a:pt x="51327" y="367006"/>
                      <a:pt x="53035" y="370030"/>
                      <a:pt x="55824" y="371728"/>
                    </a:cubicBezTo>
                    <a:lnTo>
                      <a:pt x="156477" y="433567"/>
                    </a:lnTo>
                    <a:cubicBezTo>
                      <a:pt x="157945" y="434477"/>
                      <a:pt x="159636" y="434965"/>
                      <a:pt x="161364" y="434977"/>
                    </a:cubicBezTo>
                    <a:cubicBezTo>
                      <a:pt x="163078" y="434962"/>
                      <a:pt x="164760" y="434509"/>
                      <a:pt x="166251" y="433661"/>
                    </a:cubicBezTo>
                    <a:lnTo>
                      <a:pt x="214838" y="404057"/>
                    </a:lnTo>
                    <a:lnTo>
                      <a:pt x="263426" y="433567"/>
                    </a:lnTo>
                    <a:cubicBezTo>
                      <a:pt x="264916" y="434415"/>
                      <a:pt x="266598" y="434868"/>
                      <a:pt x="268313" y="434883"/>
                    </a:cubicBezTo>
                    <a:cubicBezTo>
                      <a:pt x="270041" y="434871"/>
                      <a:pt x="271731" y="434383"/>
                      <a:pt x="273200" y="433473"/>
                    </a:cubicBezTo>
                    <a:lnTo>
                      <a:pt x="373852" y="372104"/>
                    </a:lnTo>
                    <a:cubicBezTo>
                      <a:pt x="376642" y="370406"/>
                      <a:pt x="378350" y="367382"/>
                      <a:pt x="378363" y="364116"/>
                    </a:cubicBezTo>
                    <a:lnTo>
                      <a:pt x="378364" y="303029"/>
                    </a:lnTo>
                    <a:lnTo>
                      <a:pt x="425354" y="276527"/>
                    </a:lnTo>
                    <a:cubicBezTo>
                      <a:pt x="428309" y="274865"/>
                      <a:pt x="430141" y="271741"/>
                      <a:pt x="430146" y="268350"/>
                    </a:cubicBezTo>
                    <a:lnTo>
                      <a:pt x="430146" y="166852"/>
                    </a:lnTo>
                    <a:close/>
                    <a:moveTo>
                      <a:pt x="205440" y="387799"/>
                    </a:moveTo>
                    <a:lnTo>
                      <a:pt x="161458" y="414113"/>
                    </a:lnTo>
                    <a:lnTo>
                      <a:pt x="70109" y="358383"/>
                    </a:lnTo>
                    <a:lnTo>
                      <a:pt x="70109" y="297108"/>
                    </a:lnTo>
                    <a:cubicBezTo>
                      <a:pt x="70122" y="293737"/>
                      <a:pt x="68329" y="290617"/>
                      <a:pt x="65410" y="288932"/>
                    </a:cubicBezTo>
                    <a:lnTo>
                      <a:pt x="48682" y="279534"/>
                    </a:lnTo>
                    <a:lnTo>
                      <a:pt x="96611" y="279534"/>
                    </a:lnTo>
                    <a:lnTo>
                      <a:pt x="96611" y="350583"/>
                    </a:lnTo>
                    <a:cubicBezTo>
                      <a:pt x="96611" y="355773"/>
                      <a:pt x="100819" y="359981"/>
                      <a:pt x="106009" y="359981"/>
                    </a:cubicBezTo>
                    <a:lnTo>
                      <a:pt x="136835" y="359981"/>
                    </a:lnTo>
                    <a:cubicBezTo>
                      <a:pt x="142025" y="372998"/>
                      <a:pt x="156786" y="379343"/>
                      <a:pt x="169803" y="374153"/>
                    </a:cubicBezTo>
                    <a:cubicBezTo>
                      <a:pt x="182820" y="368962"/>
                      <a:pt x="189165" y="354202"/>
                      <a:pt x="183975" y="341185"/>
                    </a:cubicBezTo>
                    <a:cubicBezTo>
                      <a:pt x="178785" y="328167"/>
                      <a:pt x="164024" y="321822"/>
                      <a:pt x="151007" y="327013"/>
                    </a:cubicBezTo>
                    <a:cubicBezTo>
                      <a:pt x="144538" y="329592"/>
                      <a:pt x="139414" y="334716"/>
                      <a:pt x="136835" y="341185"/>
                    </a:cubicBezTo>
                    <a:lnTo>
                      <a:pt x="115407" y="341185"/>
                    </a:lnTo>
                    <a:lnTo>
                      <a:pt x="115407" y="270136"/>
                    </a:lnTo>
                    <a:cubicBezTo>
                      <a:pt x="115407" y="264946"/>
                      <a:pt x="111200" y="260738"/>
                      <a:pt x="106009" y="260738"/>
                    </a:cubicBezTo>
                    <a:lnTo>
                      <a:pt x="18796" y="260738"/>
                    </a:lnTo>
                    <a:lnTo>
                      <a:pt x="18796" y="172303"/>
                    </a:lnTo>
                    <a:lnTo>
                      <a:pt x="65786" y="145894"/>
                    </a:lnTo>
                    <a:cubicBezTo>
                      <a:pt x="68705" y="144209"/>
                      <a:pt x="70498" y="141089"/>
                      <a:pt x="70485" y="137718"/>
                    </a:cubicBezTo>
                    <a:lnTo>
                      <a:pt x="70485" y="115163"/>
                    </a:lnTo>
                    <a:lnTo>
                      <a:pt x="84770" y="115163"/>
                    </a:lnTo>
                    <a:lnTo>
                      <a:pt x="84770" y="164126"/>
                    </a:lnTo>
                    <a:cubicBezTo>
                      <a:pt x="71753" y="169317"/>
                      <a:pt x="65408" y="184077"/>
                      <a:pt x="70598" y="197095"/>
                    </a:cubicBezTo>
                    <a:cubicBezTo>
                      <a:pt x="75788" y="210112"/>
                      <a:pt x="90549" y="216457"/>
                      <a:pt x="103566" y="211267"/>
                    </a:cubicBezTo>
                    <a:cubicBezTo>
                      <a:pt x="116583" y="206076"/>
                      <a:pt x="122928" y="191316"/>
                      <a:pt x="117738" y="178299"/>
                    </a:cubicBezTo>
                    <a:cubicBezTo>
                      <a:pt x="115159" y="171830"/>
                      <a:pt x="110035" y="166706"/>
                      <a:pt x="103566" y="164126"/>
                    </a:cubicBezTo>
                    <a:lnTo>
                      <a:pt x="103566" y="115163"/>
                    </a:lnTo>
                    <a:lnTo>
                      <a:pt x="128283" y="115163"/>
                    </a:lnTo>
                    <a:cubicBezTo>
                      <a:pt x="133473" y="128180"/>
                      <a:pt x="148233" y="134525"/>
                      <a:pt x="161251" y="129335"/>
                    </a:cubicBezTo>
                    <a:cubicBezTo>
                      <a:pt x="174268" y="124145"/>
                      <a:pt x="180613" y="109384"/>
                      <a:pt x="175423" y="96367"/>
                    </a:cubicBezTo>
                    <a:cubicBezTo>
                      <a:pt x="170232" y="83349"/>
                      <a:pt x="155472" y="77004"/>
                      <a:pt x="142455" y="82195"/>
                    </a:cubicBezTo>
                    <a:cubicBezTo>
                      <a:pt x="135986" y="84774"/>
                      <a:pt x="130862" y="89898"/>
                      <a:pt x="128283" y="96367"/>
                    </a:cubicBezTo>
                    <a:lnTo>
                      <a:pt x="70109" y="96367"/>
                    </a:lnTo>
                    <a:lnTo>
                      <a:pt x="70109" y="76443"/>
                    </a:lnTo>
                    <a:lnTo>
                      <a:pt x="161458" y="20807"/>
                    </a:lnTo>
                    <a:lnTo>
                      <a:pt x="205440" y="47027"/>
                    </a:lnTo>
                    <a:lnTo>
                      <a:pt x="205440" y="159803"/>
                    </a:lnTo>
                    <a:lnTo>
                      <a:pt x="152624" y="159803"/>
                    </a:lnTo>
                    <a:cubicBezTo>
                      <a:pt x="147433" y="159803"/>
                      <a:pt x="143226" y="164011"/>
                      <a:pt x="143226" y="169201"/>
                    </a:cubicBezTo>
                    <a:lnTo>
                      <a:pt x="143226" y="235551"/>
                    </a:lnTo>
                    <a:cubicBezTo>
                      <a:pt x="130208" y="240742"/>
                      <a:pt x="123863" y="255502"/>
                      <a:pt x="129053" y="268519"/>
                    </a:cubicBezTo>
                    <a:cubicBezTo>
                      <a:pt x="134244" y="281537"/>
                      <a:pt x="149004" y="287882"/>
                      <a:pt x="162022" y="282691"/>
                    </a:cubicBezTo>
                    <a:cubicBezTo>
                      <a:pt x="175039" y="277501"/>
                      <a:pt x="181384" y="262741"/>
                      <a:pt x="176194" y="249723"/>
                    </a:cubicBezTo>
                    <a:cubicBezTo>
                      <a:pt x="173614" y="243255"/>
                      <a:pt x="168490" y="238130"/>
                      <a:pt x="162022" y="235551"/>
                    </a:cubicBezTo>
                    <a:lnTo>
                      <a:pt x="162022" y="178505"/>
                    </a:lnTo>
                    <a:lnTo>
                      <a:pt x="205440" y="178505"/>
                    </a:lnTo>
                    <a:lnTo>
                      <a:pt x="205440" y="217883"/>
                    </a:lnTo>
                    <a:lnTo>
                      <a:pt x="205440" y="217883"/>
                    </a:lnTo>
                    <a:close/>
                    <a:moveTo>
                      <a:pt x="153845" y="350207"/>
                    </a:moveTo>
                    <a:cubicBezTo>
                      <a:pt x="153412" y="346600"/>
                      <a:pt x="155985" y="343324"/>
                      <a:pt x="159592" y="342890"/>
                    </a:cubicBezTo>
                    <a:cubicBezTo>
                      <a:pt x="163199" y="342457"/>
                      <a:pt x="166475" y="345030"/>
                      <a:pt x="166908" y="348637"/>
                    </a:cubicBezTo>
                    <a:cubicBezTo>
                      <a:pt x="166971" y="349158"/>
                      <a:pt x="166971" y="349685"/>
                      <a:pt x="166908" y="350207"/>
                    </a:cubicBezTo>
                    <a:cubicBezTo>
                      <a:pt x="167342" y="353814"/>
                      <a:pt x="164769" y="357090"/>
                      <a:pt x="161162" y="357523"/>
                    </a:cubicBezTo>
                    <a:cubicBezTo>
                      <a:pt x="157554" y="357957"/>
                      <a:pt x="154279" y="355384"/>
                      <a:pt x="153845" y="351777"/>
                    </a:cubicBezTo>
                    <a:cubicBezTo>
                      <a:pt x="153783" y="351255"/>
                      <a:pt x="153783" y="350728"/>
                      <a:pt x="153845" y="350207"/>
                    </a:cubicBezTo>
                    <a:close/>
                    <a:moveTo>
                      <a:pt x="100371" y="187621"/>
                    </a:moveTo>
                    <a:cubicBezTo>
                      <a:pt x="100423" y="191254"/>
                      <a:pt x="97520" y="194241"/>
                      <a:pt x="93887" y="194293"/>
                    </a:cubicBezTo>
                    <a:cubicBezTo>
                      <a:pt x="90254" y="194345"/>
                      <a:pt x="87267" y="191442"/>
                      <a:pt x="87215" y="187809"/>
                    </a:cubicBezTo>
                    <a:cubicBezTo>
                      <a:pt x="87163" y="184177"/>
                      <a:pt x="90066" y="181189"/>
                      <a:pt x="93699" y="181137"/>
                    </a:cubicBezTo>
                    <a:cubicBezTo>
                      <a:pt x="93730" y="181137"/>
                      <a:pt x="93761" y="181137"/>
                      <a:pt x="93792" y="181137"/>
                    </a:cubicBezTo>
                    <a:cubicBezTo>
                      <a:pt x="97389" y="181136"/>
                      <a:pt x="100319" y="184025"/>
                      <a:pt x="100371" y="187621"/>
                    </a:cubicBezTo>
                    <a:close/>
                    <a:moveTo>
                      <a:pt x="144917" y="105765"/>
                    </a:moveTo>
                    <a:cubicBezTo>
                      <a:pt x="144484" y="102158"/>
                      <a:pt x="147057" y="98882"/>
                      <a:pt x="150664" y="98448"/>
                    </a:cubicBezTo>
                    <a:cubicBezTo>
                      <a:pt x="154271" y="98015"/>
                      <a:pt x="157547" y="100588"/>
                      <a:pt x="157980" y="104195"/>
                    </a:cubicBezTo>
                    <a:cubicBezTo>
                      <a:pt x="158043" y="104716"/>
                      <a:pt x="158043" y="105243"/>
                      <a:pt x="157980" y="105765"/>
                    </a:cubicBezTo>
                    <a:cubicBezTo>
                      <a:pt x="158414" y="109372"/>
                      <a:pt x="155841" y="112648"/>
                      <a:pt x="152234" y="113081"/>
                    </a:cubicBezTo>
                    <a:cubicBezTo>
                      <a:pt x="148626" y="113515"/>
                      <a:pt x="145351" y="110942"/>
                      <a:pt x="144917" y="107335"/>
                    </a:cubicBezTo>
                    <a:cubicBezTo>
                      <a:pt x="144855" y="106813"/>
                      <a:pt x="144855" y="106286"/>
                      <a:pt x="144917" y="105765"/>
                    </a:cubicBezTo>
                    <a:close/>
                    <a:moveTo>
                      <a:pt x="159202" y="259046"/>
                    </a:moveTo>
                    <a:cubicBezTo>
                      <a:pt x="159202" y="262680"/>
                      <a:pt x="156257" y="265625"/>
                      <a:pt x="152624" y="265625"/>
                    </a:cubicBezTo>
                    <a:cubicBezTo>
                      <a:pt x="148990" y="265625"/>
                      <a:pt x="146045" y="262680"/>
                      <a:pt x="146045" y="259046"/>
                    </a:cubicBezTo>
                    <a:cubicBezTo>
                      <a:pt x="146045" y="255413"/>
                      <a:pt x="148990" y="252468"/>
                      <a:pt x="152624" y="252468"/>
                    </a:cubicBezTo>
                    <a:cubicBezTo>
                      <a:pt x="156257" y="252468"/>
                      <a:pt x="159202" y="255413"/>
                      <a:pt x="159202" y="259046"/>
                    </a:cubicBezTo>
                    <a:close/>
                    <a:moveTo>
                      <a:pt x="364267" y="288932"/>
                    </a:moveTo>
                    <a:cubicBezTo>
                      <a:pt x="361347" y="290617"/>
                      <a:pt x="359554" y="293737"/>
                      <a:pt x="359568" y="297108"/>
                    </a:cubicBezTo>
                    <a:lnTo>
                      <a:pt x="359568" y="358383"/>
                    </a:lnTo>
                    <a:lnTo>
                      <a:pt x="279121" y="407441"/>
                    </a:lnTo>
                    <a:lnTo>
                      <a:pt x="279121" y="340339"/>
                    </a:lnTo>
                    <a:lnTo>
                      <a:pt x="297071" y="340339"/>
                    </a:lnTo>
                    <a:cubicBezTo>
                      <a:pt x="302261" y="353356"/>
                      <a:pt x="317021" y="359701"/>
                      <a:pt x="330039" y="354511"/>
                    </a:cubicBezTo>
                    <a:cubicBezTo>
                      <a:pt x="343056" y="349321"/>
                      <a:pt x="349401" y="334560"/>
                      <a:pt x="344211" y="321543"/>
                    </a:cubicBezTo>
                    <a:cubicBezTo>
                      <a:pt x="339021" y="308526"/>
                      <a:pt x="324260" y="302181"/>
                      <a:pt x="311243" y="307371"/>
                    </a:cubicBezTo>
                    <a:cubicBezTo>
                      <a:pt x="304774" y="309950"/>
                      <a:pt x="299650" y="315074"/>
                      <a:pt x="297071" y="321543"/>
                    </a:cubicBezTo>
                    <a:lnTo>
                      <a:pt x="269723" y="321543"/>
                    </a:lnTo>
                    <a:cubicBezTo>
                      <a:pt x="264532" y="321543"/>
                      <a:pt x="260325" y="325751"/>
                      <a:pt x="260325" y="330941"/>
                    </a:cubicBezTo>
                    <a:lnTo>
                      <a:pt x="260325" y="409414"/>
                    </a:lnTo>
                    <a:lnTo>
                      <a:pt x="224236" y="387799"/>
                    </a:lnTo>
                    <a:lnTo>
                      <a:pt x="224236" y="217883"/>
                    </a:lnTo>
                    <a:lnTo>
                      <a:pt x="224236" y="217883"/>
                    </a:lnTo>
                    <a:lnTo>
                      <a:pt x="224236" y="137624"/>
                    </a:lnTo>
                    <a:lnTo>
                      <a:pt x="253088" y="137624"/>
                    </a:lnTo>
                    <a:lnTo>
                      <a:pt x="253088" y="159239"/>
                    </a:lnTo>
                    <a:cubicBezTo>
                      <a:pt x="240071" y="164430"/>
                      <a:pt x="233726" y="179190"/>
                      <a:pt x="238916" y="192208"/>
                    </a:cubicBezTo>
                    <a:cubicBezTo>
                      <a:pt x="244106" y="205225"/>
                      <a:pt x="258867" y="211570"/>
                      <a:pt x="271884" y="206380"/>
                    </a:cubicBezTo>
                    <a:cubicBezTo>
                      <a:pt x="284902" y="201189"/>
                      <a:pt x="291247" y="186429"/>
                      <a:pt x="286056" y="173412"/>
                    </a:cubicBezTo>
                    <a:cubicBezTo>
                      <a:pt x="283477" y="166943"/>
                      <a:pt x="278353" y="161819"/>
                      <a:pt x="271884" y="159239"/>
                    </a:cubicBezTo>
                    <a:lnTo>
                      <a:pt x="271884" y="137624"/>
                    </a:lnTo>
                    <a:lnTo>
                      <a:pt x="301582" y="137624"/>
                    </a:lnTo>
                    <a:cubicBezTo>
                      <a:pt x="306772" y="137624"/>
                      <a:pt x="310980" y="133416"/>
                      <a:pt x="310980" y="128226"/>
                    </a:cubicBezTo>
                    <a:lnTo>
                      <a:pt x="310980" y="109430"/>
                    </a:lnTo>
                    <a:cubicBezTo>
                      <a:pt x="323997" y="104240"/>
                      <a:pt x="330342" y="89479"/>
                      <a:pt x="325152" y="76462"/>
                    </a:cubicBezTo>
                    <a:cubicBezTo>
                      <a:pt x="319962" y="63445"/>
                      <a:pt x="305201" y="57100"/>
                      <a:pt x="292184" y="62290"/>
                    </a:cubicBezTo>
                    <a:cubicBezTo>
                      <a:pt x="279166" y="67480"/>
                      <a:pt x="272821" y="82241"/>
                      <a:pt x="278012" y="95258"/>
                    </a:cubicBezTo>
                    <a:cubicBezTo>
                      <a:pt x="280591" y="101727"/>
                      <a:pt x="285715" y="106851"/>
                      <a:pt x="292184" y="109430"/>
                    </a:cubicBezTo>
                    <a:lnTo>
                      <a:pt x="292184" y="118828"/>
                    </a:lnTo>
                    <a:lnTo>
                      <a:pt x="224236" y="118828"/>
                    </a:lnTo>
                    <a:lnTo>
                      <a:pt x="224236" y="47027"/>
                    </a:lnTo>
                    <a:lnTo>
                      <a:pt x="268219" y="20713"/>
                    </a:lnTo>
                    <a:lnTo>
                      <a:pt x="359568" y="76443"/>
                    </a:lnTo>
                    <a:lnTo>
                      <a:pt x="359568" y="137812"/>
                    </a:lnTo>
                    <a:cubicBezTo>
                      <a:pt x="359554" y="141183"/>
                      <a:pt x="361347" y="144303"/>
                      <a:pt x="364267" y="145988"/>
                    </a:cubicBezTo>
                    <a:lnTo>
                      <a:pt x="411257" y="172397"/>
                    </a:lnTo>
                    <a:lnTo>
                      <a:pt x="411257" y="204068"/>
                    </a:lnTo>
                    <a:lnTo>
                      <a:pt x="321036" y="204068"/>
                    </a:lnTo>
                    <a:cubicBezTo>
                      <a:pt x="315845" y="204068"/>
                      <a:pt x="311638" y="208276"/>
                      <a:pt x="311638" y="213466"/>
                    </a:cubicBezTo>
                    <a:lnTo>
                      <a:pt x="311638" y="260456"/>
                    </a:lnTo>
                    <a:lnTo>
                      <a:pt x="288519" y="260456"/>
                    </a:lnTo>
                    <a:cubicBezTo>
                      <a:pt x="284747" y="250782"/>
                      <a:pt x="275406" y="244431"/>
                      <a:pt x="265024" y="244479"/>
                    </a:cubicBezTo>
                    <a:cubicBezTo>
                      <a:pt x="251010" y="244438"/>
                      <a:pt x="239616" y="255765"/>
                      <a:pt x="239574" y="269779"/>
                    </a:cubicBezTo>
                    <a:cubicBezTo>
                      <a:pt x="239533" y="283793"/>
                      <a:pt x="250860" y="295187"/>
                      <a:pt x="264874" y="295228"/>
                    </a:cubicBezTo>
                    <a:cubicBezTo>
                      <a:pt x="275287" y="295259"/>
                      <a:pt x="284662" y="288925"/>
                      <a:pt x="288519" y="279252"/>
                    </a:cubicBezTo>
                    <a:lnTo>
                      <a:pt x="320660" y="279252"/>
                    </a:lnTo>
                    <a:cubicBezTo>
                      <a:pt x="325850" y="279252"/>
                      <a:pt x="330058" y="275044"/>
                      <a:pt x="330058" y="269854"/>
                    </a:cubicBezTo>
                    <a:lnTo>
                      <a:pt x="330058" y="222864"/>
                    </a:lnTo>
                    <a:lnTo>
                      <a:pt x="410881" y="222864"/>
                    </a:lnTo>
                    <a:lnTo>
                      <a:pt x="410881" y="262524"/>
                    </a:lnTo>
                    <a:close/>
                    <a:moveTo>
                      <a:pt x="313987" y="330941"/>
                    </a:moveTo>
                    <a:cubicBezTo>
                      <a:pt x="313987" y="327308"/>
                      <a:pt x="316933" y="324362"/>
                      <a:pt x="320566" y="324362"/>
                    </a:cubicBezTo>
                    <a:cubicBezTo>
                      <a:pt x="324199" y="324362"/>
                      <a:pt x="327144" y="327308"/>
                      <a:pt x="327144" y="330941"/>
                    </a:cubicBezTo>
                    <a:cubicBezTo>
                      <a:pt x="327144" y="334574"/>
                      <a:pt x="324199" y="337520"/>
                      <a:pt x="320566" y="337520"/>
                    </a:cubicBezTo>
                    <a:cubicBezTo>
                      <a:pt x="316933" y="337520"/>
                      <a:pt x="313987" y="334574"/>
                      <a:pt x="313987" y="330941"/>
                    </a:cubicBezTo>
                    <a:close/>
                    <a:moveTo>
                      <a:pt x="269065" y="182828"/>
                    </a:moveTo>
                    <a:cubicBezTo>
                      <a:pt x="269065" y="186462"/>
                      <a:pt x="266119" y="189407"/>
                      <a:pt x="262486" y="189407"/>
                    </a:cubicBezTo>
                    <a:cubicBezTo>
                      <a:pt x="258853" y="189407"/>
                      <a:pt x="255908" y="186462"/>
                      <a:pt x="255908" y="182828"/>
                    </a:cubicBezTo>
                    <a:cubicBezTo>
                      <a:pt x="255908" y="179195"/>
                      <a:pt x="258853" y="176250"/>
                      <a:pt x="262486" y="176250"/>
                    </a:cubicBezTo>
                    <a:cubicBezTo>
                      <a:pt x="266119" y="176250"/>
                      <a:pt x="269065" y="179195"/>
                      <a:pt x="269065" y="182828"/>
                    </a:cubicBezTo>
                    <a:close/>
                    <a:moveTo>
                      <a:pt x="295003" y="85841"/>
                    </a:moveTo>
                    <a:cubicBezTo>
                      <a:pt x="295003" y="82208"/>
                      <a:pt x="297949" y="79263"/>
                      <a:pt x="301582" y="79263"/>
                    </a:cubicBezTo>
                    <a:cubicBezTo>
                      <a:pt x="305215" y="79263"/>
                      <a:pt x="308160" y="82208"/>
                      <a:pt x="308160" y="85841"/>
                    </a:cubicBezTo>
                    <a:cubicBezTo>
                      <a:pt x="308160" y="89474"/>
                      <a:pt x="305215" y="92420"/>
                      <a:pt x="301582" y="92420"/>
                    </a:cubicBezTo>
                    <a:cubicBezTo>
                      <a:pt x="297949" y="92420"/>
                      <a:pt x="295003" y="89474"/>
                      <a:pt x="295003" y="85841"/>
                    </a:cubicBezTo>
                    <a:close/>
                    <a:moveTo>
                      <a:pt x="271226" y="270136"/>
                    </a:moveTo>
                    <a:cubicBezTo>
                      <a:pt x="271226" y="273769"/>
                      <a:pt x="268281" y="276715"/>
                      <a:pt x="264648" y="276715"/>
                    </a:cubicBezTo>
                    <a:cubicBezTo>
                      <a:pt x="261014" y="276715"/>
                      <a:pt x="258069" y="273769"/>
                      <a:pt x="258069" y="270136"/>
                    </a:cubicBezTo>
                    <a:cubicBezTo>
                      <a:pt x="258069" y="266503"/>
                      <a:pt x="261014" y="263557"/>
                      <a:pt x="264648" y="263557"/>
                    </a:cubicBezTo>
                    <a:cubicBezTo>
                      <a:pt x="268281" y="263557"/>
                      <a:pt x="271226" y="266503"/>
                      <a:pt x="271226" y="270136"/>
                    </a:cubicBezTo>
                    <a:close/>
                  </a:path>
                </a:pathLst>
              </a:custGeom>
              <a:solidFill>
                <a:schemeClr val="tx1"/>
              </a:solidFill>
              <a:ln w="933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Amazon Ember"/>
                  <a:ea typeface="+mn-ea"/>
                  <a:cs typeface="+mn-cs"/>
                </a:endParaRPr>
              </a:p>
            </p:txBody>
          </p:sp>
          <p:sp>
            <p:nvSpPr>
              <p:cNvPr id="55" name="TextBox 54">
                <a:extLst>
                  <a:ext uri="{FF2B5EF4-FFF2-40B4-BE49-F238E27FC236}">
                    <a16:creationId xmlns:a16="http://schemas.microsoft.com/office/drawing/2014/main" id="{BF60CA2A-B696-41C9-B975-7916B2D97E36}"/>
                  </a:ext>
                </a:extLst>
              </p:cNvPr>
              <p:cNvSpPr txBox="1"/>
              <p:nvPr/>
            </p:nvSpPr>
            <p:spPr>
              <a:xfrm>
                <a:off x="7490386" y="2116818"/>
                <a:ext cx="92085" cy="55250"/>
              </a:xfrm>
              <a:prstGeom prst="rect">
                <a:avLst/>
              </a:prstGeom>
              <a:noFill/>
            </p:spPr>
            <p:txBody>
              <a:bodyPr wrap="none" lIns="0" tIns="0" rIns="0" bIns="0"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00" b="0" i="0" u="none" strike="noStrike" kern="1200" cap="none" spc="0" normalizeH="0" baseline="0" noProof="0" dirty="0">
                    <a:ln>
                      <a:noFill/>
                    </a:ln>
                    <a:solidFill>
                      <a:srgbClr val="FFFFFF"/>
                    </a:solidFill>
                    <a:effectLst/>
                    <a:uLnTx/>
                    <a:uFillTx/>
                    <a:latin typeface="Amazon Ember"/>
                    <a:ea typeface="+mn-ea"/>
                    <a:cs typeface="+mn-cs"/>
                  </a:rPr>
                  <a:t>GPU</a:t>
                </a:r>
              </a:p>
            </p:txBody>
          </p:sp>
        </p:grpSp>
        <p:grpSp>
          <p:nvGrpSpPr>
            <p:cNvPr id="56" name="Group 55">
              <a:extLst>
                <a:ext uri="{FF2B5EF4-FFF2-40B4-BE49-F238E27FC236}">
                  <a16:creationId xmlns:a16="http://schemas.microsoft.com/office/drawing/2014/main" id="{6A896C5B-A086-4C7E-A507-0BC2A3234C53}"/>
                </a:ext>
              </a:extLst>
            </p:cNvPr>
            <p:cNvGrpSpPr/>
            <p:nvPr/>
          </p:nvGrpSpPr>
          <p:grpSpPr>
            <a:xfrm>
              <a:off x="7608381" y="2520838"/>
              <a:ext cx="100519" cy="167558"/>
              <a:chOff x="7468680" y="1946200"/>
              <a:chExt cx="135499" cy="225868"/>
            </a:xfrm>
          </p:grpSpPr>
          <p:sp>
            <p:nvSpPr>
              <p:cNvPr id="57" name="Freeform: Shape 56">
                <a:extLst>
                  <a:ext uri="{FF2B5EF4-FFF2-40B4-BE49-F238E27FC236}">
                    <a16:creationId xmlns:a16="http://schemas.microsoft.com/office/drawing/2014/main" id="{BE8A48F3-C265-4828-AE1E-A5DB89710301}"/>
                  </a:ext>
                </a:extLst>
              </p:cNvPr>
              <p:cNvSpPr/>
              <p:nvPr/>
            </p:nvSpPr>
            <p:spPr>
              <a:xfrm>
                <a:off x="7468680" y="1946200"/>
                <a:ext cx="135499" cy="137020"/>
              </a:xfrm>
              <a:custGeom>
                <a:avLst/>
                <a:gdLst>
                  <a:gd name="connsiteX0" fmla="*/ 429677 w 430146"/>
                  <a:gd name="connsiteY0" fmla="*/ 166852 h 434976"/>
                  <a:gd name="connsiteX1" fmla="*/ 424884 w 430146"/>
                  <a:gd name="connsiteY1" fmla="*/ 158676 h 434976"/>
                  <a:gd name="connsiteX2" fmla="*/ 377894 w 430146"/>
                  <a:gd name="connsiteY2" fmla="*/ 132267 h 434976"/>
                  <a:gd name="connsiteX3" fmla="*/ 377894 w 430146"/>
                  <a:gd name="connsiteY3" fmla="*/ 71086 h 434976"/>
                  <a:gd name="connsiteX4" fmla="*/ 373383 w 430146"/>
                  <a:gd name="connsiteY4" fmla="*/ 63098 h 434976"/>
                  <a:gd name="connsiteX5" fmla="*/ 273106 w 430146"/>
                  <a:gd name="connsiteY5" fmla="*/ 1729 h 434976"/>
                  <a:gd name="connsiteX6" fmla="*/ 263708 w 430146"/>
                  <a:gd name="connsiteY6" fmla="*/ 1729 h 434976"/>
                  <a:gd name="connsiteX7" fmla="*/ 214838 w 430146"/>
                  <a:gd name="connsiteY7" fmla="*/ 30769 h 434976"/>
                  <a:gd name="connsiteX8" fmla="*/ 166251 w 430146"/>
                  <a:gd name="connsiteY8" fmla="*/ 1259 h 434976"/>
                  <a:gd name="connsiteX9" fmla="*/ 156853 w 430146"/>
                  <a:gd name="connsiteY9" fmla="*/ 1259 h 434976"/>
                  <a:gd name="connsiteX10" fmla="*/ 55824 w 430146"/>
                  <a:gd name="connsiteY10" fmla="*/ 63098 h 434976"/>
                  <a:gd name="connsiteX11" fmla="*/ 51313 w 430146"/>
                  <a:gd name="connsiteY11" fmla="*/ 71086 h 434976"/>
                  <a:gd name="connsiteX12" fmla="*/ 51313 w 430146"/>
                  <a:gd name="connsiteY12" fmla="*/ 132267 h 434976"/>
                  <a:gd name="connsiteX13" fmla="*/ 4793 w 430146"/>
                  <a:gd name="connsiteY13" fmla="*/ 158676 h 434976"/>
                  <a:gd name="connsiteX14" fmla="*/ 0 w 430146"/>
                  <a:gd name="connsiteY14" fmla="*/ 166852 h 434976"/>
                  <a:gd name="connsiteX15" fmla="*/ 0 w 430146"/>
                  <a:gd name="connsiteY15" fmla="*/ 267974 h 434976"/>
                  <a:gd name="connsiteX16" fmla="*/ 4793 w 430146"/>
                  <a:gd name="connsiteY16" fmla="*/ 276151 h 434976"/>
                  <a:gd name="connsiteX17" fmla="*/ 51313 w 430146"/>
                  <a:gd name="connsiteY17" fmla="*/ 302559 h 434976"/>
                  <a:gd name="connsiteX18" fmla="*/ 51313 w 430146"/>
                  <a:gd name="connsiteY18" fmla="*/ 363740 h 434976"/>
                  <a:gd name="connsiteX19" fmla="*/ 55824 w 430146"/>
                  <a:gd name="connsiteY19" fmla="*/ 371728 h 434976"/>
                  <a:gd name="connsiteX20" fmla="*/ 156477 w 430146"/>
                  <a:gd name="connsiteY20" fmla="*/ 433567 h 434976"/>
                  <a:gd name="connsiteX21" fmla="*/ 161364 w 430146"/>
                  <a:gd name="connsiteY21" fmla="*/ 434977 h 434976"/>
                  <a:gd name="connsiteX22" fmla="*/ 166251 w 430146"/>
                  <a:gd name="connsiteY22" fmla="*/ 433661 h 434976"/>
                  <a:gd name="connsiteX23" fmla="*/ 214838 w 430146"/>
                  <a:gd name="connsiteY23" fmla="*/ 404057 h 434976"/>
                  <a:gd name="connsiteX24" fmla="*/ 263426 w 430146"/>
                  <a:gd name="connsiteY24" fmla="*/ 433567 h 434976"/>
                  <a:gd name="connsiteX25" fmla="*/ 268313 w 430146"/>
                  <a:gd name="connsiteY25" fmla="*/ 434883 h 434976"/>
                  <a:gd name="connsiteX26" fmla="*/ 273200 w 430146"/>
                  <a:gd name="connsiteY26" fmla="*/ 433473 h 434976"/>
                  <a:gd name="connsiteX27" fmla="*/ 373852 w 430146"/>
                  <a:gd name="connsiteY27" fmla="*/ 372104 h 434976"/>
                  <a:gd name="connsiteX28" fmla="*/ 378363 w 430146"/>
                  <a:gd name="connsiteY28" fmla="*/ 364116 h 434976"/>
                  <a:gd name="connsiteX29" fmla="*/ 378364 w 430146"/>
                  <a:gd name="connsiteY29" fmla="*/ 303029 h 434976"/>
                  <a:gd name="connsiteX30" fmla="*/ 425354 w 430146"/>
                  <a:gd name="connsiteY30" fmla="*/ 276527 h 434976"/>
                  <a:gd name="connsiteX31" fmla="*/ 430146 w 430146"/>
                  <a:gd name="connsiteY31" fmla="*/ 268350 h 434976"/>
                  <a:gd name="connsiteX32" fmla="*/ 430146 w 430146"/>
                  <a:gd name="connsiteY32" fmla="*/ 166852 h 434976"/>
                  <a:gd name="connsiteX33" fmla="*/ 205440 w 430146"/>
                  <a:gd name="connsiteY33" fmla="*/ 387799 h 434976"/>
                  <a:gd name="connsiteX34" fmla="*/ 161458 w 430146"/>
                  <a:gd name="connsiteY34" fmla="*/ 414113 h 434976"/>
                  <a:gd name="connsiteX35" fmla="*/ 70109 w 430146"/>
                  <a:gd name="connsiteY35" fmla="*/ 358383 h 434976"/>
                  <a:gd name="connsiteX36" fmla="*/ 70109 w 430146"/>
                  <a:gd name="connsiteY36" fmla="*/ 297108 h 434976"/>
                  <a:gd name="connsiteX37" fmla="*/ 65410 w 430146"/>
                  <a:gd name="connsiteY37" fmla="*/ 288932 h 434976"/>
                  <a:gd name="connsiteX38" fmla="*/ 48682 w 430146"/>
                  <a:gd name="connsiteY38" fmla="*/ 279534 h 434976"/>
                  <a:gd name="connsiteX39" fmla="*/ 96611 w 430146"/>
                  <a:gd name="connsiteY39" fmla="*/ 279534 h 434976"/>
                  <a:gd name="connsiteX40" fmla="*/ 96611 w 430146"/>
                  <a:gd name="connsiteY40" fmla="*/ 350583 h 434976"/>
                  <a:gd name="connsiteX41" fmla="*/ 106009 w 430146"/>
                  <a:gd name="connsiteY41" fmla="*/ 359981 h 434976"/>
                  <a:gd name="connsiteX42" fmla="*/ 136835 w 430146"/>
                  <a:gd name="connsiteY42" fmla="*/ 359981 h 434976"/>
                  <a:gd name="connsiteX43" fmla="*/ 169803 w 430146"/>
                  <a:gd name="connsiteY43" fmla="*/ 374153 h 434976"/>
                  <a:gd name="connsiteX44" fmla="*/ 183975 w 430146"/>
                  <a:gd name="connsiteY44" fmla="*/ 341185 h 434976"/>
                  <a:gd name="connsiteX45" fmla="*/ 151007 w 430146"/>
                  <a:gd name="connsiteY45" fmla="*/ 327013 h 434976"/>
                  <a:gd name="connsiteX46" fmla="*/ 136835 w 430146"/>
                  <a:gd name="connsiteY46" fmla="*/ 341185 h 434976"/>
                  <a:gd name="connsiteX47" fmla="*/ 115407 w 430146"/>
                  <a:gd name="connsiteY47" fmla="*/ 341185 h 434976"/>
                  <a:gd name="connsiteX48" fmla="*/ 115407 w 430146"/>
                  <a:gd name="connsiteY48" fmla="*/ 270136 h 434976"/>
                  <a:gd name="connsiteX49" fmla="*/ 106009 w 430146"/>
                  <a:gd name="connsiteY49" fmla="*/ 260738 h 434976"/>
                  <a:gd name="connsiteX50" fmla="*/ 18796 w 430146"/>
                  <a:gd name="connsiteY50" fmla="*/ 260738 h 434976"/>
                  <a:gd name="connsiteX51" fmla="*/ 18796 w 430146"/>
                  <a:gd name="connsiteY51" fmla="*/ 172303 h 434976"/>
                  <a:gd name="connsiteX52" fmla="*/ 65786 w 430146"/>
                  <a:gd name="connsiteY52" fmla="*/ 145894 h 434976"/>
                  <a:gd name="connsiteX53" fmla="*/ 70485 w 430146"/>
                  <a:gd name="connsiteY53" fmla="*/ 137718 h 434976"/>
                  <a:gd name="connsiteX54" fmla="*/ 70485 w 430146"/>
                  <a:gd name="connsiteY54" fmla="*/ 115163 h 434976"/>
                  <a:gd name="connsiteX55" fmla="*/ 84770 w 430146"/>
                  <a:gd name="connsiteY55" fmla="*/ 115163 h 434976"/>
                  <a:gd name="connsiteX56" fmla="*/ 84770 w 430146"/>
                  <a:gd name="connsiteY56" fmla="*/ 164126 h 434976"/>
                  <a:gd name="connsiteX57" fmla="*/ 70598 w 430146"/>
                  <a:gd name="connsiteY57" fmla="*/ 197095 h 434976"/>
                  <a:gd name="connsiteX58" fmla="*/ 103566 w 430146"/>
                  <a:gd name="connsiteY58" fmla="*/ 211267 h 434976"/>
                  <a:gd name="connsiteX59" fmla="*/ 117738 w 430146"/>
                  <a:gd name="connsiteY59" fmla="*/ 178299 h 434976"/>
                  <a:gd name="connsiteX60" fmla="*/ 103566 w 430146"/>
                  <a:gd name="connsiteY60" fmla="*/ 164126 h 434976"/>
                  <a:gd name="connsiteX61" fmla="*/ 103566 w 430146"/>
                  <a:gd name="connsiteY61" fmla="*/ 115163 h 434976"/>
                  <a:gd name="connsiteX62" fmla="*/ 128283 w 430146"/>
                  <a:gd name="connsiteY62" fmla="*/ 115163 h 434976"/>
                  <a:gd name="connsiteX63" fmla="*/ 161251 w 430146"/>
                  <a:gd name="connsiteY63" fmla="*/ 129335 h 434976"/>
                  <a:gd name="connsiteX64" fmla="*/ 175423 w 430146"/>
                  <a:gd name="connsiteY64" fmla="*/ 96367 h 434976"/>
                  <a:gd name="connsiteX65" fmla="*/ 142455 w 430146"/>
                  <a:gd name="connsiteY65" fmla="*/ 82195 h 434976"/>
                  <a:gd name="connsiteX66" fmla="*/ 128283 w 430146"/>
                  <a:gd name="connsiteY66" fmla="*/ 96367 h 434976"/>
                  <a:gd name="connsiteX67" fmla="*/ 70109 w 430146"/>
                  <a:gd name="connsiteY67" fmla="*/ 96367 h 434976"/>
                  <a:gd name="connsiteX68" fmla="*/ 70109 w 430146"/>
                  <a:gd name="connsiteY68" fmla="*/ 76443 h 434976"/>
                  <a:gd name="connsiteX69" fmla="*/ 161458 w 430146"/>
                  <a:gd name="connsiteY69" fmla="*/ 20807 h 434976"/>
                  <a:gd name="connsiteX70" fmla="*/ 205440 w 430146"/>
                  <a:gd name="connsiteY70" fmla="*/ 47027 h 434976"/>
                  <a:gd name="connsiteX71" fmla="*/ 205440 w 430146"/>
                  <a:gd name="connsiteY71" fmla="*/ 159803 h 434976"/>
                  <a:gd name="connsiteX72" fmla="*/ 152624 w 430146"/>
                  <a:gd name="connsiteY72" fmla="*/ 159803 h 434976"/>
                  <a:gd name="connsiteX73" fmla="*/ 143226 w 430146"/>
                  <a:gd name="connsiteY73" fmla="*/ 169201 h 434976"/>
                  <a:gd name="connsiteX74" fmla="*/ 143226 w 430146"/>
                  <a:gd name="connsiteY74" fmla="*/ 235551 h 434976"/>
                  <a:gd name="connsiteX75" fmla="*/ 129053 w 430146"/>
                  <a:gd name="connsiteY75" fmla="*/ 268519 h 434976"/>
                  <a:gd name="connsiteX76" fmla="*/ 162022 w 430146"/>
                  <a:gd name="connsiteY76" fmla="*/ 282691 h 434976"/>
                  <a:gd name="connsiteX77" fmla="*/ 176194 w 430146"/>
                  <a:gd name="connsiteY77" fmla="*/ 249723 h 434976"/>
                  <a:gd name="connsiteX78" fmla="*/ 162022 w 430146"/>
                  <a:gd name="connsiteY78" fmla="*/ 235551 h 434976"/>
                  <a:gd name="connsiteX79" fmla="*/ 162022 w 430146"/>
                  <a:gd name="connsiteY79" fmla="*/ 178505 h 434976"/>
                  <a:gd name="connsiteX80" fmla="*/ 205440 w 430146"/>
                  <a:gd name="connsiteY80" fmla="*/ 178505 h 434976"/>
                  <a:gd name="connsiteX81" fmla="*/ 205440 w 430146"/>
                  <a:gd name="connsiteY81" fmla="*/ 217883 h 434976"/>
                  <a:gd name="connsiteX82" fmla="*/ 205440 w 430146"/>
                  <a:gd name="connsiteY82" fmla="*/ 217883 h 434976"/>
                  <a:gd name="connsiteX83" fmla="*/ 153845 w 430146"/>
                  <a:gd name="connsiteY83" fmla="*/ 350207 h 434976"/>
                  <a:gd name="connsiteX84" fmla="*/ 159592 w 430146"/>
                  <a:gd name="connsiteY84" fmla="*/ 342890 h 434976"/>
                  <a:gd name="connsiteX85" fmla="*/ 166908 w 430146"/>
                  <a:gd name="connsiteY85" fmla="*/ 348637 h 434976"/>
                  <a:gd name="connsiteX86" fmla="*/ 166908 w 430146"/>
                  <a:gd name="connsiteY86" fmla="*/ 350207 h 434976"/>
                  <a:gd name="connsiteX87" fmla="*/ 161162 w 430146"/>
                  <a:gd name="connsiteY87" fmla="*/ 357523 h 434976"/>
                  <a:gd name="connsiteX88" fmla="*/ 153845 w 430146"/>
                  <a:gd name="connsiteY88" fmla="*/ 351777 h 434976"/>
                  <a:gd name="connsiteX89" fmla="*/ 153845 w 430146"/>
                  <a:gd name="connsiteY89" fmla="*/ 350207 h 434976"/>
                  <a:gd name="connsiteX90" fmla="*/ 100371 w 430146"/>
                  <a:gd name="connsiteY90" fmla="*/ 187621 h 434976"/>
                  <a:gd name="connsiteX91" fmla="*/ 93887 w 430146"/>
                  <a:gd name="connsiteY91" fmla="*/ 194293 h 434976"/>
                  <a:gd name="connsiteX92" fmla="*/ 87215 w 430146"/>
                  <a:gd name="connsiteY92" fmla="*/ 187809 h 434976"/>
                  <a:gd name="connsiteX93" fmla="*/ 93699 w 430146"/>
                  <a:gd name="connsiteY93" fmla="*/ 181137 h 434976"/>
                  <a:gd name="connsiteX94" fmla="*/ 93792 w 430146"/>
                  <a:gd name="connsiteY94" fmla="*/ 181137 h 434976"/>
                  <a:gd name="connsiteX95" fmla="*/ 100371 w 430146"/>
                  <a:gd name="connsiteY95" fmla="*/ 187621 h 434976"/>
                  <a:gd name="connsiteX96" fmla="*/ 144917 w 430146"/>
                  <a:gd name="connsiteY96" fmla="*/ 105765 h 434976"/>
                  <a:gd name="connsiteX97" fmla="*/ 150664 w 430146"/>
                  <a:gd name="connsiteY97" fmla="*/ 98448 h 434976"/>
                  <a:gd name="connsiteX98" fmla="*/ 157980 w 430146"/>
                  <a:gd name="connsiteY98" fmla="*/ 104195 h 434976"/>
                  <a:gd name="connsiteX99" fmla="*/ 157980 w 430146"/>
                  <a:gd name="connsiteY99" fmla="*/ 105765 h 434976"/>
                  <a:gd name="connsiteX100" fmla="*/ 152234 w 430146"/>
                  <a:gd name="connsiteY100" fmla="*/ 113081 h 434976"/>
                  <a:gd name="connsiteX101" fmla="*/ 144917 w 430146"/>
                  <a:gd name="connsiteY101" fmla="*/ 107335 h 434976"/>
                  <a:gd name="connsiteX102" fmla="*/ 144917 w 430146"/>
                  <a:gd name="connsiteY102" fmla="*/ 105765 h 434976"/>
                  <a:gd name="connsiteX103" fmla="*/ 159202 w 430146"/>
                  <a:gd name="connsiteY103" fmla="*/ 259046 h 434976"/>
                  <a:gd name="connsiteX104" fmla="*/ 152624 w 430146"/>
                  <a:gd name="connsiteY104" fmla="*/ 265625 h 434976"/>
                  <a:gd name="connsiteX105" fmla="*/ 146045 w 430146"/>
                  <a:gd name="connsiteY105" fmla="*/ 259046 h 434976"/>
                  <a:gd name="connsiteX106" fmla="*/ 152624 w 430146"/>
                  <a:gd name="connsiteY106" fmla="*/ 252468 h 434976"/>
                  <a:gd name="connsiteX107" fmla="*/ 159202 w 430146"/>
                  <a:gd name="connsiteY107" fmla="*/ 259046 h 434976"/>
                  <a:gd name="connsiteX108" fmla="*/ 364267 w 430146"/>
                  <a:gd name="connsiteY108" fmla="*/ 288932 h 434976"/>
                  <a:gd name="connsiteX109" fmla="*/ 359568 w 430146"/>
                  <a:gd name="connsiteY109" fmla="*/ 297108 h 434976"/>
                  <a:gd name="connsiteX110" fmla="*/ 359568 w 430146"/>
                  <a:gd name="connsiteY110" fmla="*/ 358383 h 434976"/>
                  <a:gd name="connsiteX111" fmla="*/ 279121 w 430146"/>
                  <a:gd name="connsiteY111" fmla="*/ 407441 h 434976"/>
                  <a:gd name="connsiteX112" fmla="*/ 279121 w 430146"/>
                  <a:gd name="connsiteY112" fmla="*/ 340339 h 434976"/>
                  <a:gd name="connsiteX113" fmla="*/ 297071 w 430146"/>
                  <a:gd name="connsiteY113" fmla="*/ 340339 h 434976"/>
                  <a:gd name="connsiteX114" fmla="*/ 330039 w 430146"/>
                  <a:gd name="connsiteY114" fmla="*/ 354511 h 434976"/>
                  <a:gd name="connsiteX115" fmla="*/ 344211 w 430146"/>
                  <a:gd name="connsiteY115" fmla="*/ 321543 h 434976"/>
                  <a:gd name="connsiteX116" fmla="*/ 311243 w 430146"/>
                  <a:gd name="connsiteY116" fmla="*/ 307371 h 434976"/>
                  <a:gd name="connsiteX117" fmla="*/ 297071 w 430146"/>
                  <a:gd name="connsiteY117" fmla="*/ 321543 h 434976"/>
                  <a:gd name="connsiteX118" fmla="*/ 269723 w 430146"/>
                  <a:gd name="connsiteY118" fmla="*/ 321543 h 434976"/>
                  <a:gd name="connsiteX119" fmla="*/ 260325 w 430146"/>
                  <a:gd name="connsiteY119" fmla="*/ 330941 h 434976"/>
                  <a:gd name="connsiteX120" fmla="*/ 260325 w 430146"/>
                  <a:gd name="connsiteY120" fmla="*/ 409414 h 434976"/>
                  <a:gd name="connsiteX121" fmla="*/ 224236 w 430146"/>
                  <a:gd name="connsiteY121" fmla="*/ 387799 h 434976"/>
                  <a:gd name="connsiteX122" fmla="*/ 224236 w 430146"/>
                  <a:gd name="connsiteY122" fmla="*/ 217883 h 434976"/>
                  <a:gd name="connsiteX123" fmla="*/ 224236 w 430146"/>
                  <a:gd name="connsiteY123" fmla="*/ 217883 h 434976"/>
                  <a:gd name="connsiteX124" fmla="*/ 224236 w 430146"/>
                  <a:gd name="connsiteY124" fmla="*/ 137624 h 434976"/>
                  <a:gd name="connsiteX125" fmla="*/ 253088 w 430146"/>
                  <a:gd name="connsiteY125" fmla="*/ 137624 h 434976"/>
                  <a:gd name="connsiteX126" fmla="*/ 253088 w 430146"/>
                  <a:gd name="connsiteY126" fmla="*/ 159239 h 434976"/>
                  <a:gd name="connsiteX127" fmla="*/ 238916 w 430146"/>
                  <a:gd name="connsiteY127" fmla="*/ 192208 h 434976"/>
                  <a:gd name="connsiteX128" fmla="*/ 271884 w 430146"/>
                  <a:gd name="connsiteY128" fmla="*/ 206380 h 434976"/>
                  <a:gd name="connsiteX129" fmla="*/ 286056 w 430146"/>
                  <a:gd name="connsiteY129" fmla="*/ 173412 h 434976"/>
                  <a:gd name="connsiteX130" fmla="*/ 271884 w 430146"/>
                  <a:gd name="connsiteY130" fmla="*/ 159239 h 434976"/>
                  <a:gd name="connsiteX131" fmla="*/ 271884 w 430146"/>
                  <a:gd name="connsiteY131" fmla="*/ 137624 h 434976"/>
                  <a:gd name="connsiteX132" fmla="*/ 301582 w 430146"/>
                  <a:gd name="connsiteY132" fmla="*/ 137624 h 434976"/>
                  <a:gd name="connsiteX133" fmla="*/ 310980 w 430146"/>
                  <a:gd name="connsiteY133" fmla="*/ 128226 h 434976"/>
                  <a:gd name="connsiteX134" fmla="*/ 310980 w 430146"/>
                  <a:gd name="connsiteY134" fmla="*/ 109430 h 434976"/>
                  <a:gd name="connsiteX135" fmla="*/ 325152 w 430146"/>
                  <a:gd name="connsiteY135" fmla="*/ 76462 h 434976"/>
                  <a:gd name="connsiteX136" fmla="*/ 292184 w 430146"/>
                  <a:gd name="connsiteY136" fmla="*/ 62290 h 434976"/>
                  <a:gd name="connsiteX137" fmla="*/ 278012 w 430146"/>
                  <a:gd name="connsiteY137" fmla="*/ 95258 h 434976"/>
                  <a:gd name="connsiteX138" fmla="*/ 292184 w 430146"/>
                  <a:gd name="connsiteY138" fmla="*/ 109430 h 434976"/>
                  <a:gd name="connsiteX139" fmla="*/ 292184 w 430146"/>
                  <a:gd name="connsiteY139" fmla="*/ 118828 h 434976"/>
                  <a:gd name="connsiteX140" fmla="*/ 224236 w 430146"/>
                  <a:gd name="connsiteY140" fmla="*/ 118828 h 434976"/>
                  <a:gd name="connsiteX141" fmla="*/ 224236 w 430146"/>
                  <a:gd name="connsiteY141" fmla="*/ 47027 h 434976"/>
                  <a:gd name="connsiteX142" fmla="*/ 268219 w 430146"/>
                  <a:gd name="connsiteY142" fmla="*/ 20713 h 434976"/>
                  <a:gd name="connsiteX143" fmla="*/ 359568 w 430146"/>
                  <a:gd name="connsiteY143" fmla="*/ 76443 h 434976"/>
                  <a:gd name="connsiteX144" fmla="*/ 359568 w 430146"/>
                  <a:gd name="connsiteY144" fmla="*/ 137812 h 434976"/>
                  <a:gd name="connsiteX145" fmla="*/ 364267 w 430146"/>
                  <a:gd name="connsiteY145" fmla="*/ 145988 h 434976"/>
                  <a:gd name="connsiteX146" fmla="*/ 411257 w 430146"/>
                  <a:gd name="connsiteY146" fmla="*/ 172397 h 434976"/>
                  <a:gd name="connsiteX147" fmla="*/ 411257 w 430146"/>
                  <a:gd name="connsiteY147" fmla="*/ 204068 h 434976"/>
                  <a:gd name="connsiteX148" fmla="*/ 321036 w 430146"/>
                  <a:gd name="connsiteY148" fmla="*/ 204068 h 434976"/>
                  <a:gd name="connsiteX149" fmla="*/ 311638 w 430146"/>
                  <a:gd name="connsiteY149" fmla="*/ 213466 h 434976"/>
                  <a:gd name="connsiteX150" fmla="*/ 311638 w 430146"/>
                  <a:gd name="connsiteY150" fmla="*/ 260456 h 434976"/>
                  <a:gd name="connsiteX151" fmla="*/ 288519 w 430146"/>
                  <a:gd name="connsiteY151" fmla="*/ 260456 h 434976"/>
                  <a:gd name="connsiteX152" fmla="*/ 265024 w 430146"/>
                  <a:gd name="connsiteY152" fmla="*/ 244479 h 434976"/>
                  <a:gd name="connsiteX153" fmla="*/ 239574 w 430146"/>
                  <a:gd name="connsiteY153" fmla="*/ 269779 h 434976"/>
                  <a:gd name="connsiteX154" fmla="*/ 264874 w 430146"/>
                  <a:gd name="connsiteY154" fmla="*/ 295228 h 434976"/>
                  <a:gd name="connsiteX155" fmla="*/ 288519 w 430146"/>
                  <a:gd name="connsiteY155" fmla="*/ 279252 h 434976"/>
                  <a:gd name="connsiteX156" fmla="*/ 320660 w 430146"/>
                  <a:gd name="connsiteY156" fmla="*/ 279252 h 434976"/>
                  <a:gd name="connsiteX157" fmla="*/ 330058 w 430146"/>
                  <a:gd name="connsiteY157" fmla="*/ 269854 h 434976"/>
                  <a:gd name="connsiteX158" fmla="*/ 330058 w 430146"/>
                  <a:gd name="connsiteY158" fmla="*/ 222864 h 434976"/>
                  <a:gd name="connsiteX159" fmla="*/ 410881 w 430146"/>
                  <a:gd name="connsiteY159" fmla="*/ 222864 h 434976"/>
                  <a:gd name="connsiteX160" fmla="*/ 410881 w 430146"/>
                  <a:gd name="connsiteY160" fmla="*/ 262524 h 434976"/>
                  <a:gd name="connsiteX161" fmla="*/ 313987 w 430146"/>
                  <a:gd name="connsiteY161" fmla="*/ 330941 h 434976"/>
                  <a:gd name="connsiteX162" fmla="*/ 320566 w 430146"/>
                  <a:gd name="connsiteY162" fmla="*/ 324362 h 434976"/>
                  <a:gd name="connsiteX163" fmla="*/ 327144 w 430146"/>
                  <a:gd name="connsiteY163" fmla="*/ 330941 h 434976"/>
                  <a:gd name="connsiteX164" fmla="*/ 320566 w 430146"/>
                  <a:gd name="connsiteY164" fmla="*/ 337520 h 434976"/>
                  <a:gd name="connsiteX165" fmla="*/ 313987 w 430146"/>
                  <a:gd name="connsiteY165" fmla="*/ 330941 h 434976"/>
                  <a:gd name="connsiteX166" fmla="*/ 269065 w 430146"/>
                  <a:gd name="connsiteY166" fmla="*/ 182828 h 434976"/>
                  <a:gd name="connsiteX167" fmla="*/ 262486 w 430146"/>
                  <a:gd name="connsiteY167" fmla="*/ 189407 h 434976"/>
                  <a:gd name="connsiteX168" fmla="*/ 255908 w 430146"/>
                  <a:gd name="connsiteY168" fmla="*/ 182828 h 434976"/>
                  <a:gd name="connsiteX169" fmla="*/ 262486 w 430146"/>
                  <a:gd name="connsiteY169" fmla="*/ 176250 h 434976"/>
                  <a:gd name="connsiteX170" fmla="*/ 269065 w 430146"/>
                  <a:gd name="connsiteY170" fmla="*/ 182828 h 434976"/>
                  <a:gd name="connsiteX171" fmla="*/ 295003 w 430146"/>
                  <a:gd name="connsiteY171" fmla="*/ 85841 h 434976"/>
                  <a:gd name="connsiteX172" fmla="*/ 301582 w 430146"/>
                  <a:gd name="connsiteY172" fmla="*/ 79263 h 434976"/>
                  <a:gd name="connsiteX173" fmla="*/ 308160 w 430146"/>
                  <a:gd name="connsiteY173" fmla="*/ 85841 h 434976"/>
                  <a:gd name="connsiteX174" fmla="*/ 301582 w 430146"/>
                  <a:gd name="connsiteY174" fmla="*/ 92420 h 434976"/>
                  <a:gd name="connsiteX175" fmla="*/ 295003 w 430146"/>
                  <a:gd name="connsiteY175" fmla="*/ 85841 h 434976"/>
                  <a:gd name="connsiteX176" fmla="*/ 271226 w 430146"/>
                  <a:gd name="connsiteY176" fmla="*/ 270136 h 434976"/>
                  <a:gd name="connsiteX177" fmla="*/ 264648 w 430146"/>
                  <a:gd name="connsiteY177" fmla="*/ 276715 h 434976"/>
                  <a:gd name="connsiteX178" fmla="*/ 258069 w 430146"/>
                  <a:gd name="connsiteY178" fmla="*/ 270136 h 434976"/>
                  <a:gd name="connsiteX179" fmla="*/ 264648 w 430146"/>
                  <a:gd name="connsiteY179" fmla="*/ 263557 h 434976"/>
                  <a:gd name="connsiteX180" fmla="*/ 271226 w 430146"/>
                  <a:gd name="connsiteY180" fmla="*/ 270136 h 434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430146" h="434976">
                    <a:moveTo>
                      <a:pt x="429677" y="166852"/>
                    </a:moveTo>
                    <a:cubicBezTo>
                      <a:pt x="429671" y="163461"/>
                      <a:pt x="427839" y="160337"/>
                      <a:pt x="424884" y="158676"/>
                    </a:cubicBezTo>
                    <a:lnTo>
                      <a:pt x="377894" y="132267"/>
                    </a:lnTo>
                    <a:lnTo>
                      <a:pt x="377894" y="71086"/>
                    </a:lnTo>
                    <a:cubicBezTo>
                      <a:pt x="377880" y="67821"/>
                      <a:pt x="376172" y="64796"/>
                      <a:pt x="373383" y="63098"/>
                    </a:cubicBezTo>
                    <a:lnTo>
                      <a:pt x="273106" y="1729"/>
                    </a:lnTo>
                    <a:cubicBezTo>
                      <a:pt x="270198" y="50"/>
                      <a:pt x="266616" y="50"/>
                      <a:pt x="263708" y="1729"/>
                    </a:cubicBezTo>
                    <a:lnTo>
                      <a:pt x="214838" y="30769"/>
                    </a:lnTo>
                    <a:lnTo>
                      <a:pt x="166251" y="1259"/>
                    </a:lnTo>
                    <a:cubicBezTo>
                      <a:pt x="163343" y="-420"/>
                      <a:pt x="159760" y="-420"/>
                      <a:pt x="156853" y="1259"/>
                    </a:cubicBezTo>
                    <a:lnTo>
                      <a:pt x="55824" y="63098"/>
                    </a:lnTo>
                    <a:cubicBezTo>
                      <a:pt x="53035" y="64796"/>
                      <a:pt x="51327" y="67821"/>
                      <a:pt x="51313" y="71086"/>
                    </a:cubicBezTo>
                    <a:lnTo>
                      <a:pt x="51313" y="132267"/>
                    </a:lnTo>
                    <a:lnTo>
                      <a:pt x="4793" y="158676"/>
                    </a:lnTo>
                    <a:cubicBezTo>
                      <a:pt x="1837" y="160337"/>
                      <a:pt x="6" y="163461"/>
                      <a:pt x="0" y="166852"/>
                    </a:cubicBezTo>
                    <a:lnTo>
                      <a:pt x="0" y="267974"/>
                    </a:lnTo>
                    <a:cubicBezTo>
                      <a:pt x="6" y="271365"/>
                      <a:pt x="1837" y="274489"/>
                      <a:pt x="4793" y="276151"/>
                    </a:cubicBezTo>
                    <a:lnTo>
                      <a:pt x="51313" y="302559"/>
                    </a:lnTo>
                    <a:lnTo>
                      <a:pt x="51313" y="363740"/>
                    </a:lnTo>
                    <a:cubicBezTo>
                      <a:pt x="51327" y="367006"/>
                      <a:pt x="53035" y="370030"/>
                      <a:pt x="55824" y="371728"/>
                    </a:cubicBezTo>
                    <a:lnTo>
                      <a:pt x="156477" y="433567"/>
                    </a:lnTo>
                    <a:cubicBezTo>
                      <a:pt x="157945" y="434477"/>
                      <a:pt x="159636" y="434965"/>
                      <a:pt x="161364" y="434977"/>
                    </a:cubicBezTo>
                    <a:cubicBezTo>
                      <a:pt x="163078" y="434962"/>
                      <a:pt x="164760" y="434509"/>
                      <a:pt x="166251" y="433661"/>
                    </a:cubicBezTo>
                    <a:lnTo>
                      <a:pt x="214838" y="404057"/>
                    </a:lnTo>
                    <a:lnTo>
                      <a:pt x="263426" y="433567"/>
                    </a:lnTo>
                    <a:cubicBezTo>
                      <a:pt x="264916" y="434415"/>
                      <a:pt x="266598" y="434868"/>
                      <a:pt x="268313" y="434883"/>
                    </a:cubicBezTo>
                    <a:cubicBezTo>
                      <a:pt x="270041" y="434871"/>
                      <a:pt x="271731" y="434383"/>
                      <a:pt x="273200" y="433473"/>
                    </a:cubicBezTo>
                    <a:lnTo>
                      <a:pt x="373852" y="372104"/>
                    </a:lnTo>
                    <a:cubicBezTo>
                      <a:pt x="376642" y="370406"/>
                      <a:pt x="378350" y="367382"/>
                      <a:pt x="378363" y="364116"/>
                    </a:cubicBezTo>
                    <a:lnTo>
                      <a:pt x="378364" y="303029"/>
                    </a:lnTo>
                    <a:lnTo>
                      <a:pt x="425354" y="276527"/>
                    </a:lnTo>
                    <a:cubicBezTo>
                      <a:pt x="428309" y="274865"/>
                      <a:pt x="430141" y="271741"/>
                      <a:pt x="430146" y="268350"/>
                    </a:cubicBezTo>
                    <a:lnTo>
                      <a:pt x="430146" y="166852"/>
                    </a:lnTo>
                    <a:close/>
                    <a:moveTo>
                      <a:pt x="205440" y="387799"/>
                    </a:moveTo>
                    <a:lnTo>
                      <a:pt x="161458" y="414113"/>
                    </a:lnTo>
                    <a:lnTo>
                      <a:pt x="70109" y="358383"/>
                    </a:lnTo>
                    <a:lnTo>
                      <a:pt x="70109" y="297108"/>
                    </a:lnTo>
                    <a:cubicBezTo>
                      <a:pt x="70122" y="293737"/>
                      <a:pt x="68329" y="290617"/>
                      <a:pt x="65410" y="288932"/>
                    </a:cubicBezTo>
                    <a:lnTo>
                      <a:pt x="48682" y="279534"/>
                    </a:lnTo>
                    <a:lnTo>
                      <a:pt x="96611" y="279534"/>
                    </a:lnTo>
                    <a:lnTo>
                      <a:pt x="96611" y="350583"/>
                    </a:lnTo>
                    <a:cubicBezTo>
                      <a:pt x="96611" y="355773"/>
                      <a:pt x="100819" y="359981"/>
                      <a:pt x="106009" y="359981"/>
                    </a:cubicBezTo>
                    <a:lnTo>
                      <a:pt x="136835" y="359981"/>
                    </a:lnTo>
                    <a:cubicBezTo>
                      <a:pt x="142025" y="372998"/>
                      <a:pt x="156786" y="379343"/>
                      <a:pt x="169803" y="374153"/>
                    </a:cubicBezTo>
                    <a:cubicBezTo>
                      <a:pt x="182820" y="368962"/>
                      <a:pt x="189165" y="354202"/>
                      <a:pt x="183975" y="341185"/>
                    </a:cubicBezTo>
                    <a:cubicBezTo>
                      <a:pt x="178785" y="328167"/>
                      <a:pt x="164024" y="321822"/>
                      <a:pt x="151007" y="327013"/>
                    </a:cubicBezTo>
                    <a:cubicBezTo>
                      <a:pt x="144538" y="329592"/>
                      <a:pt x="139414" y="334716"/>
                      <a:pt x="136835" y="341185"/>
                    </a:cubicBezTo>
                    <a:lnTo>
                      <a:pt x="115407" y="341185"/>
                    </a:lnTo>
                    <a:lnTo>
                      <a:pt x="115407" y="270136"/>
                    </a:lnTo>
                    <a:cubicBezTo>
                      <a:pt x="115407" y="264946"/>
                      <a:pt x="111200" y="260738"/>
                      <a:pt x="106009" y="260738"/>
                    </a:cubicBezTo>
                    <a:lnTo>
                      <a:pt x="18796" y="260738"/>
                    </a:lnTo>
                    <a:lnTo>
                      <a:pt x="18796" y="172303"/>
                    </a:lnTo>
                    <a:lnTo>
                      <a:pt x="65786" y="145894"/>
                    </a:lnTo>
                    <a:cubicBezTo>
                      <a:pt x="68705" y="144209"/>
                      <a:pt x="70498" y="141089"/>
                      <a:pt x="70485" y="137718"/>
                    </a:cubicBezTo>
                    <a:lnTo>
                      <a:pt x="70485" y="115163"/>
                    </a:lnTo>
                    <a:lnTo>
                      <a:pt x="84770" y="115163"/>
                    </a:lnTo>
                    <a:lnTo>
                      <a:pt x="84770" y="164126"/>
                    </a:lnTo>
                    <a:cubicBezTo>
                      <a:pt x="71753" y="169317"/>
                      <a:pt x="65408" y="184077"/>
                      <a:pt x="70598" y="197095"/>
                    </a:cubicBezTo>
                    <a:cubicBezTo>
                      <a:pt x="75788" y="210112"/>
                      <a:pt x="90549" y="216457"/>
                      <a:pt x="103566" y="211267"/>
                    </a:cubicBezTo>
                    <a:cubicBezTo>
                      <a:pt x="116583" y="206076"/>
                      <a:pt x="122928" y="191316"/>
                      <a:pt x="117738" y="178299"/>
                    </a:cubicBezTo>
                    <a:cubicBezTo>
                      <a:pt x="115159" y="171830"/>
                      <a:pt x="110035" y="166706"/>
                      <a:pt x="103566" y="164126"/>
                    </a:cubicBezTo>
                    <a:lnTo>
                      <a:pt x="103566" y="115163"/>
                    </a:lnTo>
                    <a:lnTo>
                      <a:pt x="128283" y="115163"/>
                    </a:lnTo>
                    <a:cubicBezTo>
                      <a:pt x="133473" y="128180"/>
                      <a:pt x="148233" y="134525"/>
                      <a:pt x="161251" y="129335"/>
                    </a:cubicBezTo>
                    <a:cubicBezTo>
                      <a:pt x="174268" y="124145"/>
                      <a:pt x="180613" y="109384"/>
                      <a:pt x="175423" y="96367"/>
                    </a:cubicBezTo>
                    <a:cubicBezTo>
                      <a:pt x="170232" y="83349"/>
                      <a:pt x="155472" y="77004"/>
                      <a:pt x="142455" y="82195"/>
                    </a:cubicBezTo>
                    <a:cubicBezTo>
                      <a:pt x="135986" y="84774"/>
                      <a:pt x="130862" y="89898"/>
                      <a:pt x="128283" y="96367"/>
                    </a:cubicBezTo>
                    <a:lnTo>
                      <a:pt x="70109" y="96367"/>
                    </a:lnTo>
                    <a:lnTo>
                      <a:pt x="70109" y="76443"/>
                    </a:lnTo>
                    <a:lnTo>
                      <a:pt x="161458" y="20807"/>
                    </a:lnTo>
                    <a:lnTo>
                      <a:pt x="205440" y="47027"/>
                    </a:lnTo>
                    <a:lnTo>
                      <a:pt x="205440" y="159803"/>
                    </a:lnTo>
                    <a:lnTo>
                      <a:pt x="152624" y="159803"/>
                    </a:lnTo>
                    <a:cubicBezTo>
                      <a:pt x="147433" y="159803"/>
                      <a:pt x="143226" y="164011"/>
                      <a:pt x="143226" y="169201"/>
                    </a:cubicBezTo>
                    <a:lnTo>
                      <a:pt x="143226" y="235551"/>
                    </a:lnTo>
                    <a:cubicBezTo>
                      <a:pt x="130208" y="240742"/>
                      <a:pt x="123863" y="255502"/>
                      <a:pt x="129053" y="268519"/>
                    </a:cubicBezTo>
                    <a:cubicBezTo>
                      <a:pt x="134244" y="281537"/>
                      <a:pt x="149004" y="287882"/>
                      <a:pt x="162022" y="282691"/>
                    </a:cubicBezTo>
                    <a:cubicBezTo>
                      <a:pt x="175039" y="277501"/>
                      <a:pt x="181384" y="262741"/>
                      <a:pt x="176194" y="249723"/>
                    </a:cubicBezTo>
                    <a:cubicBezTo>
                      <a:pt x="173614" y="243255"/>
                      <a:pt x="168490" y="238130"/>
                      <a:pt x="162022" y="235551"/>
                    </a:cubicBezTo>
                    <a:lnTo>
                      <a:pt x="162022" y="178505"/>
                    </a:lnTo>
                    <a:lnTo>
                      <a:pt x="205440" y="178505"/>
                    </a:lnTo>
                    <a:lnTo>
                      <a:pt x="205440" y="217883"/>
                    </a:lnTo>
                    <a:lnTo>
                      <a:pt x="205440" y="217883"/>
                    </a:lnTo>
                    <a:close/>
                    <a:moveTo>
                      <a:pt x="153845" y="350207"/>
                    </a:moveTo>
                    <a:cubicBezTo>
                      <a:pt x="153412" y="346600"/>
                      <a:pt x="155985" y="343324"/>
                      <a:pt x="159592" y="342890"/>
                    </a:cubicBezTo>
                    <a:cubicBezTo>
                      <a:pt x="163199" y="342457"/>
                      <a:pt x="166475" y="345030"/>
                      <a:pt x="166908" y="348637"/>
                    </a:cubicBezTo>
                    <a:cubicBezTo>
                      <a:pt x="166971" y="349158"/>
                      <a:pt x="166971" y="349685"/>
                      <a:pt x="166908" y="350207"/>
                    </a:cubicBezTo>
                    <a:cubicBezTo>
                      <a:pt x="167342" y="353814"/>
                      <a:pt x="164769" y="357090"/>
                      <a:pt x="161162" y="357523"/>
                    </a:cubicBezTo>
                    <a:cubicBezTo>
                      <a:pt x="157554" y="357957"/>
                      <a:pt x="154279" y="355384"/>
                      <a:pt x="153845" y="351777"/>
                    </a:cubicBezTo>
                    <a:cubicBezTo>
                      <a:pt x="153783" y="351255"/>
                      <a:pt x="153783" y="350728"/>
                      <a:pt x="153845" y="350207"/>
                    </a:cubicBezTo>
                    <a:close/>
                    <a:moveTo>
                      <a:pt x="100371" y="187621"/>
                    </a:moveTo>
                    <a:cubicBezTo>
                      <a:pt x="100423" y="191254"/>
                      <a:pt x="97520" y="194241"/>
                      <a:pt x="93887" y="194293"/>
                    </a:cubicBezTo>
                    <a:cubicBezTo>
                      <a:pt x="90254" y="194345"/>
                      <a:pt x="87267" y="191442"/>
                      <a:pt x="87215" y="187809"/>
                    </a:cubicBezTo>
                    <a:cubicBezTo>
                      <a:pt x="87163" y="184177"/>
                      <a:pt x="90066" y="181189"/>
                      <a:pt x="93699" y="181137"/>
                    </a:cubicBezTo>
                    <a:cubicBezTo>
                      <a:pt x="93730" y="181137"/>
                      <a:pt x="93761" y="181137"/>
                      <a:pt x="93792" y="181137"/>
                    </a:cubicBezTo>
                    <a:cubicBezTo>
                      <a:pt x="97389" y="181136"/>
                      <a:pt x="100319" y="184025"/>
                      <a:pt x="100371" y="187621"/>
                    </a:cubicBezTo>
                    <a:close/>
                    <a:moveTo>
                      <a:pt x="144917" y="105765"/>
                    </a:moveTo>
                    <a:cubicBezTo>
                      <a:pt x="144484" y="102158"/>
                      <a:pt x="147057" y="98882"/>
                      <a:pt x="150664" y="98448"/>
                    </a:cubicBezTo>
                    <a:cubicBezTo>
                      <a:pt x="154271" y="98015"/>
                      <a:pt x="157547" y="100588"/>
                      <a:pt x="157980" y="104195"/>
                    </a:cubicBezTo>
                    <a:cubicBezTo>
                      <a:pt x="158043" y="104716"/>
                      <a:pt x="158043" y="105243"/>
                      <a:pt x="157980" y="105765"/>
                    </a:cubicBezTo>
                    <a:cubicBezTo>
                      <a:pt x="158414" y="109372"/>
                      <a:pt x="155841" y="112648"/>
                      <a:pt x="152234" y="113081"/>
                    </a:cubicBezTo>
                    <a:cubicBezTo>
                      <a:pt x="148626" y="113515"/>
                      <a:pt x="145351" y="110942"/>
                      <a:pt x="144917" y="107335"/>
                    </a:cubicBezTo>
                    <a:cubicBezTo>
                      <a:pt x="144855" y="106813"/>
                      <a:pt x="144855" y="106286"/>
                      <a:pt x="144917" y="105765"/>
                    </a:cubicBezTo>
                    <a:close/>
                    <a:moveTo>
                      <a:pt x="159202" y="259046"/>
                    </a:moveTo>
                    <a:cubicBezTo>
                      <a:pt x="159202" y="262680"/>
                      <a:pt x="156257" y="265625"/>
                      <a:pt x="152624" y="265625"/>
                    </a:cubicBezTo>
                    <a:cubicBezTo>
                      <a:pt x="148990" y="265625"/>
                      <a:pt x="146045" y="262680"/>
                      <a:pt x="146045" y="259046"/>
                    </a:cubicBezTo>
                    <a:cubicBezTo>
                      <a:pt x="146045" y="255413"/>
                      <a:pt x="148990" y="252468"/>
                      <a:pt x="152624" y="252468"/>
                    </a:cubicBezTo>
                    <a:cubicBezTo>
                      <a:pt x="156257" y="252468"/>
                      <a:pt x="159202" y="255413"/>
                      <a:pt x="159202" y="259046"/>
                    </a:cubicBezTo>
                    <a:close/>
                    <a:moveTo>
                      <a:pt x="364267" y="288932"/>
                    </a:moveTo>
                    <a:cubicBezTo>
                      <a:pt x="361347" y="290617"/>
                      <a:pt x="359554" y="293737"/>
                      <a:pt x="359568" y="297108"/>
                    </a:cubicBezTo>
                    <a:lnTo>
                      <a:pt x="359568" y="358383"/>
                    </a:lnTo>
                    <a:lnTo>
                      <a:pt x="279121" y="407441"/>
                    </a:lnTo>
                    <a:lnTo>
                      <a:pt x="279121" y="340339"/>
                    </a:lnTo>
                    <a:lnTo>
                      <a:pt x="297071" y="340339"/>
                    </a:lnTo>
                    <a:cubicBezTo>
                      <a:pt x="302261" y="353356"/>
                      <a:pt x="317021" y="359701"/>
                      <a:pt x="330039" y="354511"/>
                    </a:cubicBezTo>
                    <a:cubicBezTo>
                      <a:pt x="343056" y="349321"/>
                      <a:pt x="349401" y="334560"/>
                      <a:pt x="344211" y="321543"/>
                    </a:cubicBezTo>
                    <a:cubicBezTo>
                      <a:pt x="339021" y="308526"/>
                      <a:pt x="324260" y="302181"/>
                      <a:pt x="311243" y="307371"/>
                    </a:cubicBezTo>
                    <a:cubicBezTo>
                      <a:pt x="304774" y="309950"/>
                      <a:pt x="299650" y="315074"/>
                      <a:pt x="297071" y="321543"/>
                    </a:cubicBezTo>
                    <a:lnTo>
                      <a:pt x="269723" y="321543"/>
                    </a:lnTo>
                    <a:cubicBezTo>
                      <a:pt x="264532" y="321543"/>
                      <a:pt x="260325" y="325751"/>
                      <a:pt x="260325" y="330941"/>
                    </a:cubicBezTo>
                    <a:lnTo>
                      <a:pt x="260325" y="409414"/>
                    </a:lnTo>
                    <a:lnTo>
                      <a:pt x="224236" y="387799"/>
                    </a:lnTo>
                    <a:lnTo>
                      <a:pt x="224236" y="217883"/>
                    </a:lnTo>
                    <a:lnTo>
                      <a:pt x="224236" y="217883"/>
                    </a:lnTo>
                    <a:lnTo>
                      <a:pt x="224236" y="137624"/>
                    </a:lnTo>
                    <a:lnTo>
                      <a:pt x="253088" y="137624"/>
                    </a:lnTo>
                    <a:lnTo>
                      <a:pt x="253088" y="159239"/>
                    </a:lnTo>
                    <a:cubicBezTo>
                      <a:pt x="240071" y="164430"/>
                      <a:pt x="233726" y="179190"/>
                      <a:pt x="238916" y="192208"/>
                    </a:cubicBezTo>
                    <a:cubicBezTo>
                      <a:pt x="244106" y="205225"/>
                      <a:pt x="258867" y="211570"/>
                      <a:pt x="271884" y="206380"/>
                    </a:cubicBezTo>
                    <a:cubicBezTo>
                      <a:pt x="284902" y="201189"/>
                      <a:pt x="291247" y="186429"/>
                      <a:pt x="286056" y="173412"/>
                    </a:cubicBezTo>
                    <a:cubicBezTo>
                      <a:pt x="283477" y="166943"/>
                      <a:pt x="278353" y="161819"/>
                      <a:pt x="271884" y="159239"/>
                    </a:cubicBezTo>
                    <a:lnTo>
                      <a:pt x="271884" y="137624"/>
                    </a:lnTo>
                    <a:lnTo>
                      <a:pt x="301582" y="137624"/>
                    </a:lnTo>
                    <a:cubicBezTo>
                      <a:pt x="306772" y="137624"/>
                      <a:pt x="310980" y="133416"/>
                      <a:pt x="310980" y="128226"/>
                    </a:cubicBezTo>
                    <a:lnTo>
                      <a:pt x="310980" y="109430"/>
                    </a:lnTo>
                    <a:cubicBezTo>
                      <a:pt x="323997" y="104240"/>
                      <a:pt x="330342" y="89479"/>
                      <a:pt x="325152" y="76462"/>
                    </a:cubicBezTo>
                    <a:cubicBezTo>
                      <a:pt x="319962" y="63445"/>
                      <a:pt x="305201" y="57100"/>
                      <a:pt x="292184" y="62290"/>
                    </a:cubicBezTo>
                    <a:cubicBezTo>
                      <a:pt x="279166" y="67480"/>
                      <a:pt x="272821" y="82241"/>
                      <a:pt x="278012" y="95258"/>
                    </a:cubicBezTo>
                    <a:cubicBezTo>
                      <a:pt x="280591" y="101727"/>
                      <a:pt x="285715" y="106851"/>
                      <a:pt x="292184" y="109430"/>
                    </a:cubicBezTo>
                    <a:lnTo>
                      <a:pt x="292184" y="118828"/>
                    </a:lnTo>
                    <a:lnTo>
                      <a:pt x="224236" y="118828"/>
                    </a:lnTo>
                    <a:lnTo>
                      <a:pt x="224236" y="47027"/>
                    </a:lnTo>
                    <a:lnTo>
                      <a:pt x="268219" y="20713"/>
                    </a:lnTo>
                    <a:lnTo>
                      <a:pt x="359568" y="76443"/>
                    </a:lnTo>
                    <a:lnTo>
                      <a:pt x="359568" y="137812"/>
                    </a:lnTo>
                    <a:cubicBezTo>
                      <a:pt x="359554" y="141183"/>
                      <a:pt x="361347" y="144303"/>
                      <a:pt x="364267" y="145988"/>
                    </a:cubicBezTo>
                    <a:lnTo>
                      <a:pt x="411257" y="172397"/>
                    </a:lnTo>
                    <a:lnTo>
                      <a:pt x="411257" y="204068"/>
                    </a:lnTo>
                    <a:lnTo>
                      <a:pt x="321036" y="204068"/>
                    </a:lnTo>
                    <a:cubicBezTo>
                      <a:pt x="315845" y="204068"/>
                      <a:pt x="311638" y="208276"/>
                      <a:pt x="311638" y="213466"/>
                    </a:cubicBezTo>
                    <a:lnTo>
                      <a:pt x="311638" y="260456"/>
                    </a:lnTo>
                    <a:lnTo>
                      <a:pt x="288519" y="260456"/>
                    </a:lnTo>
                    <a:cubicBezTo>
                      <a:pt x="284747" y="250782"/>
                      <a:pt x="275406" y="244431"/>
                      <a:pt x="265024" y="244479"/>
                    </a:cubicBezTo>
                    <a:cubicBezTo>
                      <a:pt x="251010" y="244438"/>
                      <a:pt x="239616" y="255765"/>
                      <a:pt x="239574" y="269779"/>
                    </a:cubicBezTo>
                    <a:cubicBezTo>
                      <a:pt x="239533" y="283793"/>
                      <a:pt x="250860" y="295187"/>
                      <a:pt x="264874" y="295228"/>
                    </a:cubicBezTo>
                    <a:cubicBezTo>
                      <a:pt x="275287" y="295259"/>
                      <a:pt x="284662" y="288925"/>
                      <a:pt x="288519" y="279252"/>
                    </a:cubicBezTo>
                    <a:lnTo>
                      <a:pt x="320660" y="279252"/>
                    </a:lnTo>
                    <a:cubicBezTo>
                      <a:pt x="325850" y="279252"/>
                      <a:pt x="330058" y="275044"/>
                      <a:pt x="330058" y="269854"/>
                    </a:cubicBezTo>
                    <a:lnTo>
                      <a:pt x="330058" y="222864"/>
                    </a:lnTo>
                    <a:lnTo>
                      <a:pt x="410881" y="222864"/>
                    </a:lnTo>
                    <a:lnTo>
                      <a:pt x="410881" y="262524"/>
                    </a:lnTo>
                    <a:close/>
                    <a:moveTo>
                      <a:pt x="313987" y="330941"/>
                    </a:moveTo>
                    <a:cubicBezTo>
                      <a:pt x="313987" y="327308"/>
                      <a:pt x="316933" y="324362"/>
                      <a:pt x="320566" y="324362"/>
                    </a:cubicBezTo>
                    <a:cubicBezTo>
                      <a:pt x="324199" y="324362"/>
                      <a:pt x="327144" y="327308"/>
                      <a:pt x="327144" y="330941"/>
                    </a:cubicBezTo>
                    <a:cubicBezTo>
                      <a:pt x="327144" y="334574"/>
                      <a:pt x="324199" y="337520"/>
                      <a:pt x="320566" y="337520"/>
                    </a:cubicBezTo>
                    <a:cubicBezTo>
                      <a:pt x="316933" y="337520"/>
                      <a:pt x="313987" y="334574"/>
                      <a:pt x="313987" y="330941"/>
                    </a:cubicBezTo>
                    <a:close/>
                    <a:moveTo>
                      <a:pt x="269065" y="182828"/>
                    </a:moveTo>
                    <a:cubicBezTo>
                      <a:pt x="269065" y="186462"/>
                      <a:pt x="266119" y="189407"/>
                      <a:pt x="262486" y="189407"/>
                    </a:cubicBezTo>
                    <a:cubicBezTo>
                      <a:pt x="258853" y="189407"/>
                      <a:pt x="255908" y="186462"/>
                      <a:pt x="255908" y="182828"/>
                    </a:cubicBezTo>
                    <a:cubicBezTo>
                      <a:pt x="255908" y="179195"/>
                      <a:pt x="258853" y="176250"/>
                      <a:pt x="262486" y="176250"/>
                    </a:cubicBezTo>
                    <a:cubicBezTo>
                      <a:pt x="266119" y="176250"/>
                      <a:pt x="269065" y="179195"/>
                      <a:pt x="269065" y="182828"/>
                    </a:cubicBezTo>
                    <a:close/>
                    <a:moveTo>
                      <a:pt x="295003" y="85841"/>
                    </a:moveTo>
                    <a:cubicBezTo>
                      <a:pt x="295003" y="82208"/>
                      <a:pt x="297949" y="79263"/>
                      <a:pt x="301582" y="79263"/>
                    </a:cubicBezTo>
                    <a:cubicBezTo>
                      <a:pt x="305215" y="79263"/>
                      <a:pt x="308160" y="82208"/>
                      <a:pt x="308160" y="85841"/>
                    </a:cubicBezTo>
                    <a:cubicBezTo>
                      <a:pt x="308160" y="89474"/>
                      <a:pt x="305215" y="92420"/>
                      <a:pt x="301582" y="92420"/>
                    </a:cubicBezTo>
                    <a:cubicBezTo>
                      <a:pt x="297949" y="92420"/>
                      <a:pt x="295003" y="89474"/>
                      <a:pt x="295003" y="85841"/>
                    </a:cubicBezTo>
                    <a:close/>
                    <a:moveTo>
                      <a:pt x="271226" y="270136"/>
                    </a:moveTo>
                    <a:cubicBezTo>
                      <a:pt x="271226" y="273769"/>
                      <a:pt x="268281" y="276715"/>
                      <a:pt x="264648" y="276715"/>
                    </a:cubicBezTo>
                    <a:cubicBezTo>
                      <a:pt x="261014" y="276715"/>
                      <a:pt x="258069" y="273769"/>
                      <a:pt x="258069" y="270136"/>
                    </a:cubicBezTo>
                    <a:cubicBezTo>
                      <a:pt x="258069" y="266503"/>
                      <a:pt x="261014" y="263557"/>
                      <a:pt x="264648" y="263557"/>
                    </a:cubicBezTo>
                    <a:cubicBezTo>
                      <a:pt x="268281" y="263557"/>
                      <a:pt x="271226" y="266503"/>
                      <a:pt x="271226" y="270136"/>
                    </a:cubicBezTo>
                    <a:close/>
                  </a:path>
                </a:pathLst>
              </a:custGeom>
              <a:solidFill>
                <a:schemeClr val="tx1"/>
              </a:solidFill>
              <a:ln w="933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Amazon Ember"/>
                  <a:ea typeface="+mn-ea"/>
                  <a:cs typeface="+mn-cs"/>
                </a:endParaRPr>
              </a:p>
            </p:txBody>
          </p:sp>
          <p:sp>
            <p:nvSpPr>
              <p:cNvPr id="58" name="TextBox 57">
                <a:extLst>
                  <a:ext uri="{FF2B5EF4-FFF2-40B4-BE49-F238E27FC236}">
                    <a16:creationId xmlns:a16="http://schemas.microsoft.com/office/drawing/2014/main" id="{C7CD598E-E0C0-446F-9106-A5BAD7BF043E}"/>
                  </a:ext>
                </a:extLst>
              </p:cNvPr>
              <p:cNvSpPr txBox="1"/>
              <p:nvPr/>
            </p:nvSpPr>
            <p:spPr>
              <a:xfrm>
                <a:off x="7490386" y="2116818"/>
                <a:ext cx="92085" cy="55250"/>
              </a:xfrm>
              <a:prstGeom prst="rect">
                <a:avLst/>
              </a:prstGeom>
              <a:noFill/>
            </p:spPr>
            <p:txBody>
              <a:bodyPr wrap="none" lIns="0" tIns="0" rIns="0" bIns="0"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00" b="0" i="0" u="none" strike="noStrike" kern="1200" cap="none" spc="0" normalizeH="0" baseline="0" noProof="0" dirty="0">
                    <a:ln>
                      <a:noFill/>
                    </a:ln>
                    <a:solidFill>
                      <a:srgbClr val="FFFFFF"/>
                    </a:solidFill>
                    <a:effectLst/>
                    <a:uLnTx/>
                    <a:uFillTx/>
                    <a:latin typeface="Amazon Ember"/>
                    <a:ea typeface="+mn-ea"/>
                    <a:cs typeface="+mn-cs"/>
                  </a:rPr>
                  <a:t>GPU</a:t>
                </a:r>
              </a:p>
            </p:txBody>
          </p:sp>
        </p:grpSp>
        <p:sp>
          <p:nvSpPr>
            <p:cNvPr id="52" name="Rectangle 51">
              <a:extLst>
                <a:ext uri="{FF2B5EF4-FFF2-40B4-BE49-F238E27FC236}">
                  <a16:creationId xmlns:a16="http://schemas.microsoft.com/office/drawing/2014/main" id="{05CE3C63-5A6E-476E-A7F3-F6D5701F5D75}"/>
                </a:ext>
              </a:extLst>
            </p:cNvPr>
            <p:cNvSpPr/>
            <p:nvPr/>
          </p:nvSpPr>
          <p:spPr>
            <a:xfrm>
              <a:off x="6820218" y="1867953"/>
              <a:ext cx="1015681" cy="90382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45720" rIns="91440" bIns="45720" numCol="1" spcCol="0" rtlCol="0" fromWordArt="0" anchor="t" anchorCtr="0" forceAA="0" compatLnSpc="1">
              <a:prstTxWarp prst="textNoShape">
                <a:avLst/>
              </a:prstTxWarp>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dirty="0">
                  <a:ln>
                    <a:noFill/>
                  </a:ln>
                  <a:solidFill>
                    <a:srgbClr val="FFFFFF"/>
                  </a:solidFill>
                  <a:effectLst/>
                  <a:uLnTx/>
                  <a:uFillTx/>
                  <a:latin typeface="Amazon Ember"/>
                  <a:ea typeface="+mn-ea"/>
                  <a:cs typeface="+mn-cs"/>
                </a:rPr>
                <a:t>Managed Spot Training</a:t>
              </a:r>
            </a:p>
          </p:txBody>
        </p:sp>
        <p:cxnSp>
          <p:nvCxnSpPr>
            <p:cNvPr id="7169" name="Connector: Elbow 7168">
              <a:extLst>
                <a:ext uri="{FF2B5EF4-FFF2-40B4-BE49-F238E27FC236}">
                  <a16:creationId xmlns:a16="http://schemas.microsoft.com/office/drawing/2014/main" id="{EBC5965F-4D96-44C6-AD6C-615B39E60E96}"/>
                </a:ext>
              </a:extLst>
            </p:cNvPr>
            <p:cNvCxnSpPr>
              <a:stCxn id="30" idx="3"/>
              <a:endCxn id="5" idx="2"/>
            </p:cNvCxnSpPr>
            <p:nvPr/>
          </p:nvCxnSpPr>
          <p:spPr>
            <a:xfrm flipV="1">
              <a:off x="5227144" y="2513757"/>
              <a:ext cx="3055699" cy="1604304"/>
            </a:xfrm>
            <a:prstGeom prst="bentConnector2">
              <a:avLst/>
            </a:prstGeom>
            <a:ln w="635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67" name="TextBox 66">
              <a:extLst>
                <a:ext uri="{FF2B5EF4-FFF2-40B4-BE49-F238E27FC236}">
                  <a16:creationId xmlns:a16="http://schemas.microsoft.com/office/drawing/2014/main" id="{E3055342-057B-4318-BE1D-E637EC8051C4}"/>
                </a:ext>
              </a:extLst>
            </p:cNvPr>
            <p:cNvSpPr txBox="1"/>
            <p:nvPr/>
          </p:nvSpPr>
          <p:spPr>
            <a:xfrm>
              <a:off x="8136170" y="3955406"/>
              <a:ext cx="293350" cy="76944"/>
            </a:xfrm>
            <a:prstGeom prst="rect">
              <a:avLst/>
            </a:prstGeom>
            <a:solidFill>
              <a:srgbClr val="1C232F"/>
            </a:solidFill>
          </p:spPr>
          <p:txBody>
            <a:bodyPr wrap="none" lIns="0" tIns="0" rIns="0" bIns="0"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dirty="0">
                  <a:ln>
                    <a:noFill/>
                  </a:ln>
                  <a:solidFill>
                    <a:srgbClr val="FFFFFF"/>
                  </a:solidFill>
                  <a:effectLst/>
                  <a:uLnTx/>
                  <a:uFillTx/>
                  <a:latin typeface="Amazon Ember"/>
                  <a:ea typeface="+mn-ea"/>
                  <a:cs typeface="+mn-cs"/>
                </a:rPr>
                <a:t>Provisions</a:t>
              </a:r>
            </a:p>
          </p:txBody>
        </p:sp>
        <p:cxnSp>
          <p:nvCxnSpPr>
            <p:cNvPr id="7172" name="Connector: Elbow 7171">
              <a:extLst>
                <a:ext uri="{FF2B5EF4-FFF2-40B4-BE49-F238E27FC236}">
                  <a16:creationId xmlns:a16="http://schemas.microsoft.com/office/drawing/2014/main" id="{BF2CAEF9-E135-416C-A5CE-0AEFBCF0E231}"/>
                </a:ext>
              </a:extLst>
            </p:cNvPr>
            <p:cNvCxnSpPr>
              <a:stCxn id="30" idx="3"/>
              <a:endCxn id="13" idx="2"/>
            </p:cNvCxnSpPr>
            <p:nvPr/>
          </p:nvCxnSpPr>
          <p:spPr>
            <a:xfrm flipV="1">
              <a:off x="5227144" y="2685233"/>
              <a:ext cx="1988899" cy="1432828"/>
            </a:xfrm>
            <a:prstGeom prst="bentConnector2">
              <a:avLst/>
            </a:prstGeom>
            <a:ln w="635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70" name="TextBox 69">
              <a:extLst>
                <a:ext uri="{FF2B5EF4-FFF2-40B4-BE49-F238E27FC236}">
                  <a16:creationId xmlns:a16="http://schemas.microsoft.com/office/drawing/2014/main" id="{919AA485-4A54-49F9-B108-CD2DE62E5C7E}"/>
                </a:ext>
              </a:extLst>
            </p:cNvPr>
            <p:cNvSpPr txBox="1"/>
            <p:nvPr/>
          </p:nvSpPr>
          <p:spPr>
            <a:xfrm>
              <a:off x="6828988" y="3822056"/>
              <a:ext cx="761427" cy="76944"/>
            </a:xfrm>
            <a:prstGeom prst="rect">
              <a:avLst/>
            </a:prstGeom>
            <a:solidFill>
              <a:srgbClr val="1C232F"/>
            </a:solidFill>
          </p:spPr>
          <p:txBody>
            <a:bodyPr wrap="none" lIns="0" tIns="0" rIns="0" bIns="0"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dirty="0">
                  <a:ln>
                    <a:noFill/>
                  </a:ln>
                  <a:solidFill>
                    <a:srgbClr val="FFFFFF"/>
                  </a:solidFill>
                  <a:effectLst/>
                  <a:uLnTx/>
                  <a:uFillTx/>
                  <a:latin typeface="Amazon Ember"/>
                  <a:ea typeface="+mn-ea"/>
                  <a:cs typeface="+mn-cs"/>
                </a:rPr>
                <a:t>Launches, training at scale</a:t>
              </a:r>
            </a:p>
          </p:txBody>
        </p:sp>
        <p:cxnSp>
          <p:nvCxnSpPr>
            <p:cNvPr id="7174" name="Connector: Elbow 7173">
              <a:extLst>
                <a:ext uri="{FF2B5EF4-FFF2-40B4-BE49-F238E27FC236}">
                  <a16:creationId xmlns:a16="http://schemas.microsoft.com/office/drawing/2014/main" id="{F6BA80B6-F435-4346-90E5-1BFC7634212B}"/>
                </a:ext>
              </a:extLst>
            </p:cNvPr>
            <p:cNvCxnSpPr>
              <a:stCxn id="30" idx="3"/>
              <a:endCxn id="15" idx="2"/>
            </p:cNvCxnSpPr>
            <p:nvPr/>
          </p:nvCxnSpPr>
          <p:spPr>
            <a:xfrm flipV="1">
              <a:off x="5227144" y="2436813"/>
              <a:ext cx="1104495" cy="1681248"/>
            </a:xfrm>
            <a:prstGeom prst="bentConnector2">
              <a:avLst/>
            </a:prstGeom>
            <a:ln w="6350">
              <a:solidFill>
                <a:schemeClr val="tx1"/>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73" name="TextBox 72">
              <a:extLst>
                <a:ext uri="{FF2B5EF4-FFF2-40B4-BE49-F238E27FC236}">
                  <a16:creationId xmlns:a16="http://schemas.microsoft.com/office/drawing/2014/main" id="{C9D1FF14-1F02-49B6-AB4C-D48892AF0779}"/>
                </a:ext>
              </a:extLst>
            </p:cNvPr>
            <p:cNvSpPr txBox="1"/>
            <p:nvPr/>
          </p:nvSpPr>
          <p:spPr>
            <a:xfrm>
              <a:off x="5960192" y="3796656"/>
              <a:ext cx="761427" cy="153888"/>
            </a:xfrm>
            <a:prstGeom prst="rect">
              <a:avLst/>
            </a:prstGeom>
            <a:solidFill>
              <a:srgbClr val="1C232F"/>
            </a:solidFill>
          </p:spPr>
          <p:txBody>
            <a:bodyPr wrap="none" lIns="0" tIns="0" rIns="0" bIns="0"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dirty="0">
                  <a:ln>
                    <a:noFill/>
                  </a:ln>
                  <a:solidFill>
                    <a:srgbClr val="FFFFFF"/>
                  </a:solidFill>
                  <a:effectLst/>
                  <a:uLnTx/>
                  <a:uFillTx/>
                  <a:latin typeface="Amazon Ember"/>
                  <a:ea typeface="+mn-ea"/>
                  <a:cs typeface="+mn-cs"/>
                </a:rPr>
                <a:t>Data science discovery</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dirty="0">
                  <a:ln>
                    <a:noFill/>
                  </a:ln>
                  <a:solidFill>
                    <a:srgbClr val="FFFFFF"/>
                  </a:solidFill>
                  <a:effectLst/>
                  <a:uLnTx/>
                  <a:uFillTx/>
                  <a:latin typeface="Amazon Ember"/>
                  <a:ea typeface="+mn-ea"/>
                  <a:cs typeface="+mn-cs"/>
                </a:rPr>
                <a:t>Interactive model building</a:t>
              </a:r>
            </a:p>
          </p:txBody>
        </p:sp>
        <p:grpSp>
          <p:nvGrpSpPr>
            <p:cNvPr id="75" name="Group 74">
              <a:extLst>
                <a:ext uri="{FF2B5EF4-FFF2-40B4-BE49-F238E27FC236}">
                  <a16:creationId xmlns:a16="http://schemas.microsoft.com/office/drawing/2014/main" id="{C5FBC1F6-492C-4020-968C-7B5A21249272}"/>
                </a:ext>
              </a:extLst>
            </p:cNvPr>
            <p:cNvGrpSpPr/>
            <p:nvPr/>
          </p:nvGrpSpPr>
          <p:grpSpPr>
            <a:xfrm>
              <a:off x="5483030" y="1629520"/>
              <a:ext cx="309086" cy="226903"/>
              <a:chOff x="508000" y="3884116"/>
              <a:chExt cx="871004" cy="639412"/>
            </a:xfrm>
          </p:grpSpPr>
          <p:cxnSp>
            <p:nvCxnSpPr>
              <p:cNvPr id="76" name="Straight Arrow Connector 75">
                <a:extLst>
                  <a:ext uri="{FF2B5EF4-FFF2-40B4-BE49-F238E27FC236}">
                    <a16:creationId xmlns:a16="http://schemas.microsoft.com/office/drawing/2014/main" id="{24FD2C29-5913-4F78-AE31-6EB93E16090C}"/>
                  </a:ext>
                </a:extLst>
              </p:cNvPr>
              <p:cNvCxnSpPr>
                <a:cxnSpLocks/>
              </p:cNvCxnSpPr>
              <p:nvPr/>
            </p:nvCxnSpPr>
            <p:spPr>
              <a:xfrm>
                <a:off x="508000" y="4126213"/>
                <a:ext cx="871004" cy="0"/>
              </a:xfrm>
              <a:prstGeom prst="straightConnector1">
                <a:avLst/>
              </a:prstGeom>
              <a:ln w="12700" cap="rnd">
                <a:solidFill>
                  <a:schemeClr val="tx1"/>
                </a:solidFill>
                <a:tailEnd type="arrow" w="med" len="sm"/>
              </a:ln>
              <a:effectLst/>
            </p:spPr>
            <p:style>
              <a:lnRef idx="2">
                <a:schemeClr val="accent1"/>
              </a:lnRef>
              <a:fillRef idx="0">
                <a:schemeClr val="accent1"/>
              </a:fillRef>
              <a:effectRef idx="1">
                <a:schemeClr val="accent1"/>
              </a:effectRef>
              <a:fontRef idx="minor">
                <a:schemeClr val="tx1"/>
              </a:fontRef>
            </p:style>
          </p:cxnSp>
          <p:cxnSp>
            <p:nvCxnSpPr>
              <p:cNvPr id="77" name="Straight Arrow Connector 76">
                <a:extLst>
                  <a:ext uri="{FF2B5EF4-FFF2-40B4-BE49-F238E27FC236}">
                    <a16:creationId xmlns:a16="http://schemas.microsoft.com/office/drawing/2014/main" id="{7D684003-5EDB-476F-99AC-CA21CBA358F6}"/>
                  </a:ext>
                </a:extLst>
              </p:cNvPr>
              <p:cNvCxnSpPr>
                <a:cxnSpLocks/>
              </p:cNvCxnSpPr>
              <p:nvPr/>
            </p:nvCxnSpPr>
            <p:spPr>
              <a:xfrm flipH="1">
                <a:off x="508000" y="4253213"/>
                <a:ext cx="871004" cy="0"/>
              </a:xfrm>
              <a:prstGeom prst="straightConnector1">
                <a:avLst/>
              </a:prstGeom>
              <a:ln w="12700" cap="rnd">
                <a:solidFill>
                  <a:schemeClr val="tx1"/>
                </a:solidFill>
                <a:tailEnd type="arrow" w="med" len="sm"/>
              </a:ln>
              <a:effectLst/>
            </p:spPr>
            <p:style>
              <a:lnRef idx="2">
                <a:schemeClr val="accent1"/>
              </a:lnRef>
              <a:fillRef idx="0">
                <a:schemeClr val="accent1"/>
              </a:fillRef>
              <a:effectRef idx="1">
                <a:schemeClr val="accent1"/>
              </a:effectRef>
              <a:fontRef idx="minor">
                <a:schemeClr val="tx1"/>
              </a:fontRef>
            </p:style>
          </p:cxnSp>
          <p:sp>
            <p:nvSpPr>
              <p:cNvPr id="78" name="Freeform 5">
                <a:extLst>
                  <a:ext uri="{FF2B5EF4-FFF2-40B4-BE49-F238E27FC236}">
                    <a16:creationId xmlns:a16="http://schemas.microsoft.com/office/drawing/2014/main" id="{E9720A50-CCC5-4B7B-B5C1-22FF6BF3BED6}"/>
                  </a:ext>
                </a:extLst>
              </p:cNvPr>
              <p:cNvSpPr>
                <a:spLocks/>
              </p:cNvSpPr>
              <p:nvPr/>
            </p:nvSpPr>
            <p:spPr bwMode="auto">
              <a:xfrm>
                <a:off x="703003" y="3884116"/>
                <a:ext cx="480998" cy="639412"/>
              </a:xfrm>
              <a:custGeom>
                <a:avLst/>
                <a:gdLst>
                  <a:gd name="T0" fmla="*/ 119 w 120"/>
                  <a:gd name="T1" fmla="*/ 8 h 161"/>
                  <a:gd name="T2" fmla="*/ 118 w 120"/>
                  <a:gd name="T3" fmla="*/ 9 h 161"/>
                  <a:gd name="T4" fmla="*/ 109 w 120"/>
                  <a:gd name="T5" fmla="*/ 14 h 161"/>
                  <a:gd name="T6" fmla="*/ 91 w 120"/>
                  <a:gd name="T7" fmla="*/ 19 h 161"/>
                  <a:gd name="T8" fmla="*/ 76 w 120"/>
                  <a:gd name="T9" fmla="*/ 15 h 161"/>
                  <a:gd name="T10" fmla="*/ 63 w 120"/>
                  <a:gd name="T11" fmla="*/ 1 h 161"/>
                  <a:gd name="T12" fmla="*/ 61 w 120"/>
                  <a:gd name="T13" fmla="*/ 0 h 161"/>
                  <a:gd name="T14" fmla="*/ 60 w 120"/>
                  <a:gd name="T15" fmla="*/ 1 h 161"/>
                  <a:gd name="T16" fmla="*/ 46 w 120"/>
                  <a:gd name="T17" fmla="*/ 15 h 161"/>
                  <a:gd name="T18" fmla="*/ 32 w 120"/>
                  <a:gd name="T19" fmla="*/ 19 h 161"/>
                  <a:gd name="T20" fmla="*/ 12 w 120"/>
                  <a:gd name="T21" fmla="*/ 14 h 161"/>
                  <a:gd name="T22" fmla="*/ 5 w 120"/>
                  <a:gd name="T23" fmla="*/ 9 h 161"/>
                  <a:gd name="T24" fmla="*/ 3 w 120"/>
                  <a:gd name="T25" fmla="*/ 8 h 161"/>
                  <a:gd name="T26" fmla="*/ 1 w 120"/>
                  <a:gd name="T27" fmla="*/ 13 h 161"/>
                  <a:gd name="T28" fmla="*/ 1 w 120"/>
                  <a:gd name="T29" fmla="*/ 20 h 161"/>
                  <a:gd name="T30" fmla="*/ 1 w 120"/>
                  <a:gd name="T31" fmla="*/ 34 h 161"/>
                  <a:gd name="T32" fmla="*/ 1 w 120"/>
                  <a:gd name="T33" fmla="*/ 59 h 161"/>
                  <a:gd name="T34" fmla="*/ 1 w 120"/>
                  <a:gd name="T35" fmla="*/ 94 h 161"/>
                  <a:gd name="T36" fmla="*/ 1 w 120"/>
                  <a:gd name="T37" fmla="*/ 114 h 161"/>
                  <a:gd name="T38" fmla="*/ 1 w 120"/>
                  <a:gd name="T39" fmla="*/ 124 h 161"/>
                  <a:gd name="T40" fmla="*/ 1 w 120"/>
                  <a:gd name="T41" fmla="*/ 128 h 161"/>
                  <a:gd name="T42" fmla="*/ 1 w 120"/>
                  <a:gd name="T43" fmla="*/ 128 h 161"/>
                  <a:gd name="T44" fmla="*/ 2 w 120"/>
                  <a:gd name="T45" fmla="*/ 129 h 161"/>
                  <a:gd name="T46" fmla="*/ 61 w 120"/>
                  <a:gd name="T47" fmla="*/ 160 h 161"/>
                  <a:gd name="T48" fmla="*/ 62 w 120"/>
                  <a:gd name="T49" fmla="*/ 160 h 161"/>
                  <a:gd name="T50" fmla="*/ 119 w 120"/>
                  <a:gd name="T51" fmla="*/ 129 h 161"/>
                  <a:gd name="T52" fmla="*/ 120 w 120"/>
                  <a:gd name="T53" fmla="*/ 128 h 161"/>
                  <a:gd name="T54" fmla="*/ 120 w 120"/>
                  <a:gd name="T55" fmla="*/ 9 h 161"/>
                  <a:gd name="T56" fmla="*/ 119 w 120"/>
                  <a:gd name="T57" fmla="*/ 8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20" h="161">
                    <a:moveTo>
                      <a:pt x="119" y="8"/>
                    </a:moveTo>
                    <a:cubicBezTo>
                      <a:pt x="119" y="8"/>
                      <a:pt x="118" y="8"/>
                      <a:pt x="118" y="9"/>
                    </a:cubicBezTo>
                    <a:cubicBezTo>
                      <a:pt x="117" y="9"/>
                      <a:pt x="114" y="11"/>
                      <a:pt x="109" y="14"/>
                    </a:cubicBezTo>
                    <a:cubicBezTo>
                      <a:pt x="104" y="16"/>
                      <a:pt x="98" y="19"/>
                      <a:pt x="91" y="19"/>
                    </a:cubicBezTo>
                    <a:cubicBezTo>
                      <a:pt x="86" y="19"/>
                      <a:pt x="81" y="18"/>
                      <a:pt x="76" y="15"/>
                    </a:cubicBezTo>
                    <a:cubicBezTo>
                      <a:pt x="72" y="12"/>
                      <a:pt x="67" y="8"/>
                      <a:pt x="63" y="1"/>
                    </a:cubicBezTo>
                    <a:cubicBezTo>
                      <a:pt x="62" y="1"/>
                      <a:pt x="62" y="0"/>
                      <a:pt x="61" y="0"/>
                    </a:cubicBezTo>
                    <a:cubicBezTo>
                      <a:pt x="61" y="0"/>
                      <a:pt x="60" y="1"/>
                      <a:pt x="60" y="1"/>
                    </a:cubicBezTo>
                    <a:cubicBezTo>
                      <a:pt x="56" y="8"/>
                      <a:pt x="51" y="12"/>
                      <a:pt x="46" y="15"/>
                    </a:cubicBezTo>
                    <a:cubicBezTo>
                      <a:pt x="41" y="18"/>
                      <a:pt x="36" y="19"/>
                      <a:pt x="32" y="19"/>
                    </a:cubicBezTo>
                    <a:cubicBezTo>
                      <a:pt x="24" y="19"/>
                      <a:pt x="17" y="16"/>
                      <a:pt x="12" y="14"/>
                    </a:cubicBezTo>
                    <a:cubicBezTo>
                      <a:pt x="10" y="12"/>
                      <a:pt x="7" y="11"/>
                      <a:pt x="5" y="9"/>
                    </a:cubicBezTo>
                    <a:cubicBezTo>
                      <a:pt x="4" y="9"/>
                      <a:pt x="4" y="8"/>
                      <a:pt x="3" y="8"/>
                    </a:cubicBezTo>
                    <a:cubicBezTo>
                      <a:pt x="0" y="8"/>
                      <a:pt x="1" y="11"/>
                      <a:pt x="1" y="13"/>
                    </a:cubicBezTo>
                    <a:cubicBezTo>
                      <a:pt x="1" y="15"/>
                      <a:pt x="1" y="18"/>
                      <a:pt x="1" y="20"/>
                    </a:cubicBezTo>
                    <a:cubicBezTo>
                      <a:pt x="1" y="25"/>
                      <a:pt x="1" y="30"/>
                      <a:pt x="1" y="34"/>
                    </a:cubicBezTo>
                    <a:cubicBezTo>
                      <a:pt x="1" y="42"/>
                      <a:pt x="1" y="50"/>
                      <a:pt x="1" y="59"/>
                    </a:cubicBezTo>
                    <a:cubicBezTo>
                      <a:pt x="1" y="70"/>
                      <a:pt x="1" y="82"/>
                      <a:pt x="1" y="94"/>
                    </a:cubicBezTo>
                    <a:cubicBezTo>
                      <a:pt x="1" y="101"/>
                      <a:pt x="1" y="108"/>
                      <a:pt x="1" y="114"/>
                    </a:cubicBezTo>
                    <a:cubicBezTo>
                      <a:pt x="1" y="118"/>
                      <a:pt x="1" y="121"/>
                      <a:pt x="1" y="124"/>
                    </a:cubicBezTo>
                    <a:cubicBezTo>
                      <a:pt x="1" y="125"/>
                      <a:pt x="1" y="126"/>
                      <a:pt x="1" y="128"/>
                    </a:cubicBezTo>
                    <a:cubicBezTo>
                      <a:pt x="1" y="128"/>
                      <a:pt x="1" y="128"/>
                      <a:pt x="1" y="128"/>
                    </a:cubicBezTo>
                    <a:cubicBezTo>
                      <a:pt x="1" y="129"/>
                      <a:pt x="1" y="129"/>
                      <a:pt x="2" y="129"/>
                    </a:cubicBezTo>
                    <a:cubicBezTo>
                      <a:pt x="61" y="160"/>
                      <a:pt x="61" y="160"/>
                      <a:pt x="61" y="160"/>
                    </a:cubicBezTo>
                    <a:cubicBezTo>
                      <a:pt x="61" y="161"/>
                      <a:pt x="62" y="161"/>
                      <a:pt x="62" y="160"/>
                    </a:cubicBezTo>
                    <a:cubicBezTo>
                      <a:pt x="119" y="129"/>
                      <a:pt x="119" y="129"/>
                      <a:pt x="119" y="129"/>
                    </a:cubicBezTo>
                    <a:cubicBezTo>
                      <a:pt x="120" y="129"/>
                      <a:pt x="120" y="129"/>
                      <a:pt x="120" y="128"/>
                    </a:cubicBezTo>
                    <a:cubicBezTo>
                      <a:pt x="120" y="9"/>
                      <a:pt x="120" y="9"/>
                      <a:pt x="120" y="9"/>
                    </a:cubicBezTo>
                    <a:cubicBezTo>
                      <a:pt x="120" y="9"/>
                      <a:pt x="120" y="9"/>
                      <a:pt x="119" y="8"/>
                    </a:cubicBezTo>
                    <a:close/>
                  </a:path>
                </a:pathLst>
              </a:custGeom>
              <a:solidFill>
                <a:schemeClr val="bg1"/>
              </a:solidFill>
              <a:ln w="12700" cap="rnd">
                <a:solidFill>
                  <a:schemeClr val="tx1"/>
                </a:solidFill>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grpSp>
        <p:sp>
          <p:nvSpPr>
            <p:cNvPr id="80" name="TextBox 79">
              <a:extLst>
                <a:ext uri="{FF2B5EF4-FFF2-40B4-BE49-F238E27FC236}">
                  <a16:creationId xmlns:a16="http://schemas.microsoft.com/office/drawing/2014/main" id="{CA88D6FB-23E6-4E6F-8535-D7BF7B3F7E45}"/>
                </a:ext>
              </a:extLst>
            </p:cNvPr>
            <p:cNvSpPr txBox="1"/>
            <p:nvPr/>
          </p:nvSpPr>
          <p:spPr>
            <a:xfrm>
              <a:off x="5330389" y="1901925"/>
              <a:ext cx="596317" cy="153888"/>
            </a:xfrm>
            <a:prstGeom prst="rect">
              <a:avLst/>
            </a:prstGeom>
            <a:noFill/>
          </p:spPr>
          <p:txBody>
            <a:bodyPr wrap="none" lIns="0" tIns="0" rIns="0" bIns="0"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dirty="0">
                  <a:ln>
                    <a:noFill/>
                  </a:ln>
                  <a:solidFill>
                    <a:srgbClr val="FFFFFF"/>
                  </a:solidFill>
                  <a:effectLst/>
                  <a:uLnTx/>
                  <a:uFillTx/>
                  <a:latin typeface="Amazon Ember"/>
                  <a:ea typeface="+mn-ea"/>
                  <a:cs typeface="+mn-cs"/>
                </a:rPr>
                <a:t>Provisions Notebook</a:t>
              </a:r>
              <a:br>
                <a:rPr kumimoji="0" lang="en-US" sz="500" b="0" i="0" u="none" strike="noStrike" kern="1200" cap="none" spc="0" normalizeH="0" baseline="0" noProof="0" dirty="0">
                  <a:ln>
                    <a:noFill/>
                  </a:ln>
                  <a:solidFill>
                    <a:srgbClr val="FFFFFF"/>
                  </a:solidFill>
                  <a:effectLst/>
                  <a:uLnTx/>
                  <a:uFillTx/>
                  <a:latin typeface="Amazon Ember"/>
                  <a:ea typeface="+mn-ea"/>
                  <a:cs typeface="+mn-cs"/>
                </a:rPr>
              </a:br>
              <a:r>
                <a:rPr kumimoji="0" lang="en-US" sz="500" b="0" i="0" u="none" strike="noStrike" kern="1200" cap="none" spc="0" normalizeH="0" baseline="0" noProof="0" dirty="0">
                  <a:ln>
                    <a:noFill/>
                  </a:ln>
                  <a:solidFill>
                    <a:srgbClr val="FFFFFF"/>
                  </a:solidFill>
                  <a:effectLst/>
                  <a:uLnTx/>
                  <a:uFillTx/>
                  <a:latin typeface="Amazon Ember"/>
                  <a:ea typeface="+mn-ea"/>
                  <a:cs typeface="+mn-cs"/>
                </a:rPr>
                <a:t>Environment</a:t>
              </a:r>
            </a:p>
          </p:txBody>
        </p:sp>
        <p:cxnSp>
          <p:nvCxnSpPr>
            <p:cNvPr id="7178" name="Connector: Elbow 7177">
              <a:extLst>
                <a:ext uri="{FF2B5EF4-FFF2-40B4-BE49-F238E27FC236}">
                  <a16:creationId xmlns:a16="http://schemas.microsoft.com/office/drawing/2014/main" id="{BEC2564F-65BB-4B78-85EB-C36ED75019BD}"/>
                </a:ext>
              </a:extLst>
            </p:cNvPr>
            <p:cNvCxnSpPr>
              <a:endCxn id="14" idx="0"/>
            </p:cNvCxnSpPr>
            <p:nvPr/>
          </p:nvCxnSpPr>
          <p:spPr>
            <a:xfrm>
              <a:off x="5861050" y="1715431"/>
              <a:ext cx="470589" cy="230629"/>
            </a:xfrm>
            <a:prstGeom prst="bentConnector2">
              <a:avLst/>
            </a:prstGeom>
            <a:ln w="635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180" name="Connector: Elbow 7179">
              <a:extLst>
                <a:ext uri="{FF2B5EF4-FFF2-40B4-BE49-F238E27FC236}">
                  <a16:creationId xmlns:a16="http://schemas.microsoft.com/office/drawing/2014/main" id="{B036CF33-56AC-4180-9548-FC5F7E9BF1DA}"/>
                </a:ext>
              </a:extLst>
            </p:cNvPr>
            <p:cNvCxnSpPr>
              <a:stCxn id="80" idx="2"/>
              <a:endCxn id="30" idx="3"/>
            </p:cNvCxnSpPr>
            <p:nvPr/>
          </p:nvCxnSpPr>
          <p:spPr>
            <a:xfrm rot="5400000">
              <a:off x="4396722" y="2886235"/>
              <a:ext cx="2062248" cy="401404"/>
            </a:xfrm>
            <a:prstGeom prst="bentConnector2">
              <a:avLst/>
            </a:prstGeom>
            <a:ln w="635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182" name="Connector: Elbow 7181">
              <a:extLst>
                <a:ext uri="{FF2B5EF4-FFF2-40B4-BE49-F238E27FC236}">
                  <a16:creationId xmlns:a16="http://schemas.microsoft.com/office/drawing/2014/main" id="{6B8CD8DE-BCC4-4ACE-A75A-B7A21418E8E6}"/>
                </a:ext>
              </a:extLst>
            </p:cNvPr>
            <p:cNvCxnSpPr>
              <a:stCxn id="80" idx="2"/>
              <a:endCxn id="18" idx="3"/>
            </p:cNvCxnSpPr>
            <p:nvPr/>
          </p:nvCxnSpPr>
          <p:spPr>
            <a:xfrm rot="5400000">
              <a:off x="5286285" y="2027130"/>
              <a:ext cx="313581" cy="370947"/>
            </a:xfrm>
            <a:prstGeom prst="bentConnector2">
              <a:avLst/>
            </a:prstGeom>
            <a:ln w="635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184" name="Connector: Elbow 7183">
              <a:extLst>
                <a:ext uri="{FF2B5EF4-FFF2-40B4-BE49-F238E27FC236}">
                  <a16:creationId xmlns:a16="http://schemas.microsoft.com/office/drawing/2014/main" id="{F46E3720-C5CA-48FD-9F78-B1A14D9BFEF3}"/>
                </a:ext>
              </a:extLst>
            </p:cNvPr>
            <p:cNvCxnSpPr>
              <a:stCxn id="80" idx="2"/>
              <a:endCxn id="20" idx="3"/>
            </p:cNvCxnSpPr>
            <p:nvPr/>
          </p:nvCxnSpPr>
          <p:spPr>
            <a:xfrm rot="5400000">
              <a:off x="4966326" y="2292587"/>
              <a:ext cx="898996" cy="425449"/>
            </a:xfrm>
            <a:prstGeom prst="bentConnector2">
              <a:avLst/>
            </a:prstGeom>
            <a:ln w="635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91" name="TextBox 90">
              <a:extLst>
                <a:ext uri="{FF2B5EF4-FFF2-40B4-BE49-F238E27FC236}">
                  <a16:creationId xmlns:a16="http://schemas.microsoft.com/office/drawing/2014/main" id="{E8F4BCC5-24A3-45E0-98D5-995F320C59BB}"/>
                </a:ext>
              </a:extLst>
            </p:cNvPr>
            <p:cNvSpPr txBox="1"/>
            <p:nvPr/>
          </p:nvSpPr>
          <p:spPr>
            <a:xfrm>
              <a:off x="5371563" y="3790306"/>
              <a:ext cx="528991" cy="153888"/>
            </a:xfrm>
            <a:prstGeom prst="rect">
              <a:avLst/>
            </a:prstGeom>
            <a:solidFill>
              <a:srgbClr val="1C232F"/>
            </a:solidFill>
          </p:spPr>
          <p:txBody>
            <a:bodyPr wrap="none" lIns="0" tIns="0" rIns="0" bIns="0"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dirty="0">
                  <a:ln>
                    <a:noFill/>
                  </a:ln>
                  <a:solidFill>
                    <a:srgbClr val="FFFFFF"/>
                  </a:solidFill>
                  <a:effectLst/>
                  <a:uLnTx/>
                  <a:uFillTx/>
                  <a:latin typeface="Amazon Ember"/>
                  <a:ea typeface="+mn-ea"/>
                  <a:cs typeface="+mn-cs"/>
                </a:rPr>
                <a:t>Launches</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dirty="0">
                  <a:ln>
                    <a:noFill/>
                  </a:ln>
                  <a:solidFill>
                    <a:srgbClr val="FFFFFF"/>
                  </a:solidFill>
                  <a:effectLst/>
                  <a:uLnTx/>
                  <a:uFillTx/>
                  <a:latin typeface="Amazon Ember"/>
                  <a:ea typeface="+mn-ea"/>
                  <a:cs typeface="+mn-cs"/>
                </a:rPr>
                <a:t>(Start, Stop, open)</a:t>
              </a:r>
            </a:p>
          </p:txBody>
        </p:sp>
        <p:sp>
          <p:nvSpPr>
            <p:cNvPr id="92" name="TextBox 91">
              <a:extLst>
                <a:ext uri="{FF2B5EF4-FFF2-40B4-BE49-F238E27FC236}">
                  <a16:creationId xmlns:a16="http://schemas.microsoft.com/office/drawing/2014/main" id="{82FC1577-B0DC-4581-8864-ACBD5924A597}"/>
                </a:ext>
              </a:extLst>
            </p:cNvPr>
            <p:cNvSpPr txBox="1"/>
            <p:nvPr/>
          </p:nvSpPr>
          <p:spPr>
            <a:xfrm>
              <a:off x="5366137" y="2916337"/>
              <a:ext cx="192360" cy="76944"/>
            </a:xfrm>
            <a:prstGeom prst="rect">
              <a:avLst/>
            </a:prstGeom>
            <a:solidFill>
              <a:srgbClr val="1C232F"/>
            </a:solidFill>
          </p:spPr>
          <p:txBody>
            <a:bodyPr wrap="none" lIns="0" tIns="0" rIns="0" bIns="0"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dirty="0">
                  <a:ln>
                    <a:noFill/>
                  </a:ln>
                  <a:solidFill>
                    <a:srgbClr val="FFFFFF"/>
                  </a:solidFill>
                  <a:effectLst/>
                  <a:uLnTx/>
                  <a:uFillTx/>
                  <a:latin typeface="Amazon Ember"/>
                  <a:ea typeface="+mn-ea"/>
                  <a:cs typeface="+mn-cs"/>
                </a:rPr>
                <a:t>Grants</a:t>
              </a:r>
            </a:p>
          </p:txBody>
        </p:sp>
        <p:sp>
          <p:nvSpPr>
            <p:cNvPr id="93" name="TextBox 92">
              <a:extLst>
                <a:ext uri="{FF2B5EF4-FFF2-40B4-BE49-F238E27FC236}">
                  <a16:creationId xmlns:a16="http://schemas.microsoft.com/office/drawing/2014/main" id="{8E792B7E-1D80-4516-B167-346F3783B394}"/>
                </a:ext>
              </a:extLst>
            </p:cNvPr>
            <p:cNvSpPr txBox="1"/>
            <p:nvPr/>
          </p:nvSpPr>
          <p:spPr>
            <a:xfrm>
              <a:off x="5440595" y="2336156"/>
              <a:ext cx="293350" cy="76944"/>
            </a:xfrm>
            <a:prstGeom prst="rect">
              <a:avLst/>
            </a:prstGeom>
            <a:solidFill>
              <a:srgbClr val="1C232F"/>
            </a:solidFill>
          </p:spPr>
          <p:txBody>
            <a:bodyPr wrap="none" lIns="0" tIns="0" rIns="0" bIns="0"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dirty="0">
                  <a:ln>
                    <a:noFill/>
                  </a:ln>
                  <a:solidFill>
                    <a:srgbClr val="FFFFFF"/>
                  </a:solidFill>
                  <a:effectLst/>
                  <a:uLnTx/>
                  <a:uFillTx/>
                  <a:latin typeface="Amazon Ember"/>
                  <a:ea typeface="+mn-ea"/>
                  <a:cs typeface="+mn-cs"/>
                </a:rPr>
                <a:t>Provisions</a:t>
              </a:r>
            </a:p>
          </p:txBody>
        </p:sp>
        <p:cxnSp>
          <p:nvCxnSpPr>
            <p:cNvPr id="7188" name="Straight Arrow Connector 7187">
              <a:extLst>
                <a:ext uri="{FF2B5EF4-FFF2-40B4-BE49-F238E27FC236}">
                  <a16:creationId xmlns:a16="http://schemas.microsoft.com/office/drawing/2014/main" id="{0055706E-0B86-4107-B420-3643F7FFDF17}"/>
                </a:ext>
              </a:extLst>
            </p:cNvPr>
            <p:cNvCxnSpPr>
              <a:cxnSpLocks/>
            </p:cNvCxnSpPr>
            <p:nvPr/>
          </p:nvCxnSpPr>
          <p:spPr>
            <a:xfrm flipH="1">
              <a:off x="5053013" y="3509962"/>
              <a:ext cx="1588" cy="209550"/>
            </a:xfrm>
            <a:prstGeom prst="straightConnector1">
              <a:avLst/>
            </a:prstGeom>
            <a:ln w="6350">
              <a:solidFill>
                <a:schemeClr val="tx1"/>
              </a:solidFill>
              <a:headEnd type="triangle"/>
              <a:tailEnd type="triangle"/>
            </a:ln>
            <a:effectLst/>
          </p:spPr>
          <p:style>
            <a:lnRef idx="2">
              <a:schemeClr val="accent1"/>
            </a:lnRef>
            <a:fillRef idx="0">
              <a:schemeClr val="accent1"/>
            </a:fillRef>
            <a:effectRef idx="1">
              <a:schemeClr val="accent1"/>
            </a:effectRef>
            <a:fontRef idx="minor">
              <a:schemeClr val="tx1"/>
            </a:fontRef>
          </p:style>
        </p:cxnSp>
        <p:pic>
          <p:nvPicPr>
            <p:cNvPr id="7191" name="Graphic 7190">
              <a:extLst>
                <a:ext uri="{FF2B5EF4-FFF2-40B4-BE49-F238E27FC236}">
                  <a16:creationId xmlns:a16="http://schemas.microsoft.com/office/drawing/2014/main" id="{92E4B7B9-AD4E-4886-A828-B2F0CC260F15}"/>
                </a:ext>
              </a:extLst>
            </p:cNvPr>
            <p:cNvPicPr>
              <a:picLocks noChangeAspect="1"/>
            </p:cNvPicPr>
            <p:nvPr/>
          </p:nvPicPr>
          <p:blipFill>
            <a:blip r:embed="rId9" cstate="screen">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5497028" y="911958"/>
              <a:ext cx="263039" cy="263039"/>
            </a:xfrm>
            <a:prstGeom prst="rect">
              <a:avLst/>
            </a:prstGeom>
          </p:spPr>
        </p:pic>
        <p:sp>
          <p:nvSpPr>
            <p:cNvPr id="103" name="TextBox 102">
              <a:extLst>
                <a:ext uri="{FF2B5EF4-FFF2-40B4-BE49-F238E27FC236}">
                  <a16:creationId xmlns:a16="http://schemas.microsoft.com/office/drawing/2014/main" id="{3F5DBDE3-D0D6-4BCE-B392-26B51CCF0A9C}"/>
                </a:ext>
              </a:extLst>
            </p:cNvPr>
            <p:cNvSpPr txBox="1"/>
            <p:nvPr/>
          </p:nvSpPr>
          <p:spPr>
            <a:xfrm>
              <a:off x="5360546" y="1213504"/>
              <a:ext cx="538609" cy="76944"/>
            </a:xfrm>
            <a:prstGeom prst="rect">
              <a:avLst/>
            </a:prstGeom>
            <a:noFill/>
          </p:spPr>
          <p:txBody>
            <a:bodyPr wrap="none" lIns="0" tIns="0" rIns="0" bIns="0"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dirty="0">
                  <a:ln>
                    <a:noFill/>
                  </a:ln>
                  <a:solidFill>
                    <a:srgbClr val="FFFFFF"/>
                  </a:solidFill>
                  <a:effectLst/>
                  <a:uLnTx/>
                  <a:uFillTx/>
                  <a:latin typeface="Amazon Ember"/>
                  <a:ea typeface="+mn-ea"/>
                  <a:cs typeface="+mn-cs"/>
                </a:rPr>
                <a:t>TR Content Owner</a:t>
              </a:r>
            </a:p>
          </p:txBody>
        </p:sp>
        <p:cxnSp>
          <p:nvCxnSpPr>
            <p:cNvPr id="7198" name="Straight Arrow Connector 7197">
              <a:extLst>
                <a:ext uri="{FF2B5EF4-FFF2-40B4-BE49-F238E27FC236}">
                  <a16:creationId xmlns:a16="http://schemas.microsoft.com/office/drawing/2014/main" id="{A7448A53-8A63-487A-ADBE-6BC6ECD08173}"/>
                </a:ext>
              </a:extLst>
            </p:cNvPr>
            <p:cNvCxnSpPr>
              <a:cxnSpLocks/>
            </p:cNvCxnSpPr>
            <p:nvPr/>
          </p:nvCxnSpPr>
          <p:spPr>
            <a:xfrm>
              <a:off x="5640675" y="1330325"/>
              <a:ext cx="0" cy="257175"/>
            </a:xfrm>
            <a:prstGeom prst="straightConnector1">
              <a:avLst/>
            </a:prstGeom>
            <a:ln w="635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110" name="TextBox 109">
              <a:extLst>
                <a:ext uri="{FF2B5EF4-FFF2-40B4-BE49-F238E27FC236}">
                  <a16:creationId xmlns:a16="http://schemas.microsoft.com/office/drawing/2014/main" id="{BC0A527D-A357-4480-82E7-F7B1039C1E20}"/>
                </a:ext>
              </a:extLst>
            </p:cNvPr>
            <p:cNvSpPr txBox="1"/>
            <p:nvPr/>
          </p:nvSpPr>
          <p:spPr>
            <a:xfrm>
              <a:off x="5254808" y="1351906"/>
              <a:ext cx="798296" cy="76944"/>
            </a:xfrm>
            <a:prstGeom prst="rect">
              <a:avLst/>
            </a:prstGeom>
            <a:solidFill>
              <a:srgbClr val="1C232F"/>
            </a:solidFill>
          </p:spPr>
          <p:txBody>
            <a:bodyPr wrap="none" lIns="0" tIns="0" rIns="0" bIns="0"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dirty="0">
                  <a:ln>
                    <a:noFill/>
                  </a:ln>
                  <a:solidFill>
                    <a:srgbClr val="FFFFFF"/>
                  </a:solidFill>
                  <a:effectLst/>
                  <a:uLnTx/>
                  <a:uFillTx/>
                  <a:latin typeface="Amazon Ember"/>
                  <a:ea typeface="+mn-ea"/>
                  <a:cs typeface="+mn-cs"/>
                </a:rPr>
                <a:t>Grants access to TR content</a:t>
              </a:r>
            </a:p>
          </p:txBody>
        </p:sp>
        <p:pic>
          <p:nvPicPr>
            <p:cNvPr id="111" name="Graphic 110">
              <a:extLst>
                <a:ext uri="{FF2B5EF4-FFF2-40B4-BE49-F238E27FC236}">
                  <a16:creationId xmlns:a16="http://schemas.microsoft.com/office/drawing/2014/main" id="{24AEA935-065D-4A9F-AB83-A209BE25F4F8}"/>
                </a:ext>
              </a:extLst>
            </p:cNvPr>
            <p:cNvPicPr>
              <a:picLocks noChangeAspect="1"/>
            </p:cNvPicPr>
            <p:nvPr/>
          </p:nvPicPr>
          <p:blipFill>
            <a:blip r:embed="rId9" cstate="screen">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4234953" y="1301819"/>
              <a:ext cx="263039" cy="263039"/>
            </a:xfrm>
            <a:prstGeom prst="rect">
              <a:avLst/>
            </a:prstGeom>
          </p:spPr>
        </p:pic>
        <p:sp>
          <p:nvSpPr>
            <p:cNvPr id="112" name="TextBox 111">
              <a:extLst>
                <a:ext uri="{FF2B5EF4-FFF2-40B4-BE49-F238E27FC236}">
                  <a16:creationId xmlns:a16="http://schemas.microsoft.com/office/drawing/2014/main" id="{00D11134-37D2-4E44-9236-1F6881F18825}"/>
                </a:ext>
              </a:extLst>
            </p:cNvPr>
            <p:cNvSpPr txBox="1"/>
            <p:nvPr/>
          </p:nvSpPr>
          <p:spPr>
            <a:xfrm>
              <a:off x="4245145" y="1603365"/>
              <a:ext cx="245260" cy="76944"/>
            </a:xfrm>
            <a:prstGeom prst="rect">
              <a:avLst/>
            </a:prstGeom>
            <a:noFill/>
          </p:spPr>
          <p:txBody>
            <a:bodyPr wrap="none" lIns="0" tIns="0" rIns="0" bIns="0"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dirty="0">
                  <a:ln>
                    <a:noFill/>
                  </a:ln>
                  <a:solidFill>
                    <a:srgbClr val="FFFFFF"/>
                  </a:solidFill>
                  <a:effectLst/>
                  <a:uLnTx/>
                  <a:uFillTx/>
                  <a:latin typeface="Amazon Ember"/>
                  <a:ea typeface="+mn-ea"/>
                  <a:cs typeface="+mn-cs"/>
                </a:rPr>
                <a:t>Scientist</a:t>
              </a:r>
            </a:p>
          </p:txBody>
        </p:sp>
        <p:cxnSp>
          <p:nvCxnSpPr>
            <p:cNvPr id="7202" name="Connector: Elbow 7201">
              <a:extLst>
                <a:ext uri="{FF2B5EF4-FFF2-40B4-BE49-F238E27FC236}">
                  <a16:creationId xmlns:a16="http://schemas.microsoft.com/office/drawing/2014/main" id="{D16BC4A8-7AA2-461A-907F-B1947EDB9B5D}"/>
                </a:ext>
              </a:extLst>
            </p:cNvPr>
            <p:cNvCxnSpPr>
              <a:stCxn id="112" idx="2"/>
              <a:endCxn id="30" idx="1"/>
            </p:cNvCxnSpPr>
            <p:nvPr/>
          </p:nvCxnSpPr>
          <p:spPr>
            <a:xfrm rot="16200000" flipH="1">
              <a:off x="3391032" y="2657052"/>
              <a:ext cx="2437752" cy="484266"/>
            </a:xfrm>
            <a:prstGeom prst="bentConnector2">
              <a:avLst/>
            </a:prstGeom>
            <a:ln w="635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204" name="Connector: Elbow 7203">
              <a:extLst>
                <a:ext uri="{FF2B5EF4-FFF2-40B4-BE49-F238E27FC236}">
                  <a16:creationId xmlns:a16="http://schemas.microsoft.com/office/drawing/2014/main" id="{C9274BDD-BDE9-45DE-90B1-1CAF3F96753E}"/>
                </a:ext>
              </a:extLst>
            </p:cNvPr>
            <p:cNvCxnSpPr>
              <a:stCxn id="112" idx="2"/>
            </p:cNvCxnSpPr>
            <p:nvPr/>
          </p:nvCxnSpPr>
          <p:spPr>
            <a:xfrm rot="16200000" flipH="1">
              <a:off x="4894204" y="1153879"/>
              <a:ext cx="73959" cy="1126817"/>
            </a:xfrm>
            <a:prstGeom prst="bentConnector2">
              <a:avLst/>
            </a:prstGeom>
            <a:ln w="635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113" name="TextBox 112">
              <a:extLst>
                <a:ext uri="{FF2B5EF4-FFF2-40B4-BE49-F238E27FC236}">
                  <a16:creationId xmlns:a16="http://schemas.microsoft.com/office/drawing/2014/main" id="{05DB0119-2325-4015-BF4F-AAA6FDC8E83E}"/>
                </a:ext>
              </a:extLst>
            </p:cNvPr>
            <p:cNvSpPr txBox="1"/>
            <p:nvPr/>
          </p:nvSpPr>
          <p:spPr>
            <a:xfrm>
              <a:off x="4486790" y="1677255"/>
              <a:ext cx="902490" cy="153888"/>
            </a:xfrm>
            <a:prstGeom prst="rect">
              <a:avLst/>
            </a:prstGeom>
            <a:solidFill>
              <a:srgbClr val="1C232F"/>
            </a:solidFill>
          </p:spPr>
          <p:txBody>
            <a:bodyPr wrap="none" lIns="0" tIns="0" rIns="0" bIns="0"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dirty="0">
                  <a:ln>
                    <a:noFill/>
                  </a:ln>
                  <a:solidFill>
                    <a:srgbClr val="FFFFFF"/>
                  </a:solidFill>
                  <a:effectLst/>
                  <a:uLnTx/>
                  <a:uFillTx/>
                  <a:latin typeface="Amazon Ember"/>
                  <a:ea typeface="+mn-ea"/>
                  <a:cs typeface="+mn-cs"/>
                </a:rPr>
                <a:t>Creates workspace and services</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dirty="0">
                  <a:ln>
                    <a:noFill/>
                  </a:ln>
                  <a:solidFill>
                    <a:srgbClr val="FFFFFF"/>
                  </a:solidFill>
                  <a:effectLst/>
                  <a:uLnTx/>
                  <a:uFillTx/>
                  <a:latin typeface="Amazon Ember"/>
                  <a:ea typeface="+mn-ea"/>
                  <a:cs typeface="+mn-cs"/>
                </a:rPr>
                <a:t>Requests access to TR data</a:t>
              </a:r>
            </a:p>
          </p:txBody>
        </p:sp>
        <p:grpSp>
          <p:nvGrpSpPr>
            <p:cNvPr id="7218" name="Group 7217">
              <a:extLst>
                <a:ext uri="{FF2B5EF4-FFF2-40B4-BE49-F238E27FC236}">
                  <a16:creationId xmlns:a16="http://schemas.microsoft.com/office/drawing/2014/main" id="{159CD3D5-08F0-42DA-9272-88CE7A98731B}"/>
                </a:ext>
              </a:extLst>
            </p:cNvPr>
            <p:cNvGrpSpPr/>
            <p:nvPr/>
          </p:nvGrpSpPr>
          <p:grpSpPr>
            <a:xfrm>
              <a:off x="6820219" y="1867953"/>
              <a:ext cx="158508" cy="158508"/>
              <a:chOff x="6820219" y="1867953"/>
              <a:chExt cx="158508" cy="158508"/>
            </a:xfrm>
          </p:grpSpPr>
          <p:sp>
            <p:nvSpPr>
              <p:cNvPr id="7206" name="Freeform: Shape 7205">
                <a:extLst>
                  <a:ext uri="{FF2B5EF4-FFF2-40B4-BE49-F238E27FC236}">
                    <a16:creationId xmlns:a16="http://schemas.microsoft.com/office/drawing/2014/main" id="{B595CE8E-EBAF-45B7-A184-A6377841B0D5}"/>
                  </a:ext>
                </a:extLst>
              </p:cNvPr>
              <p:cNvSpPr/>
              <p:nvPr/>
            </p:nvSpPr>
            <p:spPr>
              <a:xfrm>
                <a:off x="6820219" y="1867953"/>
                <a:ext cx="158508" cy="158508"/>
              </a:xfrm>
              <a:custGeom>
                <a:avLst/>
                <a:gdLst>
                  <a:gd name="connsiteX0" fmla="*/ 0 w 158508"/>
                  <a:gd name="connsiteY0" fmla="*/ 0 h 158508"/>
                  <a:gd name="connsiteX1" fmla="*/ 158508 w 158508"/>
                  <a:gd name="connsiteY1" fmla="*/ 0 h 158508"/>
                  <a:gd name="connsiteX2" fmla="*/ 158508 w 158508"/>
                  <a:gd name="connsiteY2" fmla="*/ 158508 h 158508"/>
                  <a:gd name="connsiteX3" fmla="*/ 0 w 158508"/>
                  <a:gd name="connsiteY3" fmla="*/ 158508 h 158508"/>
                </a:gdLst>
                <a:ahLst/>
                <a:cxnLst>
                  <a:cxn ang="0">
                    <a:pos x="connsiteX0" y="connsiteY0"/>
                  </a:cxn>
                  <a:cxn ang="0">
                    <a:pos x="connsiteX1" y="connsiteY1"/>
                  </a:cxn>
                  <a:cxn ang="0">
                    <a:pos x="connsiteX2" y="connsiteY2"/>
                  </a:cxn>
                  <a:cxn ang="0">
                    <a:pos x="connsiteX3" y="connsiteY3"/>
                  </a:cxn>
                </a:cxnLst>
                <a:rect l="l" t="t" r="r" b="b"/>
                <a:pathLst>
                  <a:path w="158508" h="158508">
                    <a:moveTo>
                      <a:pt x="0" y="0"/>
                    </a:moveTo>
                    <a:lnTo>
                      <a:pt x="158508" y="0"/>
                    </a:lnTo>
                    <a:lnTo>
                      <a:pt x="158508" y="158508"/>
                    </a:lnTo>
                    <a:lnTo>
                      <a:pt x="0" y="158508"/>
                    </a:lnTo>
                    <a:close/>
                  </a:path>
                </a:pathLst>
              </a:custGeom>
              <a:solidFill>
                <a:schemeClr val="tx1"/>
              </a:solidFill>
              <a:ln w="4354"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7207" name="Freeform: Shape 7206">
                <a:extLst>
                  <a:ext uri="{FF2B5EF4-FFF2-40B4-BE49-F238E27FC236}">
                    <a16:creationId xmlns:a16="http://schemas.microsoft.com/office/drawing/2014/main" id="{C2E62FEC-D73D-4795-BB89-BD74FFCCECE2}"/>
                  </a:ext>
                </a:extLst>
              </p:cNvPr>
              <p:cNvSpPr/>
              <p:nvPr/>
            </p:nvSpPr>
            <p:spPr>
              <a:xfrm>
                <a:off x="6883621" y="1931356"/>
                <a:ext cx="31703" cy="31701"/>
              </a:xfrm>
              <a:custGeom>
                <a:avLst/>
                <a:gdLst>
                  <a:gd name="connsiteX0" fmla="*/ 31702 w 31703"/>
                  <a:gd name="connsiteY0" fmla="*/ 26584 h 31701"/>
                  <a:gd name="connsiteX1" fmla="*/ 31702 w 31703"/>
                  <a:gd name="connsiteY1" fmla="*/ 5299 h 31701"/>
                  <a:gd name="connsiteX2" fmla="*/ 26586 w 31703"/>
                  <a:gd name="connsiteY2" fmla="*/ 1 h 31701"/>
                  <a:gd name="connsiteX3" fmla="*/ 26494 w 31703"/>
                  <a:gd name="connsiteY3" fmla="*/ 0 h 31701"/>
                  <a:gd name="connsiteX4" fmla="*/ 5209 w 31703"/>
                  <a:gd name="connsiteY4" fmla="*/ 0 h 31701"/>
                  <a:gd name="connsiteX5" fmla="*/ 0 w 31703"/>
                  <a:gd name="connsiteY5" fmla="*/ 5207 h 31701"/>
                  <a:gd name="connsiteX6" fmla="*/ 1 w 31703"/>
                  <a:gd name="connsiteY6" fmla="*/ 5299 h 31701"/>
                  <a:gd name="connsiteX7" fmla="*/ 1 w 31703"/>
                  <a:gd name="connsiteY7" fmla="*/ 26584 h 31701"/>
                  <a:gd name="connsiteX8" fmla="*/ 5209 w 31703"/>
                  <a:gd name="connsiteY8" fmla="*/ 31702 h 31701"/>
                  <a:gd name="connsiteX9" fmla="*/ 26494 w 31703"/>
                  <a:gd name="connsiteY9" fmla="*/ 31702 h 31701"/>
                  <a:gd name="connsiteX10" fmla="*/ 31702 w 31703"/>
                  <a:gd name="connsiteY10" fmla="*/ 26584 h 31701"/>
                  <a:gd name="connsiteX11" fmla="*/ 4530 w 31703"/>
                  <a:gd name="connsiteY11" fmla="*/ 26584 h 31701"/>
                  <a:gd name="connsiteX12" fmla="*/ 4530 w 31703"/>
                  <a:gd name="connsiteY12" fmla="*/ 5299 h 31701"/>
                  <a:gd name="connsiteX13" fmla="*/ 5209 w 31703"/>
                  <a:gd name="connsiteY13" fmla="*/ 4619 h 31701"/>
                  <a:gd name="connsiteX14" fmla="*/ 26494 w 31703"/>
                  <a:gd name="connsiteY14" fmla="*/ 4619 h 31701"/>
                  <a:gd name="connsiteX15" fmla="*/ 27174 w 31703"/>
                  <a:gd name="connsiteY15" fmla="*/ 5299 h 31701"/>
                  <a:gd name="connsiteX16" fmla="*/ 27174 w 31703"/>
                  <a:gd name="connsiteY16" fmla="*/ 26584 h 31701"/>
                  <a:gd name="connsiteX17" fmla="*/ 26494 w 31703"/>
                  <a:gd name="connsiteY17" fmla="*/ 27263 h 31701"/>
                  <a:gd name="connsiteX18" fmla="*/ 5209 w 31703"/>
                  <a:gd name="connsiteY18" fmla="*/ 27263 h 31701"/>
                  <a:gd name="connsiteX19" fmla="*/ 4530 w 31703"/>
                  <a:gd name="connsiteY19" fmla="*/ 26584 h 31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1703" h="31701">
                    <a:moveTo>
                      <a:pt x="31702" y="26584"/>
                    </a:moveTo>
                    <a:lnTo>
                      <a:pt x="31702" y="5299"/>
                    </a:lnTo>
                    <a:cubicBezTo>
                      <a:pt x="31752" y="2423"/>
                      <a:pt x="29462" y="51"/>
                      <a:pt x="26586" y="1"/>
                    </a:cubicBezTo>
                    <a:cubicBezTo>
                      <a:pt x="26555" y="0"/>
                      <a:pt x="26525" y="0"/>
                      <a:pt x="26494" y="0"/>
                    </a:cubicBezTo>
                    <a:lnTo>
                      <a:pt x="5209" y="0"/>
                    </a:lnTo>
                    <a:cubicBezTo>
                      <a:pt x="2333" y="0"/>
                      <a:pt x="0" y="2331"/>
                      <a:pt x="0" y="5207"/>
                    </a:cubicBezTo>
                    <a:cubicBezTo>
                      <a:pt x="0" y="5238"/>
                      <a:pt x="0" y="5268"/>
                      <a:pt x="1" y="5299"/>
                    </a:cubicBezTo>
                    <a:lnTo>
                      <a:pt x="1" y="26584"/>
                    </a:lnTo>
                    <a:cubicBezTo>
                      <a:pt x="74" y="29415"/>
                      <a:pt x="2377" y="31678"/>
                      <a:pt x="5209" y="31702"/>
                    </a:cubicBezTo>
                    <a:lnTo>
                      <a:pt x="26494" y="31702"/>
                    </a:lnTo>
                    <a:cubicBezTo>
                      <a:pt x="29326" y="31678"/>
                      <a:pt x="31629" y="29415"/>
                      <a:pt x="31702" y="26584"/>
                    </a:cubicBezTo>
                    <a:close/>
                    <a:moveTo>
                      <a:pt x="4530" y="26584"/>
                    </a:moveTo>
                    <a:lnTo>
                      <a:pt x="4530" y="5299"/>
                    </a:lnTo>
                    <a:cubicBezTo>
                      <a:pt x="4530" y="4924"/>
                      <a:pt x="4834" y="4619"/>
                      <a:pt x="5209" y="4619"/>
                    </a:cubicBezTo>
                    <a:lnTo>
                      <a:pt x="26494" y="4619"/>
                    </a:lnTo>
                    <a:cubicBezTo>
                      <a:pt x="26869" y="4619"/>
                      <a:pt x="27174" y="4924"/>
                      <a:pt x="27174" y="5299"/>
                    </a:cubicBezTo>
                    <a:lnTo>
                      <a:pt x="27174" y="26584"/>
                    </a:lnTo>
                    <a:cubicBezTo>
                      <a:pt x="27174" y="26959"/>
                      <a:pt x="26869" y="27263"/>
                      <a:pt x="26494" y="27263"/>
                    </a:cubicBezTo>
                    <a:lnTo>
                      <a:pt x="5209" y="27263"/>
                    </a:lnTo>
                    <a:cubicBezTo>
                      <a:pt x="4834" y="27263"/>
                      <a:pt x="4530" y="26959"/>
                      <a:pt x="4530" y="26584"/>
                    </a:cubicBezTo>
                    <a:close/>
                  </a:path>
                </a:pathLst>
              </a:custGeom>
              <a:solidFill>
                <a:schemeClr val="bg2"/>
              </a:solidFill>
              <a:ln w="4354"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7208" name="Freeform: Shape 7207">
                <a:extLst>
                  <a:ext uri="{FF2B5EF4-FFF2-40B4-BE49-F238E27FC236}">
                    <a16:creationId xmlns:a16="http://schemas.microsoft.com/office/drawing/2014/main" id="{00582DAB-8F48-45A7-B57F-171A8473C22A}"/>
                  </a:ext>
                </a:extLst>
              </p:cNvPr>
              <p:cNvSpPr/>
              <p:nvPr/>
            </p:nvSpPr>
            <p:spPr>
              <a:xfrm>
                <a:off x="6870035" y="1944942"/>
                <a:ext cx="31701" cy="31701"/>
              </a:xfrm>
              <a:custGeom>
                <a:avLst/>
                <a:gdLst>
                  <a:gd name="connsiteX0" fmla="*/ 11322 w 31701"/>
                  <a:gd name="connsiteY0" fmla="*/ 4529 h 31701"/>
                  <a:gd name="connsiteX1" fmla="*/ 11322 w 31701"/>
                  <a:gd name="connsiteY1" fmla="*/ 0 h 31701"/>
                  <a:gd name="connsiteX2" fmla="*/ 3306 w 31701"/>
                  <a:gd name="connsiteY2" fmla="*/ 0 h 31701"/>
                  <a:gd name="connsiteX3" fmla="*/ 0 w 31701"/>
                  <a:gd name="connsiteY3" fmla="*/ 3306 h 31701"/>
                  <a:gd name="connsiteX4" fmla="*/ 0 w 31701"/>
                  <a:gd name="connsiteY4" fmla="*/ 28350 h 31701"/>
                  <a:gd name="connsiteX5" fmla="*/ 3306 w 31701"/>
                  <a:gd name="connsiteY5" fmla="*/ 31702 h 31701"/>
                  <a:gd name="connsiteX6" fmla="*/ 28396 w 31701"/>
                  <a:gd name="connsiteY6" fmla="*/ 31702 h 31701"/>
                  <a:gd name="connsiteX7" fmla="*/ 31702 w 31701"/>
                  <a:gd name="connsiteY7" fmla="*/ 28350 h 31701"/>
                  <a:gd name="connsiteX8" fmla="*/ 31702 w 31701"/>
                  <a:gd name="connsiteY8" fmla="*/ 20470 h 31701"/>
                  <a:gd name="connsiteX9" fmla="*/ 27173 w 31701"/>
                  <a:gd name="connsiteY9" fmla="*/ 20470 h 31701"/>
                  <a:gd name="connsiteX10" fmla="*/ 27173 w 31701"/>
                  <a:gd name="connsiteY10" fmla="*/ 27173 h 31701"/>
                  <a:gd name="connsiteX11" fmla="*/ 4529 w 31701"/>
                  <a:gd name="connsiteY11" fmla="*/ 27173 h 31701"/>
                  <a:gd name="connsiteX12" fmla="*/ 4529 w 31701"/>
                  <a:gd name="connsiteY12" fmla="*/ 4529 h 31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701" h="31701">
                    <a:moveTo>
                      <a:pt x="11322" y="4529"/>
                    </a:moveTo>
                    <a:lnTo>
                      <a:pt x="11322" y="0"/>
                    </a:lnTo>
                    <a:lnTo>
                      <a:pt x="3306" y="0"/>
                    </a:lnTo>
                    <a:cubicBezTo>
                      <a:pt x="1480" y="0"/>
                      <a:pt x="0" y="1480"/>
                      <a:pt x="0" y="3306"/>
                    </a:cubicBezTo>
                    <a:lnTo>
                      <a:pt x="0" y="28350"/>
                    </a:lnTo>
                    <a:cubicBezTo>
                      <a:pt x="0" y="30184"/>
                      <a:pt x="1473" y="31677"/>
                      <a:pt x="3306" y="31702"/>
                    </a:cubicBezTo>
                    <a:lnTo>
                      <a:pt x="28396" y="31702"/>
                    </a:lnTo>
                    <a:cubicBezTo>
                      <a:pt x="30229" y="31677"/>
                      <a:pt x="31702" y="30184"/>
                      <a:pt x="31702" y="28350"/>
                    </a:cubicBezTo>
                    <a:lnTo>
                      <a:pt x="31702" y="20470"/>
                    </a:lnTo>
                    <a:lnTo>
                      <a:pt x="27173" y="20470"/>
                    </a:lnTo>
                    <a:lnTo>
                      <a:pt x="27173" y="27173"/>
                    </a:lnTo>
                    <a:lnTo>
                      <a:pt x="4529" y="27173"/>
                    </a:lnTo>
                    <a:lnTo>
                      <a:pt x="4529" y="4529"/>
                    </a:lnTo>
                    <a:close/>
                  </a:path>
                </a:pathLst>
              </a:custGeom>
              <a:solidFill>
                <a:schemeClr val="bg2"/>
              </a:solidFill>
              <a:ln w="4354"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7209" name="Freeform: Shape 7208">
                <a:extLst>
                  <a:ext uri="{FF2B5EF4-FFF2-40B4-BE49-F238E27FC236}">
                    <a16:creationId xmlns:a16="http://schemas.microsoft.com/office/drawing/2014/main" id="{A0E46437-0BB9-4047-AFF5-708841D66512}"/>
                  </a:ext>
                </a:extLst>
              </p:cNvPr>
              <p:cNvSpPr/>
              <p:nvPr/>
            </p:nvSpPr>
            <p:spPr>
              <a:xfrm>
                <a:off x="6897208" y="1917860"/>
                <a:ext cx="31701" cy="31611"/>
              </a:xfrm>
              <a:custGeom>
                <a:avLst/>
                <a:gdLst>
                  <a:gd name="connsiteX0" fmla="*/ 20380 w 31701"/>
                  <a:gd name="connsiteY0" fmla="*/ 27082 h 31611"/>
                  <a:gd name="connsiteX1" fmla="*/ 20380 w 31701"/>
                  <a:gd name="connsiteY1" fmla="*/ 31611 h 31611"/>
                  <a:gd name="connsiteX2" fmla="*/ 28396 w 31701"/>
                  <a:gd name="connsiteY2" fmla="*/ 31611 h 31611"/>
                  <a:gd name="connsiteX3" fmla="*/ 31702 w 31701"/>
                  <a:gd name="connsiteY3" fmla="*/ 28260 h 31611"/>
                  <a:gd name="connsiteX4" fmla="*/ 31702 w 31701"/>
                  <a:gd name="connsiteY4" fmla="*/ 3306 h 31611"/>
                  <a:gd name="connsiteX5" fmla="*/ 28396 w 31701"/>
                  <a:gd name="connsiteY5" fmla="*/ 0 h 31611"/>
                  <a:gd name="connsiteX6" fmla="*/ 3306 w 31701"/>
                  <a:gd name="connsiteY6" fmla="*/ 0 h 31611"/>
                  <a:gd name="connsiteX7" fmla="*/ 0 w 31701"/>
                  <a:gd name="connsiteY7" fmla="*/ 3306 h 31611"/>
                  <a:gd name="connsiteX8" fmla="*/ 0 w 31701"/>
                  <a:gd name="connsiteY8" fmla="*/ 11231 h 31611"/>
                  <a:gd name="connsiteX9" fmla="*/ 4529 w 31701"/>
                  <a:gd name="connsiteY9" fmla="*/ 11231 h 31611"/>
                  <a:gd name="connsiteX10" fmla="*/ 4529 w 31701"/>
                  <a:gd name="connsiteY10" fmla="*/ 4438 h 31611"/>
                  <a:gd name="connsiteX11" fmla="*/ 27173 w 31701"/>
                  <a:gd name="connsiteY11" fmla="*/ 4438 h 31611"/>
                  <a:gd name="connsiteX12" fmla="*/ 27173 w 31701"/>
                  <a:gd name="connsiteY12" fmla="*/ 27082 h 31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701" h="31611">
                    <a:moveTo>
                      <a:pt x="20380" y="27082"/>
                    </a:moveTo>
                    <a:lnTo>
                      <a:pt x="20380" y="31611"/>
                    </a:lnTo>
                    <a:lnTo>
                      <a:pt x="28396" y="31611"/>
                    </a:lnTo>
                    <a:cubicBezTo>
                      <a:pt x="30229" y="31586"/>
                      <a:pt x="31702" y="30093"/>
                      <a:pt x="31702" y="28260"/>
                    </a:cubicBezTo>
                    <a:lnTo>
                      <a:pt x="31702" y="3306"/>
                    </a:lnTo>
                    <a:cubicBezTo>
                      <a:pt x="31702" y="1480"/>
                      <a:pt x="30221" y="0"/>
                      <a:pt x="28396" y="0"/>
                    </a:cubicBezTo>
                    <a:lnTo>
                      <a:pt x="3306" y="0"/>
                    </a:lnTo>
                    <a:cubicBezTo>
                      <a:pt x="1480" y="0"/>
                      <a:pt x="0" y="1480"/>
                      <a:pt x="0" y="3306"/>
                    </a:cubicBezTo>
                    <a:lnTo>
                      <a:pt x="0" y="11231"/>
                    </a:lnTo>
                    <a:lnTo>
                      <a:pt x="4529" y="11231"/>
                    </a:lnTo>
                    <a:lnTo>
                      <a:pt x="4529" y="4438"/>
                    </a:lnTo>
                    <a:lnTo>
                      <a:pt x="27173" y="4438"/>
                    </a:lnTo>
                    <a:lnTo>
                      <a:pt x="27173" y="27082"/>
                    </a:lnTo>
                    <a:close/>
                  </a:path>
                </a:pathLst>
              </a:custGeom>
              <a:solidFill>
                <a:schemeClr val="bg2"/>
              </a:solidFill>
              <a:ln w="4354"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7210" name="Freeform: Shape 7209">
                <a:extLst>
                  <a:ext uri="{FF2B5EF4-FFF2-40B4-BE49-F238E27FC236}">
                    <a16:creationId xmlns:a16="http://schemas.microsoft.com/office/drawing/2014/main" id="{4B84646F-A23A-4D82-A12E-BB71ABBC099E}"/>
                  </a:ext>
                </a:extLst>
              </p:cNvPr>
              <p:cNvSpPr/>
              <p:nvPr/>
            </p:nvSpPr>
            <p:spPr>
              <a:xfrm rot="18900000">
                <a:off x="6864358" y="1893611"/>
                <a:ext cx="4528" cy="41619"/>
              </a:xfrm>
              <a:custGeom>
                <a:avLst/>
                <a:gdLst>
                  <a:gd name="connsiteX0" fmla="*/ 0 w 4528"/>
                  <a:gd name="connsiteY0" fmla="*/ 0 h 41619"/>
                  <a:gd name="connsiteX1" fmla="*/ 4529 w 4528"/>
                  <a:gd name="connsiteY1" fmla="*/ 0 h 41619"/>
                  <a:gd name="connsiteX2" fmla="*/ 4529 w 4528"/>
                  <a:gd name="connsiteY2" fmla="*/ 41620 h 41619"/>
                  <a:gd name="connsiteX3" fmla="*/ 0 w 4528"/>
                  <a:gd name="connsiteY3" fmla="*/ 41620 h 41619"/>
                </a:gdLst>
                <a:ahLst/>
                <a:cxnLst>
                  <a:cxn ang="0">
                    <a:pos x="connsiteX0" y="connsiteY0"/>
                  </a:cxn>
                  <a:cxn ang="0">
                    <a:pos x="connsiteX1" y="connsiteY1"/>
                  </a:cxn>
                  <a:cxn ang="0">
                    <a:pos x="connsiteX2" y="connsiteY2"/>
                  </a:cxn>
                  <a:cxn ang="0">
                    <a:pos x="connsiteX3" y="connsiteY3"/>
                  </a:cxn>
                </a:cxnLst>
                <a:rect l="l" t="t" r="r" b="b"/>
                <a:pathLst>
                  <a:path w="4528" h="41619">
                    <a:moveTo>
                      <a:pt x="0" y="0"/>
                    </a:moveTo>
                    <a:lnTo>
                      <a:pt x="4529" y="0"/>
                    </a:lnTo>
                    <a:lnTo>
                      <a:pt x="4529" y="41620"/>
                    </a:lnTo>
                    <a:lnTo>
                      <a:pt x="0" y="41620"/>
                    </a:lnTo>
                    <a:close/>
                  </a:path>
                </a:pathLst>
              </a:custGeom>
              <a:solidFill>
                <a:schemeClr val="bg2"/>
              </a:solidFill>
              <a:ln w="4354"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7211" name="Freeform: Shape 7210">
                <a:extLst>
                  <a:ext uri="{FF2B5EF4-FFF2-40B4-BE49-F238E27FC236}">
                    <a16:creationId xmlns:a16="http://schemas.microsoft.com/office/drawing/2014/main" id="{25EB156B-CC28-41DF-B2B7-AED540FFD4A0}"/>
                  </a:ext>
                </a:extLst>
              </p:cNvPr>
              <p:cNvSpPr/>
              <p:nvPr/>
            </p:nvSpPr>
            <p:spPr>
              <a:xfrm rot="18900000">
                <a:off x="6930053" y="1959278"/>
                <a:ext cx="4528" cy="41619"/>
              </a:xfrm>
              <a:custGeom>
                <a:avLst/>
                <a:gdLst>
                  <a:gd name="connsiteX0" fmla="*/ 0 w 4528"/>
                  <a:gd name="connsiteY0" fmla="*/ 0 h 41619"/>
                  <a:gd name="connsiteX1" fmla="*/ 4529 w 4528"/>
                  <a:gd name="connsiteY1" fmla="*/ 0 h 41619"/>
                  <a:gd name="connsiteX2" fmla="*/ 4529 w 4528"/>
                  <a:gd name="connsiteY2" fmla="*/ 41620 h 41619"/>
                  <a:gd name="connsiteX3" fmla="*/ 0 w 4528"/>
                  <a:gd name="connsiteY3" fmla="*/ 41620 h 41619"/>
                </a:gdLst>
                <a:ahLst/>
                <a:cxnLst>
                  <a:cxn ang="0">
                    <a:pos x="connsiteX0" y="connsiteY0"/>
                  </a:cxn>
                  <a:cxn ang="0">
                    <a:pos x="connsiteX1" y="connsiteY1"/>
                  </a:cxn>
                  <a:cxn ang="0">
                    <a:pos x="connsiteX2" y="connsiteY2"/>
                  </a:cxn>
                  <a:cxn ang="0">
                    <a:pos x="connsiteX3" y="connsiteY3"/>
                  </a:cxn>
                </a:cxnLst>
                <a:rect l="l" t="t" r="r" b="b"/>
                <a:pathLst>
                  <a:path w="4528" h="41619">
                    <a:moveTo>
                      <a:pt x="0" y="0"/>
                    </a:moveTo>
                    <a:lnTo>
                      <a:pt x="4529" y="0"/>
                    </a:lnTo>
                    <a:lnTo>
                      <a:pt x="4529" y="41620"/>
                    </a:lnTo>
                    <a:lnTo>
                      <a:pt x="0" y="41620"/>
                    </a:lnTo>
                    <a:close/>
                  </a:path>
                </a:pathLst>
              </a:custGeom>
              <a:solidFill>
                <a:schemeClr val="bg2"/>
              </a:solidFill>
              <a:ln w="4354"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7212" name="Freeform: Shape 7211">
                <a:extLst>
                  <a:ext uri="{FF2B5EF4-FFF2-40B4-BE49-F238E27FC236}">
                    <a16:creationId xmlns:a16="http://schemas.microsoft.com/office/drawing/2014/main" id="{B567D762-2855-465C-8589-06FF017C71E1}"/>
                  </a:ext>
                </a:extLst>
              </p:cNvPr>
              <p:cNvSpPr/>
              <p:nvPr/>
            </p:nvSpPr>
            <p:spPr>
              <a:xfrm rot="18900000">
                <a:off x="6848666" y="1984637"/>
                <a:ext cx="22417" cy="4528"/>
              </a:xfrm>
              <a:custGeom>
                <a:avLst/>
                <a:gdLst>
                  <a:gd name="connsiteX0" fmla="*/ 0 w 22417"/>
                  <a:gd name="connsiteY0" fmla="*/ 0 h 4528"/>
                  <a:gd name="connsiteX1" fmla="*/ 22418 w 22417"/>
                  <a:gd name="connsiteY1" fmla="*/ 0 h 4528"/>
                  <a:gd name="connsiteX2" fmla="*/ 22418 w 22417"/>
                  <a:gd name="connsiteY2" fmla="*/ 4529 h 4528"/>
                  <a:gd name="connsiteX3" fmla="*/ 0 w 22417"/>
                  <a:gd name="connsiteY3" fmla="*/ 4529 h 4528"/>
                </a:gdLst>
                <a:ahLst/>
                <a:cxnLst>
                  <a:cxn ang="0">
                    <a:pos x="connsiteX0" y="connsiteY0"/>
                  </a:cxn>
                  <a:cxn ang="0">
                    <a:pos x="connsiteX1" y="connsiteY1"/>
                  </a:cxn>
                  <a:cxn ang="0">
                    <a:pos x="connsiteX2" y="connsiteY2"/>
                  </a:cxn>
                  <a:cxn ang="0">
                    <a:pos x="connsiteX3" y="connsiteY3"/>
                  </a:cxn>
                </a:cxnLst>
                <a:rect l="l" t="t" r="r" b="b"/>
                <a:pathLst>
                  <a:path w="22417" h="4528">
                    <a:moveTo>
                      <a:pt x="0" y="0"/>
                    </a:moveTo>
                    <a:lnTo>
                      <a:pt x="22418" y="0"/>
                    </a:lnTo>
                    <a:lnTo>
                      <a:pt x="22418" y="4529"/>
                    </a:lnTo>
                    <a:lnTo>
                      <a:pt x="0" y="4529"/>
                    </a:lnTo>
                    <a:close/>
                  </a:path>
                </a:pathLst>
              </a:custGeom>
              <a:solidFill>
                <a:schemeClr val="bg2"/>
              </a:solidFill>
              <a:ln w="4354"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7213" name="Freeform: Shape 7212">
                <a:extLst>
                  <a:ext uri="{FF2B5EF4-FFF2-40B4-BE49-F238E27FC236}">
                    <a16:creationId xmlns:a16="http://schemas.microsoft.com/office/drawing/2014/main" id="{4C06DB65-2474-41EE-8715-5E645A2AC13D}"/>
                  </a:ext>
                </a:extLst>
              </p:cNvPr>
              <p:cNvSpPr/>
              <p:nvPr/>
            </p:nvSpPr>
            <p:spPr>
              <a:xfrm rot="18900000">
                <a:off x="6927920" y="1905389"/>
                <a:ext cx="22417" cy="4528"/>
              </a:xfrm>
              <a:custGeom>
                <a:avLst/>
                <a:gdLst>
                  <a:gd name="connsiteX0" fmla="*/ 0 w 22417"/>
                  <a:gd name="connsiteY0" fmla="*/ 0 h 4528"/>
                  <a:gd name="connsiteX1" fmla="*/ 22418 w 22417"/>
                  <a:gd name="connsiteY1" fmla="*/ 0 h 4528"/>
                  <a:gd name="connsiteX2" fmla="*/ 22418 w 22417"/>
                  <a:gd name="connsiteY2" fmla="*/ 4529 h 4528"/>
                  <a:gd name="connsiteX3" fmla="*/ 0 w 22417"/>
                  <a:gd name="connsiteY3" fmla="*/ 4529 h 4528"/>
                </a:gdLst>
                <a:ahLst/>
                <a:cxnLst>
                  <a:cxn ang="0">
                    <a:pos x="connsiteX0" y="connsiteY0"/>
                  </a:cxn>
                  <a:cxn ang="0">
                    <a:pos x="connsiteX1" y="connsiteY1"/>
                  </a:cxn>
                  <a:cxn ang="0">
                    <a:pos x="connsiteX2" y="connsiteY2"/>
                  </a:cxn>
                  <a:cxn ang="0">
                    <a:pos x="connsiteX3" y="connsiteY3"/>
                  </a:cxn>
                </a:cxnLst>
                <a:rect l="l" t="t" r="r" b="b"/>
                <a:pathLst>
                  <a:path w="22417" h="4528">
                    <a:moveTo>
                      <a:pt x="0" y="0"/>
                    </a:moveTo>
                    <a:lnTo>
                      <a:pt x="22418" y="0"/>
                    </a:lnTo>
                    <a:lnTo>
                      <a:pt x="22418" y="4529"/>
                    </a:lnTo>
                    <a:lnTo>
                      <a:pt x="0" y="4529"/>
                    </a:lnTo>
                    <a:close/>
                  </a:path>
                </a:pathLst>
              </a:custGeom>
              <a:solidFill>
                <a:schemeClr val="bg2"/>
              </a:solidFill>
              <a:ln w="4354"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7214" name="Freeform: Shape 7213">
                <a:extLst>
                  <a:ext uri="{FF2B5EF4-FFF2-40B4-BE49-F238E27FC236}">
                    <a16:creationId xmlns:a16="http://schemas.microsoft.com/office/drawing/2014/main" id="{308D42ED-3280-4C77-8024-F965BDECDCC5}"/>
                  </a:ext>
                </a:extLst>
              </p:cNvPr>
              <p:cNvSpPr/>
              <p:nvPr/>
            </p:nvSpPr>
            <p:spPr>
              <a:xfrm>
                <a:off x="6937967" y="1916682"/>
                <a:ext cx="18115" cy="61002"/>
              </a:xfrm>
              <a:custGeom>
                <a:avLst/>
                <a:gdLst>
                  <a:gd name="connsiteX0" fmla="*/ 18115 w 18115"/>
                  <a:gd name="connsiteY0" fmla="*/ 28260 h 61002"/>
                  <a:gd name="connsiteX1" fmla="*/ 13586 w 18115"/>
                  <a:gd name="connsiteY1" fmla="*/ 28260 h 61002"/>
                  <a:gd name="connsiteX2" fmla="*/ 3849 w 18115"/>
                  <a:gd name="connsiteY2" fmla="*/ 0 h 61002"/>
                  <a:gd name="connsiteX3" fmla="*/ 136 w 18115"/>
                  <a:gd name="connsiteY3" fmla="*/ 2672 h 61002"/>
                  <a:gd name="connsiteX4" fmla="*/ 9058 w 18115"/>
                  <a:gd name="connsiteY4" fmla="*/ 28260 h 61002"/>
                  <a:gd name="connsiteX5" fmla="*/ 4529 w 18115"/>
                  <a:gd name="connsiteY5" fmla="*/ 28260 h 61002"/>
                  <a:gd name="connsiteX6" fmla="*/ 4529 w 18115"/>
                  <a:gd name="connsiteY6" fmla="*/ 32789 h 61002"/>
                  <a:gd name="connsiteX7" fmla="*/ 9058 w 18115"/>
                  <a:gd name="connsiteY7" fmla="*/ 32789 h 61002"/>
                  <a:gd name="connsiteX8" fmla="*/ 0 w 18115"/>
                  <a:gd name="connsiteY8" fmla="*/ 58331 h 61002"/>
                  <a:gd name="connsiteX9" fmla="*/ 3714 w 18115"/>
                  <a:gd name="connsiteY9" fmla="*/ 61003 h 61002"/>
                  <a:gd name="connsiteX10" fmla="*/ 13586 w 18115"/>
                  <a:gd name="connsiteY10" fmla="*/ 32789 h 61002"/>
                  <a:gd name="connsiteX11" fmla="*/ 18115 w 18115"/>
                  <a:gd name="connsiteY11" fmla="*/ 32789 h 61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115" h="61002">
                    <a:moveTo>
                      <a:pt x="18115" y="28260"/>
                    </a:moveTo>
                    <a:lnTo>
                      <a:pt x="13586" y="28260"/>
                    </a:lnTo>
                    <a:cubicBezTo>
                      <a:pt x="13180" y="18089"/>
                      <a:pt x="9794" y="8262"/>
                      <a:pt x="3849" y="0"/>
                    </a:cubicBezTo>
                    <a:lnTo>
                      <a:pt x="136" y="2672"/>
                    </a:lnTo>
                    <a:cubicBezTo>
                      <a:pt x="5579" y="10129"/>
                      <a:pt x="8684" y="19035"/>
                      <a:pt x="9058" y="28260"/>
                    </a:cubicBezTo>
                    <a:lnTo>
                      <a:pt x="4529" y="28260"/>
                    </a:lnTo>
                    <a:lnTo>
                      <a:pt x="4529" y="32789"/>
                    </a:lnTo>
                    <a:lnTo>
                      <a:pt x="9058" y="32789"/>
                    </a:lnTo>
                    <a:cubicBezTo>
                      <a:pt x="8646" y="42014"/>
                      <a:pt x="5493" y="50907"/>
                      <a:pt x="0" y="58331"/>
                    </a:cubicBezTo>
                    <a:lnTo>
                      <a:pt x="3714" y="61003"/>
                    </a:lnTo>
                    <a:cubicBezTo>
                      <a:pt x="9700" y="52770"/>
                      <a:pt x="13134" y="42958"/>
                      <a:pt x="13586" y="32789"/>
                    </a:cubicBezTo>
                    <a:lnTo>
                      <a:pt x="18115" y="32789"/>
                    </a:lnTo>
                    <a:close/>
                  </a:path>
                </a:pathLst>
              </a:custGeom>
              <a:solidFill>
                <a:schemeClr val="bg2"/>
              </a:solidFill>
              <a:ln w="4354"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7215" name="Freeform: Shape 7214">
                <a:extLst>
                  <a:ext uri="{FF2B5EF4-FFF2-40B4-BE49-F238E27FC236}">
                    <a16:creationId xmlns:a16="http://schemas.microsoft.com/office/drawing/2014/main" id="{68661625-F54C-4AAA-ABD1-9C775F81635D}"/>
                  </a:ext>
                </a:extLst>
              </p:cNvPr>
              <p:cNvSpPr/>
              <p:nvPr/>
            </p:nvSpPr>
            <p:spPr>
              <a:xfrm>
                <a:off x="6868994" y="1890597"/>
                <a:ext cx="60957" cy="18115"/>
              </a:xfrm>
              <a:custGeom>
                <a:avLst/>
                <a:gdLst>
                  <a:gd name="connsiteX0" fmla="*/ 2627 w 60957"/>
                  <a:gd name="connsiteY0" fmla="*/ 18115 h 18115"/>
                  <a:gd name="connsiteX1" fmla="*/ 28214 w 60957"/>
                  <a:gd name="connsiteY1" fmla="*/ 9058 h 18115"/>
                  <a:gd name="connsiteX2" fmla="*/ 28214 w 60957"/>
                  <a:gd name="connsiteY2" fmla="*/ 13586 h 18115"/>
                  <a:gd name="connsiteX3" fmla="*/ 32743 w 60957"/>
                  <a:gd name="connsiteY3" fmla="*/ 13586 h 18115"/>
                  <a:gd name="connsiteX4" fmla="*/ 32743 w 60957"/>
                  <a:gd name="connsiteY4" fmla="*/ 9058 h 18115"/>
                  <a:gd name="connsiteX5" fmla="*/ 58331 w 60957"/>
                  <a:gd name="connsiteY5" fmla="*/ 18115 h 18115"/>
                  <a:gd name="connsiteX6" fmla="*/ 60958 w 60957"/>
                  <a:gd name="connsiteY6" fmla="*/ 14447 h 18115"/>
                  <a:gd name="connsiteX7" fmla="*/ 32743 w 60957"/>
                  <a:gd name="connsiteY7" fmla="*/ 4529 h 18115"/>
                  <a:gd name="connsiteX8" fmla="*/ 32743 w 60957"/>
                  <a:gd name="connsiteY8" fmla="*/ 0 h 18115"/>
                  <a:gd name="connsiteX9" fmla="*/ 28214 w 60957"/>
                  <a:gd name="connsiteY9" fmla="*/ 0 h 18115"/>
                  <a:gd name="connsiteX10" fmla="*/ 28214 w 60957"/>
                  <a:gd name="connsiteY10" fmla="*/ 4529 h 18115"/>
                  <a:gd name="connsiteX11" fmla="*/ 0 w 60957"/>
                  <a:gd name="connsiteY11" fmla="*/ 14266 h 18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957" h="18115">
                    <a:moveTo>
                      <a:pt x="2627" y="18115"/>
                    </a:moveTo>
                    <a:cubicBezTo>
                      <a:pt x="10080" y="12646"/>
                      <a:pt x="18980" y="9495"/>
                      <a:pt x="28214" y="9058"/>
                    </a:cubicBezTo>
                    <a:lnTo>
                      <a:pt x="28214" y="13586"/>
                    </a:lnTo>
                    <a:lnTo>
                      <a:pt x="32743" y="13586"/>
                    </a:lnTo>
                    <a:lnTo>
                      <a:pt x="32743" y="9058"/>
                    </a:lnTo>
                    <a:cubicBezTo>
                      <a:pt x="41978" y="9495"/>
                      <a:pt x="50878" y="12646"/>
                      <a:pt x="58331" y="18115"/>
                    </a:cubicBezTo>
                    <a:lnTo>
                      <a:pt x="60958" y="14447"/>
                    </a:lnTo>
                    <a:cubicBezTo>
                      <a:pt x="52742" y="8420"/>
                      <a:pt x="42923" y="4968"/>
                      <a:pt x="32743" y="4529"/>
                    </a:cubicBezTo>
                    <a:lnTo>
                      <a:pt x="32743" y="0"/>
                    </a:lnTo>
                    <a:lnTo>
                      <a:pt x="28214" y="0"/>
                    </a:lnTo>
                    <a:lnTo>
                      <a:pt x="28214" y="4529"/>
                    </a:lnTo>
                    <a:cubicBezTo>
                      <a:pt x="18054" y="4915"/>
                      <a:pt x="8236" y="8303"/>
                      <a:pt x="0" y="14266"/>
                    </a:cubicBezTo>
                    <a:close/>
                  </a:path>
                </a:pathLst>
              </a:custGeom>
              <a:solidFill>
                <a:schemeClr val="bg2"/>
              </a:solidFill>
              <a:ln w="4354"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7216" name="Freeform: Shape 7215">
                <a:extLst>
                  <a:ext uri="{FF2B5EF4-FFF2-40B4-BE49-F238E27FC236}">
                    <a16:creationId xmlns:a16="http://schemas.microsoft.com/office/drawing/2014/main" id="{FF0012AD-D9ED-464A-BD22-EA760C338E4B}"/>
                  </a:ext>
                </a:extLst>
              </p:cNvPr>
              <p:cNvSpPr/>
              <p:nvPr/>
            </p:nvSpPr>
            <p:spPr>
              <a:xfrm>
                <a:off x="6868994" y="1985701"/>
                <a:ext cx="60957" cy="18115"/>
              </a:xfrm>
              <a:custGeom>
                <a:avLst/>
                <a:gdLst>
                  <a:gd name="connsiteX0" fmla="*/ 58331 w 60957"/>
                  <a:gd name="connsiteY0" fmla="*/ 0 h 18115"/>
                  <a:gd name="connsiteX1" fmla="*/ 32743 w 60957"/>
                  <a:gd name="connsiteY1" fmla="*/ 9058 h 18115"/>
                  <a:gd name="connsiteX2" fmla="*/ 32743 w 60957"/>
                  <a:gd name="connsiteY2" fmla="*/ 4529 h 18115"/>
                  <a:gd name="connsiteX3" fmla="*/ 28214 w 60957"/>
                  <a:gd name="connsiteY3" fmla="*/ 4529 h 18115"/>
                  <a:gd name="connsiteX4" fmla="*/ 28214 w 60957"/>
                  <a:gd name="connsiteY4" fmla="*/ 9058 h 18115"/>
                  <a:gd name="connsiteX5" fmla="*/ 2627 w 60957"/>
                  <a:gd name="connsiteY5" fmla="*/ 0 h 18115"/>
                  <a:gd name="connsiteX6" fmla="*/ 0 w 60957"/>
                  <a:gd name="connsiteY6" fmla="*/ 3668 h 18115"/>
                  <a:gd name="connsiteX7" fmla="*/ 28214 w 60957"/>
                  <a:gd name="connsiteY7" fmla="*/ 13586 h 18115"/>
                  <a:gd name="connsiteX8" fmla="*/ 28214 w 60957"/>
                  <a:gd name="connsiteY8" fmla="*/ 18115 h 18115"/>
                  <a:gd name="connsiteX9" fmla="*/ 32743 w 60957"/>
                  <a:gd name="connsiteY9" fmla="*/ 18115 h 18115"/>
                  <a:gd name="connsiteX10" fmla="*/ 32743 w 60957"/>
                  <a:gd name="connsiteY10" fmla="*/ 13586 h 18115"/>
                  <a:gd name="connsiteX11" fmla="*/ 60958 w 60957"/>
                  <a:gd name="connsiteY11" fmla="*/ 3804 h 18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957" h="18115">
                    <a:moveTo>
                      <a:pt x="58331" y="0"/>
                    </a:moveTo>
                    <a:cubicBezTo>
                      <a:pt x="50867" y="5448"/>
                      <a:pt x="41973" y="8596"/>
                      <a:pt x="32743" y="9058"/>
                    </a:cubicBezTo>
                    <a:lnTo>
                      <a:pt x="32743" y="4529"/>
                    </a:lnTo>
                    <a:lnTo>
                      <a:pt x="28214" y="4529"/>
                    </a:lnTo>
                    <a:lnTo>
                      <a:pt x="28214" y="9058"/>
                    </a:lnTo>
                    <a:cubicBezTo>
                      <a:pt x="18985" y="8596"/>
                      <a:pt x="10091" y="5448"/>
                      <a:pt x="2627" y="0"/>
                    </a:cubicBezTo>
                    <a:lnTo>
                      <a:pt x="0" y="3668"/>
                    </a:lnTo>
                    <a:cubicBezTo>
                      <a:pt x="8219" y="9688"/>
                      <a:pt x="18037" y="13139"/>
                      <a:pt x="28214" y="13586"/>
                    </a:cubicBezTo>
                    <a:lnTo>
                      <a:pt x="28214" y="18115"/>
                    </a:lnTo>
                    <a:lnTo>
                      <a:pt x="32743" y="18115"/>
                    </a:lnTo>
                    <a:lnTo>
                      <a:pt x="32743" y="13586"/>
                    </a:lnTo>
                    <a:cubicBezTo>
                      <a:pt x="42907" y="13179"/>
                      <a:pt x="52723" y="9775"/>
                      <a:pt x="60958" y="3804"/>
                    </a:cubicBezTo>
                    <a:close/>
                  </a:path>
                </a:pathLst>
              </a:custGeom>
              <a:solidFill>
                <a:schemeClr val="bg2"/>
              </a:solidFill>
              <a:ln w="4354"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7217" name="Freeform: Shape 7216">
                <a:extLst>
                  <a:ext uri="{FF2B5EF4-FFF2-40B4-BE49-F238E27FC236}">
                    <a16:creationId xmlns:a16="http://schemas.microsoft.com/office/drawing/2014/main" id="{E961F506-F4DD-4A5B-8E55-5C28EA7FEEC2}"/>
                  </a:ext>
                </a:extLst>
              </p:cNvPr>
              <p:cNvSpPr/>
              <p:nvPr/>
            </p:nvSpPr>
            <p:spPr>
              <a:xfrm>
                <a:off x="6842863" y="1916682"/>
                <a:ext cx="18115" cy="61093"/>
              </a:xfrm>
              <a:custGeom>
                <a:avLst/>
                <a:gdLst>
                  <a:gd name="connsiteX0" fmla="*/ 14356 w 18115"/>
                  <a:gd name="connsiteY0" fmla="*/ 61094 h 61093"/>
                  <a:gd name="connsiteX1" fmla="*/ 18115 w 18115"/>
                  <a:gd name="connsiteY1" fmla="*/ 58422 h 61093"/>
                  <a:gd name="connsiteX2" fmla="*/ 9058 w 18115"/>
                  <a:gd name="connsiteY2" fmla="*/ 32789 h 61093"/>
                  <a:gd name="connsiteX3" fmla="*/ 13586 w 18115"/>
                  <a:gd name="connsiteY3" fmla="*/ 32789 h 61093"/>
                  <a:gd name="connsiteX4" fmla="*/ 13586 w 18115"/>
                  <a:gd name="connsiteY4" fmla="*/ 28260 h 61093"/>
                  <a:gd name="connsiteX5" fmla="*/ 9058 w 18115"/>
                  <a:gd name="connsiteY5" fmla="*/ 28260 h 61093"/>
                  <a:gd name="connsiteX6" fmla="*/ 18115 w 18115"/>
                  <a:gd name="connsiteY6" fmla="*/ 2672 h 61093"/>
                  <a:gd name="connsiteX7" fmla="*/ 14402 w 18115"/>
                  <a:gd name="connsiteY7" fmla="*/ 0 h 61093"/>
                  <a:gd name="connsiteX8" fmla="*/ 4529 w 18115"/>
                  <a:gd name="connsiteY8" fmla="*/ 28260 h 61093"/>
                  <a:gd name="connsiteX9" fmla="*/ 0 w 18115"/>
                  <a:gd name="connsiteY9" fmla="*/ 28260 h 61093"/>
                  <a:gd name="connsiteX10" fmla="*/ 0 w 18115"/>
                  <a:gd name="connsiteY10" fmla="*/ 32789 h 61093"/>
                  <a:gd name="connsiteX11" fmla="*/ 4529 w 18115"/>
                  <a:gd name="connsiteY11" fmla="*/ 32789 h 61093"/>
                  <a:gd name="connsiteX12" fmla="*/ 14356 w 18115"/>
                  <a:gd name="connsiteY12" fmla="*/ 61094 h 61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115" h="61093">
                    <a:moveTo>
                      <a:pt x="14356" y="61094"/>
                    </a:moveTo>
                    <a:lnTo>
                      <a:pt x="18115" y="58422"/>
                    </a:lnTo>
                    <a:cubicBezTo>
                      <a:pt x="12606" y="50973"/>
                      <a:pt x="9451" y="42045"/>
                      <a:pt x="9058" y="32789"/>
                    </a:cubicBezTo>
                    <a:lnTo>
                      <a:pt x="13586" y="32789"/>
                    </a:lnTo>
                    <a:lnTo>
                      <a:pt x="13586" y="28260"/>
                    </a:lnTo>
                    <a:lnTo>
                      <a:pt x="9058" y="28260"/>
                    </a:lnTo>
                    <a:cubicBezTo>
                      <a:pt x="9471" y="19021"/>
                      <a:pt x="12624" y="10114"/>
                      <a:pt x="18115" y="2672"/>
                    </a:cubicBezTo>
                    <a:lnTo>
                      <a:pt x="14402" y="0"/>
                    </a:lnTo>
                    <a:cubicBezTo>
                      <a:pt x="8409" y="8247"/>
                      <a:pt x="4975" y="18075"/>
                      <a:pt x="4529" y="28260"/>
                    </a:cubicBezTo>
                    <a:lnTo>
                      <a:pt x="0" y="28260"/>
                    </a:lnTo>
                    <a:lnTo>
                      <a:pt x="0" y="32789"/>
                    </a:lnTo>
                    <a:lnTo>
                      <a:pt x="4529" y="32789"/>
                    </a:lnTo>
                    <a:cubicBezTo>
                      <a:pt x="4951" y="42984"/>
                      <a:pt x="8369" y="52830"/>
                      <a:pt x="14356" y="61094"/>
                    </a:cubicBezTo>
                    <a:close/>
                  </a:path>
                </a:pathLst>
              </a:custGeom>
              <a:solidFill>
                <a:schemeClr val="bg2"/>
              </a:solidFill>
              <a:ln w="4354"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grpSp>
      </p:grpSp>
    </p:spTree>
    <p:extLst>
      <p:ext uri="{BB962C8B-B14F-4D97-AF65-F5344CB8AC3E}">
        <p14:creationId xmlns:p14="http://schemas.microsoft.com/office/powerpoint/2010/main" val="34613768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C0EC34F-95F7-4920-B778-FD48EBFB4864}"/>
              </a:ext>
            </a:extLst>
          </p:cNvPr>
          <p:cNvSpPr/>
          <p:nvPr/>
        </p:nvSpPr>
        <p:spPr>
          <a:xfrm>
            <a:off x="5097780" y="947545"/>
            <a:ext cx="4046220" cy="3347638"/>
          </a:xfrm>
          <a:prstGeom prst="rect">
            <a:avLst/>
          </a:prstGeom>
          <a:solidFill>
            <a:schemeClr val="bg2">
              <a:lumMod val="90000"/>
              <a:lumOff val="10000"/>
            </a:schemeClr>
          </a:solidFill>
          <a:ln>
            <a:noFill/>
          </a:ln>
          <a:effectLst>
            <a:outerShdw blurRad="88900" dist="38100" dir="2700000" algn="tl" rotWithShape="0">
              <a:prstClr val="black">
                <a:alpha val="30000"/>
              </a:prstClr>
            </a:out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defTabSz="457178"/>
            <a:endParaRPr lang="en-US" dirty="0">
              <a:solidFill>
                <a:srgbClr val="FFFFFF"/>
              </a:solidFill>
            </a:endParaRPr>
          </a:p>
        </p:txBody>
      </p:sp>
      <p:pic>
        <p:nvPicPr>
          <p:cNvPr id="1036" name="Picture 12" descr="File:Gartner logo.svg - Wikimedia Commons"/>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5246370" y="2050416"/>
            <a:ext cx="3463290" cy="803592"/>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40030" y="1298050"/>
            <a:ext cx="4572000" cy="2308324"/>
          </a:xfrm>
          <a:prstGeom prst="rect">
            <a:avLst/>
          </a:prstGeom>
        </p:spPr>
        <p:txBody>
          <a:bodyPr>
            <a:spAutoFit/>
          </a:bodyPr>
          <a:lstStyle/>
          <a:p>
            <a:r>
              <a:rPr lang="en-US" dirty="0">
                <a:ea typeface="Calibri" panose="020F0502020204030204" pitchFamily="34" charset="0"/>
                <a:cs typeface="Mangal" panose="02040503050203030202" pitchFamily="18" charset="0"/>
              </a:rPr>
              <a:t>In the Gartner “Solution Scorecard for Amazon </a:t>
            </a:r>
            <a:r>
              <a:rPr lang="en-US" dirty="0" err="1">
                <a:ea typeface="Calibri" panose="020F0502020204030204" pitchFamily="34" charset="0"/>
                <a:cs typeface="Mangal" panose="02040503050203030202" pitchFamily="18" charset="0"/>
              </a:rPr>
              <a:t>SageMaker</a:t>
            </a:r>
            <a:r>
              <a:rPr lang="en-US" dirty="0">
                <a:ea typeface="Calibri" panose="020F0502020204030204" pitchFamily="34" charset="0"/>
                <a:cs typeface="Mangal" panose="02040503050203030202" pitchFamily="18" charset="0"/>
              </a:rPr>
              <a:t>, July 2020”, </a:t>
            </a:r>
            <a:r>
              <a:rPr lang="en-US" dirty="0" err="1">
                <a:solidFill>
                  <a:schemeClr val="accent1"/>
                </a:solidFill>
                <a:ea typeface="Calibri" panose="020F0502020204030204" pitchFamily="34" charset="0"/>
                <a:cs typeface="Mangal" panose="02040503050203030202" pitchFamily="18" charset="0"/>
              </a:rPr>
              <a:t>SageMaker</a:t>
            </a:r>
            <a:r>
              <a:rPr lang="en-US" dirty="0">
                <a:solidFill>
                  <a:schemeClr val="accent1"/>
                </a:solidFill>
                <a:ea typeface="Calibri" panose="020F0502020204030204" pitchFamily="34" charset="0"/>
                <a:cs typeface="Mangal" panose="02040503050203030202" pitchFamily="18" charset="0"/>
              </a:rPr>
              <a:t> has an overall score of 84/100, the highest rating among its peer group. </a:t>
            </a:r>
            <a:r>
              <a:rPr lang="en-US" dirty="0">
                <a:ea typeface="Calibri" panose="020F0502020204030204" pitchFamily="34" charset="0"/>
                <a:cs typeface="Mangal" panose="02040503050203030202" pitchFamily="18" charset="0"/>
              </a:rPr>
              <a:t>According to Gartner, </a:t>
            </a:r>
            <a:r>
              <a:rPr lang="en-US" dirty="0" err="1">
                <a:ea typeface="Calibri" panose="020F0502020204030204" pitchFamily="34" charset="0"/>
                <a:cs typeface="Mangal" panose="02040503050203030202" pitchFamily="18" charset="0"/>
              </a:rPr>
              <a:t>SageMaker</a:t>
            </a:r>
            <a:r>
              <a:rPr lang="en-US" dirty="0">
                <a:ea typeface="Calibri" panose="020F0502020204030204" pitchFamily="34" charset="0"/>
                <a:cs typeface="Mangal" panose="02040503050203030202" pitchFamily="18" charset="0"/>
              </a:rPr>
              <a:t> met 87% of Gartner’s required criteria, 73% of preferred, and 85% of optional. Gartner subscribers can click </a:t>
            </a:r>
            <a:r>
              <a:rPr lang="en-US" u="sng" dirty="0">
                <a:solidFill>
                  <a:srgbClr val="0000FF"/>
                </a:solidFill>
                <a:ea typeface="Calibri" panose="020F0502020204030204" pitchFamily="34" charset="0"/>
                <a:cs typeface="Mangal" panose="02040503050203030202" pitchFamily="18" charset="0"/>
                <a:hlinkClick r:id="rId4"/>
              </a:rPr>
              <a:t>here</a:t>
            </a:r>
            <a:r>
              <a:rPr lang="en-US" dirty="0">
                <a:ea typeface="Calibri" panose="020F0502020204030204" pitchFamily="34" charset="0"/>
                <a:cs typeface="Mangal" panose="02040503050203030202" pitchFamily="18" charset="0"/>
              </a:rPr>
              <a:t> to learn more</a:t>
            </a:r>
          </a:p>
        </p:txBody>
      </p:sp>
    </p:spTree>
    <p:extLst>
      <p:ext uri="{BB962C8B-B14F-4D97-AF65-F5344CB8AC3E}">
        <p14:creationId xmlns:p14="http://schemas.microsoft.com/office/powerpoint/2010/main" val="70794381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3" name="Rectangle 352">
            <a:extLst>
              <a:ext uri="{FF2B5EF4-FFF2-40B4-BE49-F238E27FC236}">
                <a16:creationId xmlns:a16="http://schemas.microsoft.com/office/drawing/2014/main" id="{DFF14056-E29D-4684-B6D7-2EE479A9BE70}"/>
              </a:ext>
            </a:extLst>
          </p:cNvPr>
          <p:cNvSpPr/>
          <p:nvPr/>
        </p:nvSpPr>
        <p:spPr>
          <a:xfrm>
            <a:off x="0" y="2537976"/>
            <a:ext cx="9144000" cy="1235551"/>
          </a:xfrm>
          <a:prstGeom prst="rect">
            <a:avLst/>
          </a:prstGeom>
          <a:solidFill>
            <a:srgbClr val="2C374A"/>
          </a:soli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defTabSz="457178">
              <a:defRPr/>
            </a:pPr>
            <a:endParaRPr lang="en-US" dirty="0">
              <a:solidFill>
                <a:srgbClr val="FFFFFF"/>
              </a:solidFill>
              <a:latin typeface="Amazon Ember"/>
            </a:endParaRPr>
          </a:p>
        </p:txBody>
      </p:sp>
      <p:sp>
        <p:nvSpPr>
          <p:cNvPr id="169" name="Rectangle 168">
            <a:extLst>
              <a:ext uri="{FF2B5EF4-FFF2-40B4-BE49-F238E27FC236}">
                <a16:creationId xmlns:a16="http://schemas.microsoft.com/office/drawing/2014/main" id="{3CD859F5-FF95-4A6A-A0E1-E0FDE8E461E7}"/>
              </a:ext>
            </a:extLst>
          </p:cNvPr>
          <p:cNvSpPr/>
          <p:nvPr/>
        </p:nvSpPr>
        <p:spPr>
          <a:xfrm>
            <a:off x="0" y="718952"/>
            <a:ext cx="9144000" cy="880483"/>
          </a:xfrm>
          <a:prstGeom prst="rect">
            <a:avLst/>
          </a:prstGeom>
          <a:solidFill>
            <a:srgbClr val="2C374A"/>
          </a:soli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defTabSz="457178">
              <a:defRPr/>
            </a:pPr>
            <a:endParaRPr lang="en-US" sz="1125" dirty="0">
              <a:solidFill>
                <a:srgbClr val="FFFFFF"/>
              </a:solidFill>
              <a:latin typeface="Amazon Ember"/>
            </a:endParaRPr>
          </a:p>
        </p:txBody>
      </p:sp>
      <p:graphicFrame>
        <p:nvGraphicFramePr>
          <p:cNvPr id="162" name="Table 161">
            <a:extLst>
              <a:ext uri="{FF2B5EF4-FFF2-40B4-BE49-F238E27FC236}">
                <a16:creationId xmlns:a16="http://schemas.microsoft.com/office/drawing/2014/main" id="{8AA02EEC-C83F-48D6-88F0-C4EDF6FAA858}"/>
              </a:ext>
            </a:extLst>
          </p:cNvPr>
          <p:cNvGraphicFramePr>
            <a:graphicFrameLocks noGrp="1"/>
          </p:cNvGraphicFramePr>
          <p:nvPr/>
        </p:nvGraphicFramePr>
        <p:xfrm>
          <a:off x="0" y="3797438"/>
          <a:ext cx="9144000" cy="829175"/>
        </p:xfrm>
        <a:graphic>
          <a:graphicData uri="http://schemas.openxmlformats.org/drawingml/2006/table">
            <a:tbl>
              <a:tblPr firstRow="1" bandRow="1"/>
              <a:tblGrid>
                <a:gridCol w="2484895">
                  <a:extLst>
                    <a:ext uri="{9D8B030D-6E8A-4147-A177-3AD203B41FA5}">
                      <a16:colId xmlns:a16="http://schemas.microsoft.com/office/drawing/2014/main" val="4215032727"/>
                    </a:ext>
                  </a:extLst>
                </a:gridCol>
                <a:gridCol w="2081939">
                  <a:extLst>
                    <a:ext uri="{9D8B030D-6E8A-4147-A177-3AD203B41FA5}">
                      <a16:colId xmlns:a16="http://schemas.microsoft.com/office/drawing/2014/main" val="1872924029"/>
                    </a:ext>
                  </a:extLst>
                </a:gridCol>
                <a:gridCol w="4577166">
                  <a:extLst>
                    <a:ext uri="{9D8B030D-6E8A-4147-A177-3AD203B41FA5}">
                      <a16:colId xmlns:a16="http://schemas.microsoft.com/office/drawing/2014/main" val="1040755165"/>
                    </a:ext>
                  </a:extLst>
                </a:gridCol>
              </a:tblGrid>
              <a:tr h="829175">
                <a:tc>
                  <a:txBody>
                    <a:bodyPr/>
                    <a:lstStyle>
                      <a:lvl1pPr marL="0" algn="l" defTabSz="1097278" rtl="0" eaLnBrk="1" latinLnBrk="0" hangingPunct="1">
                        <a:defRPr sz="2118" kern="1200">
                          <a:solidFill>
                            <a:schemeClr val="dk1"/>
                          </a:solidFill>
                          <a:latin typeface="Amazon Ember"/>
                        </a:defRPr>
                      </a:lvl1pPr>
                      <a:lvl2pPr marL="548639" algn="l" defTabSz="1097278" rtl="0" eaLnBrk="1" latinLnBrk="0" hangingPunct="1">
                        <a:defRPr sz="2118" kern="1200">
                          <a:solidFill>
                            <a:schemeClr val="dk1"/>
                          </a:solidFill>
                          <a:latin typeface="Amazon Ember"/>
                        </a:defRPr>
                      </a:lvl2pPr>
                      <a:lvl3pPr marL="1097278" algn="l" defTabSz="1097278" rtl="0" eaLnBrk="1" latinLnBrk="0" hangingPunct="1">
                        <a:defRPr sz="2118" kern="1200">
                          <a:solidFill>
                            <a:schemeClr val="dk1"/>
                          </a:solidFill>
                          <a:latin typeface="Amazon Ember"/>
                        </a:defRPr>
                      </a:lvl3pPr>
                      <a:lvl4pPr marL="1645917" algn="l" defTabSz="1097278" rtl="0" eaLnBrk="1" latinLnBrk="0" hangingPunct="1">
                        <a:defRPr sz="2118" kern="1200">
                          <a:solidFill>
                            <a:schemeClr val="dk1"/>
                          </a:solidFill>
                          <a:latin typeface="Amazon Ember"/>
                        </a:defRPr>
                      </a:lvl4pPr>
                      <a:lvl5pPr marL="2194555" algn="l" defTabSz="1097278" rtl="0" eaLnBrk="1" latinLnBrk="0" hangingPunct="1">
                        <a:defRPr sz="2118" kern="1200">
                          <a:solidFill>
                            <a:schemeClr val="dk1"/>
                          </a:solidFill>
                          <a:latin typeface="Amazon Ember"/>
                        </a:defRPr>
                      </a:lvl5pPr>
                      <a:lvl6pPr marL="2743195" algn="l" defTabSz="1097278" rtl="0" eaLnBrk="1" latinLnBrk="0" hangingPunct="1">
                        <a:defRPr sz="2118" kern="1200">
                          <a:solidFill>
                            <a:schemeClr val="dk1"/>
                          </a:solidFill>
                          <a:latin typeface="Amazon Ember"/>
                        </a:defRPr>
                      </a:lvl6pPr>
                      <a:lvl7pPr marL="3291833" algn="l" defTabSz="1097278" rtl="0" eaLnBrk="1" latinLnBrk="0" hangingPunct="1">
                        <a:defRPr sz="2118" kern="1200">
                          <a:solidFill>
                            <a:schemeClr val="dk1"/>
                          </a:solidFill>
                          <a:latin typeface="Amazon Ember"/>
                        </a:defRPr>
                      </a:lvl7pPr>
                      <a:lvl8pPr marL="3840472" algn="l" defTabSz="1097278" rtl="0" eaLnBrk="1" latinLnBrk="0" hangingPunct="1">
                        <a:defRPr sz="2118" kern="1200">
                          <a:solidFill>
                            <a:schemeClr val="dk1"/>
                          </a:solidFill>
                          <a:latin typeface="Amazon Ember"/>
                        </a:defRPr>
                      </a:lvl8pPr>
                      <a:lvl9pPr marL="4389112" algn="l" defTabSz="1097278" rtl="0" eaLnBrk="1" latinLnBrk="0" hangingPunct="1">
                        <a:defRPr sz="2118" kern="1200">
                          <a:solidFill>
                            <a:schemeClr val="dk1"/>
                          </a:solidFill>
                          <a:latin typeface="Amazon Ember"/>
                        </a:defRPr>
                      </a:lvl9pPr>
                    </a:lstStyle>
                    <a:p>
                      <a:endParaRPr lang="en-US" sz="2400" dirty="0"/>
                    </a:p>
                  </a:txBody>
                  <a:tcPr>
                    <a:lnL w="19050" cap="flat" cmpd="sng" algn="ctr">
                      <a:no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lvl1pPr marL="0" algn="l" defTabSz="1097278" rtl="0" eaLnBrk="1" latinLnBrk="0" hangingPunct="1">
                        <a:defRPr sz="2118" kern="1200">
                          <a:solidFill>
                            <a:schemeClr val="dk1"/>
                          </a:solidFill>
                          <a:latin typeface="Amazon Ember"/>
                        </a:defRPr>
                      </a:lvl1pPr>
                      <a:lvl2pPr marL="548639" algn="l" defTabSz="1097278" rtl="0" eaLnBrk="1" latinLnBrk="0" hangingPunct="1">
                        <a:defRPr sz="2118" kern="1200">
                          <a:solidFill>
                            <a:schemeClr val="dk1"/>
                          </a:solidFill>
                          <a:latin typeface="Amazon Ember"/>
                        </a:defRPr>
                      </a:lvl2pPr>
                      <a:lvl3pPr marL="1097278" algn="l" defTabSz="1097278" rtl="0" eaLnBrk="1" latinLnBrk="0" hangingPunct="1">
                        <a:defRPr sz="2118" kern="1200">
                          <a:solidFill>
                            <a:schemeClr val="dk1"/>
                          </a:solidFill>
                          <a:latin typeface="Amazon Ember"/>
                        </a:defRPr>
                      </a:lvl3pPr>
                      <a:lvl4pPr marL="1645917" algn="l" defTabSz="1097278" rtl="0" eaLnBrk="1" latinLnBrk="0" hangingPunct="1">
                        <a:defRPr sz="2118" kern="1200">
                          <a:solidFill>
                            <a:schemeClr val="dk1"/>
                          </a:solidFill>
                          <a:latin typeface="Amazon Ember"/>
                        </a:defRPr>
                      </a:lvl4pPr>
                      <a:lvl5pPr marL="2194555" algn="l" defTabSz="1097278" rtl="0" eaLnBrk="1" latinLnBrk="0" hangingPunct="1">
                        <a:defRPr sz="2118" kern="1200">
                          <a:solidFill>
                            <a:schemeClr val="dk1"/>
                          </a:solidFill>
                          <a:latin typeface="Amazon Ember"/>
                        </a:defRPr>
                      </a:lvl5pPr>
                      <a:lvl6pPr marL="2743195" algn="l" defTabSz="1097278" rtl="0" eaLnBrk="1" latinLnBrk="0" hangingPunct="1">
                        <a:defRPr sz="2118" kern="1200">
                          <a:solidFill>
                            <a:schemeClr val="dk1"/>
                          </a:solidFill>
                          <a:latin typeface="Amazon Ember"/>
                        </a:defRPr>
                      </a:lvl6pPr>
                      <a:lvl7pPr marL="3291833" algn="l" defTabSz="1097278" rtl="0" eaLnBrk="1" latinLnBrk="0" hangingPunct="1">
                        <a:defRPr sz="2118" kern="1200">
                          <a:solidFill>
                            <a:schemeClr val="dk1"/>
                          </a:solidFill>
                          <a:latin typeface="Amazon Ember"/>
                        </a:defRPr>
                      </a:lvl7pPr>
                      <a:lvl8pPr marL="3840472" algn="l" defTabSz="1097278" rtl="0" eaLnBrk="1" latinLnBrk="0" hangingPunct="1">
                        <a:defRPr sz="2118" kern="1200">
                          <a:solidFill>
                            <a:schemeClr val="dk1"/>
                          </a:solidFill>
                          <a:latin typeface="Amazon Ember"/>
                        </a:defRPr>
                      </a:lvl8pPr>
                      <a:lvl9pPr marL="4389112" algn="l" defTabSz="1097278" rtl="0" eaLnBrk="1" latinLnBrk="0" hangingPunct="1">
                        <a:defRPr sz="2118" kern="1200">
                          <a:solidFill>
                            <a:schemeClr val="dk1"/>
                          </a:solidFill>
                          <a:latin typeface="Amazon Ember"/>
                        </a:defRPr>
                      </a:lvl9pPr>
                    </a:lstStyle>
                    <a:p>
                      <a:endParaRPr lang="en-US" sz="2400" dirty="0"/>
                    </a:p>
                  </a:txBody>
                  <a:tcP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endParaRPr lang="en-US" sz="2400" dirty="0"/>
                    </a:p>
                  </a:txBody>
                  <a:tcPr>
                    <a:lnL w="28575" cap="flat" cmpd="sng" algn="ctr">
                      <a:solidFill>
                        <a:schemeClr val="bg2"/>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extLst>
                  <a:ext uri="{0D108BD9-81ED-4DB2-BD59-A6C34878D82A}">
                    <a16:rowId xmlns:a16="http://schemas.microsoft.com/office/drawing/2014/main" val="4133144562"/>
                  </a:ext>
                </a:extLst>
              </a:tr>
            </a:tbl>
          </a:graphicData>
        </a:graphic>
      </p:graphicFrame>
      <p:pic>
        <p:nvPicPr>
          <p:cNvPr id="167" name="Picture 28" descr="Picture 28">
            <a:extLst>
              <a:ext uri="{FF2B5EF4-FFF2-40B4-BE49-F238E27FC236}">
                <a16:creationId xmlns:a16="http://schemas.microsoft.com/office/drawing/2014/main" id="{4AD22FA4-231D-4947-BD46-747F78A6CFD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626371" y="4086555"/>
            <a:ext cx="564483" cy="205083"/>
          </a:xfrm>
          <a:prstGeom prst="rect">
            <a:avLst/>
          </a:prstGeom>
          <a:noFill/>
          <a:ln w="12700">
            <a:miter lim="400000"/>
          </a:ln>
        </p:spPr>
      </p:pic>
      <p:graphicFrame>
        <p:nvGraphicFramePr>
          <p:cNvPr id="168" name="Table 167">
            <a:extLst>
              <a:ext uri="{FF2B5EF4-FFF2-40B4-BE49-F238E27FC236}">
                <a16:creationId xmlns:a16="http://schemas.microsoft.com/office/drawing/2014/main" id="{841530F4-7294-48B7-ACF9-48BAD178B27A}"/>
              </a:ext>
            </a:extLst>
          </p:cNvPr>
          <p:cNvGraphicFramePr>
            <a:graphicFrameLocks noGrp="1"/>
          </p:cNvGraphicFramePr>
          <p:nvPr/>
        </p:nvGraphicFramePr>
        <p:xfrm>
          <a:off x="-1915" y="1617176"/>
          <a:ext cx="9140614" cy="899515"/>
        </p:xfrm>
        <a:graphic>
          <a:graphicData uri="http://schemas.openxmlformats.org/drawingml/2006/table">
            <a:tbl>
              <a:tblPr firstRow="1" bandRow="1"/>
              <a:tblGrid>
                <a:gridCol w="514658">
                  <a:extLst>
                    <a:ext uri="{9D8B030D-6E8A-4147-A177-3AD203B41FA5}">
                      <a16:colId xmlns:a16="http://schemas.microsoft.com/office/drawing/2014/main" val="2519425615"/>
                    </a:ext>
                  </a:extLst>
                </a:gridCol>
                <a:gridCol w="700378">
                  <a:extLst>
                    <a:ext uri="{9D8B030D-6E8A-4147-A177-3AD203B41FA5}">
                      <a16:colId xmlns:a16="http://schemas.microsoft.com/office/drawing/2014/main" val="4215032727"/>
                    </a:ext>
                  </a:extLst>
                </a:gridCol>
                <a:gridCol w="1045853">
                  <a:extLst>
                    <a:ext uri="{9D8B030D-6E8A-4147-A177-3AD203B41FA5}">
                      <a16:colId xmlns:a16="http://schemas.microsoft.com/office/drawing/2014/main" val="1642889460"/>
                    </a:ext>
                  </a:extLst>
                </a:gridCol>
                <a:gridCol w="1722583">
                  <a:extLst>
                    <a:ext uri="{9D8B030D-6E8A-4147-A177-3AD203B41FA5}">
                      <a16:colId xmlns:a16="http://schemas.microsoft.com/office/drawing/2014/main" val="976546228"/>
                    </a:ext>
                  </a:extLst>
                </a:gridCol>
                <a:gridCol w="645971">
                  <a:extLst>
                    <a:ext uri="{9D8B030D-6E8A-4147-A177-3AD203B41FA5}">
                      <a16:colId xmlns:a16="http://schemas.microsoft.com/office/drawing/2014/main" val="2832678360"/>
                    </a:ext>
                  </a:extLst>
                </a:gridCol>
                <a:gridCol w="718184">
                  <a:extLst>
                    <a:ext uri="{9D8B030D-6E8A-4147-A177-3AD203B41FA5}">
                      <a16:colId xmlns:a16="http://schemas.microsoft.com/office/drawing/2014/main" val="135917464"/>
                    </a:ext>
                  </a:extLst>
                </a:gridCol>
                <a:gridCol w="930022">
                  <a:extLst>
                    <a:ext uri="{9D8B030D-6E8A-4147-A177-3AD203B41FA5}">
                      <a16:colId xmlns:a16="http://schemas.microsoft.com/office/drawing/2014/main" val="153006425"/>
                    </a:ext>
                  </a:extLst>
                </a:gridCol>
                <a:gridCol w="823457">
                  <a:extLst>
                    <a:ext uri="{9D8B030D-6E8A-4147-A177-3AD203B41FA5}">
                      <a16:colId xmlns:a16="http://schemas.microsoft.com/office/drawing/2014/main" val="3191234712"/>
                    </a:ext>
                  </a:extLst>
                </a:gridCol>
                <a:gridCol w="654757">
                  <a:extLst>
                    <a:ext uri="{9D8B030D-6E8A-4147-A177-3AD203B41FA5}">
                      <a16:colId xmlns:a16="http://schemas.microsoft.com/office/drawing/2014/main" val="2527664086"/>
                    </a:ext>
                  </a:extLst>
                </a:gridCol>
                <a:gridCol w="880852">
                  <a:extLst>
                    <a:ext uri="{9D8B030D-6E8A-4147-A177-3AD203B41FA5}">
                      <a16:colId xmlns:a16="http://schemas.microsoft.com/office/drawing/2014/main" val="1268108364"/>
                    </a:ext>
                  </a:extLst>
                </a:gridCol>
                <a:gridCol w="503899">
                  <a:extLst>
                    <a:ext uri="{9D8B030D-6E8A-4147-A177-3AD203B41FA5}">
                      <a16:colId xmlns:a16="http://schemas.microsoft.com/office/drawing/2014/main" val="3446338730"/>
                    </a:ext>
                  </a:extLst>
                </a:gridCol>
              </a:tblGrid>
              <a:tr h="253771">
                <a:tc>
                  <a:txBody>
                    <a:bodyPr/>
                    <a:lstStyle/>
                    <a:p>
                      <a:pPr algn="ctr"/>
                      <a:endParaRPr lang="en-US" sz="600" dirty="0"/>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lvl1pPr marL="0" algn="l" defTabSz="1097278" rtl="0" eaLnBrk="1" latinLnBrk="0" hangingPunct="1">
                        <a:defRPr sz="2118" b="1" kern="1200">
                          <a:solidFill>
                            <a:schemeClr val="lt1"/>
                          </a:solidFill>
                          <a:latin typeface="Amazon Ember"/>
                        </a:defRPr>
                      </a:lvl1pPr>
                      <a:lvl2pPr marL="548639" algn="l" defTabSz="1097278" rtl="0" eaLnBrk="1" latinLnBrk="0" hangingPunct="1">
                        <a:defRPr sz="2118" b="1" kern="1200">
                          <a:solidFill>
                            <a:schemeClr val="lt1"/>
                          </a:solidFill>
                          <a:latin typeface="Amazon Ember"/>
                        </a:defRPr>
                      </a:lvl2pPr>
                      <a:lvl3pPr marL="1097278" algn="l" defTabSz="1097278" rtl="0" eaLnBrk="1" latinLnBrk="0" hangingPunct="1">
                        <a:defRPr sz="2118" b="1" kern="1200">
                          <a:solidFill>
                            <a:schemeClr val="lt1"/>
                          </a:solidFill>
                          <a:latin typeface="Amazon Ember"/>
                        </a:defRPr>
                      </a:lvl3pPr>
                      <a:lvl4pPr marL="1645917" algn="l" defTabSz="1097278" rtl="0" eaLnBrk="1" latinLnBrk="0" hangingPunct="1">
                        <a:defRPr sz="2118" b="1" kern="1200">
                          <a:solidFill>
                            <a:schemeClr val="lt1"/>
                          </a:solidFill>
                          <a:latin typeface="Amazon Ember"/>
                        </a:defRPr>
                      </a:lvl4pPr>
                      <a:lvl5pPr marL="2194555" algn="l" defTabSz="1097278" rtl="0" eaLnBrk="1" latinLnBrk="0" hangingPunct="1">
                        <a:defRPr sz="2118" b="1" kern="1200">
                          <a:solidFill>
                            <a:schemeClr val="lt1"/>
                          </a:solidFill>
                          <a:latin typeface="Amazon Ember"/>
                        </a:defRPr>
                      </a:lvl5pPr>
                      <a:lvl6pPr marL="2743195" algn="l" defTabSz="1097278" rtl="0" eaLnBrk="1" latinLnBrk="0" hangingPunct="1">
                        <a:defRPr sz="2118" b="1" kern="1200">
                          <a:solidFill>
                            <a:schemeClr val="lt1"/>
                          </a:solidFill>
                          <a:latin typeface="Amazon Ember"/>
                        </a:defRPr>
                      </a:lvl6pPr>
                      <a:lvl7pPr marL="3291833" algn="l" defTabSz="1097278" rtl="0" eaLnBrk="1" latinLnBrk="0" hangingPunct="1">
                        <a:defRPr sz="2118" b="1" kern="1200">
                          <a:solidFill>
                            <a:schemeClr val="lt1"/>
                          </a:solidFill>
                          <a:latin typeface="Amazon Ember"/>
                        </a:defRPr>
                      </a:lvl7pPr>
                      <a:lvl8pPr marL="3840472" algn="l" defTabSz="1097278" rtl="0" eaLnBrk="1" latinLnBrk="0" hangingPunct="1">
                        <a:defRPr sz="2118" b="1" kern="1200">
                          <a:solidFill>
                            <a:schemeClr val="lt1"/>
                          </a:solidFill>
                          <a:latin typeface="Amazon Ember"/>
                        </a:defRPr>
                      </a:lvl8pPr>
                      <a:lvl9pPr marL="4389112" algn="l" defTabSz="1097278" rtl="0" eaLnBrk="1" latinLnBrk="0" hangingPunct="1">
                        <a:defRPr sz="2118" b="1" kern="1200">
                          <a:solidFill>
                            <a:schemeClr val="lt1"/>
                          </a:solidFill>
                          <a:latin typeface="Amazon Ember"/>
                        </a:defRPr>
                      </a:lvl9pPr>
                    </a:lstStyle>
                    <a:p>
                      <a:pPr algn="ctr"/>
                      <a:r>
                        <a:rPr lang="en-US" sz="600" dirty="0">
                          <a:solidFill>
                            <a:schemeClr val="tx1"/>
                          </a:solidFill>
                          <a:latin typeface="+mj-lt"/>
                        </a:rPr>
                        <a:t>VISION</a:t>
                      </a:r>
                    </a:p>
                  </a:txBody>
                  <a:tcPr marL="0" marR="0" marT="0" marB="0" anchor="ctr">
                    <a:lnL w="19050" cap="flat" cmpd="sng" algn="ctr">
                      <a:no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lvl1pPr marL="0" algn="l" defTabSz="1097278" rtl="0" eaLnBrk="1" latinLnBrk="0" hangingPunct="1">
                        <a:defRPr sz="2118" b="1" kern="1200">
                          <a:solidFill>
                            <a:schemeClr val="lt1"/>
                          </a:solidFill>
                          <a:latin typeface="Amazon Ember"/>
                        </a:defRPr>
                      </a:lvl1pPr>
                      <a:lvl2pPr marL="548639" algn="l" defTabSz="1097278" rtl="0" eaLnBrk="1" latinLnBrk="0" hangingPunct="1">
                        <a:defRPr sz="2118" b="1" kern="1200">
                          <a:solidFill>
                            <a:schemeClr val="lt1"/>
                          </a:solidFill>
                          <a:latin typeface="Amazon Ember"/>
                        </a:defRPr>
                      </a:lvl2pPr>
                      <a:lvl3pPr marL="1097278" algn="l" defTabSz="1097278" rtl="0" eaLnBrk="1" latinLnBrk="0" hangingPunct="1">
                        <a:defRPr sz="2118" b="1" kern="1200">
                          <a:solidFill>
                            <a:schemeClr val="lt1"/>
                          </a:solidFill>
                          <a:latin typeface="Amazon Ember"/>
                        </a:defRPr>
                      </a:lvl3pPr>
                      <a:lvl4pPr marL="1645917" algn="l" defTabSz="1097278" rtl="0" eaLnBrk="1" latinLnBrk="0" hangingPunct="1">
                        <a:defRPr sz="2118" b="1" kern="1200">
                          <a:solidFill>
                            <a:schemeClr val="lt1"/>
                          </a:solidFill>
                          <a:latin typeface="Amazon Ember"/>
                        </a:defRPr>
                      </a:lvl4pPr>
                      <a:lvl5pPr marL="2194555" algn="l" defTabSz="1097278" rtl="0" eaLnBrk="1" latinLnBrk="0" hangingPunct="1">
                        <a:defRPr sz="2118" b="1" kern="1200">
                          <a:solidFill>
                            <a:schemeClr val="lt1"/>
                          </a:solidFill>
                          <a:latin typeface="Amazon Ember"/>
                        </a:defRPr>
                      </a:lvl5pPr>
                      <a:lvl6pPr marL="2743195" algn="l" defTabSz="1097278" rtl="0" eaLnBrk="1" latinLnBrk="0" hangingPunct="1">
                        <a:defRPr sz="2118" b="1" kern="1200">
                          <a:solidFill>
                            <a:schemeClr val="lt1"/>
                          </a:solidFill>
                          <a:latin typeface="Amazon Ember"/>
                        </a:defRPr>
                      </a:lvl6pPr>
                      <a:lvl7pPr marL="3291833" algn="l" defTabSz="1097278" rtl="0" eaLnBrk="1" latinLnBrk="0" hangingPunct="1">
                        <a:defRPr sz="2118" b="1" kern="1200">
                          <a:solidFill>
                            <a:schemeClr val="lt1"/>
                          </a:solidFill>
                          <a:latin typeface="Amazon Ember"/>
                        </a:defRPr>
                      </a:lvl7pPr>
                      <a:lvl8pPr marL="3840472" algn="l" defTabSz="1097278" rtl="0" eaLnBrk="1" latinLnBrk="0" hangingPunct="1">
                        <a:defRPr sz="2118" b="1" kern="1200">
                          <a:solidFill>
                            <a:schemeClr val="lt1"/>
                          </a:solidFill>
                          <a:latin typeface="Amazon Ember"/>
                        </a:defRPr>
                      </a:lvl8pPr>
                      <a:lvl9pPr marL="4389112" algn="l" defTabSz="1097278" rtl="0" eaLnBrk="1" latinLnBrk="0" hangingPunct="1">
                        <a:defRPr sz="2118" b="1" kern="1200">
                          <a:solidFill>
                            <a:schemeClr val="lt1"/>
                          </a:solidFill>
                          <a:latin typeface="Amazon Ember"/>
                        </a:defRPr>
                      </a:lvl9pPr>
                    </a:lstStyle>
                    <a:p>
                      <a:pPr algn="ctr"/>
                      <a:r>
                        <a:rPr lang="en-US" sz="600" dirty="0">
                          <a:solidFill>
                            <a:schemeClr val="tx1"/>
                          </a:solidFill>
                          <a:latin typeface="+mj-lt"/>
                        </a:rPr>
                        <a:t>SPEECH</a:t>
                      </a:r>
                    </a:p>
                  </a:txBody>
                  <a:tcPr marL="0" marR="0" marT="0" marB="0"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lvl1pPr marL="0" algn="l" defTabSz="1097278" rtl="0" eaLnBrk="1" latinLnBrk="0" hangingPunct="1">
                        <a:defRPr sz="2118" b="1" kern="1200">
                          <a:solidFill>
                            <a:schemeClr val="lt1"/>
                          </a:solidFill>
                          <a:latin typeface="Amazon Ember"/>
                        </a:defRPr>
                      </a:lvl1pPr>
                      <a:lvl2pPr marL="548639" algn="l" defTabSz="1097278" rtl="0" eaLnBrk="1" latinLnBrk="0" hangingPunct="1">
                        <a:defRPr sz="2118" b="1" kern="1200">
                          <a:solidFill>
                            <a:schemeClr val="lt1"/>
                          </a:solidFill>
                          <a:latin typeface="Amazon Ember"/>
                        </a:defRPr>
                      </a:lvl2pPr>
                      <a:lvl3pPr marL="1097278" algn="l" defTabSz="1097278" rtl="0" eaLnBrk="1" latinLnBrk="0" hangingPunct="1">
                        <a:defRPr sz="2118" b="1" kern="1200">
                          <a:solidFill>
                            <a:schemeClr val="lt1"/>
                          </a:solidFill>
                          <a:latin typeface="Amazon Ember"/>
                        </a:defRPr>
                      </a:lvl3pPr>
                      <a:lvl4pPr marL="1645917" algn="l" defTabSz="1097278" rtl="0" eaLnBrk="1" latinLnBrk="0" hangingPunct="1">
                        <a:defRPr sz="2118" b="1" kern="1200">
                          <a:solidFill>
                            <a:schemeClr val="lt1"/>
                          </a:solidFill>
                          <a:latin typeface="Amazon Ember"/>
                        </a:defRPr>
                      </a:lvl4pPr>
                      <a:lvl5pPr marL="2194555" algn="l" defTabSz="1097278" rtl="0" eaLnBrk="1" latinLnBrk="0" hangingPunct="1">
                        <a:defRPr sz="2118" b="1" kern="1200">
                          <a:solidFill>
                            <a:schemeClr val="lt1"/>
                          </a:solidFill>
                          <a:latin typeface="Amazon Ember"/>
                        </a:defRPr>
                      </a:lvl5pPr>
                      <a:lvl6pPr marL="2743195" algn="l" defTabSz="1097278" rtl="0" eaLnBrk="1" latinLnBrk="0" hangingPunct="1">
                        <a:defRPr sz="2118" b="1" kern="1200">
                          <a:solidFill>
                            <a:schemeClr val="lt1"/>
                          </a:solidFill>
                          <a:latin typeface="Amazon Ember"/>
                        </a:defRPr>
                      </a:lvl6pPr>
                      <a:lvl7pPr marL="3291833" algn="l" defTabSz="1097278" rtl="0" eaLnBrk="1" latinLnBrk="0" hangingPunct="1">
                        <a:defRPr sz="2118" b="1" kern="1200">
                          <a:solidFill>
                            <a:schemeClr val="lt1"/>
                          </a:solidFill>
                          <a:latin typeface="Amazon Ember"/>
                        </a:defRPr>
                      </a:lvl7pPr>
                      <a:lvl8pPr marL="3840472" algn="l" defTabSz="1097278" rtl="0" eaLnBrk="1" latinLnBrk="0" hangingPunct="1">
                        <a:defRPr sz="2118" b="1" kern="1200">
                          <a:solidFill>
                            <a:schemeClr val="lt1"/>
                          </a:solidFill>
                          <a:latin typeface="Amazon Ember"/>
                        </a:defRPr>
                      </a:lvl8pPr>
                      <a:lvl9pPr marL="4389112" algn="l" defTabSz="1097278" rtl="0" eaLnBrk="1" latinLnBrk="0" hangingPunct="1">
                        <a:defRPr sz="2118" b="1" kern="1200">
                          <a:solidFill>
                            <a:schemeClr val="lt1"/>
                          </a:solidFill>
                          <a:latin typeface="Amazon Ember"/>
                        </a:defRPr>
                      </a:lvl9pPr>
                    </a:lstStyle>
                    <a:p>
                      <a:pPr algn="ctr"/>
                      <a:r>
                        <a:rPr lang="en-US" sz="600" dirty="0">
                          <a:solidFill>
                            <a:schemeClr val="tx1"/>
                          </a:solidFill>
                          <a:latin typeface="+mj-lt"/>
                        </a:rPr>
                        <a:t>TEXT</a:t>
                      </a:r>
                    </a:p>
                  </a:txBody>
                  <a:tcPr marL="0" marR="0" marT="0" marB="0"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pPr algn="ctr"/>
                      <a:r>
                        <a:rPr lang="en-US" sz="600" b="1" kern="1200" dirty="0">
                          <a:solidFill>
                            <a:schemeClr val="tx1"/>
                          </a:solidFill>
                          <a:latin typeface="+mj-lt"/>
                          <a:ea typeface="+mn-ea"/>
                          <a:cs typeface="+mn-cs"/>
                        </a:rPr>
                        <a:t>SEARCH</a:t>
                      </a:r>
                      <a:endParaRPr lang="en-US" sz="600" b="1" kern="1200" baseline="30000" dirty="0">
                        <a:solidFill>
                          <a:schemeClr val="accent6"/>
                        </a:solidFill>
                        <a:latin typeface="+mj-lt"/>
                        <a:ea typeface="+mn-ea"/>
                        <a:cs typeface="+mn-cs"/>
                      </a:endParaRPr>
                    </a:p>
                  </a:txBody>
                  <a:tcPr marL="0" marR="0" marT="0" marB="0"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pPr algn="ctr"/>
                      <a:r>
                        <a:rPr lang="en-US" sz="600" b="1" kern="1200" dirty="0">
                          <a:solidFill>
                            <a:schemeClr val="tx1"/>
                          </a:solidFill>
                          <a:latin typeface="+mj-lt"/>
                          <a:ea typeface="+mn-ea"/>
                          <a:cs typeface="+mn-cs"/>
                        </a:rPr>
                        <a:t>CHATBOTS</a:t>
                      </a:r>
                    </a:p>
                  </a:txBody>
                  <a:tcPr marL="0" marR="0" marT="0" marB="0"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pPr algn="ctr"/>
                      <a:r>
                        <a:rPr lang="en-US" sz="600" b="1" kern="1200" dirty="0">
                          <a:solidFill>
                            <a:schemeClr val="tx1"/>
                          </a:solidFill>
                          <a:latin typeface="+mj-lt"/>
                          <a:ea typeface="+mn-ea"/>
                          <a:cs typeface="+mn-cs"/>
                        </a:rPr>
                        <a:t>PERSONALIZATION</a:t>
                      </a:r>
                    </a:p>
                  </a:txBody>
                  <a:tcPr marL="0" marR="0" marT="0" marB="0"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lvl1pPr marL="0" algn="l" defTabSz="1097278" rtl="0" eaLnBrk="1" latinLnBrk="0" hangingPunct="1">
                        <a:defRPr sz="2118" b="1" kern="1200">
                          <a:solidFill>
                            <a:schemeClr val="lt1"/>
                          </a:solidFill>
                          <a:latin typeface="Amazon Ember"/>
                        </a:defRPr>
                      </a:lvl1pPr>
                      <a:lvl2pPr marL="548639" algn="l" defTabSz="1097278" rtl="0" eaLnBrk="1" latinLnBrk="0" hangingPunct="1">
                        <a:defRPr sz="2118" b="1" kern="1200">
                          <a:solidFill>
                            <a:schemeClr val="lt1"/>
                          </a:solidFill>
                          <a:latin typeface="Amazon Ember"/>
                        </a:defRPr>
                      </a:lvl2pPr>
                      <a:lvl3pPr marL="1097278" algn="l" defTabSz="1097278" rtl="0" eaLnBrk="1" latinLnBrk="0" hangingPunct="1">
                        <a:defRPr sz="2118" b="1" kern="1200">
                          <a:solidFill>
                            <a:schemeClr val="lt1"/>
                          </a:solidFill>
                          <a:latin typeface="Amazon Ember"/>
                        </a:defRPr>
                      </a:lvl3pPr>
                      <a:lvl4pPr marL="1645917" algn="l" defTabSz="1097278" rtl="0" eaLnBrk="1" latinLnBrk="0" hangingPunct="1">
                        <a:defRPr sz="2118" b="1" kern="1200">
                          <a:solidFill>
                            <a:schemeClr val="lt1"/>
                          </a:solidFill>
                          <a:latin typeface="Amazon Ember"/>
                        </a:defRPr>
                      </a:lvl4pPr>
                      <a:lvl5pPr marL="2194555" algn="l" defTabSz="1097278" rtl="0" eaLnBrk="1" latinLnBrk="0" hangingPunct="1">
                        <a:defRPr sz="2118" b="1" kern="1200">
                          <a:solidFill>
                            <a:schemeClr val="lt1"/>
                          </a:solidFill>
                          <a:latin typeface="Amazon Ember"/>
                        </a:defRPr>
                      </a:lvl5pPr>
                      <a:lvl6pPr marL="2743195" algn="l" defTabSz="1097278" rtl="0" eaLnBrk="1" latinLnBrk="0" hangingPunct="1">
                        <a:defRPr sz="2118" b="1" kern="1200">
                          <a:solidFill>
                            <a:schemeClr val="lt1"/>
                          </a:solidFill>
                          <a:latin typeface="Amazon Ember"/>
                        </a:defRPr>
                      </a:lvl6pPr>
                      <a:lvl7pPr marL="3291833" algn="l" defTabSz="1097278" rtl="0" eaLnBrk="1" latinLnBrk="0" hangingPunct="1">
                        <a:defRPr sz="2118" b="1" kern="1200">
                          <a:solidFill>
                            <a:schemeClr val="lt1"/>
                          </a:solidFill>
                          <a:latin typeface="Amazon Ember"/>
                        </a:defRPr>
                      </a:lvl7pPr>
                      <a:lvl8pPr marL="3840472" algn="l" defTabSz="1097278" rtl="0" eaLnBrk="1" latinLnBrk="0" hangingPunct="1">
                        <a:defRPr sz="2118" b="1" kern="1200">
                          <a:solidFill>
                            <a:schemeClr val="lt1"/>
                          </a:solidFill>
                          <a:latin typeface="Amazon Ember"/>
                        </a:defRPr>
                      </a:lvl8pPr>
                      <a:lvl9pPr marL="4389112" algn="l" defTabSz="1097278" rtl="0" eaLnBrk="1" latinLnBrk="0" hangingPunct="1">
                        <a:defRPr sz="2118" b="1" kern="1200">
                          <a:solidFill>
                            <a:schemeClr val="lt1"/>
                          </a:solidFill>
                          <a:latin typeface="Amazon Ember"/>
                        </a:defRPr>
                      </a:lvl9pPr>
                    </a:lstStyle>
                    <a:p>
                      <a:pPr algn="ctr"/>
                      <a:r>
                        <a:rPr lang="en-US" sz="600" dirty="0">
                          <a:solidFill>
                            <a:schemeClr val="tx1"/>
                          </a:solidFill>
                          <a:latin typeface="+mj-lt"/>
                        </a:rPr>
                        <a:t>FORECASTING</a:t>
                      </a:r>
                    </a:p>
                  </a:txBody>
                  <a:tcPr marL="0" marR="0" marT="0" marB="0"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lvl1pPr marL="0" algn="l" defTabSz="1097278" rtl="0" eaLnBrk="1" latinLnBrk="0" hangingPunct="1">
                        <a:defRPr sz="2118" b="1" kern="1200">
                          <a:solidFill>
                            <a:schemeClr val="lt1"/>
                          </a:solidFill>
                          <a:latin typeface="Amazon Ember"/>
                        </a:defRPr>
                      </a:lvl1pPr>
                      <a:lvl2pPr marL="548639" algn="l" defTabSz="1097278" rtl="0" eaLnBrk="1" latinLnBrk="0" hangingPunct="1">
                        <a:defRPr sz="2118" b="1" kern="1200">
                          <a:solidFill>
                            <a:schemeClr val="lt1"/>
                          </a:solidFill>
                          <a:latin typeface="Amazon Ember"/>
                        </a:defRPr>
                      </a:lvl2pPr>
                      <a:lvl3pPr marL="1097278" algn="l" defTabSz="1097278" rtl="0" eaLnBrk="1" latinLnBrk="0" hangingPunct="1">
                        <a:defRPr sz="2118" b="1" kern="1200">
                          <a:solidFill>
                            <a:schemeClr val="lt1"/>
                          </a:solidFill>
                          <a:latin typeface="Amazon Ember"/>
                        </a:defRPr>
                      </a:lvl3pPr>
                      <a:lvl4pPr marL="1645917" algn="l" defTabSz="1097278" rtl="0" eaLnBrk="1" latinLnBrk="0" hangingPunct="1">
                        <a:defRPr sz="2118" b="1" kern="1200">
                          <a:solidFill>
                            <a:schemeClr val="lt1"/>
                          </a:solidFill>
                          <a:latin typeface="Amazon Ember"/>
                        </a:defRPr>
                      </a:lvl4pPr>
                      <a:lvl5pPr marL="2194555" algn="l" defTabSz="1097278" rtl="0" eaLnBrk="1" latinLnBrk="0" hangingPunct="1">
                        <a:defRPr sz="2118" b="1" kern="1200">
                          <a:solidFill>
                            <a:schemeClr val="lt1"/>
                          </a:solidFill>
                          <a:latin typeface="Amazon Ember"/>
                        </a:defRPr>
                      </a:lvl5pPr>
                      <a:lvl6pPr marL="2743195" algn="l" defTabSz="1097278" rtl="0" eaLnBrk="1" latinLnBrk="0" hangingPunct="1">
                        <a:defRPr sz="2118" b="1" kern="1200">
                          <a:solidFill>
                            <a:schemeClr val="lt1"/>
                          </a:solidFill>
                          <a:latin typeface="Amazon Ember"/>
                        </a:defRPr>
                      </a:lvl6pPr>
                      <a:lvl7pPr marL="3291833" algn="l" defTabSz="1097278" rtl="0" eaLnBrk="1" latinLnBrk="0" hangingPunct="1">
                        <a:defRPr sz="2118" b="1" kern="1200">
                          <a:solidFill>
                            <a:schemeClr val="lt1"/>
                          </a:solidFill>
                          <a:latin typeface="Amazon Ember"/>
                        </a:defRPr>
                      </a:lvl7pPr>
                      <a:lvl8pPr marL="3840472" algn="l" defTabSz="1097278" rtl="0" eaLnBrk="1" latinLnBrk="0" hangingPunct="1">
                        <a:defRPr sz="2118" b="1" kern="1200">
                          <a:solidFill>
                            <a:schemeClr val="lt1"/>
                          </a:solidFill>
                          <a:latin typeface="Amazon Ember"/>
                        </a:defRPr>
                      </a:lvl8pPr>
                      <a:lvl9pPr marL="4389112" algn="l" defTabSz="1097278" rtl="0" eaLnBrk="1" latinLnBrk="0" hangingPunct="1">
                        <a:defRPr sz="2118" b="1" kern="1200">
                          <a:solidFill>
                            <a:schemeClr val="lt1"/>
                          </a:solidFill>
                          <a:latin typeface="Amazon Ember"/>
                        </a:defRPr>
                      </a:lvl9pPr>
                    </a:lstStyle>
                    <a:p>
                      <a:pPr algn="ctr"/>
                      <a:r>
                        <a:rPr lang="en-US" sz="600" dirty="0">
                          <a:solidFill>
                            <a:schemeClr val="tx1"/>
                          </a:solidFill>
                          <a:latin typeface="+mj-lt"/>
                        </a:rPr>
                        <a:t>FRAUD</a:t>
                      </a:r>
                      <a:endParaRPr lang="en-US" sz="600" b="1" kern="1200" baseline="30000" dirty="0">
                        <a:solidFill>
                          <a:schemeClr val="accent6"/>
                        </a:solidFill>
                        <a:latin typeface="+mj-lt"/>
                        <a:ea typeface="+mn-ea"/>
                        <a:cs typeface="+mn-cs"/>
                      </a:endParaRPr>
                    </a:p>
                  </a:txBody>
                  <a:tcPr marL="0" marR="0" marT="0" marB="0"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pPr marL="0" marR="0" lvl="0" indent="0" algn="ctr" defTabSz="1097278" rtl="0" eaLnBrk="1" fontAlgn="auto" latinLnBrk="0" hangingPunct="1">
                        <a:lnSpc>
                          <a:spcPct val="100000"/>
                        </a:lnSpc>
                        <a:spcBef>
                          <a:spcPts val="0"/>
                        </a:spcBef>
                        <a:spcAft>
                          <a:spcPts val="0"/>
                        </a:spcAft>
                        <a:buClrTx/>
                        <a:buSzTx/>
                        <a:buFontTx/>
                        <a:buNone/>
                        <a:tabLst/>
                        <a:defRPr/>
                      </a:pPr>
                      <a:r>
                        <a:rPr lang="en-US" sz="600" b="1" kern="1200" dirty="0">
                          <a:solidFill>
                            <a:schemeClr val="tx1"/>
                          </a:solidFill>
                          <a:latin typeface="+mj-lt"/>
                          <a:ea typeface="+mn-ea"/>
                          <a:cs typeface="+mn-cs"/>
                        </a:rPr>
                        <a:t>CONTACT CENTERS</a:t>
                      </a:r>
                    </a:p>
                  </a:txBody>
                  <a:tcPr marL="0" marR="0" marT="0" marB="0" anchor="ctr">
                    <a:lnL w="28575" cap="flat" cmpd="sng" algn="ctr">
                      <a:solidFill>
                        <a:schemeClr val="bg2"/>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pPr algn="ctr"/>
                      <a:endParaRPr lang="en-US" sz="600" b="1" kern="1200" dirty="0">
                        <a:solidFill>
                          <a:schemeClr val="accent2"/>
                        </a:solidFill>
                        <a:latin typeface="Amazon Ember"/>
                        <a:ea typeface="+mn-ea"/>
                        <a:cs typeface="+mn-cs"/>
                      </a:endParaRPr>
                    </a:p>
                  </a:txBody>
                  <a:tcPr marL="0" marR="0" marT="0" marB="0" anchor="ctr">
                    <a:lnL w="28575"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extLst>
                  <a:ext uri="{0D108BD9-81ED-4DB2-BD59-A6C34878D82A}">
                    <a16:rowId xmlns:a16="http://schemas.microsoft.com/office/drawing/2014/main" val="509482247"/>
                  </a:ext>
                </a:extLst>
              </a:tr>
              <a:tr h="645744">
                <a:tc>
                  <a:txBody>
                    <a:bodyPr/>
                    <a:lstStyle/>
                    <a:p>
                      <a:endParaRPr lang="en-US" sz="1800" dirty="0"/>
                    </a:p>
                  </a:txBody>
                  <a:tcP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lvl1pPr marL="0" algn="l" defTabSz="1097278" rtl="0" eaLnBrk="1" latinLnBrk="0" hangingPunct="1">
                        <a:defRPr sz="2118" kern="1200">
                          <a:solidFill>
                            <a:schemeClr val="dk1"/>
                          </a:solidFill>
                          <a:latin typeface="Amazon Ember"/>
                        </a:defRPr>
                      </a:lvl1pPr>
                      <a:lvl2pPr marL="548639" algn="l" defTabSz="1097278" rtl="0" eaLnBrk="1" latinLnBrk="0" hangingPunct="1">
                        <a:defRPr sz="2118" kern="1200">
                          <a:solidFill>
                            <a:schemeClr val="dk1"/>
                          </a:solidFill>
                          <a:latin typeface="Amazon Ember"/>
                        </a:defRPr>
                      </a:lvl2pPr>
                      <a:lvl3pPr marL="1097278" algn="l" defTabSz="1097278" rtl="0" eaLnBrk="1" latinLnBrk="0" hangingPunct="1">
                        <a:defRPr sz="2118" kern="1200">
                          <a:solidFill>
                            <a:schemeClr val="dk1"/>
                          </a:solidFill>
                          <a:latin typeface="Amazon Ember"/>
                        </a:defRPr>
                      </a:lvl3pPr>
                      <a:lvl4pPr marL="1645917" algn="l" defTabSz="1097278" rtl="0" eaLnBrk="1" latinLnBrk="0" hangingPunct="1">
                        <a:defRPr sz="2118" kern="1200">
                          <a:solidFill>
                            <a:schemeClr val="dk1"/>
                          </a:solidFill>
                          <a:latin typeface="Amazon Ember"/>
                        </a:defRPr>
                      </a:lvl4pPr>
                      <a:lvl5pPr marL="2194555" algn="l" defTabSz="1097278" rtl="0" eaLnBrk="1" latinLnBrk="0" hangingPunct="1">
                        <a:defRPr sz="2118" kern="1200">
                          <a:solidFill>
                            <a:schemeClr val="dk1"/>
                          </a:solidFill>
                          <a:latin typeface="Amazon Ember"/>
                        </a:defRPr>
                      </a:lvl5pPr>
                      <a:lvl6pPr marL="2743195" algn="l" defTabSz="1097278" rtl="0" eaLnBrk="1" latinLnBrk="0" hangingPunct="1">
                        <a:defRPr sz="2118" kern="1200">
                          <a:solidFill>
                            <a:schemeClr val="dk1"/>
                          </a:solidFill>
                          <a:latin typeface="Amazon Ember"/>
                        </a:defRPr>
                      </a:lvl6pPr>
                      <a:lvl7pPr marL="3291833" algn="l" defTabSz="1097278" rtl="0" eaLnBrk="1" latinLnBrk="0" hangingPunct="1">
                        <a:defRPr sz="2118" kern="1200">
                          <a:solidFill>
                            <a:schemeClr val="dk1"/>
                          </a:solidFill>
                          <a:latin typeface="Amazon Ember"/>
                        </a:defRPr>
                      </a:lvl7pPr>
                      <a:lvl8pPr marL="3840472" algn="l" defTabSz="1097278" rtl="0" eaLnBrk="1" latinLnBrk="0" hangingPunct="1">
                        <a:defRPr sz="2118" kern="1200">
                          <a:solidFill>
                            <a:schemeClr val="dk1"/>
                          </a:solidFill>
                          <a:latin typeface="Amazon Ember"/>
                        </a:defRPr>
                      </a:lvl8pPr>
                      <a:lvl9pPr marL="4389112" algn="l" defTabSz="1097278" rtl="0" eaLnBrk="1" latinLnBrk="0" hangingPunct="1">
                        <a:defRPr sz="2118" kern="1200">
                          <a:solidFill>
                            <a:schemeClr val="dk1"/>
                          </a:solidFill>
                          <a:latin typeface="Amazon Ember"/>
                        </a:defRPr>
                      </a:lvl9pPr>
                    </a:lstStyle>
                    <a:p>
                      <a:endParaRPr lang="en-US" sz="1800" dirty="0"/>
                    </a:p>
                  </a:txBody>
                  <a:tcPr>
                    <a:lnL w="19050" cap="flat" cmpd="sng" algn="ctr">
                      <a:no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lvl1pPr marL="0" algn="l" defTabSz="1097278" rtl="0" eaLnBrk="1" latinLnBrk="0" hangingPunct="1">
                        <a:defRPr sz="2118" kern="1200">
                          <a:solidFill>
                            <a:schemeClr val="dk1"/>
                          </a:solidFill>
                          <a:latin typeface="Amazon Ember"/>
                        </a:defRPr>
                      </a:lvl1pPr>
                      <a:lvl2pPr marL="548639" algn="l" defTabSz="1097278" rtl="0" eaLnBrk="1" latinLnBrk="0" hangingPunct="1">
                        <a:defRPr sz="2118" kern="1200">
                          <a:solidFill>
                            <a:schemeClr val="dk1"/>
                          </a:solidFill>
                          <a:latin typeface="Amazon Ember"/>
                        </a:defRPr>
                      </a:lvl2pPr>
                      <a:lvl3pPr marL="1097278" algn="l" defTabSz="1097278" rtl="0" eaLnBrk="1" latinLnBrk="0" hangingPunct="1">
                        <a:defRPr sz="2118" kern="1200">
                          <a:solidFill>
                            <a:schemeClr val="dk1"/>
                          </a:solidFill>
                          <a:latin typeface="Amazon Ember"/>
                        </a:defRPr>
                      </a:lvl3pPr>
                      <a:lvl4pPr marL="1645917" algn="l" defTabSz="1097278" rtl="0" eaLnBrk="1" latinLnBrk="0" hangingPunct="1">
                        <a:defRPr sz="2118" kern="1200">
                          <a:solidFill>
                            <a:schemeClr val="dk1"/>
                          </a:solidFill>
                          <a:latin typeface="Amazon Ember"/>
                        </a:defRPr>
                      </a:lvl4pPr>
                      <a:lvl5pPr marL="2194555" algn="l" defTabSz="1097278" rtl="0" eaLnBrk="1" latinLnBrk="0" hangingPunct="1">
                        <a:defRPr sz="2118" kern="1200">
                          <a:solidFill>
                            <a:schemeClr val="dk1"/>
                          </a:solidFill>
                          <a:latin typeface="Amazon Ember"/>
                        </a:defRPr>
                      </a:lvl5pPr>
                      <a:lvl6pPr marL="2743195" algn="l" defTabSz="1097278" rtl="0" eaLnBrk="1" latinLnBrk="0" hangingPunct="1">
                        <a:defRPr sz="2118" kern="1200">
                          <a:solidFill>
                            <a:schemeClr val="dk1"/>
                          </a:solidFill>
                          <a:latin typeface="Amazon Ember"/>
                        </a:defRPr>
                      </a:lvl6pPr>
                      <a:lvl7pPr marL="3291833" algn="l" defTabSz="1097278" rtl="0" eaLnBrk="1" latinLnBrk="0" hangingPunct="1">
                        <a:defRPr sz="2118" kern="1200">
                          <a:solidFill>
                            <a:schemeClr val="dk1"/>
                          </a:solidFill>
                          <a:latin typeface="Amazon Ember"/>
                        </a:defRPr>
                      </a:lvl7pPr>
                      <a:lvl8pPr marL="3840472" algn="l" defTabSz="1097278" rtl="0" eaLnBrk="1" latinLnBrk="0" hangingPunct="1">
                        <a:defRPr sz="2118" kern="1200">
                          <a:solidFill>
                            <a:schemeClr val="dk1"/>
                          </a:solidFill>
                          <a:latin typeface="Amazon Ember"/>
                        </a:defRPr>
                      </a:lvl8pPr>
                      <a:lvl9pPr marL="4389112" algn="l" defTabSz="1097278" rtl="0" eaLnBrk="1" latinLnBrk="0" hangingPunct="1">
                        <a:defRPr sz="2118" kern="1200">
                          <a:solidFill>
                            <a:schemeClr val="dk1"/>
                          </a:solidFill>
                          <a:latin typeface="Amazon Ember"/>
                        </a:defRPr>
                      </a:lvl9pPr>
                    </a:lstStyle>
                    <a:p>
                      <a:endParaRPr lang="en-US" sz="1800" dirty="0"/>
                    </a:p>
                  </a:txBody>
                  <a:tcP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lvl1pPr marL="0" algn="l" defTabSz="1097278" rtl="0" eaLnBrk="1" latinLnBrk="0" hangingPunct="1">
                        <a:defRPr sz="2118" kern="1200">
                          <a:solidFill>
                            <a:schemeClr val="dk1"/>
                          </a:solidFill>
                          <a:latin typeface="Amazon Ember"/>
                        </a:defRPr>
                      </a:lvl1pPr>
                      <a:lvl2pPr marL="548639" algn="l" defTabSz="1097278" rtl="0" eaLnBrk="1" latinLnBrk="0" hangingPunct="1">
                        <a:defRPr sz="2118" kern="1200">
                          <a:solidFill>
                            <a:schemeClr val="dk1"/>
                          </a:solidFill>
                          <a:latin typeface="Amazon Ember"/>
                        </a:defRPr>
                      </a:lvl2pPr>
                      <a:lvl3pPr marL="1097278" algn="l" defTabSz="1097278" rtl="0" eaLnBrk="1" latinLnBrk="0" hangingPunct="1">
                        <a:defRPr sz="2118" kern="1200">
                          <a:solidFill>
                            <a:schemeClr val="dk1"/>
                          </a:solidFill>
                          <a:latin typeface="Amazon Ember"/>
                        </a:defRPr>
                      </a:lvl3pPr>
                      <a:lvl4pPr marL="1645917" algn="l" defTabSz="1097278" rtl="0" eaLnBrk="1" latinLnBrk="0" hangingPunct="1">
                        <a:defRPr sz="2118" kern="1200">
                          <a:solidFill>
                            <a:schemeClr val="dk1"/>
                          </a:solidFill>
                          <a:latin typeface="Amazon Ember"/>
                        </a:defRPr>
                      </a:lvl4pPr>
                      <a:lvl5pPr marL="2194555" algn="l" defTabSz="1097278" rtl="0" eaLnBrk="1" latinLnBrk="0" hangingPunct="1">
                        <a:defRPr sz="2118" kern="1200">
                          <a:solidFill>
                            <a:schemeClr val="dk1"/>
                          </a:solidFill>
                          <a:latin typeface="Amazon Ember"/>
                        </a:defRPr>
                      </a:lvl5pPr>
                      <a:lvl6pPr marL="2743195" algn="l" defTabSz="1097278" rtl="0" eaLnBrk="1" latinLnBrk="0" hangingPunct="1">
                        <a:defRPr sz="2118" kern="1200">
                          <a:solidFill>
                            <a:schemeClr val="dk1"/>
                          </a:solidFill>
                          <a:latin typeface="Amazon Ember"/>
                        </a:defRPr>
                      </a:lvl6pPr>
                      <a:lvl7pPr marL="3291833" algn="l" defTabSz="1097278" rtl="0" eaLnBrk="1" latinLnBrk="0" hangingPunct="1">
                        <a:defRPr sz="2118" kern="1200">
                          <a:solidFill>
                            <a:schemeClr val="dk1"/>
                          </a:solidFill>
                          <a:latin typeface="Amazon Ember"/>
                        </a:defRPr>
                      </a:lvl7pPr>
                      <a:lvl8pPr marL="3840472" algn="l" defTabSz="1097278" rtl="0" eaLnBrk="1" latinLnBrk="0" hangingPunct="1">
                        <a:defRPr sz="2118" kern="1200">
                          <a:solidFill>
                            <a:schemeClr val="dk1"/>
                          </a:solidFill>
                          <a:latin typeface="Amazon Ember"/>
                        </a:defRPr>
                      </a:lvl8pPr>
                      <a:lvl9pPr marL="4389112" algn="l" defTabSz="1097278" rtl="0" eaLnBrk="1" latinLnBrk="0" hangingPunct="1">
                        <a:defRPr sz="2118" kern="1200">
                          <a:solidFill>
                            <a:schemeClr val="dk1"/>
                          </a:solidFill>
                          <a:latin typeface="Amazon Ember"/>
                        </a:defRPr>
                      </a:lvl9pPr>
                    </a:lstStyle>
                    <a:p>
                      <a:endParaRPr lang="en-US" sz="1800" dirty="0"/>
                    </a:p>
                  </a:txBody>
                  <a:tcP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endParaRPr lang="en-US" sz="1800" dirty="0"/>
                    </a:p>
                  </a:txBody>
                  <a:tcP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endParaRPr lang="en-US" sz="1800" dirty="0"/>
                    </a:p>
                  </a:txBody>
                  <a:tcP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endParaRPr lang="en-US" sz="1800" dirty="0"/>
                    </a:p>
                  </a:txBody>
                  <a:tcP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lvl1pPr marL="0" algn="l" defTabSz="1097278" rtl="0" eaLnBrk="1" latinLnBrk="0" hangingPunct="1">
                        <a:defRPr sz="2118" kern="1200">
                          <a:solidFill>
                            <a:schemeClr val="dk1"/>
                          </a:solidFill>
                          <a:latin typeface="Amazon Ember"/>
                        </a:defRPr>
                      </a:lvl1pPr>
                      <a:lvl2pPr marL="548639" algn="l" defTabSz="1097278" rtl="0" eaLnBrk="1" latinLnBrk="0" hangingPunct="1">
                        <a:defRPr sz="2118" kern="1200">
                          <a:solidFill>
                            <a:schemeClr val="dk1"/>
                          </a:solidFill>
                          <a:latin typeface="Amazon Ember"/>
                        </a:defRPr>
                      </a:lvl2pPr>
                      <a:lvl3pPr marL="1097278" algn="l" defTabSz="1097278" rtl="0" eaLnBrk="1" latinLnBrk="0" hangingPunct="1">
                        <a:defRPr sz="2118" kern="1200">
                          <a:solidFill>
                            <a:schemeClr val="dk1"/>
                          </a:solidFill>
                          <a:latin typeface="Amazon Ember"/>
                        </a:defRPr>
                      </a:lvl3pPr>
                      <a:lvl4pPr marL="1645917" algn="l" defTabSz="1097278" rtl="0" eaLnBrk="1" latinLnBrk="0" hangingPunct="1">
                        <a:defRPr sz="2118" kern="1200">
                          <a:solidFill>
                            <a:schemeClr val="dk1"/>
                          </a:solidFill>
                          <a:latin typeface="Amazon Ember"/>
                        </a:defRPr>
                      </a:lvl4pPr>
                      <a:lvl5pPr marL="2194555" algn="l" defTabSz="1097278" rtl="0" eaLnBrk="1" latinLnBrk="0" hangingPunct="1">
                        <a:defRPr sz="2118" kern="1200">
                          <a:solidFill>
                            <a:schemeClr val="dk1"/>
                          </a:solidFill>
                          <a:latin typeface="Amazon Ember"/>
                        </a:defRPr>
                      </a:lvl5pPr>
                      <a:lvl6pPr marL="2743195" algn="l" defTabSz="1097278" rtl="0" eaLnBrk="1" latinLnBrk="0" hangingPunct="1">
                        <a:defRPr sz="2118" kern="1200">
                          <a:solidFill>
                            <a:schemeClr val="dk1"/>
                          </a:solidFill>
                          <a:latin typeface="Amazon Ember"/>
                        </a:defRPr>
                      </a:lvl6pPr>
                      <a:lvl7pPr marL="3291833" algn="l" defTabSz="1097278" rtl="0" eaLnBrk="1" latinLnBrk="0" hangingPunct="1">
                        <a:defRPr sz="2118" kern="1200">
                          <a:solidFill>
                            <a:schemeClr val="dk1"/>
                          </a:solidFill>
                          <a:latin typeface="Amazon Ember"/>
                        </a:defRPr>
                      </a:lvl7pPr>
                      <a:lvl8pPr marL="3840472" algn="l" defTabSz="1097278" rtl="0" eaLnBrk="1" latinLnBrk="0" hangingPunct="1">
                        <a:defRPr sz="2118" kern="1200">
                          <a:solidFill>
                            <a:schemeClr val="dk1"/>
                          </a:solidFill>
                          <a:latin typeface="Amazon Ember"/>
                        </a:defRPr>
                      </a:lvl8pPr>
                      <a:lvl9pPr marL="4389112" algn="l" defTabSz="1097278" rtl="0" eaLnBrk="1" latinLnBrk="0" hangingPunct="1">
                        <a:defRPr sz="2118" kern="1200">
                          <a:solidFill>
                            <a:schemeClr val="dk1"/>
                          </a:solidFill>
                          <a:latin typeface="Amazon Ember"/>
                        </a:defRPr>
                      </a:lvl9pPr>
                    </a:lstStyle>
                    <a:p>
                      <a:endParaRPr lang="en-US" sz="1800" dirty="0"/>
                    </a:p>
                  </a:txBody>
                  <a:tcP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lvl1pPr marL="0" algn="l" defTabSz="1097278" rtl="0" eaLnBrk="1" latinLnBrk="0" hangingPunct="1">
                        <a:defRPr sz="2118" kern="1200">
                          <a:solidFill>
                            <a:schemeClr val="dk1"/>
                          </a:solidFill>
                          <a:latin typeface="Amazon Ember"/>
                        </a:defRPr>
                      </a:lvl1pPr>
                      <a:lvl2pPr marL="548639" algn="l" defTabSz="1097278" rtl="0" eaLnBrk="1" latinLnBrk="0" hangingPunct="1">
                        <a:defRPr sz="2118" kern="1200">
                          <a:solidFill>
                            <a:schemeClr val="dk1"/>
                          </a:solidFill>
                          <a:latin typeface="Amazon Ember"/>
                        </a:defRPr>
                      </a:lvl2pPr>
                      <a:lvl3pPr marL="1097278" algn="l" defTabSz="1097278" rtl="0" eaLnBrk="1" latinLnBrk="0" hangingPunct="1">
                        <a:defRPr sz="2118" kern="1200">
                          <a:solidFill>
                            <a:schemeClr val="dk1"/>
                          </a:solidFill>
                          <a:latin typeface="Amazon Ember"/>
                        </a:defRPr>
                      </a:lvl3pPr>
                      <a:lvl4pPr marL="1645917" algn="l" defTabSz="1097278" rtl="0" eaLnBrk="1" latinLnBrk="0" hangingPunct="1">
                        <a:defRPr sz="2118" kern="1200">
                          <a:solidFill>
                            <a:schemeClr val="dk1"/>
                          </a:solidFill>
                          <a:latin typeface="Amazon Ember"/>
                        </a:defRPr>
                      </a:lvl4pPr>
                      <a:lvl5pPr marL="2194555" algn="l" defTabSz="1097278" rtl="0" eaLnBrk="1" latinLnBrk="0" hangingPunct="1">
                        <a:defRPr sz="2118" kern="1200">
                          <a:solidFill>
                            <a:schemeClr val="dk1"/>
                          </a:solidFill>
                          <a:latin typeface="Amazon Ember"/>
                        </a:defRPr>
                      </a:lvl5pPr>
                      <a:lvl6pPr marL="2743195" algn="l" defTabSz="1097278" rtl="0" eaLnBrk="1" latinLnBrk="0" hangingPunct="1">
                        <a:defRPr sz="2118" kern="1200">
                          <a:solidFill>
                            <a:schemeClr val="dk1"/>
                          </a:solidFill>
                          <a:latin typeface="Amazon Ember"/>
                        </a:defRPr>
                      </a:lvl6pPr>
                      <a:lvl7pPr marL="3291833" algn="l" defTabSz="1097278" rtl="0" eaLnBrk="1" latinLnBrk="0" hangingPunct="1">
                        <a:defRPr sz="2118" kern="1200">
                          <a:solidFill>
                            <a:schemeClr val="dk1"/>
                          </a:solidFill>
                          <a:latin typeface="Amazon Ember"/>
                        </a:defRPr>
                      </a:lvl7pPr>
                      <a:lvl8pPr marL="3840472" algn="l" defTabSz="1097278" rtl="0" eaLnBrk="1" latinLnBrk="0" hangingPunct="1">
                        <a:defRPr sz="2118" kern="1200">
                          <a:solidFill>
                            <a:schemeClr val="dk1"/>
                          </a:solidFill>
                          <a:latin typeface="Amazon Ember"/>
                        </a:defRPr>
                      </a:lvl8pPr>
                      <a:lvl9pPr marL="4389112" algn="l" defTabSz="1097278" rtl="0" eaLnBrk="1" latinLnBrk="0" hangingPunct="1">
                        <a:defRPr sz="2118" kern="1200">
                          <a:solidFill>
                            <a:schemeClr val="dk1"/>
                          </a:solidFill>
                          <a:latin typeface="Amazon Ember"/>
                        </a:defRPr>
                      </a:lvl9pPr>
                    </a:lstStyle>
                    <a:p>
                      <a:endParaRPr lang="en-US" sz="1800" dirty="0"/>
                    </a:p>
                  </a:txBody>
                  <a:tcP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endParaRPr lang="en-US" sz="1800" dirty="0">
                        <a:highlight>
                          <a:srgbClr val="FFFF00"/>
                        </a:highlight>
                      </a:endParaRPr>
                    </a:p>
                  </a:txBody>
                  <a:tcPr>
                    <a:lnL w="28575" cap="flat" cmpd="sng" algn="ctr">
                      <a:solidFill>
                        <a:schemeClr val="bg2"/>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endParaRPr lang="en-US" sz="1800" dirty="0"/>
                    </a:p>
                  </a:txBody>
                  <a:tcPr>
                    <a:lnL w="28575"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extLst>
                  <a:ext uri="{0D108BD9-81ED-4DB2-BD59-A6C34878D82A}">
                    <a16:rowId xmlns:a16="http://schemas.microsoft.com/office/drawing/2014/main" val="4133144562"/>
                  </a:ext>
                </a:extLst>
              </a:tr>
            </a:tbl>
          </a:graphicData>
        </a:graphic>
      </p:graphicFrame>
      <p:graphicFrame>
        <p:nvGraphicFramePr>
          <p:cNvPr id="170" name="Table 169">
            <a:extLst>
              <a:ext uri="{FF2B5EF4-FFF2-40B4-BE49-F238E27FC236}">
                <a16:creationId xmlns:a16="http://schemas.microsoft.com/office/drawing/2014/main" id="{60518FC3-6D61-49D3-93DF-EA4B43377608}"/>
              </a:ext>
            </a:extLst>
          </p:cNvPr>
          <p:cNvGraphicFramePr>
            <a:graphicFrameLocks noGrp="1"/>
          </p:cNvGraphicFramePr>
          <p:nvPr/>
        </p:nvGraphicFramePr>
        <p:xfrm>
          <a:off x="4579148" y="3975804"/>
          <a:ext cx="4342602" cy="650808"/>
        </p:xfrm>
        <a:graphic>
          <a:graphicData uri="http://schemas.openxmlformats.org/drawingml/2006/table">
            <a:tbl>
              <a:tblPr firstRow="1" bandRow="1"/>
              <a:tblGrid>
                <a:gridCol w="723767">
                  <a:extLst>
                    <a:ext uri="{9D8B030D-6E8A-4147-A177-3AD203B41FA5}">
                      <a16:colId xmlns:a16="http://schemas.microsoft.com/office/drawing/2014/main" val="186026474"/>
                    </a:ext>
                  </a:extLst>
                </a:gridCol>
                <a:gridCol w="723767">
                  <a:extLst>
                    <a:ext uri="{9D8B030D-6E8A-4147-A177-3AD203B41FA5}">
                      <a16:colId xmlns:a16="http://schemas.microsoft.com/office/drawing/2014/main" val="1070070258"/>
                    </a:ext>
                  </a:extLst>
                </a:gridCol>
                <a:gridCol w="723767">
                  <a:extLst>
                    <a:ext uri="{9D8B030D-6E8A-4147-A177-3AD203B41FA5}">
                      <a16:colId xmlns:a16="http://schemas.microsoft.com/office/drawing/2014/main" val="46210883"/>
                    </a:ext>
                  </a:extLst>
                </a:gridCol>
                <a:gridCol w="723767">
                  <a:extLst>
                    <a:ext uri="{9D8B030D-6E8A-4147-A177-3AD203B41FA5}">
                      <a16:colId xmlns:a16="http://schemas.microsoft.com/office/drawing/2014/main" val="2041627188"/>
                    </a:ext>
                  </a:extLst>
                </a:gridCol>
                <a:gridCol w="723767">
                  <a:extLst>
                    <a:ext uri="{9D8B030D-6E8A-4147-A177-3AD203B41FA5}">
                      <a16:colId xmlns:a16="http://schemas.microsoft.com/office/drawing/2014/main" val="1495551331"/>
                    </a:ext>
                  </a:extLst>
                </a:gridCol>
                <a:gridCol w="723767">
                  <a:extLst>
                    <a:ext uri="{9D8B030D-6E8A-4147-A177-3AD203B41FA5}">
                      <a16:colId xmlns:a16="http://schemas.microsoft.com/office/drawing/2014/main" val="3677864580"/>
                    </a:ext>
                  </a:extLst>
                </a:gridCol>
              </a:tblGrid>
              <a:tr h="650808">
                <a:tc>
                  <a:txBody>
                    <a:bodyPr/>
                    <a:lstStyle>
                      <a:lvl1pPr marL="0" algn="l" defTabSz="1097278" rtl="0" eaLnBrk="1" latinLnBrk="0" hangingPunct="1">
                        <a:defRPr sz="2118" b="1" kern="1200">
                          <a:solidFill>
                            <a:schemeClr val="lt1"/>
                          </a:solidFill>
                          <a:latin typeface="Amazon Ember"/>
                        </a:defRPr>
                      </a:lvl1pPr>
                      <a:lvl2pPr marL="548639" algn="l" defTabSz="1097278" rtl="0" eaLnBrk="1" latinLnBrk="0" hangingPunct="1">
                        <a:defRPr sz="2118" b="1" kern="1200">
                          <a:solidFill>
                            <a:schemeClr val="lt1"/>
                          </a:solidFill>
                          <a:latin typeface="Amazon Ember"/>
                        </a:defRPr>
                      </a:lvl2pPr>
                      <a:lvl3pPr marL="1097278" algn="l" defTabSz="1097278" rtl="0" eaLnBrk="1" latinLnBrk="0" hangingPunct="1">
                        <a:defRPr sz="2118" b="1" kern="1200">
                          <a:solidFill>
                            <a:schemeClr val="lt1"/>
                          </a:solidFill>
                          <a:latin typeface="Amazon Ember"/>
                        </a:defRPr>
                      </a:lvl3pPr>
                      <a:lvl4pPr marL="1645917" algn="l" defTabSz="1097278" rtl="0" eaLnBrk="1" latinLnBrk="0" hangingPunct="1">
                        <a:defRPr sz="2118" b="1" kern="1200">
                          <a:solidFill>
                            <a:schemeClr val="lt1"/>
                          </a:solidFill>
                          <a:latin typeface="Amazon Ember"/>
                        </a:defRPr>
                      </a:lvl4pPr>
                      <a:lvl5pPr marL="2194555" algn="l" defTabSz="1097278" rtl="0" eaLnBrk="1" latinLnBrk="0" hangingPunct="1">
                        <a:defRPr sz="2118" b="1" kern="1200">
                          <a:solidFill>
                            <a:schemeClr val="lt1"/>
                          </a:solidFill>
                          <a:latin typeface="Amazon Ember"/>
                        </a:defRPr>
                      </a:lvl5pPr>
                      <a:lvl6pPr marL="2743195" algn="l" defTabSz="1097278" rtl="0" eaLnBrk="1" latinLnBrk="0" hangingPunct="1">
                        <a:defRPr sz="2118" b="1" kern="1200">
                          <a:solidFill>
                            <a:schemeClr val="lt1"/>
                          </a:solidFill>
                          <a:latin typeface="Amazon Ember"/>
                        </a:defRPr>
                      </a:lvl6pPr>
                      <a:lvl7pPr marL="3291833" algn="l" defTabSz="1097278" rtl="0" eaLnBrk="1" latinLnBrk="0" hangingPunct="1">
                        <a:defRPr sz="2118" b="1" kern="1200">
                          <a:solidFill>
                            <a:schemeClr val="lt1"/>
                          </a:solidFill>
                          <a:latin typeface="Amazon Ember"/>
                        </a:defRPr>
                      </a:lvl7pPr>
                      <a:lvl8pPr marL="3840472" algn="l" defTabSz="1097278" rtl="0" eaLnBrk="1" latinLnBrk="0" hangingPunct="1">
                        <a:defRPr sz="2118" b="1" kern="1200">
                          <a:solidFill>
                            <a:schemeClr val="lt1"/>
                          </a:solidFill>
                          <a:latin typeface="Amazon Ember"/>
                        </a:defRPr>
                      </a:lvl8pPr>
                      <a:lvl9pPr marL="4389112" algn="l" defTabSz="1097278" rtl="0" eaLnBrk="1" latinLnBrk="0" hangingPunct="1">
                        <a:defRPr sz="2118" b="1" kern="1200">
                          <a:solidFill>
                            <a:schemeClr val="lt1"/>
                          </a:solidFill>
                          <a:latin typeface="Amazon Ember"/>
                        </a:defRPr>
                      </a:lvl9pPr>
                    </a:lstStyle>
                    <a:p>
                      <a:pPr algn="ctr"/>
                      <a:r>
                        <a:rPr lang="en-US" sz="800" b="0" dirty="0"/>
                        <a:t>Deep</a:t>
                      </a:r>
                      <a:br>
                        <a:rPr lang="en-US" sz="800" b="0" dirty="0"/>
                      </a:br>
                      <a:r>
                        <a:rPr lang="en-US" sz="800" b="0" dirty="0"/>
                        <a:t>Learning</a:t>
                      </a:r>
                      <a:br>
                        <a:rPr lang="en-US" sz="800" b="0" dirty="0"/>
                      </a:br>
                      <a:r>
                        <a:rPr lang="en-US" sz="800" b="0" dirty="0"/>
                        <a:t>AMIs &amp; Containers</a:t>
                      </a:r>
                    </a:p>
                  </a:txBody>
                  <a:tcPr marL="0" marR="0" marT="0" marB="0" anchor="ctr">
                    <a:lnL w="28575" cap="flat" cmpd="sng" algn="ctr">
                      <a:no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097278" rtl="0" eaLnBrk="1" latinLnBrk="0" hangingPunct="1">
                        <a:defRPr sz="2118" b="1" kern="1200">
                          <a:solidFill>
                            <a:schemeClr val="lt1"/>
                          </a:solidFill>
                          <a:latin typeface="Amazon Ember"/>
                        </a:defRPr>
                      </a:lvl1pPr>
                      <a:lvl2pPr marL="548639" algn="l" defTabSz="1097278" rtl="0" eaLnBrk="1" latinLnBrk="0" hangingPunct="1">
                        <a:defRPr sz="2118" b="1" kern="1200">
                          <a:solidFill>
                            <a:schemeClr val="lt1"/>
                          </a:solidFill>
                          <a:latin typeface="Amazon Ember"/>
                        </a:defRPr>
                      </a:lvl2pPr>
                      <a:lvl3pPr marL="1097278" algn="l" defTabSz="1097278" rtl="0" eaLnBrk="1" latinLnBrk="0" hangingPunct="1">
                        <a:defRPr sz="2118" b="1" kern="1200">
                          <a:solidFill>
                            <a:schemeClr val="lt1"/>
                          </a:solidFill>
                          <a:latin typeface="Amazon Ember"/>
                        </a:defRPr>
                      </a:lvl3pPr>
                      <a:lvl4pPr marL="1645917" algn="l" defTabSz="1097278" rtl="0" eaLnBrk="1" latinLnBrk="0" hangingPunct="1">
                        <a:defRPr sz="2118" b="1" kern="1200">
                          <a:solidFill>
                            <a:schemeClr val="lt1"/>
                          </a:solidFill>
                          <a:latin typeface="Amazon Ember"/>
                        </a:defRPr>
                      </a:lvl4pPr>
                      <a:lvl5pPr marL="2194555" algn="l" defTabSz="1097278" rtl="0" eaLnBrk="1" latinLnBrk="0" hangingPunct="1">
                        <a:defRPr sz="2118" b="1" kern="1200">
                          <a:solidFill>
                            <a:schemeClr val="lt1"/>
                          </a:solidFill>
                          <a:latin typeface="Amazon Ember"/>
                        </a:defRPr>
                      </a:lvl5pPr>
                      <a:lvl6pPr marL="2743195" algn="l" defTabSz="1097278" rtl="0" eaLnBrk="1" latinLnBrk="0" hangingPunct="1">
                        <a:defRPr sz="2118" b="1" kern="1200">
                          <a:solidFill>
                            <a:schemeClr val="lt1"/>
                          </a:solidFill>
                          <a:latin typeface="Amazon Ember"/>
                        </a:defRPr>
                      </a:lvl6pPr>
                      <a:lvl7pPr marL="3291833" algn="l" defTabSz="1097278" rtl="0" eaLnBrk="1" latinLnBrk="0" hangingPunct="1">
                        <a:defRPr sz="2118" b="1" kern="1200">
                          <a:solidFill>
                            <a:schemeClr val="lt1"/>
                          </a:solidFill>
                          <a:latin typeface="Amazon Ember"/>
                        </a:defRPr>
                      </a:lvl7pPr>
                      <a:lvl8pPr marL="3840472" algn="l" defTabSz="1097278" rtl="0" eaLnBrk="1" latinLnBrk="0" hangingPunct="1">
                        <a:defRPr sz="2118" b="1" kern="1200">
                          <a:solidFill>
                            <a:schemeClr val="lt1"/>
                          </a:solidFill>
                          <a:latin typeface="Amazon Ember"/>
                        </a:defRPr>
                      </a:lvl8pPr>
                      <a:lvl9pPr marL="4389112" algn="l" defTabSz="1097278" rtl="0" eaLnBrk="1" latinLnBrk="0" hangingPunct="1">
                        <a:defRPr sz="2118" b="1" kern="1200">
                          <a:solidFill>
                            <a:schemeClr val="lt1"/>
                          </a:solidFill>
                          <a:latin typeface="Amazon Ember"/>
                        </a:defRPr>
                      </a:lvl9pPr>
                    </a:lstStyle>
                    <a:p>
                      <a:pPr algn="ctr"/>
                      <a:r>
                        <a:rPr lang="en-US" sz="800" b="0" dirty="0"/>
                        <a:t>GPUs &amp;</a:t>
                      </a:r>
                      <a:br>
                        <a:rPr lang="en-US" sz="800" b="0" dirty="0"/>
                      </a:br>
                      <a:r>
                        <a:rPr lang="en-US" sz="800" b="0" dirty="0"/>
                        <a:t>CPUs</a:t>
                      </a:r>
                    </a:p>
                  </a:txBody>
                  <a:tcPr marL="0" marR="0" marT="0" marB="0"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097278" rtl="0" eaLnBrk="1" latinLnBrk="0" hangingPunct="1">
                        <a:defRPr sz="2118" b="1" kern="1200">
                          <a:solidFill>
                            <a:schemeClr val="lt1"/>
                          </a:solidFill>
                          <a:latin typeface="Amazon Ember"/>
                        </a:defRPr>
                      </a:lvl1pPr>
                      <a:lvl2pPr marL="548639" algn="l" defTabSz="1097278" rtl="0" eaLnBrk="1" latinLnBrk="0" hangingPunct="1">
                        <a:defRPr sz="2118" b="1" kern="1200">
                          <a:solidFill>
                            <a:schemeClr val="lt1"/>
                          </a:solidFill>
                          <a:latin typeface="Amazon Ember"/>
                        </a:defRPr>
                      </a:lvl2pPr>
                      <a:lvl3pPr marL="1097278" algn="l" defTabSz="1097278" rtl="0" eaLnBrk="1" latinLnBrk="0" hangingPunct="1">
                        <a:defRPr sz="2118" b="1" kern="1200">
                          <a:solidFill>
                            <a:schemeClr val="lt1"/>
                          </a:solidFill>
                          <a:latin typeface="Amazon Ember"/>
                        </a:defRPr>
                      </a:lvl3pPr>
                      <a:lvl4pPr marL="1645917" algn="l" defTabSz="1097278" rtl="0" eaLnBrk="1" latinLnBrk="0" hangingPunct="1">
                        <a:defRPr sz="2118" b="1" kern="1200">
                          <a:solidFill>
                            <a:schemeClr val="lt1"/>
                          </a:solidFill>
                          <a:latin typeface="Amazon Ember"/>
                        </a:defRPr>
                      </a:lvl4pPr>
                      <a:lvl5pPr marL="2194555" algn="l" defTabSz="1097278" rtl="0" eaLnBrk="1" latinLnBrk="0" hangingPunct="1">
                        <a:defRPr sz="2118" b="1" kern="1200">
                          <a:solidFill>
                            <a:schemeClr val="lt1"/>
                          </a:solidFill>
                          <a:latin typeface="Amazon Ember"/>
                        </a:defRPr>
                      </a:lvl5pPr>
                      <a:lvl6pPr marL="2743195" algn="l" defTabSz="1097278" rtl="0" eaLnBrk="1" latinLnBrk="0" hangingPunct="1">
                        <a:defRPr sz="2118" b="1" kern="1200">
                          <a:solidFill>
                            <a:schemeClr val="lt1"/>
                          </a:solidFill>
                          <a:latin typeface="Amazon Ember"/>
                        </a:defRPr>
                      </a:lvl6pPr>
                      <a:lvl7pPr marL="3291833" algn="l" defTabSz="1097278" rtl="0" eaLnBrk="1" latinLnBrk="0" hangingPunct="1">
                        <a:defRPr sz="2118" b="1" kern="1200">
                          <a:solidFill>
                            <a:schemeClr val="lt1"/>
                          </a:solidFill>
                          <a:latin typeface="Amazon Ember"/>
                        </a:defRPr>
                      </a:lvl7pPr>
                      <a:lvl8pPr marL="3840472" algn="l" defTabSz="1097278" rtl="0" eaLnBrk="1" latinLnBrk="0" hangingPunct="1">
                        <a:defRPr sz="2118" b="1" kern="1200">
                          <a:solidFill>
                            <a:schemeClr val="lt1"/>
                          </a:solidFill>
                          <a:latin typeface="Amazon Ember"/>
                        </a:defRPr>
                      </a:lvl8pPr>
                      <a:lvl9pPr marL="4389112" algn="l" defTabSz="1097278" rtl="0" eaLnBrk="1" latinLnBrk="0" hangingPunct="1">
                        <a:defRPr sz="2118" b="1" kern="1200">
                          <a:solidFill>
                            <a:schemeClr val="lt1"/>
                          </a:solidFill>
                          <a:latin typeface="Amazon Ember"/>
                        </a:defRPr>
                      </a:lvl9pPr>
                    </a:lstStyle>
                    <a:p>
                      <a:pPr algn="ctr"/>
                      <a:r>
                        <a:rPr lang="en-US" sz="800" b="0" dirty="0"/>
                        <a:t>Elastic</a:t>
                      </a:r>
                      <a:br>
                        <a:rPr lang="en-US" sz="800" b="0" dirty="0"/>
                      </a:br>
                      <a:r>
                        <a:rPr lang="en-US" sz="800" b="0" dirty="0"/>
                        <a:t>Inference</a:t>
                      </a:r>
                    </a:p>
                  </a:txBody>
                  <a:tcPr marL="0" marR="0" marT="0" marB="0"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800" b="0" dirty="0" err="1"/>
                        <a:t>Trainium</a:t>
                      </a:r>
                      <a:endParaRPr lang="en-US" sz="800" b="0" dirty="0"/>
                    </a:p>
                  </a:txBody>
                  <a:tcPr marL="0" marR="0" marT="0" marB="0"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097278" rtl="0" eaLnBrk="1" latinLnBrk="0" hangingPunct="1">
                        <a:defRPr sz="2118" b="1" kern="1200">
                          <a:solidFill>
                            <a:schemeClr val="lt1"/>
                          </a:solidFill>
                          <a:latin typeface="Amazon Ember"/>
                        </a:defRPr>
                      </a:lvl1pPr>
                      <a:lvl2pPr marL="548639" algn="l" defTabSz="1097278" rtl="0" eaLnBrk="1" latinLnBrk="0" hangingPunct="1">
                        <a:defRPr sz="2118" b="1" kern="1200">
                          <a:solidFill>
                            <a:schemeClr val="lt1"/>
                          </a:solidFill>
                          <a:latin typeface="Amazon Ember"/>
                        </a:defRPr>
                      </a:lvl2pPr>
                      <a:lvl3pPr marL="1097278" algn="l" defTabSz="1097278" rtl="0" eaLnBrk="1" latinLnBrk="0" hangingPunct="1">
                        <a:defRPr sz="2118" b="1" kern="1200">
                          <a:solidFill>
                            <a:schemeClr val="lt1"/>
                          </a:solidFill>
                          <a:latin typeface="Amazon Ember"/>
                        </a:defRPr>
                      </a:lvl3pPr>
                      <a:lvl4pPr marL="1645917" algn="l" defTabSz="1097278" rtl="0" eaLnBrk="1" latinLnBrk="0" hangingPunct="1">
                        <a:defRPr sz="2118" b="1" kern="1200">
                          <a:solidFill>
                            <a:schemeClr val="lt1"/>
                          </a:solidFill>
                          <a:latin typeface="Amazon Ember"/>
                        </a:defRPr>
                      </a:lvl4pPr>
                      <a:lvl5pPr marL="2194555" algn="l" defTabSz="1097278" rtl="0" eaLnBrk="1" latinLnBrk="0" hangingPunct="1">
                        <a:defRPr sz="2118" b="1" kern="1200">
                          <a:solidFill>
                            <a:schemeClr val="lt1"/>
                          </a:solidFill>
                          <a:latin typeface="Amazon Ember"/>
                        </a:defRPr>
                      </a:lvl5pPr>
                      <a:lvl6pPr marL="2743195" algn="l" defTabSz="1097278" rtl="0" eaLnBrk="1" latinLnBrk="0" hangingPunct="1">
                        <a:defRPr sz="2118" b="1" kern="1200">
                          <a:solidFill>
                            <a:schemeClr val="lt1"/>
                          </a:solidFill>
                          <a:latin typeface="Amazon Ember"/>
                        </a:defRPr>
                      </a:lvl6pPr>
                      <a:lvl7pPr marL="3291833" algn="l" defTabSz="1097278" rtl="0" eaLnBrk="1" latinLnBrk="0" hangingPunct="1">
                        <a:defRPr sz="2118" b="1" kern="1200">
                          <a:solidFill>
                            <a:schemeClr val="lt1"/>
                          </a:solidFill>
                          <a:latin typeface="Amazon Ember"/>
                        </a:defRPr>
                      </a:lvl7pPr>
                      <a:lvl8pPr marL="3840472" algn="l" defTabSz="1097278" rtl="0" eaLnBrk="1" latinLnBrk="0" hangingPunct="1">
                        <a:defRPr sz="2118" b="1" kern="1200">
                          <a:solidFill>
                            <a:schemeClr val="lt1"/>
                          </a:solidFill>
                          <a:latin typeface="Amazon Ember"/>
                        </a:defRPr>
                      </a:lvl8pPr>
                      <a:lvl9pPr marL="4389112" algn="l" defTabSz="1097278" rtl="0" eaLnBrk="1" latinLnBrk="0" hangingPunct="1">
                        <a:defRPr sz="2118" b="1" kern="1200">
                          <a:solidFill>
                            <a:schemeClr val="lt1"/>
                          </a:solidFill>
                          <a:latin typeface="Amazon Ember"/>
                        </a:defRPr>
                      </a:lvl9pPr>
                    </a:lstStyle>
                    <a:p>
                      <a:pPr algn="ctr"/>
                      <a:r>
                        <a:rPr lang="en-US" sz="800" b="0" dirty="0"/>
                        <a:t>Inferentia</a:t>
                      </a:r>
                    </a:p>
                  </a:txBody>
                  <a:tcPr marL="0" marR="0" marT="0" marB="0"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800" b="0" dirty="0"/>
                        <a:t>FPGA</a:t>
                      </a:r>
                    </a:p>
                  </a:txBody>
                  <a:tcPr marL="114300" marR="0" marT="0" marB="0" anchor="ctr">
                    <a:lnL w="28575" cap="flat" cmpd="sng" algn="ctr">
                      <a:solidFill>
                        <a:schemeClr val="bg2"/>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52410064"/>
                  </a:ext>
                </a:extLst>
              </a:tr>
            </a:tbl>
          </a:graphicData>
        </a:graphic>
      </p:graphicFrame>
      <p:pic>
        <p:nvPicPr>
          <p:cNvPr id="174" name="Picture 173">
            <a:extLst>
              <a:ext uri="{FF2B5EF4-FFF2-40B4-BE49-F238E27FC236}">
                <a16:creationId xmlns:a16="http://schemas.microsoft.com/office/drawing/2014/main" id="{6954E45B-030F-4B0D-AF2D-6885ACEFAD84}"/>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2727669" y="4052606"/>
            <a:ext cx="749149" cy="184461"/>
          </a:xfrm>
          <a:prstGeom prst="rect">
            <a:avLst/>
          </a:prstGeom>
          <a:noFill/>
        </p:spPr>
      </p:pic>
      <p:pic>
        <p:nvPicPr>
          <p:cNvPr id="175" name="Picture 174">
            <a:extLst>
              <a:ext uri="{FF2B5EF4-FFF2-40B4-BE49-F238E27FC236}">
                <a16:creationId xmlns:a16="http://schemas.microsoft.com/office/drawing/2014/main" id="{1C845326-B735-4F7D-9E9A-5356B1D2DEDB}"/>
              </a:ext>
            </a:extLst>
          </p:cNvPr>
          <p:cNvPicPr>
            <a:picLocks noChangeAspect="1"/>
          </p:cNvPicPr>
          <p:nvPr/>
        </p:nvPicPr>
        <p:blipFill>
          <a:blip r:embed="rId5" cstate="screen">
            <a:extLst>
              <a:ext uri="{28A0092B-C50C-407E-A947-70E740481C1C}">
                <a14:useLocalDpi xmlns:a14="http://schemas.microsoft.com/office/drawing/2010/main"/>
              </a:ext>
            </a:extLst>
          </a:blip>
          <a:srcRect/>
          <a:stretch/>
        </p:blipFill>
        <p:spPr>
          <a:xfrm>
            <a:off x="3780879" y="4074565"/>
            <a:ext cx="534869" cy="155112"/>
          </a:xfrm>
          <a:prstGeom prst="rect">
            <a:avLst/>
          </a:prstGeom>
          <a:noFill/>
        </p:spPr>
      </p:pic>
      <p:pic>
        <p:nvPicPr>
          <p:cNvPr id="173" name="Picture 172" descr="A close up of a logo&#10;&#10;Description automatically generated">
            <a:extLst>
              <a:ext uri="{FF2B5EF4-FFF2-40B4-BE49-F238E27FC236}">
                <a16:creationId xmlns:a16="http://schemas.microsoft.com/office/drawing/2014/main" id="{3FC7A963-4F4F-4ECD-9E1E-80C95450EB37}"/>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3426919" y="4290446"/>
            <a:ext cx="269619" cy="269619"/>
          </a:xfrm>
          <a:prstGeom prst="rect">
            <a:avLst/>
          </a:prstGeom>
        </p:spPr>
      </p:pic>
      <p:sp>
        <p:nvSpPr>
          <p:cNvPr id="215" name="TextBox 214">
            <a:extLst>
              <a:ext uri="{FF2B5EF4-FFF2-40B4-BE49-F238E27FC236}">
                <a16:creationId xmlns:a16="http://schemas.microsoft.com/office/drawing/2014/main" id="{13345826-0E81-45CE-84E5-1EDA94CD8050}"/>
              </a:ext>
            </a:extLst>
          </p:cNvPr>
          <p:cNvSpPr txBox="1"/>
          <p:nvPr/>
        </p:nvSpPr>
        <p:spPr>
          <a:xfrm>
            <a:off x="93017" y="749538"/>
            <a:ext cx="776175" cy="161583"/>
          </a:xfrm>
          <a:prstGeom prst="rect">
            <a:avLst/>
          </a:prstGeom>
          <a:noFill/>
          <a:ln w="12700">
            <a:miter lim="400000"/>
          </a:ln>
        </p:spPr>
        <p:txBody>
          <a:bodyPr wrap="none" lIns="0" tIns="0" rIns="0" bIns="0">
            <a:spAutoFit/>
          </a:bodyPr>
          <a:lstStyle>
            <a:defPPr>
              <a:defRPr lang="en-US"/>
            </a:defPPr>
            <a:lvl1pPr defTabSz="247644" hangingPunct="0">
              <a:lnSpc>
                <a:spcPct val="120000"/>
              </a:lnSpc>
              <a:defRPr sz="1800" b="1" kern="0" spc="90">
                <a:solidFill>
                  <a:srgbClr val="FFCC00"/>
                </a:solidFill>
                <a:ea typeface="Amazon Ember" charset="0"/>
                <a:cs typeface="Amazon Ember" charset="0"/>
              </a:defRPr>
            </a:lvl1pPr>
          </a:lstStyle>
          <a:p>
            <a:pPr defTabSz="154766">
              <a:defRPr/>
            </a:pPr>
            <a:r>
              <a:rPr lang="en-US" sz="875" dirty="0">
                <a:latin typeface="Amazon Ember"/>
              </a:rPr>
              <a:t>AI SERVICES</a:t>
            </a:r>
          </a:p>
        </p:txBody>
      </p:sp>
      <p:sp>
        <p:nvSpPr>
          <p:cNvPr id="216" name="TextBox 215">
            <a:extLst>
              <a:ext uri="{FF2B5EF4-FFF2-40B4-BE49-F238E27FC236}">
                <a16:creationId xmlns:a16="http://schemas.microsoft.com/office/drawing/2014/main" id="{3E68D0F4-C144-4A13-8BCB-C2427E95429B}"/>
              </a:ext>
            </a:extLst>
          </p:cNvPr>
          <p:cNvSpPr txBox="1"/>
          <p:nvPr/>
        </p:nvSpPr>
        <p:spPr>
          <a:xfrm>
            <a:off x="88222" y="2570634"/>
            <a:ext cx="822661" cy="161583"/>
          </a:xfrm>
          <a:prstGeom prst="rect">
            <a:avLst/>
          </a:prstGeom>
          <a:noFill/>
          <a:ln w="12700">
            <a:miter lim="400000"/>
          </a:ln>
        </p:spPr>
        <p:txBody>
          <a:bodyPr wrap="none" lIns="0" tIns="0" rIns="0" bIns="0">
            <a:spAutoFit/>
          </a:bodyPr>
          <a:lstStyle>
            <a:defPPr>
              <a:defRPr lang="en-US"/>
            </a:defPPr>
            <a:lvl1pPr defTabSz="247644" hangingPunct="0">
              <a:lnSpc>
                <a:spcPct val="120000"/>
              </a:lnSpc>
              <a:defRPr sz="1800" b="1" kern="0" spc="90">
                <a:solidFill>
                  <a:srgbClr val="FFCC00"/>
                </a:solidFill>
                <a:ea typeface="Amazon Ember" charset="0"/>
                <a:cs typeface="Amazon Ember" charset="0"/>
              </a:defRPr>
            </a:lvl1pPr>
          </a:lstStyle>
          <a:p>
            <a:pPr defTabSz="154766">
              <a:defRPr/>
            </a:pPr>
            <a:r>
              <a:rPr lang="en-US" sz="875" dirty="0">
                <a:latin typeface="Amazon Ember"/>
              </a:rPr>
              <a:t>ML SERVICES</a:t>
            </a:r>
          </a:p>
        </p:txBody>
      </p:sp>
      <p:sp>
        <p:nvSpPr>
          <p:cNvPr id="217" name="TextBox 216">
            <a:extLst>
              <a:ext uri="{FF2B5EF4-FFF2-40B4-BE49-F238E27FC236}">
                <a16:creationId xmlns:a16="http://schemas.microsoft.com/office/drawing/2014/main" id="{4840682A-7CD4-45D2-93F2-AEF43AE0A95F}"/>
              </a:ext>
            </a:extLst>
          </p:cNvPr>
          <p:cNvSpPr txBox="1"/>
          <p:nvPr/>
        </p:nvSpPr>
        <p:spPr>
          <a:xfrm>
            <a:off x="97641" y="3821932"/>
            <a:ext cx="2198359" cy="161583"/>
          </a:xfrm>
          <a:prstGeom prst="rect">
            <a:avLst/>
          </a:prstGeom>
          <a:noFill/>
          <a:ln w="12700">
            <a:miter lim="400000"/>
          </a:ln>
        </p:spPr>
        <p:txBody>
          <a:bodyPr wrap="none" lIns="0" tIns="0" rIns="0" bIns="0">
            <a:spAutoFit/>
          </a:bodyPr>
          <a:lstStyle>
            <a:defPPr>
              <a:defRPr lang="en-US"/>
            </a:defPPr>
            <a:lvl1pPr defTabSz="247644" hangingPunct="0">
              <a:lnSpc>
                <a:spcPct val="120000"/>
              </a:lnSpc>
              <a:defRPr sz="1800" b="1" kern="0" spc="90">
                <a:solidFill>
                  <a:srgbClr val="FFCC00"/>
                </a:solidFill>
                <a:ea typeface="Amazon Ember" charset="0"/>
                <a:cs typeface="Amazon Ember" charset="0"/>
              </a:defRPr>
            </a:lvl1pPr>
          </a:lstStyle>
          <a:p>
            <a:pPr defTabSz="154766">
              <a:defRPr/>
            </a:pPr>
            <a:r>
              <a:rPr lang="en-US" sz="875" dirty="0">
                <a:latin typeface="Amazon Ember"/>
              </a:rPr>
              <a:t>FRAMEWORKS &amp; INFRASTRUCTURE</a:t>
            </a:r>
          </a:p>
        </p:txBody>
      </p:sp>
      <p:sp>
        <p:nvSpPr>
          <p:cNvPr id="289" name="TextBox 288">
            <a:extLst>
              <a:ext uri="{FF2B5EF4-FFF2-40B4-BE49-F238E27FC236}">
                <a16:creationId xmlns:a16="http://schemas.microsoft.com/office/drawing/2014/main" id="{E96ED1EC-3864-4DBF-90FF-ACABAAFF8B5A}"/>
              </a:ext>
            </a:extLst>
          </p:cNvPr>
          <p:cNvSpPr txBox="1"/>
          <p:nvPr/>
        </p:nvSpPr>
        <p:spPr>
          <a:xfrm>
            <a:off x="3780879" y="4357930"/>
            <a:ext cx="732988" cy="169277"/>
          </a:xfrm>
          <a:prstGeom prst="rect">
            <a:avLst/>
          </a:prstGeom>
          <a:noFill/>
        </p:spPr>
        <p:txBody>
          <a:bodyPr wrap="square" rtlCol="0">
            <a:spAutoFit/>
          </a:bodyPr>
          <a:lstStyle/>
          <a:p>
            <a:pPr defTabSz="457189">
              <a:defRPr/>
            </a:pPr>
            <a:r>
              <a:rPr lang="en-US" sz="500" b="1" dirty="0">
                <a:solidFill>
                  <a:srgbClr val="00B0F0"/>
                </a:solidFill>
                <a:latin typeface="Arial" panose="020B0604020202020204" pitchFamily="34" charset="0"/>
                <a:cs typeface="Arial" panose="020B0604020202020204" pitchFamily="34" charset="0"/>
              </a:rPr>
              <a:t>D</a:t>
            </a:r>
            <a:r>
              <a:rPr lang="en-US" sz="500" dirty="0">
                <a:solidFill>
                  <a:srgbClr val="FFFFFF"/>
                </a:solidFill>
                <a:latin typeface="Arial" panose="020B0604020202020204" pitchFamily="34" charset="0"/>
                <a:cs typeface="Arial" panose="020B0604020202020204" pitchFamily="34" charset="0"/>
              </a:rPr>
              <a:t>eep</a:t>
            </a:r>
            <a:r>
              <a:rPr lang="en-US" sz="500" b="1" dirty="0">
                <a:solidFill>
                  <a:srgbClr val="00B0F0"/>
                </a:solidFill>
                <a:latin typeface="Arial" panose="020B0604020202020204" pitchFamily="34" charset="0"/>
                <a:cs typeface="Arial" panose="020B0604020202020204" pitchFamily="34" charset="0"/>
              </a:rPr>
              <a:t>G</a:t>
            </a:r>
            <a:r>
              <a:rPr lang="en-US" sz="500" dirty="0">
                <a:solidFill>
                  <a:srgbClr val="FFFFFF"/>
                </a:solidFill>
                <a:latin typeface="Arial" panose="020B0604020202020204" pitchFamily="34" charset="0"/>
                <a:cs typeface="Arial" panose="020B0604020202020204" pitchFamily="34" charset="0"/>
              </a:rPr>
              <a:t>raph</a:t>
            </a:r>
            <a:r>
              <a:rPr lang="en-US" sz="500" b="1" dirty="0">
                <a:solidFill>
                  <a:srgbClr val="00B0F0"/>
                </a:solidFill>
                <a:latin typeface="Arial" panose="020B0604020202020204" pitchFamily="34" charset="0"/>
                <a:cs typeface="Arial" panose="020B0604020202020204" pitchFamily="34" charset="0"/>
              </a:rPr>
              <a:t>L</a:t>
            </a:r>
            <a:r>
              <a:rPr lang="en-US" sz="500" dirty="0">
                <a:solidFill>
                  <a:srgbClr val="FFFFFF"/>
                </a:solidFill>
                <a:latin typeface="Arial" panose="020B0604020202020204" pitchFamily="34" charset="0"/>
                <a:cs typeface="Arial" panose="020B0604020202020204" pitchFamily="34" charset="0"/>
              </a:rPr>
              <a:t>ibrary</a:t>
            </a:r>
          </a:p>
        </p:txBody>
      </p:sp>
      <p:grpSp>
        <p:nvGrpSpPr>
          <p:cNvPr id="176" name="Group 175">
            <a:extLst>
              <a:ext uri="{FF2B5EF4-FFF2-40B4-BE49-F238E27FC236}">
                <a16:creationId xmlns:a16="http://schemas.microsoft.com/office/drawing/2014/main" id="{ABBEB93D-2F2D-4595-9D7E-A1EDA575F64A}"/>
              </a:ext>
            </a:extLst>
          </p:cNvPr>
          <p:cNvGrpSpPr/>
          <p:nvPr/>
        </p:nvGrpSpPr>
        <p:grpSpPr>
          <a:xfrm>
            <a:off x="629554" y="1893279"/>
            <a:ext cx="437620" cy="482754"/>
            <a:chOff x="357679" y="1544687"/>
            <a:chExt cx="437620" cy="482754"/>
          </a:xfrm>
        </p:grpSpPr>
        <p:pic>
          <p:nvPicPr>
            <p:cNvPr id="177" name="Graphic 16">
              <a:extLst>
                <a:ext uri="{FF2B5EF4-FFF2-40B4-BE49-F238E27FC236}">
                  <a16:creationId xmlns:a16="http://schemas.microsoft.com/office/drawing/2014/main" id="{A6141B66-9529-43A5-9E03-6628E5FCEFF5}"/>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479128" y="1544687"/>
              <a:ext cx="194721" cy="200758"/>
            </a:xfrm>
            <a:prstGeom prst="rect">
              <a:avLst/>
            </a:prstGeom>
            <a:noFill/>
          </p:spPr>
        </p:pic>
        <p:sp>
          <p:nvSpPr>
            <p:cNvPr id="178" name="TextBox 177">
              <a:extLst>
                <a:ext uri="{FF2B5EF4-FFF2-40B4-BE49-F238E27FC236}">
                  <a16:creationId xmlns:a16="http://schemas.microsoft.com/office/drawing/2014/main" id="{665D2729-F573-4737-978E-0023CB36EAFE}"/>
                </a:ext>
              </a:extLst>
            </p:cNvPr>
            <p:cNvSpPr txBox="1"/>
            <p:nvPr/>
          </p:nvSpPr>
          <p:spPr>
            <a:xfrm>
              <a:off x="357679" y="1854317"/>
              <a:ext cx="437620" cy="173124"/>
            </a:xfrm>
            <a:prstGeom prst="rect">
              <a:avLst/>
            </a:prstGeom>
          </p:spPr>
          <p:txBody>
            <a:bodyPr wrap="none" lIns="0" tIns="0" rIns="0" bIns="0" rtlCol="0">
              <a:spAutoFit/>
            </a:bodyPr>
            <a:lstStyle/>
            <a:p>
              <a:pPr algn="ctr" defTabSz="685696">
                <a:lnSpc>
                  <a:spcPct val="90000"/>
                </a:lnSpc>
                <a:spcAft>
                  <a:spcPts val="1125"/>
                </a:spcAft>
                <a:defRPr/>
              </a:pPr>
              <a:r>
                <a:rPr lang="en-US" sz="625" dirty="0">
                  <a:solidFill>
                    <a:srgbClr val="FFFFFF"/>
                  </a:solidFill>
                  <a:latin typeface="Amazon Ember"/>
                </a:rPr>
                <a:t>Amazon</a:t>
              </a:r>
              <a:br>
                <a:rPr lang="en-US" sz="625" dirty="0">
                  <a:solidFill>
                    <a:srgbClr val="FFFFFF"/>
                  </a:solidFill>
                  <a:latin typeface="Amazon Ember"/>
                </a:rPr>
              </a:br>
              <a:r>
                <a:rPr lang="en-US" sz="625" dirty="0">
                  <a:solidFill>
                    <a:srgbClr val="FFFFFF"/>
                  </a:solidFill>
                  <a:latin typeface="Amazon Ember"/>
                </a:rPr>
                <a:t>Rekognition</a:t>
              </a:r>
            </a:p>
          </p:txBody>
        </p:sp>
      </p:grpSp>
      <p:grpSp>
        <p:nvGrpSpPr>
          <p:cNvPr id="179" name="Group 178">
            <a:extLst>
              <a:ext uri="{FF2B5EF4-FFF2-40B4-BE49-F238E27FC236}">
                <a16:creationId xmlns:a16="http://schemas.microsoft.com/office/drawing/2014/main" id="{FA274B33-8400-413C-88C2-6165958AF2C6}"/>
              </a:ext>
            </a:extLst>
          </p:cNvPr>
          <p:cNvGrpSpPr/>
          <p:nvPr/>
        </p:nvGrpSpPr>
        <p:grpSpPr>
          <a:xfrm>
            <a:off x="1359651" y="1893284"/>
            <a:ext cx="296556" cy="482753"/>
            <a:chOff x="1001322" y="1544688"/>
            <a:chExt cx="296556" cy="482753"/>
          </a:xfrm>
        </p:grpSpPr>
        <p:pic>
          <p:nvPicPr>
            <p:cNvPr id="180" name="Graphic 3">
              <a:extLst>
                <a:ext uri="{FF2B5EF4-FFF2-40B4-BE49-F238E27FC236}">
                  <a16:creationId xmlns:a16="http://schemas.microsoft.com/office/drawing/2014/main" id="{D0F11C01-F5AF-4FD8-9E3B-9A96D462E28F}"/>
                </a:ext>
              </a:extLst>
            </p:cNvPr>
            <p:cNvPicPr>
              <a:picLocks noChangeAspect="1"/>
            </p:cNvPicPr>
            <p:nvPr/>
          </p:nvPicPr>
          <p:blipFill>
            <a:blip r:embed="rId9" cstate="screen">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1052242" y="1544688"/>
              <a:ext cx="194719" cy="200756"/>
            </a:xfrm>
            <a:prstGeom prst="rect">
              <a:avLst/>
            </a:prstGeom>
            <a:noFill/>
          </p:spPr>
        </p:pic>
        <p:sp>
          <p:nvSpPr>
            <p:cNvPr id="181" name="TextBox 180">
              <a:extLst>
                <a:ext uri="{FF2B5EF4-FFF2-40B4-BE49-F238E27FC236}">
                  <a16:creationId xmlns:a16="http://schemas.microsoft.com/office/drawing/2014/main" id="{A545EAB3-6CF1-4D73-8FBB-0935AD2FE4D0}"/>
                </a:ext>
              </a:extLst>
            </p:cNvPr>
            <p:cNvSpPr txBox="1"/>
            <p:nvPr/>
          </p:nvSpPr>
          <p:spPr>
            <a:xfrm>
              <a:off x="1001322" y="1854317"/>
              <a:ext cx="296556" cy="173124"/>
            </a:xfrm>
            <a:prstGeom prst="rect">
              <a:avLst/>
            </a:prstGeom>
          </p:spPr>
          <p:txBody>
            <a:bodyPr wrap="none" lIns="0" tIns="0" rIns="0" bIns="0" rtlCol="0">
              <a:spAutoFit/>
            </a:bodyPr>
            <a:lstStyle/>
            <a:p>
              <a:pPr algn="ctr" defTabSz="685696">
                <a:lnSpc>
                  <a:spcPct val="90000"/>
                </a:lnSpc>
                <a:spcAft>
                  <a:spcPts val="1125"/>
                </a:spcAft>
                <a:defRPr/>
              </a:pPr>
              <a:r>
                <a:rPr lang="en-US" sz="625" dirty="0">
                  <a:solidFill>
                    <a:srgbClr val="FFFFFF"/>
                  </a:solidFill>
                  <a:latin typeface="Amazon Ember"/>
                </a:rPr>
                <a:t>Amazon</a:t>
              </a:r>
              <a:br>
                <a:rPr lang="en-US" sz="625" dirty="0">
                  <a:solidFill>
                    <a:srgbClr val="FFFFFF"/>
                  </a:solidFill>
                  <a:latin typeface="Amazon Ember"/>
                </a:rPr>
              </a:br>
              <a:r>
                <a:rPr lang="en-US" sz="625" dirty="0">
                  <a:solidFill>
                    <a:srgbClr val="FFFFFF"/>
                  </a:solidFill>
                  <a:latin typeface="Amazon Ember"/>
                </a:rPr>
                <a:t>Polly</a:t>
              </a:r>
            </a:p>
          </p:txBody>
        </p:sp>
      </p:grpSp>
      <p:grpSp>
        <p:nvGrpSpPr>
          <p:cNvPr id="182" name="Group 181">
            <a:extLst>
              <a:ext uri="{FF2B5EF4-FFF2-40B4-BE49-F238E27FC236}">
                <a16:creationId xmlns:a16="http://schemas.microsoft.com/office/drawing/2014/main" id="{8F7969AA-CB78-411A-9F5E-EF4E07A744B5}"/>
              </a:ext>
            </a:extLst>
          </p:cNvPr>
          <p:cNvGrpSpPr/>
          <p:nvPr/>
        </p:nvGrpSpPr>
        <p:grpSpPr>
          <a:xfrm>
            <a:off x="1761782" y="1893282"/>
            <a:ext cx="378309" cy="585989"/>
            <a:chOff x="1446944" y="1544687"/>
            <a:chExt cx="378311" cy="585990"/>
          </a:xfrm>
        </p:grpSpPr>
        <p:pic>
          <p:nvPicPr>
            <p:cNvPr id="183" name="Graphic 46">
              <a:extLst>
                <a:ext uri="{FF2B5EF4-FFF2-40B4-BE49-F238E27FC236}">
                  <a16:creationId xmlns:a16="http://schemas.microsoft.com/office/drawing/2014/main" id="{572431CF-E6A9-4936-A2A2-01D9C0B5967A}"/>
                </a:ext>
              </a:extLst>
            </p:cNvPr>
            <p:cNvPicPr>
              <a:picLocks noChangeAspect="1"/>
            </p:cNvPicPr>
            <p:nvPr/>
          </p:nvPicPr>
          <p:blipFill>
            <a:blip r:embed="rId11" cstate="screen">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1538739" y="1544687"/>
              <a:ext cx="194721" cy="200759"/>
            </a:xfrm>
            <a:prstGeom prst="rect">
              <a:avLst/>
            </a:prstGeom>
            <a:noFill/>
          </p:spPr>
        </p:pic>
        <p:sp>
          <p:nvSpPr>
            <p:cNvPr id="184" name="TextBox 183">
              <a:extLst>
                <a:ext uri="{FF2B5EF4-FFF2-40B4-BE49-F238E27FC236}">
                  <a16:creationId xmlns:a16="http://schemas.microsoft.com/office/drawing/2014/main" id="{D9F9BFF0-ACED-4882-BB6A-CEB4ABEDA64C}"/>
                </a:ext>
              </a:extLst>
            </p:cNvPr>
            <p:cNvSpPr txBox="1"/>
            <p:nvPr/>
          </p:nvSpPr>
          <p:spPr>
            <a:xfrm>
              <a:off x="1446944" y="1854318"/>
              <a:ext cx="378311" cy="276359"/>
            </a:xfrm>
            <a:prstGeom prst="rect">
              <a:avLst/>
            </a:prstGeom>
          </p:spPr>
          <p:txBody>
            <a:bodyPr wrap="none" lIns="0" tIns="0" rIns="0" bIns="0" rtlCol="0">
              <a:spAutoFit/>
            </a:bodyPr>
            <a:lstStyle/>
            <a:p>
              <a:pPr algn="ctr" defTabSz="685696">
                <a:lnSpc>
                  <a:spcPct val="90000"/>
                </a:lnSpc>
                <a:spcAft>
                  <a:spcPts val="375"/>
                </a:spcAft>
                <a:defRPr/>
              </a:pPr>
              <a:r>
                <a:rPr lang="en-US" sz="625" dirty="0">
                  <a:solidFill>
                    <a:srgbClr val="FFFFFF"/>
                  </a:solidFill>
                  <a:latin typeface="Amazon Ember"/>
                </a:rPr>
                <a:t>Amazon</a:t>
              </a:r>
              <a:br>
                <a:rPr lang="en-US" sz="625" dirty="0">
                  <a:solidFill>
                    <a:srgbClr val="FFFFFF"/>
                  </a:solidFill>
                  <a:latin typeface="Amazon Ember"/>
                </a:rPr>
              </a:br>
              <a:r>
                <a:rPr lang="en-US" sz="625" dirty="0">
                  <a:solidFill>
                    <a:srgbClr val="FFFFFF"/>
                  </a:solidFill>
                  <a:latin typeface="Amazon Ember"/>
                </a:rPr>
                <a:t>Transcribe</a:t>
              </a:r>
            </a:p>
            <a:p>
              <a:pPr algn="ctr" defTabSz="685696">
                <a:lnSpc>
                  <a:spcPct val="90000"/>
                </a:lnSpc>
                <a:spcAft>
                  <a:spcPts val="1125"/>
                </a:spcAft>
                <a:defRPr/>
              </a:pPr>
              <a:r>
                <a:rPr lang="en-US" sz="375" i="1" dirty="0">
                  <a:solidFill>
                    <a:srgbClr val="FFFFFF"/>
                  </a:solidFill>
                  <a:latin typeface="Amazon Ember"/>
                </a:rPr>
                <a:t>+Medical</a:t>
              </a:r>
              <a:endParaRPr lang="en-US" sz="625" i="1" dirty="0">
                <a:solidFill>
                  <a:srgbClr val="FFFFFF"/>
                </a:solidFill>
                <a:latin typeface="Amazon Ember"/>
              </a:endParaRPr>
            </a:p>
          </p:txBody>
        </p:sp>
      </p:grpSp>
      <p:grpSp>
        <p:nvGrpSpPr>
          <p:cNvPr id="185" name="Group 184">
            <a:extLst>
              <a:ext uri="{FF2B5EF4-FFF2-40B4-BE49-F238E27FC236}">
                <a16:creationId xmlns:a16="http://schemas.microsoft.com/office/drawing/2014/main" id="{83AEBCD0-CB43-4E62-B475-64F598296F3A}"/>
              </a:ext>
            </a:extLst>
          </p:cNvPr>
          <p:cNvGrpSpPr/>
          <p:nvPr/>
        </p:nvGrpSpPr>
        <p:grpSpPr>
          <a:xfrm>
            <a:off x="4836349" y="1884141"/>
            <a:ext cx="296556" cy="491898"/>
            <a:chOff x="4443864" y="1535543"/>
            <a:chExt cx="296556" cy="491898"/>
          </a:xfrm>
        </p:grpSpPr>
        <p:pic>
          <p:nvPicPr>
            <p:cNvPr id="186" name="Graphic 2">
              <a:extLst>
                <a:ext uri="{FF2B5EF4-FFF2-40B4-BE49-F238E27FC236}">
                  <a16:creationId xmlns:a16="http://schemas.microsoft.com/office/drawing/2014/main" id="{B97C2D90-BA53-4D04-B994-736DEB474B0B}"/>
                </a:ext>
              </a:extLst>
            </p:cNvPr>
            <p:cNvPicPr>
              <a:picLocks noChangeAspect="1"/>
            </p:cNvPicPr>
            <p:nvPr/>
          </p:nvPicPr>
          <p:blipFill>
            <a:blip r:embed="rId13" cstate="screen">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4485914" y="1535543"/>
              <a:ext cx="212459" cy="219047"/>
            </a:xfrm>
            <a:prstGeom prst="rect">
              <a:avLst/>
            </a:prstGeom>
            <a:noFill/>
          </p:spPr>
        </p:pic>
        <p:sp>
          <p:nvSpPr>
            <p:cNvPr id="187" name="TextBox 186">
              <a:extLst>
                <a:ext uri="{FF2B5EF4-FFF2-40B4-BE49-F238E27FC236}">
                  <a16:creationId xmlns:a16="http://schemas.microsoft.com/office/drawing/2014/main" id="{AC945ADD-8ED7-41C4-A99C-F24A2340D151}"/>
                </a:ext>
              </a:extLst>
            </p:cNvPr>
            <p:cNvSpPr txBox="1"/>
            <p:nvPr/>
          </p:nvSpPr>
          <p:spPr>
            <a:xfrm>
              <a:off x="4443864" y="1854317"/>
              <a:ext cx="296556" cy="173124"/>
            </a:xfrm>
            <a:prstGeom prst="rect">
              <a:avLst/>
            </a:prstGeom>
          </p:spPr>
          <p:txBody>
            <a:bodyPr wrap="none" lIns="0" tIns="0" rIns="0" bIns="0" rtlCol="0">
              <a:spAutoFit/>
            </a:bodyPr>
            <a:lstStyle/>
            <a:p>
              <a:pPr algn="ctr" defTabSz="685696">
                <a:lnSpc>
                  <a:spcPct val="90000"/>
                </a:lnSpc>
                <a:spcAft>
                  <a:spcPts val="1125"/>
                </a:spcAft>
                <a:defRPr/>
              </a:pPr>
              <a:r>
                <a:rPr lang="en-US" sz="625" dirty="0">
                  <a:solidFill>
                    <a:srgbClr val="FFFFFF"/>
                  </a:solidFill>
                  <a:latin typeface="Amazon Ember"/>
                </a:rPr>
                <a:t>Amazon</a:t>
              </a:r>
              <a:br>
                <a:rPr lang="en-US" sz="625" dirty="0">
                  <a:solidFill>
                    <a:srgbClr val="FFFFFF"/>
                  </a:solidFill>
                  <a:latin typeface="Amazon Ember"/>
                </a:rPr>
              </a:br>
              <a:r>
                <a:rPr lang="en-US" sz="625" dirty="0">
                  <a:solidFill>
                    <a:srgbClr val="FFFFFF"/>
                  </a:solidFill>
                  <a:latin typeface="Amazon Ember"/>
                </a:rPr>
                <a:t>Lex</a:t>
              </a:r>
            </a:p>
          </p:txBody>
        </p:sp>
      </p:grpSp>
      <p:grpSp>
        <p:nvGrpSpPr>
          <p:cNvPr id="188" name="Group 187">
            <a:extLst>
              <a:ext uri="{FF2B5EF4-FFF2-40B4-BE49-F238E27FC236}">
                <a16:creationId xmlns:a16="http://schemas.microsoft.com/office/drawing/2014/main" id="{C9C7688B-4405-4E11-8B95-4239AB97A4B7}"/>
              </a:ext>
            </a:extLst>
          </p:cNvPr>
          <p:cNvGrpSpPr/>
          <p:nvPr/>
        </p:nvGrpSpPr>
        <p:grpSpPr>
          <a:xfrm>
            <a:off x="5613649" y="1888989"/>
            <a:ext cx="413575" cy="487048"/>
            <a:chOff x="5149565" y="1540393"/>
            <a:chExt cx="413575" cy="487048"/>
          </a:xfrm>
        </p:grpSpPr>
        <p:grpSp>
          <p:nvGrpSpPr>
            <p:cNvPr id="189" name="Graphic 109">
              <a:extLst>
                <a:ext uri="{FF2B5EF4-FFF2-40B4-BE49-F238E27FC236}">
                  <a16:creationId xmlns:a16="http://schemas.microsoft.com/office/drawing/2014/main" id="{2EC145E9-7C64-496F-B595-A34239868FF1}"/>
                </a:ext>
              </a:extLst>
            </p:cNvPr>
            <p:cNvGrpSpPr/>
            <p:nvPr/>
          </p:nvGrpSpPr>
          <p:grpSpPr>
            <a:xfrm>
              <a:off x="5253814" y="1540393"/>
              <a:ext cx="205074" cy="209346"/>
              <a:chOff x="10466041" y="1499939"/>
              <a:chExt cx="455168" cy="464651"/>
            </a:xfrm>
            <a:solidFill>
              <a:schemeClr val="tx1"/>
            </a:solidFill>
          </p:grpSpPr>
          <p:sp>
            <p:nvSpPr>
              <p:cNvPr id="191" name="Freeform: Shape 190">
                <a:extLst>
                  <a:ext uri="{FF2B5EF4-FFF2-40B4-BE49-F238E27FC236}">
                    <a16:creationId xmlns:a16="http://schemas.microsoft.com/office/drawing/2014/main" id="{F01FB96D-370F-45E4-A737-1E6B52634077}"/>
                  </a:ext>
                </a:extLst>
              </p:cNvPr>
              <p:cNvSpPr/>
              <p:nvPr/>
            </p:nvSpPr>
            <p:spPr>
              <a:xfrm>
                <a:off x="10558089" y="1598704"/>
                <a:ext cx="265515" cy="265515"/>
              </a:xfrm>
              <a:custGeom>
                <a:avLst/>
                <a:gdLst>
                  <a:gd name="connsiteX0" fmla="*/ 136361 w 265514"/>
                  <a:gd name="connsiteY0" fmla="*/ 272722 h 265514"/>
                  <a:gd name="connsiteX1" fmla="*/ 0 w 265514"/>
                  <a:gd name="connsiteY1" fmla="*/ 136361 h 265514"/>
                  <a:gd name="connsiteX2" fmla="*/ 136361 w 265514"/>
                  <a:gd name="connsiteY2" fmla="*/ 0 h 265514"/>
                  <a:gd name="connsiteX3" fmla="*/ 272722 w 265514"/>
                  <a:gd name="connsiteY3" fmla="*/ 136361 h 265514"/>
                  <a:gd name="connsiteX4" fmla="*/ 136361 w 265514"/>
                  <a:gd name="connsiteY4" fmla="*/ 272722 h 265514"/>
                  <a:gd name="connsiteX5" fmla="*/ 136361 w 265514"/>
                  <a:gd name="connsiteY5" fmla="*/ 18965 h 265514"/>
                  <a:gd name="connsiteX6" fmla="*/ 18965 w 265514"/>
                  <a:gd name="connsiteY6" fmla="*/ 136361 h 265514"/>
                  <a:gd name="connsiteX7" fmla="*/ 136361 w 265514"/>
                  <a:gd name="connsiteY7" fmla="*/ 253756 h 265514"/>
                  <a:gd name="connsiteX8" fmla="*/ 253756 w 265514"/>
                  <a:gd name="connsiteY8" fmla="*/ 136361 h 265514"/>
                  <a:gd name="connsiteX9" fmla="*/ 136361 w 265514"/>
                  <a:gd name="connsiteY9" fmla="*/ 18965 h 265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5514" h="265514">
                    <a:moveTo>
                      <a:pt x="136361" y="272722"/>
                    </a:moveTo>
                    <a:cubicBezTo>
                      <a:pt x="61051" y="272722"/>
                      <a:pt x="0" y="211671"/>
                      <a:pt x="0" y="136361"/>
                    </a:cubicBezTo>
                    <a:cubicBezTo>
                      <a:pt x="0" y="61051"/>
                      <a:pt x="61051" y="0"/>
                      <a:pt x="136361" y="0"/>
                    </a:cubicBezTo>
                    <a:cubicBezTo>
                      <a:pt x="211671" y="0"/>
                      <a:pt x="272722" y="61051"/>
                      <a:pt x="272722" y="136361"/>
                    </a:cubicBezTo>
                    <a:cubicBezTo>
                      <a:pt x="272617" y="211627"/>
                      <a:pt x="211627" y="272617"/>
                      <a:pt x="136361" y="272722"/>
                    </a:cubicBezTo>
                    <a:close/>
                    <a:moveTo>
                      <a:pt x="136361" y="18965"/>
                    </a:moveTo>
                    <a:cubicBezTo>
                      <a:pt x="71525" y="18965"/>
                      <a:pt x="18965" y="71525"/>
                      <a:pt x="18965" y="136361"/>
                    </a:cubicBezTo>
                    <a:cubicBezTo>
                      <a:pt x="18965" y="201196"/>
                      <a:pt x="71525" y="253756"/>
                      <a:pt x="136361" y="253756"/>
                    </a:cubicBezTo>
                    <a:cubicBezTo>
                      <a:pt x="201196" y="253756"/>
                      <a:pt x="253756" y="201196"/>
                      <a:pt x="253756" y="136361"/>
                    </a:cubicBezTo>
                    <a:cubicBezTo>
                      <a:pt x="253652" y="71568"/>
                      <a:pt x="201153" y="19070"/>
                      <a:pt x="136361" y="18965"/>
                    </a:cubicBezTo>
                    <a:close/>
                  </a:path>
                </a:pathLst>
              </a:custGeom>
              <a:grpFill/>
              <a:ln w="9398" cap="flat">
                <a:noFill/>
                <a:prstDash val="solid"/>
                <a:miter/>
              </a:ln>
            </p:spPr>
            <p:txBody>
              <a:bodyPr rtlCol="0" anchor="ctr"/>
              <a:lstStyle/>
              <a:p>
                <a:pPr defTabSz="364299">
                  <a:defRPr/>
                </a:pPr>
                <a:endParaRPr lang="en-US" sz="750" dirty="0">
                  <a:solidFill>
                    <a:srgbClr val="FFFFFF"/>
                  </a:solidFill>
                  <a:latin typeface="Amazon Ember"/>
                </a:endParaRPr>
              </a:p>
            </p:txBody>
          </p:sp>
          <p:sp>
            <p:nvSpPr>
              <p:cNvPr id="192" name="Freeform: Shape 191">
                <a:extLst>
                  <a:ext uri="{FF2B5EF4-FFF2-40B4-BE49-F238E27FC236}">
                    <a16:creationId xmlns:a16="http://schemas.microsoft.com/office/drawing/2014/main" id="{2A1E047E-1B3B-44DA-9289-47C6823C3393}"/>
                  </a:ext>
                </a:extLst>
              </p:cNvPr>
              <p:cNvSpPr/>
              <p:nvPr/>
            </p:nvSpPr>
            <p:spPr>
              <a:xfrm>
                <a:off x="10502426" y="1530050"/>
                <a:ext cx="199136" cy="132757"/>
              </a:xfrm>
              <a:custGeom>
                <a:avLst/>
                <a:gdLst>
                  <a:gd name="connsiteX0" fmla="*/ 17733 w 199136"/>
                  <a:gd name="connsiteY0" fmla="*/ 139490 h 132757"/>
                  <a:gd name="connsiteX1" fmla="*/ 0 w 199136"/>
                  <a:gd name="connsiteY1" fmla="*/ 132757 h 132757"/>
                  <a:gd name="connsiteX2" fmla="*/ 192403 w 199136"/>
                  <a:gd name="connsiteY2" fmla="*/ 0 h 132757"/>
                  <a:gd name="connsiteX3" fmla="*/ 201846 w 199136"/>
                  <a:gd name="connsiteY3" fmla="*/ 9522 h 132757"/>
                  <a:gd name="connsiteX4" fmla="*/ 199041 w 199136"/>
                  <a:gd name="connsiteY4" fmla="*/ 16215 h 132757"/>
                  <a:gd name="connsiteX5" fmla="*/ 167369 w 199136"/>
                  <a:gd name="connsiteY5" fmla="*/ 47887 h 132757"/>
                  <a:gd name="connsiteX6" fmla="*/ 153999 w 199136"/>
                  <a:gd name="connsiteY6" fmla="*/ 34422 h 132757"/>
                  <a:gd name="connsiteX7" fmla="*/ 168317 w 199136"/>
                  <a:gd name="connsiteY7" fmla="*/ 20672 h 132757"/>
                  <a:gd name="connsiteX8" fmla="*/ 17733 w 199136"/>
                  <a:gd name="connsiteY8" fmla="*/ 139490 h 132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9136" h="132757">
                    <a:moveTo>
                      <a:pt x="17733" y="139490"/>
                    </a:moveTo>
                    <a:lnTo>
                      <a:pt x="0" y="132757"/>
                    </a:lnTo>
                    <a:cubicBezTo>
                      <a:pt x="30578" y="53028"/>
                      <a:pt x="107012" y="289"/>
                      <a:pt x="192403" y="0"/>
                    </a:cubicBezTo>
                    <a:cubicBezTo>
                      <a:pt x="197640" y="22"/>
                      <a:pt x="201868" y="4285"/>
                      <a:pt x="201846" y="9522"/>
                    </a:cubicBezTo>
                    <a:cubicBezTo>
                      <a:pt x="201836" y="12037"/>
                      <a:pt x="200827" y="14445"/>
                      <a:pt x="199041" y="16215"/>
                    </a:cubicBezTo>
                    <a:lnTo>
                      <a:pt x="167369" y="47887"/>
                    </a:lnTo>
                    <a:lnTo>
                      <a:pt x="153999" y="34422"/>
                    </a:lnTo>
                    <a:lnTo>
                      <a:pt x="168317" y="20672"/>
                    </a:lnTo>
                    <a:cubicBezTo>
                      <a:pt x="100152" y="29716"/>
                      <a:pt x="42383" y="75298"/>
                      <a:pt x="17733" y="139490"/>
                    </a:cubicBezTo>
                    <a:close/>
                  </a:path>
                </a:pathLst>
              </a:custGeom>
              <a:grpFill/>
              <a:ln w="9398" cap="flat">
                <a:noFill/>
                <a:prstDash val="solid"/>
                <a:miter/>
              </a:ln>
            </p:spPr>
            <p:txBody>
              <a:bodyPr rtlCol="0" anchor="ctr"/>
              <a:lstStyle/>
              <a:p>
                <a:pPr defTabSz="364299">
                  <a:defRPr/>
                </a:pPr>
                <a:endParaRPr lang="en-US" sz="750" dirty="0">
                  <a:solidFill>
                    <a:srgbClr val="FFFFFF"/>
                  </a:solidFill>
                  <a:latin typeface="Amazon Ember"/>
                </a:endParaRPr>
              </a:p>
            </p:txBody>
          </p:sp>
          <p:sp>
            <p:nvSpPr>
              <p:cNvPr id="193" name="Freeform: Shape 192">
                <a:extLst>
                  <a:ext uri="{FF2B5EF4-FFF2-40B4-BE49-F238E27FC236}">
                    <a16:creationId xmlns:a16="http://schemas.microsoft.com/office/drawing/2014/main" id="{222E2EFF-8644-41E7-956C-F5F4144F3730}"/>
                  </a:ext>
                </a:extLst>
              </p:cNvPr>
              <p:cNvSpPr/>
              <p:nvPr/>
            </p:nvSpPr>
            <p:spPr>
              <a:xfrm>
                <a:off x="10761018" y="1543420"/>
                <a:ext cx="132757" cy="199136"/>
              </a:xfrm>
              <a:custGeom>
                <a:avLst/>
                <a:gdLst>
                  <a:gd name="connsiteX0" fmla="*/ 130007 w 132757"/>
                  <a:gd name="connsiteY0" fmla="*/ 201886 h 199136"/>
                  <a:gd name="connsiteX1" fmla="*/ 123275 w 132757"/>
                  <a:gd name="connsiteY1" fmla="*/ 199136 h 199136"/>
                  <a:gd name="connsiteX2" fmla="*/ 91697 w 132757"/>
                  <a:gd name="connsiteY2" fmla="*/ 167938 h 199136"/>
                  <a:gd name="connsiteX3" fmla="*/ 105068 w 132757"/>
                  <a:gd name="connsiteY3" fmla="*/ 154473 h 199136"/>
                  <a:gd name="connsiteX4" fmla="*/ 118913 w 132757"/>
                  <a:gd name="connsiteY4" fmla="*/ 167938 h 199136"/>
                  <a:gd name="connsiteX5" fmla="*/ 0 w 132757"/>
                  <a:gd name="connsiteY5" fmla="*/ 17733 h 199136"/>
                  <a:gd name="connsiteX6" fmla="*/ 6733 w 132757"/>
                  <a:gd name="connsiteY6" fmla="*/ 0 h 199136"/>
                  <a:gd name="connsiteX7" fmla="*/ 139490 w 132757"/>
                  <a:gd name="connsiteY7" fmla="*/ 192403 h 199136"/>
                  <a:gd name="connsiteX8" fmla="*/ 130007 w 132757"/>
                  <a:gd name="connsiteY8" fmla="*/ 201886 h 199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2757" h="199136">
                    <a:moveTo>
                      <a:pt x="130007" y="201886"/>
                    </a:moveTo>
                    <a:cubicBezTo>
                      <a:pt x="127487" y="201901"/>
                      <a:pt x="125064" y="200911"/>
                      <a:pt x="123275" y="199136"/>
                    </a:cubicBezTo>
                    <a:lnTo>
                      <a:pt x="91697" y="167938"/>
                    </a:lnTo>
                    <a:lnTo>
                      <a:pt x="105068" y="154473"/>
                    </a:lnTo>
                    <a:lnTo>
                      <a:pt x="118913" y="167938"/>
                    </a:lnTo>
                    <a:cubicBezTo>
                      <a:pt x="109703" y="99901"/>
                      <a:pt x="64108" y="42308"/>
                      <a:pt x="0" y="17733"/>
                    </a:cubicBezTo>
                    <a:lnTo>
                      <a:pt x="6733" y="0"/>
                    </a:lnTo>
                    <a:cubicBezTo>
                      <a:pt x="86462" y="30578"/>
                      <a:pt x="139201" y="107012"/>
                      <a:pt x="139490" y="192403"/>
                    </a:cubicBezTo>
                    <a:cubicBezTo>
                      <a:pt x="139490" y="197640"/>
                      <a:pt x="135244" y="201886"/>
                      <a:pt x="130007" y="201886"/>
                    </a:cubicBezTo>
                    <a:close/>
                  </a:path>
                </a:pathLst>
              </a:custGeom>
              <a:grpFill/>
              <a:ln w="9398" cap="flat">
                <a:noFill/>
                <a:prstDash val="solid"/>
                <a:miter/>
              </a:ln>
            </p:spPr>
            <p:txBody>
              <a:bodyPr rtlCol="0" anchor="ctr"/>
              <a:lstStyle/>
              <a:p>
                <a:pPr defTabSz="364299">
                  <a:defRPr/>
                </a:pPr>
                <a:endParaRPr lang="en-US" sz="750" dirty="0">
                  <a:solidFill>
                    <a:srgbClr val="FFFFFF"/>
                  </a:solidFill>
                  <a:latin typeface="Amazon Ember"/>
                </a:endParaRPr>
              </a:p>
            </p:txBody>
          </p:sp>
          <p:sp>
            <p:nvSpPr>
              <p:cNvPr id="194" name="Freeform: Shape 193">
                <a:extLst>
                  <a:ext uri="{FF2B5EF4-FFF2-40B4-BE49-F238E27FC236}">
                    <a16:creationId xmlns:a16="http://schemas.microsoft.com/office/drawing/2014/main" id="{1C56BF21-04C5-48A1-AEEF-59828BEBC3DA}"/>
                  </a:ext>
                </a:extLst>
              </p:cNvPr>
              <p:cNvSpPr/>
              <p:nvPr/>
            </p:nvSpPr>
            <p:spPr>
              <a:xfrm>
                <a:off x="10685386" y="1802107"/>
                <a:ext cx="199136" cy="132757"/>
              </a:xfrm>
              <a:custGeom>
                <a:avLst/>
                <a:gdLst>
                  <a:gd name="connsiteX0" fmla="*/ 9443 w 199136"/>
                  <a:gd name="connsiteY0" fmla="*/ 139395 h 132757"/>
                  <a:gd name="connsiteX1" fmla="*/ 0 w 199136"/>
                  <a:gd name="connsiteY1" fmla="*/ 129873 h 132757"/>
                  <a:gd name="connsiteX2" fmla="*/ 2711 w 199136"/>
                  <a:gd name="connsiteY2" fmla="*/ 123275 h 132757"/>
                  <a:gd name="connsiteX3" fmla="*/ 34383 w 199136"/>
                  <a:gd name="connsiteY3" fmla="*/ 91603 h 132757"/>
                  <a:gd name="connsiteX4" fmla="*/ 47753 w 199136"/>
                  <a:gd name="connsiteY4" fmla="*/ 104973 h 132757"/>
                  <a:gd name="connsiteX5" fmla="*/ 33909 w 199136"/>
                  <a:gd name="connsiteY5" fmla="*/ 118818 h 132757"/>
                  <a:gd name="connsiteX6" fmla="*/ 184493 w 199136"/>
                  <a:gd name="connsiteY6" fmla="*/ 0 h 132757"/>
                  <a:gd name="connsiteX7" fmla="*/ 202226 w 199136"/>
                  <a:gd name="connsiteY7" fmla="*/ 6733 h 132757"/>
                  <a:gd name="connsiteX8" fmla="*/ 9443 w 199136"/>
                  <a:gd name="connsiteY8" fmla="*/ 139395 h 132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9136" h="132757">
                    <a:moveTo>
                      <a:pt x="9443" y="139395"/>
                    </a:moveTo>
                    <a:cubicBezTo>
                      <a:pt x="4206" y="139374"/>
                      <a:pt x="-22" y="135110"/>
                      <a:pt x="0" y="129873"/>
                    </a:cubicBezTo>
                    <a:cubicBezTo>
                      <a:pt x="10" y="127405"/>
                      <a:pt x="983" y="125038"/>
                      <a:pt x="2711" y="123275"/>
                    </a:cubicBezTo>
                    <a:lnTo>
                      <a:pt x="34383" y="91603"/>
                    </a:lnTo>
                    <a:lnTo>
                      <a:pt x="47753" y="104973"/>
                    </a:lnTo>
                    <a:lnTo>
                      <a:pt x="33909" y="118818"/>
                    </a:lnTo>
                    <a:cubicBezTo>
                      <a:pt x="102041" y="109696"/>
                      <a:pt x="159774" y="64142"/>
                      <a:pt x="184493" y="0"/>
                    </a:cubicBezTo>
                    <a:lnTo>
                      <a:pt x="202226" y="6733"/>
                    </a:lnTo>
                    <a:cubicBezTo>
                      <a:pt x="171546" y="86536"/>
                      <a:pt x="94941" y="139251"/>
                      <a:pt x="9443" y="139395"/>
                    </a:cubicBezTo>
                    <a:close/>
                  </a:path>
                </a:pathLst>
              </a:custGeom>
              <a:grpFill/>
              <a:ln w="9398" cap="flat">
                <a:noFill/>
                <a:prstDash val="solid"/>
                <a:miter/>
              </a:ln>
            </p:spPr>
            <p:txBody>
              <a:bodyPr rtlCol="0" anchor="ctr"/>
              <a:lstStyle/>
              <a:p>
                <a:pPr defTabSz="364299">
                  <a:defRPr/>
                </a:pPr>
                <a:endParaRPr lang="en-US" sz="750" dirty="0">
                  <a:solidFill>
                    <a:srgbClr val="FFFFFF"/>
                  </a:solidFill>
                  <a:latin typeface="Amazon Ember"/>
                </a:endParaRPr>
              </a:p>
            </p:txBody>
          </p:sp>
          <p:sp>
            <p:nvSpPr>
              <p:cNvPr id="195" name="Freeform: Shape 194">
                <a:extLst>
                  <a:ext uri="{FF2B5EF4-FFF2-40B4-BE49-F238E27FC236}">
                    <a16:creationId xmlns:a16="http://schemas.microsoft.com/office/drawing/2014/main" id="{185B8CA1-048E-4A6E-A506-5FC0DBD0EF50}"/>
                  </a:ext>
                </a:extLst>
              </p:cNvPr>
              <p:cNvSpPr/>
              <p:nvPr/>
            </p:nvSpPr>
            <p:spPr>
              <a:xfrm>
                <a:off x="10489055" y="1726286"/>
                <a:ext cx="132757" cy="199136"/>
              </a:xfrm>
              <a:custGeom>
                <a:avLst/>
                <a:gdLst>
                  <a:gd name="connsiteX0" fmla="*/ 132758 w 132757"/>
                  <a:gd name="connsiteY0" fmla="*/ 201941 h 199136"/>
                  <a:gd name="connsiteX1" fmla="*/ 0 w 132757"/>
                  <a:gd name="connsiteY1" fmla="*/ 9538 h 199136"/>
                  <a:gd name="connsiteX2" fmla="*/ 9428 w 132757"/>
                  <a:gd name="connsiteY2" fmla="*/ 0 h 199136"/>
                  <a:gd name="connsiteX3" fmla="*/ 16216 w 132757"/>
                  <a:gd name="connsiteY3" fmla="*/ 2805 h 199136"/>
                  <a:gd name="connsiteX4" fmla="*/ 47888 w 132757"/>
                  <a:gd name="connsiteY4" fmla="*/ 34477 h 199136"/>
                  <a:gd name="connsiteX5" fmla="*/ 34422 w 132757"/>
                  <a:gd name="connsiteY5" fmla="*/ 47848 h 199136"/>
                  <a:gd name="connsiteX6" fmla="*/ 20483 w 132757"/>
                  <a:gd name="connsiteY6" fmla="*/ 34098 h 199136"/>
                  <a:gd name="connsiteX7" fmla="*/ 139490 w 132757"/>
                  <a:gd name="connsiteY7" fmla="*/ 184209 h 199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2757" h="199136">
                    <a:moveTo>
                      <a:pt x="132758" y="201941"/>
                    </a:moveTo>
                    <a:cubicBezTo>
                      <a:pt x="53028" y="171363"/>
                      <a:pt x="289" y="94929"/>
                      <a:pt x="0" y="9538"/>
                    </a:cubicBezTo>
                    <a:cubicBezTo>
                      <a:pt x="-30" y="4301"/>
                      <a:pt x="4190" y="31"/>
                      <a:pt x="9428" y="0"/>
                    </a:cubicBezTo>
                    <a:cubicBezTo>
                      <a:pt x="11975" y="-15"/>
                      <a:pt x="14422" y="996"/>
                      <a:pt x="16216" y="2805"/>
                    </a:cubicBezTo>
                    <a:lnTo>
                      <a:pt x="47888" y="34477"/>
                    </a:lnTo>
                    <a:lnTo>
                      <a:pt x="34422" y="47848"/>
                    </a:lnTo>
                    <a:lnTo>
                      <a:pt x="20483" y="34098"/>
                    </a:lnTo>
                    <a:cubicBezTo>
                      <a:pt x="29762" y="102113"/>
                      <a:pt x="75385" y="159659"/>
                      <a:pt x="139490" y="184209"/>
                    </a:cubicBezTo>
                    <a:close/>
                  </a:path>
                </a:pathLst>
              </a:custGeom>
              <a:grpFill/>
              <a:ln w="9398" cap="flat">
                <a:noFill/>
                <a:prstDash val="solid"/>
                <a:miter/>
              </a:ln>
            </p:spPr>
            <p:txBody>
              <a:bodyPr rtlCol="0" anchor="ctr"/>
              <a:lstStyle/>
              <a:p>
                <a:pPr defTabSz="364299">
                  <a:defRPr/>
                </a:pPr>
                <a:endParaRPr lang="en-US" sz="750" dirty="0">
                  <a:solidFill>
                    <a:srgbClr val="FFFFFF"/>
                  </a:solidFill>
                  <a:latin typeface="Amazon Ember"/>
                </a:endParaRPr>
              </a:p>
            </p:txBody>
          </p:sp>
          <p:sp>
            <p:nvSpPr>
              <p:cNvPr id="196" name="Freeform: Shape 195">
                <a:extLst>
                  <a:ext uri="{FF2B5EF4-FFF2-40B4-BE49-F238E27FC236}">
                    <a16:creationId xmlns:a16="http://schemas.microsoft.com/office/drawing/2014/main" id="{FBFEAACD-CD38-4030-A953-44CD6531CE5D}"/>
                  </a:ext>
                </a:extLst>
              </p:cNvPr>
              <p:cNvSpPr/>
              <p:nvPr/>
            </p:nvSpPr>
            <p:spPr>
              <a:xfrm>
                <a:off x="10466041" y="1731766"/>
                <a:ext cx="37931" cy="47413"/>
              </a:xfrm>
              <a:custGeom>
                <a:avLst/>
                <a:gdLst>
                  <a:gd name="connsiteX0" fmla="*/ 0 w 37930"/>
                  <a:gd name="connsiteY0" fmla="*/ 38708 h 47413"/>
                  <a:gd name="connsiteX1" fmla="*/ 23767 w 37930"/>
                  <a:gd name="connsiteY1" fmla="*/ 0 h 47413"/>
                  <a:gd name="connsiteX2" fmla="*/ 39929 w 37930"/>
                  <a:gd name="connsiteY2" fmla="*/ 9923 h 47413"/>
                  <a:gd name="connsiteX3" fmla="*/ 16162 w 37930"/>
                  <a:gd name="connsiteY3" fmla="*/ 48631 h 47413"/>
                </a:gdLst>
                <a:ahLst/>
                <a:cxnLst>
                  <a:cxn ang="0">
                    <a:pos x="connsiteX0" y="connsiteY0"/>
                  </a:cxn>
                  <a:cxn ang="0">
                    <a:pos x="connsiteX1" y="connsiteY1"/>
                  </a:cxn>
                  <a:cxn ang="0">
                    <a:pos x="connsiteX2" y="connsiteY2"/>
                  </a:cxn>
                  <a:cxn ang="0">
                    <a:pos x="connsiteX3" y="connsiteY3"/>
                  </a:cxn>
                </a:cxnLst>
                <a:rect l="l" t="t" r="r" b="b"/>
                <a:pathLst>
                  <a:path w="37930" h="47413">
                    <a:moveTo>
                      <a:pt x="0" y="38708"/>
                    </a:moveTo>
                    <a:lnTo>
                      <a:pt x="23767" y="0"/>
                    </a:lnTo>
                    <a:lnTo>
                      <a:pt x="39929" y="9923"/>
                    </a:lnTo>
                    <a:lnTo>
                      <a:pt x="16162" y="48631"/>
                    </a:lnTo>
                    <a:close/>
                  </a:path>
                </a:pathLst>
              </a:custGeom>
              <a:grpFill/>
              <a:ln w="9398" cap="flat">
                <a:noFill/>
                <a:prstDash val="solid"/>
                <a:miter/>
              </a:ln>
            </p:spPr>
            <p:txBody>
              <a:bodyPr rtlCol="0" anchor="ctr"/>
              <a:lstStyle/>
              <a:p>
                <a:pPr defTabSz="364299">
                  <a:defRPr/>
                </a:pPr>
                <a:endParaRPr lang="en-US" sz="750" dirty="0">
                  <a:solidFill>
                    <a:srgbClr val="FFFFFF"/>
                  </a:solidFill>
                  <a:latin typeface="Amazon Ember"/>
                </a:endParaRPr>
              </a:p>
            </p:txBody>
          </p:sp>
          <p:sp>
            <p:nvSpPr>
              <p:cNvPr id="197" name="Freeform: Shape 196">
                <a:extLst>
                  <a:ext uri="{FF2B5EF4-FFF2-40B4-BE49-F238E27FC236}">
                    <a16:creationId xmlns:a16="http://schemas.microsoft.com/office/drawing/2014/main" id="{4341B35E-778E-450D-A155-9AF341BDE564}"/>
                  </a:ext>
                </a:extLst>
              </p:cNvPr>
              <p:cNvSpPr/>
              <p:nvPr/>
            </p:nvSpPr>
            <p:spPr>
              <a:xfrm>
                <a:off x="10882950" y="1692938"/>
                <a:ext cx="37931" cy="47413"/>
              </a:xfrm>
              <a:custGeom>
                <a:avLst/>
                <a:gdLst>
                  <a:gd name="connsiteX0" fmla="*/ 0 w 37930"/>
                  <a:gd name="connsiteY0" fmla="*/ 38704 h 47413"/>
                  <a:gd name="connsiteX1" fmla="*/ 23773 w 37930"/>
                  <a:gd name="connsiteY1" fmla="*/ 0 h 47413"/>
                  <a:gd name="connsiteX2" fmla="*/ 39934 w 37930"/>
                  <a:gd name="connsiteY2" fmla="*/ 9926 h 47413"/>
                  <a:gd name="connsiteX3" fmla="*/ 16160 w 37930"/>
                  <a:gd name="connsiteY3" fmla="*/ 48630 h 47413"/>
                </a:gdLst>
                <a:ahLst/>
                <a:cxnLst>
                  <a:cxn ang="0">
                    <a:pos x="connsiteX0" y="connsiteY0"/>
                  </a:cxn>
                  <a:cxn ang="0">
                    <a:pos x="connsiteX1" y="connsiteY1"/>
                  </a:cxn>
                  <a:cxn ang="0">
                    <a:pos x="connsiteX2" y="connsiteY2"/>
                  </a:cxn>
                  <a:cxn ang="0">
                    <a:pos x="connsiteX3" y="connsiteY3"/>
                  </a:cxn>
                </a:cxnLst>
                <a:rect l="l" t="t" r="r" b="b"/>
                <a:pathLst>
                  <a:path w="37930" h="47413">
                    <a:moveTo>
                      <a:pt x="0" y="38704"/>
                    </a:moveTo>
                    <a:lnTo>
                      <a:pt x="23773" y="0"/>
                    </a:lnTo>
                    <a:lnTo>
                      <a:pt x="39934" y="9926"/>
                    </a:lnTo>
                    <a:lnTo>
                      <a:pt x="16160" y="48630"/>
                    </a:lnTo>
                    <a:close/>
                  </a:path>
                </a:pathLst>
              </a:custGeom>
              <a:grpFill/>
              <a:ln w="9398" cap="flat">
                <a:noFill/>
                <a:prstDash val="solid"/>
                <a:miter/>
              </a:ln>
            </p:spPr>
            <p:txBody>
              <a:bodyPr rtlCol="0" anchor="ctr"/>
              <a:lstStyle/>
              <a:p>
                <a:pPr defTabSz="364299">
                  <a:defRPr/>
                </a:pPr>
                <a:endParaRPr lang="en-US" sz="750" dirty="0">
                  <a:solidFill>
                    <a:srgbClr val="FFFFFF"/>
                  </a:solidFill>
                  <a:latin typeface="Amazon Ember"/>
                </a:endParaRPr>
              </a:p>
            </p:txBody>
          </p:sp>
          <p:sp>
            <p:nvSpPr>
              <p:cNvPr id="198" name="Freeform: Shape 197">
                <a:extLst>
                  <a:ext uri="{FF2B5EF4-FFF2-40B4-BE49-F238E27FC236}">
                    <a16:creationId xmlns:a16="http://schemas.microsoft.com/office/drawing/2014/main" id="{42C3DC46-A963-4E79-8594-914ED86AD0B6}"/>
                  </a:ext>
                </a:extLst>
              </p:cNvPr>
              <p:cNvSpPr/>
              <p:nvPr/>
            </p:nvSpPr>
            <p:spPr>
              <a:xfrm>
                <a:off x="10655089" y="1499939"/>
                <a:ext cx="37931" cy="37931"/>
              </a:xfrm>
              <a:custGeom>
                <a:avLst/>
                <a:gdLst>
                  <a:gd name="connsiteX0" fmla="*/ 0 w 37930"/>
                  <a:gd name="connsiteY0" fmla="*/ 13727 h 37930"/>
                  <a:gd name="connsiteX1" fmla="*/ 13086 w 37930"/>
                  <a:gd name="connsiteY1" fmla="*/ 0 h 37930"/>
                  <a:gd name="connsiteX2" fmla="*/ 45963 w 37930"/>
                  <a:gd name="connsiteY2" fmla="*/ 31341 h 37930"/>
                  <a:gd name="connsiteX3" fmla="*/ 32877 w 37930"/>
                  <a:gd name="connsiteY3" fmla="*/ 45068 h 37930"/>
                </a:gdLst>
                <a:ahLst/>
                <a:cxnLst>
                  <a:cxn ang="0">
                    <a:pos x="connsiteX0" y="connsiteY0"/>
                  </a:cxn>
                  <a:cxn ang="0">
                    <a:pos x="connsiteX1" y="connsiteY1"/>
                  </a:cxn>
                  <a:cxn ang="0">
                    <a:pos x="connsiteX2" y="connsiteY2"/>
                  </a:cxn>
                  <a:cxn ang="0">
                    <a:pos x="connsiteX3" y="connsiteY3"/>
                  </a:cxn>
                </a:cxnLst>
                <a:rect l="l" t="t" r="r" b="b"/>
                <a:pathLst>
                  <a:path w="37930" h="37930">
                    <a:moveTo>
                      <a:pt x="0" y="13727"/>
                    </a:moveTo>
                    <a:lnTo>
                      <a:pt x="13086" y="0"/>
                    </a:lnTo>
                    <a:lnTo>
                      <a:pt x="45963" y="31341"/>
                    </a:lnTo>
                    <a:lnTo>
                      <a:pt x="32877" y="45068"/>
                    </a:lnTo>
                    <a:close/>
                  </a:path>
                </a:pathLst>
              </a:custGeom>
              <a:grpFill/>
              <a:ln w="9398" cap="flat">
                <a:noFill/>
                <a:prstDash val="solid"/>
                <a:miter/>
              </a:ln>
            </p:spPr>
            <p:txBody>
              <a:bodyPr rtlCol="0" anchor="ctr"/>
              <a:lstStyle/>
              <a:p>
                <a:pPr defTabSz="364299">
                  <a:defRPr/>
                </a:pPr>
                <a:endParaRPr lang="en-US" sz="750" dirty="0">
                  <a:solidFill>
                    <a:srgbClr val="FFFFFF"/>
                  </a:solidFill>
                  <a:latin typeface="Amazon Ember"/>
                </a:endParaRPr>
              </a:p>
            </p:txBody>
          </p:sp>
          <p:sp>
            <p:nvSpPr>
              <p:cNvPr id="199" name="Freeform: Shape 198">
                <a:extLst>
                  <a:ext uri="{FF2B5EF4-FFF2-40B4-BE49-F238E27FC236}">
                    <a16:creationId xmlns:a16="http://schemas.microsoft.com/office/drawing/2014/main" id="{B666CB32-E5FB-435B-AC3D-0B5CCFDEC208}"/>
                  </a:ext>
                </a:extLst>
              </p:cNvPr>
              <p:cNvSpPr/>
              <p:nvPr/>
            </p:nvSpPr>
            <p:spPr>
              <a:xfrm>
                <a:off x="10688259" y="1925171"/>
                <a:ext cx="37931" cy="37931"/>
              </a:xfrm>
              <a:custGeom>
                <a:avLst/>
                <a:gdLst>
                  <a:gd name="connsiteX0" fmla="*/ 0 w 37930"/>
                  <a:gd name="connsiteY0" fmla="*/ 13727 h 37930"/>
                  <a:gd name="connsiteX1" fmla="*/ 13086 w 37930"/>
                  <a:gd name="connsiteY1" fmla="*/ 0 h 37930"/>
                  <a:gd name="connsiteX2" fmla="*/ 45963 w 37930"/>
                  <a:gd name="connsiteY2" fmla="*/ 31341 h 37930"/>
                  <a:gd name="connsiteX3" fmla="*/ 32877 w 37930"/>
                  <a:gd name="connsiteY3" fmla="*/ 45068 h 37930"/>
                </a:gdLst>
                <a:ahLst/>
                <a:cxnLst>
                  <a:cxn ang="0">
                    <a:pos x="connsiteX0" y="connsiteY0"/>
                  </a:cxn>
                  <a:cxn ang="0">
                    <a:pos x="connsiteX1" y="connsiteY1"/>
                  </a:cxn>
                  <a:cxn ang="0">
                    <a:pos x="connsiteX2" y="connsiteY2"/>
                  </a:cxn>
                  <a:cxn ang="0">
                    <a:pos x="connsiteX3" y="connsiteY3"/>
                  </a:cxn>
                </a:cxnLst>
                <a:rect l="l" t="t" r="r" b="b"/>
                <a:pathLst>
                  <a:path w="37930" h="37930">
                    <a:moveTo>
                      <a:pt x="0" y="13727"/>
                    </a:moveTo>
                    <a:lnTo>
                      <a:pt x="13086" y="0"/>
                    </a:lnTo>
                    <a:lnTo>
                      <a:pt x="45963" y="31341"/>
                    </a:lnTo>
                    <a:lnTo>
                      <a:pt x="32877" y="45068"/>
                    </a:lnTo>
                    <a:close/>
                  </a:path>
                </a:pathLst>
              </a:custGeom>
              <a:grpFill/>
              <a:ln w="9398" cap="flat">
                <a:noFill/>
                <a:prstDash val="solid"/>
                <a:miter/>
              </a:ln>
            </p:spPr>
            <p:txBody>
              <a:bodyPr rtlCol="0" anchor="ctr"/>
              <a:lstStyle/>
              <a:p>
                <a:pPr defTabSz="364299">
                  <a:defRPr/>
                </a:pPr>
                <a:endParaRPr lang="en-US" sz="750" dirty="0">
                  <a:solidFill>
                    <a:srgbClr val="FFFFFF"/>
                  </a:solidFill>
                  <a:latin typeface="Amazon Ember"/>
                </a:endParaRPr>
              </a:p>
            </p:txBody>
          </p:sp>
          <p:sp>
            <p:nvSpPr>
              <p:cNvPr id="200" name="Freeform: Shape 199">
                <a:extLst>
                  <a:ext uri="{FF2B5EF4-FFF2-40B4-BE49-F238E27FC236}">
                    <a16:creationId xmlns:a16="http://schemas.microsoft.com/office/drawing/2014/main" id="{A7FBC7BF-6553-4264-84CF-2AC8A178654D}"/>
                  </a:ext>
                </a:extLst>
              </p:cNvPr>
              <p:cNvSpPr/>
              <p:nvPr/>
            </p:nvSpPr>
            <p:spPr>
              <a:xfrm>
                <a:off x="10648269" y="1643937"/>
                <a:ext cx="85344" cy="85344"/>
              </a:xfrm>
              <a:custGeom>
                <a:avLst/>
                <a:gdLst>
                  <a:gd name="connsiteX0" fmla="*/ 45706 w 85344"/>
                  <a:gd name="connsiteY0" fmla="*/ 91223 h 85344"/>
                  <a:gd name="connsiteX1" fmla="*/ 0 w 85344"/>
                  <a:gd name="connsiteY1" fmla="*/ 45706 h 85344"/>
                  <a:gd name="connsiteX2" fmla="*/ 45517 w 85344"/>
                  <a:gd name="connsiteY2" fmla="*/ 0 h 85344"/>
                  <a:gd name="connsiteX3" fmla="*/ 91223 w 85344"/>
                  <a:gd name="connsiteY3" fmla="*/ 45517 h 85344"/>
                  <a:gd name="connsiteX4" fmla="*/ 91223 w 85344"/>
                  <a:gd name="connsiteY4" fmla="*/ 45612 h 85344"/>
                  <a:gd name="connsiteX5" fmla="*/ 45706 w 85344"/>
                  <a:gd name="connsiteY5" fmla="*/ 91223 h 85344"/>
                  <a:gd name="connsiteX6" fmla="*/ 45706 w 85344"/>
                  <a:gd name="connsiteY6" fmla="*/ 19060 h 85344"/>
                  <a:gd name="connsiteX7" fmla="*/ 18966 w 85344"/>
                  <a:gd name="connsiteY7" fmla="*/ 45612 h 85344"/>
                  <a:gd name="connsiteX8" fmla="*/ 45517 w 85344"/>
                  <a:gd name="connsiteY8" fmla="*/ 72352 h 85344"/>
                  <a:gd name="connsiteX9" fmla="*/ 72258 w 85344"/>
                  <a:gd name="connsiteY9" fmla="*/ 45801 h 85344"/>
                  <a:gd name="connsiteX10" fmla="*/ 72258 w 85344"/>
                  <a:gd name="connsiteY10" fmla="*/ 45612 h 85344"/>
                  <a:gd name="connsiteX11" fmla="*/ 45706 w 85344"/>
                  <a:gd name="connsiteY11" fmla="*/ 19060 h 85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5344" h="85344">
                    <a:moveTo>
                      <a:pt x="45706" y="91223"/>
                    </a:moveTo>
                    <a:cubicBezTo>
                      <a:pt x="20516" y="91276"/>
                      <a:pt x="52" y="70897"/>
                      <a:pt x="0" y="45706"/>
                    </a:cubicBezTo>
                    <a:cubicBezTo>
                      <a:pt x="-52" y="20516"/>
                      <a:pt x="20326" y="52"/>
                      <a:pt x="45517" y="0"/>
                    </a:cubicBezTo>
                    <a:cubicBezTo>
                      <a:pt x="70707" y="-52"/>
                      <a:pt x="91171" y="20326"/>
                      <a:pt x="91223" y="45517"/>
                    </a:cubicBezTo>
                    <a:cubicBezTo>
                      <a:pt x="91223" y="45548"/>
                      <a:pt x="91223" y="45580"/>
                      <a:pt x="91223" y="45612"/>
                    </a:cubicBezTo>
                    <a:cubicBezTo>
                      <a:pt x="91171" y="70744"/>
                      <a:pt x="70838" y="91119"/>
                      <a:pt x="45706" y="91223"/>
                    </a:cubicBezTo>
                    <a:close/>
                    <a:moveTo>
                      <a:pt x="45706" y="19060"/>
                    </a:moveTo>
                    <a:cubicBezTo>
                      <a:pt x="30990" y="19008"/>
                      <a:pt x="19018" y="30895"/>
                      <a:pt x="18966" y="45612"/>
                    </a:cubicBezTo>
                    <a:cubicBezTo>
                      <a:pt x="18913" y="60328"/>
                      <a:pt x="30801" y="72300"/>
                      <a:pt x="45517" y="72352"/>
                    </a:cubicBezTo>
                    <a:cubicBezTo>
                      <a:pt x="60233" y="72405"/>
                      <a:pt x="72206" y="60517"/>
                      <a:pt x="72258" y="45801"/>
                    </a:cubicBezTo>
                    <a:cubicBezTo>
                      <a:pt x="72258" y="45738"/>
                      <a:pt x="72258" y="45675"/>
                      <a:pt x="72258" y="45612"/>
                    </a:cubicBezTo>
                    <a:cubicBezTo>
                      <a:pt x="72206" y="30969"/>
                      <a:pt x="60349" y="19112"/>
                      <a:pt x="45706" y="19060"/>
                    </a:cubicBezTo>
                    <a:close/>
                  </a:path>
                </a:pathLst>
              </a:custGeom>
              <a:grpFill/>
              <a:ln w="9398" cap="flat">
                <a:noFill/>
                <a:prstDash val="solid"/>
                <a:miter/>
              </a:ln>
            </p:spPr>
            <p:txBody>
              <a:bodyPr rtlCol="0" anchor="ctr"/>
              <a:lstStyle/>
              <a:p>
                <a:pPr defTabSz="364299">
                  <a:defRPr/>
                </a:pPr>
                <a:endParaRPr lang="en-US" sz="750" dirty="0">
                  <a:solidFill>
                    <a:srgbClr val="FFFFFF"/>
                  </a:solidFill>
                  <a:latin typeface="Amazon Ember"/>
                </a:endParaRPr>
              </a:p>
            </p:txBody>
          </p:sp>
          <p:sp>
            <p:nvSpPr>
              <p:cNvPr id="201" name="Freeform: Shape 200">
                <a:extLst>
                  <a:ext uri="{FF2B5EF4-FFF2-40B4-BE49-F238E27FC236}">
                    <a16:creationId xmlns:a16="http://schemas.microsoft.com/office/drawing/2014/main" id="{8E9A2C40-73DC-4ADC-82E3-02529A0716A3}"/>
                  </a:ext>
                </a:extLst>
              </p:cNvPr>
              <p:cNvSpPr/>
              <p:nvPr/>
            </p:nvSpPr>
            <p:spPr>
              <a:xfrm>
                <a:off x="10621053" y="1718279"/>
                <a:ext cx="142240" cy="75861"/>
              </a:xfrm>
              <a:custGeom>
                <a:avLst/>
                <a:gdLst>
                  <a:gd name="connsiteX0" fmla="*/ 136362 w 142240"/>
                  <a:gd name="connsiteY0" fmla="*/ 84777 h 75861"/>
                  <a:gd name="connsiteX1" fmla="*/ 9484 w 142240"/>
                  <a:gd name="connsiteY1" fmla="*/ 84777 h 75861"/>
                  <a:gd name="connsiteX2" fmla="*/ 1 w 142240"/>
                  <a:gd name="connsiteY2" fmla="*/ 75294 h 75861"/>
                  <a:gd name="connsiteX3" fmla="*/ 35466 w 142240"/>
                  <a:gd name="connsiteY3" fmla="*/ 10717 h 75861"/>
                  <a:gd name="connsiteX4" fmla="*/ 73397 w 142240"/>
                  <a:gd name="connsiteY4" fmla="*/ 2 h 75861"/>
                  <a:gd name="connsiteX5" fmla="*/ 146318 w 142240"/>
                  <a:gd name="connsiteY5" fmla="*/ 75294 h 75861"/>
                  <a:gd name="connsiteX6" fmla="*/ 136848 w 142240"/>
                  <a:gd name="connsiteY6" fmla="*/ 84789 h 75861"/>
                  <a:gd name="connsiteX7" fmla="*/ 136362 w 142240"/>
                  <a:gd name="connsiteY7" fmla="*/ 84777 h 75861"/>
                  <a:gd name="connsiteX8" fmla="*/ 19725 w 142240"/>
                  <a:gd name="connsiteY8" fmla="*/ 65811 h 75861"/>
                  <a:gd name="connsiteX9" fmla="*/ 126120 w 142240"/>
                  <a:gd name="connsiteY9" fmla="*/ 65811 h 75861"/>
                  <a:gd name="connsiteX10" fmla="*/ 72923 w 142240"/>
                  <a:gd name="connsiteY10" fmla="*/ 18967 h 75861"/>
                  <a:gd name="connsiteX11" fmla="*/ 45423 w 142240"/>
                  <a:gd name="connsiteY11" fmla="*/ 26838 h 75861"/>
                  <a:gd name="connsiteX12" fmla="*/ 19725 w 142240"/>
                  <a:gd name="connsiteY12" fmla="*/ 65812 h 75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2240" h="75861">
                    <a:moveTo>
                      <a:pt x="136362" y="84777"/>
                    </a:moveTo>
                    <a:lnTo>
                      <a:pt x="9484" y="84777"/>
                    </a:lnTo>
                    <a:cubicBezTo>
                      <a:pt x="4246" y="84777"/>
                      <a:pt x="1" y="80531"/>
                      <a:pt x="1" y="75294"/>
                    </a:cubicBezTo>
                    <a:cubicBezTo>
                      <a:pt x="-125" y="49088"/>
                      <a:pt x="13284" y="24672"/>
                      <a:pt x="35466" y="10717"/>
                    </a:cubicBezTo>
                    <a:cubicBezTo>
                      <a:pt x="46839" y="3624"/>
                      <a:pt x="59993" y="-92"/>
                      <a:pt x="73397" y="2"/>
                    </a:cubicBezTo>
                    <a:cubicBezTo>
                      <a:pt x="114293" y="729"/>
                      <a:pt x="146900" y="34395"/>
                      <a:pt x="146318" y="75294"/>
                    </a:cubicBezTo>
                    <a:cubicBezTo>
                      <a:pt x="146325" y="80531"/>
                      <a:pt x="142085" y="84782"/>
                      <a:pt x="136848" y="84789"/>
                    </a:cubicBezTo>
                    <a:cubicBezTo>
                      <a:pt x="136686" y="84789"/>
                      <a:pt x="136524" y="84785"/>
                      <a:pt x="136362" y="84777"/>
                    </a:cubicBezTo>
                    <a:close/>
                    <a:moveTo>
                      <a:pt x="19725" y="65811"/>
                    </a:moveTo>
                    <a:lnTo>
                      <a:pt x="126120" y="65811"/>
                    </a:lnTo>
                    <a:cubicBezTo>
                      <a:pt x="122229" y="39289"/>
                      <a:pt x="99725" y="19472"/>
                      <a:pt x="72923" y="18967"/>
                    </a:cubicBezTo>
                    <a:cubicBezTo>
                      <a:pt x="63203" y="18987"/>
                      <a:pt x="53681" y="21712"/>
                      <a:pt x="45423" y="26838"/>
                    </a:cubicBezTo>
                    <a:cubicBezTo>
                      <a:pt x="31676" y="35555"/>
                      <a:pt x="22321" y="49742"/>
                      <a:pt x="19725" y="65812"/>
                    </a:cubicBezTo>
                    <a:close/>
                  </a:path>
                </a:pathLst>
              </a:custGeom>
              <a:grpFill/>
              <a:ln w="9398" cap="flat">
                <a:noFill/>
                <a:prstDash val="solid"/>
                <a:miter/>
              </a:ln>
            </p:spPr>
            <p:txBody>
              <a:bodyPr rtlCol="0" anchor="ctr"/>
              <a:lstStyle/>
              <a:p>
                <a:pPr defTabSz="364299">
                  <a:defRPr/>
                </a:pPr>
                <a:endParaRPr lang="en-US" sz="750" dirty="0">
                  <a:solidFill>
                    <a:srgbClr val="FFFFFF"/>
                  </a:solidFill>
                  <a:latin typeface="Amazon Ember"/>
                </a:endParaRPr>
              </a:p>
            </p:txBody>
          </p:sp>
        </p:grpSp>
        <p:sp>
          <p:nvSpPr>
            <p:cNvPr id="190" name="TextBox 189">
              <a:extLst>
                <a:ext uri="{FF2B5EF4-FFF2-40B4-BE49-F238E27FC236}">
                  <a16:creationId xmlns:a16="http://schemas.microsoft.com/office/drawing/2014/main" id="{2A5010E6-1478-4060-8E19-762143ED1315}"/>
                </a:ext>
              </a:extLst>
            </p:cNvPr>
            <p:cNvSpPr txBox="1"/>
            <p:nvPr/>
          </p:nvSpPr>
          <p:spPr>
            <a:xfrm>
              <a:off x="5149565" y="1854317"/>
              <a:ext cx="413575" cy="173124"/>
            </a:xfrm>
            <a:prstGeom prst="rect">
              <a:avLst/>
            </a:prstGeom>
          </p:spPr>
          <p:txBody>
            <a:bodyPr wrap="none" lIns="0" tIns="0" rIns="0" bIns="0" rtlCol="0">
              <a:spAutoFit/>
            </a:bodyPr>
            <a:lstStyle/>
            <a:p>
              <a:pPr algn="ctr" defTabSz="685696">
                <a:lnSpc>
                  <a:spcPct val="90000"/>
                </a:lnSpc>
                <a:spcAft>
                  <a:spcPts val="1125"/>
                </a:spcAft>
                <a:defRPr/>
              </a:pPr>
              <a:r>
                <a:rPr lang="en-US" sz="625" dirty="0">
                  <a:solidFill>
                    <a:srgbClr val="FFFFFF"/>
                  </a:solidFill>
                  <a:latin typeface="Amazon Ember"/>
                </a:rPr>
                <a:t>Amazon</a:t>
              </a:r>
              <a:br>
                <a:rPr lang="en-US" sz="625" dirty="0">
                  <a:solidFill>
                    <a:srgbClr val="FFFFFF"/>
                  </a:solidFill>
                  <a:latin typeface="Amazon Ember"/>
                </a:rPr>
              </a:br>
              <a:r>
                <a:rPr lang="en-US" sz="625" dirty="0">
                  <a:solidFill>
                    <a:srgbClr val="FFFFFF"/>
                  </a:solidFill>
                  <a:latin typeface="Amazon Ember"/>
                </a:rPr>
                <a:t>Personalize</a:t>
              </a:r>
            </a:p>
          </p:txBody>
        </p:sp>
      </p:grpSp>
      <p:grpSp>
        <p:nvGrpSpPr>
          <p:cNvPr id="202" name="Group 201">
            <a:extLst>
              <a:ext uri="{FF2B5EF4-FFF2-40B4-BE49-F238E27FC236}">
                <a16:creationId xmlns:a16="http://schemas.microsoft.com/office/drawing/2014/main" id="{1546E0AF-BCB7-4495-8160-4B4995E0D408}"/>
              </a:ext>
            </a:extLst>
          </p:cNvPr>
          <p:cNvGrpSpPr/>
          <p:nvPr/>
        </p:nvGrpSpPr>
        <p:grpSpPr>
          <a:xfrm>
            <a:off x="6523565" y="1916744"/>
            <a:ext cx="304572" cy="459293"/>
            <a:chOff x="6009454" y="1568148"/>
            <a:chExt cx="304569" cy="459293"/>
          </a:xfrm>
        </p:grpSpPr>
        <p:grpSp>
          <p:nvGrpSpPr>
            <p:cNvPr id="203" name="Graphic 108">
              <a:extLst>
                <a:ext uri="{FF2B5EF4-FFF2-40B4-BE49-F238E27FC236}">
                  <a16:creationId xmlns:a16="http://schemas.microsoft.com/office/drawing/2014/main" id="{5B1A7CAA-732A-4D41-9D40-622E7EC89A1A}"/>
                </a:ext>
              </a:extLst>
            </p:cNvPr>
            <p:cNvGrpSpPr/>
            <p:nvPr/>
          </p:nvGrpSpPr>
          <p:grpSpPr>
            <a:xfrm>
              <a:off x="6079576" y="1568148"/>
              <a:ext cx="164324" cy="153836"/>
              <a:chOff x="9432622" y="1721240"/>
              <a:chExt cx="445685" cy="417237"/>
            </a:xfrm>
            <a:solidFill>
              <a:schemeClr val="tx1"/>
            </a:solidFill>
          </p:grpSpPr>
          <p:sp>
            <p:nvSpPr>
              <p:cNvPr id="205" name="Freeform: Shape 204">
                <a:extLst>
                  <a:ext uri="{FF2B5EF4-FFF2-40B4-BE49-F238E27FC236}">
                    <a16:creationId xmlns:a16="http://schemas.microsoft.com/office/drawing/2014/main" id="{9B5D94F0-2BA2-4519-8A38-5D10D4C3A3BC}"/>
                  </a:ext>
                </a:extLst>
              </p:cNvPr>
              <p:cNvSpPr/>
              <p:nvPr/>
            </p:nvSpPr>
            <p:spPr>
              <a:xfrm>
                <a:off x="9787653" y="1821566"/>
                <a:ext cx="56896" cy="312928"/>
              </a:xfrm>
              <a:custGeom>
                <a:avLst/>
                <a:gdLst>
                  <a:gd name="connsiteX0" fmla="*/ 65715 w 56896"/>
                  <a:gd name="connsiteY0" fmla="*/ 317480 h 312928"/>
                  <a:gd name="connsiteX1" fmla="*/ 0 w 56896"/>
                  <a:gd name="connsiteY1" fmla="*/ 317480 h 312928"/>
                  <a:gd name="connsiteX2" fmla="*/ 0 w 56896"/>
                  <a:gd name="connsiteY2" fmla="*/ 298514 h 312928"/>
                  <a:gd name="connsiteX3" fmla="*/ 46750 w 56896"/>
                  <a:gd name="connsiteY3" fmla="*/ 298514 h 312928"/>
                  <a:gd name="connsiteX4" fmla="*/ 46750 w 56896"/>
                  <a:gd name="connsiteY4" fmla="*/ 0 h 312928"/>
                  <a:gd name="connsiteX5" fmla="*/ 65715 w 56896"/>
                  <a:gd name="connsiteY5" fmla="*/ 0 h 312928"/>
                  <a:gd name="connsiteX6" fmla="*/ 65715 w 56896"/>
                  <a:gd name="connsiteY6" fmla="*/ 317480 h 312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896" h="312928">
                    <a:moveTo>
                      <a:pt x="65715" y="317480"/>
                    </a:moveTo>
                    <a:lnTo>
                      <a:pt x="0" y="317480"/>
                    </a:lnTo>
                    <a:lnTo>
                      <a:pt x="0" y="298514"/>
                    </a:lnTo>
                    <a:lnTo>
                      <a:pt x="46750" y="298514"/>
                    </a:lnTo>
                    <a:lnTo>
                      <a:pt x="46750" y="0"/>
                    </a:lnTo>
                    <a:lnTo>
                      <a:pt x="65715" y="0"/>
                    </a:lnTo>
                    <a:lnTo>
                      <a:pt x="65715" y="317480"/>
                    </a:lnTo>
                    <a:close/>
                  </a:path>
                </a:pathLst>
              </a:custGeom>
              <a:grpFill/>
              <a:ln w="6350" cap="flat">
                <a:noFill/>
                <a:prstDash val="solid"/>
                <a:miter/>
              </a:ln>
            </p:spPr>
            <p:txBody>
              <a:bodyPr rtlCol="0" anchor="ctr"/>
              <a:lstStyle/>
              <a:p>
                <a:pPr defTabSz="364299">
                  <a:defRPr/>
                </a:pPr>
                <a:endParaRPr lang="en-US" sz="750" dirty="0">
                  <a:solidFill>
                    <a:srgbClr val="FFFFFF"/>
                  </a:solidFill>
                  <a:latin typeface="Amazon Ember"/>
                </a:endParaRPr>
              </a:p>
            </p:txBody>
          </p:sp>
          <p:sp>
            <p:nvSpPr>
              <p:cNvPr id="206" name="Freeform: Shape 205">
                <a:extLst>
                  <a:ext uri="{FF2B5EF4-FFF2-40B4-BE49-F238E27FC236}">
                    <a16:creationId xmlns:a16="http://schemas.microsoft.com/office/drawing/2014/main" id="{E8F25D92-0C21-484F-A487-1570CD1798CF}"/>
                  </a:ext>
                </a:extLst>
              </p:cNvPr>
              <p:cNvSpPr/>
              <p:nvPr/>
            </p:nvSpPr>
            <p:spPr>
              <a:xfrm>
                <a:off x="9432622" y="1739731"/>
                <a:ext cx="350859" cy="398272"/>
              </a:xfrm>
              <a:custGeom>
                <a:avLst/>
                <a:gdLst>
                  <a:gd name="connsiteX0" fmla="*/ 355031 w 350858"/>
                  <a:gd name="connsiteY0" fmla="*/ 399315 h 398272"/>
                  <a:gd name="connsiteX1" fmla="*/ 0 w 350858"/>
                  <a:gd name="connsiteY1" fmla="*/ 399315 h 398272"/>
                  <a:gd name="connsiteX2" fmla="*/ 0 w 350858"/>
                  <a:gd name="connsiteY2" fmla="*/ 0 h 398272"/>
                  <a:gd name="connsiteX3" fmla="*/ 341186 w 350858"/>
                  <a:gd name="connsiteY3" fmla="*/ 0 h 398272"/>
                  <a:gd name="connsiteX4" fmla="*/ 341186 w 350858"/>
                  <a:gd name="connsiteY4" fmla="*/ 18965 h 398272"/>
                  <a:gd name="connsiteX5" fmla="*/ 18965 w 350858"/>
                  <a:gd name="connsiteY5" fmla="*/ 18965 h 398272"/>
                  <a:gd name="connsiteX6" fmla="*/ 18965 w 350858"/>
                  <a:gd name="connsiteY6" fmla="*/ 380350 h 398272"/>
                  <a:gd name="connsiteX7" fmla="*/ 355031 w 350858"/>
                  <a:gd name="connsiteY7" fmla="*/ 380350 h 398272"/>
                  <a:gd name="connsiteX8" fmla="*/ 355031 w 350858"/>
                  <a:gd name="connsiteY8" fmla="*/ 399315 h 398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0858" h="398272">
                    <a:moveTo>
                      <a:pt x="355031" y="399315"/>
                    </a:moveTo>
                    <a:lnTo>
                      <a:pt x="0" y="399315"/>
                    </a:lnTo>
                    <a:lnTo>
                      <a:pt x="0" y="0"/>
                    </a:lnTo>
                    <a:lnTo>
                      <a:pt x="341186" y="0"/>
                    </a:lnTo>
                    <a:lnTo>
                      <a:pt x="341186" y="18965"/>
                    </a:lnTo>
                    <a:lnTo>
                      <a:pt x="18965" y="18965"/>
                    </a:lnTo>
                    <a:lnTo>
                      <a:pt x="18965" y="380350"/>
                    </a:lnTo>
                    <a:lnTo>
                      <a:pt x="355031" y="380350"/>
                    </a:lnTo>
                    <a:lnTo>
                      <a:pt x="355031" y="399315"/>
                    </a:lnTo>
                    <a:close/>
                  </a:path>
                </a:pathLst>
              </a:custGeom>
              <a:grpFill/>
              <a:ln w="6350" cap="flat">
                <a:noFill/>
                <a:prstDash val="solid"/>
                <a:miter/>
              </a:ln>
            </p:spPr>
            <p:txBody>
              <a:bodyPr rtlCol="0" anchor="ctr"/>
              <a:lstStyle/>
              <a:p>
                <a:pPr defTabSz="364299">
                  <a:defRPr/>
                </a:pPr>
                <a:endParaRPr lang="en-US" sz="750" dirty="0">
                  <a:solidFill>
                    <a:srgbClr val="FFFFFF"/>
                  </a:solidFill>
                  <a:latin typeface="Amazon Ember"/>
                </a:endParaRPr>
              </a:p>
            </p:txBody>
          </p:sp>
          <p:sp>
            <p:nvSpPr>
              <p:cNvPr id="207" name="Freeform: Shape 206">
                <a:extLst>
                  <a:ext uri="{FF2B5EF4-FFF2-40B4-BE49-F238E27FC236}">
                    <a16:creationId xmlns:a16="http://schemas.microsoft.com/office/drawing/2014/main" id="{A7952CF1-52CB-4EF9-8AB0-07C7B8D4D9C0}"/>
                  </a:ext>
                </a:extLst>
              </p:cNvPr>
              <p:cNvSpPr/>
              <p:nvPr/>
            </p:nvSpPr>
            <p:spPr>
              <a:xfrm>
                <a:off x="9478993" y="1733662"/>
                <a:ext cx="388789" cy="199136"/>
              </a:xfrm>
              <a:custGeom>
                <a:avLst/>
                <a:gdLst>
                  <a:gd name="connsiteX0" fmla="*/ 82404 w 388789"/>
                  <a:gd name="connsiteY0" fmla="*/ 204826 h 199136"/>
                  <a:gd name="connsiteX1" fmla="*/ 0 w 388789"/>
                  <a:gd name="connsiteY1" fmla="*/ 204826 h 199136"/>
                  <a:gd name="connsiteX2" fmla="*/ 0 w 388789"/>
                  <a:gd name="connsiteY2" fmla="*/ 185860 h 199136"/>
                  <a:gd name="connsiteX3" fmla="*/ 75861 w 388789"/>
                  <a:gd name="connsiteY3" fmla="*/ 185860 h 199136"/>
                  <a:gd name="connsiteX4" fmla="*/ 101370 w 388789"/>
                  <a:gd name="connsiteY4" fmla="*/ 118628 h 199136"/>
                  <a:gd name="connsiteX5" fmla="*/ 110283 w 388789"/>
                  <a:gd name="connsiteY5" fmla="*/ 112559 h 199136"/>
                  <a:gd name="connsiteX6" fmla="*/ 195627 w 388789"/>
                  <a:gd name="connsiteY6" fmla="*/ 112559 h 199136"/>
                  <a:gd name="connsiteX7" fmla="*/ 227300 w 388789"/>
                  <a:gd name="connsiteY7" fmla="*/ 55663 h 199136"/>
                  <a:gd name="connsiteX8" fmla="*/ 235549 w 388789"/>
                  <a:gd name="connsiteY8" fmla="*/ 50827 h 199136"/>
                  <a:gd name="connsiteX9" fmla="*/ 322221 w 388789"/>
                  <a:gd name="connsiteY9" fmla="*/ 50827 h 199136"/>
                  <a:gd name="connsiteX10" fmla="*/ 383100 w 388789"/>
                  <a:gd name="connsiteY10" fmla="*/ 0 h 199136"/>
                  <a:gd name="connsiteX11" fmla="*/ 395238 w 388789"/>
                  <a:gd name="connsiteY11" fmla="*/ 14603 h 199136"/>
                  <a:gd name="connsiteX12" fmla="*/ 331799 w 388789"/>
                  <a:gd name="connsiteY12" fmla="*/ 67611 h 199136"/>
                  <a:gd name="connsiteX13" fmla="*/ 325730 w 388789"/>
                  <a:gd name="connsiteY13" fmla="*/ 69792 h 199136"/>
                  <a:gd name="connsiteX14" fmla="*/ 240860 w 388789"/>
                  <a:gd name="connsiteY14" fmla="*/ 69792 h 199136"/>
                  <a:gd name="connsiteX15" fmla="*/ 209188 w 388789"/>
                  <a:gd name="connsiteY15" fmla="*/ 126688 h 199136"/>
                  <a:gd name="connsiteX16" fmla="*/ 200938 w 388789"/>
                  <a:gd name="connsiteY16" fmla="*/ 131619 h 199136"/>
                  <a:gd name="connsiteX17" fmla="*/ 116826 w 388789"/>
                  <a:gd name="connsiteY17" fmla="*/ 131619 h 199136"/>
                  <a:gd name="connsiteX18" fmla="*/ 91223 w 388789"/>
                  <a:gd name="connsiteY18" fmla="*/ 198852 h 199136"/>
                  <a:gd name="connsiteX19" fmla="*/ 82404 w 388789"/>
                  <a:gd name="connsiteY19" fmla="*/ 204826 h 199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88789" h="199136">
                    <a:moveTo>
                      <a:pt x="82404" y="204826"/>
                    </a:moveTo>
                    <a:lnTo>
                      <a:pt x="0" y="204826"/>
                    </a:lnTo>
                    <a:lnTo>
                      <a:pt x="0" y="185860"/>
                    </a:lnTo>
                    <a:lnTo>
                      <a:pt x="75861" y="185860"/>
                    </a:lnTo>
                    <a:lnTo>
                      <a:pt x="101370" y="118628"/>
                    </a:lnTo>
                    <a:cubicBezTo>
                      <a:pt x="102790" y="114948"/>
                      <a:pt x="106339" y="112532"/>
                      <a:pt x="110283" y="112559"/>
                    </a:cubicBezTo>
                    <a:lnTo>
                      <a:pt x="195627" y="112559"/>
                    </a:lnTo>
                    <a:lnTo>
                      <a:pt x="227300" y="55663"/>
                    </a:lnTo>
                    <a:cubicBezTo>
                      <a:pt x="228976" y="52681"/>
                      <a:pt x="232128" y="50833"/>
                      <a:pt x="235549" y="50827"/>
                    </a:cubicBezTo>
                    <a:lnTo>
                      <a:pt x="322221" y="50827"/>
                    </a:lnTo>
                    <a:lnTo>
                      <a:pt x="383100" y="0"/>
                    </a:lnTo>
                    <a:lnTo>
                      <a:pt x="395238" y="14603"/>
                    </a:lnTo>
                    <a:lnTo>
                      <a:pt x="331799" y="67611"/>
                    </a:lnTo>
                    <a:cubicBezTo>
                      <a:pt x="330092" y="69025"/>
                      <a:pt x="327945" y="69797"/>
                      <a:pt x="325730" y="69792"/>
                    </a:cubicBezTo>
                    <a:lnTo>
                      <a:pt x="240860" y="69792"/>
                    </a:lnTo>
                    <a:lnTo>
                      <a:pt x="209188" y="126688"/>
                    </a:lnTo>
                    <a:cubicBezTo>
                      <a:pt x="207536" y="129707"/>
                      <a:pt x="204379" y="131594"/>
                      <a:pt x="200938" y="131619"/>
                    </a:cubicBezTo>
                    <a:lnTo>
                      <a:pt x="116826" y="131619"/>
                    </a:lnTo>
                    <a:lnTo>
                      <a:pt x="91223" y="198852"/>
                    </a:lnTo>
                    <a:cubicBezTo>
                      <a:pt x="89785" y="202462"/>
                      <a:pt x="86290" y="204829"/>
                      <a:pt x="82404" y="204826"/>
                    </a:cubicBezTo>
                    <a:close/>
                  </a:path>
                </a:pathLst>
              </a:custGeom>
              <a:grpFill/>
              <a:ln w="6350" cap="flat">
                <a:noFill/>
                <a:prstDash val="solid"/>
                <a:miter/>
              </a:ln>
            </p:spPr>
            <p:txBody>
              <a:bodyPr rtlCol="0" anchor="ctr"/>
              <a:lstStyle/>
              <a:p>
                <a:pPr defTabSz="364299">
                  <a:defRPr/>
                </a:pPr>
                <a:endParaRPr lang="en-US" sz="750" dirty="0">
                  <a:solidFill>
                    <a:srgbClr val="FFFFFF"/>
                  </a:solidFill>
                  <a:latin typeface="Amazon Ember"/>
                </a:endParaRPr>
              </a:p>
            </p:txBody>
          </p:sp>
          <p:sp>
            <p:nvSpPr>
              <p:cNvPr id="208" name="Freeform: Shape 207">
                <a:extLst>
                  <a:ext uri="{FF2B5EF4-FFF2-40B4-BE49-F238E27FC236}">
                    <a16:creationId xmlns:a16="http://schemas.microsoft.com/office/drawing/2014/main" id="{60649C19-178A-4313-AD48-562D35FF3440}"/>
                  </a:ext>
                </a:extLst>
              </p:cNvPr>
              <p:cNvSpPr/>
              <p:nvPr/>
            </p:nvSpPr>
            <p:spPr>
              <a:xfrm>
                <a:off x="9834593" y="1721240"/>
                <a:ext cx="47413" cy="47413"/>
              </a:xfrm>
              <a:custGeom>
                <a:avLst/>
                <a:gdLst>
                  <a:gd name="connsiteX0" fmla="*/ 51491 w 47413"/>
                  <a:gd name="connsiteY0" fmla="*/ 51586 h 47413"/>
                  <a:gd name="connsiteX1" fmla="*/ 32526 w 47413"/>
                  <a:gd name="connsiteY1" fmla="*/ 51586 h 47413"/>
                  <a:gd name="connsiteX2" fmla="*/ 32526 w 47413"/>
                  <a:gd name="connsiteY2" fmla="*/ 18965 h 47413"/>
                  <a:gd name="connsiteX3" fmla="*/ 0 w 47413"/>
                  <a:gd name="connsiteY3" fmla="*/ 18965 h 47413"/>
                  <a:gd name="connsiteX4" fmla="*/ 0 w 47413"/>
                  <a:gd name="connsiteY4" fmla="*/ 0 h 47413"/>
                  <a:gd name="connsiteX5" fmla="*/ 51491 w 47413"/>
                  <a:gd name="connsiteY5" fmla="*/ 0 h 47413"/>
                  <a:gd name="connsiteX6" fmla="*/ 51491 w 47413"/>
                  <a:gd name="connsiteY6" fmla="*/ 51586 h 47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413" h="47413">
                    <a:moveTo>
                      <a:pt x="51491" y="51586"/>
                    </a:moveTo>
                    <a:lnTo>
                      <a:pt x="32526" y="51586"/>
                    </a:lnTo>
                    <a:lnTo>
                      <a:pt x="32526" y="18965"/>
                    </a:lnTo>
                    <a:lnTo>
                      <a:pt x="0" y="18965"/>
                    </a:lnTo>
                    <a:lnTo>
                      <a:pt x="0" y="0"/>
                    </a:lnTo>
                    <a:lnTo>
                      <a:pt x="51491" y="0"/>
                    </a:lnTo>
                    <a:lnTo>
                      <a:pt x="51491" y="51586"/>
                    </a:lnTo>
                    <a:close/>
                  </a:path>
                </a:pathLst>
              </a:custGeom>
              <a:grpFill/>
              <a:ln w="6350" cap="flat">
                <a:noFill/>
                <a:prstDash val="solid"/>
                <a:miter/>
              </a:ln>
            </p:spPr>
            <p:txBody>
              <a:bodyPr rtlCol="0" anchor="ctr"/>
              <a:lstStyle/>
              <a:p>
                <a:pPr defTabSz="364299">
                  <a:defRPr/>
                </a:pPr>
                <a:endParaRPr lang="en-US" sz="750" dirty="0">
                  <a:solidFill>
                    <a:srgbClr val="FFFFFF"/>
                  </a:solidFill>
                  <a:latin typeface="Amazon Ember"/>
                </a:endParaRPr>
              </a:p>
            </p:txBody>
          </p:sp>
          <p:sp>
            <p:nvSpPr>
              <p:cNvPr id="209" name="Freeform: Shape 208">
                <a:extLst>
                  <a:ext uri="{FF2B5EF4-FFF2-40B4-BE49-F238E27FC236}">
                    <a16:creationId xmlns:a16="http://schemas.microsoft.com/office/drawing/2014/main" id="{BFA29C56-D564-4B67-A04C-ED58D069161D}"/>
                  </a:ext>
                </a:extLst>
              </p:cNvPr>
              <p:cNvSpPr/>
              <p:nvPr/>
            </p:nvSpPr>
            <p:spPr>
              <a:xfrm>
                <a:off x="9481079" y="1960013"/>
                <a:ext cx="75861" cy="132757"/>
              </a:xfrm>
              <a:custGeom>
                <a:avLst/>
                <a:gdLst>
                  <a:gd name="connsiteX0" fmla="*/ 83542 w 75861"/>
                  <a:gd name="connsiteY0" fmla="*/ 138257 h 132757"/>
                  <a:gd name="connsiteX1" fmla="*/ 0 w 75861"/>
                  <a:gd name="connsiteY1" fmla="*/ 138257 h 132757"/>
                  <a:gd name="connsiteX2" fmla="*/ 0 w 75861"/>
                  <a:gd name="connsiteY2" fmla="*/ 0 h 132757"/>
                  <a:gd name="connsiteX3" fmla="*/ 83542 w 75861"/>
                  <a:gd name="connsiteY3" fmla="*/ 0 h 132757"/>
                  <a:gd name="connsiteX4" fmla="*/ 18965 w 75861"/>
                  <a:gd name="connsiteY4" fmla="*/ 119292 h 132757"/>
                  <a:gd name="connsiteX5" fmla="*/ 64577 w 75861"/>
                  <a:gd name="connsiteY5" fmla="*/ 119292 h 132757"/>
                  <a:gd name="connsiteX6" fmla="*/ 64577 w 75861"/>
                  <a:gd name="connsiteY6" fmla="*/ 18965 h 132757"/>
                  <a:gd name="connsiteX7" fmla="*/ 18965 w 75861"/>
                  <a:gd name="connsiteY7" fmla="*/ 18965 h 132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861" h="132757">
                    <a:moveTo>
                      <a:pt x="83542" y="138257"/>
                    </a:moveTo>
                    <a:lnTo>
                      <a:pt x="0" y="138257"/>
                    </a:lnTo>
                    <a:lnTo>
                      <a:pt x="0" y="0"/>
                    </a:lnTo>
                    <a:lnTo>
                      <a:pt x="83542" y="0"/>
                    </a:lnTo>
                    <a:close/>
                    <a:moveTo>
                      <a:pt x="18965" y="119292"/>
                    </a:moveTo>
                    <a:lnTo>
                      <a:pt x="64577" y="119292"/>
                    </a:lnTo>
                    <a:lnTo>
                      <a:pt x="64577" y="18965"/>
                    </a:lnTo>
                    <a:lnTo>
                      <a:pt x="18965" y="18965"/>
                    </a:lnTo>
                    <a:close/>
                  </a:path>
                </a:pathLst>
              </a:custGeom>
              <a:grpFill/>
              <a:ln w="6350" cap="flat">
                <a:noFill/>
                <a:prstDash val="solid"/>
                <a:miter/>
              </a:ln>
            </p:spPr>
            <p:txBody>
              <a:bodyPr rtlCol="0" anchor="ctr"/>
              <a:lstStyle/>
              <a:p>
                <a:pPr defTabSz="364299">
                  <a:defRPr/>
                </a:pPr>
                <a:endParaRPr lang="en-US" sz="750" dirty="0">
                  <a:solidFill>
                    <a:srgbClr val="FFFFFF"/>
                  </a:solidFill>
                  <a:latin typeface="Amazon Ember"/>
                </a:endParaRPr>
              </a:p>
            </p:txBody>
          </p:sp>
          <p:sp>
            <p:nvSpPr>
              <p:cNvPr id="210" name="Freeform: Shape 209">
                <a:extLst>
                  <a:ext uri="{FF2B5EF4-FFF2-40B4-BE49-F238E27FC236}">
                    <a16:creationId xmlns:a16="http://schemas.microsoft.com/office/drawing/2014/main" id="{0FFD031A-4941-44EB-A381-C9EE2143F451}"/>
                  </a:ext>
                </a:extLst>
              </p:cNvPr>
              <p:cNvSpPr/>
              <p:nvPr/>
            </p:nvSpPr>
            <p:spPr>
              <a:xfrm>
                <a:off x="9599423" y="1886523"/>
                <a:ext cx="75861" cy="208619"/>
              </a:xfrm>
              <a:custGeom>
                <a:avLst/>
                <a:gdLst>
                  <a:gd name="connsiteX0" fmla="*/ 83637 w 75861"/>
                  <a:gd name="connsiteY0" fmla="*/ 211748 h 208618"/>
                  <a:gd name="connsiteX1" fmla="*/ 0 w 75861"/>
                  <a:gd name="connsiteY1" fmla="*/ 211748 h 208618"/>
                  <a:gd name="connsiteX2" fmla="*/ 0 w 75861"/>
                  <a:gd name="connsiteY2" fmla="*/ 0 h 208618"/>
                  <a:gd name="connsiteX3" fmla="*/ 83637 w 75861"/>
                  <a:gd name="connsiteY3" fmla="*/ 0 h 208618"/>
                  <a:gd name="connsiteX4" fmla="*/ 19060 w 75861"/>
                  <a:gd name="connsiteY4" fmla="*/ 192783 h 208618"/>
                  <a:gd name="connsiteX5" fmla="*/ 64672 w 75861"/>
                  <a:gd name="connsiteY5" fmla="*/ 192783 h 208618"/>
                  <a:gd name="connsiteX6" fmla="*/ 64672 w 75861"/>
                  <a:gd name="connsiteY6" fmla="*/ 18965 h 208618"/>
                  <a:gd name="connsiteX7" fmla="*/ 18965 w 75861"/>
                  <a:gd name="connsiteY7" fmla="*/ 18965 h 208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861" h="208618">
                    <a:moveTo>
                      <a:pt x="83637" y="211748"/>
                    </a:moveTo>
                    <a:lnTo>
                      <a:pt x="0" y="211748"/>
                    </a:lnTo>
                    <a:lnTo>
                      <a:pt x="0" y="0"/>
                    </a:lnTo>
                    <a:lnTo>
                      <a:pt x="83637" y="0"/>
                    </a:lnTo>
                    <a:close/>
                    <a:moveTo>
                      <a:pt x="19060" y="192783"/>
                    </a:moveTo>
                    <a:lnTo>
                      <a:pt x="64672" y="192783"/>
                    </a:lnTo>
                    <a:lnTo>
                      <a:pt x="64672" y="18965"/>
                    </a:lnTo>
                    <a:lnTo>
                      <a:pt x="18965" y="18965"/>
                    </a:lnTo>
                    <a:close/>
                  </a:path>
                </a:pathLst>
              </a:custGeom>
              <a:grpFill/>
              <a:ln w="6350" cap="flat">
                <a:noFill/>
                <a:prstDash val="solid"/>
                <a:miter/>
              </a:ln>
            </p:spPr>
            <p:txBody>
              <a:bodyPr rtlCol="0" anchor="ctr"/>
              <a:lstStyle/>
              <a:p>
                <a:pPr defTabSz="364299">
                  <a:defRPr/>
                </a:pPr>
                <a:endParaRPr lang="en-US" sz="750" dirty="0">
                  <a:solidFill>
                    <a:srgbClr val="FFFFFF"/>
                  </a:solidFill>
                  <a:latin typeface="Amazon Ember"/>
                </a:endParaRPr>
              </a:p>
            </p:txBody>
          </p:sp>
          <p:sp>
            <p:nvSpPr>
              <p:cNvPr id="211" name="Freeform: Shape 210">
                <a:extLst>
                  <a:ext uri="{FF2B5EF4-FFF2-40B4-BE49-F238E27FC236}">
                    <a16:creationId xmlns:a16="http://schemas.microsoft.com/office/drawing/2014/main" id="{1B12389D-D915-4F6D-8A3C-71A88045D548}"/>
                  </a:ext>
                </a:extLst>
              </p:cNvPr>
              <p:cNvSpPr/>
              <p:nvPr/>
            </p:nvSpPr>
            <p:spPr>
              <a:xfrm>
                <a:off x="9718904" y="1825644"/>
                <a:ext cx="75861" cy="265515"/>
              </a:xfrm>
              <a:custGeom>
                <a:avLst/>
                <a:gdLst>
                  <a:gd name="connsiteX0" fmla="*/ 83542 w 75861"/>
                  <a:gd name="connsiteY0" fmla="*/ 272627 h 265514"/>
                  <a:gd name="connsiteX1" fmla="*/ 0 w 75861"/>
                  <a:gd name="connsiteY1" fmla="*/ 272627 h 265514"/>
                  <a:gd name="connsiteX2" fmla="*/ 0 w 75861"/>
                  <a:gd name="connsiteY2" fmla="*/ 0 h 265514"/>
                  <a:gd name="connsiteX3" fmla="*/ 83542 w 75861"/>
                  <a:gd name="connsiteY3" fmla="*/ 0 h 265514"/>
                  <a:gd name="connsiteX4" fmla="*/ 18965 w 75861"/>
                  <a:gd name="connsiteY4" fmla="*/ 253661 h 265514"/>
                  <a:gd name="connsiteX5" fmla="*/ 64577 w 75861"/>
                  <a:gd name="connsiteY5" fmla="*/ 253661 h 265514"/>
                  <a:gd name="connsiteX6" fmla="*/ 64577 w 75861"/>
                  <a:gd name="connsiteY6" fmla="*/ 18965 h 265514"/>
                  <a:gd name="connsiteX7" fmla="*/ 18965 w 75861"/>
                  <a:gd name="connsiteY7" fmla="*/ 18965 h 265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861" h="265514">
                    <a:moveTo>
                      <a:pt x="83542" y="272627"/>
                    </a:moveTo>
                    <a:lnTo>
                      <a:pt x="0" y="272627"/>
                    </a:lnTo>
                    <a:lnTo>
                      <a:pt x="0" y="0"/>
                    </a:lnTo>
                    <a:lnTo>
                      <a:pt x="83542" y="0"/>
                    </a:lnTo>
                    <a:close/>
                    <a:moveTo>
                      <a:pt x="18965" y="253661"/>
                    </a:moveTo>
                    <a:lnTo>
                      <a:pt x="64577" y="253661"/>
                    </a:lnTo>
                    <a:lnTo>
                      <a:pt x="64577" y="18965"/>
                    </a:lnTo>
                    <a:lnTo>
                      <a:pt x="18965" y="18965"/>
                    </a:lnTo>
                    <a:close/>
                  </a:path>
                </a:pathLst>
              </a:custGeom>
              <a:grpFill/>
              <a:ln w="6350" cap="flat">
                <a:noFill/>
                <a:prstDash val="solid"/>
                <a:miter/>
              </a:ln>
            </p:spPr>
            <p:txBody>
              <a:bodyPr rtlCol="0" anchor="ctr"/>
              <a:lstStyle/>
              <a:p>
                <a:pPr defTabSz="364299">
                  <a:defRPr/>
                </a:pPr>
                <a:endParaRPr lang="en-US" sz="750" dirty="0">
                  <a:solidFill>
                    <a:srgbClr val="FFFFFF"/>
                  </a:solidFill>
                  <a:latin typeface="Amazon Ember"/>
                </a:endParaRPr>
              </a:p>
            </p:txBody>
          </p:sp>
        </p:grpSp>
        <p:sp>
          <p:nvSpPr>
            <p:cNvPr id="204" name="TextBox 203">
              <a:extLst>
                <a:ext uri="{FF2B5EF4-FFF2-40B4-BE49-F238E27FC236}">
                  <a16:creationId xmlns:a16="http://schemas.microsoft.com/office/drawing/2014/main" id="{7B17EF5B-6C31-4F56-A5DA-6D8CE8219863}"/>
                </a:ext>
              </a:extLst>
            </p:cNvPr>
            <p:cNvSpPr txBox="1"/>
            <p:nvPr/>
          </p:nvSpPr>
          <p:spPr>
            <a:xfrm>
              <a:off x="6009454" y="1854317"/>
              <a:ext cx="304569" cy="173124"/>
            </a:xfrm>
            <a:prstGeom prst="rect">
              <a:avLst/>
            </a:prstGeom>
          </p:spPr>
          <p:txBody>
            <a:bodyPr wrap="none" lIns="0" tIns="0" rIns="0" bIns="0" rtlCol="0">
              <a:spAutoFit/>
            </a:bodyPr>
            <a:lstStyle/>
            <a:p>
              <a:pPr algn="ctr" defTabSz="685696">
                <a:lnSpc>
                  <a:spcPct val="90000"/>
                </a:lnSpc>
                <a:spcAft>
                  <a:spcPts val="1125"/>
                </a:spcAft>
                <a:defRPr/>
              </a:pPr>
              <a:r>
                <a:rPr lang="en-US" sz="625" dirty="0">
                  <a:solidFill>
                    <a:srgbClr val="FFFFFF"/>
                  </a:solidFill>
                  <a:latin typeface="Amazon Ember"/>
                </a:rPr>
                <a:t>Amazon</a:t>
              </a:r>
              <a:br>
                <a:rPr lang="en-US" sz="625" dirty="0">
                  <a:solidFill>
                    <a:srgbClr val="FFFFFF"/>
                  </a:solidFill>
                  <a:latin typeface="Amazon Ember"/>
                </a:rPr>
              </a:br>
              <a:r>
                <a:rPr lang="en-US" sz="625" dirty="0">
                  <a:solidFill>
                    <a:srgbClr val="FFFFFF"/>
                  </a:solidFill>
                  <a:latin typeface="Amazon Ember"/>
                </a:rPr>
                <a:t>Forecast</a:t>
              </a:r>
            </a:p>
          </p:txBody>
        </p:sp>
      </p:grpSp>
      <p:grpSp>
        <p:nvGrpSpPr>
          <p:cNvPr id="212" name="Group 211">
            <a:extLst>
              <a:ext uri="{FF2B5EF4-FFF2-40B4-BE49-F238E27FC236}">
                <a16:creationId xmlns:a16="http://schemas.microsoft.com/office/drawing/2014/main" id="{72FE7678-DBA1-42B4-ADD2-B4F274E54B26}"/>
              </a:ext>
            </a:extLst>
          </p:cNvPr>
          <p:cNvGrpSpPr/>
          <p:nvPr/>
        </p:nvGrpSpPr>
        <p:grpSpPr>
          <a:xfrm>
            <a:off x="2426265" y="1893556"/>
            <a:ext cx="469680" cy="585715"/>
            <a:chOff x="2037118" y="1544961"/>
            <a:chExt cx="469680" cy="585715"/>
          </a:xfrm>
        </p:grpSpPr>
        <p:sp>
          <p:nvSpPr>
            <p:cNvPr id="213" name="TextBox 212">
              <a:extLst>
                <a:ext uri="{FF2B5EF4-FFF2-40B4-BE49-F238E27FC236}">
                  <a16:creationId xmlns:a16="http://schemas.microsoft.com/office/drawing/2014/main" id="{1942E18C-304C-4722-8CCC-BD73DFB44A37}"/>
                </a:ext>
              </a:extLst>
            </p:cNvPr>
            <p:cNvSpPr txBox="1"/>
            <p:nvPr/>
          </p:nvSpPr>
          <p:spPr>
            <a:xfrm>
              <a:off x="2037118" y="1854318"/>
              <a:ext cx="469680" cy="276358"/>
            </a:xfrm>
            <a:prstGeom prst="rect">
              <a:avLst/>
            </a:prstGeom>
          </p:spPr>
          <p:txBody>
            <a:bodyPr wrap="none" lIns="0" tIns="0" rIns="0" bIns="0" rtlCol="0">
              <a:spAutoFit/>
            </a:bodyPr>
            <a:lstStyle/>
            <a:p>
              <a:pPr algn="ctr" defTabSz="685696">
                <a:lnSpc>
                  <a:spcPct val="90000"/>
                </a:lnSpc>
                <a:spcAft>
                  <a:spcPts val="375"/>
                </a:spcAft>
                <a:defRPr/>
              </a:pPr>
              <a:r>
                <a:rPr lang="en-US" sz="625" dirty="0">
                  <a:solidFill>
                    <a:srgbClr val="FFFFFF"/>
                  </a:solidFill>
                  <a:latin typeface="Amazon Ember"/>
                </a:rPr>
                <a:t>Amazon</a:t>
              </a:r>
              <a:br>
                <a:rPr lang="en-US" sz="625" dirty="0">
                  <a:solidFill>
                    <a:srgbClr val="FFFFFF"/>
                  </a:solidFill>
                  <a:latin typeface="Amazon Ember"/>
                </a:rPr>
              </a:br>
              <a:r>
                <a:rPr lang="en-US" sz="625" dirty="0">
                  <a:solidFill>
                    <a:srgbClr val="FFFFFF"/>
                  </a:solidFill>
                  <a:latin typeface="Amazon Ember"/>
                </a:rPr>
                <a:t>Comprehend</a:t>
              </a:r>
            </a:p>
            <a:p>
              <a:pPr algn="ctr" defTabSz="685696">
                <a:lnSpc>
                  <a:spcPct val="90000"/>
                </a:lnSpc>
                <a:spcAft>
                  <a:spcPts val="1125"/>
                </a:spcAft>
                <a:defRPr/>
              </a:pPr>
              <a:r>
                <a:rPr lang="en-US" sz="375" i="1" dirty="0">
                  <a:solidFill>
                    <a:srgbClr val="FFFFFF"/>
                  </a:solidFill>
                  <a:latin typeface="Amazon Ember"/>
                </a:rPr>
                <a:t>+Medical</a:t>
              </a:r>
              <a:endParaRPr lang="en-US" sz="625" i="1" dirty="0">
                <a:solidFill>
                  <a:srgbClr val="FFFFFF"/>
                </a:solidFill>
                <a:latin typeface="Amazon Ember"/>
              </a:endParaRPr>
            </a:p>
          </p:txBody>
        </p:sp>
        <p:sp>
          <p:nvSpPr>
            <p:cNvPr id="214" name="Graphic 48">
              <a:extLst>
                <a:ext uri="{FF2B5EF4-FFF2-40B4-BE49-F238E27FC236}">
                  <a16:creationId xmlns:a16="http://schemas.microsoft.com/office/drawing/2014/main" id="{490CD09D-6BBE-44B9-BA1F-7E8C93117529}"/>
                </a:ext>
              </a:extLst>
            </p:cNvPr>
            <p:cNvSpPr/>
            <p:nvPr/>
          </p:nvSpPr>
          <p:spPr>
            <a:xfrm>
              <a:off x="2174862" y="1544961"/>
              <a:ext cx="194191" cy="200211"/>
            </a:xfrm>
            <a:custGeom>
              <a:avLst/>
              <a:gdLst>
                <a:gd name="connsiteX0" fmla="*/ 198851 w 310705"/>
                <a:gd name="connsiteY0" fmla="*/ 139026 h 320337"/>
                <a:gd name="connsiteX1" fmla="*/ 198851 w 310705"/>
                <a:gd name="connsiteY1" fmla="*/ 76881 h 320337"/>
                <a:gd name="connsiteX2" fmla="*/ 196987 w 310705"/>
                <a:gd name="connsiteY2" fmla="*/ 72396 h 320337"/>
                <a:gd name="connsiteX3" fmla="*/ 128632 w 310705"/>
                <a:gd name="connsiteY3" fmla="*/ 1922 h 320337"/>
                <a:gd name="connsiteX4" fmla="*/ 124282 w 310705"/>
                <a:gd name="connsiteY4" fmla="*/ 0 h 320337"/>
                <a:gd name="connsiteX5" fmla="*/ 6214 w 310705"/>
                <a:gd name="connsiteY5" fmla="*/ 0 h 320337"/>
                <a:gd name="connsiteX6" fmla="*/ 0 w 310705"/>
                <a:gd name="connsiteY6" fmla="*/ 6407 h 320337"/>
                <a:gd name="connsiteX7" fmla="*/ 0 w 310705"/>
                <a:gd name="connsiteY7" fmla="*/ 281897 h 320337"/>
                <a:gd name="connsiteX8" fmla="*/ 6214 w 310705"/>
                <a:gd name="connsiteY8" fmla="*/ 288303 h 320337"/>
                <a:gd name="connsiteX9" fmla="*/ 192637 w 310705"/>
                <a:gd name="connsiteY9" fmla="*/ 288303 h 320337"/>
                <a:gd name="connsiteX10" fmla="*/ 198851 w 310705"/>
                <a:gd name="connsiteY10" fmla="*/ 281897 h 320337"/>
                <a:gd name="connsiteX11" fmla="*/ 198851 w 310705"/>
                <a:gd name="connsiteY11" fmla="*/ 253707 h 320337"/>
                <a:gd name="connsiteX12" fmla="*/ 186423 w 310705"/>
                <a:gd name="connsiteY12" fmla="*/ 238971 h 320337"/>
                <a:gd name="connsiteX13" fmla="*/ 186423 w 310705"/>
                <a:gd name="connsiteY13" fmla="*/ 275490 h 320337"/>
                <a:gd name="connsiteX14" fmla="*/ 12428 w 310705"/>
                <a:gd name="connsiteY14" fmla="*/ 275490 h 320337"/>
                <a:gd name="connsiteX15" fmla="*/ 12428 w 310705"/>
                <a:gd name="connsiteY15" fmla="*/ 12813 h 320337"/>
                <a:gd name="connsiteX16" fmla="*/ 118068 w 310705"/>
                <a:gd name="connsiteY16" fmla="*/ 12813 h 320337"/>
                <a:gd name="connsiteX17" fmla="*/ 118068 w 310705"/>
                <a:gd name="connsiteY17" fmla="*/ 76881 h 320337"/>
                <a:gd name="connsiteX18" fmla="*/ 124282 w 310705"/>
                <a:gd name="connsiteY18" fmla="*/ 83288 h 320337"/>
                <a:gd name="connsiteX19" fmla="*/ 186423 w 310705"/>
                <a:gd name="connsiteY19" fmla="*/ 83288 h 320337"/>
                <a:gd name="connsiteX20" fmla="*/ 186423 w 310705"/>
                <a:gd name="connsiteY20" fmla="*/ 153762 h 320337"/>
                <a:gd name="connsiteX21" fmla="*/ 198851 w 310705"/>
                <a:gd name="connsiteY21" fmla="*/ 139026 h 320337"/>
                <a:gd name="connsiteX22" fmla="*/ 130496 w 310705"/>
                <a:gd name="connsiteY22" fmla="*/ 70474 h 320337"/>
                <a:gd name="connsiteX23" fmla="*/ 130496 w 310705"/>
                <a:gd name="connsiteY23" fmla="*/ 21783 h 320337"/>
                <a:gd name="connsiteX24" fmla="*/ 177723 w 310705"/>
                <a:gd name="connsiteY24" fmla="*/ 70474 h 320337"/>
                <a:gd name="connsiteX25" fmla="*/ 130496 w 310705"/>
                <a:gd name="connsiteY25" fmla="*/ 70474 h 320337"/>
                <a:gd name="connsiteX26" fmla="*/ 68355 w 310705"/>
                <a:gd name="connsiteY26" fmla="*/ 121728 h 320337"/>
                <a:gd name="connsiteX27" fmla="*/ 31071 w 310705"/>
                <a:gd name="connsiteY27" fmla="*/ 121728 h 320337"/>
                <a:gd name="connsiteX28" fmla="*/ 31071 w 310705"/>
                <a:gd name="connsiteY28" fmla="*/ 108915 h 320337"/>
                <a:gd name="connsiteX29" fmla="*/ 68355 w 310705"/>
                <a:gd name="connsiteY29" fmla="*/ 108915 h 320337"/>
                <a:gd name="connsiteX30" fmla="*/ 68355 w 310705"/>
                <a:gd name="connsiteY30" fmla="*/ 121728 h 320337"/>
                <a:gd name="connsiteX31" fmla="*/ 167781 w 310705"/>
                <a:gd name="connsiteY31" fmla="*/ 121728 h 320337"/>
                <a:gd name="connsiteX32" fmla="*/ 80783 w 310705"/>
                <a:gd name="connsiteY32" fmla="*/ 121728 h 320337"/>
                <a:gd name="connsiteX33" fmla="*/ 80783 w 310705"/>
                <a:gd name="connsiteY33" fmla="*/ 108915 h 320337"/>
                <a:gd name="connsiteX34" fmla="*/ 167781 w 310705"/>
                <a:gd name="connsiteY34" fmla="*/ 108915 h 320337"/>
                <a:gd name="connsiteX35" fmla="*/ 167781 w 310705"/>
                <a:gd name="connsiteY35" fmla="*/ 121728 h 320337"/>
                <a:gd name="connsiteX36" fmla="*/ 167781 w 310705"/>
                <a:gd name="connsiteY36" fmla="*/ 160169 h 320337"/>
                <a:gd name="connsiteX37" fmla="*/ 31071 w 310705"/>
                <a:gd name="connsiteY37" fmla="*/ 160169 h 320337"/>
                <a:gd name="connsiteX38" fmla="*/ 31071 w 310705"/>
                <a:gd name="connsiteY38" fmla="*/ 147355 h 320337"/>
                <a:gd name="connsiteX39" fmla="*/ 167781 w 310705"/>
                <a:gd name="connsiteY39" fmla="*/ 147355 h 320337"/>
                <a:gd name="connsiteX40" fmla="*/ 167781 w 310705"/>
                <a:gd name="connsiteY40" fmla="*/ 160169 h 320337"/>
                <a:gd name="connsiteX41" fmla="*/ 263478 w 310705"/>
                <a:gd name="connsiteY41" fmla="*/ 320337 h 320337"/>
                <a:gd name="connsiteX42" fmla="*/ 233029 w 310705"/>
                <a:gd name="connsiteY42" fmla="*/ 320337 h 320337"/>
                <a:gd name="connsiteX43" fmla="*/ 227436 w 310705"/>
                <a:gd name="connsiteY43" fmla="*/ 316493 h 320337"/>
                <a:gd name="connsiteX44" fmla="*/ 219979 w 310705"/>
                <a:gd name="connsiteY44" fmla="*/ 297273 h 320337"/>
                <a:gd name="connsiteX45" fmla="*/ 220601 w 310705"/>
                <a:gd name="connsiteY45" fmla="*/ 291507 h 320337"/>
                <a:gd name="connsiteX46" fmla="*/ 225572 w 310705"/>
                <a:gd name="connsiteY46" fmla="*/ 288944 h 320337"/>
                <a:gd name="connsiteX47" fmla="*/ 270935 w 310705"/>
                <a:gd name="connsiteY47" fmla="*/ 288944 h 320337"/>
                <a:gd name="connsiteX48" fmla="*/ 275906 w 310705"/>
                <a:gd name="connsiteY48" fmla="*/ 291507 h 320337"/>
                <a:gd name="connsiteX49" fmla="*/ 276527 w 310705"/>
                <a:gd name="connsiteY49" fmla="*/ 297273 h 320337"/>
                <a:gd name="connsiteX50" fmla="*/ 269071 w 310705"/>
                <a:gd name="connsiteY50" fmla="*/ 316493 h 320337"/>
                <a:gd name="connsiteX51" fmla="*/ 263478 w 310705"/>
                <a:gd name="connsiteY51" fmla="*/ 320337 h 320337"/>
                <a:gd name="connsiteX52" fmla="*/ 237379 w 310705"/>
                <a:gd name="connsiteY52" fmla="*/ 307524 h 320337"/>
                <a:gd name="connsiteX53" fmla="*/ 259128 w 310705"/>
                <a:gd name="connsiteY53" fmla="*/ 307524 h 320337"/>
                <a:gd name="connsiteX54" fmla="*/ 261614 w 310705"/>
                <a:gd name="connsiteY54" fmla="*/ 301117 h 320337"/>
                <a:gd name="connsiteX55" fmla="*/ 234893 w 310705"/>
                <a:gd name="connsiteY55" fmla="*/ 301117 h 320337"/>
                <a:gd name="connsiteX56" fmla="*/ 237379 w 310705"/>
                <a:gd name="connsiteY56" fmla="*/ 307524 h 320337"/>
                <a:gd name="connsiteX57" fmla="*/ 310084 w 310705"/>
                <a:gd name="connsiteY57" fmla="*/ 185795 h 320337"/>
                <a:gd name="connsiteX58" fmla="*/ 255400 w 310705"/>
                <a:gd name="connsiteY58" fmla="*/ 132620 h 320337"/>
                <a:gd name="connsiteX59" fmla="*/ 206930 w 310705"/>
                <a:gd name="connsiteY59" fmla="*/ 148636 h 320337"/>
                <a:gd name="connsiteX60" fmla="*/ 186423 w 310705"/>
                <a:gd name="connsiteY60" fmla="*/ 196046 h 320337"/>
                <a:gd name="connsiteX61" fmla="*/ 213144 w 310705"/>
                <a:gd name="connsiteY61" fmla="*/ 248582 h 320337"/>
                <a:gd name="connsiteX62" fmla="*/ 217494 w 310705"/>
                <a:gd name="connsiteY62" fmla="*/ 252426 h 320337"/>
                <a:gd name="connsiteX63" fmla="*/ 217494 w 310705"/>
                <a:gd name="connsiteY63" fmla="*/ 275490 h 320337"/>
                <a:gd name="connsiteX64" fmla="*/ 223708 w 310705"/>
                <a:gd name="connsiteY64" fmla="*/ 281897 h 320337"/>
                <a:gd name="connsiteX65" fmla="*/ 273420 w 310705"/>
                <a:gd name="connsiteY65" fmla="*/ 281897 h 320337"/>
                <a:gd name="connsiteX66" fmla="*/ 279635 w 310705"/>
                <a:gd name="connsiteY66" fmla="*/ 275490 h 320337"/>
                <a:gd name="connsiteX67" fmla="*/ 279635 w 310705"/>
                <a:gd name="connsiteY67" fmla="*/ 252426 h 320337"/>
                <a:gd name="connsiteX68" fmla="*/ 283984 w 310705"/>
                <a:gd name="connsiteY68" fmla="*/ 248582 h 320337"/>
                <a:gd name="connsiteX69" fmla="*/ 310705 w 310705"/>
                <a:gd name="connsiteY69" fmla="*/ 196046 h 320337"/>
                <a:gd name="connsiteX70" fmla="*/ 310084 w 310705"/>
                <a:gd name="connsiteY70" fmla="*/ 185795 h 320337"/>
                <a:gd name="connsiteX71" fmla="*/ 276527 w 310705"/>
                <a:gd name="connsiteY71" fmla="*/ 238331 h 320337"/>
                <a:gd name="connsiteX72" fmla="*/ 267206 w 310705"/>
                <a:gd name="connsiteY72" fmla="*/ 251785 h 320337"/>
                <a:gd name="connsiteX73" fmla="*/ 267206 w 310705"/>
                <a:gd name="connsiteY73" fmla="*/ 269083 h 320337"/>
                <a:gd name="connsiteX74" fmla="*/ 254778 w 310705"/>
                <a:gd name="connsiteY74" fmla="*/ 269083 h 320337"/>
                <a:gd name="connsiteX75" fmla="*/ 254778 w 310705"/>
                <a:gd name="connsiteY75" fmla="*/ 224236 h 320337"/>
                <a:gd name="connsiteX76" fmla="*/ 267206 w 310705"/>
                <a:gd name="connsiteY76" fmla="*/ 224236 h 320337"/>
                <a:gd name="connsiteX77" fmla="*/ 267206 w 310705"/>
                <a:gd name="connsiteY77" fmla="*/ 211422 h 320337"/>
                <a:gd name="connsiteX78" fmla="*/ 229922 w 310705"/>
                <a:gd name="connsiteY78" fmla="*/ 211422 h 320337"/>
                <a:gd name="connsiteX79" fmla="*/ 229922 w 310705"/>
                <a:gd name="connsiteY79" fmla="*/ 224236 h 320337"/>
                <a:gd name="connsiteX80" fmla="*/ 242350 w 310705"/>
                <a:gd name="connsiteY80" fmla="*/ 224236 h 320337"/>
                <a:gd name="connsiteX81" fmla="*/ 242350 w 310705"/>
                <a:gd name="connsiteY81" fmla="*/ 269083 h 320337"/>
                <a:gd name="connsiteX82" fmla="*/ 229922 w 310705"/>
                <a:gd name="connsiteY82" fmla="*/ 269083 h 320337"/>
                <a:gd name="connsiteX83" fmla="*/ 229922 w 310705"/>
                <a:gd name="connsiteY83" fmla="*/ 251785 h 320337"/>
                <a:gd name="connsiteX84" fmla="*/ 219979 w 310705"/>
                <a:gd name="connsiteY84" fmla="*/ 238331 h 320337"/>
                <a:gd name="connsiteX85" fmla="*/ 198851 w 310705"/>
                <a:gd name="connsiteY85" fmla="*/ 196046 h 320337"/>
                <a:gd name="connsiteX86" fmla="*/ 215629 w 310705"/>
                <a:gd name="connsiteY86" fmla="*/ 157606 h 320337"/>
                <a:gd name="connsiteX87" fmla="*/ 254157 w 310705"/>
                <a:gd name="connsiteY87" fmla="*/ 144792 h 320337"/>
                <a:gd name="connsiteX88" fmla="*/ 282742 w 310705"/>
                <a:gd name="connsiteY88" fmla="*/ 158887 h 320337"/>
                <a:gd name="connsiteX89" fmla="*/ 297655 w 310705"/>
                <a:gd name="connsiteY89" fmla="*/ 187717 h 320337"/>
                <a:gd name="connsiteX90" fmla="*/ 276527 w 310705"/>
                <a:gd name="connsiteY90" fmla="*/ 238331 h 320337"/>
                <a:gd name="connsiteX91" fmla="*/ 99426 w 310705"/>
                <a:gd name="connsiteY91" fmla="*/ 83288 h 320337"/>
                <a:gd name="connsiteX92" fmla="*/ 31071 w 310705"/>
                <a:gd name="connsiteY92" fmla="*/ 83288 h 320337"/>
                <a:gd name="connsiteX93" fmla="*/ 31071 w 310705"/>
                <a:gd name="connsiteY93" fmla="*/ 70474 h 320337"/>
                <a:gd name="connsiteX94" fmla="*/ 99426 w 310705"/>
                <a:gd name="connsiteY94" fmla="*/ 70474 h 320337"/>
                <a:gd name="connsiteX95" fmla="*/ 99426 w 310705"/>
                <a:gd name="connsiteY95" fmla="*/ 83288 h 320337"/>
                <a:gd name="connsiteX96" fmla="*/ 105640 w 310705"/>
                <a:gd name="connsiteY96" fmla="*/ 198609 h 320337"/>
                <a:gd name="connsiteX97" fmla="*/ 31071 w 310705"/>
                <a:gd name="connsiteY97" fmla="*/ 198609 h 320337"/>
                <a:gd name="connsiteX98" fmla="*/ 31071 w 310705"/>
                <a:gd name="connsiteY98" fmla="*/ 185795 h 320337"/>
                <a:gd name="connsiteX99" fmla="*/ 105640 w 310705"/>
                <a:gd name="connsiteY99" fmla="*/ 185795 h 320337"/>
                <a:gd name="connsiteX100" fmla="*/ 105640 w 310705"/>
                <a:gd name="connsiteY100" fmla="*/ 198609 h 320337"/>
                <a:gd name="connsiteX101" fmla="*/ 167781 w 310705"/>
                <a:gd name="connsiteY101" fmla="*/ 198609 h 320337"/>
                <a:gd name="connsiteX102" fmla="*/ 118068 w 310705"/>
                <a:gd name="connsiteY102" fmla="*/ 198609 h 320337"/>
                <a:gd name="connsiteX103" fmla="*/ 118068 w 310705"/>
                <a:gd name="connsiteY103" fmla="*/ 185795 h 320337"/>
                <a:gd name="connsiteX104" fmla="*/ 167781 w 310705"/>
                <a:gd name="connsiteY104" fmla="*/ 185795 h 320337"/>
                <a:gd name="connsiteX105" fmla="*/ 167781 w 310705"/>
                <a:gd name="connsiteY105" fmla="*/ 198609 h 320337"/>
                <a:gd name="connsiteX106" fmla="*/ 111854 w 310705"/>
                <a:gd name="connsiteY106" fmla="*/ 237049 h 320337"/>
                <a:gd name="connsiteX107" fmla="*/ 31071 w 310705"/>
                <a:gd name="connsiteY107" fmla="*/ 237049 h 320337"/>
                <a:gd name="connsiteX108" fmla="*/ 31071 w 310705"/>
                <a:gd name="connsiteY108" fmla="*/ 224236 h 320337"/>
                <a:gd name="connsiteX109" fmla="*/ 111854 w 310705"/>
                <a:gd name="connsiteY109" fmla="*/ 224236 h 320337"/>
                <a:gd name="connsiteX110" fmla="*/ 111854 w 310705"/>
                <a:gd name="connsiteY110" fmla="*/ 237049 h 320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310705" h="320337">
                  <a:moveTo>
                    <a:pt x="198851" y="139026"/>
                  </a:moveTo>
                  <a:lnTo>
                    <a:pt x="198851" y="76881"/>
                  </a:lnTo>
                  <a:cubicBezTo>
                    <a:pt x="198851" y="74959"/>
                    <a:pt x="198230" y="73678"/>
                    <a:pt x="196987" y="72396"/>
                  </a:cubicBezTo>
                  <a:lnTo>
                    <a:pt x="128632" y="1922"/>
                  </a:lnTo>
                  <a:cubicBezTo>
                    <a:pt x="127389" y="641"/>
                    <a:pt x="126146" y="0"/>
                    <a:pt x="124282" y="0"/>
                  </a:cubicBezTo>
                  <a:lnTo>
                    <a:pt x="6214" y="0"/>
                  </a:lnTo>
                  <a:cubicBezTo>
                    <a:pt x="3107" y="0"/>
                    <a:pt x="0" y="3203"/>
                    <a:pt x="0" y="6407"/>
                  </a:cubicBezTo>
                  <a:lnTo>
                    <a:pt x="0" y="281897"/>
                  </a:lnTo>
                  <a:cubicBezTo>
                    <a:pt x="0" y="285100"/>
                    <a:pt x="3107" y="288303"/>
                    <a:pt x="6214" y="288303"/>
                  </a:cubicBezTo>
                  <a:lnTo>
                    <a:pt x="192637" y="288303"/>
                  </a:lnTo>
                  <a:cubicBezTo>
                    <a:pt x="195744" y="288303"/>
                    <a:pt x="198851" y="285100"/>
                    <a:pt x="198851" y="281897"/>
                  </a:cubicBezTo>
                  <a:lnTo>
                    <a:pt x="198851" y="253707"/>
                  </a:lnTo>
                  <a:cubicBezTo>
                    <a:pt x="193880" y="249222"/>
                    <a:pt x="190151" y="244097"/>
                    <a:pt x="186423" y="238971"/>
                  </a:cubicBezTo>
                  <a:lnTo>
                    <a:pt x="186423" y="275490"/>
                  </a:lnTo>
                  <a:lnTo>
                    <a:pt x="12428" y="275490"/>
                  </a:lnTo>
                  <a:lnTo>
                    <a:pt x="12428" y="12813"/>
                  </a:lnTo>
                  <a:lnTo>
                    <a:pt x="118068" y="12813"/>
                  </a:lnTo>
                  <a:lnTo>
                    <a:pt x="118068" y="76881"/>
                  </a:lnTo>
                  <a:cubicBezTo>
                    <a:pt x="118068" y="80084"/>
                    <a:pt x="121175" y="83288"/>
                    <a:pt x="124282" y="83288"/>
                  </a:cubicBezTo>
                  <a:lnTo>
                    <a:pt x="186423" y="83288"/>
                  </a:lnTo>
                  <a:lnTo>
                    <a:pt x="186423" y="153762"/>
                  </a:lnTo>
                  <a:cubicBezTo>
                    <a:pt x="190151" y="147996"/>
                    <a:pt x="193880" y="143511"/>
                    <a:pt x="198851" y="139026"/>
                  </a:cubicBezTo>
                  <a:close/>
                  <a:moveTo>
                    <a:pt x="130496" y="70474"/>
                  </a:moveTo>
                  <a:lnTo>
                    <a:pt x="130496" y="21783"/>
                  </a:lnTo>
                  <a:lnTo>
                    <a:pt x="177723" y="70474"/>
                  </a:lnTo>
                  <a:lnTo>
                    <a:pt x="130496" y="70474"/>
                  </a:lnTo>
                  <a:close/>
                  <a:moveTo>
                    <a:pt x="68355" y="121728"/>
                  </a:moveTo>
                  <a:lnTo>
                    <a:pt x="31071" y="121728"/>
                  </a:lnTo>
                  <a:lnTo>
                    <a:pt x="31071" y="108915"/>
                  </a:lnTo>
                  <a:lnTo>
                    <a:pt x="68355" y="108915"/>
                  </a:lnTo>
                  <a:lnTo>
                    <a:pt x="68355" y="121728"/>
                  </a:lnTo>
                  <a:close/>
                  <a:moveTo>
                    <a:pt x="167781" y="121728"/>
                  </a:moveTo>
                  <a:lnTo>
                    <a:pt x="80783" y="121728"/>
                  </a:lnTo>
                  <a:lnTo>
                    <a:pt x="80783" y="108915"/>
                  </a:lnTo>
                  <a:lnTo>
                    <a:pt x="167781" y="108915"/>
                  </a:lnTo>
                  <a:lnTo>
                    <a:pt x="167781" y="121728"/>
                  </a:lnTo>
                  <a:close/>
                  <a:moveTo>
                    <a:pt x="167781" y="160169"/>
                  </a:moveTo>
                  <a:lnTo>
                    <a:pt x="31071" y="160169"/>
                  </a:lnTo>
                  <a:lnTo>
                    <a:pt x="31071" y="147355"/>
                  </a:lnTo>
                  <a:lnTo>
                    <a:pt x="167781" y="147355"/>
                  </a:lnTo>
                  <a:lnTo>
                    <a:pt x="167781" y="160169"/>
                  </a:lnTo>
                  <a:close/>
                  <a:moveTo>
                    <a:pt x="263478" y="320337"/>
                  </a:moveTo>
                  <a:lnTo>
                    <a:pt x="233029" y="320337"/>
                  </a:lnTo>
                  <a:cubicBezTo>
                    <a:pt x="230543" y="320337"/>
                    <a:pt x="228057" y="319056"/>
                    <a:pt x="227436" y="316493"/>
                  </a:cubicBezTo>
                  <a:lnTo>
                    <a:pt x="219979" y="297273"/>
                  </a:lnTo>
                  <a:cubicBezTo>
                    <a:pt x="219358" y="295351"/>
                    <a:pt x="219358" y="292788"/>
                    <a:pt x="220601" y="291507"/>
                  </a:cubicBezTo>
                  <a:cubicBezTo>
                    <a:pt x="221843" y="289585"/>
                    <a:pt x="223708" y="288944"/>
                    <a:pt x="225572" y="288944"/>
                  </a:cubicBezTo>
                  <a:lnTo>
                    <a:pt x="270935" y="288944"/>
                  </a:lnTo>
                  <a:cubicBezTo>
                    <a:pt x="272799" y="288944"/>
                    <a:pt x="274663" y="290225"/>
                    <a:pt x="275906" y="291507"/>
                  </a:cubicBezTo>
                  <a:cubicBezTo>
                    <a:pt x="277149" y="293429"/>
                    <a:pt x="277149" y="295351"/>
                    <a:pt x="276527" y="297273"/>
                  </a:cubicBezTo>
                  <a:lnTo>
                    <a:pt x="269071" y="316493"/>
                  </a:lnTo>
                  <a:cubicBezTo>
                    <a:pt x="268449" y="319056"/>
                    <a:pt x="265963" y="320337"/>
                    <a:pt x="263478" y="320337"/>
                  </a:cubicBezTo>
                  <a:close/>
                  <a:moveTo>
                    <a:pt x="237379" y="307524"/>
                  </a:moveTo>
                  <a:lnTo>
                    <a:pt x="259128" y="307524"/>
                  </a:lnTo>
                  <a:lnTo>
                    <a:pt x="261614" y="301117"/>
                  </a:lnTo>
                  <a:lnTo>
                    <a:pt x="234893" y="301117"/>
                  </a:lnTo>
                  <a:lnTo>
                    <a:pt x="237379" y="307524"/>
                  </a:lnTo>
                  <a:close/>
                  <a:moveTo>
                    <a:pt x="310084" y="185795"/>
                  </a:moveTo>
                  <a:cubicBezTo>
                    <a:pt x="305734" y="158246"/>
                    <a:pt x="282742" y="135823"/>
                    <a:pt x="255400" y="132620"/>
                  </a:cubicBezTo>
                  <a:cubicBezTo>
                    <a:pt x="238000" y="130697"/>
                    <a:pt x="219979" y="136464"/>
                    <a:pt x="206930" y="148636"/>
                  </a:cubicBezTo>
                  <a:cubicBezTo>
                    <a:pt x="193880" y="160809"/>
                    <a:pt x="186423" y="178107"/>
                    <a:pt x="186423" y="196046"/>
                  </a:cubicBezTo>
                  <a:cubicBezTo>
                    <a:pt x="186423" y="217189"/>
                    <a:pt x="196366" y="236409"/>
                    <a:pt x="213144" y="248582"/>
                  </a:cubicBezTo>
                  <a:cubicBezTo>
                    <a:pt x="213765" y="249222"/>
                    <a:pt x="216872" y="251144"/>
                    <a:pt x="217494" y="252426"/>
                  </a:cubicBezTo>
                  <a:lnTo>
                    <a:pt x="217494" y="275490"/>
                  </a:lnTo>
                  <a:cubicBezTo>
                    <a:pt x="217494" y="278693"/>
                    <a:pt x="220601" y="281897"/>
                    <a:pt x="223708" y="281897"/>
                  </a:cubicBezTo>
                  <a:lnTo>
                    <a:pt x="273420" y="281897"/>
                  </a:lnTo>
                  <a:cubicBezTo>
                    <a:pt x="276527" y="281897"/>
                    <a:pt x="279635" y="278693"/>
                    <a:pt x="279635" y="275490"/>
                  </a:cubicBezTo>
                  <a:lnTo>
                    <a:pt x="279635" y="252426"/>
                  </a:lnTo>
                  <a:cubicBezTo>
                    <a:pt x="280256" y="251144"/>
                    <a:pt x="282742" y="249863"/>
                    <a:pt x="283984" y="248582"/>
                  </a:cubicBezTo>
                  <a:cubicBezTo>
                    <a:pt x="300762" y="236409"/>
                    <a:pt x="310705" y="217189"/>
                    <a:pt x="310705" y="196046"/>
                  </a:cubicBezTo>
                  <a:cubicBezTo>
                    <a:pt x="310705" y="192843"/>
                    <a:pt x="310705" y="188999"/>
                    <a:pt x="310084" y="185795"/>
                  </a:cubicBezTo>
                  <a:close/>
                  <a:moveTo>
                    <a:pt x="276527" y="238331"/>
                  </a:moveTo>
                  <a:cubicBezTo>
                    <a:pt x="273420" y="240893"/>
                    <a:pt x="267206" y="245378"/>
                    <a:pt x="267206" y="251785"/>
                  </a:cubicBezTo>
                  <a:lnTo>
                    <a:pt x="267206" y="269083"/>
                  </a:lnTo>
                  <a:lnTo>
                    <a:pt x="254778" y="269083"/>
                  </a:lnTo>
                  <a:lnTo>
                    <a:pt x="254778" y="224236"/>
                  </a:lnTo>
                  <a:lnTo>
                    <a:pt x="267206" y="224236"/>
                  </a:lnTo>
                  <a:lnTo>
                    <a:pt x="267206" y="211422"/>
                  </a:lnTo>
                  <a:lnTo>
                    <a:pt x="229922" y="211422"/>
                  </a:lnTo>
                  <a:lnTo>
                    <a:pt x="229922" y="224236"/>
                  </a:lnTo>
                  <a:lnTo>
                    <a:pt x="242350" y="224236"/>
                  </a:lnTo>
                  <a:lnTo>
                    <a:pt x="242350" y="269083"/>
                  </a:lnTo>
                  <a:lnTo>
                    <a:pt x="229922" y="269083"/>
                  </a:lnTo>
                  <a:lnTo>
                    <a:pt x="229922" y="251785"/>
                  </a:lnTo>
                  <a:cubicBezTo>
                    <a:pt x="229922" y="244737"/>
                    <a:pt x="223708" y="240893"/>
                    <a:pt x="219979" y="238331"/>
                  </a:cubicBezTo>
                  <a:cubicBezTo>
                    <a:pt x="206930" y="228721"/>
                    <a:pt x="198851" y="213344"/>
                    <a:pt x="198851" y="196046"/>
                  </a:cubicBezTo>
                  <a:cubicBezTo>
                    <a:pt x="198851" y="181311"/>
                    <a:pt x="205065" y="167857"/>
                    <a:pt x="215629" y="157606"/>
                  </a:cubicBezTo>
                  <a:cubicBezTo>
                    <a:pt x="226193" y="147996"/>
                    <a:pt x="239864" y="143511"/>
                    <a:pt x="254157" y="144792"/>
                  </a:cubicBezTo>
                  <a:cubicBezTo>
                    <a:pt x="265342" y="146074"/>
                    <a:pt x="275285" y="151199"/>
                    <a:pt x="282742" y="158887"/>
                  </a:cubicBezTo>
                  <a:cubicBezTo>
                    <a:pt x="290198" y="166575"/>
                    <a:pt x="295791" y="176185"/>
                    <a:pt x="297655" y="187717"/>
                  </a:cubicBezTo>
                  <a:cubicBezTo>
                    <a:pt x="300762" y="207578"/>
                    <a:pt x="292684" y="226799"/>
                    <a:pt x="276527" y="238331"/>
                  </a:cubicBezTo>
                  <a:close/>
                  <a:moveTo>
                    <a:pt x="99426" y="83288"/>
                  </a:moveTo>
                  <a:lnTo>
                    <a:pt x="31071" y="83288"/>
                  </a:lnTo>
                  <a:lnTo>
                    <a:pt x="31071" y="70474"/>
                  </a:lnTo>
                  <a:lnTo>
                    <a:pt x="99426" y="70474"/>
                  </a:lnTo>
                  <a:lnTo>
                    <a:pt x="99426" y="83288"/>
                  </a:lnTo>
                  <a:close/>
                  <a:moveTo>
                    <a:pt x="105640" y="198609"/>
                  </a:moveTo>
                  <a:lnTo>
                    <a:pt x="31071" y="198609"/>
                  </a:lnTo>
                  <a:lnTo>
                    <a:pt x="31071" y="185795"/>
                  </a:lnTo>
                  <a:lnTo>
                    <a:pt x="105640" y="185795"/>
                  </a:lnTo>
                  <a:lnTo>
                    <a:pt x="105640" y="198609"/>
                  </a:lnTo>
                  <a:close/>
                  <a:moveTo>
                    <a:pt x="167781" y="198609"/>
                  </a:moveTo>
                  <a:lnTo>
                    <a:pt x="118068" y="198609"/>
                  </a:lnTo>
                  <a:lnTo>
                    <a:pt x="118068" y="185795"/>
                  </a:lnTo>
                  <a:lnTo>
                    <a:pt x="167781" y="185795"/>
                  </a:lnTo>
                  <a:lnTo>
                    <a:pt x="167781" y="198609"/>
                  </a:lnTo>
                  <a:close/>
                  <a:moveTo>
                    <a:pt x="111854" y="237049"/>
                  </a:moveTo>
                  <a:lnTo>
                    <a:pt x="31071" y="237049"/>
                  </a:lnTo>
                  <a:lnTo>
                    <a:pt x="31071" y="224236"/>
                  </a:lnTo>
                  <a:lnTo>
                    <a:pt x="111854" y="224236"/>
                  </a:lnTo>
                  <a:lnTo>
                    <a:pt x="111854" y="237049"/>
                  </a:lnTo>
                  <a:close/>
                </a:path>
              </a:pathLst>
            </a:custGeom>
            <a:solidFill>
              <a:schemeClr val="tx1"/>
            </a:solidFill>
            <a:ln w="6096" cap="flat">
              <a:noFill/>
              <a:prstDash val="solid"/>
              <a:miter/>
            </a:ln>
          </p:spPr>
          <p:txBody>
            <a:bodyPr rtlCol="0" anchor="ctr"/>
            <a:lstStyle/>
            <a:p>
              <a:pPr defTabSz="685696">
                <a:defRPr/>
              </a:pPr>
              <a:endParaRPr lang="en-US" sz="1500" dirty="0">
                <a:solidFill>
                  <a:srgbClr val="FFFFFF"/>
                </a:solidFill>
                <a:latin typeface="Amazon Ember"/>
              </a:endParaRPr>
            </a:p>
          </p:txBody>
        </p:sp>
      </p:grpSp>
      <p:grpSp>
        <p:nvGrpSpPr>
          <p:cNvPr id="218" name="Group 217">
            <a:extLst>
              <a:ext uri="{FF2B5EF4-FFF2-40B4-BE49-F238E27FC236}">
                <a16:creationId xmlns:a16="http://schemas.microsoft.com/office/drawing/2014/main" id="{65E67A4E-DC67-4780-BD4D-DED223B3DE6C}"/>
              </a:ext>
            </a:extLst>
          </p:cNvPr>
          <p:cNvGrpSpPr/>
          <p:nvPr/>
        </p:nvGrpSpPr>
        <p:grpSpPr>
          <a:xfrm>
            <a:off x="3481314" y="1900731"/>
            <a:ext cx="296556" cy="471165"/>
            <a:chOff x="3142375" y="1552139"/>
            <a:chExt cx="296556" cy="471165"/>
          </a:xfrm>
        </p:grpSpPr>
        <p:grpSp>
          <p:nvGrpSpPr>
            <p:cNvPr id="219" name="Graphic 110">
              <a:extLst>
                <a:ext uri="{FF2B5EF4-FFF2-40B4-BE49-F238E27FC236}">
                  <a16:creationId xmlns:a16="http://schemas.microsoft.com/office/drawing/2014/main" id="{ACB3087F-81CF-4CEA-B27C-77C69C34DEDE}"/>
                </a:ext>
              </a:extLst>
            </p:cNvPr>
            <p:cNvGrpSpPr/>
            <p:nvPr/>
          </p:nvGrpSpPr>
          <p:grpSpPr>
            <a:xfrm>
              <a:off x="3182239" y="1552139"/>
              <a:ext cx="216830" cy="185855"/>
              <a:chOff x="3071685" y="1642846"/>
              <a:chExt cx="464651" cy="398272"/>
            </a:xfrm>
            <a:solidFill>
              <a:schemeClr val="tx1"/>
            </a:solidFill>
          </p:grpSpPr>
          <p:sp>
            <p:nvSpPr>
              <p:cNvPr id="221" name="Freeform: Shape 220">
                <a:extLst>
                  <a:ext uri="{FF2B5EF4-FFF2-40B4-BE49-F238E27FC236}">
                    <a16:creationId xmlns:a16="http://schemas.microsoft.com/office/drawing/2014/main" id="{42B19263-825F-4AAE-8E91-2735E41C7FA9}"/>
                  </a:ext>
                </a:extLst>
              </p:cNvPr>
              <p:cNvSpPr/>
              <p:nvPr/>
            </p:nvSpPr>
            <p:spPr>
              <a:xfrm>
                <a:off x="3255879" y="1642846"/>
                <a:ext cx="274997" cy="379307"/>
              </a:xfrm>
              <a:custGeom>
                <a:avLst/>
                <a:gdLst>
                  <a:gd name="connsiteX0" fmla="*/ 277274 w 274997"/>
                  <a:gd name="connsiteY0" fmla="*/ 383385 h 379306"/>
                  <a:gd name="connsiteX1" fmla="*/ 258308 w 274997"/>
                  <a:gd name="connsiteY1" fmla="*/ 383385 h 379306"/>
                  <a:gd name="connsiteX2" fmla="*/ 258308 w 274997"/>
                  <a:gd name="connsiteY2" fmla="*/ 369161 h 379306"/>
                  <a:gd name="connsiteX3" fmla="*/ 270351 w 274997"/>
                  <a:gd name="connsiteY3" fmla="*/ 369161 h 379306"/>
                  <a:gd name="connsiteX4" fmla="*/ 270351 w 274997"/>
                  <a:gd name="connsiteY4" fmla="*/ 70078 h 379306"/>
                  <a:gd name="connsiteX5" fmla="*/ 206154 w 274997"/>
                  <a:gd name="connsiteY5" fmla="*/ 14225 h 379306"/>
                  <a:gd name="connsiteX6" fmla="*/ 14225 w 274997"/>
                  <a:gd name="connsiteY6" fmla="*/ 14225 h 379306"/>
                  <a:gd name="connsiteX7" fmla="*/ 14225 w 274997"/>
                  <a:gd name="connsiteY7" fmla="*/ 25130 h 379306"/>
                  <a:gd name="connsiteX8" fmla="*/ 1 w 274997"/>
                  <a:gd name="connsiteY8" fmla="*/ 25130 h 379306"/>
                  <a:gd name="connsiteX9" fmla="*/ 1 w 274997"/>
                  <a:gd name="connsiteY9" fmla="*/ 7113 h 379306"/>
                  <a:gd name="connsiteX10" fmla="*/ 6922 w 274997"/>
                  <a:gd name="connsiteY10" fmla="*/ 1 h 379306"/>
                  <a:gd name="connsiteX11" fmla="*/ 7113 w 274997"/>
                  <a:gd name="connsiteY11" fmla="*/ 1 h 379306"/>
                  <a:gd name="connsiteX12" fmla="*/ 208619 w 274997"/>
                  <a:gd name="connsiteY12" fmla="*/ 1 h 379306"/>
                  <a:gd name="connsiteX13" fmla="*/ 213266 w 274997"/>
                  <a:gd name="connsiteY13" fmla="*/ 1708 h 379306"/>
                  <a:gd name="connsiteX14" fmla="*/ 282015 w 274997"/>
                  <a:gd name="connsiteY14" fmla="*/ 61449 h 379306"/>
                  <a:gd name="connsiteX15" fmla="*/ 284386 w 274997"/>
                  <a:gd name="connsiteY15" fmla="*/ 66759 h 379306"/>
                  <a:gd name="connsiteX16" fmla="*/ 284386 w 274997"/>
                  <a:gd name="connsiteY16" fmla="*/ 376273 h 379306"/>
                  <a:gd name="connsiteX17" fmla="*/ 277274 w 274997"/>
                  <a:gd name="connsiteY17" fmla="*/ 383385 h 379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4997" h="379306">
                    <a:moveTo>
                      <a:pt x="277274" y="383385"/>
                    </a:moveTo>
                    <a:lnTo>
                      <a:pt x="258308" y="383385"/>
                    </a:lnTo>
                    <a:lnTo>
                      <a:pt x="258308" y="369161"/>
                    </a:lnTo>
                    <a:lnTo>
                      <a:pt x="270351" y="369161"/>
                    </a:lnTo>
                    <a:lnTo>
                      <a:pt x="270351" y="70078"/>
                    </a:lnTo>
                    <a:lnTo>
                      <a:pt x="206154" y="14225"/>
                    </a:lnTo>
                    <a:lnTo>
                      <a:pt x="14225" y="14225"/>
                    </a:lnTo>
                    <a:lnTo>
                      <a:pt x="14225" y="25130"/>
                    </a:lnTo>
                    <a:lnTo>
                      <a:pt x="1" y="25130"/>
                    </a:lnTo>
                    <a:lnTo>
                      <a:pt x="1" y="7113"/>
                    </a:lnTo>
                    <a:cubicBezTo>
                      <a:pt x="-52" y="3238"/>
                      <a:pt x="3047" y="54"/>
                      <a:pt x="6922" y="1"/>
                    </a:cubicBezTo>
                    <a:cubicBezTo>
                      <a:pt x="6985" y="0"/>
                      <a:pt x="7049" y="0"/>
                      <a:pt x="7113" y="1"/>
                    </a:cubicBezTo>
                    <a:lnTo>
                      <a:pt x="208619" y="1"/>
                    </a:lnTo>
                    <a:cubicBezTo>
                      <a:pt x="210327" y="-31"/>
                      <a:pt x="211985" y="578"/>
                      <a:pt x="213266" y="1708"/>
                    </a:cubicBezTo>
                    <a:lnTo>
                      <a:pt x="282015" y="61449"/>
                    </a:lnTo>
                    <a:cubicBezTo>
                      <a:pt x="283526" y="62800"/>
                      <a:pt x="284388" y="64732"/>
                      <a:pt x="284386" y="66759"/>
                    </a:cubicBezTo>
                    <a:lnTo>
                      <a:pt x="284386" y="376273"/>
                    </a:lnTo>
                    <a:cubicBezTo>
                      <a:pt x="284386" y="380201"/>
                      <a:pt x="281202" y="383385"/>
                      <a:pt x="277274" y="383385"/>
                    </a:cubicBezTo>
                    <a:close/>
                  </a:path>
                </a:pathLst>
              </a:custGeom>
              <a:grpFill/>
              <a:ln w="9398" cap="flat">
                <a:noFill/>
                <a:prstDash val="solid"/>
                <a:miter/>
              </a:ln>
            </p:spPr>
            <p:txBody>
              <a:bodyPr rtlCol="0" anchor="ctr"/>
              <a:lstStyle/>
              <a:p>
                <a:pPr defTabSz="364299">
                  <a:defRPr/>
                </a:pPr>
                <a:endParaRPr lang="en-US" sz="750" dirty="0">
                  <a:solidFill>
                    <a:srgbClr val="FFFFFF"/>
                  </a:solidFill>
                  <a:latin typeface="Amazon Ember"/>
                </a:endParaRPr>
              </a:p>
            </p:txBody>
          </p:sp>
          <p:sp>
            <p:nvSpPr>
              <p:cNvPr id="222" name="Freeform: Shape 221">
                <a:extLst>
                  <a:ext uri="{FF2B5EF4-FFF2-40B4-BE49-F238E27FC236}">
                    <a16:creationId xmlns:a16="http://schemas.microsoft.com/office/drawing/2014/main" id="{41A1AA86-9260-405B-9E52-74592992057A}"/>
                  </a:ext>
                </a:extLst>
              </p:cNvPr>
              <p:cNvSpPr/>
              <p:nvPr/>
            </p:nvSpPr>
            <p:spPr>
              <a:xfrm>
                <a:off x="3234639" y="1672908"/>
                <a:ext cx="274997" cy="369824"/>
              </a:xfrm>
              <a:custGeom>
                <a:avLst/>
                <a:gdLst>
                  <a:gd name="connsiteX0" fmla="*/ 268454 w 274997"/>
                  <a:gd name="connsiteY0" fmla="*/ 374471 h 369824"/>
                  <a:gd name="connsiteX1" fmla="*/ 7112 w 274997"/>
                  <a:gd name="connsiteY1" fmla="*/ 374471 h 369824"/>
                  <a:gd name="connsiteX2" fmla="*/ 0 w 274997"/>
                  <a:gd name="connsiteY2" fmla="*/ 367359 h 369824"/>
                  <a:gd name="connsiteX3" fmla="*/ 0 w 274997"/>
                  <a:gd name="connsiteY3" fmla="*/ 314919 h 369824"/>
                  <a:gd name="connsiteX4" fmla="*/ 14224 w 274997"/>
                  <a:gd name="connsiteY4" fmla="*/ 314919 h 369824"/>
                  <a:gd name="connsiteX5" fmla="*/ 14224 w 274997"/>
                  <a:gd name="connsiteY5" fmla="*/ 360247 h 369824"/>
                  <a:gd name="connsiteX6" fmla="*/ 261342 w 274997"/>
                  <a:gd name="connsiteY6" fmla="*/ 360247 h 369824"/>
                  <a:gd name="connsiteX7" fmla="*/ 261342 w 274997"/>
                  <a:gd name="connsiteY7" fmla="*/ 69792 h 369824"/>
                  <a:gd name="connsiteX8" fmla="*/ 205774 w 274997"/>
                  <a:gd name="connsiteY8" fmla="*/ 14224 h 369824"/>
                  <a:gd name="connsiteX9" fmla="*/ 14224 w 274997"/>
                  <a:gd name="connsiteY9" fmla="*/ 14224 h 369824"/>
                  <a:gd name="connsiteX10" fmla="*/ 14224 w 274997"/>
                  <a:gd name="connsiteY10" fmla="*/ 70077 h 369824"/>
                  <a:gd name="connsiteX11" fmla="*/ 379 w 274997"/>
                  <a:gd name="connsiteY11" fmla="*/ 70077 h 369824"/>
                  <a:gd name="connsiteX12" fmla="*/ 379 w 274997"/>
                  <a:gd name="connsiteY12" fmla="*/ 7112 h 369824"/>
                  <a:gd name="connsiteX13" fmla="*/ 7491 w 274997"/>
                  <a:gd name="connsiteY13" fmla="*/ 0 h 369824"/>
                  <a:gd name="connsiteX14" fmla="*/ 208998 w 274997"/>
                  <a:gd name="connsiteY14" fmla="*/ 0 h 369824"/>
                  <a:gd name="connsiteX15" fmla="*/ 214024 w 274997"/>
                  <a:gd name="connsiteY15" fmla="*/ 2086 h 369824"/>
                  <a:gd name="connsiteX16" fmla="*/ 273765 w 274997"/>
                  <a:gd name="connsiteY16" fmla="*/ 61827 h 369824"/>
                  <a:gd name="connsiteX17" fmla="*/ 275851 w 274997"/>
                  <a:gd name="connsiteY17" fmla="*/ 66853 h 369824"/>
                  <a:gd name="connsiteX18" fmla="*/ 275851 w 274997"/>
                  <a:gd name="connsiteY18" fmla="*/ 367359 h 369824"/>
                  <a:gd name="connsiteX19" fmla="*/ 268744 w 274997"/>
                  <a:gd name="connsiteY19" fmla="*/ 374476 h 369824"/>
                  <a:gd name="connsiteX20" fmla="*/ 268454 w 274997"/>
                  <a:gd name="connsiteY20" fmla="*/ 374471 h 369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74997" h="369824">
                    <a:moveTo>
                      <a:pt x="268454" y="374471"/>
                    </a:moveTo>
                    <a:lnTo>
                      <a:pt x="7112" y="374471"/>
                    </a:lnTo>
                    <a:cubicBezTo>
                      <a:pt x="3184" y="374471"/>
                      <a:pt x="0" y="371286"/>
                      <a:pt x="0" y="367359"/>
                    </a:cubicBezTo>
                    <a:lnTo>
                      <a:pt x="0" y="314919"/>
                    </a:lnTo>
                    <a:lnTo>
                      <a:pt x="14224" y="314919"/>
                    </a:lnTo>
                    <a:lnTo>
                      <a:pt x="14224" y="360247"/>
                    </a:lnTo>
                    <a:lnTo>
                      <a:pt x="261342" y="360247"/>
                    </a:lnTo>
                    <a:lnTo>
                      <a:pt x="261342" y="69792"/>
                    </a:lnTo>
                    <a:lnTo>
                      <a:pt x="205774" y="14224"/>
                    </a:lnTo>
                    <a:lnTo>
                      <a:pt x="14224" y="14224"/>
                    </a:lnTo>
                    <a:lnTo>
                      <a:pt x="14224" y="70077"/>
                    </a:lnTo>
                    <a:lnTo>
                      <a:pt x="379" y="70077"/>
                    </a:lnTo>
                    <a:lnTo>
                      <a:pt x="379" y="7112"/>
                    </a:lnTo>
                    <a:cubicBezTo>
                      <a:pt x="430" y="3205"/>
                      <a:pt x="3585" y="51"/>
                      <a:pt x="7491" y="0"/>
                    </a:cubicBezTo>
                    <a:lnTo>
                      <a:pt x="208998" y="0"/>
                    </a:lnTo>
                    <a:cubicBezTo>
                      <a:pt x="210884" y="2"/>
                      <a:pt x="212691" y="752"/>
                      <a:pt x="214024" y="2086"/>
                    </a:cubicBezTo>
                    <a:lnTo>
                      <a:pt x="273765" y="61827"/>
                    </a:lnTo>
                    <a:cubicBezTo>
                      <a:pt x="275099" y="63159"/>
                      <a:pt x="275849" y="64967"/>
                      <a:pt x="275851" y="66853"/>
                    </a:cubicBezTo>
                    <a:lnTo>
                      <a:pt x="275851" y="367359"/>
                    </a:lnTo>
                    <a:cubicBezTo>
                      <a:pt x="275854" y="371286"/>
                      <a:pt x="272672" y="374473"/>
                      <a:pt x="268744" y="374476"/>
                    </a:cubicBezTo>
                    <a:cubicBezTo>
                      <a:pt x="268648" y="374476"/>
                      <a:pt x="268551" y="374474"/>
                      <a:pt x="268454" y="374471"/>
                    </a:cubicBezTo>
                    <a:close/>
                  </a:path>
                </a:pathLst>
              </a:custGeom>
              <a:grpFill/>
              <a:ln w="9398" cap="flat">
                <a:noFill/>
                <a:prstDash val="solid"/>
                <a:miter/>
              </a:ln>
            </p:spPr>
            <p:txBody>
              <a:bodyPr rtlCol="0" anchor="ctr"/>
              <a:lstStyle/>
              <a:p>
                <a:pPr defTabSz="364299">
                  <a:defRPr/>
                </a:pPr>
                <a:endParaRPr lang="en-US" sz="750" dirty="0">
                  <a:solidFill>
                    <a:srgbClr val="FFFFFF"/>
                  </a:solidFill>
                  <a:latin typeface="Amazon Ember"/>
                </a:endParaRPr>
              </a:p>
            </p:txBody>
          </p:sp>
          <p:sp>
            <p:nvSpPr>
              <p:cNvPr id="223" name="Freeform: Shape 222">
                <a:extLst>
                  <a:ext uri="{FF2B5EF4-FFF2-40B4-BE49-F238E27FC236}">
                    <a16:creationId xmlns:a16="http://schemas.microsoft.com/office/drawing/2014/main" id="{42EC988C-D6A9-48F6-A0D8-AF05D5373C18}"/>
                  </a:ext>
                </a:extLst>
              </p:cNvPr>
              <p:cNvSpPr/>
              <p:nvPr/>
            </p:nvSpPr>
            <p:spPr>
              <a:xfrm>
                <a:off x="3436525" y="1680020"/>
                <a:ext cx="66379" cy="66379"/>
              </a:xfrm>
              <a:custGeom>
                <a:avLst/>
                <a:gdLst>
                  <a:gd name="connsiteX0" fmla="*/ 66568 w 66378"/>
                  <a:gd name="connsiteY0" fmla="*/ 66853 h 66378"/>
                  <a:gd name="connsiteX1" fmla="*/ 7112 w 66378"/>
                  <a:gd name="connsiteY1" fmla="*/ 66853 h 66378"/>
                  <a:gd name="connsiteX2" fmla="*/ 0 w 66378"/>
                  <a:gd name="connsiteY2" fmla="*/ 59741 h 66378"/>
                  <a:gd name="connsiteX3" fmla="*/ 0 w 66378"/>
                  <a:gd name="connsiteY3" fmla="*/ 0 h 66378"/>
                  <a:gd name="connsiteX4" fmla="*/ 14224 w 66378"/>
                  <a:gd name="connsiteY4" fmla="*/ 0 h 66378"/>
                  <a:gd name="connsiteX5" fmla="*/ 14224 w 66378"/>
                  <a:gd name="connsiteY5" fmla="*/ 52629 h 66378"/>
                  <a:gd name="connsiteX6" fmla="*/ 66853 w 66378"/>
                  <a:gd name="connsiteY6" fmla="*/ 52629 h 66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378" h="66378">
                    <a:moveTo>
                      <a:pt x="66568" y="66853"/>
                    </a:moveTo>
                    <a:lnTo>
                      <a:pt x="7112" y="66853"/>
                    </a:lnTo>
                    <a:cubicBezTo>
                      <a:pt x="3206" y="66802"/>
                      <a:pt x="51" y="63647"/>
                      <a:pt x="0" y="59741"/>
                    </a:cubicBezTo>
                    <a:lnTo>
                      <a:pt x="0" y="0"/>
                    </a:lnTo>
                    <a:lnTo>
                      <a:pt x="14224" y="0"/>
                    </a:lnTo>
                    <a:lnTo>
                      <a:pt x="14224" y="52629"/>
                    </a:lnTo>
                    <a:lnTo>
                      <a:pt x="66853" y="52629"/>
                    </a:lnTo>
                    <a:close/>
                  </a:path>
                </a:pathLst>
              </a:custGeom>
              <a:grpFill/>
              <a:ln w="9398" cap="flat">
                <a:noFill/>
                <a:prstDash val="solid"/>
                <a:miter/>
              </a:ln>
            </p:spPr>
            <p:txBody>
              <a:bodyPr rtlCol="0" anchor="ctr"/>
              <a:lstStyle/>
              <a:p>
                <a:pPr defTabSz="364299">
                  <a:defRPr/>
                </a:pPr>
                <a:endParaRPr lang="en-US" sz="750" dirty="0">
                  <a:solidFill>
                    <a:srgbClr val="FFFFFF"/>
                  </a:solidFill>
                  <a:latin typeface="Amazon Ember"/>
                </a:endParaRPr>
              </a:p>
            </p:txBody>
          </p:sp>
          <p:sp>
            <p:nvSpPr>
              <p:cNvPr id="224" name="Freeform: Shape 223">
                <a:extLst>
                  <a:ext uri="{FF2B5EF4-FFF2-40B4-BE49-F238E27FC236}">
                    <a16:creationId xmlns:a16="http://schemas.microsoft.com/office/drawing/2014/main" id="{FD79613B-D7B8-4381-A423-52E5251D49F1}"/>
                  </a:ext>
                </a:extLst>
              </p:cNvPr>
              <p:cNvSpPr/>
              <p:nvPr/>
            </p:nvSpPr>
            <p:spPr>
              <a:xfrm>
                <a:off x="3262328" y="1866354"/>
                <a:ext cx="66379" cy="9483"/>
              </a:xfrm>
              <a:custGeom>
                <a:avLst/>
                <a:gdLst>
                  <a:gd name="connsiteX0" fmla="*/ 0 w 66378"/>
                  <a:gd name="connsiteY0" fmla="*/ 0 h 9482"/>
                  <a:gd name="connsiteX1" fmla="*/ 68844 w 66378"/>
                  <a:gd name="connsiteY1" fmla="*/ 0 h 9482"/>
                  <a:gd name="connsiteX2" fmla="*/ 68844 w 66378"/>
                  <a:gd name="connsiteY2" fmla="*/ 14224 h 9482"/>
                  <a:gd name="connsiteX3" fmla="*/ 0 w 66378"/>
                  <a:gd name="connsiteY3" fmla="*/ 14224 h 9482"/>
                </a:gdLst>
                <a:ahLst/>
                <a:cxnLst>
                  <a:cxn ang="0">
                    <a:pos x="connsiteX0" y="connsiteY0"/>
                  </a:cxn>
                  <a:cxn ang="0">
                    <a:pos x="connsiteX1" y="connsiteY1"/>
                  </a:cxn>
                  <a:cxn ang="0">
                    <a:pos x="connsiteX2" y="connsiteY2"/>
                  </a:cxn>
                  <a:cxn ang="0">
                    <a:pos x="connsiteX3" y="connsiteY3"/>
                  </a:cxn>
                </a:cxnLst>
                <a:rect l="l" t="t" r="r" b="b"/>
                <a:pathLst>
                  <a:path w="66378" h="9482">
                    <a:moveTo>
                      <a:pt x="0" y="0"/>
                    </a:moveTo>
                    <a:lnTo>
                      <a:pt x="68844" y="0"/>
                    </a:lnTo>
                    <a:lnTo>
                      <a:pt x="68844" y="14224"/>
                    </a:lnTo>
                    <a:lnTo>
                      <a:pt x="0" y="14224"/>
                    </a:lnTo>
                    <a:close/>
                  </a:path>
                </a:pathLst>
              </a:custGeom>
              <a:grpFill/>
              <a:ln w="9398" cap="flat">
                <a:noFill/>
                <a:prstDash val="solid"/>
                <a:miter/>
              </a:ln>
            </p:spPr>
            <p:txBody>
              <a:bodyPr rtlCol="0" anchor="ctr"/>
              <a:lstStyle/>
              <a:p>
                <a:pPr defTabSz="364299">
                  <a:defRPr/>
                </a:pPr>
                <a:endParaRPr lang="en-US" sz="750" dirty="0">
                  <a:solidFill>
                    <a:srgbClr val="FFFFFF"/>
                  </a:solidFill>
                  <a:latin typeface="Amazon Ember"/>
                </a:endParaRPr>
              </a:p>
            </p:txBody>
          </p:sp>
          <p:sp>
            <p:nvSpPr>
              <p:cNvPr id="225" name="Freeform: Shape 224">
                <a:extLst>
                  <a:ext uri="{FF2B5EF4-FFF2-40B4-BE49-F238E27FC236}">
                    <a16:creationId xmlns:a16="http://schemas.microsoft.com/office/drawing/2014/main" id="{B74A4A2F-D333-4145-B2D9-BF9765C27D27}"/>
                  </a:ext>
                </a:extLst>
              </p:cNvPr>
              <p:cNvSpPr/>
              <p:nvPr/>
            </p:nvSpPr>
            <p:spPr>
              <a:xfrm>
                <a:off x="3242130" y="1902293"/>
                <a:ext cx="75861" cy="9483"/>
              </a:xfrm>
              <a:custGeom>
                <a:avLst/>
                <a:gdLst>
                  <a:gd name="connsiteX0" fmla="*/ 0 w 75861"/>
                  <a:gd name="connsiteY0" fmla="*/ 0 h 9482"/>
                  <a:gd name="connsiteX1" fmla="*/ 76335 w 75861"/>
                  <a:gd name="connsiteY1" fmla="*/ 0 h 9482"/>
                  <a:gd name="connsiteX2" fmla="*/ 76335 w 75861"/>
                  <a:gd name="connsiteY2" fmla="*/ 14224 h 9482"/>
                  <a:gd name="connsiteX3" fmla="*/ 0 w 75861"/>
                  <a:gd name="connsiteY3" fmla="*/ 14224 h 9482"/>
                </a:gdLst>
                <a:ahLst/>
                <a:cxnLst>
                  <a:cxn ang="0">
                    <a:pos x="connsiteX0" y="connsiteY0"/>
                  </a:cxn>
                  <a:cxn ang="0">
                    <a:pos x="connsiteX1" y="connsiteY1"/>
                  </a:cxn>
                  <a:cxn ang="0">
                    <a:pos x="connsiteX2" y="connsiteY2"/>
                  </a:cxn>
                  <a:cxn ang="0">
                    <a:pos x="connsiteX3" y="connsiteY3"/>
                  </a:cxn>
                </a:cxnLst>
                <a:rect l="l" t="t" r="r" b="b"/>
                <a:pathLst>
                  <a:path w="75861" h="9482">
                    <a:moveTo>
                      <a:pt x="0" y="0"/>
                    </a:moveTo>
                    <a:lnTo>
                      <a:pt x="76335" y="0"/>
                    </a:lnTo>
                    <a:lnTo>
                      <a:pt x="76335" y="14224"/>
                    </a:lnTo>
                    <a:lnTo>
                      <a:pt x="0" y="14224"/>
                    </a:lnTo>
                    <a:close/>
                  </a:path>
                </a:pathLst>
              </a:custGeom>
              <a:grpFill/>
              <a:ln w="9398" cap="flat">
                <a:noFill/>
                <a:prstDash val="solid"/>
                <a:miter/>
              </a:ln>
            </p:spPr>
            <p:txBody>
              <a:bodyPr rtlCol="0" anchor="ctr"/>
              <a:lstStyle/>
              <a:p>
                <a:pPr defTabSz="364299">
                  <a:defRPr/>
                </a:pPr>
                <a:endParaRPr lang="en-US" sz="750" dirty="0">
                  <a:solidFill>
                    <a:srgbClr val="FFFFFF"/>
                  </a:solidFill>
                  <a:latin typeface="Amazon Ember"/>
                </a:endParaRPr>
              </a:p>
            </p:txBody>
          </p:sp>
          <p:sp>
            <p:nvSpPr>
              <p:cNvPr id="226" name="Freeform: Shape 225">
                <a:extLst>
                  <a:ext uri="{FF2B5EF4-FFF2-40B4-BE49-F238E27FC236}">
                    <a16:creationId xmlns:a16="http://schemas.microsoft.com/office/drawing/2014/main" id="{A3721870-DF71-4BAF-8F5D-BC833129E770}"/>
                  </a:ext>
                </a:extLst>
              </p:cNvPr>
              <p:cNvSpPr/>
              <p:nvPr/>
            </p:nvSpPr>
            <p:spPr>
              <a:xfrm>
                <a:off x="3357155" y="1866544"/>
                <a:ext cx="104309" cy="9483"/>
              </a:xfrm>
              <a:custGeom>
                <a:avLst/>
                <a:gdLst>
                  <a:gd name="connsiteX0" fmla="*/ 0 w 104309"/>
                  <a:gd name="connsiteY0" fmla="*/ 0 h 9482"/>
                  <a:gd name="connsiteX1" fmla="*/ 111421 w 104309"/>
                  <a:gd name="connsiteY1" fmla="*/ 0 h 9482"/>
                  <a:gd name="connsiteX2" fmla="*/ 111421 w 104309"/>
                  <a:gd name="connsiteY2" fmla="*/ 14224 h 9482"/>
                  <a:gd name="connsiteX3" fmla="*/ 0 w 104309"/>
                  <a:gd name="connsiteY3" fmla="*/ 14224 h 9482"/>
                </a:gdLst>
                <a:ahLst/>
                <a:cxnLst>
                  <a:cxn ang="0">
                    <a:pos x="connsiteX0" y="connsiteY0"/>
                  </a:cxn>
                  <a:cxn ang="0">
                    <a:pos x="connsiteX1" y="connsiteY1"/>
                  </a:cxn>
                  <a:cxn ang="0">
                    <a:pos x="connsiteX2" y="connsiteY2"/>
                  </a:cxn>
                  <a:cxn ang="0">
                    <a:pos x="connsiteX3" y="connsiteY3"/>
                  </a:cxn>
                </a:cxnLst>
                <a:rect l="l" t="t" r="r" b="b"/>
                <a:pathLst>
                  <a:path w="104309" h="9482">
                    <a:moveTo>
                      <a:pt x="0" y="0"/>
                    </a:moveTo>
                    <a:lnTo>
                      <a:pt x="111421" y="0"/>
                    </a:lnTo>
                    <a:lnTo>
                      <a:pt x="111421" y="14224"/>
                    </a:lnTo>
                    <a:lnTo>
                      <a:pt x="0" y="14224"/>
                    </a:lnTo>
                    <a:close/>
                  </a:path>
                </a:pathLst>
              </a:custGeom>
              <a:grpFill/>
              <a:ln w="9398" cap="flat">
                <a:noFill/>
                <a:prstDash val="solid"/>
                <a:miter/>
              </a:ln>
            </p:spPr>
            <p:txBody>
              <a:bodyPr rtlCol="0" anchor="ctr"/>
              <a:lstStyle/>
              <a:p>
                <a:pPr defTabSz="364299">
                  <a:defRPr/>
                </a:pPr>
                <a:endParaRPr lang="en-US" sz="750" dirty="0">
                  <a:solidFill>
                    <a:srgbClr val="FFFFFF"/>
                  </a:solidFill>
                  <a:latin typeface="Amazon Ember"/>
                </a:endParaRPr>
              </a:p>
            </p:txBody>
          </p:sp>
          <p:sp>
            <p:nvSpPr>
              <p:cNvPr id="227" name="Freeform: Shape 226">
                <a:extLst>
                  <a:ext uri="{FF2B5EF4-FFF2-40B4-BE49-F238E27FC236}">
                    <a16:creationId xmlns:a16="http://schemas.microsoft.com/office/drawing/2014/main" id="{57F5DB49-9742-4816-A408-CF62206009E5}"/>
                  </a:ext>
                </a:extLst>
              </p:cNvPr>
              <p:cNvSpPr/>
              <p:nvPr/>
            </p:nvSpPr>
            <p:spPr>
              <a:xfrm>
                <a:off x="3385413" y="1909974"/>
                <a:ext cx="75861" cy="9483"/>
              </a:xfrm>
              <a:custGeom>
                <a:avLst/>
                <a:gdLst>
                  <a:gd name="connsiteX0" fmla="*/ 0 w 75861"/>
                  <a:gd name="connsiteY0" fmla="*/ 0 h 9482"/>
                  <a:gd name="connsiteX1" fmla="*/ 81551 w 75861"/>
                  <a:gd name="connsiteY1" fmla="*/ 0 h 9482"/>
                  <a:gd name="connsiteX2" fmla="*/ 81551 w 75861"/>
                  <a:gd name="connsiteY2" fmla="*/ 14224 h 9482"/>
                  <a:gd name="connsiteX3" fmla="*/ 0 w 75861"/>
                  <a:gd name="connsiteY3" fmla="*/ 14224 h 9482"/>
                </a:gdLst>
                <a:ahLst/>
                <a:cxnLst>
                  <a:cxn ang="0">
                    <a:pos x="connsiteX0" y="connsiteY0"/>
                  </a:cxn>
                  <a:cxn ang="0">
                    <a:pos x="connsiteX1" y="connsiteY1"/>
                  </a:cxn>
                  <a:cxn ang="0">
                    <a:pos x="connsiteX2" y="connsiteY2"/>
                  </a:cxn>
                  <a:cxn ang="0">
                    <a:pos x="connsiteX3" y="connsiteY3"/>
                  </a:cxn>
                </a:cxnLst>
                <a:rect l="l" t="t" r="r" b="b"/>
                <a:pathLst>
                  <a:path w="75861" h="9482">
                    <a:moveTo>
                      <a:pt x="0" y="0"/>
                    </a:moveTo>
                    <a:lnTo>
                      <a:pt x="81551" y="0"/>
                    </a:lnTo>
                    <a:lnTo>
                      <a:pt x="81551" y="14224"/>
                    </a:lnTo>
                    <a:lnTo>
                      <a:pt x="0" y="14224"/>
                    </a:lnTo>
                    <a:close/>
                  </a:path>
                </a:pathLst>
              </a:custGeom>
              <a:grpFill/>
              <a:ln w="9398" cap="flat">
                <a:noFill/>
                <a:prstDash val="solid"/>
                <a:miter/>
              </a:ln>
            </p:spPr>
            <p:txBody>
              <a:bodyPr rtlCol="0" anchor="ctr"/>
              <a:lstStyle/>
              <a:p>
                <a:pPr defTabSz="364299">
                  <a:defRPr/>
                </a:pPr>
                <a:endParaRPr lang="en-US" sz="750" dirty="0">
                  <a:solidFill>
                    <a:srgbClr val="FFFFFF"/>
                  </a:solidFill>
                  <a:latin typeface="Amazon Ember"/>
                </a:endParaRPr>
              </a:p>
            </p:txBody>
          </p:sp>
          <p:sp>
            <p:nvSpPr>
              <p:cNvPr id="228" name="Freeform: Shape 227">
                <a:extLst>
                  <a:ext uri="{FF2B5EF4-FFF2-40B4-BE49-F238E27FC236}">
                    <a16:creationId xmlns:a16="http://schemas.microsoft.com/office/drawing/2014/main" id="{D0E3043E-6F24-4A62-A68F-66ADAD97F735}"/>
                  </a:ext>
                </a:extLst>
              </p:cNvPr>
              <p:cNvSpPr/>
              <p:nvPr/>
            </p:nvSpPr>
            <p:spPr>
              <a:xfrm>
                <a:off x="3329939" y="1783381"/>
                <a:ext cx="132757" cy="9483"/>
              </a:xfrm>
              <a:custGeom>
                <a:avLst/>
                <a:gdLst>
                  <a:gd name="connsiteX0" fmla="*/ 0 w 132757"/>
                  <a:gd name="connsiteY0" fmla="*/ 0 h 9482"/>
                  <a:gd name="connsiteX1" fmla="*/ 137025 w 132757"/>
                  <a:gd name="connsiteY1" fmla="*/ 0 h 9482"/>
                  <a:gd name="connsiteX2" fmla="*/ 137025 w 132757"/>
                  <a:gd name="connsiteY2" fmla="*/ 14224 h 9482"/>
                  <a:gd name="connsiteX3" fmla="*/ 0 w 132757"/>
                  <a:gd name="connsiteY3" fmla="*/ 14224 h 9482"/>
                </a:gdLst>
                <a:ahLst/>
                <a:cxnLst>
                  <a:cxn ang="0">
                    <a:pos x="connsiteX0" y="connsiteY0"/>
                  </a:cxn>
                  <a:cxn ang="0">
                    <a:pos x="connsiteX1" y="connsiteY1"/>
                  </a:cxn>
                  <a:cxn ang="0">
                    <a:pos x="connsiteX2" y="connsiteY2"/>
                  </a:cxn>
                  <a:cxn ang="0">
                    <a:pos x="connsiteX3" y="connsiteY3"/>
                  </a:cxn>
                </a:cxnLst>
                <a:rect l="l" t="t" r="r" b="b"/>
                <a:pathLst>
                  <a:path w="132757" h="9482">
                    <a:moveTo>
                      <a:pt x="0" y="0"/>
                    </a:moveTo>
                    <a:lnTo>
                      <a:pt x="137025" y="0"/>
                    </a:lnTo>
                    <a:lnTo>
                      <a:pt x="137025" y="14224"/>
                    </a:lnTo>
                    <a:lnTo>
                      <a:pt x="0" y="14224"/>
                    </a:lnTo>
                    <a:close/>
                  </a:path>
                </a:pathLst>
              </a:custGeom>
              <a:grpFill/>
              <a:ln w="9398" cap="flat">
                <a:noFill/>
                <a:prstDash val="solid"/>
                <a:miter/>
              </a:ln>
            </p:spPr>
            <p:txBody>
              <a:bodyPr rtlCol="0" anchor="ctr"/>
              <a:lstStyle/>
              <a:p>
                <a:pPr defTabSz="364299">
                  <a:defRPr/>
                </a:pPr>
                <a:endParaRPr lang="en-US" sz="750" dirty="0">
                  <a:solidFill>
                    <a:srgbClr val="FFFFFF"/>
                  </a:solidFill>
                  <a:latin typeface="Amazon Ember"/>
                </a:endParaRPr>
              </a:p>
            </p:txBody>
          </p:sp>
          <p:sp>
            <p:nvSpPr>
              <p:cNvPr id="229" name="Freeform: Shape 228">
                <a:extLst>
                  <a:ext uri="{FF2B5EF4-FFF2-40B4-BE49-F238E27FC236}">
                    <a16:creationId xmlns:a16="http://schemas.microsoft.com/office/drawing/2014/main" id="{A36CA4EA-37BC-46A4-8968-012E6822ACEB}"/>
                  </a:ext>
                </a:extLst>
              </p:cNvPr>
              <p:cNvSpPr/>
              <p:nvPr/>
            </p:nvSpPr>
            <p:spPr>
              <a:xfrm>
                <a:off x="3386077" y="1821217"/>
                <a:ext cx="75861" cy="9483"/>
              </a:xfrm>
              <a:custGeom>
                <a:avLst/>
                <a:gdLst>
                  <a:gd name="connsiteX0" fmla="*/ 0 w 75861"/>
                  <a:gd name="connsiteY0" fmla="*/ 0 h 9482"/>
                  <a:gd name="connsiteX1" fmla="*/ 80887 w 75861"/>
                  <a:gd name="connsiteY1" fmla="*/ 0 h 9482"/>
                  <a:gd name="connsiteX2" fmla="*/ 80887 w 75861"/>
                  <a:gd name="connsiteY2" fmla="*/ 14224 h 9482"/>
                  <a:gd name="connsiteX3" fmla="*/ 0 w 75861"/>
                  <a:gd name="connsiteY3" fmla="*/ 14224 h 9482"/>
                </a:gdLst>
                <a:ahLst/>
                <a:cxnLst>
                  <a:cxn ang="0">
                    <a:pos x="connsiteX0" y="connsiteY0"/>
                  </a:cxn>
                  <a:cxn ang="0">
                    <a:pos x="connsiteX1" y="connsiteY1"/>
                  </a:cxn>
                  <a:cxn ang="0">
                    <a:pos x="connsiteX2" y="connsiteY2"/>
                  </a:cxn>
                  <a:cxn ang="0">
                    <a:pos x="connsiteX3" y="connsiteY3"/>
                  </a:cxn>
                </a:cxnLst>
                <a:rect l="l" t="t" r="r" b="b"/>
                <a:pathLst>
                  <a:path w="75861" h="9482">
                    <a:moveTo>
                      <a:pt x="0" y="0"/>
                    </a:moveTo>
                    <a:lnTo>
                      <a:pt x="80887" y="0"/>
                    </a:lnTo>
                    <a:lnTo>
                      <a:pt x="80887" y="14224"/>
                    </a:lnTo>
                    <a:lnTo>
                      <a:pt x="0" y="14224"/>
                    </a:lnTo>
                    <a:close/>
                  </a:path>
                </a:pathLst>
              </a:custGeom>
              <a:grpFill/>
              <a:ln w="9398" cap="flat">
                <a:noFill/>
                <a:prstDash val="solid"/>
                <a:miter/>
              </a:ln>
            </p:spPr>
            <p:txBody>
              <a:bodyPr rtlCol="0" anchor="ctr"/>
              <a:lstStyle/>
              <a:p>
                <a:pPr defTabSz="364299">
                  <a:defRPr/>
                </a:pPr>
                <a:endParaRPr lang="en-US" sz="750" dirty="0">
                  <a:solidFill>
                    <a:srgbClr val="FFFFFF"/>
                  </a:solidFill>
                  <a:latin typeface="Amazon Ember"/>
                </a:endParaRPr>
              </a:p>
            </p:txBody>
          </p:sp>
          <p:sp>
            <p:nvSpPr>
              <p:cNvPr id="230" name="Freeform: Shape 229">
                <a:extLst>
                  <a:ext uri="{FF2B5EF4-FFF2-40B4-BE49-F238E27FC236}">
                    <a16:creationId xmlns:a16="http://schemas.microsoft.com/office/drawing/2014/main" id="{57666844-6800-4A71-8E93-D6357CABB112}"/>
                  </a:ext>
                </a:extLst>
              </p:cNvPr>
              <p:cNvSpPr/>
              <p:nvPr/>
            </p:nvSpPr>
            <p:spPr>
              <a:xfrm>
                <a:off x="3171484" y="1864458"/>
                <a:ext cx="37931" cy="9483"/>
              </a:xfrm>
              <a:custGeom>
                <a:avLst/>
                <a:gdLst>
                  <a:gd name="connsiteX0" fmla="*/ 0 w 37930"/>
                  <a:gd name="connsiteY0" fmla="*/ 0 h 9482"/>
                  <a:gd name="connsiteX1" fmla="*/ 39069 w 37930"/>
                  <a:gd name="connsiteY1" fmla="*/ 0 h 9482"/>
                  <a:gd name="connsiteX2" fmla="*/ 39069 w 37930"/>
                  <a:gd name="connsiteY2" fmla="*/ 14224 h 9482"/>
                  <a:gd name="connsiteX3" fmla="*/ 0 w 37930"/>
                  <a:gd name="connsiteY3" fmla="*/ 14224 h 9482"/>
                </a:gdLst>
                <a:ahLst/>
                <a:cxnLst>
                  <a:cxn ang="0">
                    <a:pos x="connsiteX0" y="connsiteY0"/>
                  </a:cxn>
                  <a:cxn ang="0">
                    <a:pos x="connsiteX1" y="connsiteY1"/>
                  </a:cxn>
                  <a:cxn ang="0">
                    <a:pos x="connsiteX2" y="connsiteY2"/>
                  </a:cxn>
                  <a:cxn ang="0">
                    <a:pos x="connsiteX3" y="connsiteY3"/>
                  </a:cxn>
                </a:cxnLst>
                <a:rect l="l" t="t" r="r" b="b"/>
                <a:pathLst>
                  <a:path w="37930" h="9482">
                    <a:moveTo>
                      <a:pt x="0" y="0"/>
                    </a:moveTo>
                    <a:lnTo>
                      <a:pt x="39069" y="0"/>
                    </a:lnTo>
                    <a:lnTo>
                      <a:pt x="39069" y="14224"/>
                    </a:lnTo>
                    <a:lnTo>
                      <a:pt x="0" y="14224"/>
                    </a:lnTo>
                    <a:close/>
                  </a:path>
                </a:pathLst>
              </a:custGeom>
              <a:grpFill/>
              <a:ln w="9398" cap="flat">
                <a:noFill/>
                <a:prstDash val="solid"/>
                <a:miter/>
              </a:ln>
            </p:spPr>
            <p:txBody>
              <a:bodyPr rtlCol="0" anchor="ctr"/>
              <a:lstStyle/>
              <a:p>
                <a:pPr defTabSz="364299">
                  <a:defRPr/>
                </a:pPr>
                <a:endParaRPr lang="en-US" sz="750" dirty="0">
                  <a:solidFill>
                    <a:srgbClr val="FFFFFF"/>
                  </a:solidFill>
                  <a:latin typeface="Amazon Ember"/>
                </a:endParaRPr>
              </a:p>
            </p:txBody>
          </p:sp>
          <p:sp>
            <p:nvSpPr>
              <p:cNvPr id="231" name="Freeform: Shape 230">
                <a:extLst>
                  <a:ext uri="{FF2B5EF4-FFF2-40B4-BE49-F238E27FC236}">
                    <a16:creationId xmlns:a16="http://schemas.microsoft.com/office/drawing/2014/main" id="{FB2D8DA0-71EF-4BD6-A759-FAE03097B5B8}"/>
                  </a:ext>
                </a:extLst>
              </p:cNvPr>
              <p:cNvSpPr/>
              <p:nvPr/>
            </p:nvSpPr>
            <p:spPr>
              <a:xfrm>
                <a:off x="3083390" y="1864458"/>
                <a:ext cx="47413" cy="9483"/>
              </a:xfrm>
              <a:custGeom>
                <a:avLst/>
                <a:gdLst>
                  <a:gd name="connsiteX0" fmla="*/ 0 w 47413"/>
                  <a:gd name="connsiteY0" fmla="*/ 0 h 9482"/>
                  <a:gd name="connsiteX1" fmla="*/ 53387 w 47413"/>
                  <a:gd name="connsiteY1" fmla="*/ 0 h 9482"/>
                  <a:gd name="connsiteX2" fmla="*/ 53387 w 47413"/>
                  <a:gd name="connsiteY2" fmla="*/ 14224 h 9482"/>
                  <a:gd name="connsiteX3" fmla="*/ 0 w 47413"/>
                  <a:gd name="connsiteY3" fmla="*/ 14224 h 9482"/>
                </a:gdLst>
                <a:ahLst/>
                <a:cxnLst>
                  <a:cxn ang="0">
                    <a:pos x="connsiteX0" y="connsiteY0"/>
                  </a:cxn>
                  <a:cxn ang="0">
                    <a:pos x="connsiteX1" y="connsiteY1"/>
                  </a:cxn>
                  <a:cxn ang="0">
                    <a:pos x="connsiteX2" y="connsiteY2"/>
                  </a:cxn>
                  <a:cxn ang="0">
                    <a:pos x="connsiteX3" y="connsiteY3"/>
                  </a:cxn>
                </a:cxnLst>
                <a:rect l="l" t="t" r="r" b="b"/>
                <a:pathLst>
                  <a:path w="47413" h="9482">
                    <a:moveTo>
                      <a:pt x="0" y="0"/>
                    </a:moveTo>
                    <a:lnTo>
                      <a:pt x="53387" y="0"/>
                    </a:lnTo>
                    <a:lnTo>
                      <a:pt x="53387" y="14224"/>
                    </a:lnTo>
                    <a:lnTo>
                      <a:pt x="0" y="14224"/>
                    </a:lnTo>
                    <a:close/>
                  </a:path>
                </a:pathLst>
              </a:custGeom>
              <a:grpFill/>
              <a:ln w="9398" cap="flat">
                <a:noFill/>
                <a:prstDash val="solid"/>
                <a:miter/>
              </a:ln>
            </p:spPr>
            <p:txBody>
              <a:bodyPr rtlCol="0" anchor="ctr"/>
              <a:lstStyle/>
              <a:p>
                <a:pPr defTabSz="364299">
                  <a:defRPr/>
                </a:pPr>
                <a:endParaRPr lang="en-US" sz="750" dirty="0">
                  <a:solidFill>
                    <a:srgbClr val="FFFFFF"/>
                  </a:solidFill>
                  <a:latin typeface="Amazon Ember"/>
                </a:endParaRPr>
              </a:p>
            </p:txBody>
          </p:sp>
          <p:sp>
            <p:nvSpPr>
              <p:cNvPr id="232" name="Freeform: Shape 231">
                <a:extLst>
                  <a:ext uri="{FF2B5EF4-FFF2-40B4-BE49-F238E27FC236}">
                    <a16:creationId xmlns:a16="http://schemas.microsoft.com/office/drawing/2014/main" id="{7C0F42C1-86A6-4011-A8D6-1EB9158A61F9}"/>
                  </a:ext>
                </a:extLst>
              </p:cNvPr>
              <p:cNvSpPr/>
              <p:nvPr/>
            </p:nvSpPr>
            <p:spPr>
              <a:xfrm>
                <a:off x="3119424" y="1834682"/>
                <a:ext cx="47413" cy="9483"/>
              </a:xfrm>
              <a:custGeom>
                <a:avLst/>
                <a:gdLst>
                  <a:gd name="connsiteX0" fmla="*/ 0 w 47413"/>
                  <a:gd name="connsiteY0" fmla="*/ 0 h 9482"/>
                  <a:gd name="connsiteX1" fmla="*/ 50637 w 47413"/>
                  <a:gd name="connsiteY1" fmla="*/ 0 h 9482"/>
                  <a:gd name="connsiteX2" fmla="*/ 50637 w 47413"/>
                  <a:gd name="connsiteY2" fmla="*/ 14224 h 9482"/>
                  <a:gd name="connsiteX3" fmla="*/ 0 w 47413"/>
                  <a:gd name="connsiteY3" fmla="*/ 14224 h 9482"/>
                </a:gdLst>
                <a:ahLst/>
                <a:cxnLst>
                  <a:cxn ang="0">
                    <a:pos x="connsiteX0" y="connsiteY0"/>
                  </a:cxn>
                  <a:cxn ang="0">
                    <a:pos x="connsiteX1" y="connsiteY1"/>
                  </a:cxn>
                  <a:cxn ang="0">
                    <a:pos x="connsiteX2" y="connsiteY2"/>
                  </a:cxn>
                  <a:cxn ang="0">
                    <a:pos x="connsiteX3" y="connsiteY3"/>
                  </a:cxn>
                </a:cxnLst>
                <a:rect l="l" t="t" r="r" b="b"/>
                <a:pathLst>
                  <a:path w="47413" h="9482">
                    <a:moveTo>
                      <a:pt x="0" y="0"/>
                    </a:moveTo>
                    <a:lnTo>
                      <a:pt x="50637" y="0"/>
                    </a:lnTo>
                    <a:lnTo>
                      <a:pt x="50637" y="14224"/>
                    </a:lnTo>
                    <a:lnTo>
                      <a:pt x="0" y="14224"/>
                    </a:lnTo>
                    <a:close/>
                  </a:path>
                </a:pathLst>
              </a:custGeom>
              <a:grpFill/>
              <a:ln w="9398" cap="flat">
                <a:noFill/>
                <a:prstDash val="solid"/>
                <a:miter/>
              </a:ln>
            </p:spPr>
            <p:txBody>
              <a:bodyPr rtlCol="0" anchor="ctr"/>
              <a:lstStyle/>
              <a:p>
                <a:pPr defTabSz="364299">
                  <a:defRPr/>
                </a:pPr>
                <a:endParaRPr lang="en-US" sz="750" dirty="0">
                  <a:solidFill>
                    <a:srgbClr val="FFFFFF"/>
                  </a:solidFill>
                  <a:latin typeface="Amazon Ember"/>
                </a:endParaRPr>
              </a:p>
            </p:txBody>
          </p:sp>
          <p:sp>
            <p:nvSpPr>
              <p:cNvPr id="233" name="Freeform: Shape 232">
                <a:extLst>
                  <a:ext uri="{FF2B5EF4-FFF2-40B4-BE49-F238E27FC236}">
                    <a16:creationId xmlns:a16="http://schemas.microsoft.com/office/drawing/2014/main" id="{1B0771F6-4D8F-483F-907E-5306EAEA4305}"/>
                  </a:ext>
                </a:extLst>
              </p:cNvPr>
              <p:cNvSpPr/>
              <p:nvPr/>
            </p:nvSpPr>
            <p:spPr>
              <a:xfrm>
                <a:off x="3108709" y="1894992"/>
                <a:ext cx="66379" cy="9483"/>
              </a:xfrm>
              <a:custGeom>
                <a:avLst/>
                <a:gdLst>
                  <a:gd name="connsiteX0" fmla="*/ 0 w 66378"/>
                  <a:gd name="connsiteY0" fmla="*/ 0 h 9482"/>
                  <a:gd name="connsiteX1" fmla="*/ 70361 w 66378"/>
                  <a:gd name="connsiteY1" fmla="*/ 0 h 9482"/>
                  <a:gd name="connsiteX2" fmla="*/ 70361 w 66378"/>
                  <a:gd name="connsiteY2" fmla="*/ 14224 h 9482"/>
                  <a:gd name="connsiteX3" fmla="*/ 0 w 66378"/>
                  <a:gd name="connsiteY3" fmla="*/ 14224 h 9482"/>
                </a:gdLst>
                <a:ahLst/>
                <a:cxnLst>
                  <a:cxn ang="0">
                    <a:pos x="connsiteX0" y="connsiteY0"/>
                  </a:cxn>
                  <a:cxn ang="0">
                    <a:pos x="connsiteX1" y="connsiteY1"/>
                  </a:cxn>
                  <a:cxn ang="0">
                    <a:pos x="connsiteX2" y="connsiteY2"/>
                  </a:cxn>
                  <a:cxn ang="0">
                    <a:pos x="connsiteX3" y="connsiteY3"/>
                  </a:cxn>
                </a:cxnLst>
                <a:rect l="l" t="t" r="r" b="b"/>
                <a:pathLst>
                  <a:path w="66378" h="9482">
                    <a:moveTo>
                      <a:pt x="0" y="0"/>
                    </a:moveTo>
                    <a:lnTo>
                      <a:pt x="70361" y="0"/>
                    </a:lnTo>
                    <a:lnTo>
                      <a:pt x="70361" y="14224"/>
                    </a:lnTo>
                    <a:lnTo>
                      <a:pt x="0" y="14224"/>
                    </a:lnTo>
                    <a:close/>
                  </a:path>
                </a:pathLst>
              </a:custGeom>
              <a:grpFill/>
              <a:ln w="9398" cap="flat">
                <a:noFill/>
                <a:prstDash val="solid"/>
                <a:miter/>
              </a:ln>
            </p:spPr>
            <p:txBody>
              <a:bodyPr rtlCol="0" anchor="ctr"/>
              <a:lstStyle/>
              <a:p>
                <a:pPr defTabSz="364299">
                  <a:defRPr/>
                </a:pPr>
                <a:endParaRPr lang="en-US" sz="750" dirty="0">
                  <a:solidFill>
                    <a:srgbClr val="FFFFFF"/>
                  </a:solidFill>
                  <a:latin typeface="Amazon Ember"/>
                </a:endParaRPr>
              </a:p>
            </p:txBody>
          </p:sp>
          <p:sp>
            <p:nvSpPr>
              <p:cNvPr id="234" name="Freeform: Shape 233">
                <a:extLst>
                  <a:ext uri="{FF2B5EF4-FFF2-40B4-BE49-F238E27FC236}">
                    <a16:creationId xmlns:a16="http://schemas.microsoft.com/office/drawing/2014/main" id="{0ABCC849-D970-4FD7-A18D-0435FFE203ED}"/>
                  </a:ext>
                </a:extLst>
              </p:cNvPr>
              <p:cNvSpPr/>
              <p:nvPr/>
            </p:nvSpPr>
            <p:spPr>
              <a:xfrm>
                <a:off x="3161907" y="1778165"/>
                <a:ext cx="170688" cy="170688"/>
              </a:xfrm>
              <a:custGeom>
                <a:avLst/>
                <a:gdLst>
                  <a:gd name="connsiteX0" fmla="*/ 87620 w 170688"/>
                  <a:gd name="connsiteY0" fmla="*/ 175240 h 170688"/>
                  <a:gd name="connsiteX1" fmla="*/ 0 w 170688"/>
                  <a:gd name="connsiteY1" fmla="*/ 87620 h 170688"/>
                  <a:gd name="connsiteX2" fmla="*/ 87620 w 170688"/>
                  <a:gd name="connsiteY2" fmla="*/ 0 h 170688"/>
                  <a:gd name="connsiteX3" fmla="*/ 175240 w 170688"/>
                  <a:gd name="connsiteY3" fmla="*/ 87620 h 170688"/>
                  <a:gd name="connsiteX4" fmla="*/ 87620 w 170688"/>
                  <a:gd name="connsiteY4" fmla="*/ 175240 h 170688"/>
                  <a:gd name="connsiteX5" fmla="*/ 87620 w 170688"/>
                  <a:gd name="connsiteY5" fmla="*/ 14034 h 170688"/>
                  <a:gd name="connsiteX6" fmla="*/ 14224 w 170688"/>
                  <a:gd name="connsiteY6" fmla="*/ 87430 h 170688"/>
                  <a:gd name="connsiteX7" fmla="*/ 87620 w 170688"/>
                  <a:gd name="connsiteY7" fmla="*/ 160826 h 170688"/>
                  <a:gd name="connsiteX8" fmla="*/ 161016 w 170688"/>
                  <a:gd name="connsiteY8" fmla="*/ 87430 h 170688"/>
                  <a:gd name="connsiteX9" fmla="*/ 87620 w 170688"/>
                  <a:gd name="connsiteY9" fmla="*/ 14224 h 170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0688" h="170688">
                    <a:moveTo>
                      <a:pt x="87620" y="175240"/>
                    </a:moveTo>
                    <a:cubicBezTo>
                      <a:pt x="39229" y="175240"/>
                      <a:pt x="0" y="136011"/>
                      <a:pt x="0" y="87620"/>
                    </a:cubicBezTo>
                    <a:cubicBezTo>
                      <a:pt x="0" y="39229"/>
                      <a:pt x="39229" y="0"/>
                      <a:pt x="87620" y="0"/>
                    </a:cubicBezTo>
                    <a:cubicBezTo>
                      <a:pt x="136011" y="0"/>
                      <a:pt x="175240" y="39229"/>
                      <a:pt x="175240" y="87620"/>
                    </a:cubicBezTo>
                    <a:cubicBezTo>
                      <a:pt x="175240" y="136011"/>
                      <a:pt x="136011" y="175240"/>
                      <a:pt x="87620" y="175240"/>
                    </a:cubicBezTo>
                    <a:close/>
                    <a:moveTo>
                      <a:pt x="87620" y="14034"/>
                    </a:moveTo>
                    <a:cubicBezTo>
                      <a:pt x="47084" y="14034"/>
                      <a:pt x="14224" y="46895"/>
                      <a:pt x="14224" y="87430"/>
                    </a:cubicBezTo>
                    <a:cubicBezTo>
                      <a:pt x="14224" y="127966"/>
                      <a:pt x="47084" y="160826"/>
                      <a:pt x="87620" y="160826"/>
                    </a:cubicBezTo>
                    <a:cubicBezTo>
                      <a:pt x="128155" y="160826"/>
                      <a:pt x="161016" y="127966"/>
                      <a:pt x="161016" y="87430"/>
                    </a:cubicBezTo>
                    <a:cubicBezTo>
                      <a:pt x="160859" y="46991"/>
                      <a:pt x="128060" y="14276"/>
                      <a:pt x="87620" y="14224"/>
                    </a:cubicBezTo>
                    <a:close/>
                  </a:path>
                </a:pathLst>
              </a:custGeom>
              <a:grpFill/>
              <a:ln w="9398" cap="flat">
                <a:noFill/>
                <a:prstDash val="solid"/>
                <a:miter/>
              </a:ln>
            </p:spPr>
            <p:txBody>
              <a:bodyPr rtlCol="0" anchor="ctr"/>
              <a:lstStyle/>
              <a:p>
                <a:pPr defTabSz="364299">
                  <a:defRPr/>
                </a:pPr>
                <a:endParaRPr lang="en-US" sz="750" dirty="0">
                  <a:solidFill>
                    <a:srgbClr val="FFFFFF"/>
                  </a:solidFill>
                  <a:latin typeface="Amazon Ember"/>
                </a:endParaRPr>
              </a:p>
            </p:txBody>
          </p:sp>
          <p:sp>
            <p:nvSpPr>
              <p:cNvPr id="235" name="Freeform: Shape 234">
                <a:extLst>
                  <a:ext uri="{FF2B5EF4-FFF2-40B4-BE49-F238E27FC236}">
                    <a16:creationId xmlns:a16="http://schemas.microsoft.com/office/drawing/2014/main" id="{9B1B931B-E4A7-4BD1-BA68-BEF65F95E7FE}"/>
                  </a:ext>
                </a:extLst>
              </p:cNvPr>
              <p:cNvSpPr/>
              <p:nvPr/>
            </p:nvSpPr>
            <p:spPr>
              <a:xfrm>
                <a:off x="3133933" y="1750192"/>
                <a:ext cx="227584" cy="227584"/>
              </a:xfrm>
              <a:custGeom>
                <a:avLst/>
                <a:gdLst>
                  <a:gd name="connsiteX0" fmla="*/ 115594 w 227584"/>
                  <a:gd name="connsiteY0" fmla="*/ 231187 h 227584"/>
                  <a:gd name="connsiteX1" fmla="*/ 0 w 227584"/>
                  <a:gd name="connsiteY1" fmla="*/ 115594 h 227584"/>
                  <a:gd name="connsiteX2" fmla="*/ 115594 w 227584"/>
                  <a:gd name="connsiteY2" fmla="*/ 0 h 227584"/>
                  <a:gd name="connsiteX3" fmla="*/ 231187 w 227584"/>
                  <a:gd name="connsiteY3" fmla="*/ 115594 h 227584"/>
                  <a:gd name="connsiteX4" fmla="*/ 115594 w 227584"/>
                  <a:gd name="connsiteY4" fmla="*/ 231187 h 227584"/>
                  <a:gd name="connsiteX5" fmla="*/ 115594 w 227584"/>
                  <a:gd name="connsiteY5" fmla="*/ 14224 h 227584"/>
                  <a:gd name="connsiteX6" fmla="*/ 14224 w 227584"/>
                  <a:gd name="connsiteY6" fmla="*/ 115594 h 227584"/>
                  <a:gd name="connsiteX7" fmla="*/ 115594 w 227584"/>
                  <a:gd name="connsiteY7" fmla="*/ 216963 h 227584"/>
                  <a:gd name="connsiteX8" fmla="*/ 216963 w 227584"/>
                  <a:gd name="connsiteY8" fmla="*/ 115594 h 227584"/>
                  <a:gd name="connsiteX9" fmla="*/ 115594 w 227584"/>
                  <a:gd name="connsiteY9" fmla="*/ 14319 h 227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7584" h="227584">
                    <a:moveTo>
                      <a:pt x="115594" y="231187"/>
                    </a:moveTo>
                    <a:cubicBezTo>
                      <a:pt x="51753" y="231187"/>
                      <a:pt x="0" y="179434"/>
                      <a:pt x="0" y="115594"/>
                    </a:cubicBezTo>
                    <a:cubicBezTo>
                      <a:pt x="0" y="51753"/>
                      <a:pt x="51753" y="0"/>
                      <a:pt x="115594" y="0"/>
                    </a:cubicBezTo>
                    <a:cubicBezTo>
                      <a:pt x="179434" y="0"/>
                      <a:pt x="231187" y="51753"/>
                      <a:pt x="231187" y="115594"/>
                    </a:cubicBezTo>
                    <a:cubicBezTo>
                      <a:pt x="231083" y="179391"/>
                      <a:pt x="179391" y="231083"/>
                      <a:pt x="115594" y="231187"/>
                    </a:cubicBezTo>
                    <a:close/>
                    <a:moveTo>
                      <a:pt x="115594" y="14224"/>
                    </a:moveTo>
                    <a:cubicBezTo>
                      <a:pt x="59609" y="14224"/>
                      <a:pt x="14224" y="59609"/>
                      <a:pt x="14224" y="115594"/>
                    </a:cubicBezTo>
                    <a:cubicBezTo>
                      <a:pt x="14224" y="171579"/>
                      <a:pt x="59609" y="216963"/>
                      <a:pt x="115594" y="216963"/>
                    </a:cubicBezTo>
                    <a:cubicBezTo>
                      <a:pt x="171579" y="216963"/>
                      <a:pt x="216963" y="171579"/>
                      <a:pt x="216963" y="115594"/>
                    </a:cubicBezTo>
                    <a:cubicBezTo>
                      <a:pt x="216859" y="59667"/>
                      <a:pt x="171520" y="14371"/>
                      <a:pt x="115594" y="14319"/>
                    </a:cubicBezTo>
                    <a:close/>
                  </a:path>
                </a:pathLst>
              </a:custGeom>
              <a:grpFill/>
              <a:ln w="9398" cap="flat">
                <a:noFill/>
                <a:prstDash val="solid"/>
                <a:miter/>
              </a:ln>
            </p:spPr>
            <p:txBody>
              <a:bodyPr rtlCol="0" anchor="ctr"/>
              <a:lstStyle/>
              <a:p>
                <a:pPr defTabSz="364299">
                  <a:defRPr/>
                </a:pPr>
                <a:endParaRPr lang="en-US" sz="750" dirty="0">
                  <a:solidFill>
                    <a:srgbClr val="FFFFFF"/>
                  </a:solidFill>
                  <a:latin typeface="Amazon Ember"/>
                </a:endParaRPr>
              </a:p>
            </p:txBody>
          </p:sp>
          <p:sp>
            <p:nvSpPr>
              <p:cNvPr id="236" name="Freeform: Shape 235">
                <a:extLst>
                  <a:ext uri="{FF2B5EF4-FFF2-40B4-BE49-F238E27FC236}">
                    <a16:creationId xmlns:a16="http://schemas.microsoft.com/office/drawing/2014/main" id="{2F8ED39C-C00D-4820-A2C1-5DEAC148314F}"/>
                  </a:ext>
                </a:extLst>
              </p:cNvPr>
              <p:cNvSpPr/>
              <p:nvPr/>
            </p:nvSpPr>
            <p:spPr>
              <a:xfrm>
                <a:off x="3235018" y="1831837"/>
                <a:ext cx="9483" cy="37931"/>
              </a:xfrm>
              <a:custGeom>
                <a:avLst/>
                <a:gdLst>
                  <a:gd name="connsiteX0" fmla="*/ 0 w 9482"/>
                  <a:gd name="connsiteY0" fmla="*/ 0 h 37930"/>
                  <a:gd name="connsiteX1" fmla="*/ 14224 w 9482"/>
                  <a:gd name="connsiteY1" fmla="*/ 0 h 37930"/>
                  <a:gd name="connsiteX2" fmla="*/ 14224 w 9482"/>
                  <a:gd name="connsiteY2" fmla="*/ 39353 h 37930"/>
                  <a:gd name="connsiteX3" fmla="*/ 0 w 9482"/>
                  <a:gd name="connsiteY3" fmla="*/ 39353 h 37930"/>
                </a:gdLst>
                <a:ahLst/>
                <a:cxnLst>
                  <a:cxn ang="0">
                    <a:pos x="connsiteX0" y="connsiteY0"/>
                  </a:cxn>
                  <a:cxn ang="0">
                    <a:pos x="connsiteX1" y="connsiteY1"/>
                  </a:cxn>
                  <a:cxn ang="0">
                    <a:pos x="connsiteX2" y="connsiteY2"/>
                  </a:cxn>
                  <a:cxn ang="0">
                    <a:pos x="connsiteX3" y="connsiteY3"/>
                  </a:cxn>
                </a:cxnLst>
                <a:rect l="l" t="t" r="r" b="b"/>
                <a:pathLst>
                  <a:path w="9482" h="37930">
                    <a:moveTo>
                      <a:pt x="0" y="0"/>
                    </a:moveTo>
                    <a:lnTo>
                      <a:pt x="14224" y="0"/>
                    </a:lnTo>
                    <a:lnTo>
                      <a:pt x="14224" y="39353"/>
                    </a:lnTo>
                    <a:lnTo>
                      <a:pt x="0" y="39353"/>
                    </a:lnTo>
                    <a:close/>
                  </a:path>
                </a:pathLst>
              </a:custGeom>
              <a:grpFill/>
              <a:ln w="9398" cap="flat">
                <a:noFill/>
                <a:prstDash val="solid"/>
                <a:miter/>
              </a:ln>
            </p:spPr>
            <p:txBody>
              <a:bodyPr rtlCol="0" anchor="ctr"/>
              <a:lstStyle/>
              <a:p>
                <a:pPr defTabSz="364299">
                  <a:defRPr/>
                </a:pPr>
                <a:endParaRPr lang="en-US" sz="750" dirty="0">
                  <a:solidFill>
                    <a:srgbClr val="FFFFFF"/>
                  </a:solidFill>
                  <a:latin typeface="Amazon Ember"/>
                </a:endParaRPr>
              </a:p>
            </p:txBody>
          </p:sp>
          <p:sp>
            <p:nvSpPr>
              <p:cNvPr id="237" name="Freeform: Shape 236">
                <a:extLst>
                  <a:ext uri="{FF2B5EF4-FFF2-40B4-BE49-F238E27FC236}">
                    <a16:creationId xmlns:a16="http://schemas.microsoft.com/office/drawing/2014/main" id="{42E6F92D-7942-4540-ACE1-B4D6AAAEF998}"/>
                  </a:ext>
                </a:extLst>
              </p:cNvPr>
              <p:cNvSpPr/>
              <p:nvPr/>
            </p:nvSpPr>
            <p:spPr>
              <a:xfrm>
                <a:off x="3210648" y="1823777"/>
                <a:ext cx="56896" cy="9483"/>
              </a:xfrm>
              <a:custGeom>
                <a:avLst/>
                <a:gdLst>
                  <a:gd name="connsiteX0" fmla="*/ 62301 w 56896"/>
                  <a:gd name="connsiteY0" fmla="*/ 18017 h 9482"/>
                  <a:gd name="connsiteX1" fmla="*/ 48077 w 56896"/>
                  <a:gd name="connsiteY1" fmla="*/ 18017 h 9482"/>
                  <a:gd name="connsiteX2" fmla="*/ 48077 w 56896"/>
                  <a:gd name="connsiteY2" fmla="*/ 14224 h 9482"/>
                  <a:gd name="connsiteX3" fmla="*/ 14224 w 56896"/>
                  <a:gd name="connsiteY3" fmla="*/ 14224 h 9482"/>
                  <a:gd name="connsiteX4" fmla="*/ 14224 w 56896"/>
                  <a:gd name="connsiteY4" fmla="*/ 18017 h 9482"/>
                  <a:gd name="connsiteX5" fmla="*/ 0 w 56896"/>
                  <a:gd name="connsiteY5" fmla="*/ 18017 h 9482"/>
                  <a:gd name="connsiteX6" fmla="*/ 0 w 56896"/>
                  <a:gd name="connsiteY6" fmla="*/ 7112 h 9482"/>
                  <a:gd name="connsiteX7" fmla="*/ 7112 w 56896"/>
                  <a:gd name="connsiteY7" fmla="*/ 0 h 9482"/>
                  <a:gd name="connsiteX8" fmla="*/ 55284 w 56896"/>
                  <a:gd name="connsiteY8" fmla="*/ 0 h 9482"/>
                  <a:gd name="connsiteX9" fmla="*/ 62302 w 56896"/>
                  <a:gd name="connsiteY9" fmla="*/ 7017 h 9482"/>
                  <a:gd name="connsiteX10" fmla="*/ 62301 w 56896"/>
                  <a:gd name="connsiteY10" fmla="*/ 7112 h 9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6896" h="9482">
                    <a:moveTo>
                      <a:pt x="62301" y="18017"/>
                    </a:moveTo>
                    <a:lnTo>
                      <a:pt x="48077" y="18017"/>
                    </a:lnTo>
                    <a:lnTo>
                      <a:pt x="48077" y="14224"/>
                    </a:lnTo>
                    <a:lnTo>
                      <a:pt x="14224" y="14224"/>
                    </a:lnTo>
                    <a:lnTo>
                      <a:pt x="14224" y="18017"/>
                    </a:lnTo>
                    <a:lnTo>
                      <a:pt x="0" y="18017"/>
                    </a:lnTo>
                    <a:lnTo>
                      <a:pt x="0" y="7112"/>
                    </a:lnTo>
                    <a:cubicBezTo>
                      <a:pt x="0" y="3184"/>
                      <a:pt x="3184" y="0"/>
                      <a:pt x="7112" y="0"/>
                    </a:cubicBezTo>
                    <a:lnTo>
                      <a:pt x="55284" y="0"/>
                    </a:lnTo>
                    <a:cubicBezTo>
                      <a:pt x="59159" y="0"/>
                      <a:pt x="62301" y="3141"/>
                      <a:pt x="62302" y="7017"/>
                    </a:cubicBezTo>
                    <a:cubicBezTo>
                      <a:pt x="62302" y="7048"/>
                      <a:pt x="62302" y="7080"/>
                      <a:pt x="62301" y="7112"/>
                    </a:cubicBezTo>
                    <a:close/>
                  </a:path>
                </a:pathLst>
              </a:custGeom>
              <a:grpFill/>
              <a:ln w="9398" cap="flat">
                <a:noFill/>
                <a:prstDash val="solid"/>
                <a:miter/>
              </a:ln>
            </p:spPr>
            <p:txBody>
              <a:bodyPr rtlCol="0" anchor="ctr"/>
              <a:lstStyle/>
              <a:p>
                <a:pPr defTabSz="364299">
                  <a:defRPr/>
                </a:pPr>
                <a:endParaRPr lang="en-US" sz="750" dirty="0">
                  <a:solidFill>
                    <a:srgbClr val="FFFFFF"/>
                  </a:solidFill>
                  <a:latin typeface="Amazon Ember"/>
                </a:endParaRPr>
              </a:p>
            </p:txBody>
          </p:sp>
          <p:sp>
            <p:nvSpPr>
              <p:cNvPr id="238" name="Freeform: Shape 237">
                <a:extLst>
                  <a:ext uri="{FF2B5EF4-FFF2-40B4-BE49-F238E27FC236}">
                    <a16:creationId xmlns:a16="http://schemas.microsoft.com/office/drawing/2014/main" id="{3A4BEB22-1E7B-4F92-8E26-10AC87E548EB}"/>
                  </a:ext>
                </a:extLst>
              </p:cNvPr>
              <p:cNvSpPr/>
              <p:nvPr/>
            </p:nvSpPr>
            <p:spPr>
              <a:xfrm>
                <a:off x="3229708" y="1865690"/>
                <a:ext cx="18965" cy="9483"/>
              </a:xfrm>
              <a:custGeom>
                <a:avLst/>
                <a:gdLst>
                  <a:gd name="connsiteX0" fmla="*/ 0 w 18965"/>
                  <a:gd name="connsiteY0" fmla="*/ 0 h 9482"/>
                  <a:gd name="connsiteX1" fmla="*/ 23327 w 18965"/>
                  <a:gd name="connsiteY1" fmla="*/ 0 h 9482"/>
                  <a:gd name="connsiteX2" fmla="*/ 23327 w 18965"/>
                  <a:gd name="connsiteY2" fmla="*/ 14224 h 9482"/>
                  <a:gd name="connsiteX3" fmla="*/ 0 w 18965"/>
                  <a:gd name="connsiteY3" fmla="*/ 14224 h 9482"/>
                </a:gdLst>
                <a:ahLst/>
                <a:cxnLst>
                  <a:cxn ang="0">
                    <a:pos x="connsiteX0" y="connsiteY0"/>
                  </a:cxn>
                  <a:cxn ang="0">
                    <a:pos x="connsiteX1" y="connsiteY1"/>
                  </a:cxn>
                  <a:cxn ang="0">
                    <a:pos x="connsiteX2" y="connsiteY2"/>
                  </a:cxn>
                  <a:cxn ang="0">
                    <a:pos x="connsiteX3" y="connsiteY3"/>
                  </a:cxn>
                </a:cxnLst>
                <a:rect l="l" t="t" r="r" b="b"/>
                <a:pathLst>
                  <a:path w="18965" h="9482">
                    <a:moveTo>
                      <a:pt x="0" y="0"/>
                    </a:moveTo>
                    <a:lnTo>
                      <a:pt x="23327" y="0"/>
                    </a:lnTo>
                    <a:lnTo>
                      <a:pt x="23327" y="14224"/>
                    </a:lnTo>
                    <a:lnTo>
                      <a:pt x="0" y="14224"/>
                    </a:lnTo>
                    <a:close/>
                  </a:path>
                </a:pathLst>
              </a:custGeom>
              <a:grpFill/>
              <a:ln w="9398" cap="flat">
                <a:noFill/>
                <a:prstDash val="solid"/>
                <a:miter/>
              </a:ln>
            </p:spPr>
            <p:txBody>
              <a:bodyPr rtlCol="0" anchor="ctr"/>
              <a:lstStyle/>
              <a:p>
                <a:pPr defTabSz="364299">
                  <a:defRPr/>
                </a:pPr>
                <a:endParaRPr lang="en-US" sz="750" dirty="0">
                  <a:solidFill>
                    <a:srgbClr val="FFFFFF"/>
                  </a:solidFill>
                  <a:latin typeface="Amazon Ember"/>
                </a:endParaRPr>
              </a:p>
            </p:txBody>
          </p:sp>
          <p:sp>
            <p:nvSpPr>
              <p:cNvPr id="239" name="Freeform: Shape 238">
                <a:extLst>
                  <a:ext uri="{FF2B5EF4-FFF2-40B4-BE49-F238E27FC236}">
                    <a16:creationId xmlns:a16="http://schemas.microsoft.com/office/drawing/2014/main" id="{76ADD69F-6F1B-4F16-8B6C-0C41F547BA92}"/>
                  </a:ext>
                </a:extLst>
              </p:cNvPr>
              <p:cNvSpPr/>
              <p:nvPr/>
            </p:nvSpPr>
            <p:spPr>
              <a:xfrm>
                <a:off x="3071685" y="1847389"/>
                <a:ext cx="28448" cy="47413"/>
              </a:xfrm>
              <a:custGeom>
                <a:avLst/>
                <a:gdLst>
                  <a:gd name="connsiteX0" fmla="*/ 21093 w 28448"/>
                  <a:gd name="connsiteY0" fmla="*/ 48077 h 47413"/>
                  <a:gd name="connsiteX1" fmla="*/ 2128 w 28448"/>
                  <a:gd name="connsiteY1" fmla="*/ 29112 h 47413"/>
                  <a:gd name="connsiteX2" fmla="*/ 2039 w 28448"/>
                  <a:gd name="connsiteY2" fmla="*/ 19054 h 47413"/>
                  <a:gd name="connsiteX3" fmla="*/ 2128 w 28448"/>
                  <a:gd name="connsiteY3" fmla="*/ 18965 h 47413"/>
                  <a:gd name="connsiteX4" fmla="*/ 21093 w 28448"/>
                  <a:gd name="connsiteY4" fmla="*/ 0 h 47413"/>
                  <a:gd name="connsiteX5" fmla="*/ 31145 w 28448"/>
                  <a:gd name="connsiteY5" fmla="*/ 10052 h 47413"/>
                  <a:gd name="connsiteX6" fmla="*/ 17395 w 28448"/>
                  <a:gd name="connsiteY6" fmla="*/ 23801 h 47413"/>
                  <a:gd name="connsiteX7" fmla="*/ 31145 w 28448"/>
                  <a:gd name="connsiteY7" fmla="*/ 37646 h 47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448" h="47413">
                    <a:moveTo>
                      <a:pt x="21093" y="48077"/>
                    </a:moveTo>
                    <a:lnTo>
                      <a:pt x="2128" y="29112"/>
                    </a:lnTo>
                    <a:cubicBezTo>
                      <a:pt x="-674" y="26359"/>
                      <a:pt x="-714" y="21856"/>
                      <a:pt x="2039" y="19054"/>
                    </a:cubicBezTo>
                    <a:cubicBezTo>
                      <a:pt x="2068" y="19024"/>
                      <a:pt x="2098" y="18995"/>
                      <a:pt x="2128" y="18965"/>
                    </a:cubicBezTo>
                    <a:lnTo>
                      <a:pt x="21093" y="0"/>
                    </a:lnTo>
                    <a:lnTo>
                      <a:pt x="31145" y="10052"/>
                    </a:lnTo>
                    <a:lnTo>
                      <a:pt x="17395" y="23801"/>
                    </a:lnTo>
                    <a:lnTo>
                      <a:pt x="31145" y="37646"/>
                    </a:lnTo>
                    <a:close/>
                  </a:path>
                </a:pathLst>
              </a:custGeom>
              <a:grpFill/>
              <a:ln w="9398" cap="flat">
                <a:noFill/>
                <a:prstDash val="solid"/>
                <a:miter/>
              </a:ln>
            </p:spPr>
            <p:txBody>
              <a:bodyPr rtlCol="0" anchor="ctr"/>
              <a:lstStyle/>
              <a:p>
                <a:pPr defTabSz="364299">
                  <a:defRPr/>
                </a:pPr>
                <a:endParaRPr lang="en-US" sz="750" dirty="0">
                  <a:solidFill>
                    <a:srgbClr val="FFFFFF"/>
                  </a:solidFill>
                  <a:latin typeface="Amazon Ember"/>
                </a:endParaRPr>
              </a:p>
            </p:txBody>
          </p:sp>
        </p:grpSp>
        <p:sp>
          <p:nvSpPr>
            <p:cNvPr id="220" name="TextBox 219">
              <a:extLst>
                <a:ext uri="{FF2B5EF4-FFF2-40B4-BE49-F238E27FC236}">
                  <a16:creationId xmlns:a16="http://schemas.microsoft.com/office/drawing/2014/main" id="{0A587B76-B212-4314-8606-030D0F73CDBE}"/>
                </a:ext>
              </a:extLst>
            </p:cNvPr>
            <p:cNvSpPr txBox="1"/>
            <p:nvPr/>
          </p:nvSpPr>
          <p:spPr>
            <a:xfrm>
              <a:off x="3142375" y="1850180"/>
              <a:ext cx="296556" cy="173124"/>
            </a:xfrm>
            <a:prstGeom prst="rect">
              <a:avLst/>
            </a:prstGeom>
          </p:spPr>
          <p:txBody>
            <a:bodyPr wrap="none" lIns="0" tIns="0" rIns="0" bIns="0" rtlCol="0">
              <a:spAutoFit/>
            </a:bodyPr>
            <a:lstStyle>
              <a:defPPr>
                <a:defRPr lang="en-US"/>
              </a:defPPr>
              <a:lvl1pPr algn="ctr">
                <a:lnSpc>
                  <a:spcPct val="90000"/>
                </a:lnSpc>
                <a:spcAft>
                  <a:spcPts val="1800"/>
                </a:spcAft>
                <a:defRPr sz="1050"/>
              </a:lvl1pPr>
            </a:lstStyle>
            <a:p>
              <a:pPr defTabSz="685696">
                <a:defRPr/>
              </a:pPr>
              <a:r>
                <a:rPr lang="en-US" sz="625" dirty="0">
                  <a:solidFill>
                    <a:srgbClr val="FFFFFF"/>
                  </a:solidFill>
                  <a:latin typeface="Amazon Ember"/>
                </a:rPr>
                <a:t>Amazon</a:t>
              </a:r>
              <a:br>
                <a:rPr lang="en-US" sz="625" dirty="0">
                  <a:solidFill>
                    <a:srgbClr val="FFFFFF"/>
                  </a:solidFill>
                  <a:latin typeface="Amazon Ember"/>
                </a:rPr>
              </a:br>
              <a:r>
                <a:rPr lang="en-US" sz="625" dirty="0">
                  <a:solidFill>
                    <a:srgbClr val="FFFFFF"/>
                  </a:solidFill>
                  <a:latin typeface="Amazon Ember"/>
                </a:rPr>
                <a:t>Textract</a:t>
              </a:r>
            </a:p>
          </p:txBody>
        </p:sp>
      </p:grpSp>
      <p:grpSp>
        <p:nvGrpSpPr>
          <p:cNvPr id="240" name="Group 239">
            <a:extLst>
              <a:ext uri="{FF2B5EF4-FFF2-40B4-BE49-F238E27FC236}">
                <a16:creationId xmlns:a16="http://schemas.microsoft.com/office/drawing/2014/main" id="{069738F6-DEA4-4690-9911-3203DA8AAE38}"/>
              </a:ext>
            </a:extLst>
          </p:cNvPr>
          <p:cNvGrpSpPr/>
          <p:nvPr/>
        </p:nvGrpSpPr>
        <p:grpSpPr>
          <a:xfrm>
            <a:off x="4159126" y="1908922"/>
            <a:ext cx="296556" cy="467109"/>
            <a:chOff x="3765207" y="1560332"/>
            <a:chExt cx="296556" cy="467109"/>
          </a:xfrm>
        </p:grpSpPr>
        <p:sp>
          <p:nvSpPr>
            <p:cNvPr id="241" name="TextBox 240">
              <a:extLst>
                <a:ext uri="{FF2B5EF4-FFF2-40B4-BE49-F238E27FC236}">
                  <a16:creationId xmlns:a16="http://schemas.microsoft.com/office/drawing/2014/main" id="{831973B4-B855-4050-935D-6D5231804226}"/>
                </a:ext>
              </a:extLst>
            </p:cNvPr>
            <p:cNvSpPr txBox="1"/>
            <p:nvPr/>
          </p:nvSpPr>
          <p:spPr>
            <a:xfrm>
              <a:off x="3765207" y="1854317"/>
              <a:ext cx="296556" cy="173124"/>
            </a:xfrm>
            <a:prstGeom prst="rect">
              <a:avLst/>
            </a:prstGeom>
          </p:spPr>
          <p:txBody>
            <a:bodyPr wrap="none" lIns="0" tIns="0" rIns="0" bIns="0" rtlCol="0">
              <a:spAutoFit/>
            </a:bodyPr>
            <a:lstStyle/>
            <a:p>
              <a:pPr algn="ctr" defTabSz="685696">
                <a:lnSpc>
                  <a:spcPct val="90000"/>
                </a:lnSpc>
                <a:spcAft>
                  <a:spcPts val="1125"/>
                </a:spcAft>
                <a:defRPr/>
              </a:pPr>
              <a:r>
                <a:rPr lang="en-US" sz="625" dirty="0">
                  <a:solidFill>
                    <a:srgbClr val="FFFFFF"/>
                  </a:solidFill>
                  <a:latin typeface="Amazon Ember"/>
                </a:rPr>
                <a:t>Amazon</a:t>
              </a:r>
              <a:br>
                <a:rPr lang="en-US" sz="625" dirty="0">
                  <a:solidFill>
                    <a:srgbClr val="FFFFFF"/>
                  </a:solidFill>
                  <a:latin typeface="Amazon Ember"/>
                </a:rPr>
              </a:br>
              <a:r>
                <a:rPr lang="en-US" sz="625" dirty="0">
                  <a:solidFill>
                    <a:srgbClr val="FFFFFF"/>
                  </a:solidFill>
                  <a:latin typeface="Amazon Ember"/>
                </a:rPr>
                <a:t>Kendra</a:t>
              </a:r>
            </a:p>
          </p:txBody>
        </p:sp>
        <p:pic>
          <p:nvPicPr>
            <p:cNvPr id="242" name="Graphic 241">
              <a:extLst>
                <a:ext uri="{FF2B5EF4-FFF2-40B4-BE49-F238E27FC236}">
                  <a16:creationId xmlns:a16="http://schemas.microsoft.com/office/drawing/2014/main" id="{CD44897B-5A35-4425-92BA-EBF7044258D6}"/>
                </a:ext>
              </a:extLst>
            </p:cNvPr>
            <p:cNvPicPr>
              <a:picLocks noChangeAspect="1"/>
            </p:cNvPicPr>
            <p:nvPr/>
          </p:nvPicPr>
          <p:blipFill>
            <a:blip r:embed="rId15" cstate="screen">
              <a:extLst>
                <a:ext uri="{28A0092B-C50C-407E-A947-70E740481C1C}">
                  <a14:useLocalDpi xmlns:a14="http://schemas.microsoft.com/office/drawing/2010/main"/>
                </a:ext>
                <a:ext uri="{96DAC541-7B7A-43D3-8B79-37D633B846F1}">
                  <asvg:svgBlip xmlns:asvg="http://schemas.microsoft.com/office/drawing/2016/SVG/main" r:embed="rId16"/>
                </a:ext>
              </a:extLst>
            </a:blip>
            <a:stretch>
              <a:fillRect/>
            </a:stretch>
          </p:blipFill>
          <p:spPr>
            <a:xfrm>
              <a:off x="3828753" y="1560332"/>
              <a:ext cx="169469" cy="169469"/>
            </a:xfrm>
            <a:prstGeom prst="rect">
              <a:avLst/>
            </a:prstGeom>
          </p:spPr>
        </p:pic>
      </p:grpSp>
      <p:sp>
        <p:nvSpPr>
          <p:cNvPr id="251" name="TextBox 250">
            <a:extLst>
              <a:ext uri="{FF2B5EF4-FFF2-40B4-BE49-F238E27FC236}">
                <a16:creationId xmlns:a16="http://schemas.microsoft.com/office/drawing/2014/main" id="{639B7FF8-D2F4-4F2D-AD7E-6BE9BC8EAEE3}"/>
              </a:ext>
            </a:extLst>
          </p:cNvPr>
          <p:cNvSpPr txBox="1"/>
          <p:nvPr/>
        </p:nvSpPr>
        <p:spPr>
          <a:xfrm>
            <a:off x="8179690" y="1324960"/>
            <a:ext cx="363882" cy="173124"/>
          </a:xfrm>
          <a:prstGeom prst="rect">
            <a:avLst/>
          </a:prstGeom>
        </p:spPr>
        <p:txBody>
          <a:bodyPr wrap="none" lIns="0" tIns="0" rIns="0" bIns="0" rtlCol="0">
            <a:spAutoFit/>
          </a:bodyPr>
          <a:lstStyle/>
          <a:p>
            <a:pPr algn="ctr" defTabSz="685696">
              <a:lnSpc>
                <a:spcPct val="90000"/>
              </a:lnSpc>
              <a:spcAft>
                <a:spcPts val="375"/>
              </a:spcAft>
              <a:defRPr/>
            </a:pPr>
            <a:r>
              <a:rPr lang="en-US" sz="625" dirty="0">
                <a:solidFill>
                  <a:srgbClr val="FFFFFF"/>
                </a:solidFill>
                <a:latin typeface="Amazon Ember"/>
              </a:rPr>
              <a:t>Amazon</a:t>
            </a:r>
            <a:br>
              <a:rPr lang="en-US" sz="625" dirty="0">
                <a:solidFill>
                  <a:srgbClr val="FFFFFF"/>
                </a:solidFill>
                <a:latin typeface="Amazon Ember"/>
              </a:rPr>
            </a:br>
            <a:r>
              <a:rPr lang="en-US" sz="625" dirty="0">
                <a:solidFill>
                  <a:srgbClr val="FFFFFF"/>
                </a:solidFill>
                <a:latin typeface="Amazon Ember"/>
              </a:rPr>
              <a:t>CodeGuru</a:t>
            </a:r>
          </a:p>
        </p:txBody>
      </p:sp>
      <p:grpSp>
        <p:nvGrpSpPr>
          <p:cNvPr id="252" name="Graphic 17">
            <a:extLst>
              <a:ext uri="{FF2B5EF4-FFF2-40B4-BE49-F238E27FC236}">
                <a16:creationId xmlns:a16="http://schemas.microsoft.com/office/drawing/2014/main" id="{47ACD70A-E467-41B3-A393-438C91FD583A}"/>
              </a:ext>
            </a:extLst>
          </p:cNvPr>
          <p:cNvGrpSpPr/>
          <p:nvPr/>
        </p:nvGrpSpPr>
        <p:grpSpPr>
          <a:xfrm>
            <a:off x="8269224" y="926429"/>
            <a:ext cx="184812" cy="213992"/>
            <a:chOff x="12146542" y="2891788"/>
            <a:chExt cx="361950" cy="419100"/>
          </a:xfrm>
          <a:solidFill>
            <a:schemeClr val="tx1"/>
          </a:solidFill>
        </p:grpSpPr>
        <p:sp>
          <p:nvSpPr>
            <p:cNvPr id="253" name="Freeform: Shape 252">
              <a:extLst>
                <a:ext uri="{FF2B5EF4-FFF2-40B4-BE49-F238E27FC236}">
                  <a16:creationId xmlns:a16="http://schemas.microsoft.com/office/drawing/2014/main" id="{D2807205-15DF-4E16-8E52-D95F7C61100B}"/>
                </a:ext>
              </a:extLst>
            </p:cNvPr>
            <p:cNvSpPr/>
            <p:nvPr/>
          </p:nvSpPr>
          <p:spPr>
            <a:xfrm>
              <a:off x="12317992" y="2891788"/>
              <a:ext cx="19050" cy="38100"/>
            </a:xfrm>
            <a:custGeom>
              <a:avLst/>
              <a:gdLst>
                <a:gd name="connsiteX0" fmla="*/ 0 w 19050"/>
                <a:gd name="connsiteY0" fmla="*/ 0 h 38100"/>
                <a:gd name="connsiteX1" fmla="*/ 19050 w 19050"/>
                <a:gd name="connsiteY1" fmla="*/ 0 h 38100"/>
                <a:gd name="connsiteX2" fmla="*/ 19050 w 19050"/>
                <a:gd name="connsiteY2" fmla="*/ 38100 h 38100"/>
                <a:gd name="connsiteX3" fmla="*/ 0 w 19050"/>
                <a:gd name="connsiteY3" fmla="*/ 38100 h 38100"/>
              </a:gdLst>
              <a:ahLst/>
              <a:cxnLst>
                <a:cxn ang="0">
                  <a:pos x="connsiteX0" y="connsiteY0"/>
                </a:cxn>
                <a:cxn ang="0">
                  <a:pos x="connsiteX1" y="connsiteY1"/>
                </a:cxn>
                <a:cxn ang="0">
                  <a:pos x="connsiteX2" y="connsiteY2"/>
                </a:cxn>
                <a:cxn ang="0">
                  <a:pos x="connsiteX3" y="connsiteY3"/>
                </a:cxn>
              </a:cxnLst>
              <a:rect l="l" t="t" r="r" b="b"/>
              <a:pathLst>
                <a:path w="19050" h="38100">
                  <a:moveTo>
                    <a:pt x="0" y="0"/>
                  </a:moveTo>
                  <a:lnTo>
                    <a:pt x="19050" y="0"/>
                  </a:lnTo>
                  <a:lnTo>
                    <a:pt x="19050" y="38100"/>
                  </a:lnTo>
                  <a:lnTo>
                    <a:pt x="0" y="38100"/>
                  </a:lnTo>
                  <a:close/>
                </a:path>
              </a:pathLst>
            </a:custGeom>
            <a:grpFill/>
            <a:ln w="9525" cap="flat">
              <a:noFill/>
              <a:prstDash val="solid"/>
              <a:miter/>
            </a:ln>
          </p:spPr>
          <p:txBody>
            <a:bodyPr rtlCol="0" anchor="ctr"/>
            <a:lstStyle/>
            <a:p>
              <a:pPr defTabSz="685696">
                <a:defRPr/>
              </a:pPr>
              <a:endParaRPr lang="en-US" sz="1500" dirty="0">
                <a:solidFill>
                  <a:srgbClr val="FFFFFF"/>
                </a:solidFill>
                <a:latin typeface="Amazon Ember"/>
              </a:endParaRPr>
            </a:p>
          </p:txBody>
        </p:sp>
        <p:sp>
          <p:nvSpPr>
            <p:cNvPr id="254" name="Freeform: Shape 253">
              <a:extLst>
                <a:ext uri="{FF2B5EF4-FFF2-40B4-BE49-F238E27FC236}">
                  <a16:creationId xmlns:a16="http://schemas.microsoft.com/office/drawing/2014/main" id="{0629D6CC-D17B-4325-9E12-E1B2816138CD}"/>
                </a:ext>
              </a:extLst>
            </p:cNvPr>
            <p:cNvSpPr/>
            <p:nvPr/>
          </p:nvSpPr>
          <p:spPr>
            <a:xfrm>
              <a:off x="12146542" y="3063238"/>
              <a:ext cx="38100" cy="19050"/>
            </a:xfrm>
            <a:custGeom>
              <a:avLst/>
              <a:gdLst>
                <a:gd name="connsiteX0" fmla="*/ 0 w 38100"/>
                <a:gd name="connsiteY0" fmla="*/ 0 h 19050"/>
                <a:gd name="connsiteX1" fmla="*/ 38100 w 38100"/>
                <a:gd name="connsiteY1" fmla="*/ 0 h 19050"/>
                <a:gd name="connsiteX2" fmla="*/ 38100 w 38100"/>
                <a:gd name="connsiteY2" fmla="*/ 19050 h 19050"/>
                <a:gd name="connsiteX3" fmla="*/ 0 w 3810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38100" h="19050">
                  <a:moveTo>
                    <a:pt x="0" y="0"/>
                  </a:moveTo>
                  <a:lnTo>
                    <a:pt x="38100" y="0"/>
                  </a:lnTo>
                  <a:lnTo>
                    <a:pt x="38100" y="19050"/>
                  </a:lnTo>
                  <a:lnTo>
                    <a:pt x="0" y="19050"/>
                  </a:lnTo>
                  <a:close/>
                </a:path>
              </a:pathLst>
            </a:custGeom>
            <a:grpFill/>
            <a:ln w="9525" cap="flat">
              <a:noFill/>
              <a:prstDash val="solid"/>
              <a:miter/>
            </a:ln>
          </p:spPr>
          <p:txBody>
            <a:bodyPr rtlCol="0" anchor="ctr"/>
            <a:lstStyle/>
            <a:p>
              <a:pPr defTabSz="685696">
                <a:defRPr/>
              </a:pPr>
              <a:endParaRPr lang="en-US" sz="1500" dirty="0">
                <a:solidFill>
                  <a:srgbClr val="FFFFFF"/>
                </a:solidFill>
                <a:latin typeface="Amazon Ember"/>
              </a:endParaRPr>
            </a:p>
          </p:txBody>
        </p:sp>
        <p:sp>
          <p:nvSpPr>
            <p:cNvPr id="255" name="Freeform: Shape 254">
              <a:extLst>
                <a:ext uri="{FF2B5EF4-FFF2-40B4-BE49-F238E27FC236}">
                  <a16:creationId xmlns:a16="http://schemas.microsoft.com/office/drawing/2014/main" id="{3A52E43B-3BBB-407C-9582-9367D14E75A2}"/>
                </a:ext>
              </a:extLst>
            </p:cNvPr>
            <p:cNvSpPr/>
            <p:nvPr/>
          </p:nvSpPr>
          <p:spPr>
            <a:xfrm>
              <a:off x="12470392" y="3063238"/>
              <a:ext cx="38100" cy="19050"/>
            </a:xfrm>
            <a:custGeom>
              <a:avLst/>
              <a:gdLst>
                <a:gd name="connsiteX0" fmla="*/ 0 w 38100"/>
                <a:gd name="connsiteY0" fmla="*/ 0 h 19050"/>
                <a:gd name="connsiteX1" fmla="*/ 38100 w 38100"/>
                <a:gd name="connsiteY1" fmla="*/ 0 h 19050"/>
                <a:gd name="connsiteX2" fmla="*/ 38100 w 38100"/>
                <a:gd name="connsiteY2" fmla="*/ 19050 h 19050"/>
                <a:gd name="connsiteX3" fmla="*/ 0 w 3810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38100" h="19050">
                  <a:moveTo>
                    <a:pt x="0" y="0"/>
                  </a:moveTo>
                  <a:lnTo>
                    <a:pt x="38100" y="0"/>
                  </a:lnTo>
                  <a:lnTo>
                    <a:pt x="38100" y="19050"/>
                  </a:lnTo>
                  <a:lnTo>
                    <a:pt x="0" y="19050"/>
                  </a:lnTo>
                  <a:close/>
                </a:path>
              </a:pathLst>
            </a:custGeom>
            <a:grpFill/>
            <a:ln w="9525" cap="flat">
              <a:noFill/>
              <a:prstDash val="solid"/>
              <a:miter/>
            </a:ln>
          </p:spPr>
          <p:txBody>
            <a:bodyPr rtlCol="0" anchor="ctr"/>
            <a:lstStyle/>
            <a:p>
              <a:pPr defTabSz="685696">
                <a:defRPr/>
              </a:pPr>
              <a:endParaRPr lang="en-US" sz="1500" dirty="0">
                <a:solidFill>
                  <a:srgbClr val="FFFFFF"/>
                </a:solidFill>
                <a:latin typeface="Amazon Ember"/>
              </a:endParaRPr>
            </a:p>
          </p:txBody>
        </p:sp>
        <p:sp>
          <p:nvSpPr>
            <p:cNvPr id="256" name="Freeform: Shape 255">
              <a:extLst>
                <a:ext uri="{FF2B5EF4-FFF2-40B4-BE49-F238E27FC236}">
                  <a16:creationId xmlns:a16="http://schemas.microsoft.com/office/drawing/2014/main" id="{85273F9D-86ED-45F5-BA5B-F8EA6BC7DEDB}"/>
                </a:ext>
              </a:extLst>
            </p:cNvPr>
            <p:cNvSpPr/>
            <p:nvPr/>
          </p:nvSpPr>
          <p:spPr>
            <a:xfrm>
              <a:off x="12203684" y="2948939"/>
              <a:ext cx="247650" cy="285750"/>
            </a:xfrm>
            <a:custGeom>
              <a:avLst/>
              <a:gdLst>
                <a:gd name="connsiteX0" fmla="*/ 190500 w 247650"/>
                <a:gd name="connsiteY0" fmla="*/ 285750 h 285750"/>
                <a:gd name="connsiteX1" fmla="*/ 57150 w 247650"/>
                <a:gd name="connsiteY1" fmla="*/ 285750 h 285750"/>
                <a:gd name="connsiteX2" fmla="*/ 47625 w 247650"/>
                <a:gd name="connsiteY2" fmla="*/ 276225 h 285750"/>
                <a:gd name="connsiteX3" fmla="*/ 47625 w 247650"/>
                <a:gd name="connsiteY3" fmla="*/ 220980 h 285750"/>
                <a:gd name="connsiteX4" fmla="*/ 0 w 247650"/>
                <a:gd name="connsiteY4" fmla="*/ 123825 h 285750"/>
                <a:gd name="connsiteX5" fmla="*/ 123825 w 247650"/>
                <a:gd name="connsiteY5" fmla="*/ 0 h 285750"/>
                <a:gd name="connsiteX6" fmla="*/ 247650 w 247650"/>
                <a:gd name="connsiteY6" fmla="*/ 123825 h 285750"/>
                <a:gd name="connsiteX7" fmla="*/ 200025 w 247650"/>
                <a:gd name="connsiteY7" fmla="*/ 220980 h 285750"/>
                <a:gd name="connsiteX8" fmla="*/ 200025 w 247650"/>
                <a:gd name="connsiteY8" fmla="*/ 276225 h 285750"/>
                <a:gd name="connsiteX9" fmla="*/ 190500 w 247650"/>
                <a:gd name="connsiteY9" fmla="*/ 285750 h 285750"/>
                <a:gd name="connsiteX10" fmla="*/ 66675 w 247650"/>
                <a:gd name="connsiteY10" fmla="*/ 266700 h 285750"/>
                <a:gd name="connsiteX11" fmla="*/ 180975 w 247650"/>
                <a:gd name="connsiteY11" fmla="*/ 266700 h 285750"/>
                <a:gd name="connsiteX12" fmla="*/ 180975 w 247650"/>
                <a:gd name="connsiteY12" fmla="*/ 216218 h 285750"/>
                <a:gd name="connsiteX13" fmla="*/ 184785 w 247650"/>
                <a:gd name="connsiteY13" fmla="*/ 208598 h 285750"/>
                <a:gd name="connsiteX14" fmla="*/ 228600 w 247650"/>
                <a:gd name="connsiteY14" fmla="*/ 123825 h 285750"/>
                <a:gd name="connsiteX15" fmla="*/ 123825 w 247650"/>
                <a:gd name="connsiteY15" fmla="*/ 19050 h 285750"/>
                <a:gd name="connsiteX16" fmla="*/ 19050 w 247650"/>
                <a:gd name="connsiteY16" fmla="*/ 123825 h 285750"/>
                <a:gd name="connsiteX17" fmla="*/ 62865 w 247650"/>
                <a:gd name="connsiteY17" fmla="*/ 208598 h 285750"/>
                <a:gd name="connsiteX18" fmla="*/ 66675 w 247650"/>
                <a:gd name="connsiteY18" fmla="*/ 216218 h 285750"/>
                <a:gd name="connsiteX19" fmla="*/ 66675 w 247650"/>
                <a:gd name="connsiteY19" fmla="*/ 266700 h 28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47650" h="285750">
                  <a:moveTo>
                    <a:pt x="190500" y="285750"/>
                  </a:moveTo>
                  <a:lnTo>
                    <a:pt x="57150" y="285750"/>
                  </a:lnTo>
                  <a:cubicBezTo>
                    <a:pt x="51435" y="285750"/>
                    <a:pt x="47625" y="281940"/>
                    <a:pt x="47625" y="276225"/>
                  </a:cubicBezTo>
                  <a:lnTo>
                    <a:pt x="47625" y="220980"/>
                  </a:lnTo>
                  <a:cubicBezTo>
                    <a:pt x="18098" y="198120"/>
                    <a:pt x="0" y="161925"/>
                    <a:pt x="0" y="123825"/>
                  </a:cubicBezTo>
                  <a:cubicBezTo>
                    <a:pt x="0" y="55245"/>
                    <a:pt x="55245" y="0"/>
                    <a:pt x="123825" y="0"/>
                  </a:cubicBezTo>
                  <a:cubicBezTo>
                    <a:pt x="192405" y="0"/>
                    <a:pt x="247650" y="55245"/>
                    <a:pt x="247650" y="123825"/>
                  </a:cubicBezTo>
                  <a:cubicBezTo>
                    <a:pt x="247650" y="161925"/>
                    <a:pt x="229553" y="198120"/>
                    <a:pt x="200025" y="220980"/>
                  </a:cubicBezTo>
                  <a:lnTo>
                    <a:pt x="200025" y="276225"/>
                  </a:lnTo>
                  <a:cubicBezTo>
                    <a:pt x="200025" y="281940"/>
                    <a:pt x="196215" y="285750"/>
                    <a:pt x="190500" y="285750"/>
                  </a:cubicBezTo>
                  <a:close/>
                  <a:moveTo>
                    <a:pt x="66675" y="266700"/>
                  </a:moveTo>
                  <a:lnTo>
                    <a:pt x="180975" y="266700"/>
                  </a:lnTo>
                  <a:lnTo>
                    <a:pt x="180975" y="216218"/>
                  </a:lnTo>
                  <a:cubicBezTo>
                    <a:pt x="180975" y="213360"/>
                    <a:pt x="182880" y="210503"/>
                    <a:pt x="184785" y="208598"/>
                  </a:cubicBezTo>
                  <a:cubicBezTo>
                    <a:pt x="212408" y="188595"/>
                    <a:pt x="228600" y="157163"/>
                    <a:pt x="228600" y="123825"/>
                  </a:cubicBezTo>
                  <a:cubicBezTo>
                    <a:pt x="228600" y="65723"/>
                    <a:pt x="181928" y="19050"/>
                    <a:pt x="123825" y="19050"/>
                  </a:cubicBezTo>
                  <a:cubicBezTo>
                    <a:pt x="65723" y="19050"/>
                    <a:pt x="19050" y="65723"/>
                    <a:pt x="19050" y="123825"/>
                  </a:cubicBezTo>
                  <a:cubicBezTo>
                    <a:pt x="19050" y="157163"/>
                    <a:pt x="35243" y="189548"/>
                    <a:pt x="62865" y="208598"/>
                  </a:cubicBezTo>
                  <a:cubicBezTo>
                    <a:pt x="65723" y="210503"/>
                    <a:pt x="66675" y="213360"/>
                    <a:pt x="66675" y="216218"/>
                  </a:cubicBezTo>
                  <a:lnTo>
                    <a:pt x="66675" y="266700"/>
                  </a:lnTo>
                  <a:close/>
                </a:path>
              </a:pathLst>
            </a:custGeom>
            <a:grpFill/>
            <a:ln w="9525" cap="flat">
              <a:noFill/>
              <a:prstDash val="solid"/>
              <a:miter/>
            </a:ln>
          </p:spPr>
          <p:txBody>
            <a:bodyPr rtlCol="0" anchor="ctr"/>
            <a:lstStyle/>
            <a:p>
              <a:pPr defTabSz="685696">
                <a:defRPr/>
              </a:pPr>
              <a:endParaRPr lang="en-US" sz="1500" dirty="0">
                <a:solidFill>
                  <a:srgbClr val="FFFFFF"/>
                </a:solidFill>
                <a:latin typeface="Amazon Ember"/>
              </a:endParaRPr>
            </a:p>
          </p:txBody>
        </p:sp>
        <p:sp>
          <p:nvSpPr>
            <p:cNvPr id="257" name="Freeform: Shape 256">
              <a:extLst>
                <a:ext uri="{FF2B5EF4-FFF2-40B4-BE49-F238E27FC236}">
                  <a16:creationId xmlns:a16="http://schemas.microsoft.com/office/drawing/2014/main" id="{DD784D02-31FE-4786-B3A9-75381908DB0E}"/>
                </a:ext>
              </a:extLst>
            </p:cNvPr>
            <p:cNvSpPr/>
            <p:nvPr/>
          </p:nvSpPr>
          <p:spPr>
            <a:xfrm>
              <a:off x="12261318" y="3253738"/>
              <a:ext cx="134302" cy="57150"/>
            </a:xfrm>
            <a:custGeom>
              <a:avLst/>
              <a:gdLst>
                <a:gd name="connsiteX0" fmla="*/ 99536 w 134302"/>
                <a:gd name="connsiteY0" fmla="*/ 57150 h 57150"/>
                <a:gd name="connsiteX1" fmla="*/ 32861 w 134302"/>
                <a:gd name="connsiteY1" fmla="*/ 57150 h 57150"/>
                <a:gd name="connsiteX2" fmla="*/ 25241 w 134302"/>
                <a:gd name="connsiteY2" fmla="*/ 52388 h 57150"/>
                <a:gd name="connsiteX3" fmla="*/ 1429 w 134302"/>
                <a:gd name="connsiteY3" fmla="*/ 14288 h 57150"/>
                <a:gd name="connsiteX4" fmla="*/ 1429 w 134302"/>
                <a:gd name="connsiteY4" fmla="*/ 4763 h 57150"/>
                <a:gd name="connsiteX5" fmla="*/ 10001 w 134302"/>
                <a:gd name="connsiteY5" fmla="*/ 0 h 57150"/>
                <a:gd name="connsiteX6" fmla="*/ 124301 w 134302"/>
                <a:gd name="connsiteY6" fmla="*/ 0 h 57150"/>
                <a:gd name="connsiteX7" fmla="*/ 132874 w 134302"/>
                <a:gd name="connsiteY7" fmla="*/ 4763 h 57150"/>
                <a:gd name="connsiteX8" fmla="*/ 132874 w 134302"/>
                <a:gd name="connsiteY8" fmla="*/ 14288 h 57150"/>
                <a:gd name="connsiteX9" fmla="*/ 109061 w 134302"/>
                <a:gd name="connsiteY9" fmla="*/ 52388 h 57150"/>
                <a:gd name="connsiteX10" fmla="*/ 99536 w 134302"/>
                <a:gd name="connsiteY10" fmla="*/ 57150 h 57150"/>
                <a:gd name="connsiteX11" fmla="*/ 38576 w 134302"/>
                <a:gd name="connsiteY11" fmla="*/ 38100 h 57150"/>
                <a:gd name="connsiteX12" fmla="*/ 94774 w 134302"/>
                <a:gd name="connsiteY12" fmla="*/ 38100 h 57150"/>
                <a:gd name="connsiteX13" fmla="*/ 107156 w 134302"/>
                <a:gd name="connsiteY13" fmla="*/ 19050 h 57150"/>
                <a:gd name="connsiteX14" fmla="*/ 27146 w 134302"/>
                <a:gd name="connsiteY14" fmla="*/ 19050 h 57150"/>
                <a:gd name="connsiteX15" fmla="*/ 38576 w 134302"/>
                <a:gd name="connsiteY15" fmla="*/ 38100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4302" h="57150">
                  <a:moveTo>
                    <a:pt x="99536" y="57150"/>
                  </a:moveTo>
                  <a:lnTo>
                    <a:pt x="32861" y="57150"/>
                  </a:lnTo>
                  <a:cubicBezTo>
                    <a:pt x="30004" y="57150"/>
                    <a:pt x="26194" y="55245"/>
                    <a:pt x="25241" y="52388"/>
                  </a:cubicBezTo>
                  <a:lnTo>
                    <a:pt x="1429" y="14288"/>
                  </a:lnTo>
                  <a:cubicBezTo>
                    <a:pt x="-476" y="11430"/>
                    <a:pt x="-476" y="7620"/>
                    <a:pt x="1429" y="4763"/>
                  </a:cubicBezTo>
                  <a:cubicBezTo>
                    <a:pt x="3334" y="1905"/>
                    <a:pt x="6191" y="0"/>
                    <a:pt x="10001" y="0"/>
                  </a:cubicBezTo>
                  <a:lnTo>
                    <a:pt x="124301" y="0"/>
                  </a:lnTo>
                  <a:cubicBezTo>
                    <a:pt x="128111" y="0"/>
                    <a:pt x="130969" y="1905"/>
                    <a:pt x="132874" y="4763"/>
                  </a:cubicBezTo>
                  <a:cubicBezTo>
                    <a:pt x="134779" y="7620"/>
                    <a:pt x="134779" y="11430"/>
                    <a:pt x="132874" y="14288"/>
                  </a:cubicBezTo>
                  <a:lnTo>
                    <a:pt x="109061" y="52388"/>
                  </a:lnTo>
                  <a:cubicBezTo>
                    <a:pt x="106204" y="55245"/>
                    <a:pt x="102394" y="57150"/>
                    <a:pt x="99536" y="57150"/>
                  </a:cubicBezTo>
                  <a:close/>
                  <a:moveTo>
                    <a:pt x="38576" y="38100"/>
                  </a:moveTo>
                  <a:lnTo>
                    <a:pt x="94774" y="38100"/>
                  </a:lnTo>
                  <a:lnTo>
                    <a:pt x="107156" y="19050"/>
                  </a:lnTo>
                  <a:lnTo>
                    <a:pt x="27146" y="19050"/>
                  </a:lnTo>
                  <a:lnTo>
                    <a:pt x="38576" y="38100"/>
                  </a:lnTo>
                  <a:close/>
                </a:path>
              </a:pathLst>
            </a:custGeom>
            <a:grpFill/>
            <a:ln w="9525" cap="flat">
              <a:noFill/>
              <a:prstDash val="solid"/>
              <a:miter/>
            </a:ln>
          </p:spPr>
          <p:txBody>
            <a:bodyPr rtlCol="0" anchor="ctr"/>
            <a:lstStyle/>
            <a:p>
              <a:pPr defTabSz="685696">
                <a:defRPr/>
              </a:pPr>
              <a:endParaRPr lang="en-US" sz="1500" dirty="0">
                <a:solidFill>
                  <a:srgbClr val="FFFFFF"/>
                </a:solidFill>
                <a:latin typeface="Amazon Ember"/>
              </a:endParaRPr>
            </a:p>
          </p:txBody>
        </p:sp>
        <p:sp>
          <p:nvSpPr>
            <p:cNvPr id="258" name="Freeform: Shape 257">
              <a:extLst>
                <a:ext uri="{FF2B5EF4-FFF2-40B4-BE49-F238E27FC236}">
                  <a16:creationId xmlns:a16="http://schemas.microsoft.com/office/drawing/2014/main" id="{5E0B3A77-7C85-4F8D-B6E0-8537F4C8862A}"/>
                </a:ext>
              </a:extLst>
            </p:cNvPr>
            <p:cNvSpPr/>
            <p:nvPr/>
          </p:nvSpPr>
          <p:spPr>
            <a:xfrm>
              <a:off x="12251078" y="3028947"/>
              <a:ext cx="45958" cy="87630"/>
            </a:xfrm>
            <a:custGeom>
              <a:avLst/>
              <a:gdLst>
                <a:gd name="connsiteX0" fmla="*/ 30718 w 45958"/>
                <a:gd name="connsiteY0" fmla="*/ 87630 h 87630"/>
                <a:gd name="connsiteX1" fmla="*/ 2143 w 45958"/>
                <a:gd name="connsiteY1" fmla="*/ 49530 h 87630"/>
                <a:gd name="connsiteX2" fmla="*/ 2143 w 45958"/>
                <a:gd name="connsiteY2" fmla="*/ 38100 h 87630"/>
                <a:gd name="connsiteX3" fmla="*/ 30718 w 45958"/>
                <a:gd name="connsiteY3" fmla="*/ 0 h 87630"/>
                <a:gd name="connsiteX4" fmla="*/ 45958 w 45958"/>
                <a:gd name="connsiteY4" fmla="*/ 11430 h 87630"/>
                <a:gd name="connsiteX5" fmla="*/ 22146 w 45958"/>
                <a:gd name="connsiteY5" fmla="*/ 43815 h 87630"/>
                <a:gd name="connsiteX6" fmla="*/ 45958 w 45958"/>
                <a:gd name="connsiteY6" fmla="*/ 76200 h 87630"/>
                <a:gd name="connsiteX7" fmla="*/ 30718 w 45958"/>
                <a:gd name="connsiteY7" fmla="*/ 87630 h 87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958" h="87630">
                  <a:moveTo>
                    <a:pt x="30718" y="87630"/>
                  </a:moveTo>
                  <a:lnTo>
                    <a:pt x="2143" y="49530"/>
                  </a:lnTo>
                  <a:cubicBezTo>
                    <a:pt x="-714" y="45720"/>
                    <a:pt x="-714" y="41910"/>
                    <a:pt x="2143" y="38100"/>
                  </a:cubicBezTo>
                  <a:lnTo>
                    <a:pt x="30718" y="0"/>
                  </a:lnTo>
                  <a:lnTo>
                    <a:pt x="45958" y="11430"/>
                  </a:lnTo>
                  <a:lnTo>
                    <a:pt x="22146" y="43815"/>
                  </a:lnTo>
                  <a:lnTo>
                    <a:pt x="45958" y="76200"/>
                  </a:lnTo>
                  <a:lnTo>
                    <a:pt x="30718" y="87630"/>
                  </a:lnTo>
                  <a:close/>
                </a:path>
              </a:pathLst>
            </a:custGeom>
            <a:grpFill/>
            <a:ln w="9525" cap="flat">
              <a:noFill/>
              <a:prstDash val="solid"/>
              <a:miter/>
            </a:ln>
          </p:spPr>
          <p:txBody>
            <a:bodyPr rtlCol="0" anchor="ctr"/>
            <a:lstStyle/>
            <a:p>
              <a:pPr defTabSz="685696">
                <a:defRPr/>
              </a:pPr>
              <a:endParaRPr lang="en-US" sz="1500" dirty="0">
                <a:solidFill>
                  <a:srgbClr val="FFFFFF"/>
                </a:solidFill>
                <a:latin typeface="Amazon Ember"/>
              </a:endParaRPr>
            </a:p>
          </p:txBody>
        </p:sp>
        <p:sp>
          <p:nvSpPr>
            <p:cNvPr id="259" name="Freeform: Shape 258">
              <a:extLst>
                <a:ext uri="{FF2B5EF4-FFF2-40B4-BE49-F238E27FC236}">
                  <a16:creationId xmlns:a16="http://schemas.microsoft.com/office/drawing/2014/main" id="{10EC9012-B88C-4FEB-BB9E-98A362A2646F}"/>
                </a:ext>
              </a:extLst>
            </p:cNvPr>
            <p:cNvSpPr/>
            <p:nvPr/>
          </p:nvSpPr>
          <p:spPr>
            <a:xfrm>
              <a:off x="12357997" y="3028947"/>
              <a:ext cx="45958" cy="87630"/>
            </a:xfrm>
            <a:custGeom>
              <a:avLst/>
              <a:gdLst>
                <a:gd name="connsiteX0" fmla="*/ 15240 w 45958"/>
                <a:gd name="connsiteY0" fmla="*/ 87630 h 87630"/>
                <a:gd name="connsiteX1" fmla="*/ 0 w 45958"/>
                <a:gd name="connsiteY1" fmla="*/ 76200 h 87630"/>
                <a:gd name="connsiteX2" fmla="*/ 23813 w 45958"/>
                <a:gd name="connsiteY2" fmla="*/ 43815 h 87630"/>
                <a:gd name="connsiteX3" fmla="*/ 0 w 45958"/>
                <a:gd name="connsiteY3" fmla="*/ 11430 h 87630"/>
                <a:gd name="connsiteX4" fmla="*/ 15240 w 45958"/>
                <a:gd name="connsiteY4" fmla="*/ 0 h 87630"/>
                <a:gd name="connsiteX5" fmla="*/ 43815 w 45958"/>
                <a:gd name="connsiteY5" fmla="*/ 38100 h 87630"/>
                <a:gd name="connsiteX6" fmla="*/ 43815 w 45958"/>
                <a:gd name="connsiteY6" fmla="*/ 49530 h 87630"/>
                <a:gd name="connsiteX7" fmla="*/ 15240 w 45958"/>
                <a:gd name="connsiteY7" fmla="*/ 87630 h 87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958" h="87630">
                  <a:moveTo>
                    <a:pt x="15240" y="87630"/>
                  </a:moveTo>
                  <a:lnTo>
                    <a:pt x="0" y="76200"/>
                  </a:lnTo>
                  <a:lnTo>
                    <a:pt x="23813" y="43815"/>
                  </a:lnTo>
                  <a:lnTo>
                    <a:pt x="0" y="11430"/>
                  </a:lnTo>
                  <a:lnTo>
                    <a:pt x="15240" y="0"/>
                  </a:lnTo>
                  <a:lnTo>
                    <a:pt x="43815" y="38100"/>
                  </a:lnTo>
                  <a:cubicBezTo>
                    <a:pt x="46672" y="41910"/>
                    <a:pt x="46672" y="45720"/>
                    <a:pt x="43815" y="49530"/>
                  </a:cubicBezTo>
                  <a:lnTo>
                    <a:pt x="15240" y="87630"/>
                  </a:lnTo>
                  <a:close/>
                </a:path>
              </a:pathLst>
            </a:custGeom>
            <a:grpFill/>
            <a:ln w="9525" cap="flat">
              <a:noFill/>
              <a:prstDash val="solid"/>
              <a:miter/>
            </a:ln>
          </p:spPr>
          <p:txBody>
            <a:bodyPr rtlCol="0" anchor="ctr"/>
            <a:lstStyle/>
            <a:p>
              <a:pPr defTabSz="685696">
                <a:defRPr/>
              </a:pPr>
              <a:endParaRPr lang="en-US" sz="1500" dirty="0">
                <a:solidFill>
                  <a:srgbClr val="FFFFFF"/>
                </a:solidFill>
                <a:latin typeface="Amazon Ember"/>
              </a:endParaRPr>
            </a:p>
          </p:txBody>
        </p:sp>
        <p:sp>
          <p:nvSpPr>
            <p:cNvPr id="262" name="Freeform: Shape 261">
              <a:extLst>
                <a:ext uri="{FF2B5EF4-FFF2-40B4-BE49-F238E27FC236}">
                  <a16:creationId xmlns:a16="http://schemas.microsoft.com/office/drawing/2014/main" id="{BBCBA8B1-A527-4ACE-AEE2-6E4EB5F9CE81}"/>
                </a:ext>
              </a:extLst>
            </p:cNvPr>
            <p:cNvSpPr/>
            <p:nvPr/>
          </p:nvSpPr>
          <p:spPr>
            <a:xfrm rot="-4911562">
              <a:off x="12260288" y="3063709"/>
              <a:ext cx="134299" cy="19049"/>
            </a:xfrm>
            <a:custGeom>
              <a:avLst/>
              <a:gdLst>
                <a:gd name="connsiteX0" fmla="*/ 0 w 134299"/>
                <a:gd name="connsiteY0" fmla="*/ 0 h 19049"/>
                <a:gd name="connsiteX1" fmla="*/ 134299 w 134299"/>
                <a:gd name="connsiteY1" fmla="*/ 0 h 19049"/>
                <a:gd name="connsiteX2" fmla="*/ 134299 w 134299"/>
                <a:gd name="connsiteY2" fmla="*/ 19050 h 19049"/>
                <a:gd name="connsiteX3" fmla="*/ 0 w 134299"/>
                <a:gd name="connsiteY3" fmla="*/ 19050 h 19049"/>
              </a:gdLst>
              <a:ahLst/>
              <a:cxnLst>
                <a:cxn ang="0">
                  <a:pos x="connsiteX0" y="connsiteY0"/>
                </a:cxn>
                <a:cxn ang="0">
                  <a:pos x="connsiteX1" y="connsiteY1"/>
                </a:cxn>
                <a:cxn ang="0">
                  <a:pos x="connsiteX2" y="connsiteY2"/>
                </a:cxn>
                <a:cxn ang="0">
                  <a:pos x="connsiteX3" y="connsiteY3"/>
                </a:cxn>
              </a:cxnLst>
              <a:rect l="l" t="t" r="r" b="b"/>
              <a:pathLst>
                <a:path w="134299" h="19049">
                  <a:moveTo>
                    <a:pt x="0" y="0"/>
                  </a:moveTo>
                  <a:lnTo>
                    <a:pt x="134299" y="0"/>
                  </a:lnTo>
                  <a:lnTo>
                    <a:pt x="134299" y="19050"/>
                  </a:lnTo>
                  <a:lnTo>
                    <a:pt x="0" y="19050"/>
                  </a:lnTo>
                  <a:close/>
                </a:path>
              </a:pathLst>
            </a:custGeom>
            <a:grpFill/>
            <a:ln w="9525" cap="flat">
              <a:noFill/>
              <a:prstDash val="solid"/>
              <a:miter/>
            </a:ln>
          </p:spPr>
          <p:txBody>
            <a:bodyPr rtlCol="0" anchor="ctr"/>
            <a:lstStyle/>
            <a:p>
              <a:pPr defTabSz="685696">
                <a:defRPr/>
              </a:pPr>
              <a:endParaRPr lang="en-US" sz="1500" dirty="0">
                <a:solidFill>
                  <a:srgbClr val="FFFFFF"/>
                </a:solidFill>
                <a:latin typeface="Amazon Ember"/>
              </a:endParaRPr>
            </a:p>
          </p:txBody>
        </p:sp>
        <p:sp>
          <p:nvSpPr>
            <p:cNvPr id="264" name="Freeform: Shape 263">
              <a:extLst>
                <a:ext uri="{FF2B5EF4-FFF2-40B4-BE49-F238E27FC236}">
                  <a16:creationId xmlns:a16="http://schemas.microsoft.com/office/drawing/2014/main" id="{48120AC5-6D12-4C87-B058-977027595C1B}"/>
                </a:ext>
              </a:extLst>
            </p:cNvPr>
            <p:cNvSpPr/>
            <p:nvPr/>
          </p:nvSpPr>
          <p:spPr>
            <a:xfrm rot="-2700000">
              <a:off x="12426573" y="2944173"/>
              <a:ext cx="40004" cy="19049"/>
            </a:xfrm>
            <a:custGeom>
              <a:avLst/>
              <a:gdLst>
                <a:gd name="connsiteX0" fmla="*/ 0 w 40004"/>
                <a:gd name="connsiteY0" fmla="*/ 0 h 19049"/>
                <a:gd name="connsiteX1" fmla="*/ 40005 w 40004"/>
                <a:gd name="connsiteY1" fmla="*/ 0 h 19049"/>
                <a:gd name="connsiteX2" fmla="*/ 40005 w 40004"/>
                <a:gd name="connsiteY2" fmla="*/ 19050 h 19049"/>
                <a:gd name="connsiteX3" fmla="*/ 0 w 40004"/>
                <a:gd name="connsiteY3" fmla="*/ 19050 h 19049"/>
              </a:gdLst>
              <a:ahLst/>
              <a:cxnLst>
                <a:cxn ang="0">
                  <a:pos x="connsiteX0" y="connsiteY0"/>
                </a:cxn>
                <a:cxn ang="0">
                  <a:pos x="connsiteX1" y="connsiteY1"/>
                </a:cxn>
                <a:cxn ang="0">
                  <a:pos x="connsiteX2" y="connsiteY2"/>
                </a:cxn>
                <a:cxn ang="0">
                  <a:pos x="connsiteX3" y="connsiteY3"/>
                </a:cxn>
              </a:cxnLst>
              <a:rect l="l" t="t" r="r" b="b"/>
              <a:pathLst>
                <a:path w="40004" h="19049">
                  <a:moveTo>
                    <a:pt x="0" y="0"/>
                  </a:moveTo>
                  <a:lnTo>
                    <a:pt x="40005" y="0"/>
                  </a:lnTo>
                  <a:lnTo>
                    <a:pt x="40005" y="19050"/>
                  </a:lnTo>
                  <a:lnTo>
                    <a:pt x="0" y="19050"/>
                  </a:lnTo>
                  <a:close/>
                </a:path>
              </a:pathLst>
            </a:custGeom>
            <a:grpFill/>
            <a:ln w="9525" cap="flat">
              <a:noFill/>
              <a:prstDash val="solid"/>
              <a:miter/>
            </a:ln>
          </p:spPr>
          <p:txBody>
            <a:bodyPr rtlCol="0" anchor="ctr"/>
            <a:lstStyle/>
            <a:p>
              <a:pPr defTabSz="685696">
                <a:defRPr/>
              </a:pPr>
              <a:endParaRPr lang="en-US" sz="1500" dirty="0">
                <a:solidFill>
                  <a:srgbClr val="FFFFFF"/>
                </a:solidFill>
                <a:latin typeface="Amazon Ember"/>
              </a:endParaRPr>
            </a:p>
          </p:txBody>
        </p:sp>
        <p:sp>
          <p:nvSpPr>
            <p:cNvPr id="265" name="Freeform: Shape 264">
              <a:extLst>
                <a:ext uri="{FF2B5EF4-FFF2-40B4-BE49-F238E27FC236}">
                  <a16:creationId xmlns:a16="http://schemas.microsoft.com/office/drawing/2014/main" id="{47B2CCA7-A8CC-45F7-80A9-A79DF8A5874A}"/>
                </a:ext>
              </a:extLst>
            </p:cNvPr>
            <p:cNvSpPr/>
            <p:nvPr/>
          </p:nvSpPr>
          <p:spPr>
            <a:xfrm rot="-2700000">
              <a:off x="12198928" y="2933698"/>
              <a:ext cx="19049" cy="40004"/>
            </a:xfrm>
            <a:custGeom>
              <a:avLst/>
              <a:gdLst>
                <a:gd name="connsiteX0" fmla="*/ 0 w 19049"/>
                <a:gd name="connsiteY0" fmla="*/ 0 h 40004"/>
                <a:gd name="connsiteX1" fmla="*/ 19050 w 19049"/>
                <a:gd name="connsiteY1" fmla="*/ 0 h 40004"/>
                <a:gd name="connsiteX2" fmla="*/ 19050 w 19049"/>
                <a:gd name="connsiteY2" fmla="*/ 40005 h 40004"/>
                <a:gd name="connsiteX3" fmla="*/ 0 w 19049"/>
                <a:gd name="connsiteY3" fmla="*/ 40005 h 40004"/>
              </a:gdLst>
              <a:ahLst/>
              <a:cxnLst>
                <a:cxn ang="0">
                  <a:pos x="connsiteX0" y="connsiteY0"/>
                </a:cxn>
                <a:cxn ang="0">
                  <a:pos x="connsiteX1" y="connsiteY1"/>
                </a:cxn>
                <a:cxn ang="0">
                  <a:pos x="connsiteX2" y="connsiteY2"/>
                </a:cxn>
                <a:cxn ang="0">
                  <a:pos x="connsiteX3" y="connsiteY3"/>
                </a:cxn>
              </a:cxnLst>
              <a:rect l="l" t="t" r="r" b="b"/>
              <a:pathLst>
                <a:path w="19049" h="40004">
                  <a:moveTo>
                    <a:pt x="0" y="0"/>
                  </a:moveTo>
                  <a:lnTo>
                    <a:pt x="19050" y="0"/>
                  </a:lnTo>
                  <a:lnTo>
                    <a:pt x="19050" y="40005"/>
                  </a:lnTo>
                  <a:lnTo>
                    <a:pt x="0" y="40005"/>
                  </a:lnTo>
                  <a:close/>
                </a:path>
              </a:pathLst>
            </a:custGeom>
            <a:grpFill/>
            <a:ln w="9525" cap="flat">
              <a:noFill/>
              <a:prstDash val="solid"/>
              <a:miter/>
            </a:ln>
          </p:spPr>
          <p:txBody>
            <a:bodyPr rtlCol="0" anchor="ctr"/>
            <a:lstStyle/>
            <a:p>
              <a:pPr defTabSz="685696">
                <a:defRPr/>
              </a:pPr>
              <a:endParaRPr lang="en-US" sz="1500" dirty="0">
                <a:solidFill>
                  <a:srgbClr val="FFFFFF"/>
                </a:solidFill>
                <a:latin typeface="Amazon Ember"/>
              </a:endParaRPr>
            </a:p>
          </p:txBody>
        </p:sp>
      </p:grpSp>
      <p:grpSp>
        <p:nvGrpSpPr>
          <p:cNvPr id="313" name="Group 312">
            <a:extLst>
              <a:ext uri="{FF2B5EF4-FFF2-40B4-BE49-F238E27FC236}">
                <a16:creationId xmlns:a16="http://schemas.microsoft.com/office/drawing/2014/main" id="{DD00ED4C-D171-4AAE-BE84-23BEC0DDCAF0}"/>
              </a:ext>
            </a:extLst>
          </p:cNvPr>
          <p:cNvGrpSpPr/>
          <p:nvPr/>
        </p:nvGrpSpPr>
        <p:grpSpPr>
          <a:xfrm>
            <a:off x="7153505" y="1899698"/>
            <a:ext cx="543418" cy="494145"/>
            <a:chOff x="6635356" y="1533296"/>
            <a:chExt cx="543418" cy="494145"/>
          </a:xfrm>
        </p:grpSpPr>
        <p:sp>
          <p:nvSpPr>
            <p:cNvPr id="314" name="TextBox 313">
              <a:extLst>
                <a:ext uri="{FF2B5EF4-FFF2-40B4-BE49-F238E27FC236}">
                  <a16:creationId xmlns:a16="http://schemas.microsoft.com/office/drawing/2014/main" id="{BD429AA7-EA6A-4CCA-83E8-59362774DB16}"/>
                </a:ext>
              </a:extLst>
            </p:cNvPr>
            <p:cNvSpPr txBox="1"/>
            <p:nvPr/>
          </p:nvSpPr>
          <p:spPr>
            <a:xfrm>
              <a:off x="6635356" y="1854317"/>
              <a:ext cx="543418" cy="173124"/>
            </a:xfrm>
            <a:prstGeom prst="rect">
              <a:avLst/>
            </a:prstGeom>
          </p:spPr>
          <p:txBody>
            <a:bodyPr wrap="none" lIns="0" tIns="0" rIns="0" bIns="0" rtlCol="0">
              <a:spAutoFit/>
            </a:bodyPr>
            <a:lstStyle/>
            <a:p>
              <a:pPr algn="ctr" defTabSz="685696">
                <a:lnSpc>
                  <a:spcPct val="90000"/>
                </a:lnSpc>
                <a:spcAft>
                  <a:spcPts val="375"/>
                </a:spcAft>
                <a:defRPr/>
              </a:pPr>
              <a:r>
                <a:rPr lang="en-US" sz="625" dirty="0">
                  <a:solidFill>
                    <a:srgbClr val="FFFFFF"/>
                  </a:solidFill>
                  <a:latin typeface="Amazon Ember"/>
                </a:rPr>
                <a:t>Amazon</a:t>
              </a:r>
              <a:br>
                <a:rPr lang="en-US" sz="625" dirty="0">
                  <a:solidFill>
                    <a:srgbClr val="FFFFFF"/>
                  </a:solidFill>
                  <a:latin typeface="Amazon Ember"/>
                </a:rPr>
              </a:br>
              <a:r>
                <a:rPr lang="en-US" sz="625" dirty="0">
                  <a:solidFill>
                    <a:srgbClr val="FFFFFF"/>
                  </a:solidFill>
                  <a:latin typeface="Amazon Ember"/>
                </a:rPr>
                <a:t>Fraud Detector</a:t>
              </a:r>
            </a:p>
          </p:txBody>
        </p:sp>
        <p:sp>
          <p:nvSpPr>
            <p:cNvPr id="315" name="Freeform 5">
              <a:extLst>
                <a:ext uri="{FF2B5EF4-FFF2-40B4-BE49-F238E27FC236}">
                  <a16:creationId xmlns:a16="http://schemas.microsoft.com/office/drawing/2014/main" id="{88399D40-98B9-4933-BECF-F54A38F1EB53}"/>
                </a:ext>
              </a:extLst>
            </p:cNvPr>
            <p:cNvSpPr>
              <a:spLocks noEditPoints="1"/>
            </p:cNvSpPr>
            <p:nvPr/>
          </p:nvSpPr>
          <p:spPr bwMode="auto">
            <a:xfrm>
              <a:off x="6793974" y="1533296"/>
              <a:ext cx="226178" cy="223540"/>
            </a:xfrm>
            <a:custGeom>
              <a:avLst/>
              <a:gdLst>
                <a:gd name="T0" fmla="*/ 694 w 757"/>
                <a:gd name="T1" fmla="*/ 427 h 747"/>
                <a:gd name="T2" fmla="*/ 360 w 757"/>
                <a:gd name="T3" fmla="*/ 200 h 747"/>
                <a:gd name="T4" fmla="*/ 134 w 757"/>
                <a:gd name="T5" fmla="*/ 67 h 747"/>
                <a:gd name="T6" fmla="*/ 73 w 757"/>
                <a:gd name="T7" fmla="*/ 133 h 747"/>
                <a:gd name="T8" fmla="*/ 0 w 757"/>
                <a:gd name="T9" fmla="*/ 373 h 747"/>
                <a:gd name="T10" fmla="*/ 83 w 757"/>
                <a:gd name="T11" fmla="*/ 615 h 747"/>
                <a:gd name="T12" fmla="*/ 134 w 757"/>
                <a:gd name="T13" fmla="*/ 680 h 747"/>
                <a:gd name="T14" fmla="*/ 360 w 757"/>
                <a:gd name="T15" fmla="*/ 547 h 747"/>
                <a:gd name="T16" fmla="*/ 604 w 757"/>
                <a:gd name="T17" fmla="*/ 570 h 747"/>
                <a:gd name="T18" fmla="*/ 742 w 757"/>
                <a:gd name="T19" fmla="*/ 587 h 747"/>
                <a:gd name="T20" fmla="*/ 334 w 757"/>
                <a:gd name="T21" fmla="*/ 200 h 747"/>
                <a:gd name="T22" fmla="*/ 294 w 757"/>
                <a:gd name="T23" fmla="*/ 160 h 747"/>
                <a:gd name="T24" fmla="*/ 216 w 757"/>
                <a:gd name="T25" fmla="*/ 345 h 747"/>
                <a:gd name="T26" fmla="*/ 27 w 757"/>
                <a:gd name="T27" fmla="*/ 67 h 747"/>
                <a:gd name="T28" fmla="*/ 67 w 757"/>
                <a:gd name="T29" fmla="*/ 107 h 747"/>
                <a:gd name="T30" fmla="*/ 99 w 757"/>
                <a:gd name="T31" fmla="*/ 125 h 747"/>
                <a:gd name="T32" fmla="*/ 235 w 757"/>
                <a:gd name="T33" fmla="*/ 230 h 747"/>
                <a:gd name="T34" fmla="*/ 67 w 757"/>
                <a:gd name="T35" fmla="*/ 413 h 747"/>
                <a:gd name="T36" fmla="*/ 107 w 757"/>
                <a:gd name="T37" fmla="*/ 373 h 747"/>
                <a:gd name="T38" fmla="*/ 122 w 757"/>
                <a:gd name="T39" fmla="*/ 411 h 747"/>
                <a:gd name="T40" fmla="*/ 202 w 757"/>
                <a:gd name="T41" fmla="*/ 374 h 747"/>
                <a:gd name="T42" fmla="*/ 248 w 757"/>
                <a:gd name="T43" fmla="*/ 499 h 747"/>
                <a:gd name="T44" fmla="*/ 263 w 757"/>
                <a:gd name="T45" fmla="*/ 488 h 747"/>
                <a:gd name="T46" fmla="*/ 67 w 757"/>
                <a:gd name="T47" fmla="*/ 720 h 747"/>
                <a:gd name="T48" fmla="*/ 67 w 757"/>
                <a:gd name="T49" fmla="*/ 720 h 747"/>
                <a:gd name="T50" fmla="*/ 107 w 757"/>
                <a:gd name="T51" fmla="*/ 627 h 747"/>
                <a:gd name="T52" fmla="*/ 232 w 757"/>
                <a:gd name="T53" fmla="*/ 570 h 747"/>
                <a:gd name="T54" fmla="*/ 294 w 757"/>
                <a:gd name="T55" fmla="*/ 587 h 747"/>
                <a:gd name="T56" fmla="*/ 294 w 757"/>
                <a:gd name="T57" fmla="*/ 587 h 747"/>
                <a:gd name="T58" fmla="*/ 294 w 757"/>
                <a:gd name="T59" fmla="*/ 480 h 747"/>
                <a:gd name="T60" fmla="*/ 294 w 757"/>
                <a:gd name="T61" fmla="*/ 267 h 747"/>
                <a:gd name="T62" fmla="*/ 386 w 757"/>
                <a:gd name="T63" fmla="*/ 486 h 747"/>
                <a:gd name="T64" fmla="*/ 400 w 757"/>
                <a:gd name="T65" fmla="*/ 427 h 747"/>
                <a:gd name="T66" fmla="*/ 400 w 757"/>
                <a:gd name="T67" fmla="*/ 427 h 747"/>
                <a:gd name="T68" fmla="*/ 700 w 757"/>
                <a:gd name="T69" fmla="*/ 629 h 747"/>
                <a:gd name="T70" fmla="*/ 719 w 757"/>
                <a:gd name="T71" fmla="*/ 625 h 747"/>
                <a:gd name="T72" fmla="*/ 601 w 757"/>
                <a:gd name="T73" fmla="*/ 170 h 747"/>
                <a:gd name="T74" fmla="*/ 588 w 757"/>
                <a:gd name="T75" fmla="*/ 223 h 747"/>
                <a:gd name="T76" fmla="*/ 491 w 757"/>
                <a:gd name="T77" fmla="*/ 170 h 747"/>
                <a:gd name="T78" fmla="*/ 670 w 757"/>
                <a:gd name="T79" fmla="*/ 271 h 747"/>
                <a:gd name="T80" fmla="*/ 693 w 757"/>
                <a:gd name="T81" fmla="*/ 285 h 747"/>
                <a:gd name="T82" fmla="*/ 520 w 757"/>
                <a:gd name="T83" fmla="*/ 440 h 747"/>
                <a:gd name="T84" fmla="*/ 520 w 757"/>
                <a:gd name="T85" fmla="*/ 440 h 747"/>
                <a:gd name="T86" fmla="*/ 520 w 757"/>
                <a:gd name="T87" fmla="*/ 467 h 747"/>
                <a:gd name="T88" fmla="*/ 534 w 757"/>
                <a:gd name="T89" fmla="*/ 320 h 747"/>
                <a:gd name="T90" fmla="*/ 640 w 757"/>
                <a:gd name="T91" fmla="*/ 427 h 747"/>
                <a:gd name="T92" fmla="*/ 534 w 757"/>
                <a:gd name="T93" fmla="*/ 507 h 747"/>
                <a:gd name="T94" fmla="*/ 534 w 757"/>
                <a:gd name="T95" fmla="*/ 507 h 7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57" h="747">
                  <a:moveTo>
                    <a:pt x="742" y="587"/>
                  </a:moveTo>
                  <a:lnTo>
                    <a:pt x="742" y="587"/>
                  </a:lnTo>
                  <a:lnTo>
                    <a:pt x="668" y="514"/>
                  </a:lnTo>
                  <a:cubicBezTo>
                    <a:pt x="684" y="489"/>
                    <a:pt x="694" y="459"/>
                    <a:pt x="694" y="427"/>
                  </a:cubicBezTo>
                  <a:cubicBezTo>
                    <a:pt x="694" y="338"/>
                    <a:pt x="622" y="267"/>
                    <a:pt x="534" y="267"/>
                  </a:cubicBezTo>
                  <a:cubicBezTo>
                    <a:pt x="501" y="267"/>
                    <a:pt x="470" y="276"/>
                    <a:pt x="445" y="294"/>
                  </a:cubicBezTo>
                  <a:lnTo>
                    <a:pt x="352" y="232"/>
                  </a:lnTo>
                  <a:cubicBezTo>
                    <a:pt x="357" y="222"/>
                    <a:pt x="360" y="212"/>
                    <a:pt x="360" y="200"/>
                  </a:cubicBezTo>
                  <a:cubicBezTo>
                    <a:pt x="360" y="163"/>
                    <a:pt x="331" y="133"/>
                    <a:pt x="294" y="133"/>
                  </a:cubicBezTo>
                  <a:cubicBezTo>
                    <a:pt x="273" y="133"/>
                    <a:pt x="254" y="143"/>
                    <a:pt x="242" y="159"/>
                  </a:cubicBezTo>
                  <a:lnTo>
                    <a:pt x="131" y="86"/>
                  </a:lnTo>
                  <a:cubicBezTo>
                    <a:pt x="133" y="80"/>
                    <a:pt x="134" y="73"/>
                    <a:pt x="134" y="67"/>
                  </a:cubicBezTo>
                  <a:cubicBezTo>
                    <a:pt x="134" y="30"/>
                    <a:pt x="104" y="0"/>
                    <a:pt x="67" y="0"/>
                  </a:cubicBezTo>
                  <a:cubicBezTo>
                    <a:pt x="30" y="0"/>
                    <a:pt x="0" y="30"/>
                    <a:pt x="0" y="67"/>
                  </a:cubicBezTo>
                  <a:cubicBezTo>
                    <a:pt x="0" y="103"/>
                    <a:pt x="30" y="133"/>
                    <a:pt x="67" y="133"/>
                  </a:cubicBezTo>
                  <a:cubicBezTo>
                    <a:pt x="69" y="133"/>
                    <a:pt x="71" y="133"/>
                    <a:pt x="73" y="133"/>
                  </a:cubicBezTo>
                  <a:lnTo>
                    <a:pt x="157" y="291"/>
                  </a:lnTo>
                  <a:lnTo>
                    <a:pt x="113" y="325"/>
                  </a:lnTo>
                  <a:cubicBezTo>
                    <a:pt x="101" y="314"/>
                    <a:pt x="85" y="307"/>
                    <a:pt x="67" y="307"/>
                  </a:cubicBezTo>
                  <a:cubicBezTo>
                    <a:pt x="30" y="307"/>
                    <a:pt x="0" y="336"/>
                    <a:pt x="0" y="373"/>
                  </a:cubicBezTo>
                  <a:cubicBezTo>
                    <a:pt x="0" y="410"/>
                    <a:pt x="30" y="440"/>
                    <a:pt x="67" y="440"/>
                  </a:cubicBezTo>
                  <a:cubicBezTo>
                    <a:pt x="80" y="440"/>
                    <a:pt x="92" y="436"/>
                    <a:pt x="102" y="430"/>
                  </a:cubicBezTo>
                  <a:lnTo>
                    <a:pt x="156" y="467"/>
                  </a:lnTo>
                  <a:lnTo>
                    <a:pt x="83" y="615"/>
                  </a:lnTo>
                  <a:cubicBezTo>
                    <a:pt x="78" y="614"/>
                    <a:pt x="72" y="613"/>
                    <a:pt x="67" y="613"/>
                  </a:cubicBezTo>
                  <a:cubicBezTo>
                    <a:pt x="30" y="613"/>
                    <a:pt x="0" y="643"/>
                    <a:pt x="0" y="680"/>
                  </a:cubicBezTo>
                  <a:cubicBezTo>
                    <a:pt x="0" y="717"/>
                    <a:pt x="30" y="747"/>
                    <a:pt x="67" y="747"/>
                  </a:cubicBezTo>
                  <a:cubicBezTo>
                    <a:pt x="104" y="747"/>
                    <a:pt x="134" y="717"/>
                    <a:pt x="134" y="680"/>
                  </a:cubicBezTo>
                  <a:cubicBezTo>
                    <a:pt x="134" y="672"/>
                    <a:pt x="132" y="664"/>
                    <a:pt x="129" y="656"/>
                  </a:cubicBezTo>
                  <a:lnTo>
                    <a:pt x="246" y="593"/>
                  </a:lnTo>
                  <a:cubicBezTo>
                    <a:pt x="258" y="605"/>
                    <a:pt x="275" y="613"/>
                    <a:pt x="294" y="613"/>
                  </a:cubicBezTo>
                  <a:cubicBezTo>
                    <a:pt x="331" y="613"/>
                    <a:pt x="360" y="583"/>
                    <a:pt x="360" y="547"/>
                  </a:cubicBezTo>
                  <a:cubicBezTo>
                    <a:pt x="360" y="541"/>
                    <a:pt x="360" y="537"/>
                    <a:pt x="359" y="532"/>
                  </a:cubicBezTo>
                  <a:lnTo>
                    <a:pt x="398" y="510"/>
                  </a:lnTo>
                  <a:cubicBezTo>
                    <a:pt x="426" y="556"/>
                    <a:pt x="476" y="587"/>
                    <a:pt x="534" y="587"/>
                  </a:cubicBezTo>
                  <a:cubicBezTo>
                    <a:pt x="559" y="587"/>
                    <a:pt x="583" y="580"/>
                    <a:pt x="604" y="570"/>
                  </a:cubicBezTo>
                  <a:lnTo>
                    <a:pt x="681" y="648"/>
                  </a:lnTo>
                  <a:cubicBezTo>
                    <a:pt x="688" y="655"/>
                    <a:pt x="696" y="658"/>
                    <a:pt x="706" y="658"/>
                  </a:cubicBezTo>
                  <a:cubicBezTo>
                    <a:pt x="717" y="658"/>
                    <a:pt x="728" y="653"/>
                    <a:pt x="738" y="644"/>
                  </a:cubicBezTo>
                  <a:cubicBezTo>
                    <a:pt x="755" y="626"/>
                    <a:pt x="757" y="602"/>
                    <a:pt x="742" y="587"/>
                  </a:cubicBezTo>
                  <a:lnTo>
                    <a:pt x="742" y="587"/>
                  </a:lnTo>
                  <a:close/>
                  <a:moveTo>
                    <a:pt x="294" y="160"/>
                  </a:moveTo>
                  <a:lnTo>
                    <a:pt x="294" y="160"/>
                  </a:lnTo>
                  <a:cubicBezTo>
                    <a:pt x="316" y="160"/>
                    <a:pt x="334" y="178"/>
                    <a:pt x="334" y="200"/>
                  </a:cubicBezTo>
                  <a:cubicBezTo>
                    <a:pt x="334" y="222"/>
                    <a:pt x="316" y="240"/>
                    <a:pt x="294" y="240"/>
                  </a:cubicBezTo>
                  <a:cubicBezTo>
                    <a:pt x="272" y="240"/>
                    <a:pt x="254" y="222"/>
                    <a:pt x="254" y="200"/>
                  </a:cubicBezTo>
                  <a:cubicBezTo>
                    <a:pt x="254" y="178"/>
                    <a:pt x="272" y="160"/>
                    <a:pt x="294" y="160"/>
                  </a:cubicBezTo>
                  <a:lnTo>
                    <a:pt x="294" y="160"/>
                  </a:lnTo>
                  <a:close/>
                  <a:moveTo>
                    <a:pt x="252" y="251"/>
                  </a:moveTo>
                  <a:lnTo>
                    <a:pt x="252" y="251"/>
                  </a:lnTo>
                  <a:cubicBezTo>
                    <a:pt x="254" y="253"/>
                    <a:pt x="257" y="255"/>
                    <a:pt x="260" y="257"/>
                  </a:cubicBezTo>
                  <a:lnTo>
                    <a:pt x="216" y="345"/>
                  </a:lnTo>
                  <a:lnTo>
                    <a:pt x="191" y="298"/>
                  </a:lnTo>
                  <a:lnTo>
                    <a:pt x="252" y="251"/>
                  </a:lnTo>
                  <a:lnTo>
                    <a:pt x="252" y="251"/>
                  </a:lnTo>
                  <a:close/>
                  <a:moveTo>
                    <a:pt x="27" y="67"/>
                  </a:moveTo>
                  <a:lnTo>
                    <a:pt x="27" y="67"/>
                  </a:lnTo>
                  <a:cubicBezTo>
                    <a:pt x="27" y="44"/>
                    <a:pt x="45" y="27"/>
                    <a:pt x="67" y="27"/>
                  </a:cubicBezTo>
                  <a:cubicBezTo>
                    <a:pt x="89" y="27"/>
                    <a:pt x="107" y="44"/>
                    <a:pt x="107" y="67"/>
                  </a:cubicBezTo>
                  <a:cubicBezTo>
                    <a:pt x="107" y="89"/>
                    <a:pt x="89" y="107"/>
                    <a:pt x="67" y="107"/>
                  </a:cubicBezTo>
                  <a:cubicBezTo>
                    <a:pt x="45" y="107"/>
                    <a:pt x="27" y="89"/>
                    <a:pt x="27" y="67"/>
                  </a:cubicBezTo>
                  <a:lnTo>
                    <a:pt x="27" y="67"/>
                  </a:lnTo>
                  <a:close/>
                  <a:moveTo>
                    <a:pt x="99" y="125"/>
                  </a:moveTo>
                  <a:lnTo>
                    <a:pt x="99" y="125"/>
                  </a:lnTo>
                  <a:cubicBezTo>
                    <a:pt x="106" y="121"/>
                    <a:pt x="113" y="116"/>
                    <a:pt x="118" y="109"/>
                  </a:cubicBezTo>
                  <a:lnTo>
                    <a:pt x="230" y="183"/>
                  </a:lnTo>
                  <a:cubicBezTo>
                    <a:pt x="228" y="188"/>
                    <a:pt x="227" y="194"/>
                    <a:pt x="227" y="200"/>
                  </a:cubicBezTo>
                  <a:cubicBezTo>
                    <a:pt x="227" y="211"/>
                    <a:pt x="230" y="221"/>
                    <a:pt x="235" y="230"/>
                  </a:cubicBezTo>
                  <a:lnTo>
                    <a:pt x="179" y="274"/>
                  </a:lnTo>
                  <a:lnTo>
                    <a:pt x="99" y="125"/>
                  </a:lnTo>
                  <a:lnTo>
                    <a:pt x="99" y="125"/>
                  </a:lnTo>
                  <a:close/>
                  <a:moveTo>
                    <a:pt x="67" y="413"/>
                  </a:moveTo>
                  <a:lnTo>
                    <a:pt x="67" y="413"/>
                  </a:lnTo>
                  <a:cubicBezTo>
                    <a:pt x="45" y="413"/>
                    <a:pt x="27" y="395"/>
                    <a:pt x="27" y="373"/>
                  </a:cubicBezTo>
                  <a:cubicBezTo>
                    <a:pt x="27" y="351"/>
                    <a:pt x="45" y="333"/>
                    <a:pt x="67" y="333"/>
                  </a:cubicBezTo>
                  <a:cubicBezTo>
                    <a:pt x="89" y="333"/>
                    <a:pt x="107" y="351"/>
                    <a:pt x="107" y="373"/>
                  </a:cubicBezTo>
                  <a:cubicBezTo>
                    <a:pt x="107" y="395"/>
                    <a:pt x="89" y="413"/>
                    <a:pt x="67" y="413"/>
                  </a:cubicBezTo>
                  <a:lnTo>
                    <a:pt x="67" y="413"/>
                  </a:lnTo>
                  <a:close/>
                  <a:moveTo>
                    <a:pt x="122" y="411"/>
                  </a:moveTo>
                  <a:lnTo>
                    <a:pt x="122" y="411"/>
                  </a:lnTo>
                  <a:cubicBezTo>
                    <a:pt x="129" y="400"/>
                    <a:pt x="134" y="387"/>
                    <a:pt x="134" y="373"/>
                  </a:cubicBezTo>
                  <a:cubicBezTo>
                    <a:pt x="134" y="364"/>
                    <a:pt x="132" y="355"/>
                    <a:pt x="128" y="347"/>
                  </a:cubicBezTo>
                  <a:lnTo>
                    <a:pt x="170" y="315"/>
                  </a:lnTo>
                  <a:lnTo>
                    <a:pt x="202" y="374"/>
                  </a:lnTo>
                  <a:lnTo>
                    <a:pt x="168" y="443"/>
                  </a:lnTo>
                  <a:lnTo>
                    <a:pt x="122" y="411"/>
                  </a:lnTo>
                  <a:lnTo>
                    <a:pt x="122" y="411"/>
                  </a:lnTo>
                  <a:close/>
                  <a:moveTo>
                    <a:pt x="248" y="499"/>
                  </a:moveTo>
                  <a:lnTo>
                    <a:pt x="248" y="499"/>
                  </a:lnTo>
                  <a:lnTo>
                    <a:pt x="190" y="458"/>
                  </a:lnTo>
                  <a:lnTo>
                    <a:pt x="217" y="403"/>
                  </a:lnTo>
                  <a:lnTo>
                    <a:pt x="263" y="488"/>
                  </a:lnTo>
                  <a:cubicBezTo>
                    <a:pt x="257" y="491"/>
                    <a:pt x="252" y="494"/>
                    <a:pt x="248" y="499"/>
                  </a:cubicBezTo>
                  <a:lnTo>
                    <a:pt x="248" y="499"/>
                  </a:lnTo>
                  <a:close/>
                  <a:moveTo>
                    <a:pt x="67" y="720"/>
                  </a:moveTo>
                  <a:lnTo>
                    <a:pt x="67" y="720"/>
                  </a:lnTo>
                  <a:cubicBezTo>
                    <a:pt x="45" y="720"/>
                    <a:pt x="27" y="702"/>
                    <a:pt x="27" y="680"/>
                  </a:cubicBezTo>
                  <a:cubicBezTo>
                    <a:pt x="27" y="658"/>
                    <a:pt x="45" y="640"/>
                    <a:pt x="67" y="640"/>
                  </a:cubicBezTo>
                  <a:cubicBezTo>
                    <a:pt x="89" y="640"/>
                    <a:pt x="107" y="658"/>
                    <a:pt x="107" y="680"/>
                  </a:cubicBezTo>
                  <a:cubicBezTo>
                    <a:pt x="107" y="702"/>
                    <a:pt x="89" y="720"/>
                    <a:pt x="67" y="720"/>
                  </a:cubicBezTo>
                  <a:lnTo>
                    <a:pt x="67" y="720"/>
                  </a:lnTo>
                  <a:close/>
                  <a:moveTo>
                    <a:pt x="115" y="634"/>
                  </a:moveTo>
                  <a:lnTo>
                    <a:pt x="115" y="634"/>
                  </a:lnTo>
                  <a:cubicBezTo>
                    <a:pt x="113" y="631"/>
                    <a:pt x="110" y="629"/>
                    <a:pt x="107" y="627"/>
                  </a:cubicBezTo>
                  <a:lnTo>
                    <a:pt x="178" y="483"/>
                  </a:lnTo>
                  <a:lnTo>
                    <a:pt x="232" y="521"/>
                  </a:lnTo>
                  <a:cubicBezTo>
                    <a:pt x="229" y="529"/>
                    <a:pt x="227" y="537"/>
                    <a:pt x="227" y="547"/>
                  </a:cubicBezTo>
                  <a:cubicBezTo>
                    <a:pt x="227" y="555"/>
                    <a:pt x="229" y="563"/>
                    <a:pt x="232" y="570"/>
                  </a:cubicBezTo>
                  <a:lnTo>
                    <a:pt x="115" y="634"/>
                  </a:lnTo>
                  <a:lnTo>
                    <a:pt x="115" y="634"/>
                  </a:lnTo>
                  <a:close/>
                  <a:moveTo>
                    <a:pt x="294" y="587"/>
                  </a:moveTo>
                  <a:lnTo>
                    <a:pt x="294" y="587"/>
                  </a:lnTo>
                  <a:cubicBezTo>
                    <a:pt x="272" y="587"/>
                    <a:pt x="254" y="569"/>
                    <a:pt x="254" y="547"/>
                  </a:cubicBezTo>
                  <a:cubicBezTo>
                    <a:pt x="254" y="524"/>
                    <a:pt x="272" y="507"/>
                    <a:pt x="294" y="507"/>
                  </a:cubicBezTo>
                  <a:cubicBezTo>
                    <a:pt x="316" y="507"/>
                    <a:pt x="334" y="524"/>
                    <a:pt x="334" y="547"/>
                  </a:cubicBezTo>
                  <a:cubicBezTo>
                    <a:pt x="334" y="569"/>
                    <a:pt x="316" y="587"/>
                    <a:pt x="294" y="587"/>
                  </a:cubicBezTo>
                  <a:lnTo>
                    <a:pt x="294" y="587"/>
                  </a:lnTo>
                  <a:close/>
                  <a:moveTo>
                    <a:pt x="348" y="508"/>
                  </a:moveTo>
                  <a:lnTo>
                    <a:pt x="348" y="508"/>
                  </a:lnTo>
                  <a:cubicBezTo>
                    <a:pt x="336" y="491"/>
                    <a:pt x="316" y="480"/>
                    <a:pt x="294" y="480"/>
                  </a:cubicBezTo>
                  <a:cubicBezTo>
                    <a:pt x="292" y="480"/>
                    <a:pt x="290" y="480"/>
                    <a:pt x="289" y="480"/>
                  </a:cubicBezTo>
                  <a:lnTo>
                    <a:pt x="232" y="374"/>
                  </a:lnTo>
                  <a:lnTo>
                    <a:pt x="285" y="266"/>
                  </a:lnTo>
                  <a:cubicBezTo>
                    <a:pt x="288" y="266"/>
                    <a:pt x="291" y="267"/>
                    <a:pt x="294" y="267"/>
                  </a:cubicBezTo>
                  <a:cubicBezTo>
                    <a:pt x="309" y="267"/>
                    <a:pt x="323" y="261"/>
                    <a:pt x="334" y="252"/>
                  </a:cubicBezTo>
                  <a:lnTo>
                    <a:pt x="423" y="311"/>
                  </a:lnTo>
                  <a:cubicBezTo>
                    <a:pt x="393" y="340"/>
                    <a:pt x="374" y="381"/>
                    <a:pt x="374" y="427"/>
                  </a:cubicBezTo>
                  <a:cubicBezTo>
                    <a:pt x="374" y="448"/>
                    <a:pt x="378" y="468"/>
                    <a:pt x="386" y="486"/>
                  </a:cubicBezTo>
                  <a:lnTo>
                    <a:pt x="348" y="508"/>
                  </a:lnTo>
                  <a:lnTo>
                    <a:pt x="348" y="508"/>
                  </a:lnTo>
                  <a:close/>
                  <a:moveTo>
                    <a:pt x="400" y="427"/>
                  </a:moveTo>
                  <a:lnTo>
                    <a:pt x="400" y="427"/>
                  </a:lnTo>
                  <a:cubicBezTo>
                    <a:pt x="400" y="353"/>
                    <a:pt x="460" y="293"/>
                    <a:pt x="534" y="293"/>
                  </a:cubicBezTo>
                  <a:cubicBezTo>
                    <a:pt x="607" y="293"/>
                    <a:pt x="667" y="353"/>
                    <a:pt x="667" y="427"/>
                  </a:cubicBezTo>
                  <a:cubicBezTo>
                    <a:pt x="667" y="500"/>
                    <a:pt x="607" y="560"/>
                    <a:pt x="534" y="560"/>
                  </a:cubicBezTo>
                  <a:cubicBezTo>
                    <a:pt x="460" y="560"/>
                    <a:pt x="400" y="500"/>
                    <a:pt x="400" y="427"/>
                  </a:cubicBezTo>
                  <a:lnTo>
                    <a:pt x="400" y="427"/>
                  </a:lnTo>
                  <a:close/>
                  <a:moveTo>
                    <a:pt x="719" y="625"/>
                  </a:moveTo>
                  <a:lnTo>
                    <a:pt x="719" y="625"/>
                  </a:lnTo>
                  <a:cubicBezTo>
                    <a:pt x="713" y="631"/>
                    <a:pt x="705" y="634"/>
                    <a:pt x="700" y="629"/>
                  </a:cubicBezTo>
                  <a:lnTo>
                    <a:pt x="628" y="556"/>
                  </a:lnTo>
                  <a:cubicBezTo>
                    <a:pt x="636" y="550"/>
                    <a:pt x="644" y="543"/>
                    <a:pt x="651" y="535"/>
                  </a:cubicBezTo>
                  <a:lnTo>
                    <a:pt x="723" y="606"/>
                  </a:lnTo>
                  <a:cubicBezTo>
                    <a:pt x="728" y="610"/>
                    <a:pt x="725" y="619"/>
                    <a:pt x="719" y="625"/>
                  </a:cubicBezTo>
                  <a:lnTo>
                    <a:pt x="719" y="625"/>
                  </a:lnTo>
                  <a:close/>
                  <a:moveTo>
                    <a:pt x="588" y="223"/>
                  </a:moveTo>
                  <a:lnTo>
                    <a:pt x="588" y="223"/>
                  </a:lnTo>
                  <a:lnTo>
                    <a:pt x="601" y="170"/>
                  </a:lnTo>
                  <a:lnTo>
                    <a:pt x="627" y="176"/>
                  </a:lnTo>
                  <a:lnTo>
                    <a:pt x="613" y="230"/>
                  </a:lnTo>
                  <a:lnTo>
                    <a:pt x="588" y="223"/>
                  </a:lnTo>
                  <a:lnTo>
                    <a:pt x="588" y="223"/>
                  </a:lnTo>
                  <a:close/>
                  <a:moveTo>
                    <a:pt x="483" y="230"/>
                  </a:moveTo>
                  <a:lnTo>
                    <a:pt x="483" y="230"/>
                  </a:lnTo>
                  <a:lnTo>
                    <a:pt x="466" y="178"/>
                  </a:lnTo>
                  <a:lnTo>
                    <a:pt x="491" y="170"/>
                  </a:lnTo>
                  <a:lnTo>
                    <a:pt x="509" y="222"/>
                  </a:lnTo>
                  <a:lnTo>
                    <a:pt x="483" y="230"/>
                  </a:lnTo>
                  <a:lnTo>
                    <a:pt x="483" y="230"/>
                  </a:lnTo>
                  <a:close/>
                  <a:moveTo>
                    <a:pt x="670" y="271"/>
                  </a:moveTo>
                  <a:lnTo>
                    <a:pt x="670" y="271"/>
                  </a:lnTo>
                  <a:lnTo>
                    <a:pt x="700" y="222"/>
                  </a:lnTo>
                  <a:lnTo>
                    <a:pt x="722" y="235"/>
                  </a:lnTo>
                  <a:lnTo>
                    <a:pt x="693" y="285"/>
                  </a:lnTo>
                  <a:lnTo>
                    <a:pt x="670" y="271"/>
                  </a:lnTo>
                  <a:lnTo>
                    <a:pt x="670" y="271"/>
                  </a:lnTo>
                  <a:close/>
                  <a:moveTo>
                    <a:pt x="520" y="440"/>
                  </a:moveTo>
                  <a:lnTo>
                    <a:pt x="520" y="440"/>
                  </a:lnTo>
                  <a:lnTo>
                    <a:pt x="547" y="440"/>
                  </a:lnTo>
                  <a:lnTo>
                    <a:pt x="547" y="373"/>
                  </a:lnTo>
                  <a:lnTo>
                    <a:pt x="520" y="373"/>
                  </a:lnTo>
                  <a:lnTo>
                    <a:pt x="520" y="440"/>
                  </a:lnTo>
                  <a:close/>
                  <a:moveTo>
                    <a:pt x="547" y="467"/>
                  </a:moveTo>
                  <a:lnTo>
                    <a:pt x="547" y="467"/>
                  </a:lnTo>
                  <a:cubicBezTo>
                    <a:pt x="547" y="474"/>
                    <a:pt x="541" y="480"/>
                    <a:pt x="534" y="480"/>
                  </a:cubicBezTo>
                  <a:cubicBezTo>
                    <a:pt x="526" y="480"/>
                    <a:pt x="520" y="474"/>
                    <a:pt x="520" y="467"/>
                  </a:cubicBezTo>
                  <a:cubicBezTo>
                    <a:pt x="520" y="459"/>
                    <a:pt x="526" y="453"/>
                    <a:pt x="534" y="453"/>
                  </a:cubicBezTo>
                  <a:cubicBezTo>
                    <a:pt x="541" y="453"/>
                    <a:pt x="547" y="459"/>
                    <a:pt x="547" y="467"/>
                  </a:cubicBezTo>
                  <a:lnTo>
                    <a:pt x="547" y="467"/>
                  </a:lnTo>
                  <a:close/>
                  <a:moveTo>
                    <a:pt x="534" y="320"/>
                  </a:moveTo>
                  <a:lnTo>
                    <a:pt x="534" y="320"/>
                  </a:lnTo>
                  <a:cubicBezTo>
                    <a:pt x="475" y="320"/>
                    <a:pt x="427" y="368"/>
                    <a:pt x="427" y="427"/>
                  </a:cubicBezTo>
                  <a:cubicBezTo>
                    <a:pt x="427" y="485"/>
                    <a:pt x="475" y="533"/>
                    <a:pt x="534" y="533"/>
                  </a:cubicBezTo>
                  <a:cubicBezTo>
                    <a:pt x="593" y="533"/>
                    <a:pt x="640" y="485"/>
                    <a:pt x="640" y="427"/>
                  </a:cubicBezTo>
                  <a:cubicBezTo>
                    <a:pt x="640" y="368"/>
                    <a:pt x="593" y="320"/>
                    <a:pt x="534" y="320"/>
                  </a:cubicBezTo>
                  <a:lnTo>
                    <a:pt x="534" y="320"/>
                  </a:lnTo>
                  <a:close/>
                  <a:moveTo>
                    <a:pt x="534" y="507"/>
                  </a:moveTo>
                  <a:lnTo>
                    <a:pt x="534" y="507"/>
                  </a:lnTo>
                  <a:cubicBezTo>
                    <a:pt x="490" y="507"/>
                    <a:pt x="454" y="471"/>
                    <a:pt x="454" y="427"/>
                  </a:cubicBezTo>
                  <a:cubicBezTo>
                    <a:pt x="454" y="382"/>
                    <a:pt x="490" y="347"/>
                    <a:pt x="534" y="347"/>
                  </a:cubicBezTo>
                  <a:cubicBezTo>
                    <a:pt x="578" y="347"/>
                    <a:pt x="614" y="382"/>
                    <a:pt x="614" y="427"/>
                  </a:cubicBezTo>
                  <a:cubicBezTo>
                    <a:pt x="614" y="471"/>
                    <a:pt x="578" y="507"/>
                    <a:pt x="534" y="507"/>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defTabSz="457189">
                <a:defRPr/>
              </a:pPr>
              <a:endParaRPr lang="en-US" sz="2000" dirty="0">
                <a:solidFill>
                  <a:srgbClr val="FFFFFF"/>
                </a:solidFill>
                <a:latin typeface="Amazon Ember"/>
              </a:endParaRPr>
            </a:p>
          </p:txBody>
        </p:sp>
      </p:grpSp>
      <p:grpSp>
        <p:nvGrpSpPr>
          <p:cNvPr id="316" name="Group 315">
            <a:extLst>
              <a:ext uri="{FF2B5EF4-FFF2-40B4-BE49-F238E27FC236}">
                <a16:creationId xmlns:a16="http://schemas.microsoft.com/office/drawing/2014/main" id="{66E88B2A-4214-4F27-8BC8-553716CF8D4D}"/>
              </a:ext>
            </a:extLst>
          </p:cNvPr>
          <p:cNvGrpSpPr/>
          <p:nvPr/>
        </p:nvGrpSpPr>
        <p:grpSpPr>
          <a:xfrm>
            <a:off x="2999819" y="1902846"/>
            <a:ext cx="336632" cy="473187"/>
            <a:chOff x="2789179" y="1554254"/>
            <a:chExt cx="336632" cy="473187"/>
          </a:xfrm>
        </p:grpSpPr>
        <p:sp>
          <p:nvSpPr>
            <p:cNvPr id="317" name="TextBox 316">
              <a:extLst>
                <a:ext uri="{FF2B5EF4-FFF2-40B4-BE49-F238E27FC236}">
                  <a16:creationId xmlns:a16="http://schemas.microsoft.com/office/drawing/2014/main" id="{C6FEE824-84C5-46C6-A887-7EE8CE5E9FAB}"/>
                </a:ext>
              </a:extLst>
            </p:cNvPr>
            <p:cNvSpPr txBox="1"/>
            <p:nvPr/>
          </p:nvSpPr>
          <p:spPr>
            <a:xfrm>
              <a:off x="2789179" y="1854317"/>
              <a:ext cx="336632" cy="173124"/>
            </a:xfrm>
            <a:prstGeom prst="rect">
              <a:avLst/>
            </a:prstGeom>
          </p:spPr>
          <p:txBody>
            <a:bodyPr wrap="none" lIns="0" tIns="0" rIns="0" bIns="0" rtlCol="0">
              <a:spAutoFit/>
            </a:bodyPr>
            <a:lstStyle/>
            <a:p>
              <a:pPr algn="ctr" defTabSz="685696">
                <a:lnSpc>
                  <a:spcPct val="90000"/>
                </a:lnSpc>
                <a:spcAft>
                  <a:spcPts val="1125"/>
                </a:spcAft>
                <a:defRPr/>
              </a:pPr>
              <a:r>
                <a:rPr lang="en-US" sz="625" dirty="0">
                  <a:solidFill>
                    <a:srgbClr val="FFFFFF"/>
                  </a:solidFill>
                  <a:latin typeface="Amazon Ember"/>
                </a:rPr>
                <a:t>Amazon</a:t>
              </a:r>
              <a:br>
                <a:rPr lang="en-US" sz="625" dirty="0">
                  <a:solidFill>
                    <a:srgbClr val="FFFFFF"/>
                  </a:solidFill>
                  <a:latin typeface="Amazon Ember"/>
                </a:rPr>
              </a:br>
              <a:r>
                <a:rPr lang="en-US" sz="625" dirty="0">
                  <a:solidFill>
                    <a:srgbClr val="FFFFFF"/>
                  </a:solidFill>
                  <a:latin typeface="Amazon Ember"/>
                </a:rPr>
                <a:t>Translate</a:t>
              </a:r>
            </a:p>
          </p:txBody>
        </p:sp>
        <p:sp>
          <p:nvSpPr>
            <p:cNvPr id="318" name="Freeform: Shape 317">
              <a:extLst>
                <a:ext uri="{FF2B5EF4-FFF2-40B4-BE49-F238E27FC236}">
                  <a16:creationId xmlns:a16="http://schemas.microsoft.com/office/drawing/2014/main" id="{BFCA3322-EEA2-4439-88A4-0EEC8F8FA753}"/>
                </a:ext>
              </a:extLst>
            </p:cNvPr>
            <p:cNvSpPr/>
            <p:nvPr/>
          </p:nvSpPr>
          <p:spPr>
            <a:xfrm>
              <a:off x="2869248" y="1554254"/>
              <a:ext cx="175578" cy="195084"/>
            </a:xfrm>
            <a:custGeom>
              <a:avLst/>
              <a:gdLst>
                <a:gd name="connsiteX0" fmla="*/ 180171 w 426723"/>
                <a:gd name="connsiteY0" fmla="*/ 322411 h 474133"/>
                <a:gd name="connsiteX1" fmla="*/ 9483 w 426723"/>
                <a:gd name="connsiteY1" fmla="*/ 322411 h 474133"/>
                <a:gd name="connsiteX2" fmla="*/ 0 w 426723"/>
                <a:gd name="connsiteY2" fmla="*/ 312928 h 474133"/>
                <a:gd name="connsiteX3" fmla="*/ 0 w 426723"/>
                <a:gd name="connsiteY3" fmla="*/ 256032 h 474133"/>
                <a:gd name="connsiteX4" fmla="*/ 18965 w 426723"/>
                <a:gd name="connsiteY4" fmla="*/ 256032 h 474133"/>
                <a:gd name="connsiteX5" fmla="*/ 18965 w 426723"/>
                <a:gd name="connsiteY5" fmla="*/ 303445 h 474133"/>
                <a:gd name="connsiteX6" fmla="*/ 180171 w 426723"/>
                <a:gd name="connsiteY6" fmla="*/ 303445 h 474133"/>
                <a:gd name="connsiteX7" fmla="*/ 227584 w 426723"/>
                <a:gd name="connsiteY7" fmla="*/ 85344 h 474133"/>
                <a:gd name="connsiteX8" fmla="*/ 227584 w 426723"/>
                <a:gd name="connsiteY8" fmla="*/ 132757 h 474133"/>
                <a:gd name="connsiteX9" fmla="*/ 208619 w 426723"/>
                <a:gd name="connsiteY9" fmla="*/ 132757 h 474133"/>
                <a:gd name="connsiteX10" fmla="*/ 208619 w 426723"/>
                <a:gd name="connsiteY10" fmla="*/ 94827 h 474133"/>
                <a:gd name="connsiteX11" fmla="*/ 142240 w 426723"/>
                <a:gd name="connsiteY11" fmla="*/ 94827 h 474133"/>
                <a:gd name="connsiteX12" fmla="*/ 132757 w 426723"/>
                <a:gd name="connsiteY12" fmla="*/ 85344 h 474133"/>
                <a:gd name="connsiteX13" fmla="*/ 132757 w 426723"/>
                <a:gd name="connsiteY13" fmla="*/ 18965 h 474133"/>
                <a:gd name="connsiteX14" fmla="*/ 18965 w 426723"/>
                <a:gd name="connsiteY14" fmla="*/ 18965 h 474133"/>
                <a:gd name="connsiteX15" fmla="*/ 18965 w 426723"/>
                <a:gd name="connsiteY15" fmla="*/ 208619 h 474133"/>
                <a:gd name="connsiteX16" fmla="*/ 0 w 426723"/>
                <a:gd name="connsiteY16" fmla="*/ 208619 h 474133"/>
                <a:gd name="connsiteX17" fmla="*/ 0 w 426723"/>
                <a:gd name="connsiteY17" fmla="*/ 9483 h 474133"/>
                <a:gd name="connsiteX18" fmla="*/ 9483 w 426723"/>
                <a:gd name="connsiteY18" fmla="*/ 0 h 474133"/>
                <a:gd name="connsiteX19" fmla="*/ 143093 w 426723"/>
                <a:gd name="connsiteY19" fmla="*/ 0 h 474133"/>
                <a:gd name="connsiteX20" fmla="*/ 148973 w 426723"/>
                <a:gd name="connsiteY20" fmla="*/ 2655 h 474133"/>
                <a:gd name="connsiteX21" fmla="*/ 224834 w 426723"/>
                <a:gd name="connsiteY21" fmla="*/ 78516 h 474133"/>
                <a:gd name="connsiteX22" fmla="*/ 227584 w 426723"/>
                <a:gd name="connsiteY22" fmla="*/ 85344 h 474133"/>
                <a:gd name="connsiteX23" fmla="*/ 195248 w 426723"/>
                <a:gd name="connsiteY23" fmla="*/ 75861 h 474133"/>
                <a:gd name="connsiteX24" fmla="*/ 151723 w 426723"/>
                <a:gd name="connsiteY24" fmla="*/ 32336 h 474133"/>
                <a:gd name="connsiteX25" fmla="*/ 151723 w 426723"/>
                <a:gd name="connsiteY25" fmla="*/ 75861 h 474133"/>
                <a:gd name="connsiteX26" fmla="*/ 142240 w 426723"/>
                <a:gd name="connsiteY26" fmla="*/ 0 h 474133"/>
                <a:gd name="connsiteX27" fmla="*/ 142240 w 426723"/>
                <a:gd name="connsiteY27" fmla="*/ 0 h 474133"/>
                <a:gd name="connsiteX28" fmla="*/ 167843 w 426723"/>
                <a:gd name="connsiteY28" fmla="*/ 251291 h 474133"/>
                <a:gd name="connsiteX29" fmla="*/ 119292 w 426723"/>
                <a:gd name="connsiteY29" fmla="*/ 119576 h 474133"/>
                <a:gd name="connsiteX30" fmla="*/ 98430 w 426723"/>
                <a:gd name="connsiteY30" fmla="*/ 119576 h 474133"/>
                <a:gd name="connsiteX31" fmla="*/ 49879 w 426723"/>
                <a:gd name="connsiteY31" fmla="*/ 251291 h 474133"/>
                <a:gd name="connsiteX32" fmla="*/ 69792 w 426723"/>
                <a:gd name="connsiteY32" fmla="*/ 251291 h 474133"/>
                <a:gd name="connsiteX33" fmla="*/ 81551 w 426723"/>
                <a:gd name="connsiteY33" fmla="*/ 216394 h 474133"/>
                <a:gd name="connsiteX34" fmla="*/ 135602 w 426723"/>
                <a:gd name="connsiteY34" fmla="*/ 216394 h 474133"/>
                <a:gd name="connsiteX35" fmla="*/ 147740 w 426723"/>
                <a:gd name="connsiteY35" fmla="*/ 251291 h 474133"/>
                <a:gd name="connsiteX36" fmla="*/ 108482 w 426723"/>
                <a:gd name="connsiteY36" fmla="*/ 137499 h 474133"/>
                <a:gd name="connsiteX37" fmla="*/ 130671 w 426723"/>
                <a:gd name="connsiteY37" fmla="*/ 201981 h 474133"/>
                <a:gd name="connsiteX38" fmla="*/ 86482 w 426723"/>
                <a:gd name="connsiteY38" fmla="*/ 201981 h 474133"/>
                <a:gd name="connsiteX39" fmla="*/ 426720 w 426723"/>
                <a:gd name="connsiteY39" fmla="*/ 237067 h 474133"/>
                <a:gd name="connsiteX40" fmla="*/ 426720 w 426723"/>
                <a:gd name="connsiteY40" fmla="*/ 464651 h 474133"/>
                <a:gd name="connsiteX41" fmla="*/ 417237 w 426723"/>
                <a:gd name="connsiteY41" fmla="*/ 474133 h 474133"/>
                <a:gd name="connsiteX42" fmla="*/ 208619 w 426723"/>
                <a:gd name="connsiteY42" fmla="*/ 474133 h 474133"/>
                <a:gd name="connsiteX43" fmla="*/ 199136 w 426723"/>
                <a:gd name="connsiteY43" fmla="*/ 464651 h 474133"/>
                <a:gd name="connsiteX44" fmla="*/ 199136 w 426723"/>
                <a:gd name="connsiteY44" fmla="*/ 161205 h 474133"/>
                <a:gd name="connsiteX45" fmla="*/ 208619 w 426723"/>
                <a:gd name="connsiteY45" fmla="*/ 151723 h 474133"/>
                <a:gd name="connsiteX46" fmla="*/ 341376 w 426723"/>
                <a:gd name="connsiteY46" fmla="*/ 151723 h 474133"/>
                <a:gd name="connsiteX47" fmla="*/ 342798 w 426723"/>
                <a:gd name="connsiteY47" fmla="*/ 151723 h 474133"/>
                <a:gd name="connsiteX48" fmla="*/ 348109 w 426723"/>
                <a:gd name="connsiteY48" fmla="*/ 154283 h 474133"/>
                <a:gd name="connsiteX49" fmla="*/ 423970 w 426723"/>
                <a:gd name="connsiteY49" fmla="*/ 230144 h 474133"/>
                <a:gd name="connsiteX50" fmla="*/ 426720 w 426723"/>
                <a:gd name="connsiteY50" fmla="*/ 237067 h 474133"/>
                <a:gd name="connsiteX51" fmla="*/ 350859 w 426723"/>
                <a:gd name="connsiteY51" fmla="*/ 227584 h 474133"/>
                <a:gd name="connsiteX52" fmla="*/ 394384 w 426723"/>
                <a:gd name="connsiteY52" fmla="*/ 227584 h 474133"/>
                <a:gd name="connsiteX53" fmla="*/ 350859 w 426723"/>
                <a:gd name="connsiteY53" fmla="*/ 184059 h 474133"/>
                <a:gd name="connsiteX54" fmla="*/ 407755 w 426723"/>
                <a:gd name="connsiteY54" fmla="*/ 246549 h 474133"/>
                <a:gd name="connsiteX55" fmla="*/ 341376 w 426723"/>
                <a:gd name="connsiteY55" fmla="*/ 246549 h 474133"/>
                <a:gd name="connsiteX56" fmla="*/ 331893 w 426723"/>
                <a:gd name="connsiteY56" fmla="*/ 237067 h 474133"/>
                <a:gd name="connsiteX57" fmla="*/ 331893 w 426723"/>
                <a:gd name="connsiteY57" fmla="*/ 170688 h 474133"/>
                <a:gd name="connsiteX58" fmla="*/ 218101 w 426723"/>
                <a:gd name="connsiteY58" fmla="*/ 170688 h 474133"/>
                <a:gd name="connsiteX59" fmla="*/ 218101 w 426723"/>
                <a:gd name="connsiteY59" fmla="*/ 455168 h 474133"/>
                <a:gd name="connsiteX60" fmla="*/ 407755 w 426723"/>
                <a:gd name="connsiteY60" fmla="*/ 455168 h 474133"/>
                <a:gd name="connsiteX61" fmla="*/ 341376 w 426723"/>
                <a:gd name="connsiteY61" fmla="*/ 151723 h 474133"/>
                <a:gd name="connsiteX62" fmla="*/ 342798 w 426723"/>
                <a:gd name="connsiteY62" fmla="*/ 151723 h 474133"/>
                <a:gd name="connsiteX63" fmla="*/ 342798 w 426723"/>
                <a:gd name="connsiteY63" fmla="*/ 151723 h 474133"/>
                <a:gd name="connsiteX64" fmla="*/ 373522 w 426723"/>
                <a:gd name="connsiteY64" fmla="*/ 401496 h 474133"/>
                <a:gd name="connsiteX65" fmla="*/ 379307 w 426723"/>
                <a:gd name="connsiteY65" fmla="*/ 393531 h 474133"/>
                <a:gd name="connsiteX66" fmla="*/ 380539 w 426723"/>
                <a:gd name="connsiteY66" fmla="*/ 388789 h 474133"/>
                <a:gd name="connsiteX67" fmla="*/ 377031 w 426723"/>
                <a:gd name="connsiteY67" fmla="*/ 385470 h 474133"/>
                <a:gd name="connsiteX68" fmla="*/ 327342 w 426723"/>
                <a:gd name="connsiteY68" fmla="*/ 362997 h 474133"/>
                <a:gd name="connsiteX69" fmla="*/ 355790 w 426723"/>
                <a:gd name="connsiteY69" fmla="*/ 314635 h 474133"/>
                <a:gd name="connsiteX70" fmla="*/ 359393 w 426723"/>
                <a:gd name="connsiteY70" fmla="*/ 311980 h 474133"/>
                <a:gd name="connsiteX71" fmla="*/ 374186 w 426723"/>
                <a:gd name="connsiteY71" fmla="*/ 311980 h 474133"/>
                <a:gd name="connsiteX72" fmla="*/ 378927 w 426723"/>
                <a:gd name="connsiteY72" fmla="*/ 307238 h 474133"/>
                <a:gd name="connsiteX73" fmla="*/ 378927 w 426723"/>
                <a:gd name="connsiteY73" fmla="*/ 298704 h 474133"/>
                <a:gd name="connsiteX74" fmla="*/ 374186 w 426723"/>
                <a:gd name="connsiteY74" fmla="*/ 293963 h 474133"/>
                <a:gd name="connsiteX75" fmla="*/ 322411 w 426723"/>
                <a:gd name="connsiteY75" fmla="*/ 293963 h 474133"/>
                <a:gd name="connsiteX76" fmla="*/ 322411 w 426723"/>
                <a:gd name="connsiteY76" fmla="*/ 281256 h 474133"/>
                <a:gd name="connsiteX77" fmla="*/ 325066 w 426723"/>
                <a:gd name="connsiteY77" fmla="*/ 276989 h 474133"/>
                <a:gd name="connsiteX78" fmla="*/ 324023 w 426723"/>
                <a:gd name="connsiteY78" fmla="*/ 273290 h 474133"/>
                <a:gd name="connsiteX79" fmla="*/ 320609 w 426723"/>
                <a:gd name="connsiteY79" fmla="*/ 271584 h 474133"/>
                <a:gd name="connsiteX80" fmla="*/ 308850 w 426723"/>
                <a:gd name="connsiteY80" fmla="*/ 270825 h 474133"/>
                <a:gd name="connsiteX81" fmla="*/ 305247 w 426723"/>
                <a:gd name="connsiteY81" fmla="*/ 272058 h 474133"/>
                <a:gd name="connsiteX82" fmla="*/ 303730 w 426723"/>
                <a:gd name="connsiteY82" fmla="*/ 275566 h 474133"/>
                <a:gd name="connsiteX83" fmla="*/ 303730 w 426723"/>
                <a:gd name="connsiteY83" fmla="*/ 294057 h 474133"/>
                <a:gd name="connsiteX84" fmla="*/ 252618 w 426723"/>
                <a:gd name="connsiteY84" fmla="*/ 294057 h 474133"/>
                <a:gd name="connsiteX85" fmla="*/ 247877 w 426723"/>
                <a:gd name="connsiteY85" fmla="*/ 298799 h 474133"/>
                <a:gd name="connsiteX86" fmla="*/ 247877 w 426723"/>
                <a:gd name="connsiteY86" fmla="*/ 307523 h 474133"/>
                <a:gd name="connsiteX87" fmla="*/ 252618 w 426723"/>
                <a:gd name="connsiteY87" fmla="*/ 312264 h 474133"/>
                <a:gd name="connsiteX88" fmla="*/ 268928 w 426723"/>
                <a:gd name="connsiteY88" fmla="*/ 312264 h 474133"/>
                <a:gd name="connsiteX89" fmla="*/ 298988 w 426723"/>
                <a:gd name="connsiteY89" fmla="*/ 363471 h 474133"/>
                <a:gd name="connsiteX90" fmla="*/ 250153 w 426723"/>
                <a:gd name="connsiteY90" fmla="*/ 386514 h 474133"/>
                <a:gd name="connsiteX91" fmla="*/ 246929 w 426723"/>
                <a:gd name="connsiteY91" fmla="*/ 389643 h 474133"/>
                <a:gd name="connsiteX92" fmla="*/ 247782 w 426723"/>
                <a:gd name="connsiteY92" fmla="*/ 394100 h 474133"/>
                <a:gd name="connsiteX93" fmla="*/ 252239 w 426723"/>
                <a:gd name="connsiteY93" fmla="*/ 401022 h 474133"/>
                <a:gd name="connsiteX94" fmla="*/ 258023 w 426723"/>
                <a:gd name="connsiteY94" fmla="*/ 403772 h 474133"/>
                <a:gd name="connsiteX95" fmla="*/ 312928 w 426723"/>
                <a:gd name="connsiteY95" fmla="*/ 376557 h 474133"/>
                <a:gd name="connsiteX96" fmla="*/ 368402 w 426723"/>
                <a:gd name="connsiteY96" fmla="*/ 403867 h 474133"/>
                <a:gd name="connsiteX97" fmla="*/ 369540 w 426723"/>
                <a:gd name="connsiteY97" fmla="*/ 403867 h 474133"/>
                <a:gd name="connsiteX98" fmla="*/ 373522 w 426723"/>
                <a:gd name="connsiteY98" fmla="*/ 401496 h 474133"/>
                <a:gd name="connsiteX99" fmla="*/ 336635 w 426723"/>
                <a:gd name="connsiteY99" fmla="*/ 312264 h 474133"/>
                <a:gd name="connsiteX100" fmla="*/ 313212 w 426723"/>
                <a:gd name="connsiteY100" fmla="*/ 350195 h 474133"/>
                <a:gd name="connsiteX101" fmla="*/ 288937 w 426723"/>
                <a:gd name="connsiteY101" fmla="*/ 312264 h 474133"/>
                <a:gd name="connsiteX102" fmla="*/ 151723 w 426723"/>
                <a:gd name="connsiteY102" fmla="*/ 455168 h 474133"/>
                <a:gd name="connsiteX103" fmla="*/ 113792 w 426723"/>
                <a:gd name="connsiteY103" fmla="*/ 417237 h 474133"/>
                <a:gd name="connsiteX104" fmla="*/ 113792 w 426723"/>
                <a:gd name="connsiteY104" fmla="*/ 373712 h 474133"/>
                <a:gd name="connsiteX105" fmla="*/ 144990 w 426723"/>
                <a:gd name="connsiteY105" fmla="*/ 405005 h 474133"/>
                <a:gd name="connsiteX106" fmla="*/ 158455 w 426723"/>
                <a:gd name="connsiteY106" fmla="*/ 391539 h 474133"/>
                <a:gd name="connsiteX107" fmla="*/ 111042 w 426723"/>
                <a:gd name="connsiteY107" fmla="*/ 344126 h 474133"/>
                <a:gd name="connsiteX108" fmla="*/ 97632 w 426723"/>
                <a:gd name="connsiteY108" fmla="*/ 344071 h 474133"/>
                <a:gd name="connsiteX109" fmla="*/ 97577 w 426723"/>
                <a:gd name="connsiteY109" fmla="*/ 344126 h 474133"/>
                <a:gd name="connsiteX110" fmla="*/ 50163 w 426723"/>
                <a:gd name="connsiteY110" fmla="*/ 391539 h 474133"/>
                <a:gd name="connsiteX111" fmla="*/ 63629 w 426723"/>
                <a:gd name="connsiteY111" fmla="*/ 405005 h 474133"/>
                <a:gd name="connsiteX112" fmla="*/ 94827 w 426723"/>
                <a:gd name="connsiteY112" fmla="*/ 373712 h 474133"/>
                <a:gd name="connsiteX113" fmla="*/ 94827 w 426723"/>
                <a:gd name="connsiteY113" fmla="*/ 416858 h 474133"/>
                <a:gd name="connsiteX114" fmla="*/ 151723 w 426723"/>
                <a:gd name="connsiteY114" fmla="*/ 473754 h 474133"/>
                <a:gd name="connsiteX115" fmla="*/ 180171 w 426723"/>
                <a:gd name="connsiteY115" fmla="*/ 473754 h 474133"/>
                <a:gd name="connsiteX116" fmla="*/ 180171 w 426723"/>
                <a:gd name="connsiteY116" fmla="*/ 454789 h 474133"/>
                <a:gd name="connsiteX117" fmla="*/ 363091 w 426723"/>
                <a:gd name="connsiteY117" fmla="*/ 69129 h 474133"/>
                <a:gd name="connsiteX118" fmla="*/ 331893 w 426723"/>
                <a:gd name="connsiteY118" fmla="*/ 100421 h 474133"/>
                <a:gd name="connsiteX119" fmla="*/ 331893 w 426723"/>
                <a:gd name="connsiteY119" fmla="*/ 57275 h 474133"/>
                <a:gd name="connsiteX120" fmla="*/ 274997 w 426723"/>
                <a:gd name="connsiteY120" fmla="*/ 379 h 474133"/>
                <a:gd name="connsiteX121" fmla="*/ 237067 w 426723"/>
                <a:gd name="connsiteY121" fmla="*/ 379 h 474133"/>
                <a:gd name="connsiteX122" fmla="*/ 237067 w 426723"/>
                <a:gd name="connsiteY122" fmla="*/ 19345 h 474133"/>
                <a:gd name="connsiteX123" fmla="*/ 274997 w 426723"/>
                <a:gd name="connsiteY123" fmla="*/ 19345 h 474133"/>
                <a:gd name="connsiteX124" fmla="*/ 312928 w 426723"/>
                <a:gd name="connsiteY124" fmla="*/ 57275 h 474133"/>
                <a:gd name="connsiteX125" fmla="*/ 312928 w 426723"/>
                <a:gd name="connsiteY125" fmla="*/ 100421 h 474133"/>
                <a:gd name="connsiteX126" fmla="*/ 281730 w 426723"/>
                <a:gd name="connsiteY126" fmla="*/ 69129 h 474133"/>
                <a:gd name="connsiteX127" fmla="*/ 268265 w 426723"/>
                <a:gd name="connsiteY127" fmla="*/ 82594 h 474133"/>
                <a:gd name="connsiteX128" fmla="*/ 315678 w 426723"/>
                <a:gd name="connsiteY128" fmla="*/ 130007 h 474133"/>
                <a:gd name="connsiteX129" fmla="*/ 329088 w 426723"/>
                <a:gd name="connsiteY129" fmla="*/ 130062 h 474133"/>
                <a:gd name="connsiteX130" fmla="*/ 329143 w 426723"/>
                <a:gd name="connsiteY130" fmla="*/ 130007 h 474133"/>
                <a:gd name="connsiteX131" fmla="*/ 376557 w 426723"/>
                <a:gd name="connsiteY131" fmla="*/ 82594 h 474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Lst>
              <a:rect l="l" t="t" r="r" b="b"/>
              <a:pathLst>
                <a:path w="426723" h="474133">
                  <a:moveTo>
                    <a:pt x="180171" y="322411"/>
                  </a:moveTo>
                  <a:lnTo>
                    <a:pt x="9483" y="322411"/>
                  </a:lnTo>
                  <a:cubicBezTo>
                    <a:pt x="4246" y="322411"/>
                    <a:pt x="0" y="318165"/>
                    <a:pt x="0" y="312928"/>
                  </a:cubicBezTo>
                  <a:lnTo>
                    <a:pt x="0" y="256032"/>
                  </a:lnTo>
                  <a:lnTo>
                    <a:pt x="18965" y="256032"/>
                  </a:lnTo>
                  <a:lnTo>
                    <a:pt x="18965" y="303445"/>
                  </a:lnTo>
                  <a:lnTo>
                    <a:pt x="180171" y="303445"/>
                  </a:lnTo>
                  <a:close/>
                  <a:moveTo>
                    <a:pt x="227584" y="85344"/>
                  </a:moveTo>
                  <a:lnTo>
                    <a:pt x="227584" y="132757"/>
                  </a:lnTo>
                  <a:lnTo>
                    <a:pt x="208619" y="132757"/>
                  </a:lnTo>
                  <a:lnTo>
                    <a:pt x="208619" y="94827"/>
                  </a:lnTo>
                  <a:lnTo>
                    <a:pt x="142240" y="94827"/>
                  </a:lnTo>
                  <a:cubicBezTo>
                    <a:pt x="137003" y="94827"/>
                    <a:pt x="132757" y="90581"/>
                    <a:pt x="132757" y="85344"/>
                  </a:cubicBezTo>
                  <a:lnTo>
                    <a:pt x="132757" y="18965"/>
                  </a:lnTo>
                  <a:lnTo>
                    <a:pt x="18965" y="18965"/>
                  </a:lnTo>
                  <a:lnTo>
                    <a:pt x="18965" y="208619"/>
                  </a:lnTo>
                  <a:lnTo>
                    <a:pt x="0" y="208619"/>
                  </a:lnTo>
                  <a:lnTo>
                    <a:pt x="0" y="9483"/>
                  </a:lnTo>
                  <a:cubicBezTo>
                    <a:pt x="0" y="4246"/>
                    <a:pt x="4246" y="0"/>
                    <a:pt x="9483" y="0"/>
                  </a:cubicBezTo>
                  <a:lnTo>
                    <a:pt x="143093" y="0"/>
                  </a:lnTo>
                  <a:cubicBezTo>
                    <a:pt x="145316" y="120"/>
                    <a:pt x="147413" y="1067"/>
                    <a:pt x="148973" y="2655"/>
                  </a:cubicBezTo>
                  <a:lnTo>
                    <a:pt x="224834" y="78516"/>
                  </a:lnTo>
                  <a:cubicBezTo>
                    <a:pt x="226633" y="80329"/>
                    <a:pt x="227624" y="82791"/>
                    <a:pt x="227584" y="85344"/>
                  </a:cubicBezTo>
                  <a:close/>
                  <a:moveTo>
                    <a:pt x="195248" y="75861"/>
                  </a:moveTo>
                  <a:lnTo>
                    <a:pt x="151723" y="32336"/>
                  </a:lnTo>
                  <a:lnTo>
                    <a:pt x="151723" y="75861"/>
                  </a:lnTo>
                  <a:close/>
                  <a:moveTo>
                    <a:pt x="142240" y="0"/>
                  </a:moveTo>
                  <a:lnTo>
                    <a:pt x="142240" y="0"/>
                  </a:lnTo>
                  <a:close/>
                  <a:moveTo>
                    <a:pt x="167843" y="251291"/>
                  </a:moveTo>
                  <a:lnTo>
                    <a:pt x="119292" y="119576"/>
                  </a:lnTo>
                  <a:lnTo>
                    <a:pt x="98430" y="119576"/>
                  </a:lnTo>
                  <a:lnTo>
                    <a:pt x="49879" y="251291"/>
                  </a:lnTo>
                  <a:lnTo>
                    <a:pt x="69792" y="251291"/>
                  </a:lnTo>
                  <a:lnTo>
                    <a:pt x="81551" y="216394"/>
                  </a:lnTo>
                  <a:lnTo>
                    <a:pt x="135602" y="216394"/>
                  </a:lnTo>
                  <a:lnTo>
                    <a:pt x="147740" y="251291"/>
                  </a:lnTo>
                  <a:close/>
                  <a:moveTo>
                    <a:pt x="108482" y="137499"/>
                  </a:moveTo>
                  <a:lnTo>
                    <a:pt x="130671" y="201981"/>
                  </a:lnTo>
                  <a:lnTo>
                    <a:pt x="86482" y="201981"/>
                  </a:lnTo>
                  <a:close/>
                  <a:moveTo>
                    <a:pt x="426720" y="237067"/>
                  </a:moveTo>
                  <a:lnTo>
                    <a:pt x="426720" y="464651"/>
                  </a:lnTo>
                  <a:cubicBezTo>
                    <a:pt x="426720" y="469888"/>
                    <a:pt x="422474" y="474133"/>
                    <a:pt x="417237" y="474133"/>
                  </a:cubicBezTo>
                  <a:lnTo>
                    <a:pt x="208619" y="474133"/>
                  </a:lnTo>
                  <a:cubicBezTo>
                    <a:pt x="203382" y="474133"/>
                    <a:pt x="199136" y="469888"/>
                    <a:pt x="199136" y="464651"/>
                  </a:cubicBezTo>
                  <a:lnTo>
                    <a:pt x="199136" y="161205"/>
                  </a:lnTo>
                  <a:cubicBezTo>
                    <a:pt x="199136" y="155968"/>
                    <a:pt x="203382" y="151723"/>
                    <a:pt x="208619" y="151723"/>
                  </a:cubicBezTo>
                  <a:lnTo>
                    <a:pt x="341376" y="151723"/>
                  </a:lnTo>
                  <a:cubicBezTo>
                    <a:pt x="341846" y="151631"/>
                    <a:pt x="342329" y="151631"/>
                    <a:pt x="342798" y="151723"/>
                  </a:cubicBezTo>
                  <a:cubicBezTo>
                    <a:pt x="344810" y="151942"/>
                    <a:pt x="346685" y="152846"/>
                    <a:pt x="348109" y="154283"/>
                  </a:cubicBezTo>
                  <a:lnTo>
                    <a:pt x="423970" y="230144"/>
                  </a:lnTo>
                  <a:cubicBezTo>
                    <a:pt x="425792" y="231980"/>
                    <a:pt x="426786" y="234481"/>
                    <a:pt x="426720" y="237067"/>
                  </a:cubicBezTo>
                  <a:close/>
                  <a:moveTo>
                    <a:pt x="350859" y="227584"/>
                  </a:moveTo>
                  <a:lnTo>
                    <a:pt x="394384" y="227584"/>
                  </a:lnTo>
                  <a:lnTo>
                    <a:pt x="350859" y="184059"/>
                  </a:lnTo>
                  <a:close/>
                  <a:moveTo>
                    <a:pt x="407755" y="246549"/>
                  </a:moveTo>
                  <a:lnTo>
                    <a:pt x="341376" y="246549"/>
                  </a:lnTo>
                  <a:cubicBezTo>
                    <a:pt x="336139" y="246549"/>
                    <a:pt x="331893" y="242304"/>
                    <a:pt x="331893" y="237067"/>
                  </a:cubicBezTo>
                  <a:lnTo>
                    <a:pt x="331893" y="170688"/>
                  </a:lnTo>
                  <a:lnTo>
                    <a:pt x="218101" y="170688"/>
                  </a:lnTo>
                  <a:lnTo>
                    <a:pt x="218101" y="455168"/>
                  </a:lnTo>
                  <a:lnTo>
                    <a:pt x="407755" y="455168"/>
                  </a:lnTo>
                  <a:close/>
                  <a:moveTo>
                    <a:pt x="341376" y="151723"/>
                  </a:moveTo>
                  <a:cubicBezTo>
                    <a:pt x="341846" y="151631"/>
                    <a:pt x="342329" y="151631"/>
                    <a:pt x="342798" y="151723"/>
                  </a:cubicBezTo>
                  <a:lnTo>
                    <a:pt x="342798" y="151723"/>
                  </a:lnTo>
                  <a:close/>
                  <a:moveTo>
                    <a:pt x="373522" y="401496"/>
                  </a:moveTo>
                  <a:cubicBezTo>
                    <a:pt x="375088" y="398596"/>
                    <a:pt x="377033" y="395917"/>
                    <a:pt x="379307" y="393531"/>
                  </a:cubicBezTo>
                  <a:cubicBezTo>
                    <a:pt x="380547" y="392291"/>
                    <a:pt x="381019" y="390476"/>
                    <a:pt x="380539" y="388789"/>
                  </a:cubicBezTo>
                  <a:cubicBezTo>
                    <a:pt x="380029" y="387147"/>
                    <a:pt x="378699" y="385889"/>
                    <a:pt x="377031" y="385470"/>
                  </a:cubicBezTo>
                  <a:cubicBezTo>
                    <a:pt x="359047" y="381632"/>
                    <a:pt x="342100" y="373967"/>
                    <a:pt x="327342" y="362997"/>
                  </a:cubicBezTo>
                  <a:cubicBezTo>
                    <a:pt x="339855" y="348862"/>
                    <a:pt x="349516" y="332440"/>
                    <a:pt x="355790" y="314635"/>
                  </a:cubicBezTo>
                  <a:cubicBezTo>
                    <a:pt x="357269" y="314209"/>
                    <a:pt x="358548" y="313267"/>
                    <a:pt x="359393" y="311980"/>
                  </a:cubicBezTo>
                  <a:lnTo>
                    <a:pt x="374186" y="311980"/>
                  </a:lnTo>
                  <a:cubicBezTo>
                    <a:pt x="376805" y="311980"/>
                    <a:pt x="378927" y="309857"/>
                    <a:pt x="378927" y="307238"/>
                  </a:cubicBezTo>
                  <a:lnTo>
                    <a:pt x="378927" y="298704"/>
                  </a:lnTo>
                  <a:cubicBezTo>
                    <a:pt x="378927" y="296085"/>
                    <a:pt x="376805" y="293963"/>
                    <a:pt x="374186" y="293963"/>
                  </a:cubicBezTo>
                  <a:lnTo>
                    <a:pt x="322411" y="293963"/>
                  </a:lnTo>
                  <a:lnTo>
                    <a:pt x="322411" y="281256"/>
                  </a:lnTo>
                  <a:cubicBezTo>
                    <a:pt x="323792" y="280210"/>
                    <a:pt x="324738" y="278690"/>
                    <a:pt x="325066" y="276989"/>
                  </a:cubicBezTo>
                  <a:cubicBezTo>
                    <a:pt x="325256" y="275664"/>
                    <a:pt x="324877" y="274321"/>
                    <a:pt x="324023" y="273290"/>
                  </a:cubicBezTo>
                  <a:cubicBezTo>
                    <a:pt x="323147" y="272303"/>
                    <a:pt x="321924" y="271691"/>
                    <a:pt x="320609" y="271584"/>
                  </a:cubicBezTo>
                  <a:lnTo>
                    <a:pt x="308850" y="270825"/>
                  </a:lnTo>
                  <a:cubicBezTo>
                    <a:pt x="307527" y="270689"/>
                    <a:pt x="306210" y="271140"/>
                    <a:pt x="305247" y="272058"/>
                  </a:cubicBezTo>
                  <a:cubicBezTo>
                    <a:pt x="304281" y="272969"/>
                    <a:pt x="303732" y="274238"/>
                    <a:pt x="303730" y="275566"/>
                  </a:cubicBezTo>
                  <a:lnTo>
                    <a:pt x="303730" y="294057"/>
                  </a:lnTo>
                  <a:lnTo>
                    <a:pt x="252618" y="294057"/>
                  </a:lnTo>
                  <a:cubicBezTo>
                    <a:pt x="250000" y="294057"/>
                    <a:pt x="247877" y="296180"/>
                    <a:pt x="247877" y="298799"/>
                  </a:cubicBezTo>
                  <a:lnTo>
                    <a:pt x="247877" y="307523"/>
                  </a:lnTo>
                  <a:cubicBezTo>
                    <a:pt x="247877" y="310141"/>
                    <a:pt x="250000" y="312264"/>
                    <a:pt x="252618" y="312264"/>
                  </a:cubicBezTo>
                  <a:lnTo>
                    <a:pt x="268928" y="312264"/>
                  </a:lnTo>
                  <a:cubicBezTo>
                    <a:pt x="275588" y="331095"/>
                    <a:pt x="285792" y="348477"/>
                    <a:pt x="298988" y="363471"/>
                  </a:cubicBezTo>
                  <a:cubicBezTo>
                    <a:pt x="284284" y="374121"/>
                    <a:pt x="267722" y="381935"/>
                    <a:pt x="250153" y="386514"/>
                  </a:cubicBezTo>
                  <a:cubicBezTo>
                    <a:pt x="248629" y="386964"/>
                    <a:pt x="247424" y="388133"/>
                    <a:pt x="246929" y="389643"/>
                  </a:cubicBezTo>
                  <a:cubicBezTo>
                    <a:pt x="246438" y="391177"/>
                    <a:pt x="246759" y="392856"/>
                    <a:pt x="247782" y="394100"/>
                  </a:cubicBezTo>
                  <a:cubicBezTo>
                    <a:pt x="249595" y="396179"/>
                    <a:pt x="251097" y="398511"/>
                    <a:pt x="252239" y="401022"/>
                  </a:cubicBezTo>
                  <a:cubicBezTo>
                    <a:pt x="253197" y="403267"/>
                    <a:pt x="255678" y="404446"/>
                    <a:pt x="258023" y="403772"/>
                  </a:cubicBezTo>
                  <a:cubicBezTo>
                    <a:pt x="277852" y="398177"/>
                    <a:pt x="296469" y="388949"/>
                    <a:pt x="312928" y="376557"/>
                  </a:cubicBezTo>
                  <a:cubicBezTo>
                    <a:pt x="329135" y="389709"/>
                    <a:pt x="348095" y="399043"/>
                    <a:pt x="368402" y="403867"/>
                  </a:cubicBezTo>
                  <a:cubicBezTo>
                    <a:pt x="368775" y="403959"/>
                    <a:pt x="369166" y="403959"/>
                    <a:pt x="369540" y="403867"/>
                  </a:cubicBezTo>
                  <a:cubicBezTo>
                    <a:pt x="371189" y="403824"/>
                    <a:pt x="372698" y="402926"/>
                    <a:pt x="373522" y="401496"/>
                  </a:cubicBezTo>
                  <a:close/>
                  <a:moveTo>
                    <a:pt x="336635" y="312264"/>
                  </a:moveTo>
                  <a:cubicBezTo>
                    <a:pt x="331197" y="326226"/>
                    <a:pt x="323260" y="339080"/>
                    <a:pt x="313212" y="350195"/>
                  </a:cubicBezTo>
                  <a:cubicBezTo>
                    <a:pt x="302869" y="339143"/>
                    <a:pt x="294641" y="326286"/>
                    <a:pt x="288937" y="312264"/>
                  </a:cubicBezTo>
                  <a:close/>
                  <a:moveTo>
                    <a:pt x="151723" y="455168"/>
                  </a:moveTo>
                  <a:cubicBezTo>
                    <a:pt x="130774" y="455168"/>
                    <a:pt x="113792" y="438186"/>
                    <a:pt x="113792" y="417237"/>
                  </a:cubicBezTo>
                  <a:lnTo>
                    <a:pt x="113792" y="373712"/>
                  </a:lnTo>
                  <a:lnTo>
                    <a:pt x="144990" y="405005"/>
                  </a:lnTo>
                  <a:lnTo>
                    <a:pt x="158455" y="391539"/>
                  </a:lnTo>
                  <a:lnTo>
                    <a:pt x="111042" y="344126"/>
                  </a:lnTo>
                  <a:cubicBezTo>
                    <a:pt x="107354" y="340408"/>
                    <a:pt x="101350" y="340383"/>
                    <a:pt x="97632" y="344071"/>
                  </a:cubicBezTo>
                  <a:cubicBezTo>
                    <a:pt x="97613" y="344089"/>
                    <a:pt x="97595" y="344108"/>
                    <a:pt x="97577" y="344126"/>
                  </a:cubicBezTo>
                  <a:lnTo>
                    <a:pt x="50163" y="391539"/>
                  </a:lnTo>
                  <a:lnTo>
                    <a:pt x="63629" y="405005"/>
                  </a:lnTo>
                  <a:lnTo>
                    <a:pt x="94827" y="373712"/>
                  </a:lnTo>
                  <a:lnTo>
                    <a:pt x="94827" y="416858"/>
                  </a:lnTo>
                  <a:cubicBezTo>
                    <a:pt x="94827" y="448281"/>
                    <a:pt x="120300" y="473754"/>
                    <a:pt x="151723" y="473754"/>
                  </a:cubicBezTo>
                  <a:lnTo>
                    <a:pt x="180171" y="473754"/>
                  </a:lnTo>
                  <a:lnTo>
                    <a:pt x="180171" y="454789"/>
                  </a:lnTo>
                  <a:close/>
                  <a:moveTo>
                    <a:pt x="363091" y="69129"/>
                  </a:moveTo>
                  <a:lnTo>
                    <a:pt x="331893" y="100421"/>
                  </a:lnTo>
                  <a:lnTo>
                    <a:pt x="331893" y="57275"/>
                  </a:lnTo>
                  <a:cubicBezTo>
                    <a:pt x="331893" y="25853"/>
                    <a:pt x="306420" y="379"/>
                    <a:pt x="274997" y="379"/>
                  </a:cubicBezTo>
                  <a:lnTo>
                    <a:pt x="237067" y="379"/>
                  </a:lnTo>
                  <a:lnTo>
                    <a:pt x="237067" y="19345"/>
                  </a:lnTo>
                  <a:lnTo>
                    <a:pt x="274997" y="19345"/>
                  </a:lnTo>
                  <a:cubicBezTo>
                    <a:pt x="295946" y="19345"/>
                    <a:pt x="312928" y="36327"/>
                    <a:pt x="312928" y="57275"/>
                  </a:cubicBezTo>
                  <a:lnTo>
                    <a:pt x="312928" y="100421"/>
                  </a:lnTo>
                  <a:lnTo>
                    <a:pt x="281730" y="69129"/>
                  </a:lnTo>
                  <a:lnTo>
                    <a:pt x="268265" y="82594"/>
                  </a:lnTo>
                  <a:lnTo>
                    <a:pt x="315678" y="130007"/>
                  </a:lnTo>
                  <a:cubicBezTo>
                    <a:pt x="319366" y="133726"/>
                    <a:pt x="325370" y="133750"/>
                    <a:pt x="329088" y="130062"/>
                  </a:cubicBezTo>
                  <a:cubicBezTo>
                    <a:pt x="329107" y="130044"/>
                    <a:pt x="329125" y="130026"/>
                    <a:pt x="329143" y="130007"/>
                  </a:cubicBezTo>
                  <a:lnTo>
                    <a:pt x="376557" y="82594"/>
                  </a:lnTo>
                  <a:close/>
                </a:path>
              </a:pathLst>
            </a:custGeom>
            <a:solidFill>
              <a:srgbClr val="FFFFFF"/>
            </a:solidFill>
            <a:ln w="9398" cap="flat">
              <a:noFill/>
              <a:prstDash val="solid"/>
              <a:miter/>
            </a:ln>
          </p:spPr>
          <p:txBody>
            <a:bodyPr rtlCol="0" anchor="ctr"/>
            <a:lstStyle/>
            <a:p>
              <a:pPr defTabSz="457189">
                <a:defRPr/>
              </a:pPr>
              <a:endParaRPr lang="en-US" sz="2000" dirty="0">
                <a:solidFill>
                  <a:srgbClr val="FFFFFF"/>
                </a:solidFill>
                <a:latin typeface="Amazon Ember"/>
              </a:endParaRPr>
            </a:p>
          </p:txBody>
        </p:sp>
      </p:grpSp>
      <p:sp>
        <p:nvSpPr>
          <p:cNvPr id="143" name="TextBox 142"/>
          <p:cNvSpPr txBox="1"/>
          <p:nvPr/>
        </p:nvSpPr>
        <p:spPr>
          <a:xfrm>
            <a:off x="2564006" y="749538"/>
            <a:ext cx="3510360" cy="188513"/>
          </a:xfrm>
          <a:prstGeom prst="rect">
            <a:avLst/>
          </a:prstGeom>
          <a:noFill/>
          <a:ln>
            <a:noFill/>
          </a:ln>
        </p:spPr>
        <p:txBody>
          <a:bodyPr wrap="square" rtlCol="0">
            <a:spAutoFit/>
          </a:bodyPr>
          <a:lstStyle/>
          <a:p>
            <a:pPr algn="ctr" defTabSz="457189"/>
            <a:r>
              <a:rPr lang="en-US" sz="625" b="1" dirty="0">
                <a:solidFill>
                  <a:srgbClr val="FFFFFF"/>
                </a:solidFill>
                <a:latin typeface="Amazon Ember"/>
              </a:rPr>
              <a:t>INDUSTRIAL AI</a:t>
            </a:r>
          </a:p>
        </p:txBody>
      </p:sp>
      <p:sp>
        <p:nvSpPr>
          <p:cNvPr id="144" name="TextBox 143"/>
          <p:cNvSpPr txBox="1"/>
          <p:nvPr/>
        </p:nvSpPr>
        <p:spPr>
          <a:xfrm>
            <a:off x="7528376" y="749538"/>
            <a:ext cx="931665" cy="188513"/>
          </a:xfrm>
          <a:prstGeom prst="rect">
            <a:avLst/>
          </a:prstGeom>
          <a:noFill/>
          <a:ln>
            <a:noFill/>
          </a:ln>
        </p:spPr>
        <p:txBody>
          <a:bodyPr wrap="none" rtlCol="0">
            <a:spAutoFit/>
          </a:bodyPr>
          <a:lstStyle/>
          <a:p>
            <a:pPr defTabSz="457189"/>
            <a:r>
              <a:rPr lang="en-US" sz="625" b="1" dirty="0">
                <a:solidFill>
                  <a:srgbClr val="FFFFFF"/>
                </a:solidFill>
                <a:latin typeface="Amazon Ember"/>
              </a:rPr>
              <a:t>CODE AND DEVOPS</a:t>
            </a:r>
          </a:p>
        </p:txBody>
      </p:sp>
      <p:sp>
        <p:nvSpPr>
          <p:cNvPr id="290" name="TextBox 289">
            <a:extLst>
              <a:ext uri="{FF2B5EF4-FFF2-40B4-BE49-F238E27FC236}">
                <a16:creationId xmlns:a16="http://schemas.microsoft.com/office/drawing/2014/main" id="{639B7FF8-D2F4-4F2D-AD7E-6BE9BC8EAEE3}"/>
              </a:ext>
            </a:extLst>
          </p:cNvPr>
          <p:cNvSpPr txBox="1"/>
          <p:nvPr/>
        </p:nvSpPr>
        <p:spPr>
          <a:xfrm>
            <a:off x="7092173" y="1194815"/>
            <a:ext cx="857250" cy="302390"/>
          </a:xfrm>
          <a:prstGeom prst="rect">
            <a:avLst/>
          </a:prstGeom>
          <a:ln>
            <a:noFill/>
          </a:ln>
        </p:spPr>
        <p:txBody>
          <a:bodyPr wrap="square" lIns="0" tIns="0" rIns="0" bIns="0" rtlCol="0" anchor="b" anchorCtr="0">
            <a:spAutoFit/>
          </a:bodyPr>
          <a:lstStyle/>
          <a:p>
            <a:pPr algn="ctr" defTabSz="685696">
              <a:lnSpc>
                <a:spcPct val="90000"/>
              </a:lnSpc>
              <a:spcAft>
                <a:spcPts val="375"/>
              </a:spcAft>
              <a:defRPr/>
            </a:pPr>
            <a:r>
              <a:rPr lang="en-US" sz="563" b="1" dirty="0">
                <a:solidFill>
                  <a:schemeClr val="accent1"/>
                </a:solidFill>
              </a:rPr>
              <a:t>NEW</a:t>
            </a:r>
            <a:endParaRPr lang="en-US" sz="625" dirty="0">
              <a:solidFill>
                <a:srgbClr val="FFFFFF"/>
              </a:solidFill>
              <a:latin typeface="Amazon Ember"/>
            </a:endParaRPr>
          </a:p>
          <a:p>
            <a:pPr algn="ctr" defTabSz="685696">
              <a:lnSpc>
                <a:spcPct val="90000"/>
              </a:lnSpc>
              <a:spcAft>
                <a:spcPts val="375"/>
              </a:spcAft>
              <a:defRPr/>
            </a:pPr>
            <a:r>
              <a:rPr lang="en-US" sz="625" dirty="0">
                <a:solidFill>
                  <a:srgbClr val="FFFFFF"/>
                </a:solidFill>
                <a:latin typeface="Amazon Ember"/>
              </a:rPr>
              <a:t>Amazon </a:t>
            </a:r>
            <a:br>
              <a:rPr lang="en-US" sz="625" dirty="0">
                <a:solidFill>
                  <a:srgbClr val="FFFFFF"/>
                </a:solidFill>
                <a:latin typeface="Amazon Ember"/>
              </a:rPr>
            </a:br>
            <a:r>
              <a:rPr lang="en-US" sz="625" dirty="0">
                <a:solidFill>
                  <a:srgbClr val="FFFFFF"/>
                </a:solidFill>
                <a:latin typeface="Amazon Ember"/>
              </a:rPr>
              <a:t>DevOps Guru</a:t>
            </a:r>
          </a:p>
        </p:txBody>
      </p:sp>
      <p:grpSp>
        <p:nvGrpSpPr>
          <p:cNvPr id="9" name="Group 8">
            <a:extLst>
              <a:ext uri="{FF2B5EF4-FFF2-40B4-BE49-F238E27FC236}">
                <a16:creationId xmlns:a16="http://schemas.microsoft.com/office/drawing/2014/main" id="{ACA68274-E0BC-4DC7-8353-21A5B70DC03F}"/>
              </a:ext>
            </a:extLst>
          </p:cNvPr>
          <p:cNvGrpSpPr/>
          <p:nvPr/>
        </p:nvGrpSpPr>
        <p:grpSpPr>
          <a:xfrm>
            <a:off x="7903760" y="1906082"/>
            <a:ext cx="580056" cy="577428"/>
            <a:chOff x="12777848" y="2746451"/>
            <a:chExt cx="928090" cy="923885"/>
          </a:xfrm>
        </p:grpSpPr>
        <p:grpSp>
          <p:nvGrpSpPr>
            <p:cNvPr id="243" name="Group 242">
              <a:extLst>
                <a:ext uri="{FF2B5EF4-FFF2-40B4-BE49-F238E27FC236}">
                  <a16:creationId xmlns:a16="http://schemas.microsoft.com/office/drawing/2014/main" id="{664EFD0C-3FAC-49F6-BDC5-BC446FD35540}"/>
                </a:ext>
              </a:extLst>
            </p:cNvPr>
            <p:cNvGrpSpPr/>
            <p:nvPr/>
          </p:nvGrpSpPr>
          <p:grpSpPr>
            <a:xfrm>
              <a:off x="12890495" y="2746451"/>
              <a:ext cx="702758" cy="923885"/>
              <a:chOff x="8360723" y="1558037"/>
              <a:chExt cx="439224" cy="577428"/>
            </a:xfrm>
          </p:grpSpPr>
          <p:sp>
            <p:nvSpPr>
              <p:cNvPr id="244" name="TextBox 243">
                <a:extLst>
                  <a:ext uri="{FF2B5EF4-FFF2-40B4-BE49-F238E27FC236}">
                    <a16:creationId xmlns:a16="http://schemas.microsoft.com/office/drawing/2014/main" id="{31788CA9-1865-4B22-9DE9-9CA7BCC554CE}"/>
                  </a:ext>
                </a:extLst>
              </p:cNvPr>
              <p:cNvSpPr txBox="1"/>
              <p:nvPr/>
            </p:nvSpPr>
            <p:spPr>
              <a:xfrm>
                <a:off x="8360723" y="1945669"/>
                <a:ext cx="439224" cy="189796"/>
              </a:xfrm>
              <a:prstGeom prst="rect">
                <a:avLst/>
              </a:prstGeom>
            </p:spPr>
            <p:txBody>
              <a:bodyPr wrap="none" lIns="0" tIns="0" rIns="0" bIns="0" rtlCol="0">
                <a:spAutoFit/>
              </a:bodyPr>
              <a:lstStyle/>
              <a:p>
                <a:pPr algn="ctr" defTabSz="685696">
                  <a:lnSpc>
                    <a:spcPct val="90000"/>
                  </a:lnSpc>
                  <a:spcAft>
                    <a:spcPts val="375"/>
                  </a:spcAft>
                  <a:defRPr/>
                </a:pPr>
                <a:r>
                  <a:rPr lang="en-US" sz="625" dirty="0">
                    <a:solidFill>
                      <a:srgbClr val="FFFFFF"/>
                    </a:solidFill>
                    <a:latin typeface="Amazon Ember"/>
                  </a:rPr>
                  <a:t>Voice ID</a:t>
                </a:r>
              </a:p>
              <a:p>
                <a:pPr algn="ctr" defTabSz="685696">
                  <a:lnSpc>
                    <a:spcPct val="90000"/>
                  </a:lnSpc>
                  <a:spcAft>
                    <a:spcPts val="1125"/>
                  </a:spcAft>
                  <a:defRPr/>
                </a:pPr>
                <a:r>
                  <a:rPr lang="en-US" sz="375" i="1" dirty="0">
                    <a:solidFill>
                      <a:srgbClr val="FFFFFF"/>
                    </a:solidFill>
                    <a:latin typeface="Amazon Ember"/>
                  </a:rPr>
                  <a:t>For Amazon Connect</a:t>
                </a:r>
                <a:endParaRPr lang="en-US" sz="625" i="1" dirty="0">
                  <a:solidFill>
                    <a:srgbClr val="FFFFFF"/>
                  </a:solidFill>
                  <a:latin typeface="Amazon Ember"/>
                </a:endParaRPr>
              </a:p>
            </p:txBody>
          </p:sp>
          <p:grpSp>
            <p:nvGrpSpPr>
              <p:cNvPr id="245" name="Graphic 155">
                <a:extLst>
                  <a:ext uri="{FF2B5EF4-FFF2-40B4-BE49-F238E27FC236}">
                    <a16:creationId xmlns:a16="http://schemas.microsoft.com/office/drawing/2014/main" id="{A07EED86-DF5E-4F35-9C3E-FB0F1061B073}"/>
                  </a:ext>
                </a:extLst>
              </p:cNvPr>
              <p:cNvGrpSpPr/>
              <p:nvPr/>
            </p:nvGrpSpPr>
            <p:grpSpPr>
              <a:xfrm>
                <a:off x="8481345" y="1558037"/>
                <a:ext cx="197978" cy="174058"/>
                <a:chOff x="10082401" y="4519254"/>
                <a:chExt cx="474717" cy="417360"/>
              </a:xfrm>
              <a:solidFill>
                <a:srgbClr val="FFFFFF"/>
              </a:solidFill>
            </p:grpSpPr>
            <p:sp>
              <p:nvSpPr>
                <p:cNvPr id="246" name="Freeform: Shape 245">
                  <a:extLst>
                    <a:ext uri="{FF2B5EF4-FFF2-40B4-BE49-F238E27FC236}">
                      <a16:creationId xmlns:a16="http://schemas.microsoft.com/office/drawing/2014/main" id="{15DA630A-EB75-4377-BEB4-3D17C7FC2088}"/>
                    </a:ext>
                  </a:extLst>
                </p:cNvPr>
                <p:cNvSpPr/>
                <p:nvPr/>
              </p:nvSpPr>
              <p:spPr>
                <a:xfrm>
                  <a:off x="10082401" y="4519254"/>
                  <a:ext cx="474717" cy="417360"/>
                </a:xfrm>
                <a:custGeom>
                  <a:avLst/>
                  <a:gdLst>
                    <a:gd name="connsiteX0" fmla="*/ 400753 w 474717"/>
                    <a:gd name="connsiteY0" fmla="*/ 131101 h 417360"/>
                    <a:gd name="connsiteX1" fmla="*/ 359409 w 474717"/>
                    <a:gd name="connsiteY1" fmla="*/ 71075 h 417360"/>
                    <a:gd name="connsiteX2" fmla="*/ 305263 w 474717"/>
                    <a:gd name="connsiteY2" fmla="*/ 80558 h 417360"/>
                    <a:gd name="connsiteX3" fmla="*/ 276815 w 474717"/>
                    <a:gd name="connsiteY3" fmla="*/ 38550 h 417360"/>
                    <a:gd name="connsiteX4" fmla="*/ 136566 w 474717"/>
                    <a:gd name="connsiteY4" fmla="*/ 10671 h 417360"/>
                    <a:gd name="connsiteX5" fmla="*/ 62222 w 474717"/>
                    <a:gd name="connsiteY5" fmla="*/ 126454 h 417360"/>
                    <a:gd name="connsiteX6" fmla="*/ 62222 w 474717"/>
                    <a:gd name="connsiteY6" fmla="*/ 133376 h 417360"/>
                    <a:gd name="connsiteX7" fmla="*/ 110 w 474717"/>
                    <a:gd name="connsiteY7" fmla="*/ 220807 h 417360"/>
                    <a:gd name="connsiteX8" fmla="*/ 46196 w 474717"/>
                    <a:gd name="connsiteY8" fmla="*/ 305487 h 417360"/>
                    <a:gd name="connsiteX9" fmla="*/ 75972 w 474717"/>
                    <a:gd name="connsiteY9" fmla="*/ 312409 h 417360"/>
                    <a:gd name="connsiteX10" fmla="*/ 161316 w 474717"/>
                    <a:gd name="connsiteY10" fmla="*/ 313168 h 417360"/>
                    <a:gd name="connsiteX11" fmla="*/ 161316 w 474717"/>
                    <a:gd name="connsiteY11" fmla="*/ 407994 h 417360"/>
                    <a:gd name="connsiteX12" fmla="*/ 166531 w 474717"/>
                    <a:gd name="connsiteY12" fmla="*/ 416434 h 417360"/>
                    <a:gd name="connsiteX13" fmla="*/ 176014 w 474717"/>
                    <a:gd name="connsiteY13" fmla="*/ 415675 h 417360"/>
                    <a:gd name="connsiteX14" fmla="*/ 316642 w 474717"/>
                    <a:gd name="connsiteY14" fmla="*/ 313168 h 417360"/>
                    <a:gd name="connsiteX15" fmla="*/ 390038 w 474717"/>
                    <a:gd name="connsiteY15" fmla="*/ 313168 h 417360"/>
                    <a:gd name="connsiteX16" fmla="*/ 474718 w 474717"/>
                    <a:gd name="connsiteY16" fmla="*/ 221565 h 417360"/>
                    <a:gd name="connsiteX17" fmla="*/ 400753 w 474717"/>
                    <a:gd name="connsiteY17" fmla="*/ 131101 h 417360"/>
                    <a:gd name="connsiteX18" fmla="*/ 389374 w 474717"/>
                    <a:gd name="connsiteY18" fmla="*/ 294202 h 417360"/>
                    <a:gd name="connsiteX19" fmla="*/ 313513 w 474717"/>
                    <a:gd name="connsiteY19" fmla="*/ 294202 h 417360"/>
                    <a:gd name="connsiteX20" fmla="*/ 307918 w 474717"/>
                    <a:gd name="connsiteY20" fmla="*/ 296004 h 417360"/>
                    <a:gd name="connsiteX21" fmla="*/ 180755 w 474717"/>
                    <a:gd name="connsiteY21" fmla="*/ 389314 h 417360"/>
                    <a:gd name="connsiteX22" fmla="*/ 180755 w 474717"/>
                    <a:gd name="connsiteY22" fmla="*/ 303970 h 417360"/>
                    <a:gd name="connsiteX23" fmla="*/ 171273 w 474717"/>
                    <a:gd name="connsiteY23" fmla="*/ 294487 h 417360"/>
                    <a:gd name="connsiteX24" fmla="*/ 76446 w 474717"/>
                    <a:gd name="connsiteY24" fmla="*/ 294487 h 417360"/>
                    <a:gd name="connsiteX25" fmla="*/ 56817 w 474717"/>
                    <a:gd name="connsiteY25" fmla="*/ 289746 h 417360"/>
                    <a:gd name="connsiteX26" fmla="*/ 19550 w 474717"/>
                    <a:gd name="connsiteY26" fmla="*/ 221091 h 417360"/>
                    <a:gd name="connsiteX27" fmla="*/ 74929 w 474717"/>
                    <a:gd name="connsiteY27" fmla="*/ 149781 h 417360"/>
                    <a:gd name="connsiteX28" fmla="*/ 82041 w 474717"/>
                    <a:gd name="connsiteY28" fmla="*/ 140299 h 417360"/>
                    <a:gd name="connsiteX29" fmla="*/ 81187 w 474717"/>
                    <a:gd name="connsiteY29" fmla="*/ 125885 h 417360"/>
                    <a:gd name="connsiteX30" fmla="*/ 143773 w 474717"/>
                    <a:gd name="connsiteY30" fmla="*/ 28403 h 417360"/>
                    <a:gd name="connsiteX31" fmla="*/ 187393 w 474717"/>
                    <a:gd name="connsiteY31" fmla="*/ 18921 h 417360"/>
                    <a:gd name="connsiteX32" fmla="*/ 263254 w 474717"/>
                    <a:gd name="connsiteY32" fmla="*/ 52110 h 417360"/>
                    <a:gd name="connsiteX33" fmla="*/ 292840 w 474717"/>
                    <a:gd name="connsiteY33" fmla="*/ 100756 h 417360"/>
                    <a:gd name="connsiteX34" fmla="*/ 300426 w 474717"/>
                    <a:gd name="connsiteY34" fmla="*/ 107015 h 417360"/>
                    <a:gd name="connsiteX35" fmla="*/ 309435 w 474717"/>
                    <a:gd name="connsiteY35" fmla="*/ 103316 h 417360"/>
                    <a:gd name="connsiteX36" fmla="*/ 353435 w 474717"/>
                    <a:gd name="connsiteY36" fmla="*/ 88903 h 417360"/>
                    <a:gd name="connsiteX37" fmla="*/ 381883 w 474717"/>
                    <a:gd name="connsiteY37" fmla="*/ 137170 h 417360"/>
                    <a:gd name="connsiteX38" fmla="*/ 389564 w 474717"/>
                    <a:gd name="connsiteY38" fmla="*/ 147980 h 417360"/>
                    <a:gd name="connsiteX39" fmla="*/ 455942 w 474717"/>
                    <a:gd name="connsiteY39" fmla="*/ 221376 h 417360"/>
                    <a:gd name="connsiteX40" fmla="*/ 389374 w 474717"/>
                    <a:gd name="connsiteY40" fmla="*/ 294202 h 417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74717" h="417360">
                      <a:moveTo>
                        <a:pt x="400753" y="131101"/>
                      </a:moveTo>
                      <a:cubicBezTo>
                        <a:pt x="398762" y="101230"/>
                        <a:pt x="383589" y="79041"/>
                        <a:pt x="359409" y="71075"/>
                      </a:cubicBezTo>
                      <a:cubicBezTo>
                        <a:pt x="340911" y="64963"/>
                        <a:pt x="320582" y="68524"/>
                        <a:pt x="305263" y="80558"/>
                      </a:cubicBezTo>
                      <a:cubicBezTo>
                        <a:pt x="298407" y="64945"/>
                        <a:pt x="288767" y="50711"/>
                        <a:pt x="276815" y="38550"/>
                      </a:cubicBezTo>
                      <a:cubicBezTo>
                        <a:pt x="240651" y="558"/>
                        <a:pt x="184510" y="-10601"/>
                        <a:pt x="136566" y="10671"/>
                      </a:cubicBezTo>
                      <a:cubicBezTo>
                        <a:pt x="91826" y="32036"/>
                        <a:pt x="63031" y="76881"/>
                        <a:pt x="62222" y="126454"/>
                      </a:cubicBezTo>
                      <a:lnTo>
                        <a:pt x="62222" y="133376"/>
                      </a:lnTo>
                      <a:cubicBezTo>
                        <a:pt x="23787" y="144644"/>
                        <a:pt x="-1902" y="180805"/>
                        <a:pt x="110" y="220807"/>
                      </a:cubicBezTo>
                      <a:cubicBezTo>
                        <a:pt x="-673" y="255219"/>
                        <a:pt x="16874" y="287459"/>
                        <a:pt x="46196" y="305487"/>
                      </a:cubicBezTo>
                      <a:cubicBezTo>
                        <a:pt x="55209" y="310711"/>
                        <a:pt x="65578" y="313122"/>
                        <a:pt x="75972" y="312409"/>
                      </a:cubicBezTo>
                      <a:lnTo>
                        <a:pt x="161316" y="313168"/>
                      </a:lnTo>
                      <a:lnTo>
                        <a:pt x="161316" y="407994"/>
                      </a:lnTo>
                      <a:cubicBezTo>
                        <a:pt x="161327" y="411565"/>
                        <a:pt x="163342" y="414827"/>
                        <a:pt x="166531" y="416434"/>
                      </a:cubicBezTo>
                      <a:cubicBezTo>
                        <a:pt x="169599" y="417900"/>
                        <a:pt x="173218" y="417610"/>
                        <a:pt x="176014" y="415675"/>
                      </a:cubicBezTo>
                      <a:lnTo>
                        <a:pt x="316642" y="313168"/>
                      </a:lnTo>
                      <a:lnTo>
                        <a:pt x="390038" y="313168"/>
                      </a:lnTo>
                      <a:cubicBezTo>
                        <a:pt x="390891" y="313168"/>
                        <a:pt x="474718" y="305866"/>
                        <a:pt x="474718" y="221565"/>
                      </a:cubicBezTo>
                      <a:cubicBezTo>
                        <a:pt x="474718" y="157178"/>
                        <a:pt x="425124" y="137075"/>
                        <a:pt x="400753" y="131101"/>
                      </a:cubicBezTo>
                      <a:close/>
                      <a:moveTo>
                        <a:pt x="389374" y="294202"/>
                      </a:moveTo>
                      <a:lnTo>
                        <a:pt x="313513" y="294202"/>
                      </a:lnTo>
                      <a:cubicBezTo>
                        <a:pt x="311504" y="294195"/>
                        <a:pt x="309545" y="294826"/>
                        <a:pt x="307918" y="296004"/>
                      </a:cubicBezTo>
                      <a:lnTo>
                        <a:pt x="180755" y="389314"/>
                      </a:lnTo>
                      <a:lnTo>
                        <a:pt x="180755" y="303970"/>
                      </a:lnTo>
                      <a:cubicBezTo>
                        <a:pt x="180755" y="298732"/>
                        <a:pt x="176510" y="294487"/>
                        <a:pt x="171273" y="294487"/>
                      </a:cubicBezTo>
                      <a:lnTo>
                        <a:pt x="76446" y="294487"/>
                      </a:lnTo>
                      <a:cubicBezTo>
                        <a:pt x="69583" y="294831"/>
                        <a:pt x="62766" y="293185"/>
                        <a:pt x="56817" y="289746"/>
                      </a:cubicBezTo>
                      <a:cubicBezTo>
                        <a:pt x="32907" y="275271"/>
                        <a:pt x="18661" y="249027"/>
                        <a:pt x="19550" y="221091"/>
                      </a:cubicBezTo>
                      <a:cubicBezTo>
                        <a:pt x="17711" y="186858"/>
                        <a:pt x="41306" y="156475"/>
                        <a:pt x="74929" y="149781"/>
                      </a:cubicBezTo>
                      <a:cubicBezTo>
                        <a:pt x="79226" y="148674"/>
                        <a:pt x="82181" y="144734"/>
                        <a:pt x="82041" y="140299"/>
                      </a:cubicBezTo>
                      <a:lnTo>
                        <a:pt x="81187" y="125885"/>
                      </a:lnTo>
                      <a:cubicBezTo>
                        <a:pt x="82318" y="84287"/>
                        <a:pt x="106420" y="46746"/>
                        <a:pt x="143773" y="28403"/>
                      </a:cubicBezTo>
                      <a:cubicBezTo>
                        <a:pt x="157526" y="22337"/>
                        <a:pt x="172363" y="19112"/>
                        <a:pt x="187393" y="18921"/>
                      </a:cubicBezTo>
                      <a:cubicBezTo>
                        <a:pt x="216056" y="19600"/>
                        <a:pt x="243302" y="31520"/>
                        <a:pt x="263254" y="52110"/>
                      </a:cubicBezTo>
                      <a:cubicBezTo>
                        <a:pt x="276648" y="65895"/>
                        <a:pt x="286761" y="82523"/>
                        <a:pt x="292840" y="100756"/>
                      </a:cubicBezTo>
                      <a:cubicBezTo>
                        <a:pt x="294005" y="104093"/>
                        <a:pt x="296929" y="106505"/>
                        <a:pt x="300426" y="107015"/>
                      </a:cubicBezTo>
                      <a:cubicBezTo>
                        <a:pt x="303881" y="107536"/>
                        <a:pt x="307343" y="106115"/>
                        <a:pt x="309435" y="103316"/>
                      </a:cubicBezTo>
                      <a:cubicBezTo>
                        <a:pt x="319425" y="89480"/>
                        <a:pt x="337194" y="83658"/>
                        <a:pt x="353435" y="88903"/>
                      </a:cubicBezTo>
                      <a:cubicBezTo>
                        <a:pt x="371452" y="94877"/>
                        <a:pt x="381883" y="112609"/>
                        <a:pt x="381883" y="137170"/>
                      </a:cubicBezTo>
                      <a:cubicBezTo>
                        <a:pt x="381079" y="142262"/>
                        <a:pt x="384490" y="147063"/>
                        <a:pt x="389564" y="147980"/>
                      </a:cubicBezTo>
                      <a:cubicBezTo>
                        <a:pt x="409477" y="151394"/>
                        <a:pt x="455942" y="165333"/>
                        <a:pt x="455942" y="221376"/>
                      </a:cubicBezTo>
                      <a:cubicBezTo>
                        <a:pt x="455753" y="288134"/>
                        <a:pt x="391365" y="294013"/>
                        <a:pt x="389374" y="294202"/>
                      </a:cubicBezTo>
                      <a:close/>
                    </a:path>
                  </a:pathLst>
                </a:custGeom>
                <a:solidFill>
                  <a:srgbClr val="FFFFFF"/>
                </a:solidFill>
                <a:ln w="9398" cap="flat">
                  <a:noFill/>
                  <a:prstDash val="solid"/>
                  <a:miter/>
                </a:ln>
              </p:spPr>
              <p:txBody>
                <a:bodyPr rtlCol="0" anchor="ctr"/>
                <a:lstStyle/>
                <a:p>
                  <a:pPr defTabSz="685696">
                    <a:defRPr/>
                  </a:pPr>
                  <a:endParaRPr lang="en-US" sz="1500" dirty="0">
                    <a:solidFill>
                      <a:srgbClr val="FFFFFF"/>
                    </a:solidFill>
                    <a:latin typeface="Amazon Ember"/>
                  </a:endParaRPr>
                </a:p>
              </p:txBody>
            </p:sp>
            <p:sp>
              <p:nvSpPr>
                <p:cNvPr id="247" name="Freeform: Shape 246">
                  <a:extLst>
                    <a:ext uri="{FF2B5EF4-FFF2-40B4-BE49-F238E27FC236}">
                      <a16:creationId xmlns:a16="http://schemas.microsoft.com/office/drawing/2014/main" id="{55FC9502-4B50-4E67-816B-783C99B53561}"/>
                    </a:ext>
                  </a:extLst>
                </p:cNvPr>
                <p:cNvSpPr/>
                <p:nvPr/>
              </p:nvSpPr>
              <p:spPr>
                <a:xfrm>
                  <a:off x="10357699" y="4652251"/>
                  <a:ext cx="95111" cy="101464"/>
                </a:xfrm>
                <a:custGeom>
                  <a:avLst/>
                  <a:gdLst>
                    <a:gd name="connsiteX0" fmla="*/ 61922 w 95111"/>
                    <a:gd name="connsiteY0" fmla="*/ 0 h 101464"/>
                    <a:gd name="connsiteX1" fmla="*/ 28732 w 95111"/>
                    <a:gd name="connsiteY1" fmla="*/ 33189 h 101464"/>
                    <a:gd name="connsiteX2" fmla="*/ 33474 w 95111"/>
                    <a:gd name="connsiteY2" fmla="*/ 50732 h 101464"/>
                    <a:gd name="connsiteX3" fmla="*/ 0 w 95111"/>
                    <a:gd name="connsiteY3" fmla="*/ 88663 h 101464"/>
                    <a:gd name="connsiteX4" fmla="*/ 14508 w 95111"/>
                    <a:gd name="connsiteY4" fmla="*/ 101465 h 101464"/>
                    <a:gd name="connsiteX5" fmla="*/ 48172 w 95111"/>
                    <a:gd name="connsiteY5" fmla="*/ 63534 h 101464"/>
                    <a:gd name="connsiteX6" fmla="*/ 61922 w 95111"/>
                    <a:gd name="connsiteY6" fmla="*/ 66379 h 101464"/>
                    <a:gd name="connsiteX7" fmla="*/ 95111 w 95111"/>
                    <a:gd name="connsiteY7" fmla="*/ 33189 h 101464"/>
                    <a:gd name="connsiteX8" fmla="*/ 61922 w 95111"/>
                    <a:gd name="connsiteY8" fmla="*/ 0 h 101464"/>
                    <a:gd name="connsiteX9" fmla="*/ 61922 w 95111"/>
                    <a:gd name="connsiteY9" fmla="*/ 47413 h 101464"/>
                    <a:gd name="connsiteX10" fmla="*/ 47698 w 95111"/>
                    <a:gd name="connsiteY10" fmla="*/ 33189 h 101464"/>
                    <a:gd name="connsiteX11" fmla="*/ 61922 w 95111"/>
                    <a:gd name="connsiteY11" fmla="*/ 18965 h 101464"/>
                    <a:gd name="connsiteX12" fmla="*/ 76146 w 95111"/>
                    <a:gd name="connsiteY12" fmla="*/ 33189 h 101464"/>
                    <a:gd name="connsiteX13" fmla="*/ 61922 w 95111"/>
                    <a:gd name="connsiteY13" fmla="*/ 47413 h 101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5111" h="101464">
                      <a:moveTo>
                        <a:pt x="61922" y="0"/>
                      </a:moveTo>
                      <a:cubicBezTo>
                        <a:pt x="43592" y="0"/>
                        <a:pt x="28732" y="14859"/>
                        <a:pt x="28732" y="33189"/>
                      </a:cubicBezTo>
                      <a:cubicBezTo>
                        <a:pt x="28582" y="39373"/>
                        <a:pt x="30229" y="45467"/>
                        <a:pt x="33474" y="50732"/>
                      </a:cubicBezTo>
                      <a:lnTo>
                        <a:pt x="0" y="88663"/>
                      </a:lnTo>
                      <a:cubicBezTo>
                        <a:pt x="6033" y="91344"/>
                        <a:pt x="11097" y="95813"/>
                        <a:pt x="14508" y="101465"/>
                      </a:cubicBezTo>
                      <a:lnTo>
                        <a:pt x="48172" y="63534"/>
                      </a:lnTo>
                      <a:cubicBezTo>
                        <a:pt x="52476" y="65524"/>
                        <a:pt x="57181" y="66498"/>
                        <a:pt x="61922" y="66379"/>
                      </a:cubicBezTo>
                      <a:cubicBezTo>
                        <a:pt x="80252" y="66379"/>
                        <a:pt x="95111" y="51519"/>
                        <a:pt x="95111" y="33189"/>
                      </a:cubicBezTo>
                      <a:cubicBezTo>
                        <a:pt x="95111" y="14859"/>
                        <a:pt x="80252" y="0"/>
                        <a:pt x="61922" y="0"/>
                      </a:cubicBezTo>
                      <a:close/>
                      <a:moveTo>
                        <a:pt x="61922" y="47413"/>
                      </a:moveTo>
                      <a:cubicBezTo>
                        <a:pt x="54066" y="47413"/>
                        <a:pt x="47698" y="41045"/>
                        <a:pt x="47698" y="33189"/>
                      </a:cubicBezTo>
                      <a:cubicBezTo>
                        <a:pt x="47698" y="25334"/>
                        <a:pt x="54066" y="18965"/>
                        <a:pt x="61922" y="18965"/>
                      </a:cubicBezTo>
                      <a:cubicBezTo>
                        <a:pt x="69777" y="18965"/>
                        <a:pt x="76146" y="25334"/>
                        <a:pt x="76146" y="33189"/>
                      </a:cubicBezTo>
                      <a:cubicBezTo>
                        <a:pt x="76146" y="41045"/>
                        <a:pt x="69777" y="47413"/>
                        <a:pt x="61922" y="47413"/>
                      </a:cubicBezTo>
                      <a:close/>
                    </a:path>
                  </a:pathLst>
                </a:custGeom>
                <a:solidFill>
                  <a:srgbClr val="FFFFFF"/>
                </a:solidFill>
                <a:ln w="9398" cap="flat">
                  <a:noFill/>
                  <a:prstDash val="solid"/>
                  <a:miter/>
                </a:ln>
              </p:spPr>
              <p:txBody>
                <a:bodyPr rtlCol="0" anchor="ctr"/>
                <a:lstStyle/>
                <a:p>
                  <a:pPr defTabSz="685696">
                    <a:defRPr/>
                  </a:pPr>
                  <a:endParaRPr lang="en-US" sz="1500" dirty="0">
                    <a:solidFill>
                      <a:srgbClr val="FFFFFF"/>
                    </a:solidFill>
                    <a:latin typeface="Amazon Ember"/>
                  </a:endParaRPr>
                </a:p>
              </p:txBody>
            </p:sp>
            <p:sp>
              <p:nvSpPr>
                <p:cNvPr id="248" name="Freeform: Shape 247">
                  <a:extLst>
                    <a:ext uri="{FF2B5EF4-FFF2-40B4-BE49-F238E27FC236}">
                      <a16:creationId xmlns:a16="http://schemas.microsoft.com/office/drawing/2014/main" id="{8632EE66-018A-46FF-9C80-102B989EED59}"/>
                    </a:ext>
                  </a:extLst>
                </p:cNvPr>
                <p:cNvSpPr/>
                <p:nvPr/>
              </p:nvSpPr>
              <p:spPr>
                <a:xfrm>
                  <a:off x="10158842" y="4633286"/>
                  <a:ext cx="218107" cy="170688"/>
                </a:xfrm>
                <a:custGeom>
                  <a:avLst/>
                  <a:gdLst>
                    <a:gd name="connsiteX0" fmla="*/ 213365 w 218107"/>
                    <a:gd name="connsiteY0" fmla="*/ 120430 h 170688"/>
                    <a:gd name="connsiteX1" fmla="*/ 199330 w 218107"/>
                    <a:gd name="connsiteY1" fmla="*/ 107628 h 170688"/>
                    <a:gd name="connsiteX2" fmla="*/ 184917 w 218107"/>
                    <a:gd name="connsiteY2" fmla="*/ 104309 h 170688"/>
                    <a:gd name="connsiteX3" fmla="*/ 175434 w 218107"/>
                    <a:gd name="connsiteY3" fmla="*/ 105637 h 170688"/>
                    <a:gd name="connsiteX4" fmla="*/ 142529 w 218107"/>
                    <a:gd name="connsiteY4" fmla="*/ 55474 h 170688"/>
                    <a:gd name="connsiteX5" fmla="*/ 151727 w 218107"/>
                    <a:gd name="connsiteY5" fmla="*/ 33189 h 170688"/>
                    <a:gd name="connsiteX6" fmla="*/ 118538 w 218107"/>
                    <a:gd name="connsiteY6" fmla="*/ 0 h 170688"/>
                    <a:gd name="connsiteX7" fmla="*/ 85349 w 218107"/>
                    <a:gd name="connsiteY7" fmla="*/ 33189 h 170688"/>
                    <a:gd name="connsiteX8" fmla="*/ 90090 w 218107"/>
                    <a:gd name="connsiteY8" fmla="*/ 49310 h 170688"/>
                    <a:gd name="connsiteX9" fmla="*/ 49599 w 218107"/>
                    <a:gd name="connsiteY9" fmla="*/ 89422 h 170688"/>
                    <a:gd name="connsiteX10" fmla="*/ 4343 w 218107"/>
                    <a:gd name="connsiteY10" fmla="*/ 101870 h 170688"/>
                    <a:gd name="connsiteX11" fmla="*/ 16791 w 218107"/>
                    <a:gd name="connsiteY11" fmla="*/ 147126 h 170688"/>
                    <a:gd name="connsiteX12" fmla="*/ 62047 w 218107"/>
                    <a:gd name="connsiteY12" fmla="*/ 134678 h 170688"/>
                    <a:gd name="connsiteX13" fmla="*/ 66383 w 218107"/>
                    <a:gd name="connsiteY13" fmla="*/ 118533 h 170688"/>
                    <a:gd name="connsiteX14" fmla="*/ 62401 w 218107"/>
                    <a:gd name="connsiteY14" fmla="*/ 102887 h 170688"/>
                    <a:gd name="connsiteX15" fmla="*/ 103081 w 218107"/>
                    <a:gd name="connsiteY15" fmla="*/ 62491 h 170688"/>
                    <a:gd name="connsiteX16" fmla="*/ 126693 w 218107"/>
                    <a:gd name="connsiteY16" fmla="*/ 65336 h 170688"/>
                    <a:gd name="connsiteX17" fmla="*/ 159883 w 218107"/>
                    <a:gd name="connsiteY17" fmla="*/ 115878 h 170688"/>
                    <a:gd name="connsiteX18" fmla="*/ 151727 w 218107"/>
                    <a:gd name="connsiteY18" fmla="*/ 137499 h 170688"/>
                    <a:gd name="connsiteX19" fmla="*/ 184917 w 218107"/>
                    <a:gd name="connsiteY19" fmla="*/ 170688 h 170688"/>
                    <a:gd name="connsiteX20" fmla="*/ 218106 w 218107"/>
                    <a:gd name="connsiteY20" fmla="*/ 137499 h 170688"/>
                    <a:gd name="connsiteX21" fmla="*/ 213365 w 218107"/>
                    <a:gd name="connsiteY21" fmla="*/ 120430 h 170688"/>
                    <a:gd name="connsiteX22" fmla="*/ 33194 w 218107"/>
                    <a:gd name="connsiteY22" fmla="*/ 132757 h 170688"/>
                    <a:gd name="connsiteX23" fmla="*/ 18970 w 218107"/>
                    <a:gd name="connsiteY23" fmla="*/ 118533 h 170688"/>
                    <a:gd name="connsiteX24" fmla="*/ 33194 w 218107"/>
                    <a:gd name="connsiteY24" fmla="*/ 104309 h 170688"/>
                    <a:gd name="connsiteX25" fmla="*/ 47418 w 218107"/>
                    <a:gd name="connsiteY25" fmla="*/ 118533 h 170688"/>
                    <a:gd name="connsiteX26" fmla="*/ 33194 w 218107"/>
                    <a:gd name="connsiteY26" fmla="*/ 132757 h 170688"/>
                    <a:gd name="connsiteX27" fmla="*/ 118538 w 218107"/>
                    <a:gd name="connsiteY27" fmla="*/ 47413 h 170688"/>
                    <a:gd name="connsiteX28" fmla="*/ 104314 w 218107"/>
                    <a:gd name="connsiteY28" fmla="*/ 33189 h 170688"/>
                    <a:gd name="connsiteX29" fmla="*/ 118538 w 218107"/>
                    <a:gd name="connsiteY29" fmla="*/ 18965 h 170688"/>
                    <a:gd name="connsiteX30" fmla="*/ 132762 w 218107"/>
                    <a:gd name="connsiteY30" fmla="*/ 33189 h 170688"/>
                    <a:gd name="connsiteX31" fmla="*/ 118538 w 218107"/>
                    <a:gd name="connsiteY31" fmla="*/ 47413 h 170688"/>
                    <a:gd name="connsiteX32" fmla="*/ 184917 w 218107"/>
                    <a:gd name="connsiteY32" fmla="*/ 151723 h 170688"/>
                    <a:gd name="connsiteX33" fmla="*/ 170693 w 218107"/>
                    <a:gd name="connsiteY33" fmla="*/ 137499 h 170688"/>
                    <a:gd name="connsiteX34" fmla="*/ 184917 w 218107"/>
                    <a:gd name="connsiteY34" fmla="*/ 123275 h 170688"/>
                    <a:gd name="connsiteX35" fmla="*/ 199141 w 218107"/>
                    <a:gd name="connsiteY35" fmla="*/ 137499 h 170688"/>
                    <a:gd name="connsiteX36" fmla="*/ 184917 w 218107"/>
                    <a:gd name="connsiteY36" fmla="*/ 151723 h 170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18107" h="170688">
                      <a:moveTo>
                        <a:pt x="213365" y="120430"/>
                      </a:moveTo>
                      <a:cubicBezTo>
                        <a:pt x="210078" y="114850"/>
                        <a:pt x="205188" y="110389"/>
                        <a:pt x="199330" y="107628"/>
                      </a:cubicBezTo>
                      <a:cubicBezTo>
                        <a:pt x="194854" y="105403"/>
                        <a:pt x="189916" y="104266"/>
                        <a:pt x="184917" y="104309"/>
                      </a:cubicBezTo>
                      <a:cubicBezTo>
                        <a:pt x="181707" y="104264"/>
                        <a:pt x="178508" y="104712"/>
                        <a:pt x="175434" y="105637"/>
                      </a:cubicBezTo>
                      <a:lnTo>
                        <a:pt x="142529" y="55474"/>
                      </a:lnTo>
                      <a:cubicBezTo>
                        <a:pt x="148337" y="49498"/>
                        <a:pt x="151629" y="41521"/>
                        <a:pt x="151727" y="33189"/>
                      </a:cubicBezTo>
                      <a:cubicBezTo>
                        <a:pt x="151727" y="14859"/>
                        <a:pt x="136868" y="0"/>
                        <a:pt x="118538" y="0"/>
                      </a:cubicBezTo>
                      <a:cubicBezTo>
                        <a:pt x="100208" y="0"/>
                        <a:pt x="85349" y="14859"/>
                        <a:pt x="85349" y="33189"/>
                      </a:cubicBezTo>
                      <a:cubicBezTo>
                        <a:pt x="85477" y="38887"/>
                        <a:pt x="87113" y="44450"/>
                        <a:pt x="90090" y="49310"/>
                      </a:cubicBezTo>
                      <a:lnTo>
                        <a:pt x="49599" y="89422"/>
                      </a:lnTo>
                      <a:cubicBezTo>
                        <a:pt x="33665" y="80362"/>
                        <a:pt x="13403" y="85935"/>
                        <a:pt x="4343" y="101870"/>
                      </a:cubicBezTo>
                      <a:cubicBezTo>
                        <a:pt x="-4717" y="117804"/>
                        <a:pt x="857" y="138066"/>
                        <a:pt x="16791" y="147126"/>
                      </a:cubicBezTo>
                      <a:cubicBezTo>
                        <a:pt x="32726" y="156185"/>
                        <a:pt x="52987" y="150612"/>
                        <a:pt x="62047" y="134678"/>
                      </a:cubicBezTo>
                      <a:cubicBezTo>
                        <a:pt x="64846" y="129754"/>
                        <a:pt x="66339" y="124197"/>
                        <a:pt x="66383" y="118533"/>
                      </a:cubicBezTo>
                      <a:cubicBezTo>
                        <a:pt x="66404" y="113065"/>
                        <a:pt x="65034" y="107680"/>
                        <a:pt x="62401" y="102887"/>
                      </a:cubicBezTo>
                      <a:lnTo>
                        <a:pt x="103081" y="62491"/>
                      </a:lnTo>
                      <a:cubicBezTo>
                        <a:pt x="110314" y="66377"/>
                        <a:pt x="118745" y="67392"/>
                        <a:pt x="126693" y="65336"/>
                      </a:cubicBezTo>
                      <a:lnTo>
                        <a:pt x="159883" y="115878"/>
                      </a:lnTo>
                      <a:cubicBezTo>
                        <a:pt x="154610" y="121844"/>
                        <a:pt x="151708" y="129537"/>
                        <a:pt x="151727" y="137499"/>
                      </a:cubicBezTo>
                      <a:cubicBezTo>
                        <a:pt x="151727" y="155829"/>
                        <a:pt x="166587" y="170688"/>
                        <a:pt x="184917" y="170688"/>
                      </a:cubicBezTo>
                      <a:cubicBezTo>
                        <a:pt x="203247" y="170688"/>
                        <a:pt x="218106" y="155829"/>
                        <a:pt x="218106" y="137499"/>
                      </a:cubicBezTo>
                      <a:cubicBezTo>
                        <a:pt x="218166" y="131476"/>
                        <a:pt x="216522" y="125559"/>
                        <a:pt x="213365" y="120430"/>
                      </a:cubicBezTo>
                      <a:close/>
                      <a:moveTo>
                        <a:pt x="33194" y="132757"/>
                      </a:moveTo>
                      <a:cubicBezTo>
                        <a:pt x="25338" y="132757"/>
                        <a:pt x="18970" y="126389"/>
                        <a:pt x="18970" y="118533"/>
                      </a:cubicBezTo>
                      <a:cubicBezTo>
                        <a:pt x="18970" y="110678"/>
                        <a:pt x="25338" y="104309"/>
                        <a:pt x="33194" y="104309"/>
                      </a:cubicBezTo>
                      <a:cubicBezTo>
                        <a:pt x="41050" y="104309"/>
                        <a:pt x="47418" y="110678"/>
                        <a:pt x="47418" y="118533"/>
                      </a:cubicBezTo>
                      <a:cubicBezTo>
                        <a:pt x="47418" y="126389"/>
                        <a:pt x="41050" y="132757"/>
                        <a:pt x="33194" y="132757"/>
                      </a:cubicBezTo>
                      <a:close/>
                      <a:moveTo>
                        <a:pt x="118538" y="47413"/>
                      </a:moveTo>
                      <a:cubicBezTo>
                        <a:pt x="110682" y="47413"/>
                        <a:pt x="104314" y="41045"/>
                        <a:pt x="104314" y="33189"/>
                      </a:cubicBezTo>
                      <a:cubicBezTo>
                        <a:pt x="104314" y="25334"/>
                        <a:pt x="110682" y="18965"/>
                        <a:pt x="118538" y="18965"/>
                      </a:cubicBezTo>
                      <a:cubicBezTo>
                        <a:pt x="126394" y="18965"/>
                        <a:pt x="132762" y="25334"/>
                        <a:pt x="132762" y="33189"/>
                      </a:cubicBezTo>
                      <a:cubicBezTo>
                        <a:pt x="132762" y="41045"/>
                        <a:pt x="126394" y="47413"/>
                        <a:pt x="118538" y="47413"/>
                      </a:cubicBezTo>
                      <a:close/>
                      <a:moveTo>
                        <a:pt x="184917" y="151723"/>
                      </a:moveTo>
                      <a:cubicBezTo>
                        <a:pt x="177061" y="151723"/>
                        <a:pt x="170693" y="145354"/>
                        <a:pt x="170693" y="137499"/>
                      </a:cubicBezTo>
                      <a:cubicBezTo>
                        <a:pt x="170693" y="129643"/>
                        <a:pt x="177061" y="123275"/>
                        <a:pt x="184917" y="123275"/>
                      </a:cubicBezTo>
                      <a:cubicBezTo>
                        <a:pt x="192772" y="123275"/>
                        <a:pt x="199141" y="129643"/>
                        <a:pt x="199141" y="137499"/>
                      </a:cubicBezTo>
                      <a:cubicBezTo>
                        <a:pt x="199141" y="145354"/>
                        <a:pt x="192772" y="151723"/>
                        <a:pt x="184917" y="151723"/>
                      </a:cubicBezTo>
                      <a:close/>
                    </a:path>
                  </a:pathLst>
                </a:custGeom>
                <a:solidFill>
                  <a:srgbClr val="FFFFFF"/>
                </a:solidFill>
                <a:ln w="9398" cap="flat">
                  <a:noFill/>
                  <a:prstDash val="solid"/>
                  <a:miter/>
                </a:ln>
              </p:spPr>
              <p:txBody>
                <a:bodyPr rtlCol="0" anchor="ctr"/>
                <a:lstStyle/>
                <a:p>
                  <a:pPr defTabSz="685696">
                    <a:defRPr/>
                  </a:pPr>
                  <a:endParaRPr lang="en-US" sz="1500" dirty="0">
                    <a:solidFill>
                      <a:srgbClr val="FFFFFF"/>
                    </a:solidFill>
                    <a:latin typeface="Amazon Ember"/>
                  </a:endParaRPr>
                </a:p>
              </p:txBody>
            </p:sp>
          </p:grpSp>
        </p:grpSp>
        <p:sp>
          <p:nvSpPr>
            <p:cNvPr id="294" name="TextBox 293">
              <a:extLst>
                <a:ext uri="{FF2B5EF4-FFF2-40B4-BE49-F238E27FC236}">
                  <a16:creationId xmlns:a16="http://schemas.microsoft.com/office/drawing/2014/main" id="{31788CA9-1865-4B22-9DE9-9CA7BCC554CE}"/>
                </a:ext>
              </a:extLst>
            </p:cNvPr>
            <p:cNvSpPr txBox="1"/>
            <p:nvPr/>
          </p:nvSpPr>
          <p:spPr>
            <a:xfrm>
              <a:off x="12777848" y="3072862"/>
              <a:ext cx="928090" cy="138499"/>
            </a:xfrm>
            <a:prstGeom prst="rect">
              <a:avLst/>
            </a:prstGeom>
          </p:spPr>
          <p:txBody>
            <a:bodyPr wrap="square" lIns="0" tIns="0" rIns="0" bIns="0" rtlCol="0">
              <a:spAutoFit/>
            </a:bodyPr>
            <a:lstStyle/>
            <a:p>
              <a:pPr algn="ctr" defTabSz="685696">
                <a:lnSpc>
                  <a:spcPct val="90000"/>
                </a:lnSpc>
                <a:spcAft>
                  <a:spcPts val="1125"/>
                </a:spcAft>
                <a:defRPr/>
              </a:pPr>
              <a:r>
                <a:rPr lang="en-US" sz="625" dirty="0">
                  <a:solidFill>
                    <a:srgbClr val="FFFFFF"/>
                  </a:solidFill>
                  <a:latin typeface="Amazon Ember"/>
                </a:rPr>
                <a:t>Contact Lens</a:t>
              </a:r>
            </a:p>
          </p:txBody>
        </p:sp>
      </p:grpSp>
      <p:sp>
        <p:nvSpPr>
          <p:cNvPr id="345" name="TextBox 344">
            <a:extLst>
              <a:ext uri="{FF2B5EF4-FFF2-40B4-BE49-F238E27FC236}">
                <a16:creationId xmlns:a16="http://schemas.microsoft.com/office/drawing/2014/main" id="{72344B60-BD4D-421E-A1CE-4F58CB0252FB}"/>
              </a:ext>
            </a:extLst>
          </p:cNvPr>
          <p:cNvSpPr txBox="1"/>
          <p:nvPr/>
        </p:nvSpPr>
        <p:spPr>
          <a:xfrm>
            <a:off x="3457668" y="1203535"/>
            <a:ext cx="857250" cy="293670"/>
          </a:xfrm>
          <a:prstGeom prst="rect">
            <a:avLst/>
          </a:prstGeom>
          <a:ln>
            <a:noFill/>
          </a:ln>
        </p:spPr>
        <p:txBody>
          <a:bodyPr wrap="square" lIns="0" tIns="0" rIns="0" bIns="0" rtlCol="0" anchor="b" anchorCtr="0">
            <a:spAutoFit/>
          </a:bodyPr>
          <a:lstStyle/>
          <a:p>
            <a:pPr algn="ctr" defTabSz="685696">
              <a:lnSpc>
                <a:spcPct val="90000"/>
              </a:lnSpc>
              <a:spcAft>
                <a:spcPts val="375"/>
              </a:spcAft>
              <a:defRPr/>
            </a:pPr>
            <a:r>
              <a:rPr lang="en-US" sz="500" b="1" dirty="0">
                <a:solidFill>
                  <a:schemeClr val="accent1"/>
                </a:solidFill>
              </a:rPr>
              <a:t>NEW</a:t>
            </a:r>
          </a:p>
          <a:p>
            <a:pPr algn="ctr" defTabSz="685696">
              <a:lnSpc>
                <a:spcPct val="90000"/>
              </a:lnSpc>
              <a:spcAft>
                <a:spcPts val="375"/>
              </a:spcAft>
              <a:defRPr/>
            </a:pPr>
            <a:r>
              <a:rPr lang="en-US" sz="625" dirty="0">
                <a:solidFill>
                  <a:srgbClr val="FFFFFF"/>
                </a:solidFill>
                <a:latin typeface="Amazon Ember"/>
              </a:rPr>
              <a:t>Amazon </a:t>
            </a:r>
            <a:br>
              <a:rPr lang="en-US" sz="625" dirty="0">
                <a:solidFill>
                  <a:srgbClr val="FFFFFF"/>
                </a:solidFill>
                <a:latin typeface="Amazon Ember"/>
              </a:rPr>
            </a:br>
            <a:r>
              <a:rPr lang="en-US" sz="625" dirty="0" err="1">
                <a:solidFill>
                  <a:srgbClr val="FFFFFF"/>
                </a:solidFill>
                <a:latin typeface="Amazon Ember"/>
              </a:rPr>
              <a:t>Monitron</a:t>
            </a:r>
            <a:endParaRPr lang="en-US" sz="625" dirty="0">
              <a:solidFill>
                <a:srgbClr val="FFFFFF"/>
              </a:solidFill>
              <a:latin typeface="Amazon Ember"/>
            </a:endParaRPr>
          </a:p>
        </p:txBody>
      </p:sp>
      <p:sp>
        <p:nvSpPr>
          <p:cNvPr id="346" name="TextBox 345">
            <a:extLst>
              <a:ext uri="{FF2B5EF4-FFF2-40B4-BE49-F238E27FC236}">
                <a16:creationId xmlns:a16="http://schemas.microsoft.com/office/drawing/2014/main" id="{B22B0983-5FE2-4D6A-A0A3-514E9834318A}"/>
              </a:ext>
            </a:extLst>
          </p:cNvPr>
          <p:cNvSpPr txBox="1"/>
          <p:nvPr/>
        </p:nvSpPr>
        <p:spPr>
          <a:xfrm>
            <a:off x="2625811" y="1203534"/>
            <a:ext cx="857250" cy="293670"/>
          </a:xfrm>
          <a:prstGeom prst="rect">
            <a:avLst/>
          </a:prstGeom>
          <a:ln>
            <a:noFill/>
          </a:ln>
        </p:spPr>
        <p:txBody>
          <a:bodyPr wrap="square" lIns="0" tIns="0" rIns="0" bIns="0" rtlCol="0" anchor="b" anchorCtr="0">
            <a:spAutoFit/>
          </a:bodyPr>
          <a:lstStyle/>
          <a:p>
            <a:pPr algn="ctr" defTabSz="685696">
              <a:lnSpc>
                <a:spcPct val="90000"/>
              </a:lnSpc>
              <a:spcAft>
                <a:spcPts val="375"/>
              </a:spcAft>
              <a:defRPr/>
            </a:pPr>
            <a:r>
              <a:rPr lang="en-US" sz="500" b="1" dirty="0">
                <a:solidFill>
                  <a:schemeClr val="accent1"/>
                </a:solidFill>
              </a:rPr>
              <a:t>NEW</a:t>
            </a:r>
            <a:endParaRPr lang="en-US" sz="625" dirty="0">
              <a:solidFill>
                <a:srgbClr val="FFFFFF"/>
              </a:solidFill>
              <a:latin typeface="Amazon Ember"/>
            </a:endParaRPr>
          </a:p>
          <a:p>
            <a:pPr algn="ctr" defTabSz="685696">
              <a:lnSpc>
                <a:spcPct val="90000"/>
              </a:lnSpc>
              <a:spcAft>
                <a:spcPts val="375"/>
              </a:spcAft>
              <a:defRPr/>
            </a:pPr>
            <a:r>
              <a:rPr lang="en-US" sz="625" dirty="0">
                <a:solidFill>
                  <a:srgbClr val="FFFFFF"/>
                </a:solidFill>
                <a:latin typeface="Amazon Ember"/>
              </a:rPr>
              <a:t>AWS Panorama </a:t>
            </a:r>
            <a:br>
              <a:rPr lang="en-US" sz="625" dirty="0">
                <a:solidFill>
                  <a:srgbClr val="FFFFFF"/>
                </a:solidFill>
                <a:latin typeface="Amazon Ember"/>
              </a:rPr>
            </a:br>
            <a:r>
              <a:rPr lang="en-US" sz="625" dirty="0">
                <a:solidFill>
                  <a:srgbClr val="FFFFFF"/>
                </a:solidFill>
                <a:latin typeface="Amazon Ember"/>
              </a:rPr>
              <a:t>+ Appliance</a:t>
            </a:r>
          </a:p>
        </p:txBody>
      </p:sp>
      <p:sp>
        <p:nvSpPr>
          <p:cNvPr id="347" name="TextBox 346">
            <a:extLst>
              <a:ext uri="{FF2B5EF4-FFF2-40B4-BE49-F238E27FC236}">
                <a16:creationId xmlns:a16="http://schemas.microsoft.com/office/drawing/2014/main" id="{5AC2831E-A1C7-4360-96C5-9D1BA9ACBE66}"/>
              </a:ext>
            </a:extLst>
          </p:cNvPr>
          <p:cNvSpPr txBox="1"/>
          <p:nvPr/>
        </p:nvSpPr>
        <p:spPr>
          <a:xfrm>
            <a:off x="5121384" y="1203534"/>
            <a:ext cx="857250" cy="293670"/>
          </a:xfrm>
          <a:prstGeom prst="rect">
            <a:avLst/>
          </a:prstGeom>
        </p:spPr>
        <p:txBody>
          <a:bodyPr wrap="square" lIns="0" tIns="0" rIns="0" bIns="0" rtlCol="0" anchor="b" anchorCtr="0">
            <a:spAutoFit/>
          </a:bodyPr>
          <a:lstStyle/>
          <a:p>
            <a:pPr algn="ctr" defTabSz="685696">
              <a:lnSpc>
                <a:spcPct val="90000"/>
              </a:lnSpc>
              <a:spcAft>
                <a:spcPts val="375"/>
              </a:spcAft>
              <a:defRPr/>
            </a:pPr>
            <a:r>
              <a:rPr lang="en-US" sz="500" b="1" dirty="0">
                <a:solidFill>
                  <a:schemeClr val="accent1"/>
                </a:solidFill>
              </a:rPr>
              <a:t>NEW</a:t>
            </a:r>
            <a:endParaRPr lang="en-US" sz="625" b="1" dirty="0">
              <a:solidFill>
                <a:srgbClr val="FFFFFF"/>
              </a:solidFill>
              <a:latin typeface="Amazon Ember"/>
            </a:endParaRPr>
          </a:p>
          <a:p>
            <a:pPr algn="ctr" defTabSz="685696">
              <a:lnSpc>
                <a:spcPct val="90000"/>
              </a:lnSpc>
              <a:spcAft>
                <a:spcPts val="375"/>
              </a:spcAft>
              <a:defRPr/>
            </a:pPr>
            <a:r>
              <a:rPr lang="en-US" sz="625" dirty="0">
                <a:solidFill>
                  <a:srgbClr val="FFFFFF"/>
                </a:solidFill>
                <a:latin typeface="Amazon Ember"/>
              </a:rPr>
              <a:t>Amazon Lookout </a:t>
            </a:r>
            <a:br>
              <a:rPr lang="en-US" sz="625" dirty="0">
                <a:solidFill>
                  <a:srgbClr val="FFFFFF"/>
                </a:solidFill>
                <a:latin typeface="Amazon Ember"/>
              </a:rPr>
            </a:br>
            <a:r>
              <a:rPr lang="en-US" sz="625" dirty="0">
                <a:solidFill>
                  <a:srgbClr val="FFFFFF"/>
                </a:solidFill>
                <a:latin typeface="Amazon Ember"/>
              </a:rPr>
              <a:t>for Vision</a:t>
            </a:r>
          </a:p>
        </p:txBody>
      </p:sp>
      <p:sp>
        <p:nvSpPr>
          <p:cNvPr id="349" name="TextBox 348">
            <a:extLst>
              <a:ext uri="{FF2B5EF4-FFF2-40B4-BE49-F238E27FC236}">
                <a16:creationId xmlns:a16="http://schemas.microsoft.com/office/drawing/2014/main" id="{484545B8-061D-4B97-92A5-9F26E6051B29}"/>
              </a:ext>
            </a:extLst>
          </p:cNvPr>
          <p:cNvSpPr txBox="1"/>
          <p:nvPr/>
        </p:nvSpPr>
        <p:spPr>
          <a:xfrm>
            <a:off x="4289526" y="1203534"/>
            <a:ext cx="857250" cy="293670"/>
          </a:xfrm>
          <a:prstGeom prst="rect">
            <a:avLst/>
          </a:prstGeom>
          <a:ln>
            <a:noFill/>
          </a:ln>
        </p:spPr>
        <p:txBody>
          <a:bodyPr wrap="square" lIns="0" tIns="0" rIns="0" bIns="0" rtlCol="0" anchor="b" anchorCtr="0">
            <a:spAutoFit/>
          </a:bodyPr>
          <a:lstStyle/>
          <a:p>
            <a:pPr algn="ctr" defTabSz="685696">
              <a:lnSpc>
                <a:spcPct val="90000"/>
              </a:lnSpc>
              <a:spcAft>
                <a:spcPts val="375"/>
              </a:spcAft>
              <a:defRPr/>
            </a:pPr>
            <a:r>
              <a:rPr lang="en-US" sz="500" b="1" dirty="0">
                <a:solidFill>
                  <a:schemeClr val="accent1"/>
                </a:solidFill>
              </a:rPr>
              <a:t>NEW</a:t>
            </a:r>
          </a:p>
          <a:p>
            <a:pPr algn="ctr" defTabSz="685696">
              <a:lnSpc>
                <a:spcPct val="90000"/>
              </a:lnSpc>
              <a:spcAft>
                <a:spcPts val="375"/>
              </a:spcAft>
              <a:defRPr/>
            </a:pPr>
            <a:r>
              <a:rPr lang="en-US" sz="625" dirty="0">
                <a:solidFill>
                  <a:srgbClr val="FFFFFF"/>
                </a:solidFill>
                <a:latin typeface="Amazon Ember"/>
              </a:rPr>
              <a:t>Amazon Lookout </a:t>
            </a:r>
            <a:br>
              <a:rPr lang="en-US" sz="625" dirty="0">
                <a:solidFill>
                  <a:srgbClr val="FFFFFF"/>
                </a:solidFill>
                <a:latin typeface="Amazon Ember"/>
              </a:rPr>
            </a:br>
            <a:r>
              <a:rPr lang="en-US" sz="625" dirty="0">
                <a:solidFill>
                  <a:srgbClr val="FFFFFF"/>
                </a:solidFill>
                <a:latin typeface="Amazon Ember"/>
              </a:rPr>
              <a:t>for Equipment</a:t>
            </a:r>
          </a:p>
        </p:txBody>
      </p:sp>
      <p:pic>
        <p:nvPicPr>
          <p:cNvPr id="1026" name="Picture 2">
            <a:extLst>
              <a:ext uri="{FF2B5EF4-FFF2-40B4-BE49-F238E27FC236}">
                <a16:creationId xmlns:a16="http://schemas.microsoft.com/office/drawing/2014/main" id="{B1D55D0C-1C0A-4E24-AA73-0794A3B3010A}"/>
              </a:ext>
            </a:extLst>
          </p:cNvPr>
          <p:cNvPicPr>
            <a:picLocks noChangeAspect="1" noChangeArrowheads="1"/>
          </p:cNvPicPr>
          <p:nvPr/>
        </p:nvPicPr>
        <p:blipFill>
          <a:blip r:embed="rId17" cstate="screen">
            <a:extLst>
              <a:ext uri="{28A0092B-C50C-407E-A947-70E740481C1C}">
                <a14:useLocalDpi xmlns:a14="http://schemas.microsoft.com/office/drawing/2010/main"/>
              </a:ext>
            </a:extLst>
          </a:blip>
          <a:srcRect/>
          <a:stretch>
            <a:fillRect/>
          </a:stretch>
        </p:blipFill>
        <p:spPr bwMode="auto">
          <a:xfrm>
            <a:off x="2759662" y="4295413"/>
            <a:ext cx="478654" cy="257676"/>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Connector 5">
            <a:extLst>
              <a:ext uri="{FF2B5EF4-FFF2-40B4-BE49-F238E27FC236}">
                <a16:creationId xmlns:a16="http://schemas.microsoft.com/office/drawing/2014/main" id="{8705097F-BA6B-426A-B034-BF82076F3B60}"/>
              </a:ext>
            </a:extLst>
          </p:cNvPr>
          <p:cNvCxnSpPr>
            <a:cxnSpLocks/>
          </p:cNvCxnSpPr>
          <p:nvPr/>
        </p:nvCxnSpPr>
        <p:spPr>
          <a:xfrm>
            <a:off x="4276874" y="867611"/>
            <a:ext cx="0" cy="761886"/>
          </a:xfrm>
          <a:prstGeom prst="line">
            <a:avLst/>
          </a:prstGeom>
          <a:ln>
            <a:no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E085634A-CF0B-4E44-BEAD-86F0CD62328A}"/>
              </a:ext>
            </a:extLst>
          </p:cNvPr>
          <p:cNvCxnSpPr/>
          <p:nvPr/>
        </p:nvCxnSpPr>
        <p:spPr>
          <a:xfrm>
            <a:off x="3388" y="1612157"/>
            <a:ext cx="9140613" cy="0"/>
          </a:xfrm>
          <a:prstGeom prst="line">
            <a:avLst/>
          </a:prstGeom>
          <a:ln>
            <a:solidFill>
              <a:srgbClr val="232F3E"/>
            </a:solidFill>
          </a:ln>
          <a:effectLst/>
        </p:spPr>
        <p:style>
          <a:lnRef idx="2">
            <a:schemeClr val="accent1"/>
          </a:lnRef>
          <a:fillRef idx="0">
            <a:schemeClr val="accent1"/>
          </a:fillRef>
          <a:effectRef idx="1">
            <a:schemeClr val="accent1"/>
          </a:effectRef>
          <a:fontRef idx="minor">
            <a:schemeClr val="tx1"/>
          </a:fontRef>
        </p:style>
      </p:cxnSp>
      <p:cxnSp>
        <p:nvCxnSpPr>
          <p:cNvPr id="260" name="Straight Connector 259">
            <a:extLst>
              <a:ext uri="{FF2B5EF4-FFF2-40B4-BE49-F238E27FC236}">
                <a16:creationId xmlns:a16="http://schemas.microsoft.com/office/drawing/2014/main" id="{D349A1E8-BA09-46C8-B829-FC4E34B02969}"/>
              </a:ext>
            </a:extLst>
          </p:cNvPr>
          <p:cNvCxnSpPr>
            <a:cxnSpLocks/>
          </p:cNvCxnSpPr>
          <p:nvPr/>
        </p:nvCxnSpPr>
        <p:spPr>
          <a:xfrm>
            <a:off x="-418645" y="867611"/>
            <a:ext cx="0" cy="761886"/>
          </a:xfrm>
          <a:prstGeom prst="line">
            <a:avLst/>
          </a:prstGeom>
          <a:ln>
            <a:noFill/>
          </a:ln>
          <a:effectLst/>
        </p:spPr>
        <p:style>
          <a:lnRef idx="2">
            <a:schemeClr val="accent1"/>
          </a:lnRef>
          <a:fillRef idx="0">
            <a:schemeClr val="accent1"/>
          </a:fillRef>
          <a:effectRef idx="1">
            <a:schemeClr val="accent1"/>
          </a:effectRef>
          <a:fontRef idx="minor">
            <a:schemeClr val="tx1"/>
          </a:fontRef>
        </p:style>
      </p:cxnSp>
      <p:cxnSp>
        <p:nvCxnSpPr>
          <p:cNvPr id="249" name="Straight Connector 248">
            <a:extLst>
              <a:ext uri="{FF2B5EF4-FFF2-40B4-BE49-F238E27FC236}">
                <a16:creationId xmlns:a16="http://schemas.microsoft.com/office/drawing/2014/main" id="{87B043CE-CC78-454D-837F-6DB86A12A30F}"/>
              </a:ext>
            </a:extLst>
          </p:cNvPr>
          <p:cNvCxnSpPr>
            <a:cxnSpLocks/>
          </p:cNvCxnSpPr>
          <p:nvPr/>
        </p:nvCxnSpPr>
        <p:spPr>
          <a:xfrm>
            <a:off x="7159214" y="680013"/>
            <a:ext cx="0" cy="932144"/>
          </a:xfrm>
          <a:prstGeom prst="line">
            <a:avLst/>
          </a:prstGeom>
          <a:ln>
            <a:solidFill>
              <a:srgbClr val="232F3E"/>
            </a:solidFill>
          </a:ln>
          <a:effectLst/>
        </p:spPr>
        <p:style>
          <a:lnRef idx="2">
            <a:schemeClr val="accent1"/>
          </a:lnRef>
          <a:fillRef idx="0">
            <a:schemeClr val="accent1"/>
          </a:fillRef>
          <a:effectRef idx="1">
            <a:schemeClr val="accent1"/>
          </a:effectRef>
          <a:fontRef idx="minor">
            <a:schemeClr val="tx1"/>
          </a:fontRef>
        </p:style>
      </p:cxnSp>
      <p:pic>
        <p:nvPicPr>
          <p:cNvPr id="296" name="Picture 295">
            <a:extLst>
              <a:ext uri="{FF2B5EF4-FFF2-40B4-BE49-F238E27FC236}">
                <a16:creationId xmlns:a16="http://schemas.microsoft.com/office/drawing/2014/main" id="{86595355-6314-488E-BCE8-68E116832413}"/>
              </a:ext>
            </a:extLst>
          </p:cNvPr>
          <p:cNvPicPr>
            <a:picLocks noChangeAspect="1"/>
          </p:cNvPicPr>
          <p:nvPr/>
        </p:nvPicPr>
        <p:blipFill>
          <a:blip r:embed="rId18" cstate="screen">
            <a:extLst>
              <a:ext uri="{28A0092B-C50C-407E-A947-70E740481C1C}">
                <a14:useLocalDpi xmlns:a14="http://schemas.microsoft.com/office/drawing/2010/main"/>
              </a:ext>
            </a:extLst>
          </a:blip>
          <a:stretch>
            <a:fillRect/>
          </a:stretch>
        </p:blipFill>
        <p:spPr>
          <a:xfrm>
            <a:off x="3787240" y="913852"/>
            <a:ext cx="198108" cy="198108"/>
          </a:xfrm>
          <a:prstGeom prst="rect">
            <a:avLst/>
          </a:prstGeom>
        </p:spPr>
      </p:pic>
      <p:pic>
        <p:nvPicPr>
          <p:cNvPr id="17" name="Picture 16">
            <a:extLst>
              <a:ext uri="{FF2B5EF4-FFF2-40B4-BE49-F238E27FC236}">
                <a16:creationId xmlns:a16="http://schemas.microsoft.com/office/drawing/2014/main" id="{298D8032-E5D1-4253-B235-CDA365884EA0}"/>
              </a:ext>
            </a:extLst>
          </p:cNvPr>
          <p:cNvPicPr>
            <a:picLocks noChangeAspect="1"/>
          </p:cNvPicPr>
          <p:nvPr/>
        </p:nvPicPr>
        <p:blipFill>
          <a:blip r:embed="rId19" cstate="screen">
            <a:extLst>
              <a:ext uri="{28A0092B-C50C-407E-A947-70E740481C1C}">
                <a14:useLocalDpi xmlns:a14="http://schemas.microsoft.com/office/drawing/2010/main"/>
              </a:ext>
            </a:extLst>
          </a:blip>
          <a:stretch>
            <a:fillRect/>
          </a:stretch>
        </p:blipFill>
        <p:spPr>
          <a:xfrm>
            <a:off x="2952006" y="910476"/>
            <a:ext cx="204859" cy="204859"/>
          </a:xfrm>
          <a:prstGeom prst="rect">
            <a:avLst/>
          </a:prstGeom>
        </p:spPr>
      </p:pic>
      <p:pic>
        <p:nvPicPr>
          <p:cNvPr id="19" name="Picture 18" descr="Icon&#10;&#10;Description automatically generated">
            <a:extLst>
              <a:ext uri="{FF2B5EF4-FFF2-40B4-BE49-F238E27FC236}">
                <a16:creationId xmlns:a16="http://schemas.microsoft.com/office/drawing/2014/main" id="{154E71C2-238C-4B5F-BB99-C52C50A30885}"/>
              </a:ext>
            </a:extLst>
          </p:cNvPr>
          <p:cNvPicPr>
            <a:picLocks noChangeAspect="1"/>
          </p:cNvPicPr>
          <p:nvPr/>
        </p:nvPicPr>
        <p:blipFill>
          <a:blip r:embed="rId20" cstate="screen">
            <a:extLst>
              <a:ext uri="{28A0092B-C50C-407E-A947-70E740481C1C}">
                <a14:useLocalDpi xmlns:a14="http://schemas.microsoft.com/office/drawing/2010/main"/>
              </a:ext>
            </a:extLst>
          </a:blip>
          <a:stretch>
            <a:fillRect/>
          </a:stretch>
        </p:blipFill>
        <p:spPr>
          <a:xfrm>
            <a:off x="7412005" y="904111"/>
            <a:ext cx="217586" cy="217586"/>
          </a:xfrm>
          <a:prstGeom prst="rect">
            <a:avLst/>
          </a:prstGeom>
        </p:spPr>
      </p:pic>
      <p:pic>
        <p:nvPicPr>
          <p:cNvPr id="3" name="Picture 2">
            <a:extLst>
              <a:ext uri="{FF2B5EF4-FFF2-40B4-BE49-F238E27FC236}">
                <a16:creationId xmlns:a16="http://schemas.microsoft.com/office/drawing/2014/main" id="{3447F238-234D-4F8D-89DF-5EEBD48C7EB0}"/>
              </a:ext>
            </a:extLst>
          </p:cNvPr>
          <p:cNvPicPr>
            <a:picLocks noChangeAspect="1"/>
          </p:cNvPicPr>
          <p:nvPr/>
        </p:nvPicPr>
        <p:blipFill>
          <a:blip r:embed="rId21" cstate="screen">
            <a:extLst>
              <a:ext uri="{28A0092B-C50C-407E-A947-70E740481C1C}">
                <a14:useLocalDpi xmlns:a14="http://schemas.microsoft.com/office/drawing/2010/main"/>
              </a:ext>
            </a:extLst>
          </a:blip>
          <a:stretch>
            <a:fillRect/>
          </a:stretch>
        </p:blipFill>
        <p:spPr>
          <a:xfrm>
            <a:off x="4615497" y="908033"/>
            <a:ext cx="205308" cy="205308"/>
          </a:xfrm>
          <a:prstGeom prst="rect">
            <a:avLst/>
          </a:prstGeom>
        </p:spPr>
      </p:pic>
      <p:pic>
        <p:nvPicPr>
          <p:cNvPr id="8" name="Picture 7" descr="Icon&#10;&#10;Description automatically generated">
            <a:extLst>
              <a:ext uri="{FF2B5EF4-FFF2-40B4-BE49-F238E27FC236}">
                <a16:creationId xmlns:a16="http://schemas.microsoft.com/office/drawing/2014/main" id="{7FA81F3F-A0AD-42C5-8E26-432D0B76FBCF}"/>
              </a:ext>
            </a:extLst>
          </p:cNvPr>
          <p:cNvPicPr>
            <a:picLocks noChangeAspect="1"/>
          </p:cNvPicPr>
          <p:nvPr/>
        </p:nvPicPr>
        <p:blipFill>
          <a:blip r:embed="rId22" cstate="screen">
            <a:extLst>
              <a:ext uri="{28A0092B-C50C-407E-A947-70E740481C1C}">
                <a14:useLocalDpi xmlns:a14="http://schemas.microsoft.com/office/drawing/2010/main"/>
              </a:ext>
            </a:extLst>
          </a:blip>
          <a:stretch>
            <a:fillRect/>
          </a:stretch>
        </p:blipFill>
        <p:spPr>
          <a:xfrm>
            <a:off x="5420248" y="900274"/>
            <a:ext cx="216264" cy="216263"/>
          </a:xfrm>
          <a:prstGeom prst="rect">
            <a:avLst/>
          </a:prstGeom>
        </p:spPr>
      </p:pic>
      <p:sp>
        <p:nvSpPr>
          <p:cNvPr id="152" name="Title 3">
            <a:extLst>
              <a:ext uri="{FF2B5EF4-FFF2-40B4-BE49-F238E27FC236}">
                <a16:creationId xmlns:a16="http://schemas.microsoft.com/office/drawing/2014/main" id="{62CA5178-36B6-4785-8B9A-496343684A6E}"/>
              </a:ext>
            </a:extLst>
          </p:cNvPr>
          <p:cNvSpPr>
            <a:spLocks noGrp="1"/>
          </p:cNvSpPr>
          <p:nvPr>
            <p:ph type="title"/>
          </p:nvPr>
        </p:nvSpPr>
        <p:spPr>
          <a:xfrm>
            <a:off x="277345" y="49370"/>
            <a:ext cx="8229600" cy="686436"/>
          </a:xfrm>
        </p:spPr>
        <p:txBody>
          <a:bodyPr/>
          <a:lstStyle/>
          <a:p>
            <a:r>
              <a:rPr lang="en-US" dirty="0"/>
              <a:t>The AWS ML Stack</a:t>
            </a:r>
            <a:br>
              <a:rPr lang="en-US" dirty="0"/>
            </a:br>
            <a:r>
              <a:rPr lang="en-US" sz="1400" dirty="0">
                <a:solidFill>
                  <a:schemeClr val="accent1"/>
                </a:solidFill>
              </a:rPr>
              <a:t>Broadest and most complete set of machine learning capabilities</a:t>
            </a:r>
            <a:endParaRPr lang="en-US" sz="2000" dirty="0">
              <a:solidFill>
                <a:schemeClr val="accent1"/>
              </a:solidFill>
            </a:endParaRPr>
          </a:p>
        </p:txBody>
      </p:sp>
      <p:grpSp>
        <p:nvGrpSpPr>
          <p:cNvPr id="10" name="Group 9">
            <a:extLst>
              <a:ext uri="{FF2B5EF4-FFF2-40B4-BE49-F238E27FC236}">
                <a16:creationId xmlns:a16="http://schemas.microsoft.com/office/drawing/2014/main" id="{4D022597-7B61-4BC4-A449-F577B4536643}"/>
              </a:ext>
            </a:extLst>
          </p:cNvPr>
          <p:cNvGrpSpPr/>
          <p:nvPr/>
        </p:nvGrpSpPr>
        <p:grpSpPr>
          <a:xfrm>
            <a:off x="794822" y="930061"/>
            <a:ext cx="516254" cy="567144"/>
            <a:chOff x="1216154" y="1488096"/>
            <a:chExt cx="826006" cy="907431"/>
          </a:xfrm>
        </p:grpSpPr>
        <p:pic>
          <p:nvPicPr>
            <p:cNvPr id="5" name="Picture 4">
              <a:extLst>
                <a:ext uri="{FF2B5EF4-FFF2-40B4-BE49-F238E27FC236}">
                  <a16:creationId xmlns:a16="http://schemas.microsoft.com/office/drawing/2014/main" id="{BE9FFA34-843F-4278-BBF5-D523FCD56E88}"/>
                </a:ext>
              </a:extLst>
            </p:cNvPr>
            <p:cNvPicPr>
              <a:picLocks noChangeAspect="1"/>
            </p:cNvPicPr>
            <p:nvPr/>
          </p:nvPicPr>
          <p:blipFill>
            <a:blip r:embed="rId23" cstate="screen">
              <a:extLst>
                <a:ext uri="{28A0092B-C50C-407E-A947-70E740481C1C}">
                  <a14:useLocalDpi xmlns:a14="http://schemas.microsoft.com/office/drawing/2010/main"/>
                </a:ext>
              </a:extLst>
            </a:blip>
            <a:stretch>
              <a:fillRect/>
            </a:stretch>
          </p:blipFill>
          <p:spPr>
            <a:xfrm>
              <a:off x="1474299" y="1488096"/>
              <a:ext cx="309717" cy="309717"/>
            </a:xfrm>
            <a:prstGeom prst="rect">
              <a:avLst/>
            </a:prstGeom>
          </p:spPr>
        </p:pic>
        <p:sp>
          <p:nvSpPr>
            <p:cNvPr id="153" name="TextBox 152">
              <a:extLst>
                <a:ext uri="{FF2B5EF4-FFF2-40B4-BE49-F238E27FC236}">
                  <a16:creationId xmlns:a16="http://schemas.microsoft.com/office/drawing/2014/main" id="{E43CFF7A-C3B7-4061-BDB8-772FF334DDD0}"/>
                </a:ext>
              </a:extLst>
            </p:cNvPr>
            <p:cNvSpPr txBox="1"/>
            <p:nvPr/>
          </p:nvSpPr>
          <p:spPr>
            <a:xfrm>
              <a:off x="1216154" y="1925655"/>
              <a:ext cx="826006" cy="469872"/>
            </a:xfrm>
            <a:prstGeom prst="rect">
              <a:avLst/>
            </a:prstGeom>
          </p:spPr>
          <p:txBody>
            <a:bodyPr wrap="square" lIns="0" tIns="0" rIns="0" bIns="0" rtlCol="0" anchor="b" anchorCtr="0">
              <a:spAutoFit/>
            </a:bodyPr>
            <a:lstStyle/>
            <a:p>
              <a:pPr algn="ctr" defTabSz="685696">
                <a:lnSpc>
                  <a:spcPct val="90000"/>
                </a:lnSpc>
                <a:spcAft>
                  <a:spcPts val="375"/>
                </a:spcAft>
                <a:defRPr/>
              </a:pPr>
              <a:r>
                <a:rPr lang="en-US" sz="500" b="1" dirty="0">
                  <a:solidFill>
                    <a:schemeClr val="accent1"/>
                  </a:solidFill>
                </a:rPr>
                <a:t>NEW</a:t>
              </a:r>
              <a:endParaRPr lang="en-US" sz="625" b="1" dirty="0">
                <a:solidFill>
                  <a:srgbClr val="FFFFFF"/>
                </a:solidFill>
                <a:latin typeface="Amazon Ember"/>
              </a:endParaRPr>
            </a:p>
            <a:p>
              <a:pPr algn="ctr" defTabSz="685696">
                <a:lnSpc>
                  <a:spcPct val="90000"/>
                </a:lnSpc>
                <a:spcAft>
                  <a:spcPts val="375"/>
                </a:spcAft>
                <a:defRPr/>
              </a:pPr>
              <a:r>
                <a:rPr lang="en-US" sz="625" dirty="0">
                  <a:solidFill>
                    <a:srgbClr val="FFFFFF"/>
                  </a:solidFill>
                  <a:latin typeface="Amazon Ember"/>
                </a:rPr>
                <a:t>Amazon</a:t>
              </a:r>
              <a:br>
                <a:rPr lang="en-US" sz="625" dirty="0">
                  <a:solidFill>
                    <a:srgbClr val="FFFFFF"/>
                  </a:solidFill>
                  <a:latin typeface="Amazon Ember"/>
                </a:rPr>
              </a:br>
              <a:r>
                <a:rPr lang="en-US" sz="625" dirty="0" err="1">
                  <a:solidFill>
                    <a:srgbClr val="FFFFFF"/>
                  </a:solidFill>
                  <a:latin typeface="Amazon Ember"/>
                </a:rPr>
                <a:t>HealthLake</a:t>
              </a:r>
              <a:endParaRPr lang="en-US" sz="625" dirty="0">
                <a:solidFill>
                  <a:srgbClr val="FFFFFF"/>
                </a:solidFill>
                <a:latin typeface="Amazon Ember"/>
              </a:endParaRPr>
            </a:p>
          </p:txBody>
        </p:sp>
      </p:grpSp>
      <p:cxnSp>
        <p:nvCxnSpPr>
          <p:cNvPr id="154" name="Straight Connector 153">
            <a:extLst>
              <a:ext uri="{FF2B5EF4-FFF2-40B4-BE49-F238E27FC236}">
                <a16:creationId xmlns:a16="http://schemas.microsoft.com/office/drawing/2014/main" id="{04070566-1638-4AA0-94AE-C33AF1194095}"/>
              </a:ext>
            </a:extLst>
          </p:cNvPr>
          <p:cNvCxnSpPr>
            <a:cxnSpLocks/>
          </p:cNvCxnSpPr>
          <p:nvPr/>
        </p:nvCxnSpPr>
        <p:spPr>
          <a:xfrm>
            <a:off x="2602106" y="680013"/>
            <a:ext cx="0" cy="932144"/>
          </a:xfrm>
          <a:prstGeom prst="line">
            <a:avLst/>
          </a:prstGeom>
          <a:ln>
            <a:solidFill>
              <a:srgbClr val="232F3E"/>
            </a:solidFill>
          </a:ln>
          <a:effectLst/>
        </p:spPr>
        <p:style>
          <a:lnRef idx="2">
            <a:schemeClr val="accent1"/>
          </a:lnRef>
          <a:fillRef idx="0">
            <a:schemeClr val="accent1"/>
          </a:fillRef>
          <a:effectRef idx="1">
            <a:schemeClr val="accent1"/>
          </a:effectRef>
          <a:fontRef idx="minor">
            <a:schemeClr val="tx1"/>
          </a:fontRef>
        </p:style>
      </p:cxnSp>
      <p:sp>
        <p:nvSpPr>
          <p:cNvPr id="155" name="TextBox 154">
            <a:extLst>
              <a:ext uri="{FF2B5EF4-FFF2-40B4-BE49-F238E27FC236}">
                <a16:creationId xmlns:a16="http://schemas.microsoft.com/office/drawing/2014/main" id="{7D773FC8-ADE8-49FD-9959-60674CCD370B}"/>
              </a:ext>
            </a:extLst>
          </p:cNvPr>
          <p:cNvSpPr txBox="1"/>
          <p:nvPr/>
        </p:nvSpPr>
        <p:spPr>
          <a:xfrm>
            <a:off x="701364" y="749538"/>
            <a:ext cx="1857824" cy="188513"/>
          </a:xfrm>
          <a:prstGeom prst="rect">
            <a:avLst/>
          </a:prstGeom>
          <a:noFill/>
          <a:ln>
            <a:noFill/>
          </a:ln>
        </p:spPr>
        <p:txBody>
          <a:bodyPr wrap="square" rtlCol="0">
            <a:spAutoFit/>
          </a:bodyPr>
          <a:lstStyle/>
          <a:p>
            <a:pPr algn="ctr" defTabSz="457189"/>
            <a:r>
              <a:rPr lang="en-US" sz="625" b="1" dirty="0">
                <a:solidFill>
                  <a:srgbClr val="FFFFFF"/>
                </a:solidFill>
                <a:latin typeface="Amazon Ember"/>
              </a:rPr>
              <a:t>HEALTH AI</a:t>
            </a:r>
          </a:p>
        </p:txBody>
      </p:sp>
      <p:sp>
        <p:nvSpPr>
          <p:cNvPr id="156" name="TextBox 155">
            <a:extLst>
              <a:ext uri="{FF2B5EF4-FFF2-40B4-BE49-F238E27FC236}">
                <a16:creationId xmlns:a16="http://schemas.microsoft.com/office/drawing/2014/main" id="{104D6FD8-8700-4082-B609-BAFAE043D59A}"/>
              </a:ext>
            </a:extLst>
          </p:cNvPr>
          <p:cNvSpPr txBox="1"/>
          <p:nvPr/>
        </p:nvSpPr>
        <p:spPr>
          <a:xfrm>
            <a:off x="6190687" y="1203534"/>
            <a:ext cx="857250" cy="293670"/>
          </a:xfrm>
          <a:prstGeom prst="rect">
            <a:avLst/>
          </a:prstGeom>
        </p:spPr>
        <p:txBody>
          <a:bodyPr wrap="square" lIns="0" tIns="0" rIns="0" bIns="0" rtlCol="0" anchor="b" anchorCtr="0">
            <a:spAutoFit/>
          </a:bodyPr>
          <a:lstStyle/>
          <a:p>
            <a:pPr algn="ctr" defTabSz="685696">
              <a:lnSpc>
                <a:spcPct val="90000"/>
              </a:lnSpc>
              <a:spcAft>
                <a:spcPts val="375"/>
              </a:spcAft>
              <a:defRPr/>
            </a:pPr>
            <a:r>
              <a:rPr lang="en-US" sz="500" b="1" dirty="0">
                <a:solidFill>
                  <a:schemeClr val="accent1"/>
                </a:solidFill>
              </a:rPr>
              <a:t>NEW</a:t>
            </a:r>
            <a:endParaRPr lang="en-US" sz="625" b="1" dirty="0">
              <a:solidFill>
                <a:srgbClr val="FFFFFF"/>
              </a:solidFill>
              <a:latin typeface="Amazon Ember"/>
            </a:endParaRPr>
          </a:p>
          <a:p>
            <a:pPr algn="ctr" defTabSz="685696">
              <a:lnSpc>
                <a:spcPct val="90000"/>
              </a:lnSpc>
              <a:spcAft>
                <a:spcPts val="375"/>
              </a:spcAft>
              <a:defRPr/>
            </a:pPr>
            <a:r>
              <a:rPr lang="en-US" sz="625" dirty="0">
                <a:solidFill>
                  <a:srgbClr val="FFFFFF"/>
                </a:solidFill>
                <a:latin typeface="Amazon Ember"/>
              </a:rPr>
              <a:t>Amazon Lookout</a:t>
            </a:r>
            <a:br>
              <a:rPr lang="en-US" sz="625" dirty="0">
                <a:solidFill>
                  <a:srgbClr val="FFFFFF"/>
                </a:solidFill>
                <a:latin typeface="Amazon Ember"/>
              </a:rPr>
            </a:br>
            <a:r>
              <a:rPr lang="en-US" sz="625" dirty="0">
                <a:solidFill>
                  <a:srgbClr val="FFFFFF"/>
                </a:solidFill>
                <a:latin typeface="Amazon Ember"/>
              </a:rPr>
              <a:t>for Metrics</a:t>
            </a:r>
          </a:p>
        </p:txBody>
      </p:sp>
      <p:pic>
        <p:nvPicPr>
          <p:cNvPr id="13" name="Picture 12" descr="A picture containing text, clipart&#10;&#10;Description automatically generated">
            <a:extLst>
              <a:ext uri="{FF2B5EF4-FFF2-40B4-BE49-F238E27FC236}">
                <a16:creationId xmlns:a16="http://schemas.microsoft.com/office/drawing/2014/main" id="{B3EEFA35-3C62-4D7D-8A3D-56664A1BBEE6}"/>
              </a:ext>
            </a:extLst>
          </p:cNvPr>
          <p:cNvPicPr>
            <a:picLocks noChangeAspect="1"/>
          </p:cNvPicPr>
          <p:nvPr/>
        </p:nvPicPr>
        <p:blipFill>
          <a:blip r:embed="rId24" cstate="screen">
            <a:extLst>
              <a:ext uri="{28A0092B-C50C-407E-A947-70E740481C1C}">
                <a14:useLocalDpi xmlns:a14="http://schemas.microsoft.com/office/drawing/2010/main"/>
              </a:ext>
            </a:extLst>
          </a:blip>
          <a:stretch>
            <a:fillRect/>
          </a:stretch>
        </p:blipFill>
        <p:spPr>
          <a:xfrm>
            <a:off x="6509144" y="898334"/>
            <a:ext cx="220338" cy="220338"/>
          </a:xfrm>
          <a:prstGeom prst="rect">
            <a:avLst/>
          </a:prstGeom>
        </p:spPr>
      </p:pic>
      <p:cxnSp>
        <p:nvCxnSpPr>
          <p:cNvPr id="159" name="Straight Connector 158">
            <a:extLst>
              <a:ext uri="{FF2B5EF4-FFF2-40B4-BE49-F238E27FC236}">
                <a16:creationId xmlns:a16="http://schemas.microsoft.com/office/drawing/2014/main" id="{6764C0EE-E2C9-4F3E-A73A-6ADE513B8823}"/>
              </a:ext>
            </a:extLst>
          </p:cNvPr>
          <p:cNvCxnSpPr>
            <a:cxnSpLocks/>
          </p:cNvCxnSpPr>
          <p:nvPr/>
        </p:nvCxnSpPr>
        <p:spPr>
          <a:xfrm>
            <a:off x="6079184" y="680013"/>
            <a:ext cx="0" cy="932144"/>
          </a:xfrm>
          <a:prstGeom prst="line">
            <a:avLst/>
          </a:prstGeom>
          <a:ln>
            <a:solidFill>
              <a:srgbClr val="232F3E"/>
            </a:solidFill>
          </a:ln>
          <a:effectLst/>
        </p:spPr>
        <p:style>
          <a:lnRef idx="2">
            <a:schemeClr val="accent1"/>
          </a:lnRef>
          <a:fillRef idx="0">
            <a:schemeClr val="accent1"/>
          </a:fillRef>
          <a:effectRef idx="1">
            <a:schemeClr val="accent1"/>
          </a:effectRef>
          <a:fontRef idx="minor">
            <a:schemeClr val="tx1"/>
          </a:fontRef>
        </p:style>
      </p:cxnSp>
      <p:sp>
        <p:nvSpPr>
          <p:cNvPr id="160" name="TextBox 159">
            <a:extLst>
              <a:ext uri="{FF2B5EF4-FFF2-40B4-BE49-F238E27FC236}">
                <a16:creationId xmlns:a16="http://schemas.microsoft.com/office/drawing/2014/main" id="{D7CD5618-0352-4130-86C9-3543B0B5AB5C}"/>
              </a:ext>
            </a:extLst>
          </p:cNvPr>
          <p:cNvSpPr txBox="1"/>
          <p:nvPr/>
        </p:nvSpPr>
        <p:spPr>
          <a:xfrm>
            <a:off x="6128292" y="749538"/>
            <a:ext cx="1043876" cy="188513"/>
          </a:xfrm>
          <a:prstGeom prst="rect">
            <a:avLst/>
          </a:prstGeom>
          <a:noFill/>
          <a:ln>
            <a:noFill/>
          </a:ln>
        </p:spPr>
        <p:txBody>
          <a:bodyPr wrap="none" rtlCol="0">
            <a:spAutoFit/>
          </a:bodyPr>
          <a:lstStyle/>
          <a:p>
            <a:pPr defTabSz="457189"/>
            <a:r>
              <a:rPr lang="en-US" sz="625" b="1" dirty="0">
                <a:solidFill>
                  <a:srgbClr val="FFFFFF"/>
                </a:solidFill>
                <a:latin typeface="Amazon Ember"/>
              </a:rPr>
              <a:t>ANOMALY DETECTION</a:t>
            </a:r>
          </a:p>
        </p:txBody>
      </p:sp>
      <p:grpSp>
        <p:nvGrpSpPr>
          <p:cNvPr id="4" name="Group 3">
            <a:extLst>
              <a:ext uri="{FF2B5EF4-FFF2-40B4-BE49-F238E27FC236}">
                <a16:creationId xmlns:a16="http://schemas.microsoft.com/office/drawing/2014/main" id="{A99EB0E9-4808-4E73-A7DE-F65756E7E874}"/>
              </a:ext>
            </a:extLst>
          </p:cNvPr>
          <p:cNvGrpSpPr/>
          <p:nvPr/>
        </p:nvGrpSpPr>
        <p:grpSpPr>
          <a:xfrm>
            <a:off x="516008" y="4107909"/>
            <a:ext cx="872534" cy="162978"/>
            <a:chOff x="1331089" y="8052898"/>
            <a:chExt cx="11968221" cy="2235502"/>
          </a:xfrm>
        </p:grpSpPr>
        <p:pic>
          <p:nvPicPr>
            <p:cNvPr id="2" name="Picture 2" descr="GitHub - tensorflow/docs: TensorFlow documentation">
              <a:extLst>
                <a:ext uri="{FF2B5EF4-FFF2-40B4-BE49-F238E27FC236}">
                  <a16:creationId xmlns:a16="http://schemas.microsoft.com/office/drawing/2014/main" id="{864AE244-A854-4D27-B239-5898CB7A22CA}"/>
                </a:ext>
              </a:extLst>
            </p:cNvPr>
            <p:cNvPicPr>
              <a:picLocks noChangeAspect="1" noChangeArrowheads="1"/>
            </p:cNvPicPr>
            <p:nvPr/>
          </p:nvPicPr>
          <p:blipFill rotWithShape="1">
            <a:blip r:embed="rId25" cstate="screen">
              <a:extLst>
                <a:ext uri="{BEBA8EAE-BF5A-486C-A8C5-ECC9F3942E4B}">
                  <a14:imgProps xmlns:a14="http://schemas.microsoft.com/office/drawing/2010/main">
                    <a14:imgLayer r:embed="rId26">
                      <a14:imgEffect>
                        <a14:brightnessContrast bright="100000"/>
                      </a14:imgEffect>
                    </a14:imgLayer>
                  </a14:imgProps>
                </a:ext>
                <a:ext uri="{28A0092B-C50C-407E-A947-70E740481C1C}">
                  <a14:useLocalDpi xmlns:a14="http://schemas.microsoft.com/office/drawing/2010/main"/>
                </a:ext>
              </a:extLst>
            </a:blip>
            <a:srcRect/>
            <a:stretch/>
          </p:blipFill>
          <p:spPr bwMode="auto">
            <a:xfrm>
              <a:off x="3531233" y="8052898"/>
              <a:ext cx="9768077" cy="2235502"/>
            </a:xfrm>
            <a:prstGeom prst="rect">
              <a:avLst/>
            </a:prstGeom>
            <a:noFill/>
            <a:extLst>
              <a:ext uri="{909E8E84-426E-40DD-AFC4-6F175D3DCCD1}">
                <a14:hiddenFill xmlns:a14="http://schemas.microsoft.com/office/drawing/2010/main">
                  <a:solidFill>
                    <a:srgbClr val="FFFFFF"/>
                  </a:solidFill>
                </a14:hiddenFill>
              </a:ext>
            </a:extLst>
          </p:spPr>
        </p:pic>
        <p:pic>
          <p:nvPicPr>
            <p:cNvPr id="163" name="Picture 2" descr="GitHub - tensorflow/docs: TensorFlow documentation">
              <a:extLst>
                <a:ext uri="{FF2B5EF4-FFF2-40B4-BE49-F238E27FC236}">
                  <a16:creationId xmlns:a16="http://schemas.microsoft.com/office/drawing/2014/main" id="{7D31F2E8-4854-4A2B-A0A4-9E4F7B7E8527}"/>
                </a:ext>
              </a:extLst>
            </p:cNvPr>
            <p:cNvPicPr>
              <a:picLocks noChangeAspect="1" noChangeArrowheads="1"/>
            </p:cNvPicPr>
            <p:nvPr/>
          </p:nvPicPr>
          <p:blipFill rotWithShape="1">
            <a:blip r:embed="rId27" cstate="screen">
              <a:extLst>
                <a:ext uri="{28A0092B-C50C-407E-A947-70E740481C1C}">
                  <a14:useLocalDpi xmlns:a14="http://schemas.microsoft.com/office/drawing/2010/main"/>
                </a:ext>
              </a:extLst>
            </a:blip>
            <a:srcRect/>
            <a:stretch/>
          </p:blipFill>
          <p:spPr bwMode="auto">
            <a:xfrm>
              <a:off x="1331089" y="8052898"/>
              <a:ext cx="2200145" cy="22355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78CAE407-A4B3-458D-920E-AB29AAF140C4}"/>
              </a:ext>
            </a:extLst>
          </p:cNvPr>
          <p:cNvGrpSpPr/>
          <p:nvPr/>
        </p:nvGrpSpPr>
        <p:grpSpPr>
          <a:xfrm>
            <a:off x="1058759" y="4346075"/>
            <a:ext cx="722092" cy="205349"/>
            <a:chOff x="2528593" y="7373359"/>
            <a:chExt cx="1155347" cy="328559"/>
          </a:xfrm>
        </p:grpSpPr>
        <p:pic>
          <p:nvPicPr>
            <p:cNvPr id="1028" name="Picture 4" descr="Snapdragon Supports PyTorch 1.0 — AI Research and Production in the Same  Framework - Qualcomm Developer Network">
              <a:extLst>
                <a:ext uri="{FF2B5EF4-FFF2-40B4-BE49-F238E27FC236}">
                  <a16:creationId xmlns:a16="http://schemas.microsoft.com/office/drawing/2014/main" id="{63017842-1CAE-4C0D-8A81-877046BF16CC}"/>
                </a:ext>
              </a:extLst>
            </p:cNvPr>
            <p:cNvPicPr>
              <a:picLocks noChangeAspect="1" noChangeArrowheads="1"/>
            </p:cNvPicPr>
            <p:nvPr/>
          </p:nvPicPr>
          <p:blipFill rotWithShape="1">
            <a:blip r:embed="rId28" cstate="screen">
              <a:extLst>
                <a:ext uri="{28A0092B-C50C-407E-A947-70E740481C1C}">
                  <a14:useLocalDpi xmlns:a14="http://schemas.microsoft.com/office/drawing/2010/main"/>
                </a:ext>
              </a:extLst>
            </a:blip>
            <a:srcRect/>
            <a:stretch/>
          </p:blipFill>
          <p:spPr bwMode="auto">
            <a:xfrm>
              <a:off x="2528593" y="7373359"/>
              <a:ext cx="233657" cy="328559"/>
            </a:xfrm>
            <a:prstGeom prst="rect">
              <a:avLst/>
            </a:prstGeom>
            <a:noFill/>
            <a:extLst>
              <a:ext uri="{909E8E84-426E-40DD-AFC4-6F175D3DCCD1}">
                <a14:hiddenFill xmlns:a14="http://schemas.microsoft.com/office/drawing/2010/main">
                  <a:solidFill>
                    <a:srgbClr val="FFFFFF"/>
                  </a:solidFill>
                </a14:hiddenFill>
              </a:ext>
            </a:extLst>
          </p:spPr>
        </p:pic>
        <p:pic>
          <p:nvPicPr>
            <p:cNvPr id="165" name="Picture 4" descr="Snapdragon Supports PyTorch 1.0 — AI Research and Production in the Same  Framework - Qualcomm Developer Network">
              <a:extLst>
                <a:ext uri="{FF2B5EF4-FFF2-40B4-BE49-F238E27FC236}">
                  <a16:creationId xmlns:a16="http://schemas.microsoft.com/office/drawing/2014/main" id="{D5CB0348-A01F-4561-9F18-749F4EB34FF9}"/>
                </a:ext>
              </a:extLst>
            </p:cNvPr>
            <p:cNvPicPr>
              <a:picLocks noChangeAspect="1" noChangeArrowheads="1"/>
            </p:cNvPicPr>
            <p:nvPr/>
          </p:nvPicPr>
          <p:blipFill rotWithShape="1">
            <a:blip r:embed="rId29" cstate="screen">
              <a:extLst>
                <a:ext uri="{BEBA8EAE-BF5A-486C-A8C5-ECC9F3942E4B}">
                  <a14:imgProps xmlns:a14="http://schemas.microsoft.com/office/drawing/2010/main">
                    <a14:imgLayer r:embed="rId30">
                      <a14:imgEffect>
                        <a14:brightnessContrast bright="100000"/>
                      </a14:imgEffect>
                    </a14:imgLayer>
                  </a14:imgProps>
                </a:ext>
                <a:ext uri="{28A0092B-C50C-407E-A947-70E740481C1C}">
                  <a14:useLocalDpi xmlns:a14="http://schemas.microsoft.com/office/drawing/2010/main"/>
                </a:ext>
              </a:extLst>
            </a:blip>
            <a:srcRect/>
            <a:stretch/>
          </p:blipFill>
          <p:spPr bwMode="auto">
            <a:xfrm>
              <a:off x="2780311" y="7373359"/>
              <a:ext cx="903629" cy="32855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66" name="Group 165">
            <a:extLst>
              <a:ext uri="{FF2B5EF4-FFF2-40B4-BE49-F238E27FC236}">
                <a16:creationId xmlns:a16="http://schemas.microsoft.com/office/drawing/2014/main" id="{82A163E5-EE5C-455C-AE2C-C595CA02834A}"/>
              </a:ext>
            </a:extLst>
          </p:cNvPr>
          <p:cNvGrpSpPr/>
          <p:nvPr/>
        </p:nvGrpSpPr>
        <p:grpSpPr>
          <a:xfrm>
            <a:off x="1446531" y="930160"/>
            <a:ext cx="378309" cy="564860"/>
            <a:chOff x="1446945" y="1553618"/>
            <a:chExt cx="378311" cy="564860"/>
          </a:xfrm>
        </p:grpSpPr>
        <p:pic>
          <p:nvPicPr>
            <p:cNvPr id="171" name="Graphic 46">
              <a:extLst>
                <a:ext uri="{FF2B5EF4-FFF2-40B4-BE49-F238E27FC236}">
                  <a16:creationId xmlns:a16="http://schemas.microsoft.com/office/drawing/2014/main" id="{324557DB-70F6-47DD-BDEE-F0B096370594}"/>
                </a:ext>
              </a:extLst>
            </p:cNvPr>
            <p:cNvPicPr>
              <a:picLocks noChangeAspect="1"/>
            </p:cNvPicPr>
            <p:nvPr/>
          </p:nvPicPr>
          <p:blipFill>
            <a:blip r:embed="rId11" cstate="screen">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1538739" y="1553618"/>
              <a:ext cx="194721" cy="200759"/>
            </a:xfrm>
            <a:prstGeom prst="rect">
              <a:avLst/>
            </a:prstGeom>
            <a:noFill/>
          </p:spPr>
        </p:pic>
        <p:sp>
          <p:nvSpPr>
            <p:cNvPr id="172" name="TextBox 171">
              <a:extLst>
                <a:ext uri="{FF2B5EF4-FFF2-40B4-BE49-F238E27FC236}">
                  <a16:creationId xmlns:a16="http://schemas.microsoft.com/office/drawing/2014/main" id="{8B3B65ED-EE1C-4FE0-8B9C-691BD3EC9ACE}"/>
                </a:ext>
              </a:extLst>
            </p:cNvPr>
            <p:cNvSpPr txBox="1"/>
            <p:nvPr/>
          </p:nvSpPr>
          <p:spPr>
            <a:xfrm>
              <a:off x="1446945" y="1858792"/>
              <a:ext cx="378311" cy="259686"/>
            </a:xfrm>
            <a:prstGeom prst="rect">
              <a:avLst/>
            </a:prstGeom>
          </p:spPr>
          <p:txBody>
            <a:bodyPr wrap="none" lIns="0" tIns="0" rIns="0" bIns="0" rtlCol="0">
              <a:spAutoFit/>
            </a:bodyPr>
            <a:lstStyle/>
            <a:p>
              <a:pPr algn="ctr" defTabSz="685696">
                <a:lnSpc>
                  <a:spcPct val="90000"/>
                </a:lnSpc>
                <a:spcAft>
                  <a:spcPts val="375"/>
                </a:spcAft>
                <a:defRPr/>
              </a:pPr>
              <a:r>
                <a:rPr lang="en-US" sz="625" dirty="0">
                  <a:solidFill>
                    <a:srgbClr val="FFFFFF"/>
                  </a:solidFill>
                  <a:latin typeface="Amazon Ember"/>
                </a:rPr>
                <a:t>Amazon</a:t>
              </a:r>
              <a:br>
                <a:rPr lang="en-US" sz="625" dirty="0">
                  <a:solidFill>
                    <a:srgbClr val="FFFFFF"/>
                  </a:solidFill>
                  <a:latin typeface="Amazon Ember"/>
                </a:rPr>
              </a:br>
              <a:r>
                <a:rPr lang="en-US" sz="625" dirty="0">
                  <a:solidFill>
                    <a:srgbClr val="FFFFFF"/>
                  </a:solidFill>
                  <a:latin typeface="Amazon Ember"/>
                </a:rPr>
                <a:t>Transcribe</a:t>
              </a:r>
              <a:br>
                <a:rPr lang="en-US" sz="625" dirty="0">
                  <a:solidFill>
                    <a:srgbClr val="FFFFFF"/>
                  </a:solidFill>
                  <a:latin typeface="Amazon Ember"/>
                </a:rPr>
              </a:br>
              <a:r>
                <a:rPr lang="en-US" sz="625" dirty="0">
                  <a:solidFill>
                    <a:srgbClr val="FFFFFF"/>
                  </a:solidFill>
                  <a:latin typeface="Amazon Ember"/>
                </a:rPr>
                <a:t>Medical</a:t>
              </a:r>
            </a:p>
          </p:txBody>
        </p:sp>
      </p:grpSp>
      <p:grpSp>
        <p:nvGrpSpPr>
          <p:cNvPr id="250" name="Group 249">
            <a:extLst>
              <a:ext uri="{FF2B5EF4-FFF2-40B4-BE49-F238E27FC236}">
                <a16:creationId xmlns:a16="http://schemas.microsoft.com/office/drawing/2014/main" id="{EF4AD83A-2734-4DBF-976C-D6B7612B13A5}"/>
              </a:ext>
            </a:extLst>
          </p:cNvPr>
          <p:cNvGrpSpPr/>
          <p:nvPr/>
        </p:nvGrpSpPr>
        <p:grpSpPr>
          <a:xfrm>
            <a:off x="1959889" y="930434"/>
            <a:ext cx="469680" cy="564586"/>
            <a:chOff x="2037118" y="1553892"/>
            <a:chExt cx="469680" cy="564586"/>
          </a:xfrm>
        </p:grpSpPr>
        <p:sp>
          <p:nvSpPr>
            <p:cNvPr id="261" name="TextBox 260">
              <a:extLst>
                <a:ext uri="{FF2B5EF4-FFF2-40B4-BE49-F238E27FC236}">
                  <a16:creationId xmlns:a16="http://schemas.microsoft.com/office/drawing/2014/main" id="{7488A9B1-6D04-4E9A-89E9-0E3948FE37BC}"/>
                </a:ext>
              </a:extLst>
            </p:cNvPr>
            <p:cNvSpPr txBox="1"/>
            <p:nvPr/>
          </p:nvSpPr>
          <p:spPr>
            <a:xfrm>
              <a:off x="2037118" y="1858792"/>
              <a:ext cx="469680" cy="259686"/>
            </a:xfrm>
            <a:prstGeom prst="rect">
              <a:avLst/>
            </a:prstGeom>
          </p:spPr>
          <p:txBody>
            <a:bodyPr wrap="none" lIns="0" tIns="0" rIns="0" bIns="0" rtlCol="0">
              <a:spAutoFit/>
            </a:bodyPr>
            <a:lstStyle/>
            <a:p>
              <a:pPr algn="ctr" defTabSz="685696">
                <a:lnSpc>
                  <a:spcPct val="90000"/>
                </a:lnSpc>
                <a:spcAft>
                  <a:spcPts val="375"/>
                </a:spcAft>
                <a:defRPr/>
              </a:pPr>
              <a:r>
                <a:rPr lang="en-US" sz="625" dirty="0">
                  <a:solidFill>
                    <a:srgbClr val="FFFFFF"/>
                  </a:solidFill>
                  <a:latin typeface="Amazon Ember"/>
                </a:rPr>
                <a:t>Amazon</a:t>
              </a:r>
              <a:br>
                <a:rPr lang="en-US" sz="625" dirty="0">
                  <a:solidFill>
                    <a:srgbClr val="FFFFFF"/>
                  </a:solidFill>
                  <a:latin typeface="Amazon Ember"/>
                </a:rPr>
              </a:br>
              <a:r>
                <a:rPr lang="en-US" sz="625" dirty="0">
                  <a:solidFill>
                    <a:srgbClr val="FFFFFF"/>
                  </a:solidFill>
                  <a:latin typeface="Amazon Ember"/>
                </a:rPr>
                <a:t>Comprehend</a:t>
              </a:r>
              <a:br>
                <a:rPr lang="en-US" sz="625" dirty="0">
                  <a:solidFill>
                    <a:srgbClr val="FFFFFF"/>
                  </a:solidFill>
                  <a:latin typeface="Amazon Ember"/>
                </a:rPr>
              </a:br>
              <a:r>
                <a:rPr lang="en-US" sz="625" dirty="0">
                  <a:solidFill>
                    <a:srgbClr val="FFFFFF"/>
                  </a:solidFill>
                  <a:latin typeface="Amazon Ember"/>
                </a:rPr>
                <a:t>Medical</a:t>
              </a:r>
            </a:p>
          </p:txBody>
        </p:sp>
        <p:sp>
          <p:nvSpPr>
            <p:cNvPr id="263" name="Graphic 48">
              <a:extLst>
                <a:ext uri="{FF2B5EF4-FFF2-40B4-BE49-F238E27FC236}">
                  <a16:creationId xmlns:a16="http://schemas.microsoft.com/office/drawing/2014/main" id="{FAFA62CD-B0AB-4EA4-9BE3-93455E2360BE}"/>
                </a:ext>
              </a:extLst>
            </p:cNvPr>
            <p:cNvSpPr/>
            <p:nvPr/>
          </p:nvSpPr>
          <p:spPr>
            <a:xfrm>
              <a:off x="2174862" y="1553892"/>
              <a:ext cx="194191" cy="200211"/>
            </a:xfrm>
            <a:custGeom>
              <a:avLst/>
              <a:gdLst>
                <a:gd name="connsiteX0" fmla="*/ 198851 w 310705"/>
                <a:gd name="connsiteY0" fmla="*/ 139026 h 320337"/>
                <a:gd name="connsiteX1" fmla="*/ 198851 w 310705"/>
                <a:gd name="connsiteY1" fmla="*/ 76881 h 320337"/>
                <a:gd name="connsiteX2" fmla="*/ 196987 w 310705"/>
                <a:gd name="connsiteY2" fmla="*/ 72396 h 320337"/>
                <a:gd name="connsiteX3" fmla="*/ 128632 w 310705"/>
                <a:gd name="connsiteY3" fmla="*/ 1922 h 320337"/>
                <a:gd name="connsiteX4" fmla="*/ 124282 w 310705"/>
                <a:gd name="connsiteY4" fmla="*/ 0 h 320337"/>
                <a:gd name="connsiteX5" fmla="*/ 6214 w 310705"/>
                <a:gd name="connsiteY5" fmla="*/ 0 h 320337"/>
                <a:gd name="connsiteX6" fmla="*/ 0 w 310705"/>
                <a:gd name="connsiteY6" fmla="*/ 6407 h 320337"/>
                <a:gd name="connsiteX7" fmla="*/ 0 w 310705"/>
                <a:gd name="connsiteY7" fmla="*/ 281897 h 320337"/>
                <a:gd name="connsiteX8" fmla="*/ 6214 w 310705"/>
                <a:gd name="connsiteY8" fmla="*/ 288303 h 320337"/>
                <a:gd name="connsiteX9" fmla="*/ 192637 w 310705"/>
                <a:gd name="connsiteY9" fmla="*/ 288303 h 320337"/>
                <a:gd name="connsiteX10" fmla="*/ 198851 w 310705"/>
                <a:gd name="connsiteY10" fmla="*/ 281897 h 320337"/>
                <a:gd name="connsiteX11" fmla="*/ 198851 w 310705"/>
                <a:gd name="connsiteY11" fmla="*/ 253707 h 320337"/>
                <a:gd name="connsiteX12" fmla="*/ 186423 w 310705"/>
                <a:gd name="connsiteY12" fmla="*/ 238971 h 320337"/>
                <a:gd name="connsiteX13" fmla="*/ 186423 w 310705"/>
                <a:gd name="connsiteY13" fmla="*/ 275490 h 320337"/>
                <a:gd name="connsiteX14" fmla="*/ 12428 w 310705"/>
                <a:gd name="connsiteY14" fmla="*/ 275490 h 320337"/>
                <a:gd name="connsiteX15" fmla="*/ 12428 w 310705"/>
                <a:gd name="connsiteY15" fmla="*/ 12813 h 320337"/>
                <a:gd name="connsiteX16" fmla="*/ 118068 w 310705"/>
                <a:gd name="connsiteY16" fmla="*/ 12813 h 320337"/>
                <a:gd name="connsiteX17" fmla="*/ 118068 w 310705"/>
                <a:gd name="connsiteY17" fmla="*/ 76881 h 320337"/>
                <a:gd name="connsiteX18" fmla="*/ 124282 w 310705"/>
                <a:gd name="connsiteY18" fmla="*/ 83288 h 320337"/>
                <a:gd name="connsiteX19" fmla="*/ 186423 w 310705"/>
                <a:gd name="connsiteY19" fmla="*/ 83288 h 320337"/>
                <a:gd name="connsiteX20" fmla="*/ 186423 w 310705"/>
                <a:gd name="connsiteY20" fmla="*/ 153762 h 320337"/>
                <a:gd name="connsiteX21" fmla="*/ 198851 w 310705"/>
                <a:gd name="connsiteY21" fmla="*/ 139026 h 320337"/>
                <a:gd name="connsiteX22" fmla="*/ 130496 w 310705"/>
                <a:gd name="connsiteY22" fmla="*/ 70474 h 320337"/>
                <a:gd name="connsiteX23" fmla="*/ 130496 w 310705"/>
                <a:gd name="connsiteY23" fmla="*/ 21783 h 320337"/>
                <a:gd name="connsiteX24" fmla="*/ 177723 w 310705"/>
                <a:gd name="connsiteY24" fmla="*/ 70474 h 320337"/>
                <a:gd name="connsiteX25" fmla="*/ 130496 w 310705"/>
                <a:gd name="connsiteY25" fmla="*/ 70474 h 320337"/>
                <a:gd name="connsiteX26" fmla="*/ 68355 w 310705"/>
                <a:gd name="connsiteY26" fmla="*/ 121728 h 320337"/>
                <a:gd name="connsiteX27" fmla="*/ 31071 w 310705"/>
                <a:gd name="connsiteY27" fmla="*/ 121728 h 320337"/>
                <a:gd name="connsiteX28" fmla="*/ 31071 w 310705"/>
                <a:gd name="connsiteY28" fmla="*/ 108915 h 320337"/>
                <a:gd name="connsiteX29" fmla="*/ 68355 w 310705"/>
                <a:gd name="connsiteY29" fmla="*/ 108915 h 320337"/>
                <a:gd name="connsiteX30" fmla="*/ 68355 w 310705"/>
                <a:gd name="connsiteY30" fmla="*/ 121728 h 320337"/>
                <a:gd name="connsiteX31" fmla="*/ 167781 w 310705"/>
                <a:gd name="connsiteY31" fmla="*/ 121728 h 320337"/>
                <a:gd name="connsiteX32" fmla="*/ 80783 w 310705"/>
                <a:gd name="connsiteY32" fmla="*/ 121728 h 320337"/>
                <a:gd name="connsiteX33" fmla="*/ 80783 w 310705"/>
                <a:gd name="connsiteY33" fmla="*/ 108915 h 320337"/>
                <a:gd name="connsiteX34" fmla="*/ 167781 w 310705"/>
                <a:gd name="connsiteY34" fmla="*/ 108915 h 320337"/>
                <a:gd name="connsiteX35" fmla="*/ 167781 w 310705"/>
                <a:gd name="connsiteY35" fmla="*/ 121728 h 320337"/>
                <a:gd name="connsiteX36" fmla="*/ 167781 w 310705"/>
                <a:gd name="connsiteY36" fmla="*/ 160169 h 320337"/>
                <a:gd name="connsiteX37" fmla="*/ 31071 w 310705"/>
                <a:gd name="connsiteY37" fmla="*/ 160169 h 320337"/>
                <a:gd name="connsiteX38" fmla="*/ 31071 w 310705"/>
                <a:gd name="connsiteY38" fmla="*/ 147355 h 320337"/>
                <a:gd name="connsiteX39" fmla="*/ 167781 w 310705"/>
                <a:gd name="connsiteY39" fmla="*/ 147355 h 320337"/>
                <a:gd name="connsiteX40" fmla="*/ 167781 w 310705"/>
                <a:gd name="connsiteY40" fmla="*/ 160169 h 320337"/>
                <a:gd name="connsiteX41" fmla="*/ 263478 w 310705"/>
                <a:gd name="connsiteY41" fmla="*/ 320337 h 320337"/>
                <a:gd name="connsiteX42" fmla="*/ 233029 w 310705"/>
                <a:gd name="connsiteY42" fmla="*/ 320337 h 320337"/>
                <a:gd name="connsiteX43" fmla="*/ 227436 w 310705"/>
                <a:gd name="connsiteY43" fmla="*/ 316493 h 320337"/>
                <a:gd name="connsiteX44" fmla="*/ 219979 w 310705"/>
                <a:gd name="connsiteY44" fmla="*/ 297273 h 320337"/>
                <a:gd name="connsiteX45" fmla="*/ 220601 w 310705"/>
                <a:gd name="connsiteY45" fmla="*/ 291507 h 320337"/>
                <a:gd name="connsiteX46" fmla="*/ 225572 w 310705"/>
                <a:gd name="connsiteY46" fmla="*/ 288944 h 320337"/>
                <a:gd name="connsiteX47" fmla="*/ 270935 w 310705"/>
                <a:gd name="connsiteY47" fmla="*/ 288944 h 320337"/>
                <a:gd name="connsiteX48" fmla="*/ 275906 w 310705"/>
                <a:gd name="connsiteY48" fmla="*/ 291507 h 320337"/>
                <a:gd name="connsiteX49" fmla="*/ 276527 w 310705"/>
                <a:gd name="connsiteY49" fmla="*/ 297273 h 320337"/>
                <a:gd name="connsiteX50" fmla="*/ 269071 w 310705"/>
                <a:gd name="connsiteY50" fmla="*/ 316493 h 320337"/>
                <a:gd name="connsiteX51" fmla="*/ 263478 w 310705"/>
                <a:gd name="connsiteY51" fmla="*/ 320337 h 320337"/>
                <a:gd name="connsiteX52" fmla="*/ 237379 w 310705"/>
                <a:gd name="connsiteY52" fmla="*/ 307524 h 320337"/>
                <a:gd name="connsiteX53" fmla="*/ 259128 w 310705"/>
                <a:gd name="connsiteY53" fmla="*/ 307524 h 320337"/>
                <a:gd name="connsiteX54" fmla="*/ 261614 w 310705"/>
                <a:gd name="connsiteY54" fmla="*/ 301117 h 320337"/>
                <a:gd name="connsiteX55" fmla="*/ 234893 w 310705"/>
                <a:gd name="connsiteY55" fmla="*/ 301117 h 320337"/>
                <a:gd name="connsiteX56" fmla="*/ 237379 w 310705"/>
                <a:gd name="connsiteY56" fmla="*/ 307524 h 320337"/>
                <a:gd name="connsiteX57" fmla="*/ 310084 w 310705"/>
                <a:gd name="connsiteY57" fmla="*/ 185795 h 320337"/>
                <a:gd name="connsiteX58" fmla="*/ 255400 w 310705"/>
                <a:gd name="connsiteY58" fmla="*/ 132620 h 320337"/>
                <a:gd name="connsiteX59" fmla="*/ 206930 w 310705"/>
                <a:gd name="connsiteY59" fmla="*/ 148636 h 320337"/>
                <a:gd name="connsiteX60" fmla="*/ 186423 w 310705"/>
                <a:gd name="connsiteY60" fmla="*/ 196046 h 320337"/>
                <a:gd name="connsiteX61" fmla="*/ 213144 w 310705"/>
                <a:gd name="connsiteY61" fmla="*/ 248582 h 320337"/>
                <a:gd name="connsiteX62" fmla="*/ 217494 w 310705"/>
                <a:gd name="connsiteY62" fmla="*/ 252426 h 320337"/>
                <a:gd name="connsiteX63" fmla="*/ 217494 w 310705"/>
                <a:gd name="connsiteY63" fmla="*/ 275490 h 320337"/>
                <a:gd name="connsiteX64" fmla="*/ 223708 w 310705"/>
                <a:gd name="connsiteY64" fmla="*/ 281897 h 320337"/>
                <a:gd name="connsiteX65" fmla="*/ 273420 w 310705"/>
                <a:gd name="connsiteY65" fmla="*/ 281897 h 320337"/>
                <a:gd name="connsiteX66" fmla="*/ 279635 w 310705"/>
                <a:gd name="connsiteY66" fmla="*/ 275490 h 320337"/>
                <a:gd name="connsiteX67" fmla="*/ 279635 w 310705"/>
                <a:gd name="connsiteY67" fmla="*/ 252426 h 320337"/>
                <a:gd name="connsiteX68" fmla="*/ 283984 w 310705"/>
                <a:gd name="connsiteY68" fmla="*/ 248582 h 320337"/>
                <a:gd name="connsiteX69" fmla="*/ 310705 w 310705"/>
                <a:gd name="connsiteY69" fmla="*/ 196046 h 320337"/>
                <a:gd name="connsiteX70" fmla="*/ 310084 w 310705"/>
                <a:gd name="connsiteY70" fmla="*/ 185795 h 320337"/>
                <a:gd name="connsiteX71" fmla="*/ 276527 w 310705"/>
                <a:gd name="connsiteY71" fmla="*/ 238331 h 320337"/>
                <a:gd name="connsiteX72" fmla="*/ 267206 w 310705"/>
                <a:gd name="connsiteY72" fmla="*/ 251785 h 320337"/>
                <a:gd name="connsiteX73" fmla="*/ 267206 w 310705"/>
                <a:gd name="connsiteY73" fmla="*/ 269083 h 320337"/>
                <a:gd name="connsiteX74" fmla="*/ 254778 w 310705"/>
                <a:gd name="connsiteY74" fmla="*/ 269083 h 320337"/>
                <a:gd name="connsiteX75" fmla="*/ 254778 w 310705"/>
                <a:gd name="connsiteY75" fmla="*/ 224236 h 320337"/>
                <a:gd name="connsiteX76" fmla="*/ 267206 w 310705"/>
                <a:gd name="connsiteY76" fmla="*/ 224236 h 320337"/>
                <a:gd name="connsiteX77" fmla="*/ 267206 w 310705"/>
                <a:gd name="connsiteY77" fmla="*/ 211422 h 320337"/>
                <a:gd name="connsiteX78" fmla="*/ 229922 w 310705"/>
                <a:gd name="connsiteY78" fmla="*/ 211422 h 320337"/>
                <a:gd name="connsiteX79" fmla="*/ 229922 w 310705"/>
                <a:gd name="connsiteY79" fmla="*/ 224236 h 320337"/>
                <a:gd name="connsiteX80" fmla="*/ 242350 w 310705"/>
                <a:gd name="connsiteY80" fmla="*/ 224236 h 320337"/>
                <a:gd name="connsiteX81" fmla="*/ 242350 w 310705"/>
                <a:gd name="connsiteY81" fmla="*/ 269083 h 320337"/>
                <a:gd name="connsiteX82" fmla="*/ 229922 w 310705"/>
                <a:gd name="connsiteY82" fmla="*/ 269083 h 320337"/>
                <a:gd name="connsiteX83" fmla="*/ 229922 w 310705"/>
                <a:gd name="connsiteY83" fmla="*/ 251785 h 320337"/>
                <a:gd name="connsiteX84" fmla="*/ 219979 w 310705"/>
                <a:gd name="connsiteY84" fmla="*/ 238331 h 320337"/>
                <a:gd name="connsiteX85" fmla="*/ 198851 w 310705"/>
                <a:gd name="connsiteY85" fmla="*/ 196046 h 320337"/>
                <a:gd name="connsiteX86" fmla="*/ 215629 w 310705"/>
                <a:gd name="connsiteY86" fmla="*/ 157606 h 320337"/>
                <a:gd name="connsiteX87" fmla="*/ 254157 w 310705"/>
                <a:gd name="connsiteY87" fmla="*/ 144792 h 320337"/>
                <a:gd name="connsiteX88" fmla="*/ 282742 w 310705"/>
                <a:gd name="connsiteY88" fmla="*/ 158887 h 320337"/>
                <a:gd name="connsiteX89" fmla="*/ 297655 w 310705"/>
                <a:gd name="connsiteY89" fmla="*/ 187717 h 320337"/>
                <a:gd name="connsiteX90" fmla="*/ 276527 w 310705"/>
                <a:gd name="connsiteY90" fmla="*/ 238331 h 320337"/>
                <a:gd name="connsiteX91" fmla="*/ 99426 w 310705"/>
                <a:gd name="connsiteY91" fmla="*/ 83288 h 320337"/>
                <a:gd name="connsiteX92" fmla="*/ 31071 w 310705"/>
                <a:gd name="connsiteY92" fmla="*/ 83288 h 320337"/>
                <a:gd name="connsiteX93" fmla="*/ 31071 w 310705"/>
                <a:gd name="connsiteY93" fmla="*/ 70474 h 320337"/>
                <a:gd name="connsiteX94" fmla="*/ 99426 w 310705"/>
                <a:gd name="connsiteY94" fmla="*/ 70474 h 320337"/>
                <a:gd name="connsiteX95" fmla="*/ 99426 w 310705"/>
                <a:gd name="connsiteY95" fmla="*/ 83288 h 320337"/>
                <a:gd name="connsiteX96" fmla="*/ 105640 w 310705"/>
                <a:gd name="connsiteY96" fmla="*/ 198609 h 320337"/>
                <a:gd name="connsiteX97" fmla="*/ 31071 w 310705"/>
                <a:gd name="connsiteY97" fmla="*/ 198609 h 320337"/>
                <a:gd name="connsiteX98" fmla="*/ 31071 w 310705"/>
                <a:gd name="connsiteY98" fmla="*/ 185795 h 320337"/>
                <a:gd name="connsiteX99" fmla="*/ 105640 w 310705"/>
                <a:gd name="connsiteY99" fmla="*/ 185795 h 320337"/>
                <a:gd name="connsiteX100" fmla="*/ 105640 w 310705"/>
                <a:gd name="connsiteY100" fmla="*/ 198609 h 320337"/>
                <a:gd name="connsiteX101" fmla="*/ 167781 w 310705"/>
                <a:gd name="connsiteY101" fmla="*/ 198609 h 320337"/>
                <a:gd name="connsiteX102" fmla="*/ 118068 w 310705"/>
                <a:gd name="connsiteY102" fmla="*/ 198609 h 320337"/>
                <a:gd name="connsiteX103" fmla="*/ 118068 w 310705"/>
                <a:gd name="connsiteY103" fmla="*/ 185795 h 320337"/>
                <a:gd name="connsiteX104" fmla="*/ 167781 w 310705"/>
                <a:gd name="connsiteY104" fmla="*/ 185795 h 320337"/>
                <a:gd name="connsiteX105" fmla="*/ 167781 w 310705"/>
                <a:gd name="connsiteY105" fmla="*/ 198609 h 320337"/>
                <a:gd name="connsiteX106" fmla="*/ 111854 w 310705"/>
                <a:gd name="connsiteY106" fmla="*/ 237049 h 320337"/>
                <a:gd name="connsiteX107" fmla="*/ 31071 w 310705"/>
                <a:gd name="connsiteY107" fmla="*/ 237049 h 320337"/>
                <a:gd name="connsiteX108" fmla="*/ 31071 w 310705"/>
                <a:gd name="connsiteY108" fmla="*/ 224236 h 320337"/>
                <a:gd name="connsiteX109" fmla="*/ 111854 w 310705"/>
                <a:gd name="connsiteY109" fmla="*/ 224236 h 320337"/>
                <a:gd name="connsiteX110" fmla="*/ 111854 w 310705"/>
                <a:gd name="connsiteY110" fmla="*/ 237049 h 320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310705" h="320337">
                  <a:moveTo>
                    <a:pt x="198851" y="139026"/>
                  </a:moveTo>
                  <a:lnTo>
                    <a:pt x="198851" y="76881"/>
                  </a:lnTo>
                  <a:cubicBezTo>
                    <a:pt x="198851" y="74959"/>
                    <a:pt x="198230" y="73678"/>
                    <a:pt x="196987" y="72396"/>
                  </a:cubicBezTo>
                  <a:lnTo>
                    <a:pt x="128632" y="1922"/>
                  </a:lnTo>
                  <a:cubicBezTo>
                    <a:pt x="127389" y="641"/>
                    <a:pt x="126146" y="0"/>
                    <a:pt x="124282" y="0"/>
                  </a:cubicBezTo>
                  <a:lnTo>
                    <a:pt x="6214" y="0"/>
                  </a:lnTo>
                  <a:cubicBezTo>
                    <a:pt x="3107" y="0"/>
                    <a:pt x="0" y="3203"/>
                    <a:pt x="0" y="6407"/>
                  </a:cubicBezTo>
                  <a:lnTo>
                    <a:pt x="0" y="281897"/>
                  </a:lnTo>
                  <a:cubicBezTo>
                    <a:pt x="0" y="285100"/>
                    <a:pt x="3107" y="288303"/>
                    <a:pt x="6214" y="288303"/>
                  </a:cubicBezTo>
                  <a:lnTo>
                    <a:pt x="192637" y="288303"/>
                  </a:lnTo>
                  <a:cubicBezTo>
                    <a:pt x="195744" y="288303"/>
                    <a:pt x="198851" y="285100"/>
                    <a:pt x="198851" y="281897"/>
                  </a:cubicBezTo>
                  <a:lnTo>
                    <a:pt x="198851" y="253707"/>
                  </a:lnTo>
                  <a:cubicBezTo>
                    <a:pt x="193880" y="249222"/>
                    <a:pt x="190151" y="244097"/>
                    <a:pt x="186423" y="238971"/>
                  </a:cubicBezTo>
                  <a:lnTo>
                    <a:pt x="186423" y="275490"/>
                  </a:lnTo>
                  <a:lnTo>
                    <a:pt x="12428" y="275490"/>
                  </a:lnTo>
                  <a:lnTo>
                    <a:pt x="12428" y="12813"/>
                  </a:lnTo>
                  <a:lnTo>
                    <a:pt x="118068" y="12813"/>
                  </a:lnTo>
                  <a:lnTo>
                    <a:pt x="118068" y="76881"/>
                  </a:lnTo>
                  <a:cubicBezTo>
                    <a:pt x="118068" y="80084"/>
                    <a:pt x="121175" y="83288"/>
                    <a:pt x="124282" y="83288"/>
                  </a:cubicBezTo>
                  <a:lnTo>
                    <a:pt x="186423" y="83288"/>
                  </a:lnTo>
                  <a:lnTo>
                    <a:pt x="186423" y="153762"/>
                  </a:lnTo>
                  <a:cubicBezTo>
                    <a:pt x="190151" y="147996"/>
                    <a:pt x="193880" y="143511"/>
                    <a:pt x="198851" y="139026"/>
                  </a:cubicBezTo>
                  <a:close/>
                  <a:moveTo>
                    <a:pt x="130496" y="70474"/>
                  </a:moveTo>
                  <a:lnTo>
                    <a:pt x="130496" y="21783"/>
                  </a:lnTo>
                  <a:lnTo>
                    <a:pt x="177723" y="70474"/>
                  </a:lnTo>
                  <a:lnTo>
                    <a:pt x="130496" y="70474"/>
                  </a:lnTo>
                  <a:close/>
                  <a:moveTo>
                    <a:pt x="68355" y="121728"/>
                  </a:moveTo>
                  <a:lnTo>
                    <a:pt x="31071" y="121728"/>
                  </a:lnTo>
                  <a:lnTo>
                    <a:pt x="31071" y="108915"/>
                  </a:lnTo>
                  <a:lnTo>
                    <a:pt x="68355" y="108915"/>
                  </a:lnTo>
                  <a:lnTo>
                    <a:pt x="68355" y="121728"/>
                  </a:lnTo>
                  <a:close/>
                  <a:moveTo>
                    <a:pt x="167781" y="121728"/>
                  </a:moveTo>
                  <a:lnTo>
                    <a:pt x="80783" y="121728"/>
                  </a:lnTo>
                  <a:lnTo>
                    <a:pt x="80783" y="108915"/>
                  </a:lnTo>
                  <a:lnTo>
                    <a:pt x="167781" y="108915"/>
                  </a:lnTo>
                  <a:lnTo>
                    <a:pt x="167781" y="121728"/>
                  </a:lnTo>
                  <a:close/>
                  <a:moveTo>
                    <a:pt x="167781" y="160169"/>
                  </a:moveTo>
                  <a:lnTo>
                    <a:pt x="31071" y="160169"/>
                  </a:lnTo>
                  <a:lnTo>
                    <a:pt x="31071" y="147355"/>
                  </a:lnTo>
                  <a:lnTo>
                    <a:pt x="167781" y="147355"/>
                  </a:lnTo>
                  <a:lnTo>
                    <a:pt x="167781" y="160169"/>
                  </a:lnTo>
                  <a:close/>
                  <a:moveTo>
                    <a:pt x="263478" y="320337"/>
                  </a:moveTo>
                  <a:lnTo>
                    <a:pt x="233029" y="320337"/>
                  </a:lnTo>
                  <a:cubicBezTo>
                    <a:pt x="230543" y="320337"/>
                    <a:pt x="228057" y="319056"/>
                    <a:pt x="227436" y="316493"/>
                  </a:cubicBezTo>
                  <a:lnTo>
                    <a:pt x="219979" y="297273"/>
                  </a:lnTo>
                  <a:cubicBezTo>
                    <a:pt x="219358" y="295351"/>
                    <a:pt x="219358" y="292788"/>
                    <a:pt x="220601" y="291507"/>
                  </a:cubicBezTo>
                  <a:cubicBezTo>
                    <a:pt x="221843" y="289585"/>
                    <a:pt x="223708" y="288944"/>
                    <a:pt x="225572" y="288944"/>
                  </a:cubicBezTo>
                  <a:lnTo>
                    <a:pt x="270935" y="288944"/>
                  </a:lnTo>
                  <a:cubicBezTo>
                    <a:pt x="272799" y="288944"/>
                    <a:pt x="274663" y="290225"/>
                    <a:pt x="275906" y="291507"/>
                  </a:cubicBezTo>
                  <a:cubicBezTo>
                    <a:pt x="277149" y="293429"/>
                    <a:pt x="277149" y="295351"/>
                    <a:pt x="276527" y="297273"/>
                  </a:cubicBezTo>
                  <a:lnTo>
                    <a:pt x="269071" y="316493"/>
                  </a:lnTo>
                  <a:cubicBezTo>
                    <a:pt x="268449" y="319056"/>
                    <a:pt x="265963" y="320337"/>
                    <a:pt x="263478" y="320337"/>
                  </a:cubicBezTo>
                  <a:close/>
                  <a:moveTo>
                    <a:pt x="237379" y="307524"/>
                  </a:moveTo>
                  <a:lnTo>
                    <a:pt x="259128" y="307524"/>
                  </a:lnTo>
                  <a:lnTo>
                    <a:pt x="261614" y="301117"/>
                  </a:lnTo>
                  <a:lnTo>
                    <a:pt x="234893" y="301117"/>
                  </a:lnTo>
                  <a:lnTo>
                    <a:pt x="237379" y="307524"/>
                  </a:lnTo>
                  <a:close/>
                  <a:moveTo>
                    <a:pt x="310084" y="185795"/>
                  </a:moveTo>
                  <a:cubicBezTo>
                    <a:pt x="305734" y="158246"/>
                    <a:pt x="282742" y="135823"/>
                    <a:pt x="255400" y="132620"/>
                  </a:cubicBezTo>
                  <a:cubicBezTo>
                    <a:pt x="238000" y="130697"/>
                    <a:pt x="219979" y="136464"/>
                    <a:pt x="206930" y="148636"/>
                  </a:cubicBezTo>
                  <a:cubicBezTo>
                    <a:pt x="193880" y="160809"/>
                    <a:pt x="186423" y="178107"/>
                    <a:pt x="186423" y="196046"/>
                  </a:cubicBezTo>
                  <a:cubicBezTo>
                    <a:pt x="186423" y="217189"/>
                    <a:pt x="196366" y="236409"/>
                    <a:pt x="213144" y="248582"/>
                  </a:cubicBezTo>
                  <a:cubicBezTo>
                    <a:pt x="213765" y="249222"/>
                    <a:pt x="216872" y="251144"/>
                    <a:pt x="217494" y="252426"/>
                  </a:cubicBezTo>
                  <a:lnTo>
                    <a:pt x="217494" y="275490"/>
                  </a:lnTo>
                  <a:cubicBezTo>
                    <a:pt x="217494" y="278693"/>
                    <a:pt x="220601" y="281897"/>
                    <a:pt x="223708" y="281897"/>
                  </a:cubicBezTo>
                  <a:lnTo>
                    <a:pt x="273420" y="281897"/>
                  </a:lnTo>
                  <a:cubicBezTo>
                    <a:pt x="276527" y="281897"/>
                    <a:pt x="279635" y="278693"/>
                    <a:pt x="279635" y="275490"/>
                  </a:cubicBezTo>
                  <a:lnTo>
                    <a:pt x="279635" y="252426"/>
                  </a:lnTo>
                  <a:cubicBezTo>
                    <a:pt x="280256" y="251144"/>
                    <a:pt x="282742" y="249863"/>
                    <a:pt x="283984" y="248582"/>
                  </a:cubicBezTo>
                  <a:cubicBezTo>
                    <a:pt x="300762" y="236409"/>
                    <a:pt x="310705" y="217189"/>
                    <a:pt x="310705" y="196046"/>
                  </a:cubicBezTo>
                  <a:cubicBezTo>
                    <a:pt x="310705" y="192843"/>
                    <a:pt x="310705" y="188999"/>
                    <a:pt x="310084" y="185795"/>
                  </a:cubicBezTo>
                  <a:close/>
                  <a:moveTo>
                    <a:pt x="276527" y="238331"/>
                  </a:moveTo>
                  <a:cubicBezTo>
                    <a:pt x="273420" y="240893"/>
                    <a:pt x="267206" y="245378"/>
                    <a:pt x="267206" y="251785"/>
                  </a:cubicBezTo>
                  <a:lnTo>
                    <a:pt x="267206" y="269083"/>
                  </a:lnTo>
                  <a:lnTo>
                    <a:pt x="254778" y="269083"/>
                  </a:lnTo>
                  <a:lnTo>
                    <a:pt x="254778" y="224236"/>
                  </a:lnTo>
                  <a:lnTo>
                    <a:pt x="267206" y="224236"/>
                  </a:lnTo>
                  <a:lnTo>
                    <a:pt x="267206" y="211422"/>
                  </a:lnTo>
                  <a:lnTo>
                    <a:pt x="229922" y="211422"/>
                  </a:lnTo>
                  <a:lnTo>
                    <a:pt x="229922" y="224236"/>
                  </a:lnTo>
                  <a:lnTo>
                    <a:pt x="242350" y="224236"/>
                  </a:lnTo>
                  <a:lnTo>
                    <a:pt x="242350" y="269083"/>
                  </a:lnTo>
                  <a:lnTo>
                    <a:pt x="229922" y="269083"/>
                  </a:lnTo>
                  <a:lnTo>
                    <a:pt x="229922" y="251785"/>
                  </a:lnTo>
                  <a:cubicBezTo>
                    <a:pt x="229922" y="244737"/>
                    <a:pt x="223708" y="240893"/>
                    <a:pt x="219979" y="238331"/>
                  </a:cubicBezTo>
                  <a:cubicBezTo>
                    <a:pt x="206930" y="228721"/>
                    <a:pt x="198851" y="213344"/>
                    <a:pt x="198851" y="196046"/>
                  </a:cubicBezTo>
                  <a:cubicBezTo>
                    <a:pt x="198851" y="181311"/>
                    <a:pt x="205065" y="167857"/>
                    <a:pt x="215629" y="157606"/>
                  </a:cubicBezTo>
                  <a:cubicBezTo>
                    <a:pt x="226193" y="147996"/>
                    <a:pt x="239864" y="143511"/>
                    <a:pt x="254157" y="144792"/>
                  </a:cubicBezTo>
                  <a:cubicBezTo>
                    <a:pt x="265342" y="146074"/>
                    <a:pt x="275285" y="151199"/>
                    <a:pt x="282742" y="158887"/>
                  </a:cubicBezTo>
                  <a:cubicBezTo>
                    <a:pt x="290198" y="166575"/>
                    <a:pt x="295791" y="176185"/>
                    <a:pt x="297655" y="187717"/>
                  </a:cubicBezTo>
                  <a:cubicBezTo>
                    <a:pt x="300762" y="207578"/>
                    <a:pt x="292684" y="226799"/>
                    <a:pt x="276527" y="238331"/>
                  </a:cubicBezTo>
                  <a:close/>
                  <a:moveTo>
                    <a:pt x="99426" y="83288"/>
                  </a:moveTo>
                  <a:lnTo>
                    <a:pt x="31071" y="83288"/>
                  </a:lnTo>
                  <a:lnTo>
                    <a:pt x="31071" y="70474"/>
                  </a:lnTo>
                  <a:lnTo>
                    <a:pt x="99426" y="70474"/>
                  </a:lnTo>
                  <a:lnTo>
                    <a:pt x="99426" y="83288"/>
                  </a:lnTo>
                  <a:close/>
                  <a:moveTo>
                    <a:pt x="105640" y="198609"/>
                  </a:moveTo>
                  <a:lnTo>
                    <a:pt x="31071" y="198609"/>
                  </a:lnTo>
                  <a:lnTo>
                    <a:pt x="31071" y="185795"/>
                  </a:lnTo>
                  <a:lnTo>
                    <a:pt x="105640" y="185795"/>
                  </a:lnTo>
                  <a:lnTo>
                    <a:pt x="105640" y="198609"/>
                  </a:lnTo>
                  <a:close/>
                  <a:moveTo>
                    <a:pt x="167781" y="198609"/>
                  </a:moveTo>
                  <a:lnTo>
                    <a:pt x="118068" y="198609"/>
                  </a:lnTo>
                  <a:lnTo>
                    <a:pt x="118068" y="185795"/>
                  </a:lnTo>
                  <a:lnTo>
                    <a:pt x="167781" y="185795"/>
                  </a:lnTo>
                  <a:lnTo>
                    <a:pt x="167781" y="198609"/>
                  </a:lnTo>
                  <a:close/>
                  <a:moveTo>
                    <a:pt x="111854" y="237049"/>
                  </a:moveTo>
                  <a:lnTo>
                    <a:pt x="31071" y="237049"/>
                  </a:lnTo>
                  <a:lnTo>
                    <a:pt x="31071" y="224236"/>
                  </a:lnTo>
                  <a:lnTo>
                    <a:pt x="111854" y="224236"/>
                  </a:lnTo>
                  <a:lnTo>
                    <a:pt x="111854" y="237049"/>
                  </a:lnTo>
                  <a:close/>
                </a:path>
              </a:pathLst>
            </a:custGeom>
            <a:solidFill>
              <a:schemeClr val="tx1"/>
            </a:solidFill>
            <a:ln w="6096" cap="flat">
              <a:noFill/>
              <a:prstDash val="solid"/>
              <a:miter/>
            </a:ln>
          </p:spPr>
          <p:txBody>
            <a:bodyPr rtlCol="0" anchor="ctr"/>
            <a:lstStyle/>
            <a:p>
              <a:pPr defTabSz="685696">
                <a:defRPr/>
              </a:pPr>
              <a:endParaRPr lang="en-US" sz="1500" dirty="0">
                <a:solidFill>
                  <a:srgbClr val="FFFFFF"/>
                </a:solidFill>
                <a:latin typeface="Amazon Ember"/>
              </a:endParaRPr>
            </a:p>
          </p:txBody>
        </p:sp>
      </p:grpSp>
      <p:grpSp>
        <p:nvGrpSpPr>
          <p:cNvPr id="300" name="Graphic 250">
            <a:extLst>
              <a:ext uri="{FF2B5EF4-FFF2-40B4-BE49-F238E27FC236}">
                <a16:creationId xmlns:a16="http://schemas.microsoft.com/office/drawing/2014/main" id="{BB7559E7-6EB0-4CD2-B22B-75C306341342}"/>
              </a:ext>
            </a:extLst>
          </p:cNvPr>
          <p:cNvGrpSpPr/>
          <p:nvPr/>
        </p:nvGrpSpPr>
        <p:grpSpPr>
          <a:xfrm>
            <a:off x="204469" y="2919276"/>
            <a:ext cx="240278" cy="239473"/>
            <a:chOff x="9831030" y="449332"/>
            <a:chExt cx="390741" cy="389432"/>
          </a:xfrm>
        </p:grpSpPr>
        <p:sp>
          <p:nvSpPr>
            <p:cNvPr id="301" name="Freeform: Shape 354">
              <a:extLst>
                <a:ext uri="{FF2B5EF4-FFF2-40B4-BE49-F238E27FC236}">
                  <a16:creationId xmlns:a16="http://schemas.microsoft.com/office/drawing/2014/main" id="{95657D42-6EB0-4A83-9D37-58D619A34FEF}"/>
                </a:ext>
              </a:extLst>
            </p:cNvPr>
            <p:cNvSpPr/>
            <p:nvPr/>
          </p:nvSpPr>
          <p:spPr>
            <a:xfrm>
              <a:off x="9831030" y="599633"/>
              <a:ext cx="9655" cy="93335"/>
            </a:xfrm>
            <a:custGeom>
              <a:avLst/>
              <a:gdLst>
                <a:gd name="connsiteX0" fmla="*/ 4828 w 9655"/>
                <a:gd name="connsiteY0" fmla="*/ 89473 h 93334"/>
                <a:gd name="connsiteX1" fmla="*/ 4828 w 9655"/>
                <a:gd name="connsiteY1" fmla="*/ 46989 h 93334"/>
                <a:gd name="connsiteX2" fmla="*/ 4828 w 9655"/>
                <a:gd name="connsiteY2" fmla="*/ 4828 h 93334"/>
              </a:gdLst>
              <a:ahLst/>
              <a:cxnLst>
                <a:cxn ang="0">
                  <a:pos x="connsiteX0" y="connsiteY0"/>
                </a:cxn>
                <a:cxn ang="0">
                  <a:pos x="connsiteX1" y="connsiteY1"/>
                </a:cxn>
                <a:cxn ang="0">
                  <a:pos x="connsiteX2" y="connsiteY2"/>
                </a:cxn>
              </a:cxnLst>
              <a:rect l="l" t="t" r="r" b="b"/>
              <a:pathLst>
                <a:path w="9655" h="93334">
                  <a:moveTo>
                    <a:pt x="4828" y="89473"/>
                  </a:moveTo>
                  <a:lnTo>
                    <a:pt x="4828" y="46989"/>
                  </a:lnTo>
                  <a:lnTo>
                    <a:pt x="4828" y="4828"/>
                  </a:lnTo>
                  <a:close/>
                </a:path>
              </a:pathLst>
            </a:custGeom>
            <a:noFill/>
            <a:ln w="12700" cap="flat">
              <a:solidFill>
                <a:schemeClr val="tx1"/>
              </a:solidFill>
              <a:prstDash val="solid"/>
              <a:round/>
            </a:ln>
          </p:spPr>
          <p:txBody>
            <a:bodyPr rtlCol="0" anchor="ctr"/>
            <a:lstStyle/>
            <a:p>
              <a:pPr defTabSz="457148">
                <a:defRPr/>
              </a:pPr>
              <a:endParaRPr lang="en-US" sz="1836" kern="0" dirty="0">
                <a:solidFill>
                  <a:srgbClr val="FFFFFF"/>
                </a:solidFill>
                <a:latin typeface="Amazon Ember"/>
              </a:endParaRPr>
            </a:p>
          </p:txBody>
        </p:sp>
        <p:sp>
          <p:nvSpPr>
            <p:cNvPr id="302" name="Freeform: Shape 355">
              <a:extLst>
                <a:ext uri="{FF2B5EF4-FFF2-40B4-BE49-F238E27FC236}">
                  <a16:creationId xmlns:a16="http://schemas.microsoft.com/office/drawing/2014/main" id="{710B384A-955B-44A3-A9A6-0C295BFCA074}"/>
                </a:ext>
              </a:extLst>
            </p:cNvPr>
            <p:cNvSpPr/>
            <p:nvPr/>
          </p:nvSpPr>
          <p:spPr>
            <a:xfrm>
              <a:off x="9926296" y="520781"/>
              <a:ext cx="54714" cy="128738"/>
            </a:xfrm>
            <a:custGeom>
              <a:avLst/>
              <a:gdLst>
                <a:gd name="connsiteX0" fmla="*/ 4828 w 54713"/>
                <a:gd name="connsiteY0" fmla="*/ 125841 h 128737"/>
                <a:gd name="connsiteX1" fmla="*/ 4828 w 54713"/>
                <a:gd name="connsiteY1" fmla="*/ 76277 h 128737"/>
                <a:gd name="connsiteX2" fmla="*/ 52461 w 54713"/>
                <a:gd name="connsiteY2" fmla="*/ 52461 h 128737"/>
                <a:gd name="connsiteX3" fmla="*/ 52461 w 54713"/>
                <a:gd name="connsiteY3" fmla="*/ 4828 h 128737"/>
              </a:gdLst>
              <a:ahLst/>
              <a:cxnLst>
                <a:cxn ang="0">
                  <a:pos x="connsiteX0" y="connsiteY0"/>
                </a:cxn>
                <a:cxn ang="0">
                  <a:pos x="connsiteX1" y="connsiteY1"/>
                </a:cxn>
                <a:cxn ang="0">
                  <a:pos x="connsiteX2" y="connsiteY2"/>
                </a:cxn>
                <a:cxn ang="0">
                  <a:pos x="connsiteX3" y="connsiteY3"/>
                </a:cxn>
              </a:cxnLst>
              <a:rect l="l" t="t" r="r" b="b"/>
              <a:pathLst>
                <a:path w="54713" h="128737">
                  <a:moveTo>
                    <a:pt x="4828" y="125841"/>
                  </a:moveTo>
                  <a:lnTo>
                    <a:pt x="4828" y="76277"/>
                  </a:lnTo>
                  <a:lnTo>
                    <a:pt x="52461" y="52461"/>
                  </a:lnTo>
                  <a:lnTo>
                    <a:pt x="52461" y="4828"/>
                  </a:lnTo>
                </a:path>
              </a:pathLst>
            </a:custGeom>
            <a:noFill/>
            <a:ln w="12700" cap="flat">
              <a:solidFill>
                <a:schemeClr val="tx1"/>
              </a:solidFill>
              <a:prstDash val="solid"/>
              <a:round/>
            </a:ln>
          </p:spPr>
          <p:txBody>
            <a:bodyPr rtlCol="0" anchor="ctr"/>
            <a:lstStyle/>
            <a:p>
              <a:pPr defTabSz="457148">
                <a:defRPr/>
              </a:pPr>
              <a:endParaRPr lang="en-US" sz="1836" kern="0" dirty="0">
                <a:solidFill>
                  <a:srgbClr val="FFFFFF"/>
                </a:solidFill>
                <a:latin typeface="Amazon Ember"/>
              </a:endParaRPr>
            </a:p>
          </p:txBody>
        </p:sp>
        <p:sp>
          <p:nvSpPr>
            <p:cNvPr id="303" name="Freeform: Shape 356">
              <a:extLst>
                <a:ext uri="{FF2B5EF4-FFF2-40B4-BE49-F238E27FC236}">
                  <a16:creationId xmlns:a16="http://schemas.microsoft.com/office/drawing/2014/main" id="{3381604F-937E-4EDB-9F5E-5D6944534EEB}"/>
                </a:ext>
              </a:extLst>
            </p:cNvPr>
            <p:cNvSpPr/>
            <p:nvPr/>
          </p:nvSpPr>
          <p:spPr>
            <a:xfrm>
              <a:off x="9878663" y="568414"/>
              <a:ext cx="54714" cy="32184"/>
            </a:xfrm>
            <a:custGeom>
              <a:avLst/>
              <a:gdLst>
                <a:gd name="connsiteX0" fmla="*/ 52461 w 54713"/>
                <a:gd name="connsiteY0" fmla="*/ 28644 h 32184"/>
                <a:gd name="connsiteX1" fmla="*/ 4828 w 54713"/>
                <a:gd name="connsiteY1" fmla="*/ 4828 h 32184"/>
              </a:gdLst>
              <a:ahLst/>
              <a:cxnLst>
                <a:cxn ang="0">
                  <a:pos x="connsiteX0" y="connsiteY0"/>
                </a:cxn>
                <a:cxn ang="0">
                  <a:pos x="connsiteX1" y="connsiteY1"/>
                </a:cxn>
              </a:cxnLst>
              <a:rect l="l" t="t" r="r" b="b"/>
              <a:pathLst>
                <a:path w="54713" h="32184">
                  <a:moveTo>
                    <a:pt x="52461" y="28644"/>
                  </a:moveTo>
                  <a:lnTo>
                    <a:pt x="4828" y="4828"/>
                  </a:lnTo>
                </a:path>
              </a:pathLst>
            </a:custGeom>
            <a:ln w="12700" cap="flat">
              <a:solidFill>
                <a:schemeClr val="tx1"/>
              </a:solidFill>
              <a:prstDash val="solid"/>
              <a:round/>
            </a:ln>
          </p:spPr>
          <p:txBody>
            <a:bodyPr rtlCol="0" anchor="ctr"/>
            <a:lstStyle/>
            <a:p>
              <a:pPr defTabSz="457148">
                <a:defRPr/>
              </a:pPr>
              <a:endParaRPr lang="en-US" sz="1836" kern="0" dirty="0">
                <a:solidFill>
                  <a:srgbClr val="FFFFFF"/>
                </a:solidFill>
                <a:latin typeface="Amazon Ember"/>
              </a:endParaRPr>
            </a:p>
          </p:txBody>
        </p:sp>
        <p:sp>
          <p:nvSpPr>
            <p:cNvPr id="304" name="Freeform: Shape 357">
              <a:extLst>
                <a:ext uri="{FF2B5EF4-FFF2-40B4-BE49-F238E27FC236}">
                  <a16:creationId xmlns:a16="http://schemas.microsoft.com/office/drawing/2014/main" id="{A9D43E19-D576-4858-B76D-70797EE9672F}"/>
                </a:ext>
              </a:extLst>
            </p:cNvPr>
            <p:cNvSpPr/>
            <p:nvPr/>
          </p:nvSpPr>
          <p:spPr>
            <a:xfrm>
              <a:off x="9926296" y="477976"/>
              <a:ext cx="9655" cy="67587"/>
            </a:xfrm>
            <a:custGeom>
              <a:avLst/>
              <a:gdLst>
                <a:gd name="connsiteX0" fmla="*/ 4828 w 9655"/>
                <a:gd name="connsiteY0" fmla="*/ 63403 h 67587"/>
                <a:gd name="connsiteX1" fmla="*/ 4828 w 9655"/>
                <a:gd name="connsiteY1" fmla="*/ 4828 h 67587"/>
              </a:gdLst>
              <a:ahLst/>
              <a:cxnLst>
                <a:cxn ang="0">
                  <a:pos x="connsiteX0" y="connsiteY0"/>
                </a:cxn>
                <a:cxn ang="0">
                  <a:pos x="connsiteX1" y="connsiteY1"/>
                </a:cxn>
              </a:cxnLst>
              <a:rect l="l" t="t" r="r" b="b"/>
              <a:pathLst>
                <a:path w="9655" h="67587">
                  <a:moveTo>
                    <a:pt x="4828" y="63403"/>
                  </a:moveTo>
                  <a:lnTo>
                    <a:pt x="4828" y="4828"/>
                  </a:lnTo>
                </a:path>
              </a:pathLst>
            </a:custGeom>
            <a:ln w="12700" cap="flat">
              <a:solidFill>
                <a:schemeClr val="tx1"/>
              </a:solidFill>
              <a:prstDash val="solid"/>
              <a:round/>
            </a:ln>
          </p:spPr>
          <p:txBody>
            <a:bodyPr rtlCol="0" anchor="ctr"/>
            <a:lstStyle/>
            <a:p>
              <a:pPr defTabSz="457148">
                <a:defRPr/>
              </a:pPr>
              <a:endParaRPr lang="en-US" sz="1836" kern="0" dirty="0">
                <a:solidFill>
                  <a:srgbClr val="FFFFFF"/>
                </a:solidFill>
                <a:latin typeface="Amazon Ember"/>
              </a:endParaRPr>
            </a:p>
          </p:txBody>
        </p:sp>
        <p:sp>
          <p:nvSpPr>
            <p:cNvPr id="305" name="Freeform: Shape 358">
              <a:extLst>
                <a:ext uri="{FF2B5EF4-FFF2-40B4-BE49-F238E27FC236}">
                  <a16:creationId xmlns:a16="http://schemas.microsoft.com/office/drawing/2014/main" id="{10B6DC21-9989-4EF2-9E52-2166C2AC6785}"/>
                </a:ext>
              </a:extLst>
            </p:cNvPr>
            <p:cNvSpPr/>
            <p:nvPr/>
          </p:nvSpPr>
          <p:spPr>
            <a:xfrm>
              <a:off x="9831035" y="615404"/>
              <a:ext cx="54714" cy="35403"/>
            </a:xfrm>
            <a:custGeom>
              <a:avLst/>
              <a:gdLst>
                <a:gd name="connsiteX0" fmla="*/ 4828 w 54713"/>
                <a:gd name="connsiteY0" fmla="*/ 31863 h 35402"/>
                <a:gd name="connsiteX1" fmla="*/ 50530 w 54713"/>
                <a:gd name="connsiteY1" fmla="*/ 4828 h 35402"/>
              </a:gdLst>
              <a:ahLst/>
              <a:cxnLst>
                <a:cxn ang="0">
                  <a:pos x="connsiteX0" y="connsiteY0"/>
                </a:cxn>
                <a:cxn ang="0">
                  <a:pos x="connsiteX1" y="connsiteY1"/>
                </a:cxn>
              </a:cxnLst>
              <a:rect l="l" t="t" r="r" b="b"/>
              <a:pathLst>
                <a:path w="54713" h="35402">
                  <a:moveTo>
                    <a:pt x="4828" y="31863"/>
                  </a:moveTo>
                  <a:lnTo>
                    <a:pt x="50530" y="4828"/>
                  </a:lnTo>
                </a:path>
              </a:pathLst>
            </a:custGeom>
            <a:ln w="12700" cap="flat">
              <a:solidFill>
                <a:schemeClr val="tx1"/>
              </a:solidFill>
              <a:prstDash val="solid"/>
              <a:round/>
            </a:ln>
          </p:spPr>
          <p:txBody>
            <a:bodyPr rtlCol="0" anchor="ctr"/>
            <a:lstStyle/>
            <a:p>
              <a:pPr defTabSz="457148">
                <a:defRPr/>
              </a:pPr>
              <a:endParaRPr lang="en-US" sz="1836" kern="0" dirty="0">
                <a:solidFill>
                  <a:srgbClr val="FFFFFF"/>
                </a:solidFill>
                <a:latin typeface="Amazon Ember"/>
              </a:endParaRPr>
            </a:p>
          </p:txBody>
        </p:sp>
        <p:sp>
          <p:nvSpPr>
            <p:cNvPr id="306" name="Freeform: Shape 359">
              <a:extLst>
                <a:ext uri="{FF2B5EF4-FFF2-40B4-BE49-F238E27FC236}">
                  <a16:creationId xmlns:a16="http://schemas.microsoft.com/office/drawing/2014/main" id="{7375C0AA-251B-464C-A7BA-5A6A376EB62D}"/>
                </a:ext>
              </a:extLst>
            </p:cNvPr>
            <p:cNvSpPr/>
            <p:nvPr/>
          </p:nvSpPr>
          <p:spPr>
            <a:xfrm>
              <a:off x="9878668" y="687497"/>
              <a:ext cx="54714" cy="38621"/>
            </a:xfrm>
            <a:custGeom>
              <a:avLst/>
              <a:gdLst>
                <a:gd name="connsiteX0" fmla="*/ 4828 w 54713"/>
                <a:gd name="connsiteY0" fmla="*/ 36690 h 38621"/>
                <a:gd name="connsiteX1" fmla="*/ 52461 w 54713"/>
                <a:gd name="connsiteY1" fmla="*/ 4828 h 38621"/>
              </a:gdLst>
              <a:ahLst/>
              <a:cxnLst>
                <a:cxn ang="0">
                  <a:pos x="connsiteX0" y="connsiteY0"/>
                </a:cxn>
                <a:cxn ang="0">
                  <a:pos x="connsiteX1" y="connsiteY1"/>
                </a:cxn>
              </a:cxnLst>
              <a:rect l="l" t="t" r="r" b="b"/>
              <a:pathLst>
                <a:path w="54713" h="38621">
                  <a:moveTo>
                    <a:pt x="4828" y="36690"/>
                  </a:moveTo>
                  <a:lnTo>
                    <a:pt x="52461" y="4828"/>
                  </a:lnTo>
                </a:path>
              </a:pathLst>
            </a:custGeom>
            <a:ln w="12700" cap="flat">
              <a:solidFill>
                <a:schemeClr val="tx1"/>
              </a:solidFill>
              <a:prstDash val="solid"/>
              <a:round/>
            </a:ln>
          </p:spPr>
          <p:txBody>
            <a:bodyPr rtlCol="0" anchor="ctr"/>
            <a:lstStyle/>
            <a:p>
              <a:pPr defTabSz="457148">
                <a:defRPr/>
              </a:pPr>
              <a:endParaRPr lang="en-US" sz="1836" kern="0" dirty="0">
                <a:solidFill>
                  <a:srgbClr val="FFFFFF"/>
                </a:solidFill>
                <a:latin typeface="Amazon Ember"/>
              </a:endParaRPr>
            </a:p>
          </p:txBody>
        </p:sp>
        <p:sp>
          <p:nvSpPr>
            <p:cNvPr id="307" name="Freeform: Shape 360">
              <a:extLst>
                <a:ext uri="{FF2B5EF4-FFF2-40B4-BE49-F238E27FC236}">
                  <a16:creationId xmlns:a16="http://schemas.microsoft.com/office/drawing/2014/main" id="{2D83943C-7A98-4A4E-B2B4-555DA0CD0299}"/>
                </a:ext>
              </a:extLst>
            </p:cNvPr>
            <p:cNvSpPr/>
            <p:nvPr/>
          </p:nvSpPr>
          <p:spPr>
            <a:xfrm>
              <a:off x="9922117" y="777614"/>
              <a:ext cx="54714" cy="35403"/>
            </a:xfrm>
            <a:custGeom>
              <a:avLst/>
              <a:gdLst>
                <a:gd name="connsiteX0" fmla="*/ 4828 w 54713"/>
                <a:gd name="connsiteY0" fmla="*/ 31863 h 35402"/>
                <a:gd name="connsiteX1" fmla="*/ 50851 w 54713"/>
                <a:gd name="connsiteY1" fmla="*/ 4828 h 35402"/>
              </a:gdLst>
              <a:ahLst/>
              <a:cxnLst>
                <a:cxn ang="0">
                  <a:pos x="connsiteX0" y="connsiteY0"/>
                </a:cxn>
                <a:cxn ang="0">
                  <a:pos x="connsiteX1" y="connsiteY1"/>
                </a:cxn>
              </a:cxnLst>
              <a:rect l="l" t="t" r="r" b="b"/>
              <a:pathLst>
                <a:path w="54713" h="35402">
                  <a:moveTo>
                    <a:pt x="4828" y="31863"/>
                  </a:moveTo>
                  <a:lnTo>
                    <a:pt x="50851" y="4828"/>
                  </a:lnTo>
                </a:path>
              </a:pathLst>
            </a:custGeom>
            <a:ln w="12700" cap="flat">
              <a:solidFill>
                <a:schemeClr val="tx1"/>
              </a:solidFill>
              <a:prstDash val="solid"/>
              <a:round/>
            </a:ln>
          </p:spPr>
          <p:txBody>
            <a:bodyPr rtlCol="0" anchor="ctr"/>
            <a:lstStyle/>
            <a:p>
              <a:pPr defTabSz="457148">
                <a:defRPr/>
              </a:pPr>
              <a:endParaRPr lang="en-US" sz="1836" kern="0" dirty="0">
                <a:solidFill>
                  <a:srgbClr val="FFFFFF"/>
                </a:solidFill>
                <a:latin typeface="Amazon Ember"/>
              </a:endParaRPr>
            </a:p>
          </p:txBody>
        </p:sp>
        <p:sp>
          <p:nvSpPr>
            <p:cNvPr id="308" name="Freeform: Shape 361">
              <a:extLst>
                <a:ext uri="{FF2B5EF4-FFF2-40B4-BE49-F238E27FC236}">
                  <a16:creationId xmlns:a16="http://schemas.microsoft.com/office/drawing/2014/main" id="{F2C54682-BAC7-4B1A-B20A-1FF4CFC875C7}"/>
                </a:ext>
              </a:extLst>
            </p:cNvPr>
            <p:cNvSpPr/>
            <p:nvPr/>
          </p:nvSpPr>
          <p:spPr>
            <a:xfrm>
              <a:off x="9918255" y="687497"/>
              <a:ext cx="112646" cy="64369"/>
            </a:xfrm>
            <a:custGeom>
              <a:avLst/>
              <a:gdLst>
                <a:gd name="connsiteX0" fmla="*/ 4828 w 112645"/>
                <a:gd name="connsiteY0" fmla="*/ 60507 h 64368"/>
                <a:gd name="connsiteX1" fmla="*/ 108140 w 112645"/>
                <a:gd name="connsiteY1" fmla="*/ 4828 h 64368"/>
              </a:gdLst>
              <a:ahLst/>
              <a:cxnLst>
                <a:cxn ang="0">
                  <a:pos x="connsiteX0" y="connsiteY0"/>
                </a:cxn>
                <a:cxn ang="0">
                  <a:pos x="connsiteX1" y="connsiteY1"/>
                </a:cxn>
              </a:cxnLst>
              <a:rect l="l" t="t" r="r" b="b"/>
              <a:pathLst>
                <a:path w="112645" h="64368">
                  <a:moveTo>
                    <a:pt x="4828" y="60507"/>
                  </a:moveTo>
                  <a:lnTo>
                    <a:pt x="108140" y="4828"/>
                  </a:lnTo>
                </a:path>
              </a:pathLst>
            </a:custGeom>
            <a:ln w="12700" cap="flat">
              <a:solidFill>
                <a:schemeClr val="tx1"/>
              </a:solidFill>
              <a:prstDash val="solid"/>
              <a:round/>
            </a:ln>
          </p:spPr>
          <p:txBody>
            <a:bodyPr rtlCol="0" anchor="ctr"/>
            <a:lstStyle/>
            <a:p>
              <a:pPr defTabSz="457148">
                <a:defRPr/>
              </a:pPr>
              <a:endParaRPr lang="en-US" sz="1836" kern="0" dirty="0">
                <a:solidFill>
                  <a:srgbClr val="FFFFFF"/>
                </a:solidFill>
                <a:latin typeface="Amazon Ember"/>
              </a:endParaRPr>
            </a:p>
          </p:txBody>
        </p:sp>
        <p:sp>
          <p:nvSpPr>
            <p:cNvPr id="309" name="Freeform: Shape 362">
              <a:extLst>
                <a:ext uri="{FF2B5EF4-FFF2-40B4-BE49-F238E27FC236}">
                  <a16:creationId xmlns:a16="http://schemas.microsoft.com/office/drawing/2014/main" id="{8C62E49D-8E79-466E-BCEB-21D04C7BA644}"/>
                </a:ext>
              </a:extLst>
            </p:cNvPr>
            <p:cNvSpPr/>
            <p:nvPr/>
          </p:nvSpPr>
          <p:spPr>
            <a:xfrm>
              <a:off x="9878668" y="639865"/>
              <a:ext cx="54714" cy="38621"/>
            </a:xfrm>
            <a:custGeom>
              <a:avLst/>
              <a:gdLst>
                <a:gd name="connsiteX0" fmla="*/ 4828 w 54713"/>
                <a:gd name="connsiteY0" fmla="*/ 36690 h 38621"/>
                <a:gd name="connsiteX1" fmla="*/ 52461 w 54713"/>
                <a:gd name="connsiteY1" fmla="*/ 4828 h 38621"/>
              </a:gdLst>
              <a:ahLst/>
              <a:cxnLst>
                <a:cxn ang="0">
                  <a:pos x="connsiteX0" y="connsiteY0"/>
                </a:cxn>
                <a:cxn ang="0">
                  <a:pos x="connsiteX1" y="connsiteY1"/>
                </a:cxn>
              </a:cxnLst>
              <a:rect l="l" t="t" r="r" b="b"/>
              <a:pathLst>
                <a:path w="54713" h="38621">
                  <a:moveTo>
                    <a:pt x="4828" y="36690"/>
                  </a:moveTo>
                  <a:lnTo>
                    <a:pt x="52461" y="4828"/>
                  </a:lnTo>
                </a:path>
              </a:pathLst>
            </a:custGeom>
            <a:ln w="12700" cap="flat">
              <a:solidFill>
                <a:schemeClr val="tx1"/>
              </a:solidFill>
              <a:prstDash val="solid"/>
              <a:round/>
            </a:ln>
          </p:spPr>
          <p:txBody>
            <a:bodyPr rtlCol="0" anchor="ctr"/>
            <a:lstStyle/>
            <a:p>
              <a:pPr defTabSz="457148">
                <a:defRPr/>
              </a:pPr>
              <a:endParaRPr lang="en-US" sz="1836" kern="0" dirty="0">
                <a:solidFill>
                  <a:srgbClr val="FFFFFF"/>
                </a:solidFill>
                <a:latin typeface="Amazon Ember"/>
              </a:endParaRPr>
            </a:p>
          </p:txBody>
        </p:sp>
        <p:sp>
          <p:nvSpPr>
            <p:cNvPr id="310" name="Freeform: Shape 363">
              <a:extLst>
                <a:ext uri="{FF2B5EF4-FFF2-40B4-BE49-F238E27FC236}">
                  <a16:creationId xmlns:a16="http://schemas.microsoft.com/office/drawing/2014/main" id="{D3BD3076-59BA-429F-9DE7-6FADE2B76AA1}"/>
                </a:ext>
              </a:extLst>
            </p:cNvPr>
            <p:cNvSpPr/>
            <p:nvPr/>
          </p:nvSpPr>
          <p:spPr>
            <a:xfrm>
              <a:off x="9831039" y="449332"/>
              <a:ext cx="199544" cy="389432"/>
            </a:xfrm>
            <a:custGeom>
              <a:avLst/>
              <a:gdLst>
                <a:gd name="connsiteX0" fmla="*/ 195360 w 199543"/>
                <a:gd name="connsiteY0" fmla="*/ 36368 h 389431"/>
                <a:gd name="connsiteX1" fmla="*/ 147727 w 199543"/>
                <a:gd name="connsiteY1" fmla="*/ 4828 h 389431"/>
                <a:gd name="connsiteX2" fmla="*/ 52461 w 199543"/>
                <a:gd name="connsiteY2" fmla="*/ 60185 h 389431"/>
                <a:gd name="connsiteX3" fmla="*/ 52461 w 199543"/>
                <a:gd name="connsiteY3" fmla="*/ 123588 h 389431"/>
                <a:gd name="connsiteX4" fmla="*/ 4828 w 199543"/>
                <a:gd name="connsiteY4" fmla="*/ 147727 h 389431"/>
                <a:gd name="connsiteX5" fmla="*/ 4828 w 199543"/>
                <a:gd name="connsiteY5" fmla="*/ 197291 h 389431"/>
                <a:gd name="connsiteX6" fmla="*/ 4828 w 199543"/>
                <a:gd name="connsiteY6" fmla="*/ 242993 h 389431"/>
                <a:gd name="connsiteX7" fmla="*/ 52461 w 199543"/>
                <a:gd name="connsiteY7" fmla="*/ 274855 h 389431"/>
                <a:gd name="connsiteX8" fmla="*/ 52461 w 199543"/>
                <a:gd name="connsiteY8" fmla="*/ 330534 h 389431"/>
                <a:gd name="connsiteX9" fmla="*/ 147727 w 199543"/>
                <a:gd name="connsiteY9" fmla="*/ 385892 h 389431"/>
                <a:gd name="connsiteX10" fmla="*/ 195360 w 199543"/>
                <a:gd name="connsiteY10" fmla="*/ 360466 h 389431"/>
                <a:gd name="connsiteX11" fmla="*/ 195360 w 199543"/>
                <a:gd name="connsiteY11" fmla="*/ 195360 h 389431"/>
                <a:gd name="connsiteX12" fmla="*/ 147727 w 199543"/>
                <a:gd name="connsiteY12" fmla="*/ 171543 h 389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9543" h="389431">
                  <a:moveTo>
                    <a:pt x="195360" y="36368"/>
                  </a:moveTo>
                  <a:lnTo>
                    <a:pt x="147727" y="4828"/>
                  </a:lnTo>
                  <a:lnTo>
                    <a:pt x="52461" y="60185"/>
                  </a:lnTo>
                  <a:lnTo>
                    <a:pt x="52461" y="123588"/>
                  </a:lnTo>
                  <a:lnTo>
                    <a:pt x="4828" y="147727"/>
                  </a:lnTo>
                  <a:lnTo>
                    <a:pt x="4828" y="197291"/>
                  </a:lnTo>
                  <a:lnTo>
                    <a:pt x="4828" y="242993"/>
                  </a:lnTo>
                  <a:lnTo>
                    <a:pt x="52461" y="274855"/>
                  </a:lnTo>
                  <a:lnTo>
                    <a:pt x="52461" y="330534"/>
                  </a:lnTo>
                  <a:lnTo>
                    <a:pt x="147727" y="385892"/>
                  </a:lnTo>
                  <a:lnTo>
                    <a:pt x="195360" y="360466"/>
                  </a:lnTo>
                  <a:lnTo>
                    <a:pt x="195360" y="195360"/>
                  </a:lnTo>
                  <a:lnTo>
                    <a:pt x="147727" y="171543"/>
                  </a:lnTo>
                </a:path>
              </a:pathLst>
            </a:custGeom>
            <a:noFill/>
            <a:ln w="12700" cap="flat">
              <a:solidFill>
                <a:schemeClr val="tx1"/>
              </a:solidFill>
              <a:prstDash val="solid"/>
              <a:round/>
            </a:ln>
          </p:spPr>
          <p:txBody>
            <a:bodyPr rtlCol="0" anchor="ctr"/>
            <a:lstStyle/>
            <a:p>
              <a:pPr defTabSz="457148">
                <a:defRPr/>
              </a:pPr>
              <a:endParaRPr lang="en-US" sz="1836" kern="0" dirty="0">
                <a:solidFill>
                  <a:srgbClr val="FFFFFF"/>
                </a:solidFill>
                <a:latin typeface="Amazon Ember"/>
              </a:endParaRPr>
            </a:p>
          </p:txBody>
        </p:sp>
        <p:sp>
          <p:nvSpPr>
            <p:cNvPr id="311" name="Freeform: Shape 364">
              <a:extLst>
                <a:ext uri="{FF2B5EF4-FFF2-40B4-BE49-F238E27FC236}">
                  <a16:creationId xmlns:a16="http://schemas.microsoft.com/office/drawing/2014/main" id="{65C625EC-55CA-4D75-BCC3-8187C13FD02C}"/>
                </a:ext>
              </a:extLst>
            </p:cNvPr>
            <p:cNvSpPr/>
            <p:nvPr/>
          </p:nvSpPr>
          <p:spPr>
            <a:xfrm>
              <a:off x="9926315" y="639865"/>
              <a:ext cx="54714" cy="80461"/>
            </a:xfrm>
            <a:custGeom>
              <a:avLst/>
              <a:gdLst>
                <a:gd name="connsiteX0" fmla="*/ 52461 w 54713"/>
                <a:gd name="connsiteY0" fmla="*/ 76277 h 80461"/>
                <a:gd name="connsiteX1" fmla="*/ 52461 w 54713"/>
                <a:gd name="connsiteY1" fmla="*/ 36690 h 80461"/>
                <a:gd name="connsiteX2" fmla="*/ 4828 w 54713"/>
                <a:gd name="connsiteY2" fmla="*/ 4828 h 80461"/>
              </a:gdLst>
              <a:ahLst/>
              <a:cxnLst>
                <a:cxn ang="0">
                  <a:pos x="connsiteX0" y="connsiteY0"/>
                </a:cxn>
                <a:cxn ang="0">
                  <a:pos x="connsiteX1" y="connsiteY1"/>
                </a:cxn>
                <a:cxn ang="0">
                  <a:pos x="connsiteX2" y="connsiteY2"/>
                </a:cxn>
              </a:cxnLst>
              <a:rect l="l" t="t" r="r" b="b"/>
              <a:pathLst>
                <a:path w="54713" h="80461">
                  <a:moveTo>
                    <a:pt x="52461" y="76277"/>
                  </a:moveTo>
                  <a:lnTo>
                    <a:pt x="52461" y="36690"/>
                  </a:lnTo>
                  <a:lnTo>
                    <a:pt x="4828" y="4828"/>
                  </a:lnTo>
                </a:path>
              </a:pathLst>
            </a:custGeom>
            <a:noFill/>
            <a:ln w="12700" cap="flat">
              <a:solidFill>
                <a:schemeClr val="tx1"/>
              </a:solidFill>
              <a:prstDash val="solid"/>
              <a:round/>
            </a:ln>
          </p:spPr>
          <p:txBody>
            <a:bodyPr rtlCol="0" anchor="ctr"/>
            <a:lstStyle/>
            <a:p>
              <a:pPr defTabSz="457148">
                <a:defRPr/>
              </a:pPr>
              <a:endParaRPr lang="en-US" sz="1836" kern="0" dirty="0">
                <a:solidFill>
                  <a:srgbClr val="FFFFFF"/>
                </a:solidFill>
                <a:latin typeface="Amazon Ember"/>
              </a:endParaRPr>
            </a:p>
          </p:txBody>
        </p:sp>
        <p:sp>
          <p:nvSpPr>
            <p:cNvPr id="312" name="Freeform: Shape 365">
              <a:extLst>
                <a:ext uri="{FF2B5EF4-FFF2-40B4-BE49-F238E27FC236}">
                  <a16:creationId xmlns:a16="http://schemas.microsoft.com/office/drawing/2014/main" id="{54FF26C1-7FE8-4371-9A2F-B78ABA7DCCBD}"/>
                </a:ext>
              </a:extLst>
            </p:cNvPr>
            <p:cNvSpPr/>
            <p:nvPr/>
          </p:nvSpPr>
          <p:spPr>
            <a:xfrm>
              <a:off x="10212116" y="599633"/>
              <a:ext cx="9655" cy="93335"/>
            </a:xfrm>
            <a:custGeom>
              <a:avLst/>
              <a:gdLst>
                <a:gd name="connsiteX0" fmla="*/ 4828 w 9655"/>
                <a:gd name="connsiteY0" fmla="*/ 4828 h 93334"/>
                <a:gd name="connsiteX1" fmla="*/ 4828 w 9655"/>
                <a:gd name="connsiteY1" fmla="*/ 46989 h 93334"/>
                <a:gd name="connsiteX2" fmla="*/ 4828 w 9655"/>
                <a:gd name="connsiteY2" fmla="*/ 89473 h 93334"/>
              </a:gdLst>
              <a:ahLst/>
              <a:cxnLst>
                <a:cxn ang="0">
                  <a:pos x="connsiteX0" y="connsiteY0"/>
                </a:cxn>
                <a:cxn ang="0">
                  <a:pos x="connsiteX1" y="connsiteY1"/>
                </a:cxn>
                <a:cxn ang="0">
                  <a:pos x="connsiteX2" y="connsiteY2"/>
                </a:cxn>
              </a:cxnLst>
              <a:rect l="l" t="t" r="r" b="b"/>
              <a:pathLst>
                <a:path w="9655" h="93334">
                  <a:moveTo>
                    <a:pt x="4828" y="4828"/>
                  </a:moveTo>
                  <a:lnTo>
                    <a:pt x="4828" y="46989"/>
                  </a:lnTo>
                  <a:lnTo>
                    <a:pt x="4828" y="89473"/>
                  </a:lnTo>
                  <a:close/>
                </a:path>
              </a:pathLst>
            </a:custGeom>
            <a:noFill/>
            <a:ln w="12700" cap="flat">
              <a:solidFill>
                <a:schemeClr val="tx1"/>
              </a:solidFill>
              <a:prstDash val="solid"/>
              <a:round/>
            </a:ln>
          </p:spPr>
          <p:txBody>
            <a:bodyPr rtlCol="0" anchor="ctr"/>
            <a:lstStyle/>
            <a:p>
              <a:pPr defTabSz="457148">
                <a:defRPr/>
              </a:pPr>
              <a:endParaRPr lang="en-US" sz="1836" kern="0" dirty="0">
                <a:solidFill>
                  <a:srgbClr val="FFFFFF"/>
                </a:solidFill>
                <a:latin typeface="Amazon Ember"/>
              </a:endParaRPr>
            </a:p>
          </p:txBody>
        </p:sp>
        <p:sp>
          <p:nvSpPr>
            <p:cNvPr id="319" name="Freeform: Shape 366">
              <a:extLst>
                <a:ext uri="{FF2B5EF4-FFF2-40B4-BE49-F238E27FC236}">
                  <a16:creationId xmlns:a16="http://schemas.microsoft.com/office/drawing/2014/main" id="{E532DF78-49C8-4186-A462-4212156036F2}"/>
                </a:ext>
              </a:extLst>
            </p:cNvPr>
            <p:cNvSpPr/>
            <p:nvPr/>
          </p:nvSpPr>
          <p:spPr>
            <a:xfrm>
              <a:off x="10164483" y="663680"/>
              <a:ext cx="54714" cy="32184"/>
            </a:xfrm>
            <a:custGeom>
              <a:avLst/>
              <a:gdLst>
                <a:gd name="connsiteX0" fmla="*/ 4828 w 54713"/>
                <a:gd name="connsiteY0" fmla="*/ 4828 h 32184"/>
                <a:gd name="connsiteX1" fmla="*/ 52461 w 54713"/>
                <a:gd name="connsiteY1" fmla="*/ 28644 h 32184"/>
              </a:gdLst>
              <a:ahLst/>
              <a:cxnLst>
                <a:cxn ang="0">
                  <a:pos x="connsiteX0" y="connsiteY0"/>
                </a:cxn>
                <a:cxn ang="0">
                  <a:pos x="connsiteX1" y="connsiteY1"/>
                </a:cxn>
              </a:cxnLst>
              <a:rect l="l" t="t" r="r" b="b"/>
              <a:pathLst>
                <a:path w="54713" h="32184">
                  <a:moveTo>
                    <a:pt x="4828" y="4828"/>
                  </a:moveTo>
                  <a:lnTo>
                    <a:pt x="52461" y="28644"/>
                  </a:lnTo>
                </a:path>
              </a:pathLst>
            </a:custGeom>
            <a:ln w="12700" cap="flat">
              <a:solidFill>
                <a:schemeClr val="tx1"/>
              </a:solidFill>
              <a:prstDash val="solid"/>
              <a:round/>
            </a:ln>
          </p:spPr>
          <p:txBody>
            <a:bodyPr rtlCol="0" anchor="ctr"/>
            <a:lstStyle/>
            <a:p>
              <a:pPr defTabSz="457148">
                <a:defRPr/>
              </a:pPr>
              <a:endParaRPr lang="en-US" sz="1836" kern="0" dirty="0">
                <a:solidFill>
                  <a:srgbClr val="FFFFFF"/>
                </a:solidFill>
                <a:latin typeface="Amazon Ember"/>
              </a:endParaRPr>
            </a:p>
          </p:txBody>
        </p:sp>
        <p:sp>
          <p:nvSpPr>
            <p:cNvPr id="320" name="Freeform: Shape 367">
              <a:extLst>
                <a:ext uri="{FF2B5EF4-FFF2-40B4-BE49-F238E27FC236}">
                  <a16:creationId xmlns:a16="http://schemas.microsoft.com/office/drawing/2014/main" id="{948E1E4A-1DE1-4FEF-8894-8443848238BC}"/>
                </a:ext>
              </a:extLst>
            </p:cNvPr>
            <p:cNvSpPr/>
            <p:nvPr/>
          </p:nvSpPr>
          <p:spPr>
            <a:xfrm>
              <a:off x="10132942" y="536552"/>
              <a:ext cx="38621" cy="9655"/>
            </a:xfrm>
            <a:custGeom>
              <a:avLst/>
              <a:gdLst>
                <a:gd name="connsiteX0" fmla="*/ 36368 w 38621"/>
                <a:gd name="connsiteY0" fmla="*/ 4828 h 9655"/>
                <a:gd name="connsiteX1" fmla="*/ 4828 w 38621"/>
                <a:gd name="connsiteY1" fmla="*/ 4828 h 9655"/>
              </a:gdLst>
              <a:ahLst/>
              <a:cxnLst>
                <a:cxn ang="0">
                  <a:pos x="connsiteX0" y="connsiteY0"/>
                </a:cxn>
                <a:cxn ang="0">
                  <a:pos x="connsiteX1" y="connsiteY1"/>
                </a:cxn>
              </a:cxnLst>
              <a:rect l="l" t="t" r="r" b="b"/>
              <a:pathLst>
                <a:path w="38621" h="9655">
                  <a:moveTo>
                    <a:pt x="36368" y="4828"/>
                  </a:moveTo>
                  <a:lnTo>
                    <a:pt x="4828" y="4828"/>
                  </a:lnTo>
                </a:path>
              </a:pathLst>
            </a:custGeom>
            <a:ln w="12700" cap="flat">
              <a:solidFill>
                <a:schemeClr val="tx1"/>
              </a:solidFill>
              <a:prstDash val="solid"/>
              <a:round/>
            </a:ln>
          </p:spPr>
          <p:txBody>
            <a:bodyPr rtlCol="0" anchor="ctr"/>
            <a:lstStyle/>
            <a:p>
              <a:pPr defTabSz="457148">
                <a:defRPr/>
              </a:pPr>
              <a:endParaRPr lang="en-US" sz="1836" kern="0" dirty="0">
                <a:solidFill>
                  <a:srgbClr val="FFFFFF"/>
                </a:solidFill>
                <a:latin typeface="Amazon Ember"/>
              </a:endParaRPr>
            </a:p>
          </p:txBody>
        </p:sp>
        <p:sp>
          <p:nvSpPr>
            <p:cNvPr id="321" name="Freeform: Shape 368">
              <a:extLst>
                <a:ext uri="{FF2B5EF4-FFF2-40B4-BE49-F238E27FC236}">
                  <a16:creationId xmlns:a16="http://schemas.microsoft.com/office/drawing/2014/main" id="{9EB58B73-AD39-46D3-BB1E-9B5C00B79182}"/>
                </a:ext>
              </a:extLst>
            </p:cNvPr>
            <p:cNvSpPr/>
            <p:nvPr/>
          </p:nvSpPr>
          <p:spPr>
            <a:xfrm>
              <a:off x="10021584" y="751223"/>
              <a:ext cx="54714" cy="9655"/>
            </a:xfrm>
            <a:custGeom>
              <a:avLst/>
              <a:gdLst>
                <a:gd name="connsiteX0" fmla="*/ 4828 w 54713"/>
                <a:gd name="connsiteY0" fmla="*/ 4828 h 9655"/>
                <a:gd name="connsiteX1" fmla="*/ 52461 w 54713"/>
                <a:gd name="connsiteY1" fmla="*/ 4828 h 9655"/>
              </a:gdLst>
              <a:ahLst/>
              <a:cxnLst>
                <a:cxn ang="0">
                  <a:pos x="connsiteX0" y="connsiteY0"/>
                </a:cxn>
                <a:cxn ang="0">
                  <a:pos x="connsiteX1" y="connsiteY1"/>
                </a:cxn>
              </a:cxnLst>
              <a:rect l="l" t="t" r="r" b="b"/>
              <a:pathLst>
                <a:path w="54713" h="9655">
                  <a:moveTo>
                    <a:pt x="4828" y="4828"/>
                  </a:moveTo>
                  <a:lnTo>
                    <a:pt x="52461" y="4828"/>
                  </a:lnTo>
                </a:path>
              </a:pathLst>
            </a:custGeom>
            <a:ln w="12700" cap="flat">
              <a:solidFill>
                <a:schemeClr val="tx1"/>
              </a:solidFill>
              <a:prstDash val="solid"/>
              <a:round/>
            </a:ln>
          </p:spPr>
          <p:txBody>
            <a:bodyPr rtlCol="0" anchor="ctr"/>
            <a:lstStyle/>
            <a:p>
              <a:pPr defTabSz="457148">
                <a:defRPr/>
              </a:pPr>
              <a:endParaRPr lang="en-US" sz="1836" kern="0" dirty="0">
                <a:solidFill>
                  <a:srgbClr val="FFFFFF"/>
                </a:solidFill>
                <a:latin typeface="Amazon Ember"/>
              </a:endParaRPr>
            </a:p>
          </p:txBody>
        </p:sp>
        <p:sp>
          <p:nvSpPr>
            <p:cNvPr id="322" name="Freeform: Shape 369">
              <a:extLst>
                <a:ext uri="{FF2B5EF4-FFF2-40B4-BE49-F238E27FC236}">
                  <a16:creationId xmlns:a16="http://schemas.microsoft.com/office/drawing/2014/main" id="{D26D916F-B7BE-457D-AC18-60F3000630E2}"/>
                </a:ext>
              </a:extLst>
            </p:cNvPr>
            <p:cNvSpPr/>
            <p:nvPr/>
          </p:nvSpPr>
          <p:spPr>
            <a:xfrm>
              <a:off x="10101079" y="520781"/>
              <a:ext cx="38621" cy="38621"/>
            </a:xfrm>
            <a:custGeom>
              <a:avLst/>
              <a:gdLst>
                <a:gd name="connsiteX0" fmla="*/ 36368 w 38621"/>
                <a:gd name="connsiteY0" fmla="*/ 20598 h 38621"/>
                <a:gd name="connsiteX1" fmla="*/ 20598 w 38621"/>
                <a:gd name="connsiteY1" fmla="*/ 36368 h 38621"/>
                <a:gd name="connsiteX2" fmla="*/ 4828 w 38621"/>
                <a:gd name="connsiteY2" fmla="*/ 20598 h 38621"/>
                <a:gd name="connsiteX3" fmla="*/ 20598 w 38621"/>
                <a:gd name="connsiteY3" fmla="*/ 4828 h 38621"/>
                <a:gd name="connsiteX4" fmla="*/ 36368 w 38621"/>
                <a:gd name="connsiteY4" fmla="*/ 20598 h 3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21" h="38621">
                  <a:moveTo>
                    <a:pt x="36368" y="20598"/>
                  </a:moveTo>
                  <a:cubicBezTo>
                    <a:pt x="36368" y="29308"/>
                    <a:pt x="29308" y="36368"/>
                    <a:pt x="20598" y="36368"/>
                  </a:cubicBezTo>
                  <a:cubicBezTo>
                    <a:pt x="11888" y="36368"/>
                    <a:pt x="4828" y="29308"/>
                    <a:pt x="4828" y="20598"/>
                  </a:cubicBezTo>
                  <a:cubicBezTo>
                    <a:pt x="4828" y="11888"/>
                    <a:pt x="11888" y="4828"/>
                    <a:pt x="20598" y="4828"/>
                  </a:cubicBezTo>
                  <a:cubicBezTo>
                    <a:pt x="29308" y="4828"/>
                    <a:pt x="36368" y="11888"/>
                    <a:pt x="36368" y="20598"/>
                  </a:cubicBezTo>
                  <a:close/>
                </a:path>
              </a:pathLst>
            </a:custGeom>
            <a:noFill/>
            <a:ln w="12700" cap="flat">
              <a:solidFill>
                <a:schemeClr val="tx1"/>
              </a:solidFill>
              <a:prstDash val="solid"/>
              <a:round/>
            </a:ln>
          </p:spPr>
          <p:txBody>
            <a:bodyPr rtlCol="0" anchor="ctr"/>
            <a:lstStyle/>
            <a:p>
              <a:pPr defTabSz="457148">
                <a:defRPr/>
              </a:pPr>
              <a:endParaRPr lang="en-US" sz="1836" kern="0" dirty="0">
                <a:solidFill>
                  <a:srgbClr val="FFFFFF"/>
                </a:solidFill>
                <a:latin typeface="Amazon Ember"/>
              </a:endParaRPr>
            </a:p>
          </p:txBody>
        </p:sp>
        <p:sp>
          <p:nvSpPr>
            <p:cNvPr id="323" name="Freeform: Shape 370">
              <a:extLst>
                <a:ext uri="{FF2B5EF4-FFF2-40B4-BE49-F238E27FC236}">
                  <a16:creationId xmlns:a16="http://schemas.microsoft.com/office/drawing/2014/main" id="{575A7D9A-996C-414E-97EB-79DABDCD2111}"/>
                </a:ext>
              </a:extLst>
            </p:cNvPr>
            <p:cNvSpPr/>
            <p:nvPr/>
          </p:nvSpPr>
          <p:spPr>
            <a:xfrm>
              <a:off x="10132942" y="639865"/>
              <a:ext cx="38621" cy="38621"/>
            </a:xfrm>
            <a:custGeom>
              <a:avLst/>
              <a:gdLst>
                <a:gd name="connsiteX0" fmla="*/ 36368 w 38621"/>
                <a:gd name="connsiteY0" fmla="*/ 20598 h 38621"/>
                <a:gd name="connsiteX1" fmla="*/ 20598 w 38621"/>
                <a:gd name="connsiteY1" fmla="*/ 36368 h 38621"/>
                <a:gd name="connsiteX2" fmla="*/ 4828 w 38621"/>
                <a:gd name="connsiteY2" fmla="*/ 20598 h 38621"/>
                <a:gd name="connsiteX3" fmla="*/ 20598 w 38621"/>
                <a:gd name="connsiteY3" fmla="*/ 4828 h 38621"/>
                <a:gd name="connsiteX4" fmla="*/ 36368 w 38621"/>
                <a:gd name="connsiteY4" fmla="*/ 20598 h 3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21" h="38621">
                  <a:moveTo>
                    <a:pt x="36368" y="20598"/>
                  </a:moveTo>
                  <a:cubicBezTo>
                    <a:pt x="36368" y="29308"/>
                    <a:pt x="29308" y="36368"/>
                    <a:pt x="20598" y="36368"/>
                  </a:cubicBezTo>
                  <a:cubicBezTo>
                    <a:pt x="11888" y="36368"/>
                    <a:pt x="4828" y="29308"/>
                    <a:pt x="4828" y="20598"/>
                  </a:cubicBezTo>
                  <a:cubicBezTo>
                    <a:pt x="4828" y="11888"/>
                    <a:pt x="11888" y="4828"/>
                    <a:pt x="20598" y="4828"/>
                  </a:cubicBezTo>
                  <a:cubicBezTo>
                    <a:pt x="29308" y="4828"/>
                    <a:pt x="36368" y="11888"/>
                    <a:pt x="36368" y="20598"/>
                  </a:cubicBezTo>
                  <a:close/>
                </a:path>
              </a:pathLst>
            </a:custGeom>
            <a:noFill/>
            <a:ln w="12700" cap="flat">
              <a:solidFill>
                <a:schemeClr val="tx1"/>
              </a:solidFill>
              <a:prstDash val="solid"/>
              <a:round/>
            </a:ln>
          </p:spPr>
          <p:txBody>
            <a:bodyPr rtlCol="0" anchor="ctr"/>
            <a:lstStyle/>
            <a:p>
              <a:pPr defTabSz="457148">
                <a:defRPr/>
              </a:pPr>
              <a:endParaRPr lang="en-US" sz="1836" kern="0" dirty="0">
                <a:solidFill>
                  <a:srgbClr val="FFFFFF"/>
                </a:solidFill>
                <a:latin typeface="Amazon Ember"/>
              </a:endParaRPr>
            </a:p>
          </p:txBody>
        </p:sp>
        <p:sp>
          <p:nvSpPr>
            <p:cNvPr id="324" name="Freeform: Shape 371">
              <a:extLst>
                <a:ext uri="{FF2B5EF4-FFF2-40B4-BE49-F238E27FC236}">
                  <a16:creationId xmlns:a16="http://schemas.microsoft.com/office/drawing/2014/main" id="{62828DEE-2D65-4554-8207-9827E87B4E2E}"/>
                </a:ext>
              </a:extLst>
            </p:cNvPr>
            <p:cNvSpPr/>
            <p:nvPr/>
          </p:nvSpPr>
          <p:spPr>
            <a:xfrm>
              <a:off x="10069217" y="735453"/>
              <a:ext cx="38621" cy="38621"/>
            </a:xfrm>
            <a:custGeom>
              <a:avLst/>
              <a:gdLst>
                <a:gd name="connsiteX0" fmla="*/ 36368 w 38621"/>
                <a:gd name="connsiteY0" fmla="*/ 20598 h 38621"/>
                <a:gd name="connsiteX1" fmla="*/ 20598 w 38621"/>
                <a:gd name="connsiteY1" fmla="*/ 36368 h 38621"/>
                <a:gd name="connsiteX2" fmla="*/ 4828 w 38621"/>
                <a:gd name="connsiteY2" fmla="*/ 20598 h 38621"/>
                <a:gd name="connsiteX3" fmla="*/ 20598 w 38621"/>
                <a:gd name="connsiteY3" fmla="*/ 4828 h 38621"/>
                <a:gd name="connsiteX4" fmla="*/ 36368 w 38621"/>
                <a:gd name="connsiteY4" fmla="*/ 20598 h 3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21" h="38621">
                  <a:moveTo>
                    <a:pt x="36368" y="20598"/>
                  </a:moveTo>
                  <a:cubicBezTo>
                    <a:pt x="36368" y="29308"/>
                    <a:pt x="29308" y="36368"/>
                    <a:pt x="20598" y="36368"/>
                  </a:cubicBezTo>
                  <a:cubicBezTo>
                    <a:pt x="11888" y="36368"/>
                    <a:pt x="4828" y="29308"/>
                    <a:pt x="4828" y="20598"/>
                  </a:cubicBezTo>
                  <a:cubicBezTo>
                    <a:pt x="4828" y="11888"/>
                    <a:pt x="11888" y="4828"/>
                    <a:pt x="20598" y="4828"/>
                  </a:cubicBezTo>
                  <a:cubicBezTo>
                    <a:pt x="29308" y="4828"/>
                    <a:pt x="36368" y="11888"/>
                    <a:pt x="36368" y="20598"/>
                  </a:cubicBezTo>
                  <a:close/>
                </a:path>
              </a:pathLst>
            </a:custGeom>
            <a:noFill/>
            <a:ln w="12700" cap="flat">
              <a:solidFill>
                <a:schemeClr val="tx1"/>
              </a:solidFill>
              <a:prstDash val="solid"/>
              <a:round/>
            </a:ln>
          </p:spPr>
          <p:txBody>
            <a:bodyPr rtlCol="0" anchor="ctr"/>
            <a:lstStyle/>
            <a:p>
              <a:pPr defTabSz="457148">
                <a:defRPr/>
              </a:pPr>
              <a:endParaRPr lang="en-US" sz="1836" kern="0" dirty="0">
                <a:solidFill>
                  <a:srgbClr val="FFFFFF"/>
                </a:solidFill>
                <a:latin typeface="Amazon Ember"/>
              </a:endParaRPr>
            </a:p>
          </p:txBody>
        </p:sp>
        <p:sp>
          <p:nvSpPr>
            <p:cNvPr id="325" name="Freeform: Shape 372">
              <a:extLst>
                <a:ext uri="{FF2B5EF4-FFF2-40B4-BE49-F238E27FC236}">
                  <a16:creationId xmlns:a16="http://schemas.microsoft.com/office/drawing/2014/main" id="{289E15D1-1B0B-4364-A673-66E8C8E2E745}"/>
                </a:ext>
              </a:extLst>
            </p:cNvPr>
            <p:cNvSpPr/>
            <p:nvPr/>
          </p:nvSpPr>
          <p:spPr>
            <a:xfrm>
              <a:off x="10021570" y="449332"/>
              <a:ext cx="199544" cy="389432"/>
            </a:xfrm>
            <a:custGeom>
              <a:avLst/>
              <a:gdLst>
                <a:gd name="connsiteX0" fmla="*/ 52461 w 199543"/>
                <a:gd name="connsiteY0" fmla="*/ 163497 h 389431"/>
                <a:gd name="connsiteX1" fmla="*/ 4828 w 199543"/>
                <a:gd name="connsiteY1" fmla="*/ 131956 h 389431"/>
                <a:gd name="connsiteX2" fmla="*/ 4828 w 199543"/>
                <a:gd name="connsiteY2" fmla="*/ 36368 h 389431"/>
                <a:gd name="connsiteX3" fmla="*/ 52461 w 199543"/>
                <a:gd name="connsiteY3" fmla="*/ 4828 h 389431"/>
                <a:gd name="connsiteX4" fmla="*/ 147727 w 199543"/>
                <a:gd name="connsiteY4" fmla="*/ 61794 h 389431"/>
                <a:gd name="connsiteX5" fmla="*/ 147727 w 199543"/>
                <a:gd name="connsiteY5" fmla="*/ 123588 h 389431"/>
                <a:gd name="connsiteX6" fmla="*/ 195360 w 199543"/>
                <a:gd name="connsiteY6" fmla="*/ 150623 h 389431"/>
                <a:gd name="connsiteX7" fmla="*/ 195360 w 199543"/>
                <a:gd name="connsiteY7" fmla="*/ 197291 h 389431"/>
                <a:gd name="connsiteX8" fmla="*/ 195360 w 199543"/>
                <a:gd name="connsiteY8" fmla="*/ 242993 h 389431"/>
                <a:gd name="connsiteX9" fmla="*/ 147727 w 199543"/>
                <a:gd name="connsiteY9" fmla="*/ 274855 h 389431"/>
                <a:gd name="connsiteX10" fmla="*/ 147727 w 199543"/>
                <a:gd name="connsiteY10" fmla="*/ 330534 h 389431"/>
                <a:gd name="connsiteX11" fmla="*/ 52461 w 199543"/>
                <a:gd name="connsiteY11" fmla="*/ 385892 h 389431"/>
                <a:gd name="connsiteX12" fmla="*/ 4828 w 199543"/>
                <a:gd name="connsiteY12" fmla="*/ 362075 h 389431"/>
                <a:gd name="connsiteX13" fmla="*/ 4828 w 199543"/>
                <a:gd name="connsiteY13" fmla="*/ 197934 h 389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9543" h="389431">
                  <a:moveTo>
                    <a:pt x="52461" y="163497"/>
                  </a:moveTo>
                  <a:lnTo>
                    <a:pt x="4828" y="131956"/>
                  </a:lnTo>
                  <a:lnTo>
                    <a:pt x="4828" y="36368"/>
                  </a:lnTo>
                  <a:lnTo>
                    <a:pt x="52461" y="4828"/>
                  </a:lnTo>
                  <a:lnTo>
                    <a:pt x="147727" y="61794"/>
                  </a:lnTo>
                  <a:lnTo>
                    <a:pt x="147727" y="123588"/>
                  </a:lnTo>
                  <a:lnTo>
                    <a:pt x="195360" y="150623"/>
                  </a:lnTo>
                  <a:lnTo>
                    <a:pt x="195360" y="197291"/>
                  </a:lnTo>
                  <a:lnTo>
                    <a:pt x="195360" y="242993"/>
                  </a:lnTo>
                  <a:lnTo>
                    <a:pt x="147727" y="274855"/>
                  </a:lnTo>
                  <a:lnTo>
                    <a:pt x="147727" y="330534"/>
                  </a:lnTo>
                  <a:lnTo>
                    <a:pt x="52461" y="385892"/>
                  </a:lnTo>
                  <a:lnTo>
                    <a:pt x="4828" y="362075"/>
                  </a:lnTo>
                  <a:lnTo>
                    <a:pt x="4828" y="197934"/>
                  </a:lnTo>
                </a:path>
              </a:pathLst>
            </a:custGeom>
            <a:noFill/>
            <a:ln w="12700" cap="flat">
              <a:solidFill>
                <a:schemeClr val="tx1"/>
              </a:solidFill>
              <a:prstDash val="solid"/>
              <a:round/>
            </a:ln>
          </p:spPr>
          <p:txBody>
            <a:bodyPr rtlCol="0" anchor="ctr"/>
            <a:lstStyle/>
            <a:p>
              <a:pPr defTabSz="457148">
                <a:defRPr/>
              </a:pPr>
              <a:endParaRPr lang="en-US" sz="1836" kern="0" dirty="0">
                <a:solidFill>
                  <a:srgbClr val="FFFFFF"/>
                </a:solidFill>
                <a:latin typeface="Amazon Ember"/>
              </a:endParaRPr>
            </a:p>
          </p:txBody>
        </p:sp>
        <p:sp>
          <p:nvSpPr>
            <p:cNvPr id="326" name="Freeform: Shape 373">
              <a:extLst>
                <a:ext uri="{FF2B5EF4-FFF2-40B4-BE49-F238E27FC236}">
                  <a16:creationId xmlns:a16="http://schemas.microsoft.com/office/drawing/2014/main" id="{C52B0938-372B-4857-9199-03A3B471358D}"/>
                </a:ext>
              </a:extLst>
            </p:cNvPr>
            <p:cNvSpPr/>
            <p:nvPr/>
          </p:nvSpPr>
          <p:spPr>
            <a:xfrm>
              <a:off x="10069217" y="600277"/>
              <a:ext cx="38621" cy="38621"/>
            </a:xfrm>
            <a:custGeom>
              <a:avLst/>
              <a:gdLst>
                <a:gd name="connsiteX0" fmla="*/ 36368 w 38621"/>
                <a:gd name="connsiteY0" fmla="*/ 20598 h 38621"/>
                <a:gd name="connsiteX1" fmla="*/ 20598 w 38621"/>
                <a:gd name="connsiteY1" fmla="*/ 36368 h 38621"/>
                <a:gd name="connsiteX2" fmla="*/ 4828 w 38621"/>
                <a:gd name="connsiteY2" fmla="*/ 20598 h 38621"/>
                <a:gd name="connsiteX3" fmla="*/ 20598 w 38621"/>
                <a:gd name="connsiteY3" fmla="*/ 4828 h 38621"/>
                <a:gd name="connsiteX4" fmla="*/ 36368 w 38621"/>
                <a:gd name="connsiteY4" fmla="*/ 20598 h 3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21" h="38621">
                  <a:moveTo>
                    <a:pt x="36368" y="20598"/>
                  </a:moveTo>
                  <a:cubicBezTo>
                    <a:pt x="36368" y="29308"/>
                    <a:pt x="29308" y="36368"/>
                    <a:pt x="20598" y="36368"/>
                  </a:cubicBezTo>
                  <a:cubicBezTo>
                    <a:pt x="11888" y="36368"/>
                    <a:pt x="4828" y="29308"/>
                    <a:pt x="4828" y="20598"/>
                  </a:cubicBezTo>
                  <a:cubicBezTo>
                    <a:pt x="4828" y="11888"/>
                    <a:pt x="11888" y="4828"/>
                    <a:pt x="20598" y="4828"/>
                  </a:cubicBezTo>
                  <a:cubicBezTo>
                    <a:pt x="29308" y="4828"/>
                    <a:pt x="36368" y="11888"/>
                    <a:pt x="36368" y="20598"/>
                  </a:cubicBezTo>
                  <a:close/>
                </a:path>
              </a:pathLst>
            </a:custGeom>
            <a:noFill/>
            <a:ln w="12700" cap="flat">
              <a:solidFill>
                <a:schemeClr val="tx1"/>
              </a:solidFill>
              <a:prstDash val="solid"/>
              <a:round/>
            </a:ln>
          </p:spPr>
          <p:txBody>
            <a:bodyPr rtlCol="0" anchor="ctr"/>
            <a:lstStyle/>
            <a:p>
              <a:pPr defTabSz="457148">
                <a:defRPr/>
              </a:pPr>
              <a:endParaRPr lang="en-US" sz="1836" kern="0" dirty="0">
                <a:solidFill>
                  <a:srgbClr val="FFFFFF"/>
                </a:solidFill>
                <a:latin typeface="Amazon Ember"/>
              </a:endParaRPr>
            </a:p>
          </p:txBody>
        </p:sp>
      </p:grpSp>
      <p:sp>
        <p:nvSpPr>
          <p:cNvPr id="327" name="Rectangle 326">
            <a:extLst>
              <a:ext uri="{FF2B5EF4-FFF2-40B4-BE49-F238E27FC236}">
                <a16:creationId xmlns:a16="http://schemas.microsoft.com/office/drawing/2014/main" id="{76271B44-6727-4155-9DAF-D4CBAB2B3CDE}"/>
              </a:ext>
            </a:extLst>
          </p:cNvPr>
          <p:cNvSpPr/>
          <p:nvPr/>
        </p:nvSpPr>
        <p:spPr>
          <a:xfrm>
            <a:off x="-8976" y="3176293"/>
            <a:ext cx="667170" cy="323165"/>
          </a:xfrm>
          <a:prstGeom prst="rect">
            <a:avLst/>
          </a:prstGeom>
        </p:spPr>
        <p:txBody>
          <a:bodyPr wrap="none">
            <a:spAutoFit/>
          </a:bodyPr>
          <a:lstStyle/>
          <a:p>
            <a:pPr algn="ctr" defTabSz="587534" hangingPunct="0">
              <a:defRPr/>
            </a:pPr>
            <a:r>
              <a:rPr lang="en-US" sz="750" kern="0" dirty="0">
                <a:solidFill>
                  <a:srgbClr val="FFFFFF"/>
                </a:solidFill>
                <a:latin typeface="Amazon Ember"/>
                <a:ea typeface="Amazon Ember" panose="020B0603020204020204" pitchFamily="34" charset="0"/>
                <a:cs typeface="Amazon Ember" panose="020B0603020204020204" pitchFamily="34" charset="0"/>
              </a:rPr>
              <a:t>Amazon </a:t>
            </a:r>
            <a:br>
              <a:rPr lang="en-US" sz="750" kern="0" dirty="0">
                <a:solidFill>
                  <a:srgbClr val="FFFFFF"/>
                </a:solidFill>
                <a:latin typeface="Amazon Ember"/>
                <a:ea typeface="Amazon Ember" panose="020B0603020204020204" pitchFamily="34" charset="0"/>
                <a:cs typeface="Amazon Ember" panose="020B0603020204020204" pitchFamily="34" charset="0"/>
              </a:rPr>
            </a:br>
            <a:r>
              <a:rPr lang="en-US" sz="750" kern="0" dirty="0">
                <a:solidFill>
                  <a:srgbClr val="FFFFFF"/>
                </a:solidFill>
                <a:latin typeface="Amazon Ember"/>
                <a:ea typeface="Amazon Ember" panose="020B0603020204020204" pitchFamily="34" charset="0"/>
                <a:cs typeface="Amazon Ember" panose="020B0603020204020204" pitchFamily="34" charset="0"/>
              </a:rPr>
              <a:t>SageMaker</a:t>
            </a:r>
          </a:p>
        </p:txBody>
      </p:sp>
      <p:graphicFrame>
        <p:nvGraphicFramePr>
          <p:cNvPr id="328" name="Table 5">
            <a:extLst>
              <a:ext uri="{FF2B5EF4-FFF2-40B4-BE49-F238E27FC236}">
                <a16:creationId xmlns:a16="http://schemas.microsoft.com/office/drawing/2014/main" id="{50297B61-43AC-384D-B524-3B9326F1E747}"/>
              </a:ext>
            </a:extLst>
          </p:cNvPr>
          <p:cNvGraphicFramePr>
            <a:graphicFrameLocks noGrp="1"/>
          </p:cNvGraphicFramePr>
          <p:nvPr/>
        </p:nvGraphicFramePr>
        <p:xfrm>
          <a:off x="595332" y="2949346"/>
          <a:ext cx="8543369" cy="493643"/>
        </p:xfrm>
        <a:graphic>
          <a:graphicData uri="http://schemas.openxmlformats.org/drawingml/2006/table">
            <a:tbl>
              <a:tblPr firstRow="1" bandRow="1">
                <a:tableStyleId>{5C22544A-7EE6-4342-B048-85BDC9FD1C3A}</a:tableStyleId>
              </a:tblPr>
              <a:tblGrid>
                <a:gridCol w="408368">
                  <a:extLst>
                    <a:ext uri="{9D8B030D-6E8A-4147-A177-3AD203B41FA5}">
                      <a16:colId xmlns:a16="http://schemas.microsoft.com/office/drawing/2014/main" val="4000224603"/>
                    </a:ext>
                  </a:extLst>
                </a:gridCol>
                <a:gridCol w="680614">
                  <a:extLst>
                    <a:ext uri="{9D8B030D-6E8A-4147-A177-3AD203B41FA5}">
                      <a16:colId xmlns:a16="http://schemas.microsoft.com/office/drawing/2014/main" val="152873321"/>
                    </a:ext>
                  </a:extLst>
                </a:gridCol>
                <a:gridCol w="623896">
                  <a:extLst>
                    <a:ext uri="{9D8B030D-6E8A-4147-A177-3AD203B41FA5}">
                      <a16:colId xmlns:a16="http://schemas.microsoft.com/office/drawing/2014/main" val="898226583"/>
                    </a:ext>
                  </a:extLst>
                </a:gridCol>
                <a:gridCol w="510461">
                  <a:extLst>
                    <a:ext uri="{9D8B030D-6E8A-4147-A177-3AD203B41FA5}">
                      <a16:colId xmlns:a16="http://schemas.microsoft.com/office/drawing/2014/main" val="432283671"/>
                    </a:ext>
                  </a:extLst>
                </a:gridCol>
                <a:gridCol w="567178">
                  <a:extLst>
                    <a:ext uri="{9D8B030D-6E8A-4147-A177-3AD203B41FA5}">
                      <a16:colId xmlns:a16="http://schemas.microsoft.com/office/drawing/2014/main" val="3646781626"/>
                    </a:ext>
                  </a:extLst>
                </a:gridCol>
                <a:gridCol w="525084">
                  <a:extLst>
                    <a:ext uri="{9D8B030D-6E8A-4147-A177-3AD203B41FA5}">
                      <a16:colId xmlns:a16="http://schemas.microsoft.com/office/drawing/2014/main" val="2369875270"/>
                    </a:ext>
                  </a:extLst>
                </a:gridCol>
                <a:gridCol w="522358">
                  <a:extLst>
                    <a:ext uri="{9D8B030D-6E8A-4147-A177-3AD203B41FA5}">
                      <a16:colId xmlns:a16="http://schemas.microsoft.com/office/drawing/2014/main" val="2352872184"/>
                    </a:ext>
                  </a:extLst>
                </a:gridCol>
                <a:gridCol w="716671">
                  <a:extLst>
                    <a:ext uri="{9D8B030D-6E8A-4147-A177-3AD203B41FA5}">
                      <a16:colId xmlns:a16="http://schemas.microsoft.com/office/drawing/2014/main" val="448540774"/>
                    </a:ext>
                  </a:extLst>
                </a:gridCol>
                <a:gridCol w="661542">
                  <a:extLst>
                    <a:ext uri="{9D8B030D-6E8A-4147-A177-3AD203B41FA5}">
                      <a16:colId xmlns:a16="http://schemas.microsoft.com/office/drawing/2014/main" val="2044273037"/>
                    </a:ext>
                  </a:extLst>
                </a:gridCol>
                <a:gridCol w="551285">
                  <a:extLst>
                    <a:ext uri="{9D8B030D-6E8A-4147-A177-3AD203B41FA5}">
                      <a16:colId xmlns:a16="http://schemas.microsoft.com/office/drawing/2014/main" val="1508292521"/>
                    </a:ext>
                  </a:extLst>
                </a:gridCol>
                <a:gridCol w="496157">
                  <a:extLst>
                    <a:ext uri="{9D8B030D-6E8A-4147-A177-3AD203B41FA5}">
                      <a16:colId xmlns:a16="http://schemas.microsoft.com/office/drawing/2014/main" val="4116221484"/>
                    </a:ext>
                  </a:extLst>
                </a:gridCol>
                <a:gridCol w="661542">
                  <a:extLst>
                    <a:ext uri="{9D8B030D-6E8A-4147-A177-3AD203B41FA5}">
                      <a16:colId xmlns:a16="http://schemas.microsoft.com/office/drawing/2014/main" val="3142359733"/>
                    </a:ext>
                  </a:extLst>
                </a:gridCol>
                <a:gridCol w="504751">
                  <a:extLst>
                    <a:ext uri="{9D8B030D-6E8A-4147-A177-3AD203B41FA5}">
                      <a16:colId xmlns:a16="http://schemas.microsoft.com/office/drawing/2014/main" val="908907147"/>
                    </a:ext>
                  </a:extLst>
                </a:gridCol>
                <a:gridCol w="542691">
                  <a:extLst>
                    <a:ext uri="{9D8B030D-6E8A-4147-A177-3AD203B41FA5}">
                      <a16:colId xmlns:a16="http://schemas.microsoft.com/office/drawing/2014/main" val="203431303"/>
                    </a:ext>
                  </a:extLst>
                </a:gridCol>
                <a:gridCol w="570771">
                  <a:extLst>
                    <a:ext uri="{9D8B030D-6E8A-4147-A177-3AD203B41FA5}">
                      <a16:colId xmlns:a16="http://schemas.microsoft.com/office/drawing/2014/main" val="1578820035"/>
                    </a:ext>
                  </a:extLst>
                </a:gridCol>
              </a:tblGrid>
              <a:tr h="493643">
                <a:tc>
                  <a:txBody>
                    <a:bodyPr/>
                    <a:lstStyle/>
                    <a:p>
                      <a:pPr algn="ctr"/>
                      <a:r>
                        <a:rPr lang="en-US" sz="600" b="0" dirty="0"/>
                        <a:t>Label</a:t>
                      </a:r>
                      <a:br>
                        <a:rPr lang="en-US" sz="600" b="0" dirty="0"/>
                      </a:br>
                      <a:r>
                        <a:rPr lang="en-US" sz="600" b="0" dirty="0"/>
                        <a:t>data</a:t>
                      </a:r>
                    </a:p>
                  </a:txBody>
                  <a:tcPr marL="57150" marR="57150" marT="34290" marB="3429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C374A"/>
                    </a:solidFill>
                  </a:tcPr>
                </a:tc>
                <a:tc>
                  <a:txBody>
                    <a:bodyPr/>
                    <a:lstStyle/>
                    <a:p>
                      <a:pPr marL="0" marR="0" lvl="0" indent="0" algn="ctr" defTabSz="731520" rtl="0" eaLnBrk="1" fontAlgn="auto" latinLnBrk="0" hangingPunct="1">
                        <a:lnSpc>
                          <a:spcPct val="100000"/>
                        </a:lnSpc>
                        <a:spcBef>
                          <a:spcPts val="0"/>
                        </a:spcBef>
                        <a:spcAft>
                          <a:spcPts val="0"/>
                        </a:spcAft>
                        <a:buClrTx/>
                        <a:buSzTx/>
                        <a:buFontTx/>
                        <a:buNone/>
                        <a:tabLst/>
                        <a:defRPr/>
                      </a:pPr>
                      <a:r>
                        <a:rPr lang="en-US" sz="500" b="1" kern="1200" dirty="0">
                          <a:solidFill>
                            <a:schemeClr val="accent1"/>
                          </a:solidFill>
                          <a:latin typeface="+mn-lt"/>
                          <a:ea typeface="+mn-ea"/>
                          <a:cs typeface="+mn-cs"/>
                        </a:rPr>
                        <a:t>NEW</a:t>
                      </a:r>
                      <a:endParaRPr lang="en-US" sz="600" b="0" dirty="0"/>
                    </a:p>
                    <a:p>
                      <a:pPr algn="ctr"/>
                      <a:r>
                        <a:rPr lang="en-US" sz="600" b="0" dirty="0"/>
                        <a:t>Aggregate &amp; prepare data</a:t>
                      </a:r>
                    </a:p>
                  </a:txBody>
                  <a:tcPr marL="57150" marR="57150" marT="34290" marB="3429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C374A"/>
                    </a:solidFill>
                  </a:tcPr>
                </a:tc>
                <a:tc>
                  <a:txBody>
                    <a:bodyPr/>
                    <a:lstStyle/>
                    <a:p>
                      <a:pPr marL="0" marR="0" lvl="0" indent="0" algn="ctr" defTabSz="731520" rtl="0" eaLnBrk="1" fontAlgn="auto" latinLnBrk="0" hangingPunct="1">
                        <a:lnSpc>
                          <a:spcPct val="100000"/>
                        </a:lnSpc>
                        <a:spcBef>
                          <a:spcPts val="0"/>
                        </a:spcBef>
                        <a:spcAft>
                          <a:spcPts val="0"/>
                        </a:spcAft>
                        <a:buClrTx/>
                        <a:buSzTx/>
                        <a:buFontTx/>
                        <a:buNone/>
                        <a:tabLst/>
                        <a:defRPr/>
                      </a:pPr>
                      <a:r>
                        <a:rPr lang="en-US" sz="500" b="1" kern="1200" dirty="0">
                          <a:solidFill>
                            <a:schemeClr val="accent1"/>
                          </a:solidFill>
                          <a:latin typeface="+mn-lt"/>
                          <a:ea typeface="+mn-ea"/>
                          <a:cs typeface="+mn-cs"/>
                        </a:rPr>
                        <a:t>NEW</a:t>
                      </a:r>
                      <a:endParaRPr lang="en-US" sz="600" b="0" dirty="0"/>
                    </a:p>
                    <a:p>
                      <a:pPr algn="ctr"/>
                      <a:r>
                        <a:rPr lang="en-US" sz="600" b="0" dirty="0"/>
                        <a:t>Store &amp; share features</a:t>
                      </a:r>
                    </a:p>
                  </a:txBody>
                  <a:tcPr marL="57150" marR="57150" marT="34290" marB="3429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C374A"/>
                    </a:solidFill>
                  </a:tcPr>
                </a:tc>
                <a:tc>
                  <a:txBody>
                    <a:bodyPr/>
                    <a:lstStyle/>
                    <a:p>
                      <a:pPr algn="ctr"/>
                      <a:r>
                        <a:rPr lang="en-US" sz="600" b="0" dirty="0"/>
                        <a:t>Auto ML</a:t>
                      </a:r>
                    </a:p>
                  </a:txBody>
                  <a:tcPr marL="57150" marR="57150" marT="34290" marB="3429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C374A"/>
                    </a:solidFill>
                  </a:tcPr>
                </a:tc>
                <a:tc>
                  <a:txBody>
                    <a:bodyPr/>
                    <a:lstStyle/>
                    <a:p>
                      <a:pPr algn="ctr"/>
                      <a:r>
                        <a:rPr lang="en-US" sz="600" b="0" dirty="0"/>
                        <a:t>Spark/R</a:t>
                      </a:r>
                    </a:p>
                  </a:txBody>
                  <a:tcPr marL="57150" marR="57150" marT="34290" marB="3429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C374A"/>
                    </a:solidFill>
                  </a:tcPr>
                </a:tc>
                <a:tc>
                  <a:txBody>
                    <a:bodyPr/>
                    <a:lstStyle/>
                    <a:p>
                      <a:pPr marL="0" marR="0" lvl="0" indent="0" algn="ctr" defTabSz="731520" rtl="0" eaLnBrk="1" fontAlgn="auto" latinLnBrk="0" hangingPunct="1">
                        <a:lnSpc>
                          <a:spcPct val="100000"/>
                        </a:lnSpc>
                        <a:spcBef>
                          <a:spcPts val="0"/>
                        </a:spcBef>
                        <a:spcAft>
                          <a:spcPts val="0"/>
                        </a:spcAft>
                        <a:buClrTx/>
                        <a:buSzTx/>
                        <a:buFontTx/>
                        <a:buNone/>
                        <a:tabLst/>
                        <a:defRPr/>
                      </a:pPr>
                      <a:r>
                        <a:rPr lang="en-US" sz="500" b="1" kern="1200" dirty="0">
                          <a:solidFill>
                            <a:schemeClr val="accent1"/>
                          </a:solidFill>
                          <a:latin typeface="+mn-lt"/>
                          <a:ea typeface="+mn-ea"/>
                          <a:cs typeface="+mn-cs"/>
                        </a:rPr>
                        <a:t>NEW</a:t>
                      </a:r>
                      <a:endParaRPr lang="en-US" sz="600" b="0" dirty="0"/>
                    </a:p>
                    <a:p>
                      <a:pPr algn="ctr"/>
                      <a:r>
                        <a:rPr lang="en-US" sz="600" b="0" dirty="0"/>
                        <a:t>Detect </a:t>
                      </a:r>
                      <a:br>
                        <a:rPr lang="en-US" sz="600" b="0" dirty="0"/>
                      </a:br>
                      <a:r>
                        <a:rPr lang="en-US" sz="600" b="0" dirty="0"/>
                        <a:t>bias</a:t>
                      </a:r>
                    </a:p>
                  </a:txBody>
                  <a:tcPr marL="57150" marR="57150" marT="34290" marB="3429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C374A"/>
                    </a:solidFill>
                  </a:tcPr>
                </a:tc>
                <a:tc>
                  <a:txBody>
                    <a:bodyPr/>
                    <a:lstStyle/>
                    <a:p>
                      <a:pPr algn="ctr"/>
                      <a:r>
                        <a:rPr lang="en-US" sz="600" b="0" dirty="0"/>
                        <a:t>Visualize in </a:t>
                      </a:r>
                      <a:br>
                        <a:rPr lang="en-US" sz="600" b="0" dirty="0"/>
                      </a:br>
                      <a:r>
                        <a:rPr lang="en-US" sz="600" b="0" dirty="0"/>
                        <a:t>notebooks</a:t>
                      </a:r>
                    </a:p>
                  </a:txBody>
                  <a:tcPr marL="57150" marR="57150" marT="34290" marB="3429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C374A"/>
                    </a:solidFill>
                  </a:tcPr>
                </a:tc>
                <a:tc>
                  <a:txBody>
                    <a:bodyPr/>
                    <a:lstStyle/>
                    <a:p>
                      <a:pPr algn="ctr"/>
                      <a:r>
                        <a:rPr lang="en-US" sz="600" b="0" dirty="0"/>
                        <a:t>Pick </a:t>
                      </a:r>
                      <a:br>
                        <a:rPr lang="en-US" sz="600" b="0" dirty="0"/>
                      </a:br>
                      <a:r>
                        <a:rPr lang="en-US" sz="600" b="0" dirty="0"/>
                        <a:t>algorithm</a:t>
                      </a:r>
                    </a:p>
                  </a:txBody>
                  <a:tcPr marL="57150" marR="57150" marT="34290" marB="3429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C374A"/>
                    </a:solidFill>
                  </a:tcPr>
                </a:tc>
                <a:tc>
                  <a:txBody>
                    <a:bodyPr/>
                    <a:lstStyle/>
                    <a:p>
                      <a:pPr algn="ctr"/>
                      <a:r>
                        <a:rPr lang="en-US" sz="600" b="0" dirty="0"/>
                        <a:t>Train</a:t>
                      </a:r>
                      <a:br>
                        <a:rPr lang="en-US" sz="600" b="0" dirty="0"/>
                      </a:br>
                      <a:r>
                        <a:rPr lang="en-US" sz="600" b="0" dirty="0"/>
                        <a:t>models</a:t>
                      </a:r>
                    </a:p>
                  </a:txBody>
                  <a:tcPr marL="57150" marR="57150" marT="34290" marB="3429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C374A"/>
                    </a:solidFill>
                  </a:tcPr>
                </a:tc>
                <a:tc>
                  <a:txBody>
                    <a:bodyPr/>
                    <a:lstStyle/>
                    <a:p>
                      <a:pPr algn="ctr"/>
                      <a:r>
                        <a:rPr lang="en-US" sz="600" b="0" dirty="0"/>
                        <a:t>Tune</a:t>
                      </a:r>
                      <a:br>
                        <a:rPr lang="en-US" sz="600" b="0" dirty="0"/>
                      </a:br>
                      <a:r>
                        <a:rPr lang="en-US" sz="600" b="0" dirty="0"/>
                        <a:t>parameters</a:t>
                      </a:r>
                    </a:p>
                  </a:txBody>
                  <a:tcPr marL="57150" marR="57150" marT="34290" marB="3429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C374A"/>
                    </a:solidFill>
                  </a:tcPr>
                </a:tc>
                <a:tc>
                  <a:txBody>
                    <a:bodyPr/>
                    <a:lstStyle/>
                    <a:p>
                      <a:pPr marL="0" marR="0" lvl="0" indent="0" algn="ctr" defTabSz="731520" rtl="0" eaLnBrk="1" fontAlgn="auto" latinLnBrk="0" hangingPunct="1">
                        <a:lnSpc>
                          <a:spcPct val="100000"/>
                        </a:lnSpc>
                        <a:spcBef>
                          <a:spcPts val="0"/>
                        </a:spcBef>
                        <a:spcAft>
                          <a:spcPts val="0"/>
                        </a:spcAft>
                        <a:buClrTx/>
                        <a:buSzTx/>
                        <a:buFontTx/>
                        <a:buNone/>
                        <a:tabLst/>
                        <a:defRPr/>
                      </a:pPr>
                      <a:r>
                        <a:rPr lang="en-US" sz="500" b="1" kern="1200" dirty="0">
                          <a:solidFill>
                            <a:schemeClr val="accent1"/>
                          </a:solidFill>
                          <a:latin typeface="+mn-lt"/>
                          <a:ea typeface="+mn-ea"/>
                          <a:cs typeface="+mn-cs"/>
                        </a:rPr>
                        <a:t>NEW</a:t>
                      </a:r>
                      <a:br>
                        <a:rPr lang="en-US" sz="600" b="0" dirty="0"/>
                      </a:br>
                      <a:r>
                        <a:rPr lang="en-US" sz="600" b="0" dirty="0"/>
                        <a:t>Debug &amp; profile</a:t>
                      </a:r>
                    </a:p>
                  </a:txBody>
                  <a:tcPr marL="57150" marR="57150" marT="34290" marB="3429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C374A"/>
                    </a:solidFill>
                  </a:tcPr>
                </a:tc>
                <a:tc>
                  <a:txBody>
                    <a:bodyPr/>
                    <a:lstStyle/>
                    <a:p>
                      <a:pPr algn="ctr"/>
                      <a:r>
                        <a:rPr lang="en-US" sz="600" b="0" dirty="0"/>
                        <a:t>Deploy in production</a:t>
                      </a:r>
                    </a:p>
                  </a:txBody>
                  <a:tcPr marL="57150" marR="57150" marT="34290" marB="3429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C374A"/>
                    </a:solidFill>
                  </a:tcPr>
                </a:tc>
                <a:tc>
                  <a:txBody>
                    <a:bodyPr/>
                    <a:lstStyle/>
                    <a:p>
                      <a:pPr algn="ctr"/>
                      <a:r>
                        <a:rPr lang="en-US" sz="600" b="0" dirty="0"/>
                        <a:t>Manage </a:t>
                      </a:r>
                      <a:br>
                        <a:rPr lang="en-US" sz="600" b="0" dirty="0"/>
                      </a:br>
                      <a:r>
                        <a:rPr lang="en-US" sz="600" b="0" dirty="0"/>
                        <a:t>&amp; monitor</a:t>
                      </a:r>
                    </a:p>
                  </a:txBody>
                  <a:tcPr marL="57150" marR="57150" marT="34290" marB="3429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C374A"/>
                    </a:solidFill>
                  </a:tcPr>
                </a:tc>
                <a:tc>
                  <a:txBody>
                    <a:bodyPr/>
                    <a:lstStyle/>
                    <a:p>
                      <a:pPr marL="0" marR="0" lvl="0" indent="0" algn="ctr" defTabSz="731520" rtl="0" eaLnBrk="1" fontAlgn="auto" latinLnBrk="0" hangingPunct="1">
                        <a:lnSpc>
                          <a:spcPct val="100000"/>
                        </a:lnSpc>
                        <a:spcBef>
                          <a:spcPts val="0"/>
                        </a:spcBef>
                        <a:spcAft>
                          <a:spcPts val="0"/>
                        </a:spcAft>
                        <a:buClrTx/>
                        <a:buSzTx/>
                        <a:buFontTx/>
                        <a:buNone/>
                        <a:tabLst/>
                        <a:defRPr/>
                      </a:pPr>
                      <a:r>
                        <a:rPr lang="en-US" sz="500" b="1" kern="1200" dirty="0">
                          <a:solidFill>
                            <a:schemeClr val="accent1"/>
                          </a:solidFill>
                          <a:latin typeface="+mn-lt"/>
                          <a:ea typeface="+mn-ea"/>
                          <a:cs typeface="+mn-cs"/>
                        </a:rPr>
                        <a:t>NEW</a:t>
                      </a:r>
                      <a:endParaRPr lang="en-US" sz="600" b="0" dirty="0"/>
                    </a:p>
                    <a:p>
                      <a:pPr algn="ctr"/>
                      <a:r>
                        <a:rPr lang="en-US" sz="600" b="0" dirty="0"/>
                        <a:t>CI/CD</a:t>
                      </a:r>
                    </a:p>
                  </a:txBody>
                  <a:tcPr marL="57150" marR="57150" marT="34290" marB="3429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C374A"/>
                    </a:solidFill>
                  </a:tcPr>
                </a:tc>
                <a:tc>
                  <a:txBody>
                    <a:bodyPr/>
                    <a:lstStyle/>
                    <a:p>
                      <a:pPr algn="ctr"/>
                      <a:r>
                        <a:rPr lang="en-US" sz="600" b="0" dirty="0"/>
                        <a:t>Human review</a:t>
                      </a:r>
                    </a:p>
                  </a:txBody>
                  <a:tcPr marL="57150" marR="57150" marT="34290" marB="3429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C374A"/>
                    </a:solidFill>
                  </a:tcPr>
                </a:tc>
                <a:extLst>
                  <a:ext uri="{0D108BD9-81ED-4DB2-BD59-A6C34878D82A}">
                    <a16:rowId xmlns:a16="http://schemas.microsoft.com/office/drawing/2014/main" val="4156750517"/>
                  </a:ext>
                </a:extLst>
              </a:tr>
            </a:tbl>
          </a:graphicData>
        </a:graphic>
      </p:graphicFrame>
      <p:sp>
        <p:nvSpPr>
          <p:cNvPr id="329" name="Rectangle 328">
            <a:extLst>
              <a:ext uri="{FF2B5EF4-FFF2-40B4-BE49-F238E27FC236}">
                <a16:creationId xmlns:a16="http://schemas.microsoft.com/office/drawing/2014/main" id="{505D9F68-BABD-4545-994F-D61EE93EC172}"/>
              </a:ext>
            </a:extLst>
          </p:cNvPr>
          <p:cNvSpPr/>
          <p:nvPr/>
        </p:nvSpPr>
        <p:spPr>
          <a:xfrm>
            <a:off x="992188" y="2847622"/>
            <a:ext cx="7587734" cy="635969"/>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lIns="137160" tIns="109728" rIns="137160" bIns="109728" rtlCol="0" anchor="ctr"/>
          <a:lstStyle/>
          <a:p>
            <a:pPr algn="ctr">
              <a:defRPr/>
            </a:pPr>
            <a:endParaRPr lang="en-US" sz="2160" dirty="0" err="1">
              <a:solidFill>
                <a:srgbClr val="FFFFFF"/>
              </a:solidFill>
              <a:latin typeface="Amazon Ember"/>
            </a:endParaRPr>
          </a:p>
        </p:txBody>
      </p:sp>
      <p:cxnSp>
        <p:nvCxnSpPr>
          <p:cNvPr id="330" name="Straight Connector 329">
            <a:extLst>
              <a:ext uri="{FF2B5EF4-FFF2-40B4-BE49-F238E27FC236}">
                <a16:creationId xmlns:a16="http://schemas.microsoft.com/office/drawing/2014/main" id="{6DF1551D-D8B0-4546-BAE7-25F95ADFB7AF}"/>
              </a:ext>
            </a:extLst>
          </p:cNvPr>
          <p:cNvCxnSpPr>
            <a:cxnSpLocks/>
          </p:cNvCxnSpPr>
          <p:nvPr/>
        </p:nvCxnSpPr>
        <p:spPr>
          <a:xfrm>
            <a:off x="1366592" y="3630325"/>
            <a:ext cx="6953249" cy="0"/>
          </a:xfrm>
          <a:prstGeom prst="line">
            <a:avLst/>
          </a:prstGeom>
          <a:ln w="12700">
            <a:gradFill flip="none" rotWithShape="1">
              <a:gsLst>
                <a:gs pos="0">
                  <a:schemeClr val="accent1"/>
                </a:gs>
                <a:gs pos="100000">
                  <a:schemeClr val="accent6"/>
                </a:gs>
              </a:gsLst>
              <a:lin ang="10800000" scaled="1"/>
              <a:tileRect/>
            </a:gradFill>
            <a:headEnd type="none"/>
            <a:tailEnd type="none"/>
          </a:ln>
        </p:spPr>
        <p:style>
          <a:lnRef idx="1">
            <a:schemeClr val="accent1"/>
          </a:lnRef>
          <a:fillRef idx="0">
            <a:schemeClr val="accent1"/>
          </a:fillRef>
          <a:effectRef idx="0">
            <a:schemeClr val="accent1"/>
          </a:effectRef>
          <a:fontRef idx="minor">
            <a:schemeClr val="tx1"/>
          </a:fontRef>
        </p:style>
      </p:cxnSp>
      <p:sp>
        <p:nvSpPr>
          <p:cNvPr id="331" name="Label…">
            <a:extLst>
              <a:ext uri="{FF2B5EF4-FFF2-40B4-BE49-F238E27FC236}">
                <a16:creationId xmlns:a16="http://schemas.microsoft.com/office/drawing/2014/main" id="{4633C859-B514-A649-A477-4213FADC1758}"/>
              </a:ext>
            </a:extLst>
          </p:cNvPr>
          <p:cNvSpPr txBox="1"/>
          <p:nvPr/>
        </p:nvSpPr>
        <p:spPr>
          <a:xfrm>
            <a:off x="3727112" y="3578529"/>
            <a:ext cx="2227848" cy="121182"/>
          </a:xfrm>
          <a:prstGeom prst="rect">
            <a:avLst/>
          </a:prstGeom>
          <a:solidFill>
            <a:srgbClr val="2E3748"/>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8570" tIns="8570" rIns="8570" bIns="8570">
            <a:spAutoFit/>
          </a:bodyPr>
          <a:lstStyle>
            <a:defPPr>
              <a:defRPr lang="en-US"/>
            </a:defPPr>
            <a:lvl1pPr algn="ctr" defTabSz="609585">
              <a:spcBef>
                <a:spcPts val="593"/>
              </a:spcBef>
              <a:defRPr sz="1050" b="1" spc="0">
                <a:latin typeface="+mj-lt"/>
              </a:defRPr>
            </a:lvl1pPr>
          </a:lstStyle>
          <a:p>
            <a:pPr>
              <a:defRPr/>
            </a:pPr>
            <a:r>
              <a:rPr lang="en-US" sz="625" b="0" dirty="0">
                <a:solidFill>
                  <a:srgbClr val="FF9900"/>
                </a:solidFill>
                <a:latin typeface="+mn-lt"/>
              </a:rPr>
              <a:t>NEW:</a:t>
            </a:r>
            <a:r>
              <a:rPr lang="en-US" sz="675" b="0" dirty="0">
                <a:solidFill>
                  <a:srgbClr val="FF9900"/>
                </a:solidFill>
                <a:latin typeface="Amazon Ember"/>
              </a:rPr>
              <a:t> </a:t>
            </a:r>
            <a:r>
              <a:rPr lang="en-US" sz="625" b="0" dirty="0">
                <a:solidFill>
                  <a:prstClr val="white"/>
                </a:solidFill>
                <a:latin typeface="+mn-lt"/>
              </a:rPr>
              <a:t>Model management for edge devices</a:t>
            </a:r>
            <a:endParaRPr lang="en-US" sz="688" b="0" dirty="0">
              <a:solidFill>
                <a:prstClr val="white"/>
              </a:solidFill>
              <a:latin typeface="+mn-lt"/>
            </a:endParaRPr>
          </a:p>
        </p:txBody>
      </p:sp>
      <p:sp>
        <p:nvSpPr>
          <p:cNvPr id="332" name="SAGEMAKER STUDIO IDE">
            <a:extLst>
              <a:ext uri="{FF2B5EF4-FFF2-40B4-BE49-F238E27FC236}">
                <a16:creationId xmlns:a16="http://schemas.microsoft.com/office/drawing/2014/main" id="{FF6A8821-2D04-9E4A-9B5C-08711108304F}"/>
              </a:ext>
            </a:extLst>
          </p:cNvPr>
          <p:cNvSpPr txBox="1"/>
          <p:nvPr/>
        </p:nvSpPr>
        <p:spPr>
          <a:xfrm>
            <a:off x="4008134" y="3417230"/>
            <a:ext cx="1637345" cy="113488"/>
          </a:xfrm>
          <a:prstGeom prst="rect">
            <a:avLst/>
          </a:prstGeom>
          <a:solidFill>
            <a:srgbClr val="2C374A"/>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8570" tIns="8570" rIns="8570" bIns="8570">
            <a:spAutoFit/>
          </a:bodyPr>
          <a:lstStyle>
            <a:lvl1pPr algn="ctr" defTabSz="2167676">
              <a:defRPr sz="4400" spc="1275">
                <a:solidFill>
                  <a:srgbClr val="FFFFFF"/>
                </a:solidFill>
                <a:latin typeface="Amazon Ember"/>
                <a:ea typeface="Amazon Ember"/>
                <a:cs typeface="Amazon Ember"/>
                <a:sym typeface="Amazon Ember"/>
              </a:defRPr>
            </a:lvl1pPr>
          </a:lstStyle>
          <a:p>
            <a:pPr defTabSz="457189">
              <a:spcBef>
                <a:spcPts val="445"/>
              </a:spcBef>
              <a:defRPr sz="5400">
                <a:solidFill>
                  <a:srgbClr val="FFFFFF"/>
                </a:solidFill>
                <a:latin typeface="Amazon Ember Thin"/>
                <a:ea typeface="Amazon Ember Thin"/>
                <a:cs typeface="Amazon Ember Thin"/>
                <a:sym typeface="Amazon Ember Thin"/>
              </a:defRPr>
            </a:pPr>
            <a:r>
              <a:rPr lang="en-US" sz="625" spc="0" dirty="0">
                <a:solidFill>
                  <a:srgbClr val="F19C39"/>
                </a:solidFill>
                <a:latin typeface="+mn-lt"/>
                <a:sym typeface="Amazon Ember Thin"/>
              </a:rPr>
              <a:t>NEW:</a:t>
            </a:r>
            <a:r>
              <a:rPr lang="en-US" sz="625" spc="0" dirty="0">
                <a:latin typeface="+mn-lt"/>
                <a:sym typeface="Amazon Ember Thin"/>
              </a:rPr>
              <a:t> SageMaker JumpStart</a:t>
            </a:r>
          </a:p>
        </p:txBody>
      </p:sp>
      <p:cxnSp>
        <p:nvCxnSpPr>
          <p:cNvPr id="333" name="Straight Connector 332">
            <a:extLst>
              <a:ext uri="{FF2B5EF4-FFF2-40B4-BE49-F238E27FC236}">
                <a16:creationId xmlns:a16="http://schemas.microsoft.com/office/drawing/2014/main" id="{FFD079FF-F215-DD4B-B47E-A4AB2FCA9B82}"/>
              </a:ext>
            </a:extLst>
          </p:cNvPr>
          <p:cNvCxnSpPr/>
          <p:nvPr/>
        </p:nvCxnSpPr>
        <p:spPr>
          <a:xfrm flipV="1">
            <a:off x="1366591" y="3549955"/>
            <a:ext cx="0" cy="80371"/>
          </a:xfrm>
          <a:prstGeom prst="line">
            <a:avLst/>
          </a:prstGeom>
          <a:ln w="12700">
            <a:solidFill>
              <a:srgbClr val="EC694C"/>
            </a:solidFill>
          </a:ln>
        </p:spPr>
        <p:style>
          <a:lnRef idx="2">
            <a:schemeClr val="accent1"/>
          </a:lnRef>
          <a:fillRef idx="0">
            <a:schemeClr val="accent1"/>
          </a:fillRef>
          <a:effectRef idx="1">
            <a:schemeClr val="accent1"/>
          </a:effectRef>
          <a:fontRef idx="minor">
            <a:schemeClr val="tx1"/>
          </a:fontRef>
        </p:style>
      </p:cxnSp>
      <p:cxnSp>
        <p:nvCxnSpPr>
          <p:cNvPr id="334" name="Straight Connector 333">
            <a:extLst>
              <a:ext uri="{FF2B5EF4-FFF2-40B4-BE49-F238E27FC236}">
                <a16:creationId xmlns:a16="http://schemas.microsoft.com/office/drawing/2014/main" id="{21D9D78C-783B-F344-B2D1-4A845629A3A8}"/>
              </a:ext>
            </a:extLst>
          </p:cNvPr>
          <p:cNvCxnSpPr>
            <a:cxnSpLocks/>
          </p:cNvCxnSpPr>
          <p:nvPr/>
        </p:nvCxnSpPr>
        <p:spPr>
          <a:xfrm flipV="1">
            <a:off x="8319840" y="3557280"/>
            <a:ext cx="0" cy="80371"/>
          </a:xfrm>
          <a:prstGeom prst="line">
            <a:avLst/>
          </a:prstGeom>
          <a:ln w="12700"/>
        </p:spPr>
        <p:style>
          <a:lnRef idx="2">
            <a:schemeClr val="accent1"/>
          </a:lnRef>
          <a:fillRef idx="0">
            <a:schemeClr val="accent1"/>
          </a:fillRef>
          <a:effectRef idx="1">
            <a:schemeClr val="accent1"/>
          </a:effectRef>
          <a:fontRef idx="minor">
            <a:schemeClr val="tx1"/>
          </a:fontRef>
        </p:style>
      </p:cxnSp>
      <p:sp>
        <p:nvSpPr>
          <p:cNvPr id="335" name="SAGEMAKER STUDIO IDE">
            <a:extLst>
              <a:ext uri="{FF2B5EF4-FFF2-40B4-BE49-F238E27FC236}">
                <a16:creationId xmlns:a16="http://schemas.microsoft.com/office/drawing/2014/main" id="{7F43A36E-33F0-F648-AC7F-3DDC43A8F89F}"/>
              </a:ext>
            </a:extLst>
          </p:cNvPr>
          <p:cNvSpPr txBox="1"/>
          <p:nvPr/>
        </p:nvSpPr>
        <p:spPr>
          <a:xfrm>
            <a:off x="4091164" y="2784607"/>
            <a:ext cx="1458879" cy="138559"/>
          </a:xfrm>
          <a:prstGeom prst="rect">
            <a:avLst/>
          </a:prstGeom>
          <a:solidFill>
            <a:srgbClr val="2C374A"/>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8570" tIns="8570" rIns="8570" bIns="8570">
            <a:spAutoFit/>
          </a:bodyPr>
          <a:lstStyle>
            <a:lvl1pPr algn="ctr" defTabSz="2167676">
              <a:defRPr sz="4400" spc="1275">
                <a:solidFill>
                  <a:srgbClr val="FFFFFF"/>
                </a:solidFill>
                <a:latin typeface="Amazon Ember"/>
                <a:ea typeface="Amazon Ember"/>
                <a:cs typeface="Amazon Ember"/>
                <a:sym typeface="Amazon Ember"/>
              </a:defRPr>
            </a:lvl1pPr>
          </a:lstStyle>
          <a:p>
            <a:pPr defTabSz="457189">
              <a:spcBef>
                <a:spcPts val="445"/>
              </a:spcBef>
              <a:defRPr sz="5400">
                <a:solidFill>
                  <a:srgbClr val="FFFFFF"/>
                </a:solidFill>
                <a:latin typeface="Amazon Ember Thin"/>
                <a:ea typeface="Amazon Ember Thin"/>
                <a:cs typeface="Amazon Ember Thin"/>
                <a:sym typeface="Amazon Ember Thin"/>
              </a:defRPr>
            </a:pPr>
            <a:r>
              <a:rPr lang="en-US" sz="788" b="1" spc="0" dirty="0">
                <a:latin typeface="+mn-lt"/>
                <a:sym typeface="Amazon Ember Thin"/>
              </a:rPr>
              <a:t>SAGEMAKER STUDIO IDE</a:t>
            </a:r>
          </a:p>
        </p:txBody>
      </p:sp>
      <p:sp>
        <p:nvSpPr>
          <p:cNvPr id="266" name="Rectangle 265">
            <a:extLst>
              <a:ext uri="{FF2B5EF4-FFF2-40B4-BE49-F238E27FC236}">
                <a16:creationId xmlns:a16="http://schemas.microsoft.com/office/drawing/2014/main" id="{A0CAD47E-722F-4FE3-859F-36A8C11DBF37}"/>
              </a:ext>
            </a:extLst>
          </p:cNvPr>
          <p:cNvSpPr/>
          <p:nvPr/>
        </p:nvSpPr>
        <p:spPr>
          <a:xfrm>
            <a:off x="-5300" y="2563319"/>
            <a:ext cx="9143999" cy="2100122"/>
          </a:xfrm>
          <a:prstGeom prst="rect">
            <a:avLst/>
          </a:prstGeom>
          <a:solidFill>
            <a:schemeClr val="bg2">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Tree>
    <p:extLst>
      <p:ext uri="{BB962C8B-B14F-4D97-AF65-F5344CB8AC3E}">
        <p14:creationId xmlns:p14="http://schemas.microsoft.com/office/powerpoint/2010/main" val="2322117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6"/>
                                        </p:tgtEl>
                                        <p:attrNameLst>
                                          <p:attrName>style.visibility</p:attrName>
                                        </p:attrNameLst>
                                      </p:cBhvr>
                                      <p:to>
                                        <p:strVal val="visible"/>
                                      </p:to>
                                    </p:set>
                                    <p:animEffect transition="in" filter="fade">
                                      <p:cBhvr>
                                        <p:cTn id="7" dur="500"/>
                                        <p:tgtEl>
                                          <p:spTgt spid="2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2CA5178-36B6-4785-8B9A-496343684A6E}"/>
              </a:ext>
            </a:extLst>
          </p:cNvPr>
          <p:cNvSpPr>
            <a:spLocks noGrp="1"/>
          </p:cNvSpPr>
          <p:nvPr>
            <p:ph type="title"/>
          </p:nvPr>
        </p:nvSpPr>
        <p:spPr>
          <a:xfrm>
            <a:off x="277345" y="196510"/>
            <a:ext cx="8229600" cy="686436"/>
          </a:xfrm>
        </p:spPr>
        <p:txBody>
          <a:bodyPr/>
          <a:lstStyle/>
          <a:p>
            <a:r>
              <a:rPr lang="en-US" b="1" dirty="0"/>
              <a:t>Industrial AI</a:t>
            </a:r>
            <a:br>
              <a:rPr lang="en-US" b="1" dirty="0"/>
            </a:br>
            <a:endParaRPr lang="en-US" sz="2000" b="1" dirty="0">
              <a:solidFill>
                <a:schemeClr val="accent1"/>
              </a:solidFill>
            </a:endParaRPr>
          </a:p>
        </p:txBody>
      </p:sp>
      <p:pic>
        <p:nvPicPr>
          <p:cNvPr id="5" name="Picture 4">
            <a:extLst>
              <a:ext uri="{FF2B5EF4-FFF2-40B4-BE49-F238E27FC236}">
                <a16:creationId xmlns:a16="http://schemas.microsoft.com/office/drawing/2014/main" id="{8B849374-2DA5-4E43-916A-EB8E73A3DAE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43221" y="2003247"/>
            <a:ext cx="2631785" cy="890944"/>
          </a:xfrm>
          <a:prstGeom prst="rect">
            <a:avLst/>
          </a:prstGeom>
        </p:spPr>
      </p:pic>
      <p:sp>
        <p:nvSpPr>
          <p:cNvPr id="6" name="Rectangle 5">
            <a:extLst>
              <a:ext uri="{FF2B5EF4-FFF2-40B4-BE49-F238E27FC236}">
                <a16:creationId xmlns:a16="http://schemas.microsoft.com/office/drawing/2014/main" id="{7086D002-08FD-8F49-8E4F-56301DAFB71D}"/>
              </a:ext>
            </a:extLst>
          </p:cNvPr>
          <p:cNvSpPr/>
          <p:nvPr/>
        </p:nvSpPr>
        <p:spPr>
          <a:xfrm>
            <a:off x="243221" y="859702"/>
            <a:ext cx="7666147" cy="361637"/>
          </a:xfrm>
          <a:prstGeom prst="rect">
            <a:avLst/>
          </a:prstGeom>
        </p:spPr>
        <p:txBody>
          <a:bodyPr wrap="square">
            <a:spAutoFit/>
          </a:bodyPr>
          <a:lstStyle/>
          <a:p>
            <a:pPr defTabSz="685730" eaLnBrk="0" fontAlgn="base" hangingPunct="0">
              <a:spcBef>
                <a:spcPct val="0"/>
              </a:spcBef>
              <a:spcAft>
                <a:spcPct val="0"/>
              </a:spcAft>
              <a:defRPr/>
            </a:pPr>
            <a:r>
              <a:rPr lang="en-US" sz="1750" b="1" dirty="0">
                <a:solidFill>
                  <a:schemeClr val="accent1"/>
                </a:solidFill>
                <a:latin typeface="Amazon Ember Light"/>
              </a:rPr>
              <a:t>AI and ML services for asset-intensive industry use cases</a:t>
            </a:r>
            <a:endParaRPr lang="en-US" sz="1750" b="1" dirty="0">
              <a:solidFill>
                <a:schemeClr val="accent1"/>
              </a:solidFill>
              <a:latin typeface="Amazon Ember Light"/>
              <a:ea typeface="Amazon Ember Light" panose="020B0403020204020204" pitchFamily="34" charset="0"/>
              <a:cs typeface="Amazon Ember Light" panose="020B0403020204020204" pitchFamily="34" charset="0"/>
            </a:endParaRPr>
          </a:p>
        </p:txBody>
      </p:sp>
      <p:sp>
        <p:nvSpPr>
          <p:cNvPr id="7" name="TextBox 6">
            <a:extLst>
              <a:ext uri="{FF2B5EF4-FFF2-40B4-BE49-F238E27FC236}">
                <a16:creationId xmlns:a16="http://schemas.microsoft.com/office/drawing/2014/main" id="{046E9FDD-A007-0143-962C-963B9B71B54F}"/>
              </a:ext>
            </a:extLst>
          </p:cNvPr>
          <p:cNvSpPr txBox="1"/>
          <p:nvPr/>
        </p:nvSpPr>
        <p:spPr>
          <a:xfrm>
            <a:off x="3125633" y="1114351"/>
            <a:ext cx="5837021" cy="3559680"/>
          </a:xfrm>
          <a:prstGeom prst="rect">
            <a:avLst/>
          </a:prstGeom>
          <a:noFill/>
        </p:spPr>
        <p:txBody>
          <a:bodyPr wrap="square" lIns="114300" tIns="91440" rIns="114300" bIns="91440" rtlCol="0" anchor="ctr">
            <a:noAutofit/>
          </a:bodyPr>
          <a:lstStyle/>
          <a:p>
            <a:pPr defTabSz="685800" eaLnBrk="0" fontAlgn="base" hangingPunct="0">
              <a:lnSpc>
                <a:spcPct val="90000"/>
              </a:lnSpc>
              <a:spcBef>
                <a:spcPct val="0"/>
              </a:spcBef>
              <a:spcAft>
                <a:spcPct val="0"/>
              </a:spcAft>
              <a:defRPr/>
            </a:pPr>
            <a:r>
              <a:rPr lang="en-US" altLang="en-US" sz="1250" b="1"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AWS Panorama Appliance </a:t>
            </a:r>
          </a:p>
          <a:p>
            <a:pPr defTabSz="685800" eaLnBrk="0" fontAlgn="base" hangingPunct="0">
              <a:lnSpc>
                <a:spcPct val="90000"/>
              </a:lnSpc>
              <a:spcBef>
                <a:spcPct val="0"/>
              </a:spcBef>
              <a:spcAft>
                <a:spcPct val="0"/>
              </a:spcAft>
              <a:defRPr/>
            </a:pPr>
            <a:r>
              <a:rPr lang="en-US" altLang="en-US" sz="1250"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rPr>
              <a:t>hardware appliance to add computer vision to existing onsite cameras</a:t>
            </a:r>
          </a:p>
          <a:p>
            <a:pPr defTabSz="685800" eaLnBrk="0" fontAlgn="base" hangingPunct="0">
              <a:lnSpc>
                <a:spcPct val="90000"/>
              </a:lnSpc>
              <a:spcBef>
                <a:spcPct val="0"/>
              </a:spcBef>
              <a:spcAft>
                <a:spcPct val="0"/>
              </a:spcAft>
              <a:defRPr/>
            </a:pPr>
            <a:endParaRPr lang="en-US" altLang="en-US" sz="1250"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a:p>
            <a:pPr defTabSz="685800" eaLnBrk="0" fontAlgn="base" hangingPunct="0">
              <a:lnSpc>
                <a:spcPct val="90000"/>
              </a:lnSpc>
              <a:spcBef>
                <a:spcPct val="0"/>
              </a:spcBef>
              <a:spcAft>
                <a:spcPct val="0"/>
              </a:spcAft>
              <a:defRPr/>
            </a:pPr>
            <a:r>
              <a:rPr lang="en-US" altLang="en-US" sz="1250" b="1"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AWS Panorama Device SDK </a:t>
            </a:r>
          </a:p>
          <a:p>
            <a:pPr defTabSz="685800" eaLnBrk="0" fontAlgn="base" hangingPunct="0">
              <a:lnSpc>
                <a:spcPct val="90000"/>
              </a:lnSpc>
              <a:spcBef>
                <a:spcPct val="0"/>
              </a:spcBef>
              <a:spcAft>
                <a:spcPct val="0"/>
              </a:spcAft>
              <a:defRPr/>
            </a:pPr>
            <a:r>
              <a:rPr lang="en-US" altLang="en-US" sz="1250"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rPr>
              <a:t>build new cameras and devices that run computer vision applications at the edge</a:t>
            </a:r>
          </a:p>
          <a:p>
            <a:pPr defTabSz="685800" eaLnBrk="0" fontAlgn="base" hangingPunct="0">
              <a:lnSpc>
                <a:spcPct val="90000"/>
              </a:lnSpc>
              <a:spcBef>
                <a:spcPct val="0"/>
              </a:spcBef>
              <a:spcAft>
                <a:spcPct val="0"/>
              </a:spcAft>
              <a:defRPr/>
            </a:pPr>
            <a:endParaRPr lang="en-US" altLang="en-US" sz="1250"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a:p>
            <a:pPr defTabSz="685800" eaLnBrk="0" fontAlgn="base" hangingPunct="0">
              <a:lnSpc>
                <a:spcPct val="90000"/>
              </a:lnSpc>
              <a:spcBef>
                <a:spcPct val="0"/>
              </a:spcBef>
              <a:spcAft>
                <a:spcPct val="0"/>
              </a:spcAft>
              <a:defRPr/>
            </a:pPr>
            <a:r>
              <a:rPr lang="en-US" altLang="en-US" sz="1250" b="1"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Amazon </a:t>
            </a:r>
            <a:r>
              <a:rPr lang="en-US" altLang="en-US" sz="1250" b="1" dirty="0" err="1">
                <a:solidFill>
                  <a:srgbClr val="FFFFFF"/>
                </a:solidFill>
                <a:latin typeface="Amazon Ember" panose="020B0603020204020204" pitchFamily="34" charset="0"/>
                <a:ea typeface="Amazon Ember" panose="020B0603020204020204" pitchFamily="34" charset="0"/>
                <a:cs typeface="Amazon Ember" panose="020B0603020204020204" pitchFamily="34" charset="0"/>
              </a:rPr>
              <a:t>Monitron</a:t>
            </a:r>
            <a:r>
              <a:rPr lang="en-US" altLang="en-US" sz="1250" b="1"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 </a:t>
            </a:r>
          </a:p>
          <a:p>
            <a:pPr defTabSz="685800" eaLnBrk="0" fontAlgn="base" hangingPunct="0">
              <a:lnSpc>
                <a:spcPct val="90000"/>
              </a:lnSpc>
              <a:spcBef>
                <a:spcPct val="0"/>
              </a:spcBef>
              <a:spcAft>
                <a:spcPct val="0"/>
              </a:spcAft>
              <a:defRPr/>
            </a:pPr>
            <a:r>
              <a:rPr lang="en-US" sz="1250"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rPr>
              <a:t>end-to-end system for equipment monitoring to detect abnormal machine behavior and </a:t>
            </a:r>
            <a:r>
              <a:rPr lang="en-US" altLang="en-US" sz="1250"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rPr>
              <a:t>enable predictive maintenance</a:t>
            </a:r>
          </a:p>
          <a:p>
            <a:pPr defTabSz="685800" eaLnBrk="0" fontAlgn="base" hangingPunct="0">
              <a:lnSpc>
                <a:spcPct val="90000"/>
              </a:lnSpc>
              <a:spcBef>
                <a:spcPct val="0"/>
              </a:spcBef>
              <a:spcAft>
                <a:spcPct val="0"/>
              </a:spcAft>
              <a:defRPr/>
            </a:pPr>
            <a:endParaRPr lang="en-US" altLang="en-US" sz="1250"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a:p>
            <a:pPr defTabSz="685800" eaLnBrk="0" fontAlgn="base" hangingPunct="0">
              <a:lnSpc>
                <a:spcPct val="90000"/>
              </a:lnSpc>
              <a:spcBef>
                <a:spcPct val="0"/>
              </a:spcBef>
              <a:spcAft>
                <a:spcPct val="0"/>
              </a:spcAft>
              <a:defRPr/>
            </a:pPr>
            <a:r>
              <a:rPr lang="en-US" altLang="en-US" sz="1250" b="1"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Amazon Lookout for Equipment </a:t>
            </a:r>
          </a:p>
          <a:p>
            <a:pPr defTabSz="685800" eaLnBrk="0" fontAlgn="base" hangingPunct="0">
              <a:lnSpc>
                <a:spcPct val="90000"/>
              </a:lnSpc>
              <a:spcBef>
                <a:spcPct val="0"/>
              </a:spcBef>
              <a:spcAft>
                <a:spcPct val="0"/>
              </a:spcAft>
              <a:defRPr/>
            </a:pPr>
            <a:r>
              <a:rPr lang="en-US" altLang="en-US" sz="1250"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rPr>
              <a:t>detect abnormal machine behavior using existing </a:t>
            </a:r>
            <a:r>
              <a:rPr lang="en-US" sz="1250"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rPr>
              <a:t>industrial sensor data</a:t>
            </a:r>
          </a:p>
          <a:p>
            <a:pPr defTabSz="685800" eaLnBrk="0" fontAlgn="base" hangingPunct="0">
              <a:lnSpc>
                <a:spcPct val="90000"/>
              </a:lnSpc>
              <a:spcBef>
                <a:spcPct val="0"/>
              </a:spcBef>
              <a:spcAft>
                <a:spcPct val="0"/>
              </a:spcAft>
              <a:defRPr/>
            </a:pPr>
            <a:endParaRPr lang="en-US" altLang="en-US" sz="1250"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a:p>
            <a:pPr defTabSz="685800" eaLnBrk="0" fontAlgn="base" hangingPunct="0">
              <a:lnSpc>
                <a:spcPct val="90000"/>
              </a:lnSpc>
              <a:spcBef>
                <a:spcPct val="0"/>
              </a:spcBef>
              <a:spcAft>
                <a:spcPct val="0"/>
              </a:spcAft>
              <a:defRPr/>
            </a:pPr>
            <a:r>
              <a:rPr lang="en-US" altLang="en-US" sz="1250" b="1"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Amazon Lookout for Vision </a:t>
            </a:r>
          </a:p>
          <a:p>
            <a:pPr defTabSz="685800" eaLnBrk="0" fontAlgn="base" hangingPunct="0">
              <a:lnSpc>
                <a:spcPct val="90000"/>
              </a:lnSpc>
              <a:spcBef>
                <a:spcPct val="0"/>
              </a:spcBef>
              <a:spcAft>
                <a:spcPct val="0"/>
              </a:spcAft>
              <a:defRPr/>
            </a:pPr>
            <a:r>
              <a:rPr lang="en-US" altLang="en-US" sz="1250"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rPr>
              <a:t>spot defects and anomalies in manufacturing using computer vision</a:t>
            </a:r>
          </a:p>
        </p:txBody>
      </p:sp>
      <p:cxnSp>
        <p:nvCxnSpPr>
          <p:cNvPr id="8" name="Straight Connector 7">
            <a:extLst>
              <a:ext uri="{FF2B5EF4-FFF2-40B4-BE49-F238E27FC236}">
                <a16:creationId xmlns:a16="http://schemas.microsoft.com/office/drawing/2014/main" id="{B070F4BF-40D0-7B42-8F40-37D4027BB603}"/>
              </a:ext>
            </a:extLst>
          </p:cNvPr>
          <p:cNvCxnSpPr/>
          <p:nvPr/>
        </p:nvCxnSpPr>
        <p:spPr>
          <a:xfrm flipH="1" flipV="1">
            <a:off x="3026035" y="1436914"/>
            <a:ext cx="13885" cy="2728217"/>
          </a:xfrm>
          <a:prstGeom prst="line">
            <a:avLst/>
          </a:prstGeom>
          <a:ln w="285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15989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7A25E97-FE52-4CC0-829D-AAAA8BA05C28}"/>
              </a:ext>
            </a:extLst>
          </p:cNvPr>
          <p:cNvSpPr>
            <a:spLocks noGrp="1"/>
          </p:cNvSpPr>
          <p:nvPr>
            <p:ph type="body" sz="quarter" idx="13"/>
          </p:nvPr>
        </p:nvSpPr>
        <p:spPr/>
        <p:txBody>
          <a:bodyPr/>
          <a:lstStyle/>
          <a:p>
            <a:r>
              <a:rPr lang="en-US" dirty="0"/>
              <a:t>Bringing ML into your digital transformation requires a new “stack” that makes it easier to put ML to work </a:t>
            </a:r>
          </a:p>
          <a:p>
            <a:endParaRPr lang="en-US" dirty="0"/>
          </a:p>
        </p:txBody>
      </p:sp>
      <p:sp>
        <p:nvSpPr>
          <p:cNvPr id="2" name="Text Placeholder 1">
            <a:extLst>
              <a:ext uri="{FF2B5EF4-FFF2-40B4-BE49-F238E27FC236}">
                <a16:creationId xmlns:a16="http://schemas.microsoft.com/office/drawing/2014/main" id="{72F6F270-F09A-4CB5-8D68-08D79952E660}"/>
              </a:ext>
            </a:extLst>
          </p:cNvPr>
          <p:cNvSpPr>
            <a:spLocks noGrp="1"/>
          </p:cNvSpPr>
          <p:nvPr>
            <p:ph type="body" sz="quarter" idx="12"/>
          </p:nvPr>
        </p:nvSpPr>
        <p:spPr/>
        <p:txBody>
          <a:bodyPr/>
          <a:lstStyle/>
          <a:p>
            <a:r>
              <a:rPr lang="en-US" dirty="0"/>
              <a:t>Technology</a:t>
            </a:r>
          </a:p>
        </p:txBody>
      </p:sp>
    </p:spTree>
    <p:extLst>
      <p:ext uri="{BB962C8B-B14F-4D97-AF65-F5344CB8AC3E}">
        <p14:creationId xmlns:p14="http://schemas.microsoft.com/office/powerpoint/2010/main" val="371986111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grpId="1" nodeType="withEffect">
                                  <p:stCondLst>
                                    <p:cond delay="0"/>
                                  </p:stCondLst>
                                  <p:childTnLst>
                                    <p:animMotion origin="layout" path="M -0.02448 4.19753E-6 L 2.77778E-6 4.19753E-6 " pathEditMode="relative" rAng="0" ptsTypes="AA">
                                      <p:cBhvr>
                                        <p:cTn id="9" dur="600" fill="hold"/>
                                        <p:tgtEl>
                                          <p:spTgt spid="2"/>
                                        </p:tgtEl>
                                        <p:attrNameLst>
                                          <p:attrName>ppt_x</p:attrName>
                                          <p:attrName>ppt_y</p:attrName>
                                        </p:attrNameLst>
                                      </p:cBhvr>
                                      <p:rCtr x="1215" y="0"/>
                                    </p:animMotion>
                                  </p:childTnLst>
                                </p:cTn>
                              </p:par>
                              <p:par>
                                <p:cTn id="10" presetID="10"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42" presetClass="path" presetSubtype="0" decel="100000" fill="hold" grpId="1" nodeType="withEffect">
                                  <p:stCondLst>
                                    <p:cond delay="0"/>
                                  </p:stCondLst>
                                  <p:childTnLst>
                                    <p:animMotion origin="layout" path="M 4.4192E-6 -0.04494 L 4.4192E-6 -6.58193E-7 " pathEditMode="relative" rAng="0" ptsTypes="AA">
                                      <p:cBhvr>
                                        <p:cTn id="14" dur="600" fill="hold"/>
                                        <p:tgtEl>
                                          <p:spTgt spid="3"/>
                                        </p:tgtEl>
                                        <p:attrNameLst>
                                          <p:attrName>ppt_x</p:attrName>
                                          <p:attrName>ppt_y</p:attrName>
                                        </p:attrNameLst>
                                      </p:cBhvr>
                                      <p:rCtr x="0" y="224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2" grpId="0"/>
      <p:bldP spid="2" grpId="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p:cNvSpPr>
            <a:spLocks noGrp="1"/>
          </p:cNvSpPr>
          <p:nvPr>
            <p:ph type="body" sz="quarter" idx="12"/>
          </p:nvPr>
        </p:nvSpPr>
        <p:spPr>
          <a:xfrm>
            <a:off x="4426676" y="938214"/>
            <a:ext cx="4249737" cy="346309"/>
          </a:xfrm>
        </p:spPr>
        <p:txBody>
          <a:bodyPr/>
          <a:lstStyle/>
          <a:p>
            <a:r>
              <a:rPr lang="en-US" sz="1000" dirty="0"/>
              <a:t>Quickly and easily import medical records including clinical notes, lab reports, and more</a:t>
            </a:r>
          </a:p>
        </p:txBody>
      </p:sp>
      <p:sp>
        <p:nvSpPr>
          <p:cNvPr id="8" name="Title 7"/>
          <p:cNvSpPr>
            <a:spLocks noGrp="1"/>
          </p:cNvSpPr>
          <p:nvPr>
            <p:ph type="title"/>
          </p:nvPr>
        </p:nvSpPr>
        <p:spPr/>
        <p:txBody>
          <a:bodyPr/>
          <a:lstStyle/>
          <a:p>
            <a:r>
              <a:rPr lang="en-US" dirty="0"/>
              <a:t>Amazon </a:t>
            </a:r>
            <a:r>
              <a:rPr lang="en-US" dirty="0" err="1"/>
              <a:t>HealthLake</a:t>
            </a:r>
            <a:endParaRPr lang="en-US" dirty="0"/>
          </a:p>
        </p:txBody>
      </p:sp>
      <p:sp>
        <p:nvSpPr>
          <p:cNvPr id="9" name="Text Placeholder 8"/>
          <p:cNvSpPr>
            <a:spLocks noGrp="1"/>
          </p:cNvSpPr>
          <p:nvPr>
            <p:ph type="body" sz="quarter" idx="10"/>
          </p:nvPr>
        </p:nvSpPr>
        <p:spPr/>
        <p:txBody>
          <a:bodyPr/>
          <a:lstStyle/>
          <a:p>
            <a:r>
              <a:rPr lang="en-US" sz="1600" dirty="0"/>
              <a:t>A HIPAA-eligible service that enables healthcare providers, health insurance companies, and pharmaceutical companies to store, transform, query, and analyze health data in the AWS Cloud at petabyte scale</a:t>
            </a:r>
          </a:p>
          <a:p>
            <a:endParaRPr lang="en-US" sz="1600" dirty="0"/>
          </a:p>
        </p:txBody>
      </p:sp>
      <p:sp>
        <p:nvSpPr>
          <p:cNvPr id="10" name="Text Placeholder 9"/>
          <p:cNvSpPr>
            <a:spLocks noGrp="1"/>
          </p:cNvSpPr>
          <p:nvPr>
            <p:ph type="body" sz="quarter" idx="11"/>
          </p:nvPr>
        </p:nvSpPr>
        <p:spPr/>
        <p:txBody>
          <a:bodyPr/>
          <a:lstStyle/>
          <a:p>
            <a:r>
              <a:rPr lang="en-US" dirty="0"/>
              <a:t>IMPORT</a:t>
            </a:r>
          </a:p>
        </p:txBody>
      </p:sp>
      <p:sp>
        <p:nvSpPr>
          <p:cNvPr id="12" name="Text Placeholder 11"/>
          <p:cNvSpPr>
            <a:spLocks noGrp="1"/>
          </p:cNvSpPr>
          <p:nvPr>
            <p:ph type="body" sz="quarter" idx="13"/>
          </p:nvPr>
        </p:nvSpPr>
        <p:spPr>
          <a:xfrm>
            <a:off x="4436929" y="4128542"/>
            <a:ext cx="4336011" cy="346309"/>
          </a:xfrm>
        </p:spPr>
        <p:txBody>
          <a:bodyPr/>
          <a:lstStyle/>
          <a:p>
            <a:r>
              <a:rPr lang="en-US" sz="1000" dirty="0"/>
              <a:t>Understand relationships in the data with integrated analytics and ML capabilities</a:t>
            </a:r>
          </a:p>
        </p:txBody>
      </p:sp>
      <p:sp>
        <p:nvSpPr>
          <p:cNvPr id="13" name="Text Placeholder 12"/>
          <p:cNvSpPr>
            <a:spLocks noGrp="1"/>
          </p:cNvSpPr>
          <p:nvPr>
            <p:ph type="body" sz="quarter" idx="14"/>
          </p:nvPr>
        </p:nvSpPr>
        <p:spPr/>
        <p:txBody>
          <a:bodyPr/>
          <a:lstStyle/>
          <a:p>
            <a:r>
              <a:rPr lang="en-US" dirty="0"/>
              <a:t>ANALYZE</a:t>
            </a:r>
          </a:p>
        </p:txBody>
      </p:sp>
      <p:sp>
        <p:nvSpPr>
          <p:cNvPr id="14" name="Text Placeholder 13"/>
          <p:cNvSpPr>
            <a:spLocks noGrp="1"/>
          </p:cNvSpPr>
          <p:nvPr>
            <p:ph type="body" sz="quarter" idx="15"/>
          </p:nvPr>
        </p:nvSpPr>
        <p:spPr>
          <a:xfrm>
            <a:off x="4426676" y="3331698"/>
            <a:ext cx="4249737" cy="346309"/>
          </a:xfrm>
        </p:spPr>
        <p:txBody>
          <a:bodyPr/>
          <a:lstStyle/>
          <a:p>
            <a:r>
              <a:rPr lang="en-US" sz="1000" dirty="0"/>
              <a:t>Powerful query and search capabilities to ask questions of the data</a:t>
            </a:r>
          </a:p>
        </p:txBody>
      </p:sp>
      <p:sp>
        <p:nvSpPr>
          <p:cNvPr id="15" name="Text Placeholder 14"/>
          <p:cNvSpPr>
            <a:spLocks noGrp="1"/>
          </p:cNvSpPr>
          <p:nvPr>
            <p:ph type="body" sz="quarter" idx="16"/>
          </p:nvPr>
        </p:nvSpPr>
        <p:spPr/>
        <p:txBody>
          <a:bodyPr/>
          <a:lstStyle/>
          <a:p>
            <a:r>
              <a:rPr lang="en-US" dirty="0"/>
              <a:t>QUERY &amp; SEARCH</a:t>
            </a:r>
          </a:p>
        </p:txBody>
      </p:sp>
      <p:sp>
        <p:nvSpPr>
          <p:cNvPr id="16" name="Text Placeholder 15"/>
          <p:cNvSpPr>
            <a:spLocks noGrp="1"/>
          </p:cNvSpPr>
          <p:nvPr>
            <p:ph type="body" sz="quarter" idx="17"/>
          </p:nvPr>
        </p:nvSpPr>
        <p:spPr>
          <a:xfrm>
            <a:off x="4426676" y="2533870"/>
            <a:ext cx="4249737" cy="346309"/>
          </a:xfrm>
        </p:spPr>
        <p:txBody>
          <a:bodyPr/>
          <a:lstStyle/>
          <a:p>
            <a:r>
              <a:rPr lang="en-US" sz="1000" dirty="0"/>
              <a:t>Tag and index unstructured data using specialized ML models</a:t>
            </a:r>
          </a:p>
        </p:txBody>
      </p:sp>
      <p:sp>
        <p:nvSpPr>
          <p:cNvPr id="17" name="Text Placeholder 16"/>
          <p:cNvSpPr>
            <a:spLocks noGrp="1"/>
          </p:cNvSpPr>
          <p:nvPr>
            <p:ph type="body" sz="quarter" idx="18"/>
          </p:nvPr>
        </p:nvSpPr>
        <p:spPr/>
        <p:txBody>
          <a:bodyPr/>
          <a:lstStyle/>
          <a:p>
            <a:r>
              <a:rPr lang="en-US" dirty="0"/>
              <a:t>TRANFORM</a:t>
            </a:r>
          </a:p>
        </p:txBody>
      </p:sp>
      <p:sp>
        <p:nvSpPr>
          <p:cNvPr id="18" name="Text Placeholder 17"/>
          <p:cNvSpPr>
            <a:spLocks noGrp="1"/>
          </p:cNvSpPr>
          <p:nvPr>
            <p:ph type="body" sz="quarter" idx="19"/>
          </p:nvPr>
        </p:nvSpPr>
        <p:spPr>
          <a:xfrm>
            <a:off x="4426676" y="1730782"/>
            <a:ext cx="4249737" cy="346309"/>
          </a:xfrm>
        </p:spPr>
        <p:txBody>
          <a:bodyPr/>
          <a:lstStyle/>
          <a:p>
            <a:r>
              <a:rPr lang="en-US" sz="1000" dirty="0"/>
              <a:t>Stored in the AWS Cloud in a secure, compliant, and auditable way</a:t>
            </a:r>
          </a:p>
        </p:txBody>
      </p:sp>
      <p:sp>
        <p:nvSpPr>
          <p:cNvPr id="19" name="Text Placeholder 18"/>
          <p:cNvSpPr>
            <a:spLocks noGrp="1"/>
          </p:cNvSpPr>
          <p:nvPr>
            <p:ph type="body" sz="quarter" idx="20"/>
          </p:nvPr>
        </p:nvSpPr>
        <p:spPr/>
        <p:txBody>
          <a:bodyPr/>
          <a:lstStyle/>
          <a:p>
            <a:r>
              <a:rPr lang="en-US" dirty="0"/>
              <a:t>STORE</a:t>
            </a:r>
          </a:p>
        </p:txBody>
      </p:sp>
      <p:grpSp>
        <p:nvGrpSpPr>
          <p:cNvPr id="38" name="Group 37">
            <a:extLst>
              <a:ext uri="{FF2B5EF4-FFF2-40B4-BE49-F238E27FC236}">
                <a16:creationId xmlns:a16="http://schemas.microsoft.com/office/drawing/2014/main" id="{EEEFF7D0-B861-4D5F-93A3-21F4CD0C264D}"/>
              </a:ext>
            </a:extLst>
          </p:cNvPr>
          <p:cNvGrpSpPr/>
          <p:nvPr/>
        </p:nvGrpSpPr>
        <p:grpSpPr>
          <a:xfrm>
            <a:off x="3828198" y="790355"/>
            <a:ext cx="280354" cy="376703"/>
            <a:chOff x="7271915" y="3289276"/>
            <a:chExt cx="280354" cy="376703"/>
          </a:xfrm>
        </p:grpSpPr>
        <p:sp>
          <p:nvSpPr>
            <p:cNvPr id="39" name="Freeform: Shape 2037">
              <a:extLst>
                <a:ext uri="{FF2B5EF4-FFF2-40B4-BE49-F238E27FC236}">
                  <a16:creationId xmlns:a16="http://schemas.microsoft.com/office/drawing/2014/main" id="{6AE237E8-7BCD-4BFF-A644-2A8F2796FD4E}"/>
                </a:ext>
              </a:extLst>
            </p:cNvPr>
            <p:cNvSpPr/>
            <p:nvPr/>
          </p:nvSpPr>
          <p:spPr>
            <a:xfrm>
              <a:off x="7273897" y="3443901"/>
              <a:ext cx="276287" cy="222078"/>
            </a:xfrm>
            <a:custGeom>
              <a:avLst/>
              <a:gdLst>
                <a:gd name="connsiteX0" fmla="*/ 0 w 1033081"/>
                <a:gd name="connsiteY0" fmla="*/ 0 h 830389"/>
                <a:gd name="connsiteX1" fmla="*/ 360140 w 1033081"/>
                <a:gd name="connsiteY1" fmla="*/ 613029 h 830389"/>
                <a:gd name="connsiteX2" fmla="*/ 364998 w 1033081"/>
                <a:gd name="connsiteY2" fmla="*/ 630650 h 830389"/>
                <a:gd name="connsiteX3" fmla="*/ 366522 w 1033081"/>
                <a:gd name="connsiteY3" fmla="*/ 795433 h 830389"/>
                <a:gd name="connsiteX4" fmla="*/ 401765 w 1033081"/>
                <a:gd name="connsiteY4" fmla="*/ 830390 h 830389"/>
                <a:gd name="connsiteX5" fmla="*/ 633413 w 1033081"/>
                <a:gd name="connsiteY5" fmla="*/ 830390 h 830389"/>
                <a:gd name="connsiteX6" fmla="*/ 668657 w 1033081"/>
                <a:gd name="connsiteY6" fmla="*/ 795149 h 830389"/>
                <a:gd name="connsiteX7" fmla="*/ 668655 w 1033081"/>
                <a:gd name="connsiteY7" fmla="*/ 794766 h 830389"/>
                <a:gd name="connsiteX8" fmla="*/ 667131 w 1033081"/>
                <a:gd name="connsiteY8" fmla="*/ 630936 h 830389"/>
                <a:gd name="connsiteX9" fmla="*/ 672084 w 1033081"/>
                <a:gd name="connsiteY9" fmla="*/ 612648 h 830389"/>
                <a:gd name="connsiteX10" fmla="*/ 1033082 w 1033081"/>
                <a:gd name="connsiteY10" fmla="*/ 2286 h 830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33081" h="830389">
                  <a:moveTo>
                    <a:pt x="0" y="0"/>
                  </a:moveTo>
                  <a:lnTo>
                    <a:pt x="360140" y="613029"/>
                  </a:lnTo>
                  <a:cubicBezTo>
                    <a:pt x="363302" y="618364"/>
                    <a:pt x="364979" y="624448"/>
                    <a:pt x="364998" y="630650"/>
                  </a:cubicBezTo>
                  <a:lnTo>
                    <a:pt x="366522" y="795433"/>
                  </a:lnTo>
                  <a:cubicBezTo>
                    <a:pt x="366679" y="814785"/>
                    <a:pt x="382412" y="830390"/>
                    <a:pt x="401765" y="830390"/>
                  </a:cubicBezTo>
                  <a:lnTo>
                    <a:pt x="633413" y="830390"/>
                  </a:lnTo>
                  <a:cubicBezTo>
                    <a:pt x="652876" y="830391"/>
                    <a:pt x="668656" y="814613"/>
                    <a:pt x="668657" y="795149"/>
                  </a:cubicBezTo>
                  <a:cubicBezTo>
                    <a:pt x="668657" y="795021"/>
                    <a:pt x="668656" y="794894"/>
                    <a:pt x="668655" y="794766"/>
                  </a:cubicBezTo>
                  <a:lnTo>
                    <a:pt x="667131" y="630936"/>
                  </a:lnTo>
                  <a:cubicBezTo>
                    <a:pt x="667091" y="624503"/>
                    <a:pt x="668804" y="618181"/>
                    <a:pt x="672084" y="612648"/>
                  </a:cubicBezTo>
                  <a:lnTo>
                    <a:pt x="1033082" y="2286"/>
                  </a:lnTo>
                </a:path>
              </a:pathLst>
            </a:custGeom>
            <a:noFill/>
            <a:ln w="9525" cap="flat">
              <a:solidFill>
                <a:schemeClr val="tx1"/>
              </a:solidFill>
              <a:prstDash val="solid"/>
              <a:round/>
            </a:ln>
          </p:spPr>
          <p:txBody>
            <a:bodyPr rtlCol="0" anchor="ctr"/>
            <a:lstStyle/>
            <a:p>
              <a:pPr defTabSz="457189"/>
              <a:endParaRPr lang="en-US" dirty="0">
                <a:solidFill>
                  <a:srgbClr val="FFFFFF"/>
                </a:solidFill>
                <a:latin typeface="Amazon Ember"/>
              </a:endParaRPr>
            </a:p>
          </p:txBody>
        </p:sp>
        <p:sp>
          <p:nvSpPr>
            <p:cNvPr id="40" name="Freeform: Shape 2038">
              <a:extLst>
                <a:ext uri="{FF2B5EF4-FFF2-40B4-BE49-F238E27FC236}">
                  <a16:creationId xmlns:a16="http://schemas.microsoft.com/office/drawing/2014/main" id="{319EA3CD-5020-4522-B0F5-495D562053F7}"/>
                </a:ext>
              </a:extLst>
            </p:cNvPr>
            <p:cNvSpPr/>
            <p:nvPr/>
          </p:nvSpPr>
          <p:spPr>
            <a:xfrm>
              <a:off x="7271915" y="3413587"/>
              <a:ext cx="280354" cy="57392"/>
            </a:xfrm>
            <a:custGeom>
              <a:avLst/>
              <a:gdLst>
                <a:gd name="connsiteX0" fmla="*/ 103900 w 1048290"/>
                <a:gd name="connsiteY0" fmla="*/ 22193 h 214598"/>
                <a:gd name="connsiteX1" fmla="*/ 45702 w 1048290"/>
                <a:gd name="connsiteY1" fmla="*/ 136493 h 214598"/>
                <a:gd name="connsiteX2" fmla="*/ 548050 w 1048290"/>
                <a:gd name="connsiteY2" fmla="*/ 214598 h 214598"/>
                <a:gd name="connsiteX3" fmla="*/ 1048208 w 1048290"/>
                <a:gd name="connsiteY3" fmla="*/ 92202 h 214598"/>
                <a:gd name="connsiteX4" fmla="*/ 898761 w 1048290"/>
                <a:gd name="connsiteY4" fmla="*/ 0 h 2145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8290" h="214598">
                  <a:moveTo>
                    <a:pt x="103900" y="22193"/>
                  </a:moveTo>
                  <a:cubicBezTo>
                    <a:pt x="103900" y="22193"/>
                    <a:pt x="-84124" y="86201"/>
                    <a:pt x="45702" y="136493"/>
                  </a:cubicBezTo>
                  <a:cubicBezTo>
                    <a:pt x="45702" y="136493"/>
                    <a:pt x="165907" y="201644"/>
                    <a:pt x="548050" y="214598"/>
                  </a:cubicBezTo>
                  <a:cubicBezTo>
                    <a:pt x="548050" y="214598"/>
                    <a:pt x="1040493" y="214598"/>
                    <a:pt x="1048208" y="92202"/>
                  </a:cubicBezTo>
                  <a:cubicBezTo>
                    <a:pt x="1051066" y="48387"/>
                    <a:pt x="978961" y="7048"/>
                    <a:pt x="898761" y="0"/>
                  </a:cubicBezTo>
                </a:path>
              </a:pathLst>
            </a:custGeom>
            <a:noFill/>
            <a:ln w="9525" cap="flat">
              <a:solidFill>
                <a:schemeClr val="tx1"/>
              </a:solidFill>
              <a:prstDash val="solid"/>
              <a:round/>
            </a:ln>
          </p:spPr>
          <p:txBody>
            <a:bodyPr rtlCol="0" anchor="ctr"/>
            <a:lstStyle/>
            <a:p>
              <a:pPr defTabSz="457189"/>
              <a:endParaRPr lang="en-US" dirty="0">
                <a:solidFill>
                  <a:srgbClr val="FFFFFF"/>
                </a:solidFill>
                <a:latin typeface="Amazon Ember"/>
              </a:endParaRPr>
            </a:p>
          </p:txBody>
        </p:sp>
        <p:sp>
          <p:nvSpPr>
            <p:cNvPr id="41" name="Freeform: Shape 2039">
              <a:extLst>
                <a:ext uri="{FF2B5EF4-FFF2-40B4-BE49-F238E27FC236}">
                  <a16:creationId xmlns:a16="http://schemas.microsoft.com/office/drawing/2014/main" id="{9B8FFA2A-3843-4BC7-8C7E-B2D393A4EE1E}"/>
                </a:ext>
              </a:extLst>
            </p:cNvPr>
            <p:cNvSpPr/>
            <p:nvPr/>
          </p:nvSpPr>
          <p:spPr>
            <a:xfrm>
              <a:off x="7464490" y="3371607"/>
              <a:ext cx="33599" cy="33599"/>
            </a:xfrm>
            <a:custGeom>
              <a:avLst/>
              <a:gdLst>
                <a:gd name="connsiteX0" fmla="*/ 0 w 125634"/>
                <a:gd name="connsiteY0" fmla="*/ 125635 h 125634"/>
                <a:gd name="connsiteX1" fmla="*/ 125635 w 125634"/>
                <a:gd name="connsiteY1" fmla="*/ 125635 h 125634"/>
                <a:gd name="connsiteX2" fmla="*/ 0 w 125634"/>
                <a:gd name="connsiteY2" fmla="*/ 0 h 125634"/>
                <a:gd name="connsiteX3" fmla="*/ 0 w 125634"/>
                <a:gd name="connsiteY3" fmla="*/ 125635 h 125634"/>
              </a:gdLst>
              <a:ahLst/>
              <a:cxnLst>
                <a:cxn ang="0">
                  <a:pos x="connsiteX0" y="connsiteY0"/>
                </a:cxn>
                <a:cxn ang="0">
                  <a:pos x="connsiteX1" y="connsiteY1"/>
                </a:cxn>
                <a:cxn ang="0">
                  <a:pos x="connsiteX2" y="connsiteY2"/>
                </a:cxn>
                <a:cxn ang="0">
                  <a:pos x="connsiteX3" y="connsiteY3"/>
                </a:cxn>
              </a:cxnLst>
              <a:rect l="l" t="t" r="r" b="b"/>
              <a:pathLst>
                <a:path w="125634" h="125634">
                  <a:moveTo>
                    <a:pt x="0" y="125635"/>
                  </a:moveTo>
                  <a:lnTo>
                    <a:pt x="125635" y="125635"/>
                  </a:lnTo>
                  <a:lnTo>
                    <a:pt x="0" y="0"/>
                  </a:lnTo>
                  <a:lnTo>
                    <a:pt x="0" y="125635"/>
                  </a:lnTo>
                  <a:close/>
                </a:path>
              </a:pathLst>
            </a:custGeom>
            <a:noFill/>
            <a:ln w="9525" cap="rnd">
              <a:solidFill>
                <a:schemeClr val="tx1"/>
              </a:solidFill>
              <a:prstDash val="solid"/>
              <a:round/>
            </a:ln>
          </p:spPr>
          <p:txBody>
            <a:bodyPr rtlCol="0" anchor="ctr"/>
            <a:lstStyle/>
            <a:p>
              <a:pPr defTabSz="457189"/>
              <a:endParaRPr lang="en-US" dirty="0">
                <a:solidFill>
                  <a:srgbClr val="FFFFFF"/>
                </a:solidFill>
                <a:latin typeface="Amazon Ember"/>
              </a:endParaRPr>
            </a:p>
          </p:txBody>
        </p:sp>
        <p:sp>
          <p:nvSpPr>
            <p:cNvPr id="42" name="Freeform: Shape 2040">
              <a:extLst>
                <a:ext uri="{FF2B5EF4-FFF2-40B4-BE49-F238E27FC236}">
                  <a16:creationId xmlns:a16="http://schemas.microsoft.com/office/drawing/2014/main" id="{9BB2B487-A922-49BE-BFE2-345CC6DBB8F7}"/>
                </a:ext>
              </a:extLst>
            </p:cNvPr>
            <p:cNvSpPr/>
            <p:nvPr/>
          </p:nvSpPr>
          <p:spPr>
            <a:xfrm>
              <a:off x="7412269" y="3432336"/>
              <a:ext cx="71071" cy="2547"/>
            </a:xfrm>
            <a:custGeom>
              <a:avLst/>
              <a:gdLst>
                <a:gd name="connsiteX0" fmla="*/ 0 w 265747"/>
                <a:gd name="connsiteY0" fmla="*/ 0 h 9525"/>
                <a:gd name="connsiteX1" fmla="*/ 265748 w 265747"/>
                <a:gd name="connsiteY1" fmla="*/ 0 h 9525"/>
              </a:gdLst>
              <a:ahLst/>
              <a:cxnLst>
                <a:cxn ang="0">
                  <a:pos x="connsiteX0" y="connsiteY0"/>
                </a:cxn>
                <a:cxn ang="0">
                  <a:pos x="connsiteX1" y="connsiteY1"/>
                </a:cxn>
              </a:cxnLst>
              <a:rect l="l" t="t" r="r" b="b"/>
              <a:pathLst>
                <a:path w="265747" h="9525">
                  <a:moveTo>
                    <a:pt x="0" y="0"/>
                  </a:moveTo>
                  <a:lnTo>
                    <a:pt x="265748" y="0"/>
                  </a:lnTo>
                </a:path>
              </a:pathLst>
            </a:custGeom>
            <a:ln w="9525" cap="flat">
              <a:solidFill>
                <a:schemeClr val="tx1"/>
              </a:solidFill>
              <a:prstDash val="solid"/>
              <a:round/>
            </a:ln>
          </p:spPr>
          <p:txBody>
            <a:bodyPr rtlCol="0" anchor="ctr"/>
            <a:lstStyle/>
            <a:p>
              <a:pPr defTabSz="457189"/>
              <a:endParaRPr lang="en-US" dirty="0">
                <a:solidFill>
                  <a:srgbClr val="FFFFFF"/>
                </a:solidFill>
                <a:latin typeface="Amazon Ember"/>
              </a:endParaRPr>
            </a:p>
          </p:txBody>
        </p:sp>
        <p:sp>
          <p:nvSpPr>
            <p:cNvPr id="43" name="Freeform: Shape 2041">
              <a:extLst>
                <a:ext uri="{FF2B5EF4-FFF2-40B4-BE49-F238E27FC236}">
                  <a16:creationId xmlns:a16="http://schemas.microsoft.com/office/drawing/2014/main" id="{9641D252-7300-47A5-A8DD-25774977BE39}"/>
                </a:ext>
              </a:extLst>
            </p:cNvPr>
            <p:cNvSpPr/>
            <p:nvPr/>
          </p:nvSpPr>
          <p:spPr>
            <a:xfrm>
              <a:off x="7412269" y="3412619"/>
              <a:ext cx="40223" cy="2547"/>
            </a:xfrm>
            <a:custGeom>
              <a:avLst/>
              <a:gdLst>
                <a:gd name="connsiteX0" fmla="*/ 0 w 150399"/>
                <a:gd name="connsiteY0" fmla="*/ 0 h 9525"/>
                <a:gd name="connsiteX1" fmla="*/ 150400 w 150399"/>
                <a:gd name="connsiteY1" fmla="*/ 0 h 9525"/>
              </a:gdLst>
              <a:ahLst/>
              <a:cxnLst>
                <a:cxn ang="0">
                  <a:pos x="connsiteX0" y="connsiteY0"/>
                </a:cxn>
                <a:cxn ang="0">
                  <a:pos x="connsiteX1" y="connsiteY1"/>
                </a:cxn>
              </a:cxnLst>
              <a:rect l="l" t="t" r="r" b="b"/>
              <a:pathLst>
                <a:path w="150399" h="9525">
                  <a:moveTo>
                    <a:pt x="0" y="0"/>
                  </a:moveTo>
                  <a:lnTo>
                    <a:pt x="150400" y="0"/>
                  </a:lnTo>
                </a:path>
              </a:pathLst>
            </a:custGeom>
            <a:ln w="9525" cap="flat">
              <a:solidFill>
                <a:schemeClr val="tx1"/>
              </a:solidFill>
              <a:prstDash val="solid"/>
              <a:round/>
            </a:ln>
          </p:spPr>
          <p:txBody>
            <a:bodyPr rtlCol="0" anchor="ctr"/>
            <a:lstStyle/>
            <a:p>
              <a:pPr defTabSz="457189"/>
              <a:endParaRPr lang="en-US" dirty="0">
                <a:solidFill>
                  <a:srgbClr val="FFFFFF"/>
                </a:solidFill>
                <a:latin typeface="Amazon Ember"/>
              </a:endParaRPr>
            </a:p>
          </p:txBody>
        </p:sp>
        <p:sp>
          <p:nvSpPr>
            <p:cNvPr id="44" name="Freeform: Shape 2042">
              <a:extLst>
                <a:ext uri="{FF2B5EF4-FFF2-40B4-BE49-F238E27FC236}">
                  <a16:creationId xmlns:a16="http://schemas.microsoft.com/office/drawing/2014/main" id="{E344EF7F-7584-48FA-A30C-239CB31A7799}"/>
                </a:ext>
              </a:extLst>
            </p:cNvPr>
            <p:cNvSpPr/>
            <p:nvPr/>
          </p:nvSpPr>
          <p:spPr>
            <a:xfrm>
              <a:off x="7311037" y="3289276"/>
              <a:ext cx="73033" cy="144384"/>
            </a:xfrm>
            <a:custGeom>
              <a:avLst/>
              <a:gdLst>
                <a:gd name="connsiteX0" fmla="*/ 250413 w 273082"/>
                <a:gd name="connsiteY0" fmla="*/ 0 h 539877"/>
                <a:gd name="connsiteX1" fmla="*/ 14764 w 273082"/>
                <a:gd name="connsiteY1" fmla="*/ 0 h 539877"/>
                <a:gd name="connsiteX2" fmla="*/ 0 w 273082"/>
                <a:gd name="connsiteY2" fmla="*/ 14573 h 539877"/>
                <a:gd name="connsiteX3" fmla="*/ 0 w 273082"/>
                <a:gd name="connsiteY3" fmla="*/ 14764 h 539877"/>
                <a:gd name="connsiteX4" fmla="*/ 0 w 273082"/>
                <a:gd name="connsiteY4" fmla="*/ 525114 h 539877"/>
                <a:gd name="connsiteX5" fmla="*/ 14764 w 273082"/>
                <a:gd name="connsiteY5" fmla="*/ 539877 h 539877"/>
                <a:gd name="connsiteX6" fmla="*/ 273082 w 273082"/>
                <a:gd name="connsiteY6" fmla="*/ 539877 h 539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3082" h="539877">
                  <a:moveTo>
                    <a:pt x="250413" y="0"/>
                  </a:moveTo>
                  <a:lnTo>
                    <a:pt x="14764" y="0"/>
                  </a:lnTo>
                  <a:cubicBezTo>
                    <a:pt x="6663" y="-52"/>
                    <a:pt x="53" y="6472"/>
                    <a:pt x="0" y="14573"/>
                  </a:cubicBezTo>
                  <a:cubicBezTo>
                    <a:pt x="0" y="14637"/>
                    <a:pt x="0" y="14700"/>
                    <a:pt x="0" y="14764"/>
                  </a:cubicBezTo>
                  <a:lnTo>
                    <a:pt x="0" y="525114"/>
                  </a:lnTo>
                  <a:cubicBezTo>
                    <a:pt x="0" y="533267"/>
                    <a:pt x="6610" y="539877"/>
                    <a:pt x="14764" y="539877"/>
                  </a:cubicBezTo>
                  <a:lnTo>
                    <a:pt x="273082" y="539877"/>
                  </a:lnTo>
                </a:path>
              </a:pathLst>
            </a:custGeom>
            <a:noFill/>
            <a:ln w="9525" cap="flat">
              <a:solidFill>
                <a:schemeClr val="tx1"/>
              </a:solidFill>
              <a:prstDash val="solid"/>
              <a:round/>
            </a:ln>
          </p:spPr>
          <p:txBody>
            <a:bodyPr rtlCol="0" anchor="ctr"/>
            <a:lstStyle/>
            <a:p>
              <a:pPr defTabSz="457189"/>
              <a:endParaRPr lang="en-US" dirty="0">
                <a:solidFill>
                  <a:srgbClr val="FFFFFF"/>
                </a:solidFill>
                <a:latin typeface="Amazon Ember"/>
              </a:endParaRPr>
            </a:p>
          </p:txBody>
        </p:sp>
        <p:sp>
          <p:nvSpPr>
            <p:cNvPr id="45" name="Freeform: Shape 2043">
              <a:extLst>
                <a:ext uri="{FF2B5EF4-FFF2-40B4-BE49-F238E27FC236}">
                  <a16:creationId xmlns:a16="http://schemas.microsoft.com/office/drawing/2014/main" id="{B338B8A9-3953-4A90-948F-59C6AE8465FB}"/>
                </a:ext>
              </a:extLst>
            </p:cNvPr>
            <p:cNvSpPr/>
            <p:nvPr/>
          </p:nvSpPr>
          <p:spPr>
            <a:xfrm>
              <a:off x="7378007" y="3289276"/>
              <a:ext cx="33599" cy="33574"/>
            </a:xfrm>
            <a:custGeom>
              <a:avLst/>
              <a:gdLst>
                <a:gd name="connsiteX0" fmla="*/ 0 w 125634"/>
                <a:gd name="connsiteY0" fmla="*/ 125540 h 125539"/>
                <a:gd name="connsiteX1" fmla="*/ 125635 w 125634"/>
                <a:gd name="connsiteY1" fmla="*/ 125540 h 125539"/>
                <a:gd name="connsiteX2" fmla="*/ 0 w 125634"/>
                <a:gd name="connsiteY2" fmla="*/ 0 h 125539"/>
                <a:gd name="connsiteX3" fmla="*/ 0 w 125634"/>
                <a:gd name="connsiteY3" fmla="*/ 125540 h 125539"/>
              </a:gdLst>
              <a:ahLst/>
              <a:cxnLst>
                <a:cxn ang="0">
                  <a:pos x="connsiteX0" y="connsiteY0"/>
                </a:cxn>
                <a:cxn ang="0">
                  <a:pos x="connsiteX1" y="connsiteY1"/>
                </a:cxn>
                <a:cxn ang="0">
                  <a:pos x="connsiteX2" y="connsiteY2"/>
                </a:cxn>
                <a:cxn ang="0">
                  <a:pos x="connsiteX3" y="connsiteY3"/>
                </a:cxn>
              </a:cxnLst>
              <a:rect l="l" t="t" r="r" b="b"/>
              <a:pathLst>
                <a:path w="125634" h="125539">
                  <a:moveTo>
                    <a:pt x="0" y="125540"/>
                  </a:moveTo>
                  <a:lnTo>
                    <a:pt x="125635" y="125540"/>
                  </a:lnTo>
                  <a:lnTo>
                    <a:pt x="0" y="0"/>
                  </a:lnTo>
                  <a:lnTo>
                    <a:pt x="0" y="125540"/>
                  </a:lnTo>
                  <a:close/>
                </a:path>
              </a:pathLst>
            </a:custGeom>
            <a:noFill/>
            <a:ln w="9525" cap="flat">
              <a:solidFill>
                <a:schemeClr val="tx1"/>
              </a:solidFill>
              <a:prstDash val="solid"/>
              <a:round/>
            </a:ln>
          </p:spPr>
          <p:txBody>
            <a:bodyPr rtlCol="0" anchor="ctr"/>
            <a:lstStyle/>
            <a:p>
              <a:pPr defTabSz="457189"/>
              <a:endParaRPr lang="en-US" dirty="0">
                <a:solidFill>
                  <a:srgbClr val="FFFFFF"/>
                </a:solidFill>
                <a:latin typeface="Amazon Ember"/>
              </a:endParaRPr>
            </a:p>
          </p:txBody>
        </p:sp>
        <p:sp>
          <p:nvSpPr>
            <p:cNvPr id="46" name="Freeform: Shape 2044">
              <a:extLst>
                <a:ext uri="{FF2B5EF4-FFF2-40B4-BE49-F238E27FC236}">
                  <a16:creationId xmlns:a16="http://schemas.microsoft.com/office/drawing/2014/main" id="{5668BFA9-012B-4CA8-8906-18EA9EE982D2}"/>
                </a:ext>
              </a:extLst>
            </p:cNvPr>
            <p:cNvSpPr/>
            <p:nvPr/>
          </p:nvSpPr>
          <p:spPr>
            <a:xfrm>
              <a:off x="7411607" y="3322850"/>
              <a:ext cx="2547" cy="37064"/>
            </a:xfrm>
            <a:custGeom>
              <a:avLst/>
              <a:gdLst>
                <a:gd name="connsiteX0" fmla="*/ 0 w 9525"/>
                <a:gd name="connsiteY0" fmla="*/ 138589 h 138588"/>
                <a:gd name="connsiteX1" fmla="*/ 0 w 9525"/>
                <a:gd name="connsiteY1" fmla="*/ 0 h 138588"/>
              </a:gdLst>
              <a:ahLst/>
              <a:cxnLst>
                <a:cxn ang="0">
                  <a:pos x="connsiteX0" y="connsiteY0"/>
                </a:cxn>
                <a:cxn ang="0">
                  <a:pos x="connsiteX1" y="connsiteY1"/>
                </a:cxn>
              </a:cxnLst>
              <a:rect l="l" t="t" r="r" b="b"/>
              <a:pathLst>
                <a:path w="9525" h="138588">
                  <a:moveTo>
                    <a:pt x="0" y="138589"/>
                  </a:moveTo>
                  <a:lnTo>
                    <a:pt x="0" y="0"/>
                  </a:lnTo>
                </a:path>
              </a:pathLst>
            </a:custGeom>
            <a:ln w="9525" cap="flat">
              <a:solidFill>
                <a:schemeClr val="tx1"/>
              </a:solidFill>
              <a:prstDash val="solid"/>
              <a:round/>
            </a:ln>
          </p:spPr>
          <p:txBody>
            <a:bodyPr rtlCol="0" anchor="ctr"/>
            <a:lstStyle/>
            <a:p>
              <a:pPr defTabSz="457189"/>
              <a:endParaRPr lang="en-US" dirty="0">
                <a:solidFill>
                  <a:srgbClr val="FFFFFF"/>
                </a:solidFill>
                <a:latin typeface="Amazon Ember"/>
              </a:endParaRPr>
            </a:p>
          </p:txBody>
        </p:sp>
        <p:sp>
          <p:nvSpPr>
            <p:cNvPr id="47" name="Freeform: Shape 2045">
              <a:extLst>
                <a:ext uri="{FF2B5EF4-FFF2-40B4-BE49-F238E27FC236}">
                  <a16:creationId xmlns:a16="http://schemas.microsoft.com/office/drawing/2014/main" id="{CE0FED95-9AC3-407B-AFFF-A4142797191A}"/>
                </a:ext>
              </a:extLst>
            </p:cNvPr>
            <p:cNvSpPr/>
            <p:nvPr/>
          </p:nvSpPr>
          <p:spPr>
            <a:xfrm>
              <a:off x="7326449" y="3349266"/>
              <a:ext cx="71097" cy="2547"/>
            </a:xfrm>
            <a:custGeom>
              <a:avLst/>
              <a:gdLst>
                <a:gd name="connsiteX0" fmla="*/ 0 w 265842"/>
                <a:gd name="connsiteY0" fmla="*/ 0 h 9525"/>
                <a:gd name="connsiteX1" fmla="*/ 265843 w 265842"/>
                <a:gd name="connsiteY1" fmla="*/ 0 h 9525"/>
              </a:gdLst>
              <a:ahLst/>
              <a:cxnLst>
                <a:cxn ang="0">
                  <a:pos x="connsiteX0" y="connsiteY0"/>
                </a:cxn>
                <a:cxn ang="0">
                  <a:pos x="connsiteX1" y="connsiteY1"/>
                </a:cxn>
              </a:cxnLst>
              <a:rect l="l" t="t" r="r" b="b"/>
              <a:pathLst>
                <a:path w="265842" h="9525">
                  <a:moveTo>
                    <a:pt x="0" y="0"/>
                  </a:moveTo>
                  <a:lnTo>
                    <a:pt x="265843" y="0"/>
                  </a:lnTo>
                </a:path>
              </a:pathLst>
            </a:custGeom>
            <a:ln w="9525" cap="flat">
              <a:solidFill>
                <a:schemeClr val="tx1"/>
              </a:solidFill>
              <a:prstDash val="solid"/>
              <a:round/>
            </a:ln>
          </p:spPr>
          <p:txBody>
            <a:bodyPr rtlCol="0" anchor="ctr"/>
            <a:lstStyle/>
            <a:p>
              <a:pPr defTabSz="457189"/>
              <a:endParaRPr lang="en-US" dirty="0">
                <a:solidFill>
                  <a:srgbClr val="FFFFFF"/>
                </a:solidFill>
                <a:latin typeface="Amazon Ember"/>
              </a:endParaRPr>
            </a:p>
          </p:txBody>
        </p:sp>
        <p:sp>
          <p:nvSpPr>
            <p:cNvPr id="48" name="Freeform: Shape 2046">
              <a:extLst>
                <a:ext uri="{FF2B5EF4-FFF2-40B4-BE49-F238E27FC236}">
                  <a16:creationId xmlns:a16="http://schemas.microsoft.com/office/drawing/2014/main" id="{E176B585-CF73-4A79-89E3-6D8B45460604}"/>
                </a:ext>
              </a:extLst>
            </p:cNvPr>
            <p:cNvSpPr/>
            <p:nvPr/>
          </p:nvSpPr>
          <p:spPr>
            <a:xfrm>
              <a:off x="7326449" y="3368983"/>
              <a:ext cx="62257" cy="2547"/>
            </a:xfrm>
            <a:custGeom>
              <a:avLst/>
              <a:gdLst>
                <a:gd name="connsiteX0" fmla="*/ 0 w 232790"/>
                <a:gd name="connsiteY0" fmla="*/ 0 h 9525"/>
                <a:gd name="connsiteX1" fmla="*/ 232791 w 232790"/>
                <a:gd name="connsiteY1" fmla="*/ 0 h 9525"/>
              </a:gdLst>
              <a:ahLst/>
              <a:cxnLst>
                <a:cxn ang="0">
                  <a:pos x="connsiteX0" y="connsiteY0"/>
                </a:cxn>
                <a:cxn ang="0">
                  <a:pos x="connsiteX1" y="connsiteY1"/>
                </a:cxn>
              </a:cxnLst>
              <a:rect l="l" t="t" r="r" b="b"/>
              <a:pathLst>
                <a:path w="232790" h="9525">
                  <a:moveTo>
                    <a:pt x="0" y="0"/>
                  </a:moveTo>
                  <a:lnTo>
                    <a:pt x="232791" y="0"/>
                  </a:lnTo>
                </a:path>
              </a:pathLst>
            </a:custGeom>
            <a:ln w="9525" cap="flat">
              <a:solidFill>
                <a:schemeClr val="tx1"/>
              </a:solidFill>
              <a:prstDash val="solid"/>
              <a:round/>
            </a:ln>
          </p:spPr>
          <p:txBody>
            <a:bodyPr rtlCol="0" anchor="ctr"/>
            <a:lstStyle/>
            <a:p>
              <a:pPr defTabSz="457189"/>
              <a:endParaRPr lang="en-US" dirty="0">
                <a:solidFill>
                  <a:srgbClr val="FFFFFF"/>
                </a:solidFill>
                <a:latin typeface="Amazon Ember"/>
              </a:endParaRPr>
            </a:p>
          </p:txBody>
        </p:sp>
        <p:sp>
          <p:nvSpPr>
            <p:cNvPr id="49" name="Freeform: Shape 2047">
              <a:extLst>
                <a:ext uri="{FF2B5EF4-FFF2-40B4-BE49-F238E27FC236}">
                  <a16:creationId xmlns:a16="http://schemas.microsoft.com/office/drawing/2014/main" id="{C5E74A48-A8FB-4091-B30B-E1CA611C9F29}"/>
                </a:ext>
              </a:extLst>
            </p:cNvPr>
            <p:cNvSpPr/>
            <p:nvPr/>
          </p:nvSpPr>
          <p:spPr>
            <a:xfrm>
              <a:off x="7326449" y="3388674"/>
              <a:ext cx="55634" cy="2547"/>
            </a:xfrm>
            <a:custGeom>
              <a:avLst/>
              <a:gdLst>
                <a:gd name="connsiteX0" fmla="*/ 0 w 208026"/>
                <a:gd name="connsiteY0" fmla="*/ 0 h 9525"/>
                <a:gd name="connsiteX1" fmla="*/ 208026 w 208026"/>
                <a:gd name="connsiteY1" fmla="*/ 0 h 9525"/>
              </a:gdLst>
              <a:ahLst/>
              <a:cxnLst>
                <a:cxn ang="0">
                  <a:pos x="connsiteX0" y="connsiteY0"/>
                </a:cxn>
                <a:cxn ang="0">
                  <a:pos x="connsiteX1" y="connsiteY1"/>
                </a:cxn>
              </a:cxnLst>
              <a:rect l="l" t="t" r="r" b="b"/>
              <a:pathLst>
                <a:path w="208026" h="9525">
                  <a:moveTo>
                    <a:pt x="0" y="0"/>
                  </a:moveTo>
                  <a:lnTo>
                    <a:pt x="208026" y="0"/>
                  </a:lnTo>
                </a:path>
              </a:pathLst>
            </a:custGeom>
            <a:ln w="9525" cap="flat">
              <a:solidFill>
                <a:schemeClr val="tx1"/>
              </a:solidFill>
              <a:prstDash val="solid"/>
              <a:round/>
            </a:ln>
          </p:spPr>
          <p:txBody>
            <a:bodyPr rtlCol="0" anchor="ctr"/>
            <a:lstStyle/>
            <a:p>
              <a:pPr defTabSz="457189"/>
              <a:endParaRPr lang="en-US" dirty="0">
                <a:solidFill>
                  <a:srgbClr val="FFFFFF"/>
                </a:solidFill>
                <a:latin typeface="Amazon Ember"/>
              </a:endParaRPr>
            </a:p>
          </p:txBody>
        </p:sp>
        <p:sp>
          <p:nvSpPr>
            <p:cNvPr id="50" name="Freeform: Shape 2048">
              <a:extLst>
                <a:ext uri="{FF2B5EF4-FFF2-40B4-BE49-F238E27FC236}">
                  <a16:creationId xmlns:a16="http://schemas.microsoft.com/office/drawing/2014/main" id="{CB39CCE4-C53A-47E7-9A40-0AAF4B1657F3}"/>
                </a:ext>
              </a:extLst>
            </p:cNvPr>
            <p:cNvSpPr/>
            <p:nvPr/>
          </p:nvSpPr>
          <p:spPr>
            <a:xfrm>
              <a:off x="7326449" y="3408365"/>
              <a:ext cx="55634" cy="2547"/>
            </a:xfrm>
            <a:custGeom>
              <a:avLst/>
              <a:gdLst>
                <a:gd name="connsiteX0" fmla="*/ 0 w 208026"/>
                <a:gd name="connsiteY0" fmla="*/ 0 h 9525"/>
                <a:gd name="connsiteX1" fmla="*/ 208026 w 208026"/>
                <a:gd name="connsiteY1" fmla="*/ 0 h 9525"/>
              </a:gdLst>
              <a:ahLst/>
              <a:cxnLst>
                <a:cxn ang="0">
                  <a:pos x="connsiteX0" y="connsiteY0"/>
                </a:cxn>
                <a:cxn ang="0">
                  <a:pos x="connsiteX1" y="connsiteY1"/>
                </a:cxn>
              </a:cxnLst>
              <a:rect l="l" t="t" r="r" b="b"/>
              <a:pathLst>
                <a:path w="208026" h="9525">
                  <a:moveTo>
                    <a:pt x="0" y="0"/>
                  </a:moveTo>
                  <a:lnTo>
                    <a:pt x="208026" y="0"/>
                  </a:lnTo>
                </a:path>
              </a:pathLst>
            </a:custGeom>
            <a:ln w="9525" cap="flat">
              <a:solidFill>
                <a:schemeClr val="tx1"/>
              </a:solidFill>
              <a:prstDash val="solid"/>
              <a:round/>
            </a:ln>
          </p:spPr>
          <p:txBody>
            <a:bodyPr rtlCol="0" anchor="ctr"/>
            <a:lstStyle/>
            <a:p>
              <a:pPr defTabSz="457189"/>
              <a:endParaRPr lang="en-US" dirty="0">
                <a:solidFill>
                  <a:srgbClr val="FFFFFF"/>
                </a:solidFill>
                <a:latin typeface="Amazon Ember"/>
              </a:endParaRPr>
            </a:p>
          </p:txBody>
        </p:sp>
        <p:sp>
          <p:nvSpPr>
            <p:cNvPr id="51" name="Freeform: Shape 2049">
              <a:extLst>
                <a:ext uri="{FF2B5EF4-FFF2-40B4-BE49-F238E27FC236}">
                  <a16:creationId xmlns:a16="http://schemas.microsoft.com/office/drawing/2014/main" id="{53B3C220-7DDF-4E70-A8F7-2BB92333AA79}"/>
                </a:ext>
              </a:extLst>
            </p:cNvPr>
            <p:cNvSpPr/>
            <p:nvPr/>
          </p:nvSpPr>
          <p:spPr>
            <a:xfrm>
              <a:off x="7397696" y="3371683"/>
              <a:ext cx="66972" cy="78280"/>
            </a:xfrm>
            <a:custGeom>
              <a:avLst/>
              <a:gdLst>
                <a:gd name="connsiteX0" fmla="*/ 250420 w 250419"/>
                <a:gd name="connsiteY0" fmla="*/ 0 h 292703"/>
                <a:gd name="connsiteX1" fmla="*/ 14676 w 250419"/>
                <a:gd name="connsiteY1" fmla="*/ 0 h 292703"/>
                <a:gd name="connsiteX2" fmla="*/ 0 w 250419"/>
                <a:gd name="connsiteY2" fmla="*/ 14661 h 292703"/>
                <a:gd name="connsiteX3" fmla="*/ 8 w 250419"/>
                <a:gd name="connsiteY3" fmla="*/ 15145 h 292703"/>
                <a:gd name="connsiteX4" fmla="*/ 8 w 250419"/>
                <a:gd name="connsiteY4" fmla="*/ 292703 h 292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419" h="292703">
                  <a:moveTo>
                    <a:pt x="250420" y="0"/>
                  </a:moveTo>
                  <a:lnTo>
                    <a:pt x="14676" y="0"/>
                  </a:lnTo>
                  <a:cubicBezTo>
                    <a:pt x="6575" y="-4"/>
                    <a:pt x="4" y="6560"/>
                    <a:pt x="0" y="14661"/>
                  </a:cubicBezTo>
                  <a:cubicBezTo>
                    <a:pt x="0" y="14822"/>
                    <a:pt x="2" y="14983"/>
                    <a:pt x="8" y="15145"/>
                  </a:cubicBezTo>
                  <a:lnTo>
                    <a:pt x="8" y="292703"/>
                  </a:lnTo>
                </a:path>
              </a:pathLst>
            </a:custGeom>
            <a:noFill/>
            <a:ln w="9525" cap="flat">
              <a:solidFill>
                <a:schemeClr val="tx1"/>
              </a:solidFill>
              <a:prstDash val="solid"/>
              <a:round/>
            </a:ln>
          </p:spPr>
          <p:txBody>
            <a:bodyPr rtlCol="0" anchor="ctr"/>
            <a:lstStyle/>
            <a:p>
              <a:pPr defTabSz="457189"/>
              <a:endParaRPr lang="en-US" dirty="0">
                <a:solidFill>
                  <a:srgbClr val="FFFFFF"/>
                </a:solidFill>
                <a:latin typeface="Amazon Ember"/>
              </a:endParaRPr>
            </a:p>
          </p:txBody>
        </p:sp>
        <p:sp>
          <p:nvSpPr>
            <p:cNvPr id="52" name="Freeform: Shape 2050">
              <a:extLst>
                <a:ext uri="{FF2B5EF4-FFF2-40B4-BE49-F238E27FC236}">
                  <a16:creationId xmlns:a16="http://schemas.microsoft.com/office/drawing/2014/main" id="{3057ED05-DBFB-4CF3-A29E-25A4C1A039E2}"/>
                </a:ext>
              </a:extLst>
            </p:cNvPr>
            <p:cNvSpPr/>
            <p:nvPr/>
          </p:nvSpPr>
          <p:spPr>
            <a:xfrm>
              <a:off x="7498243" y="3405257"/>
              <a:ext cx="2547" cy="44706"/>
            </a:xfrm>
            <a:custGeom>
              <a:avLst/>
              <a:gdLst>
                <a:gd name="connsiteX0" fmla="*/ 0 w 9525"/>
                <a:gd name="connsiteY0" fmla="*/ 167164 h 167163"/>
                <a:gd name="connsiteX1" fmla="*/ 0 w 9525"/>
                <a:gd name="connsiteY1" fmla="*/ 0 h 167163"/>
              </a:gdLst>
              <a:ahLst/>
              <a:cxnLst>
                <a:cxn ang="0">
                  <a:pos x="connsiteX0" y="connsiteY0"/>
                </a:cxn>
                <a:cxn ang="0">
                  <a:pos x="connsiteX1" y="connsiteY1"/>
                </a:cxn>
              </a:cxnLst>
              <a:rect l="l" t="t" r="r" b="b"/>
              <a:pathLst>
                <a:path w="9525" h="167163">
                  <a:moveTo>
                    <a:pt x="0" y="167164"/>
                  </a:moveTo>
                  <a:lnTo>
                    <a:pt x="0" y="0"/>
                  </a:lnTo>
                </a:path>
              </a:pathLst>
            </a:custGeom>
            <a:ln w="9525" cap="flat">
              <a:solidFill>
                <a:schemeClr val="tx1"/>
              </a:solidFill>
              <a:prstDash val="solid"/>
              <a:round/>
            </a:ln>
          </p:spPr>
          <p:txBody>
            <a:bodyPr rtlCol="0" anchor="ctr"/>
            <a:lstStyle/>
            <a:p>
              <a:pPr defTabSz="457189"/>
              <a:endParaRPr lang="en-US" dirty="0">
                <a:solidFill>
                  <a:srgbClr val="FFFFFF"/>
                </a:solidFill>
                <a:latin typeface="Amazon Ember"/>
              </a:endParaRPr>
            </a:p>
          </p:txBody>
        </p:sp>
        <p:sp>
          <p:nvSpPr>
            <p:cNvPr id="53" name="Freeform: Shape 2051">
              <a:extLst>
                <a:ext uri="{FF2B5EF4-FFF2-40B4-BE49-F238E27FC236}">
                  <a16:creationId xmlns:a16="http://schemas.microsoft.com/office/drawing/2014/main" id="{C891DB86-CFBC-4B56-B685-ED316B923685}"/>
                </a:ext>
              </a:extLst>
            </p:cNvPr>
            <p:cNvSpPr/>
            <p:nvPr/>
          </p:nvSpPr>
          <p:spPr>
            <a:xfrm>
              <a:off x="7326525" y="3331435"/>
              <a:ext cx="40248" cy="2547"/>
            </a:xfrm>
            <a:custGeom>
              <a:avLst/>
              <a:gdLst>
                <a:gd name="connsiteX0" fmla="*/ 0 w 150494"/>
                <a:gd name="connsiteY0" fmla="*/ 0 h 9525"/>
                <a:gd name="connsiteX1" fmla="*/ 150495 w 150494"/>
                <a:gd name="connsiteY1" fmla="*/ 0 h 9525"/>
              </a:gdLst>
              <a:ahLst/>
              <a:cxnLst>
                <a:cxn ang="0">
                  <a:pos x="connsiteX0" y="connsiteY0"/>
                </a:cxn>
                <a:cxn ang="0">
                  <a:pos x="connsiteX1" y="connsiteY1"/>
                </a:cxn>
              </a:cxnLst>
              <a:rect l="l" t="t" r="r" b="b"/>
              <a:pathLst>
                <a:path w="150494" h="9525">
                  <a:moveTo>
                    <a:pt x="0" y="0"/>
                  </a:moveTo>
                  <a:lnTo>
                    <a:pt x="150495" y="0"/>
                  </a:lnTo>
                </a:path>
              </a:pathLst>
            </a:custGeom>
            <a:ln w="9525" cap="flat">
              <a:solidFill>
                <a:schemeClr val="tx1"/>
              </a:solidFill>
              <a:prstDash val="solid"/>
              <a:round/>
            </a:ln>
          </p:spPr>
          <p:txBody>
            <a:bodyPr rtlCol="0" anchor="ctr"/>
            <a:lstStyle/>
            <a:p>
              <a:pPr defTabSz="457189"/>
              <a:endParaRPr lang="en-US" dirty="0">
                <a:solidFill>
                  <a:srgbClr val="FFFFFF"/>
                </a:solidFill>
                <a:latin typeface="Amazon Ember"/>
              </a:endParaRPr>
            </a:p>
          </p:txBody>
        </p:sp>
      </p:grpSp>
      <p:grpSp>
        <p:nvGrpSpPr>
          <p:cNvPr id="54" name="Group 53">
            <a:extLst>
              <a:ext uri="{FF2B5EF4-FFF2-40B4-BE49-F238E27FC236}">
                <a16:creationId xmlns:a16="http://schemas.microsoft.com/office/drawing/2014/main" id="{B0190E52-4026-49EC-994B-E1A4B1C0657D}"/>
              </a:ext>
            </a:extLst>
          </p:cNvPr>
          <p:cNvGrpSpPr/>
          <p:nvPr/>
        </p:nvGrpSpPr>
        <p:grpSpPr>
          <a:xfrm>
            <a:off x="3847770" y="3219874"/>
            <a:ext cx="279388" cy="317687"/>
            <a:chOff x="1310454" y="3404511"/>
            <a:chExt cx="279388" cy="317687"/>
          </a:xfrm>
        </p:grpSpPr>
        <p:sp>
          <p:nvSpPr>
            <p:cNvPr id="55" name="Freeform: Shape 2610">
              <a:extLst>
                <a:ext uri="{FF2B5EF4-FFF2-40B4-BE49-F238E27FC236}">
                  <a16:creationId xmlns:a16="http://schemas.microsoft.com/office/drawing/2014/main" id="{A47EE723-0E6F-43AC-BDD5-AE7AB44F53FE}"/>
                </a:ext>
              </a:extLst>
            </p:cNvPr>
            <p:cNvSpPr/>
            <p:nvPr/>
          </p:nvSpPr>
          <p:spPr>
            <a:xfrm>
              <a:off x="1439870" y="3629141"/>
              <a:ext cx="60363" cy="2246"/>
            </a:xfrm>
            <a:custGeom>
              <a:avLst/>
              <a:gdLst>
                <a:gd name="connsiteX0" fmla="*/ 0 w 256032"/>
                <a:gd name="connsiteY0" fmla="*/ 0 h 9525"/>
                <a:gd name="connsiteX1" fmla="*/ 256032 w 256032"/>
                <a:gd name="connsiteY1" fmla="*/ 0 h 9525"/>
              </a:gdLst>
              <a:ahLst/>
              <a:cxnLst>
                <a:cxn ang="0">
                  <a:pos x="connsiteX0" y="connsiteY0"/>
                </a:cxn>
                <a:cxn ang="0">
                  <a:pos x="connsiteX1" y="connsiteY1"/>
                </a:cxn>
              </a:cxnLst>
              <a:rect l="l" t="t" r="r" b="b"/>
              <a:pathLst>
                <a:path w="256032" h="9525">
                  <a:moveTo>
                    <a:pt x="0" y="0"/>
                  </a:moveTo>
                  <a:lnTo>
                    <a:pt x="256032" y="0"/>
                  </a:lnTo>
                </a:path>
              </a:pathLst>
            </a:custGeom>
            <a:ln w="9525" cap="flat">
              <a:solidFill>
                <a:schemeClr val="tx1"/>
              </a:solidFill>
              <a:prstDash val="solid"/>
              <a:round/>
            </a:ln>
          </p:spPr>
          <p:txBody>
            <a:bodyPr rtlCol="0" anchor="ctr"/>
            <a:lstStyle/>
            <a:p>
              <a:pPr defTabSz="457189"/>
              <a:endParaRPr lang="en-US" dirty="0">
                <a:solidFill>
                  <a:srgbClr val="FFFFFF"/>
                </a:solidFill>
                <a:latin typeface="Amazon Ember"/>
              </a:endParaRPr>
            </a:p>
          </p:txBody>
        </p:sp>
        <p:sp>
          <p:nvSpPr>
            <p:cNvPr id="56" name="Freeform: Shape 2611">
              <a:extLst>
                <a:ext uri="{FF2B5EF4-FFF2-40B4-BE49-F238E27FC236}">
                  <a16:creationId xmlns:a16="http://schemas.microsoft.com/office/drawing/2014/main" id="{CACC050E-53D3-4096-9EE1-8D6C366E44C1}"/>
                </a:ext>
              </a:extLst>
            </p:cNvPr>
            <p:cNvSpPr/>
            <p:nvPr/>
          </p:nvSpPr>
          <p:spPr>
            <a:xfrm>
              <a:off x="1428305" y="3607875"/>
              <a:ext cx="40039" cy="2246"/>
            </a:xfrm>
            <a:custGeom>
              <a:avLst/>
              <a:gdLst>
                <a:gd name="connsiteX0" fmla="*/ 0 w 169830"/>
                <a:gd name="connsiteY0" fmla="*/ 0 h 9525"/>
                <a:gd name="connsiteX1" fmla="*/ 169831 w 169830"/>
                <a:gd name="connsiteY1" fmla="*/ 0 h 9525"/>
              </a:gdLst>
              <a:ahLst/>
              <a:cxnLst>
                <a:cxn ang="0">
                  <a:pos x="connsiteX0" y="connsiteY0"/>
                </a:cxn>
                <a:cxn ang="0">
                  <a:pos x="connsiteX1" y="connsiteY1"/>
                </a:cxn>
              </a:cxnLst>
              <a:rect l="l" t="t" r="r" b="b"/>
              <a:pathLst>
                <a:path w="169830" h="9525">
                  <a:moveTo>
                    <a:pt x="0" y="0"/>
                  </a:moveTo>
                  <a:lnTo>
                    <a:pt x="169831" y="0"/>
                  </a:lnTo>
                </a:path>
              </a:pathLst>
            </a:custGeom>
            <a:ln w="9525" cap="flat">
              <a:solidFill>
                <a:schemeClr val="tx1"/>
              </a:solidFill>
              <a:prstDash val="solid"/>
              <a:round/>
            </a:ln>
          </p:spPr>
          <p:txBody>
            <a:bodyPr rtlCol="0" anchor="ctr"/>
            <a:lstStyle/>
            <a:p>
              <a:pPr defTabSz="457189"/>
              <a:endParaRPr lang="en-US" dirty="0">
                <a:solidFill>
                  <a:srgbClr val="FFFFFF"/>
                </a:solidFill>
                <a:latin typeface="Amazon Ember"/>
              </a:endParaRPr>
            </a:p>
          </p:txBody>
        </p:sp>
        <p:sp>
          <p:nvSpPr>
            <p:cNvPr id="57" name="Freeform: Shape 2612">
              <a:extLst>
                <a:ext uri="{FF2B5EF4-FFF2-40B4-BE49-F238E27FC236}">
                  <a16:creationId xmlns:a16="http://schemas.microsoft.com/office/drawing/2014/main" id="{A6F5DE83-C23A-4274-9640-5202B0F9EBDF}"/>
                </a:ext>
              </a:extLst>
            </p:cNvPr>
            <p:cNvSpPr/>
            <p:nvPr/>
          </p:nvSpPr>
          <p:spPr>
            <a:xfrm>
              <a:off x="1477259" y="3607875"/>
              <a:ext cx="17134" cy="2246"/>
            </a:xfrm>
            <a:custGeom>
              <a:avLst/>
              <a:gdLst>
                <a:gd name="connsiteX0" fmla="*/ 0 w 72675"/>
                <a:gd name="connsiteY0" fmla="*/ 0 h 9525"/>
                <a:gd name="connsiteX1" fmla="*/ 72676 w 72675"/>
                <a:gd name="connsiteY1" fmla="*/ 0 h 9525"/>
              </a:gdLst>
              <a:ahLst/>
              <a:cxnLst>
                <a:cxn ang="0">
                  <a:pos x="connsiteX0" y="connsiteY0"/>
                </a:cxn>
                <a:cxn ang="0">
                  <a:pos x="connsiteX1" y="connsiteY1"/>
                </a:cxn>
              </a:cxnLst>
              <a:rect l="l" t="t" r="r" b="b"/>
              <a:pathLst>
                <a:path w="72675" h="9525">
                  <a:moveTo>
                    <a:pt x="0" y="0"/>
                  </a:moveTo>
                  <a:lnTo>
                    <a:pt x="72676" y="0"/>
                  </a:lnTo>
                </a:path>
              </a:pathLst>
            </a:custGeom>
            <a:ln w="9525" cap="flat">
              <a:solidFill>
                <a:schemeClr val="tx1"/>
              </a:solidFill>
              <a:prstDash val="solid"/>
              <a:round/>
            </a:ln>
          </p:spPr>
          <p:txBody>
            <a:bodyPr rtlCol="0" anchor="ctr"/>
            <a:lstStyle/>
            <a:p>
              <a:pPr defTabSz="457189"/>
              <a:endParaRPr lang="en-US" dirty="0">
                <a:solidFill>
                  <a:srgbClr val="FFFFFF"/>
                </a:solidFill>
                <a:latin typeface="Amazon Ember"/>
              </a:endParaRPr>
            </a:p>
          </p:txBody>
        </p:sp>
        <p:sp>
          <p:nvSpPr>
            <p:cNvPr id="58" name="Freeform: Shape 2613">
              <a:extLst>
                <a:ext uri="{FF2B5EF4-FFF2-40B4-BE49-F238E27FC236}">
                  <a16:creationId xmlns:a16="http://schemas.microsoft.com/office/drawing/2014/main" id="{C94F68FE-6DBD-4B84-96A8-EFD401277ED0}"/>
                </a:ext>
              </a:extLst>
            </p:cNvPr>
            <p:cNvSpPr/>
            <p:nvPr/>
          </p:nvSpPr>
          <p:spPr>
            <a:xfrm>
              <a:off x="1454242" y="3586654"/>
              <a:ext cx="57286" cy="2246"/>
            </a:xfrm>
            <a:custGeom>
              <a:avLst/>
              <a:gdLst>
                <a:gd name="connsiteX0" fmla="*/ 0 w 242982"/>
                <a:gd name="connsiteY0" fmla="*/ 0 h 9525"/>
                <a:gd name="connsiteX1" fmla="*/ 242983 w 242982"/>
                <a:gd name="connsiteY1" fmla="*/ 0 h 9525"/>
              </a:gdLst>
              <a:ahLst/>
              <a:cxnLst>
                <a:cxn ang="0">
                  <a:pos x="connsiteX0" y="connsiteY0"/>
                </a:cxn>
                <a:cxn ang="0">
                  <a:pos x="connsiteX1" y="connsiteY1"/>
                </a:cxn>
              </a:cxnLst>
              <a:rect l="l" t="t" r="r" b="b"/>
              <a:pathLst>
                <a:path w="242982" h="9525">
                  <a:moveTo>
                    <a:pt x="0" y="0"/>
                  </a:moveTo>
                  <a:lnTo>
                    <a:pt x="242983" y="0"/>
                  </a:lnTo>
                </a:path>
              </a:pathLst>
            </a:custGeom>
            <a:ln w="9525" cap="flat">
              <a:solidFill>
                <a:schemeClr val="tx1"/>
              </a:solidFill>
              <a:prstDash val="solid"/>
              <a:round/>
            </a:ln>
          </p:spPr>
          <p:txBody>
            <a:bodyPr rtlCol="0" anchor="ctr"/>
            <a:lstStyle/>
            <a:p>
              <a:pPr defTabSz="457189"/>
              <a:endParaRPr lang="en-US" dirty="0">
                <a:solidFill>
                  <a:srgbClr val="FFFFFF"/>
                </a:solidFill>
                <a:latin typeface="Amazon Ember"/>
              </a:endParaRPr>
            </a:p>
          </p:txBody>
        </p:sp>
        <p:sp>
          <p:nvSpPr>
            <p:cNvPr id="59" name="Freeform: Shape 2614">
              <a:extLst>
                <a:ext uri="{FF2B5EF4-FFF2-40B4-BE49-F238E27FC236}">
                  <a16:creationId xmlns:a16="http://schemas.microsoft.com/office/drawing/2014/main" id="{DF59731C-FCAB-412B-B2F3-28D8147B1FF7}"/>
                </a:ext>
              </a:extLst>
            </p:cNvPr>
            <p:cNvSpPr/>
            <p:nvPr/>
          </p:nvSpPr>
          <p:spPr>
            <a:xfrm>
              <a:off x="1310454" y="3404511"/>
              <a:ext cx="113606" cy="244774"/>
            </a:xfrm>
            <a:custGeom>
              <a:avLst/>
              <a:gdLst>
                <a:gd name="connsiteX0" fmla="*/ 481870 w 481869"/>
                <a:gd name="connsiteY0" fmla="*/ 0 h 1038225"/>
                <a:gd name="connsiteX1" fmla="*/ 28575 w 481869"/>
                <a:gd name="connsiteY1" fmla="*/ 0 h 1038225"/>
                <a:gd name="connsiteX2" fmla="*/ 0 w 481869"/>
                <a:gd name="connsiteY2" fmla="*/ 28575 h 1038225"/>
                <a:gd name="connsiteX3" fmla="*/ 0 w 481869"/>
                <a:gd name="connsiteY3" fmla="*/ 1009650 h 1038225"/>
                <a:gd name="connsiteX4" fmla="*/ 28575 w 481869"/>
                <a:gd name="connsiteY4" fmla="*/ 1038225 h 1038225"/>
                <a:gd name="connsiteX5" fmla="*/ 375857 w 481869"/>
                <a:gd name="connsiteY5" fmla="*/ 1038225 h 1038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1869" h="1038225">
                  <a:moveTo>
                    <a:pt x="481870" y="0"/>
                  </a:moveTo>
                  <a:lnTo>
                    <a:pt x="28575" y="0"/>
                  </a:lnTo>
                  <a:cubicBezTo>
                    <a:pt x="12793" y="0"/>
                    <a:pt x="0" y="12793"/>
                    <a:pt x="0" y="28575"/>
                  </a:cubicBezTo>
                  <a:lnTo>
                    <a:pt x="0" y="1009650"/>
                  </a:lnTo>
                  <a:cubicBezTo>
                    <a:pt x="0" y="1025432"/>
                    <a:pt x="12793" y="1038225"/>
                    <a:pt x="28575" y="1038225"/>
                  </a:cubicBezTo>
                  <a:lnTo>
                    <a:pt x="375857" y="1038225"/>
                  </a:lnTo>
                </a:path>
              </a:pathLst>
            </a:custGeom>
            <a:noFill/>
            <a:ln w="9525" cap="flat">
              <a:solidFill>
                <a:schemeClr val="tx1"/>
              </a:solidFill>
              <a:prstDash val="solid"/>
              <a:round/>
            </a:ln>
          </p:spPr>
          <p:txBody>
            <a:bodyPr rtlCol="0" anchor="ctr"/>
            <a:lstStyle/>
            <a:p>
              <a:pPr defTabSz="457189"/>
              <a:endParaRPr lang="en-US" dirty="0">
                <a:solidFill>
                  <a:srgbClr val="FFFFFF"/>
                </a:solidFill>
                <a:latin typeface="Amazon Ember"/>
              </a:endParaRPr>
            </a:p>
          </p:txBody>
        </p:sp>
        <p:sp>
          <p:nvSpPr>
            <p:cNvPr id="60" name="Freeform: Shape 2615">
              <a:extLst>
                <a:ext uri="{FF2B5EF4-FFF2-40B4-BE49-F238E27FC236}">
                  <a16:creationId xmlns:a16="http://schemas.microsoft.com/office/drawing/2014/main" id="{01F6B42E-E98C-4961-AE76-F8C40B455B45}"/>
                </a:ext>
              </a:extLst>
            </p:cNvPr>
            <p:cNvSpPr/>
            <p:nvPr/>
          </p:nvSpPr>
          <p:spPr>
            <a:xfrm>
              <a:off x="1424060" y="3404511"/>
              <a:ext cx="56927" cy="56927"/>
            </a:xfrm>
            <a:custGeom>
              <a:avLst/>
              <a:gdLst>
                <a:gd name="connsiteX0" fmla="*/ 0 w 241458"/>
                <a:gd name="connsiteY0" fmla="*/ 241459 h 241458"/>
                <a:gd name="connsiteX1" fmla="*/ 241459 w 241458"/>
                <a:gd name="connsiteY1" fmla="*/ 241459 h 241458"/>
                <a:gd name="connsiteX2" fmla="*/ 0 w 241458"/>
                <a:gd name="connsiteY2" fmla="*/ 0 h 241458"/>
                <a:gd name="connsiteX3" fmla="*/ 0 w 241458"/>
                <a:gd name="connsiteY3" fmla="*/ 241459 h 241458"/>
              </a:gdLst>
              <a:ahLst/>
              <a:cxnLst>
                <a:cxn ang="0">
                  <a:pos x="connsiteX0" y="connsiteY0"/>
                </a:cxn>
                <a:cxn ang="0">
                  <a:pos x="connsiteX1" y="connsiteY1"/>
                </a:cxn>
                <a:cxn ang="0">
                  <a:pos x="connsiteX2" y="connsiteY2"/>
                </a:cxn>
                <a:cxn ang="0">
                  <a:pos x="connsiteX3" y="connsiteY3"/>
                </a:cxn>
              </a:cxnLst>
              <a:rect l="l" t="t" r="r" b="b"/>
              <a:pathLst>
                <a:path w="241458" h="241458">
                  <a:moveTo>
                    <a:pt x="0" y="241459"/>
                  </a:moveTo>
                  <a:lnTo>
                    <a:pt x="241459" y="241459"/>
                  </a:lnTo>
                  <a:lnTo>
                    <a:pt x="0" y="0"/>
                  </a:lnTo>
                  <a:lnTo>
                    <a:pt x="0" y="241459"/>
                  </a:lnTo>
                  <a:close/>
                </a:path>
              </a:pathLst>
            </a:custGeom>
            <a:noFill/>
            <a:ln w="9525" cap="flat">
              <a:solidFill>
                <a:schemeClr val="tx1"/>
              </a:solidFill>
              <a:prstDash val="solid"/>
              <a:round/>
            </a:ln>
          </p:spPr>
          <p:txBody>
            <a:bodyPr rtlCol="0" anchor="ctr"/>
            <a:lstStyle/>
            <a:p>
              <a:pPr defTabSz="457189"/>
              <a:endParaRPr lang="en-US" dirty="0">
                <a:solidFill>
                  <a:srgbClr val="FFFFFF"/>
                </a:solidFill>
                <a:latin typeface="Amazon Ember"/>
              </a:endParaRPr>
            </a:p>
          </p:txBody>
        </p:sp>
        <p:sp>
          <p:nvSpPr>
            <p:cNvPr id="61" name="Freeform: Shape 2616">
              <a:extLst>
                <a:ext uri="{FF2B5EF4-FFF2-40B4-BE49-F238E27FC236}">
                  <a16:creationId xmlns:a16="http://schemas.microsoft.com/office/drawing/2014/main" id="{88A74A2D-CF40-4228-8653-F56E80900CB2}"/>
                </a:ext>
              </a:extLst>
            </p:cNvPr>
            <p:cNvSpPr/>
            <p:nvPr/>
          </p:nvSpPr>
          <p:spPr>
            <a:xfrm>
              <a:off x="1335380" y="3504082"/>
              <a:ext cx="120388" cy="2246"/>
            </a:xfrm>
            <a:custGeom>
              <a:avLst/>
              <a:gdLst>
                <a:gd name="connsiteX0" fmla="*/ 0 w 510635"/>
                <a:gd name="connsiteY0" fmla="*/ 0 h 9525"/>
                <a:gd name="connsiteX1" fmla="*/ 510635 w 510635"/>
                <a:gd name="connsiteY1" fmla="*/ 0 h 9525"/>
              </a:gdLst>
              <a:ahLst/>
              <a:cxnLst>
                <a:cxn ang="0">
                  <a:pos x="connsiteX0" y="connsiteY0"/>
                </a:cxn>
                <a:cxn ang="0">
                  <a:pos x="connsiteX1" y="connsiteY1"/>
                </a:cxn>
              </a:cxnLst>
              <a:rect l="l" t="t" r="r" b="b"/>
              <a:pathLst>
                <a:path w="510635" h="9525">
                  <a:moveTo>
                    <a:pt x="0" y="0"/>
                  </a:moveTo>
                  <a:lnTo>
                    <a:pt x="510635" y="0"/>
                  </a:lnTo>
                </a:path>
              </a:pathLst>
            </a:custGeom>
            <a:ln w="9525" cap="flat">
              <a:solidFill>
                <a:schemeClr val="tx1"/>
              </a:solidFill>
              <a:prstDash val="solid"/>
              <a:round/>
            </a:ln>
          </p:spPr>
          <p:txBody>
            <a:bodyPr rtlCol="0" anchor="ctr"/>
            <a:lstStyle/>
            <a:p>
              <a:pPr defTabSz="457189"/>
              <a:endParaRPr lang="en-US" dirty="0">
                <a:solidFill>
                  <a:srgbClr val="FFFFFF"/>
                </a:solidFill>
                <a:latin typeface="Amazon Ember"/>
              </a:endParaRPr>
            </a:p>
          </p:txBody>
        </p:sp>
        <p:sp>
          <p:nvSpPr>
            <p:cNvPr id="62" name="Freeform: Shape 2617">
              <a:extLst>
                <a:ext uri="{FF2B5EF4-FFF2-40B4-BE49-F238E27FC236}">
                  <a16:creationId xmlns:a16="http://schemas.microsoft.com/office/drawing/2014/main" id="{B998B8DE-35D6-482B-9BD0-F56557ED2CC5}"/>
                </a:ext>
              </a:extLst>
            </p:cNvPr>
            <p:cNvSpPr/>
            <p:nvPr/>
          </p:nvSpPr>
          <p:spPr>
            <a:xfrm>
              <a:off x="1335380" y="3537452"/>
              <a:ext cx="74106" cy="2246"/>
            </a:xfrm>
            <a:custGeom>
              <a:avLst/>
              <a:gdLst>
                <a:gd name="connsiteX0" fmla="*/ 0 w 314324"/>
                <a:gd name="connsiteY0" fmla="*/ 0 h 9525"/>
                <a:gd name="connsiteX1" fmla="*/ 314325 w 314324"/>
                <a:gd name="connsiteY1" fmla="*/ 0 h 9525"/>
              </a:gdLst>
              <a:ahLst/>
              <a:cxnLst>
                <a:cxn ang="0">
                  <a:pos x="connsiteX0" y="connsiteY0"/>
                </a:cxn>
                <a:cxn ang="0">
                  <a:pos x="connsiteX1" y="connsiteY1"/>
                </a:cxn>
              </a:cxnLst>
              <a:rect l="l" t="t" r="r" b="b"/>
              <a:pathLst>
                <a:path w="314324" h="9525">
                  <a:moveTo>
                    <a:pt x="0" y="0"/>
                  </a:moveTo>
                  <a:lnTo>
                    <a:pt x="314325" y="0"/>
                  </a:lnTo>
                </a:path>
              </a:pathLst>
            </a:custGeom>
            <a:ln w="9525" cap="flat">
              <a:solidFill>
                <a:schemeClr val="tx1"/>
              </a:solidFill>
              <a:prstDash val="solid"/>
              <a:round/>
            </a:ln>
          </p:spPr>
          <p:txBody>
            <a:bodyPr rtlCol="0" anchor="ctr"/>
            <a:lstStyle/>
            <a:p>
              <a:pPr defTabSz="457189"/>
              <a:endParaRPr lang="en-US" dirty="0">
                <a:solidFill>
                  <a:srgbClr val="FFFFFF"/>
                </a:solidFill>
                <a:latin typeface="Amazon Ember"/>
              </a:endParaRPr>
            </a:p>
          </p:txBody>
        </p:sp>
        <p:sp>
          <p:nvSpPr>
            <p:cNvPr id="63" name="Freeform: Shape 2618">
              <a:extLst>
                <a:ext uri="{FF2B5EF4-FFF2-40B4-BE49-F238E27FC236}">
                  <a16:creationId xmlns:a16="http://schemas.microsoft.com/office/drawing/2014/main" id="{FF7832CA-148B-4F77-9BA2-6DFDBF173B05}"/>
                </a:ext>
              </a:extLst>
            </p:cNvPr>
            <p:cNvSpPr/>
            <p:nvPr/>
          </p:nvSpPr>
          <p:spPr>
            <a:xfrm>
              <a:off x="1335380" y="3570799"/>
              <a:ext cx="50167" cy="2246"/>
            </a:xfrm>
            <a:custGeom>
              <a:avLst/>
              <a:gdLst>
                <a:gd name="connsiteX0" fmla="*/ 0 w 212788"/>
                <a:gd name="connsiteY0" fmla="*/ 0 h 9525"/>
                <a:gd name="connsiteX1" fmla="*/ 212789 w 212788"/>
                <a:gd name="connsiteY1" fmla="*/ 0 h 9525"/>
              </a:gdLst>
              <a:ahLst/>
              <a:cxnLst>
                <a:cxn ang="0">
                  <a:pos x="connsiteX0" y="connsiteY0"/>
                </a:cxn>
                <a:cxn ang="0">
                  <a:pos x="connsiteX1" y="connsiteY1"/>
                </a:cxn>
              </a:cxnLst>
              <a:rect l="l" t="t" r="r" b="b"/>
              <a:pathLst>
                <a:path w="212788" h="9525">
                  <a:moveTo>
                    <a:pt x="0" y="0"/>
                  </a:moveTo>
                  <a:lnTo>
                    <a:pt x="212789" y="0"/>
                  </a:lnTo>
                </a:path>
              </a:pathLst>
            </a:custGeom>
            <a:ln w="9525" cap="flat">
              <a:solidFill>
                <a:schemeClr val="tx1"/>
              </a:solidFill>
              <a:prstDash val="solid"/>
              <a:round/>
            </a:ln>
          </p:spPr>
          <p:txBody>
            <a:bodyPr rtlCol="0" anchor="ctr"/>
            <a:lstStyle/>
            <a:p>
              <a:pPr defTabSz="457189"/>
              <a:endParaRPr lang="en-US" dirty="0">
                <a:solidFill>
                  <a:srgbClr val="FFFFFF"/>
                </a:solidFill>
                <a:latin typeface="Amazon Ember"/>
              </a:endParaRPr>
            </a:p>
          </p:txBody>
        </p:sp>
        <p:sp>
          <p:nvSpPr>
            <p:cNvPr id="64" name="Freeform: Shape 2619">
              <a:extLst>
                <a:ext uri="{FF2B5EF4-FFF2-40B4-BE49-F238E27FC236}">
                  <a16:creationId xmlns:a16="http://schemas.microsoft.com/office/drawing/2014/main" id="{2A7F77DD-C1A4-4E08-A328-0507DCDDC1C9}"/>
                </a:ext>
              </a:extLst>
            </p:cNvPr>
            <p:cNvSpPr/>
            <p:nvPr/>
          </p:nvSpPr>
          <p:spPr>
            <a:xfrm>
              <a:off x="1335380" y="3604170"/>
              <a:ext cx="52143" cy="2246"/>
            </a:xfrm>
            <a:custGeom>
              <a:avLst/>
              <a:gdLst>
                <a:gd name="connsiteX0" fmla="*/ 0 w 221170"/>
                <a:gd name="connsiteY0" fmla="*/ 0 h 9525"/>
                <a:gd name="connsiteX1" fmla="*/ 221170 w 221170"/>
                <a:gd name="connsiteY1" fmla="*/ 0 h 9525"/>
              </a:gdLst>
              <a:ahLst/>
              <a:cxnLst>
                <a:cxn ang="0">
                  <a:pos x="connsiteX0" y="connsiteY0"/>
                </a:cxn>
                <a:cxn ang="0">
                  <a:pos x="connsiteX1" y="connsiteY1"/>
                </a:cxn>
              </a:cxnLst>
              <a:rect l="l" t="t" r="r" b="b"/>
              <a:pathLst>
                <a:path w="221170" h="9525">
                  <a:moveTo>
                    <a:pt x="0" y="0"/>
                  </a:moveTo>
                  <a:lnTo>
                    <a:pt x="221170" y="0"/>
                  </a:lnTo>
                </a:path>
              </a:pathLst>
            </a:custGeom>
            <a:ln w="9525" cap="flat">
              <a:solidFill>
                <a:schemeClr val="tx1"/>
              </a:solidFill>
              <a:prstDash val="solid"/>
              <a:round/>
            </a:ln>
          </p:spPr>
          <p:txBody>
            <a:bodyPr rtlCol="0" anchor="ctr"/>
            <a:lstStyle/>
            <a:p>
              <a:pPr defTabSz="457189"/>
              <a:endParaRPr lang="en-US" dirty="0">
                <a:solidFill>
                  <a:srgbClr val="FFFFFF"/>
                </a:solidFill>
                <a:latin typeface="Amazon Ember"/>
              </a:endParaRPr>
            </a:p>
          </p:txBody>
        </p:sp>
        <p:sp>
          <p:nvSpPr>
            <p:cNvPr id="65" name="Freeform: Shape 2620">
              <a:extLst>
                <a:ext uri="{FF2B5EF4-FFF2-40B4-BE49-F238E27FC236}">
                  <a16:creationId xmlns:a16="http://schemas.microsoft.com/office/drawing/2014/main" id="{72320F31-C34A-471D-9838-B3F4D61A8800}"/>
                </a:ext>
              </a:extLst>
            </p:cNvPr>
            <p:cNvSpPr/>
            <p:nvPr/>
          </p:nvSpPr>
          <p:spPr>
            <a:xfrm>
              <a:off x="1335380" y="3470734"/>
              <a:ext cx="68132" cy="2246"/>
            </a:xfrm>
            <a:custGeom>
              <a:avLst/>
              <a:gdLst>
                <a:gd name="connsiteX0" fmla="*/ 0 w 288988"/>
                <a:gd name="connsiteY0" fmla="*/ 0 h 9525"/>
                <a:gd name="connsiteX1" fmla="*/ 288989 w 288988"/>
                <a:gd name="connsiteY1" fmla="*/ 0 h 9525"/>
              </a:gdLst>
              <a:ahLst/>
              <a:cxnLst>
                <a:cxn ang="0">
                  <a:pos x="connsiteX0" y="connsiteY0"/>
                </a:cxn>
                <a:cxn ang="0">
                  <a:pos x="connsiteX1" y="connsiteY1"/>
                </a:cxn>
              </a:cxnLst>
              <a:rect l="l" t="t" r="r" b="b"/>
              <a:pathLst>
                <a:path w="288988" h="9525">
                  <a:moveTo>
                    <a:pt x="0" y="0"/>
                  </a:moveTo>
                  <a:lnTo>
                    <a:pt x="288989" y="0"/>
                  </a:lnTo>
                </a:path>
              </a:pathLst>
            </a:custGeom>
            <a:ln w="9525" cap="flat">
              <a:solidFill>
                <a:schemeClr val="tx1"/>
              </a:solidFill>
              <a:prstDash val="solid"/>
              <a:round/>
            </a:ln>
          </p:spPr>
          <p:txBody>
            <a:bodyPr rtlCol="0" anchor="ctr"/>
            <a:lstStyle/>
            <a:p>
              <a:pPr defTabSz="457189"/>
              <a:endParaRPr lang="en-US" dirty="0">
                <a:solidFill>
                  <a:srgbClr val="FFFFFF"/>
                </a:solidFill>
                <a:latin typeface="Amazon Ember"/>
              </a:endParaRPr>
            </a:p>
          </p:txBody>
        </p:sp>
        <p:sp>
          <p:nvSpPr>
            <p:cNvPr id="66" name="Freeform: Shape 2621">
              <a:extLst>
                <a:ext uri="{FF2B5EF4-FFF2-40B4-BE49-F238E27FC236}">
                  <a16:creationId xmlns:a16="http://schemas.microsoft.com/office/drawing/2014/main" id="{794ED176-6217-438D-BA85-5F62F676E281}"/>
                </a:ext>
              </a:extLst>
            </p:cNvPr>
            <p:cNvSpPr/>
            <p:nvPr/>
          </p:nvSpPr>
          <p:spPr>
            <a:xfrm>
              <a:off x="1480987" y="3461437"/>
              <a:ext cx="2246" cy="60722"/>
            </a:xfrm>
            <a:custGeom>
              <a:avLst/>
              <a:gdLst>
                <a:gd name="connsiteX0" fmla="*/ 0 w 9525"/>
                <a:gd name="connsiteY0" fmla="*/ 257556 h 257556"/>
                <a:gd name="connsiteX1" fmla="*/ 0 w 9525"/>
                <a:gd name="connsiteY1" fmla="*/ 0 h 257556"/>
              </a:gdLst>
              <a:ahLst/>
              <a:cxnLst>
                <a:cxn ang="0">
                  <a:pos x="connsiteX0" y="connsiteY0"/>
                </a:cxn>
                <a:cxn ang="0">
                  <a:pos x="connsiteX1" y="connsiteY1"/>
                </a:cxn>
              </a:cxnLst>
              <a:rect l="l" t="t" r="r" b="b"/>
              <a:pathLst>
                <a:path w="9525" h="257556">
                  <a:moveTo>
                    <a:pt x="0" y="257556"/>
                  </a:moveTo>
                  <a:lnTo>
                    <a:pt x="0" y="0"/>
                  </a:lnTo>
                </a:path>
              </a:pathLst>
            </a:custGeom>
            <a:ln w="9525" cap="flat">
              <a:solidFill>
                <a:schemeClr val="tx1"/>
              </a:solidFill>
              <a:prstDash val="solid"/>
              <a:round/>
            </a:ln>
          </p:spPr>
          <p:txBody>
            <a:bodyPr rtlCol="0" anchor="ctr"/>
            <a:lstStyle/>
            <a:p>
              <a:pPr defTabSz="457189"/>
              <a:endParaRPr lang="en-US" dirty="0">
                <a:solidFill>
                  <a:srgbClr val="FFFFFF"/>
                </a:solidFill>
                <a:latin typeface="Amazon Ember"/>
              </a:endParaRPr>
            </a:p>
          </p:txBody>
        </p:sp>
        <p:sp>
          <p:nvSpPr>
            <p:cNvPr id="67" name="Freeform: Shape 2622">
              <a:extLst>
                <a:ext uri="{FF2B5EF4-FFF2-40B4-BE49-F238E27FC236}">
                  <a16:creationId xmlns:a16="http://schemas.microsoft.com/office/drawing/2014/main" id="{962FC262-75A4-43EC-ADCE-1838F585F8B7}"/>
                </a:ext>
              </a:extLst>
            </p:cNvPr>
            <p:cNvSpPr/>
            <p:nvPr/>
          </p:nvSpPr>
          <p:spPr>
            <a:xfrm>
              <a:off x="1403109" y="3539024"/>
              <a:ext cx="137118" cy="137118"/>
            </a:xfrm>
            <a:custGeom>
              <a:avLst/>
              <a:gdLst>
                <a:gd name="connsiteX0" fmla="*/ 581597 w 581596"/>
                <a:gd name="connsiteY0" fmla="*/ 290798 h 581596"/>
                <a:gd name="connsiteX1" fmla="*/ 290798 w 581596"/>
                <a:gd name="connsiteY1" fmla="*/ 581597 h 581596"/>
                <a:gd name="connsiteX2" fmla="*/ 0 w 581596"/>
                <a:gd name="connsiteY2" fmla="*/ 290798 h 581596"/>
                <a:gd name="connsiteX3" fmla="*/ 290798 w 581596"/>
                <a:gd name="connsiteY3" fmla="*/ 0 h 581596"/>
                <a:gd name="connsiteX4" fmla="*/ 581597 w 581596"/>
                <a:gd name="connsiteY4" fmla="*/ 290798 h 5815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1596" h="581596">
                  <a:moveTo>
                    <a:pt x="581597" y="290798"/>
                  </a:moveTo>
                  <a:cubicBezTo>
                    <a:pt x="581597" y="451402"/>
                    <a:pt x="451402" y="581597"/>
                    <a:pt x="290798" y="581597"/>
                  </a:cubicBezTo>
                  <a:cubicBezTo>
                    <a:pt x="130195" y="581597"/>
                    <a:pt x="0" y="451402"/>
                    <a:pt x="0" y="290798"/>
                  </a:cubicBezTo>
                  <a:cubicBezTo>
                    <a:pt x="0" y="130195"/>
                    <a:pt x="130195" y="0"/>
                    <a:pt x="290798" y="0"/>
                  </a:cubicBezTo>
                  <a:cubicBezTo>
                    <a:pt x="451402" y="0"/>
                    <a:pt x="581597" y="130195"/>
                    <a:pt x="581597" y="290798"/>
                  </a:cubicBezTo>
                  <a:close/>
                </a:path>
              </a:pathLst>
            </a:custGeom>
            <a:noFill/>
            <a:ln w="9525" cap="flat">
              <a:solidFill>
                <a:schemeClr val="tx1"/>
              </a:solidFill>
              <a:prstDash val="solid"/>
              <a:round/>
            </a:ln>
          </p:spPr>
          <p:txBody>
            <a:bodyPr rtlCol="0" anchor="ctr"/>
            <a:lstStyle/>
            <a:p>
              <a:pPr defTabSz="457189"/>
              <a:endParaRPr lang="en-US" dirty="0">
                <a:solidFill>
                  <a:srgbClr val="FFFFFF"/>
                </a:solidFill>
                <a:latin typeface="Amazon Ember"/>
              </a:endParaRPr>
            </a:p>
          </p:txBody>
        </p:sp>
        <p:sp>
          <p:nvSpPr>
            <p:cNvPr id="68" name="Freeform: Shape 2623">
              <a:extLst>
                <a:ext uri="{FF2B5EF4-FFF2-40B4-BE49-F238E27FC236}">
                  <a16:creationId xmlns:a16="http://schemas.microsoft.com/office/drawing/2014/main" id="{21DCCC0B-007E-4042-90FC-66D15B640F1D}"/>
                </a:ext>
              </a:extLst>
            </p:cNvPr>
            <p:cNvSpPr/>
            <p:nvPr/>
          </p:nvSpPr>
          <p:spPr>
            <a:xfrm>
              <a:off x="1508563" y="3640077"/>
              <a:ext cx="81279" cy="82121"/>
            </a:xfrm>
            <a:custGeom>
              <a:avLst/>
              <a:gdLst>
                <a:gd name="connsiteX0" fmla="*/ 103632 w 344752"/>
                <a:gd name="connsiteY0" fmla="*/ 0 h 348322"/>
                <a:gd name="connsiteX1" fmla="*/ 323850 w 344752"/>
                <a:gd name="connsiteY1" fmla="*/ 221171 h 348322"/>
                <a:gd name="connsiteX2" fmla="*/ 322326 w 344752"/>
                <a:gd name="connsiteY2" fmla="*/ 325946 h 348322"/>
                <a:gd name="connsiteX3" fmla="*/ 322326 w 344752"/>
                <a:gd name="connsiteY3" fmla="*/ 325946 h 348322"/>
                <a:gd name="connsiteX4" fmla="*/ 217551 w 344752"/>
                <a:gd name="connsiteY4" fmla="*/ 327374 h 348322"/>
                <a:gd name="connsiteX5" fmla="*/ 0 w 344752"/>
                <a:gd name="connsiteY5" fmla="*/ 110300 h 348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4752" h="348322">
                  <a:moveTo>
                    <a:pt x="103632" y="0"/>
                  </a:moveTo>
                  <a:lnTo>
                    <a:pt x="323850" y="221171"/>
                  </a:lnTo>
                  <a:cubicBezTo>
                    <a:pt x="352304" y="250547"/>
                    <a:pt x="351622" y="297409"/>
                    <a:pt x="322326" y="325946"/>
                  </a:cubicBezTo>
                  <a:lnTo>
                    <a:pt x="322326" y="325946"/>
                  </a:lnTo>
                  <a:cubicBezTo>
                    <a:pt x="293763" y="355215"/>
                    <a:pt x="246902" y="355854"/>
                    <a:pt x="217551" y="327374"/>
                  </a:cubicBezTo>
                  <a:lnTo>
                    <a:pt x="0" y="110300"/>
                  </a:lnTo>
                </a:path>
              </a:pathLst>
            </a:custGeom>
            <a:noFill/>
            <a:ln w="9525" cap="flat">
              <a:solidFill>
                <a:schemeClr val="tx1"/>
              </a:solidFill>
              <a:prstDash val="solid"/>
              <a:round/>
            </a:ln>
          </p:spPr>
          <p:txBody>
            <a:bodyPr rtlCol="0" anchor="ctr"/>
            <a:lstStyle/>
            <a:p>
              <a:pPr defTabSz="457189"/>
              <a:endParaRPr lang="en-US" dirty="0">
                <a:solidFill>
                  <a:srgbClr val="FFFFFF"/>
                </a:solidFill>
                <a:latin typeface="Amazon Ember"/>
              </a:endParaRPr>
            </a:p>
          </p:txBody>
        </p:sp>
      </p:grpSp>
      <p:grpSp>
        <p:nvGrpSpPr>
          <p:cNvPr id="69" name="Group 68">
            <a:extLst>
              <a:ext uri="{FF2B5EF4-FFF2-40B4-BE49-F238E27FC236}">
                <a16:creationId xmlns:a16="http://schemas.microsoft.com/office/drawing/2014/main" id="{D0ED0D10-EB57-4C77-974C-AC29C5874B61}"/>
              </a:ext>
            </a:extLst>
          </p:cNvPr>
          <p:cNvGrpSpPr/>
          <p:nvPr/>
        </p:nvGrpSpPr>
        <p:grpSpPr>
          <a:xfrm>
            <a:off x="3793437" y="4053138"/>
            <a:ext cx="367499" cy="216614"/>
            <a:chOff x="7747161" y="2848591"/>
            <a:chExt cx="367499" cy="216614"/>
          </a:xfrm>
        </p:grpSpPr>
        <p:sp>
          <p:nvSpPr>
            <p:cNvPr id="70" name="Freeform: Shape 2519">
              <a:extLst>
                <a:ext uri="{FF2B5EF4-FFF2-40B4-BE49-F238E27FC236}">
                  <a16:creationId xmlns:a16="http://schemas.microsoft.com/office/drawing/2014/main" id="{F0B09F39-ABF1-41DF-861A-CF386BE80614}"/>
                </a:ext>
              </a:extLst>
            </p:cNvPr>
            <p:cNvSpPr/>
            <p:nvPr/>
          </p:nvSpPr>
          <p:spPr>
            <a:xfrm>
              <a:off x="7747161" y="3042614"/>
              <a:ext cx="318924" cy="22591"/>
            </a:xfrm>
            <a:custGeom>
              <a:avLst/>
              <a:gdLst>
                <a:gd name="connsiteX0" fmla="*/ 0 w 1352740"/>
                <a:gd name="connsiteY0" fmla="*/ 0 h 95821"/>
                <a:gd name="connsiteX1" fmla="*/ 0 w 1352740"/>
                <a:gd name="connsiteY1" fmla="*/ 66675 h 95821"/>
                <a:gd name="connsiteX2" fmla="*/ 4667 w 1352740"/>
                <a:gd name="connsiteY2" fmla="*/ 70104 h 95821"/>
                <a:gd name="connsiteX3" fmla="*/ 80105 w 1352740"/>
                <a:gd name="connsiteY3" fmla="*/ 95821 h 95821"/>
                <a:gd name="connsiteX4" fmla="*/ 1281589 w 1352740"/>
                <a:gd name="connsiteY4" fmla="*/ 95821 h 95821"/>
                <a:gd name="connsiteX5" fmla="*/ 1344073 w 1352740"/>
                <a:gd name="connsiteY5" fmla="*/ 74009 h 95821"/>
                <a:gd name="connsiteX6" fmla="*/ 1352741 w 1352740"/>
                <a:gd name="connsiteY6" fmla="*/ 67151 h 95821"/>
                <a:gd name="connsiteX7" fmla="*/ 1352741 w 1352740"/>
                <a:gd name="connsiteY7" fmla="*/ 476 h 95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52740" h="95821">
                  <a:moveTo>
                    <a:pt x="0" y="0"/>
                  </a:moveTo>
                  <a:lnTo>
                    <a:pt x="0" y="66675"/>
                  </a:lnTo>
                  <a:lnTo>
                    <a:pt x="4667" y="70104"/>
                  </a:lnTo>
                  <a:cubicBezTo>
                    <a:pt x="26342" y="86662"/>
                    <a:pt x="52830" y="95692"/>
                    <a:pt x="80105" y="95821"/>
                  </a:cubicBezTo>
                  <a:lnTo>
                    <a:pt x="1281589" y="95821"/>
                  </a:lnTo>
                  <a:cubicBezTo>
                    <a:pt x="1304287" y="95845"/>
                    <a:pt x="1326320" y="88154"/>
                    <a:pt x="1344073" y="74009"/>
                  </a:cubicBezTo>
                  <a:lnTo>
                    <a:pt x="1352741" y="67151"/>
                  </a:lnTo>
                  <a:lnTo>
                    <a:pt x="1352741" y="476"/>
                  </a:lnTo>
                  <a:close/>
                </a:path>
              </a:pathLst>
            </a:custGeom>
            <a:noFill/>
            <a:ln w="9525" cap="flat">
              <a:solidFill>
                <a:schemeClr val="tx1"/>
              </a:solidFill>
              <a:prstDash val="solid"/>
              <a:round/>
            </a:ln>
          </p:spPr>
          <p:txBody>
            <a:bodyPr rtlCol="0" anchor="ctr"/>
            <a:lstStyle/>
            <a:p>
              <a:pPr defTabSz="457189"/>
              <a:endParaRPr lang="en-US" dirty="0">
                <a:solidFill>
                  <a:srgbClr val="FFFFFF"/>
                </a:solidFill>
                <a:latin typeface="Amazon Ember"/>
              </a:endParaRPr>
            </a:p>
          </p:txBody>
        </p:sp>
        <p:sp>
          <p:nvSpPr>
            <p:cNvPr id="71" name="Freeform: Shape 2520">
              <a:extLst>
                <a:ext uri="{FF2B5EF4-FFF2-40B4-BE49-F238E27FC236}">
                  <a16:creationId xmlns:a16="http://schemas.microsoft.com/office/drawing/2014/main" id="{9F80CC6A-5A12-4A51-85B0-B4F28CC3BD24}"/>
                </a:ext>
              </a:extLst>
            </p:cNvPr>
            <p:cNvSpPr/>
            <p:nvPr/>
          </p:nvSpPr>
          <p:spPr>
            <a:xfrm>
              <a:off x="7791602" y="2863614"/>
              <a:ext cx="232467" cy="159507"/>
            </a:xfrm>
            <a:custGeom>
              <a:avLst/>
              <a:gdLst>
                <a:gd name="connsiteX0" fmla="*/ 986028 w 986027"/>
                <a:gd name="connsiteY0" fmla="*/ 564261 h 676560"/>
                <a:gd name="connsiteX1" fmla="*/ 986028 w 986027"/>
                <a:gd name="connsiteY1" fmla="*/ 649224 h 676560"/>
                <a:gd name="connsiteX2" fmla="*/ 958691 w 986027"/>
                <a:gd name="connsiteY2" fmla="*/ 676561 h 676560"/>
                <a:gd name="connsiteX3" fmla="*/ 27337 w 986027"/>
                <a:gd name="connsiteY3" fmla="*/ 676561 h 676560"/>
                <a:gd name="connsiteX4" fmla="*/ 0 w 986027"/>
                <a:gd name="connsiteY4" fmla="*/ 649224 h 676560"/>
                <a:gd name="connsiteX5" fmla="*/ 0 w 986027"/>
                <a:gd name="connsiteY5" fmla="*/ 27242 h 676560"/>
                <a:gd name="connsiteX6" fmla="*/ 27241 w 986027"/>
                <a:gd name="connsiteY6" fmla="*/ 0 h 676560"/>
                <a:gd name="connsiteX7" fmla="*/ 27337 w 986027"/>
                <a:gd name="connsiteY7" fmla="*/ 0 h 676560"/>
                <a:gd name="connsiteX8" fmla="*/ 953357 w 986027"/>
                <a:gd name="connsiteY8" fmla="*/ 0 h 676560"/>
                <a:gd name="connsiteX9" fmla="*/ 980694 w 986027"/>
                <a:gd name="connsiteY9" fmla="*/ 27146 h 676560"/>
                <a:gd name="connsiteX10" fmla="*/ 980694 w 986027"/>
                <a:gd name="connsiteY10" fmla="*/ 27242 h 676560"/>
                <a:gd name="connsiteX11" fmla="*/ 980694 w 986027"/>
                <a:gd name="connsiteY11" fmla="*/ 64484 h 676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86027" h="676560">
                  <a:moveTo>
                    <a:pt x="986028" y="564261"/>
                  </a:moveTo>
                  <a:lnTo>
                    <a:pt x="986028" y="649224"/>
                  </a:lnTo>
                  <a:cubicBezTo>
                    <a:pt x="986028" y="664322"/>
                    <a:pt x="973789" y="676561"/>
                    <a:pt x="958691" y="676561"/>
                  </a:cubicBezTo>
                  <a:lnTo>
                    <a:pt x="27337" y="676561"/>
                  </a:lnTo>
                  <a:cubicBezTo>
                    <a:pt x="12239" y="676561"/>
                    <a:pt x="0" y="664322"/>
                    <a:pt x="0" y="649224"/>
                  </a:cubicBezTo>
                  <a:lnTo>
                    <a:pt x="0" y="27242"/>
                  </a:lnTo>
                  <a:cubicBezTo>
                    <a:pt x="0" y="12197"/>
                    <a:pt x="12196" y="0"/>
                    <a:pt x="27241" y="0"/>
                  </a:cubicBezTo>
                  <a:cubicBezTo>
                    <a:pt x="27273" y="0"/>
                    <a:pt x="27305" y="0"/>
                    <a:pt x="27337" y="0"/>
                  </a:cubicBezTo>
                  <a:lnTo>
                    <a:pt x="953357" y="0"/>
                  </a:lnTo>
                  <a:cubicBezTo>
                    <a:pt x="968402" y="-52"/>
                    <a:pt x="980641" y="12101"/>
                    <a:pt x="980694" y="27146"/>
                  </a:cubicBezTo>
                  <a:cubicBezTo>
                    <a:pt x="980694" y="27178"/>
                    <a:pt x="980694" y="27210"/>
                    <a:pt x="980694" y="27242"/>
                  </a:cubicBezTo>
                  <a:lnTo>
                    <a:pt x="980694" y="64484"/>
                  </a:lnTo>
                </a:path>
              </a:pathLst>
            </a:custGeom>
            <a:noFill/>
            <a:ln w="9525" cap="flat">
              <a:solidFill>
                <a:schemeClr val="tx1"/>
              </a:solidFill>
              <a:prstDash val="solid"/>
              <a:round/>
            </a:ln>
          </p:spPr>
          <p:txBody>
            <a:bodyPr rtlCol="0" anchor="ctr"/>
            <a:lstStyle/>
            <a:p>
              <a:pPr defTabSz="457189"/>
              <a:endParaRPr lang="en-US" dirty="0">
                <a:solidFill>
                  <a:srgbClr val="FFFFFF"/>
                </a:solidFill>
                <a:latin typeface="Amazon Ember"/>
              </a:endParaRPr>
            </a:p>
          </p:txBody>
        </p:sp>
        <p:sp>
          <p:nvSpPr>
            <p:cNvPr id="72" name="Freeform: Shape 2521">
              <a:extLst>
                <a:ext uri="{FF2B5EF4-FFF2-40B4-BE49-F238E27FC236}">
                  <a16:creationId xmlns:a16="http://schemas.microsoft.com/office/drawing/2014/main" id="{A9EF44DD-BA41-4888-A2F9-3EF46C4B7BE8}"/>
                </a:ext>
              </a:extLst>
            </p:cNvPr>
            <p:cNvSpPr/>
            <p:nvPr/>
          </p:nvSpPr>
          <p:spPr>
            <a:xfrm>
              <a:off x="7774940" y="2848591"/>
              <a:ext cx="264063" cy="193236"/>
            </a:xfrm>
            <a:custGeom>
              <a:avLst/>
              <a:gdLst>
                <a:gd name="connsiteX0" fmla="*/ 1120045 w 1120044"/>
                <a:gd name="connsiteY0" fmla="*/ 122587 h 819626"/>
                <a:gd name="connsiteX1" fmla="*/ 1120045 w 1120044"/>
                <a:gd name="connsiteY1" fmla="*/ 27337 h 819626"/>
                <a:gd name="connsiteX2" fmla="*/ 1092708 w 1120044"/>
                <a:gd name="connsiteY2" fmla="*/ 0 h 819626"/>
                <a:gd name="connsiteX3" fmla="*/ 27337 w 1120044"/>
                <a:gd name="connsiteY3" fmla="*/ 0 h 819626"/>
                <a:gd name="connsiteX4" fmla="*/ 0 w 1120044"/>
                <a:gd name="connsiteY4" fmla="*/ 27337 h 819626"/>
                <a:gd name="connsiteX5" fmla="*/ 0 w 1120044"/>
                <a:gd name="connsiteY5" fmla="*/ 792290 h 819626"/>
                <a:gd name="connsiteX6" fmla="*/ 27337 w 1120044"/>
                <a:gd name="connsiteY6" fmla="*/ 819626 h 819626"/>
                <a:gd name="connsiteX7" fmla="*/ 1092708 w 1120044"/>
                <a:gd name="connsiteY7" fmla="*/ 819626 h 819626"/>
                <a:gd name="connsiteX8" fmla="*/ 1120045 w 1120044"/>
                <a:gd name="connsiteY8" fmla="*/ 792290 h 819626"/>
                <a:gd name="connsiteX9" fmla="*/ 1120045 w 1120044"/>
                <a:gd name="connsiteY9" fmla="*/ 613982 h 819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20044" h="819626">
                  <a:moveTo>
                    <a:pt x="1120045" y="122587"/>
                  </a:moveTo>
                  <a:lnTo>
                    <a:pt x="1120045" y="27337"/>
                  </a:lnTo>
                  <a:cubicBezTo>
                    <a:pt x="1120045" y="12239"/>
                    <a:pt x="1107806" y="0"/>
                    <a:pt x="1092708" y="0"/>
                  </a:cubicBezTo>
                  <a:lnTo>
                    <a:pt x="27337" y="0"/>
                  </a:lnTo>
                  <a:cubicBezTo>
                    <a:pt x="12239" y="0"/>
                    <a:pt x="0" y="12239"/>
                    <a:pt x="0" y="27337"/>
                  </a:cubicBezTo>
                  <a:lnTo>
                    <a:pt x="0" y="792290"/>
                  </a:lnTo>
                  <a:cubicBezTo>
                    <a:pt x="0" y="807387"/>
                    <a:pt x="12239" y="819626"/>
                    <a:pt x="27337" y="819626"/>
                  </a:cubicBezTo>
                  <a:lnTo>
                    <a:pt x="1092708" y="819626"/>
                  </a:lnTo>
                  <a:cubicBezTo>
                    <a:pt x="1107806" y="819626"/>
                    <a:pt x="1120045" y="807387"/>
                    <a:pt x="1120045" y="792290"/>
                  </a:cubicBezTo>
                  <a:lnTo>
                    <a:pt x="1120045" y="613982"/>
                  </a:lnTo>
                </a:path>
              </a:pathLst>
            </a:custGeom>
            <a:noFill/>
            <a:ln w="9525" cap="flat">
              <a:solidFill>
                <a:schemeClr val="tx1"/>
              </a:solidFill>
              <a:prstDash val="solid"/>
              <a:round/>
            </a:ln>
          </p:spPr>
          <p:txBody>
            <a:bodyPr rtlCol="0" anchor="ctr"/>
            <a:lstStyle/>
            <a:p>
              <a:pPr defTabSz="457189"/>
              <a:endParaRPr lang="en-US" dirty="0">
                <a:solidFill>
                  <a:srgbClr val="FFFFFF"/>
                </a:solidFill>
                <a:latin typeface="Amazon Ember"/>
              </a:endParaRPr>
            </a:p>
          </p:txBody>
        </p:sp>
        <p:sp>
          <p:nvSpPr>
            <p:cNvPr id="73" name="Freeform: Shape 2522">
              <a:extLst>
                <a:ext uri="{FF2B5EF4-FFF2-40B4-BE49-F238E27FC236}">
                  <a16:creationId xmlns:a16="http://schemas.microsoft.com/office/drawing/2014/main" id="{7F035038-BFCD-42D4-8567-97F51B0667CE}"/>
                </a:ext>
              </a:extLst>
            </p:cNvPr>
            <p:cNvSpPr/>
            <p:nvPr/>
          </p:nvSpPr>
          <p:spPr>
            <a:xfrm>
              <a:off x="7856725" y="2864670"/>
              <a:ext cx="2246" cy="158070"/>
            </a:xfrm>
            <a:custGeom>
              <a:avLst/>
              <a:gdLst>
                <a:gd name="connsiteX0" fmla="*/ 0 w 9525"/>
                <a:gd name="connsiteY0" fmla="*/ 670465 h 670464"/>
                <a:gd name="connsiteX1" fmla="*/ 0 w 9525"/>
                <a:gd name="connsiteY1" fmla="*/ 0 h 670464"/>
              </a:gdLst>
              <a:ahLst/>
              <a:cxnLst>
                <a:cxn ang="0">
                  <a:pos x="connsiteX0" y="connsiteY0"/>
                </a:cxn>
                <a:cxn ang="0">
                  <a:pos x="connsiteX1" y="connsiteY1"/>
                </a:cxn>
              </a:cxnLst>
              <a:rect l="l" t="t" r="r" b="b"/>
              <a:pathLst>
                <a:path w="9525" h="670464">
                  <a:moveTo>
                    <a:pt x="0" y="670465"/>
                  </a:moveTo>
                  <a:lnTo>
                    <a:pt x="0" y="0"/>
                  </a:lnTo>
                </a:path>
              </a:pathLst>
            </a:custGeom>
            <a:ln w="9525" cap="flat">
              <a:solidFill>
                <a:schemeClr val="tx1"/>
              </a:solidFill>
              <a:prstDash val="solid"/>
              <a:round/>
            </a:ln>
          </p:spPr>
          <p:txBody>
            <a:bodyPr rtlCol="0" anchor="ctr"/>
            <a:lstStyle/>
            <a:p>
              <a:pPr defTabSz="457189"/>
              <a:endParaRPr lang="en-US" dirty="0">
                <a:solidFill>
                  <a:srgbClr val="FFFFFF"/>
                </a:solidFill>
                <a:latin typeface="Amazon Ember"/>
              </a:endParaRPr>
            </a:p>
          </p:txBody>
        </p:sp>
        <p:sp>
          <p:nvSpPr>
            <p:cNvPr id="74" name="Freeform: Shape 2523">
              <a:extLst>
                <a:ext uri="{FF2B5EF4-FFF2-40B4-BE49-F238E27FC236}">
                  <a16:creationId xmlns:a16="http://schemas.microsoft.com/office/drawing/2014/main" id="{F99EC1A1-33C3-4A24-B2AA-B68BF72172A3}"/>
                </a:ext>
              </a:extLst>
            </p:cNvPr>
            <p:cNvSpPr/>
            <p:nvPr/>
          </p:nvSpPr>
          <p:spPr>
            <a:xfrm>
              <a:off x="8027141" y="2902847"/>
              <a:ext cx="11821" cy="65059"/>
            </a:xfrm>
            <a:custGeom>
              <a:avLst/>
              <a:gdLst>
                <a:gd name="connsiteX0" fmla="*/ 25073 w 50141"/>
                <a:gd name="connsiteY0" fmla="*/ 275934 h 275953"/>
                <a:gd name="connsiteX1" fmla="*/ 6880 w 50141"/>
                <a:gd name="connsiteY1" fmla="*/ 268790 h 275953"/>
                <a:gd name="connsiteX2" fmla="*/ 22 w 50141"/>
                <a:gd name="connsiteY2" fmla="*/ 250502 h 275953"/>
                <a:gd name="connsiteX3" fmla="*/ 6880 w 50141"/>
                <a:gd name="connsiteY3" fmla="*/ 232214 h 275953"/>
                <a:gd name="connsiteX4" fmla="*/ 43170 w 50141"/>
                <a:gd name="connsiteY4" fmla="*/ 232214 h 275953"/>
                <a:gd name="connsiteX5" fmla="*/ 50123 w 50141"/>
                <a:gd name="connsiteY5" fmla="*/ 250502 h 275953"/>
                <a:gd name="connsiteX6" fmla="*/ 43170 w 50141"/>
                <a:gd name="connsiteY6" fmla="*/ 268790 h 275953"/>
                <a:gd name="connsiteX7" fmla="*/ 25073 w 50141"/>
                <a:gd name="connsiteY7" fmla="*/ 275934 h 275953"/>
                <a:gd name="connsiteX8" fmla="*/ 9261 w 50141"/>
                <a:gd name="connsiteY8" fmla="*/ 191161 h 275953"/>
                <a:gd name="connsiteX9" fmla="*/ 3832 w 50141"/>
                <a:gd name="connsiteY9" fmla="*/ 5043 h 275953"/>
                <a:gd name="connsiteX10" fmla="*/ 46218 w 50141"/>
                <a:gd name="connsiteY10" fmla="*/ 5043 h 275953"/>
                <a:gd name="connsiteX11" fmla="*/ 40884 w 50141"/>
                <a:gd name="connsiteY11" fmla="*/ 191161 h 275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141" h="275953">
                  <a:moveTo>
                    <a:pt x="25073" y="275934"/>
                  </a:moveTo>
                  <a:cubicBezTo>
                    <a:pt x="18275" y="276205"/>
                    <a:pt x="11676" y="273614"/>
                    <a:pt x="6880" y="268790"/>
                  </a:cubicBezTo>
                  <a:cubicBezTo>
                    <a:pt x="2242" y="263856"/>
                    <a:pt x="-228" y="257270"/>
                    <a:pt x="22" y="250502"/>
                  </a:cubicBezTo>
                  <a:cubicBezTo>
                    <a:pt x="-261" y="243729"/>
                    <a:pt x="2214" y="237131"/>
                    <a:pt x="6880" y="232214"/>
                  </a:cubicBezTo>
                  <a:cubicBezTo>
                    <a:pt x="17094" y="222669"/>
                    <a:pt x="32956" y="222669"/>
                    <a:pt x="43170" y="232214"/>
                  </a:cubicBezTo>
                  <a:cubicBezTo>
                    <a:pt x="47871" y="237116"/>
                    <a:pt x="50380" y="243716"/>
                    <a:pt x="50123" y="250502"/>
                  </a:cubicBezTo>
                  <a:cubicBezTo>
                    <a:pt x="50337" y="257282"/>
                    <a:pt x="47834" y="263865"/>
                    <a:pt x="43170" y="268790"/>
                  </a:cubicBezTo>
                  <a:cubicBezTo>
                    <a:pt x="38403" y="273599"/>
                    <a:pt x="31839" y="276190"/>
                    <a:pt x="25073" y="275934"/>
                  </a:cubicBezTo>
                  <a:close/>
                  <a:moveTo>
                    <a:pt x="9261" y="191161"/>
                  </a:moveTo>
                  <a:lnTo>
                    <a:pt x="3832" y="5043"/>
                  </a:lnTo>
                  <a:cubicBezTo>
                    <a:pt x="17161" y="-1681"/>
                    <a:pt x="32889" y="-1681"/>
                    <a:pt x="46218" y="5043"/>
                  </a:cubicBezTo>
                  <a:lnTo>
                    <a:pt x="40884" y="191161"/>
                  </a:lnTo>
                  <a:close/>
                </a:path>
              </a:pathLst>
            </a:custGeom>
            <a:solidFill>
              <a:srgbClr val="527FFF"/>
            </a:solidFill>
            <a:ln w="9525" cap="flat">
              <a:solidFill>
                <a:schemeClr val="tx1"/>
              </a:solidFill>
              <a:prstDash val="solid"/>
              <a:miter/>
            </a:ln>
          </p:spPr>
          <p:txBody>
            <a:bodyPr rtlCol="0" anchor="ctr"/>
            <a:lstStyle/>
            <a:p>
              <a:pPr defTabSz="457189"/>
              <a:endParaRPr lang="en-US" dirty="0">
                <a:solidFill>
                  <a:srgbClr val="FFFFFF"/>
                </a:solidFill>
                <a:latin typeface="Amazon Ember"/>
              </a:endParaRPr>
            </a:p>
          </p:txBody>
        </p:sp>
        <p:sp>
          <p:nvSpPr>
            <p:cNvPr id="75" name="Freeform: Shape 2524">
              <a:extLst>
                <a:ext uri="{FF2B5EF4-FFF2-40B4-BE49-F238E27FC236}">
                  <a16:creationId xmlns:a16="http://schemas.microsoft.com/office/drawing/2014/main" id="{D54014CC-E976-4C92-96F0-D24A2BC4F3A8}"/>
                </a:ext>
              </a:extLst>
            </p:cNvPr>
            <p:cNvSpPr/>
            <p:nvPr/>
          </p:nvSpPr>
          <p:spPr>
            <a:xfrm>
              <a:off x="7985220" y="2888002"/>
              <a:ext cx="95125" cy="95125"/>
            </a:xfrm>
            <a:custGeom>
              <a:avLst/>
              <a:gdLst>
                <a:gd name="connsiteX0" fmla="*/ 403479 w 403479"/>
                <a:gd name="connsiteY0" fmla="*/ 201739 h 403478"/>
                <a:gd name="connsiteX1" fmla="*/ 201740 w 403479"/>
                <a:gd name="connsiteY1" fmla="*/ 403479 h 403478"/>
                <a:gd name="connsiteX2" fmla="*/ 0 w 403479"/>
                <a:gd name="connsiteY2" fmla="*/ 201739 h 403478"/>
                <a:gd name="connsiteX3" fmla="*/ 201740 w 403479"/>
                <a:gd name="connsiteY3" fmla="*/ 0 h 403478"/>
                <a:gd name="connsiteX4" fmla="*/ 403479 w 403479"/>
                <a:gd name="connsiteY4" fmla="*/ 201739 h 403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3479" h="403478">
                  <a:moveTo>
                    <a:pt x="403479" y="201739"/>
                  </a:moveTo>
                  <a:cubicBezTo>
                    <a:pt x="403479" y="313157"/>
                    <a:pt x="313157" y="403479"/>
                    <a:pt x="201740" y="403479"/>
                  </a:cubicBezTo>
                  <a:cubicBezTo>
                    <a:pt x="90322" y="403479"/>
                    <a:pt x="0" y="313157"/>
                    <a:pt x="0" y="201739"/>
                  </a:cubicBezTo>
                  <a:cubicBezTo>
                    <a:pt x="0" y="90322"/>
                    <a:pt x="90322" y="0"/>
                    <a:pt x="201740" y="0"/>
                  </a:cubicBezTo>
                  <a:cubicBezTo>
                    <a:pt x="313157" y="0"/>
                    <a:pt x="403479" y="90322"/>
                    <a:pt x="403479" y="201739"/>
                  </a:cubicBezTo>
                  <a:close/>
                </a:path>
              </a:pathLst>
            </a:custGeom>
            <a:noFill/>
            <a:ln w="9525" cap="flat">
              <a:solidFill>
                <a:schemeClr val="tx1"/>
              </a:solidFill>
              <a:prstDash val="solid"/>
              <a:round/>
            </a:ln>
          </p:spPr>
          <p:txBody>
            <a:bodyPr rtlCol="0" anchor="ctr"/>
            <a:lstStyle/>
            <a:p>
              <a:pPr defTabSz="457189"/>
              <a:endParaRPr lang="en-US" dirty="0">
                <a:solidFill>
                  <a:srgbClr val="FFFFFF"/>
                </a:solidFill>
                <a:latin typeface="Amazon Ember"/>
              </a:endParaRPr>
            </a:p>
          </p:txBody>
        </p:sp>
        <p:sp>
          <p:nvSpPr>
            <p:cNvPr id="76" name="Freeform: Shape 2525">
              <a:extLst>
                <a:ext uri="{FF2B5EF4-FFF2-40B4-BE49-F238E27FC236}">
                  <a16:creationId xmlns:a16="http://schemas.microsoft.com/office/drawing/2014/main" id="{43B3BB1F-174B-49B3-9BE7-CB617E42598C}"/>
                </a:ext>
              </a:extLst>
            </p:cNvPr>
            <p:cNvSpPr/>
            <p:nvPr/>
          </p:nvSpPr>
          <p:spPr>
            <a:xfrm>
              <a:off x="8058248" y="2958110"/>
              <a:ext cx="56412" cy="57018"/>
            </a:xfrm>
            <a:custGeom>
              <a:avLst/>
              <a:gdLst>
                <a:gd name="connsiteX0" fmla="*/ 72390 w 239275"/>
                <a:gd name="connsiteY0" fmla="*/ 0 h 241846"/>
                <a:gd name="connsiteX1" fmla="*/ 224790 w 239275"/>
                <a:gd name="connsiteY1" fmla="*/ 153448 h 241846"/>
                <a:gd name="connsiteX2" fmla="*/ 223742 w 239275"/>
                <a:gd name="connsiteY2" fmla="*/ 226219 h 241846"/>
                <a:gd name="connsiteX3" fmla="*/ 223742 w 239275"/>
                <a:gd name="connsiteY3" fmla="*/ 226219 h 241846"/>
                <a:gd name="connsiteX4" fmla="*/ 150781 w 239275"/>
                <a:gd name="connsiteY4" fmla="*/ 227267 h 241846"/>
                <a:gd name="connsiteX5" fmla="*/ 0 w 239275"/>
                <a:gd name="connsiteY5" fmla="*/ 76486 h 241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9275" h="241846">
                  <a:moveTo>
                    <a:pt x="72390" y="0"/>
                  </a:moveTo>
                  <a:lnTo>
                    <a:pt x="224790" y="153448"/>
                  </a:lnTo>
                  <a:cubicBezTo>
                    <a:pt x="244506" y="173868"/>
                    <a:pt x="244038" y="206375"/>
                    <a:pt x="223742" y="226219"/>
                  </a:cubicBezTo>
                  <a:lnTo>
                    <a:pt x="223742" y="226219"/>
                  </a:lnTo>
                  <a:cubicBezTo>
                    <a:pt x="203877" y="246640"/>
                    <a:pt x="171224" y="247109"/>
                    <a:pt x="150781" y="227267"/>
                  </a:cubicBezTo>
                  <a:lnTo>
                    <a:pt x="0" y="76486"/>
                  </a:lnTo>
                </a:path>
              </a:pathLst>
            </a:custGeom>
            <a:noFill/>
            <a:ln w="9525" cap="flat">
              <a:solidFill>
                <a:schemeClr val="tx1"/>
              </a:solidFill>
              <a:prstDash val="solid"/>
              <a:round/>
            </a:ln>
          </p:spPr>
          <p:txBody>
            <a:bodyPr rtlCol="0" anchor="ctr"/>
            <a:lstStyle/>
            <a:p>
              <a:pPr defTabSz="457189"/>
              <a:endParaRPr lang="en-US" dirty="0">
                <a:solidFill>
                  <a:srgbClr val="FFFFFF"/>
                </a:solidFill>
                <a:latin typeface="Amazon Ember"/>
              </a:endParaRPr>
            </a:p>
          </p:txBody>
        </p:sp>
        <p:sp>
          <p:nvSpPr>
            <p:cNvPr id="77" name="Freeform: Shape 2526">
              <a:extLst>
                <a:ext uri="{FF2B5EF4-FFF2-40B4-BE49-F238E27FC236}">
                  <a16:creationId xmlns:a16="http://schemas.microsoft.com/office/drawing/2014/main" id="{AF0F48DC-1510-4F4C-8DA3-046A660407E0}"/>
                </a:ext>
              </a:extLst>
            </p:cNvPr>
            <p:cNvSpPr/>
            <p:nvPr/>
          </p:nvSpPr>
          <p:spPr>
            <a:xfrm>
              <a:off x="7874017" y="2983105"/>
              <a:ext cx="119670" cy="2246"/>
            </a:xfrm>
            <a:custGeom>
              <a:avLst/>
              <a:gdLst>
                <a:gd name="connsiteX0" fmla="*/ 0 w 507587"/>
                <a:gd name="connsiteY0" fmla="*/ 0 h 9525"/>
                <a:gd name="connsiteX1" fmla="*/ 507587 w 507587"/>
                <a:gd name="connsiteY1" fmla="*/ 0 h 9525"/>
              </a:gdLst>
              <a:ahLst/>
              <a:cxnLst>
                <a:cxn ang="0">
                  <a:pos x="connsiteX0" y="connsiteY0"/>
                </a:cxn>
                <a:cxn ang="0">
                  <a:pos x="connsiteX1" y="connsiteY1"/>
                </a:cxn>
              </a:cxnLst>
              <a:rect l="l" t="t" r="r" b="b"/>
              <a:pathLst>
                <a:path w="507587" h="9525">
                  <a:moveTo>
                    <a:pt x="0" y="0"/>
                  </a:moveTo>
                  <a:lnTo>
                    <a:pt x="507587" y="0"/>
                  </a:lnTo>
                </a:path>
              </a:pathLst>
            </a:custGeom>
            <a:ln w="9525" cap="flat">
              <a:solidFill>
                <a:schemeClr val="tx1"/>
              </a:solidFill>
              <a:prstDash val="solid"/>
              <a:round/>
            </a:ln>
          </p:spPr>
          <p:txBody>
            <a:bodyPr rtlCol="0" anchor="ctr"/>
            <a:lstStyle/>
            <a:p>
              <a:pPr defTabSz="457189"/>
              <a:endParaRPr lang="en-US" dirty="0">
                <a:solidFill>
                  <a:srgbClr val="FFFFFF"/>
                </a:solidFill>
                <a:latin typeface="Amazon Ember"/>
              </a:endParaRPr>
            </a:p>
          </p:txBody>
        </p:sp>
        <p:sp>
          <p:nvSpPr>
            <p:cNvPr id="78" name="Freeform: Shape 2527">
              <a:extLst>
                <a:ext uri="{FF2B5EF4-FFF2-40B4-BE49-F238E27FC236}">
                  <a16:creationId xmlns:a16="http://schemas.microsoft.com/office/drawing/2014/main" id="{8A9F7ADD-CDEA-4D6A-A33F-453EFA46CCEA}"/>
                </a:ext>
              </a:extLst>
            </p:cNvPr>
            <p:cNvSpPr/>
            <p:nvPr/>
          </p:nvSpPr>
          <p:spPr>
            <a:xfrm>
              <a:off x="7893284" y="2906057"/>
              <a:ext cx="81135" cy="77047"/>
            </a:xfrm>
            <a:custGeom>
              <a:avLst/>
              <a:gdLst>
                <a:gd name="connsiteX0" fmla="*/ 0 w 344138"/>
                <a:gd name="connsiteY0" fmla="*/ 326803 h 326802"/>
                <a:gd name="connsiteX1" fmla="*/ 78581 w 344138"/>
                <a:gd name="connsiteY1" fmla="*/ 143923 h 326802"/>
                <a:gd name="connsiteX2" fmla="*/ 145256 w 344138"/>
                <a:gd name="connsiteY2" fmla="*/ 143923 h 326802"/>
                <a:gd name="connsiteX3" fmla="*/ 195072 w 344138"/>
                <a:gd name="connsiteY3" fmla="*/ 211265 h 326802"/>
                <a:gd name="connsiteX4" fmla="*/ 253174 w 344138"/>
                <a:gd name="connsiteY4" fmla="*/ 0 h 326802"/>
                <a:gd name="connsiteX5" fmla="*/ 344138 w 344138"/>
                <a:gd name="connsiteY5" fmla="*/ 326803 h 326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4138" h="326802">
                  <a:moveTo>
                    <a:pt x="0" y="326803"/>
                  </a:moveTo>
                  <a:lnTo>
                    <a:pt x="78581" y="143923"/>
                  </a:lnTo>
                  <a:lnTo>
                    <a:pt x="145256" y="143923"/>
                  </a:lnTo>
                  <a:lnTo>
                    <a:pt x="195072" y="211265"/>
                  </a:lnTo>
                  <a:lnTo>
                    <a:pt x="253174" y="0"/>
                  </a:lnTo>
                  <a:lnTo>
                    <a:pt x="344138" y="326803"/>
                  </a:lnTo>
                </a:path>
              </a:pathLst>
            </a:custGeom>
            <a:noFill/>
            <a:ln w="9525" cap="flat">
              <a:solidFill>
                <a:schemeClr val="tx1"/>
              </a:solidFill>
              <a:prstDash val="solid"/>
              <a:round/>
            </a:ln>
          </p:spPr>
          <p:txBody>
            <a:bodyPr rtlCol="0" anchor="ctr"/>
            <a:lstStyle/>
            <a:p>
              <a:pPr defTabSz="457189"/>
              <a:endParaRPr lang="en-US" dirty="0">
                <a:solidFill>
                  <a:srgbClr val="FFFFFF"/>
                </a:solidFill>
                <a:latin typeface="Amazon Ember"/>
              </a:endParaRPr>
            </a:p>
          </p:txBody>
        </p:sp>
        <p:sp>
          <p:nvSpPr>
            <p:cNvPr id="79" name="Freeform: Shape 2528">
              <a:extLst>
                <a:ext uri="{FF2B5EF4-FFF2-40B4-BE49-F238E27FC236}">
                  <a16:creationId xmlns:a16="http://schemas.microsoft.com/office/drawing/2014/main" id="{05198304-5A2A-4D93-92C2-E311DE516D41}"/>
                </a:ext>
              </a:extLst>
            </p:cNvPr>
            <p:cNvSpPr/>
            <p:nvPr/>
          </p:nvSpPr>
          <p:spPr>
            <a:xfrm rot="21587400">
              <a:off x="7815088" y="2898131"/>
              <a:ext cx="17471" cy="17471"/>
            </a:xfrm>
            <a:custGeom>
              <a:avLst/>
              <a:gdLst>
                <a:gd name="connsiteX0" fmla="*/ 0 w 74104"/>
                <a:gd name="connsiteY0" fmla="*/ 0 h 74104"/>
                <a:gd name="connsiteX1" fmla="*/ 74104 w 74104"/>
                <a:gd name="connsiteY1" fmla="*/ 0 h 74104"/>
                <a:gd name="connsiteX2" fmla="*/ 74104 w 74104"/>
                <a:gd name="connsiteY2" fmla="*/ 74104 h 74104"/>
                <a:gd name="connsiteX3" fmla="*/ 0 w 74104"/>
                <a:gd name="connsiteY3" fmla="*/ 74104 h 74104"/>
              </a:gdLst>
              <a:ahLst/>
              <a:cxnLst>
                <a:cxn ang="0">
                  <a:pos x="connsiteX0" y="connsiteY0"/>
                </a:cxn>
                <a:cxn ang="0">
                  <a:pos x="connsiteX1" y="connsiteY1"/>
                </a:cxn>
                <a:cxn ang="0">
                  <a:pos x="connsiteX2" y="connsiteY2"/>
                </a:cxn>
                <a:cxn ang="0">
                  <a:pos x="connsiteX3" y="connsiteY3"/>
                </a:cxn>
              </a:cxnLst>
              <a:rect l="l" t="t" r="r" b="b"/>
              <a:pathLst>
                <a:path w="74104" h="74104">
                  <a:moveTo>
                    <a:pt x="0" y="0"/>
                  </a:moveTo>
                  <a:lnTo>
                    <a:pt x="74104" y="0"/>
                  </a:lnTo>
                  <a:lnTo>
                    <a:pt x="74104" y="74104"/>
                  </a:lnTo>
                  <a:lnTo>
                    <a:pt x="0" y="74104"/>
                  </a:lnTo>
                  <a:close/>
                </a:path>
              </a:pathLst>
            </a:custGeom>
            <a:noFill/>
            <a:ln w="9525" cap="flat">
              <a:solidFill>
                <a:schemeClr val="tx1"/>
              </a:solidFill>
              <a:prstDash val="solid"/>
              <a:round/>
            </a:ln>
          </p:spPr>
          <p:txBody>
            <a:bodyPr rtlCol="0" anchor="ctr"/>
            <a:lstStyle/>
            <a:p>
              <a:pPr defTabSz="457189"/>
              <a:endParaRPr lang="en-US" dirty="0">
                <a:solidFill>
                  <a:srgbClr val="FFFFFF"/>
                </a:solidFill>
                <a:latin typeface="Amazon Ember"/>
              </a:endParaRPr>
            </a:p>
          </p:txBody>
        </p:sp>
        <p:sp>
          <p:nvSpPr>
            <p:cNvPr id="80" name="Freeform: Shape 2529">
              <a:extLst>
                <a:ext uri="{FF2B5EF4-FFF2-40B4-BE49-F238E27FC236}">
                  <a16:creationId xmlns:a16="http://schemas.microsoft.com/office/drawing/2014/main" id="{D6EA88D5-8C97-47F1-9CD7-70B3CD0D024F}"/>
                </a:ext>
              </a:extLst>
            </p:cNvPr>
            <p:cNvSpPr/>
            <p:nvPr/>
          </p:nvSpPr>
          <p:spPr>
            <a:xfrm rot="21587400">
              <a:off x="7815215" y="2932735"/>
              <a:ext cx="17471" cy="17471"/>
            </a:xfrm>
            <a:custGeom>
              <a:avLst/>
              <a:gdLst>
                <a:gd name="connsiteX0" fmla="*/ 0 w 74104"/>
                <a:gd name="connsiteY0" fmla="*/ 0 h 74104"/>
                <a:gd name="connsiteX1" fmla="*/ 74104 w 74104"/>
                <a:gd name="connsiteY1" fmla="*/ 0 h 74104"/>
                <a:gd name="connsiteX2" fmla="*/ 74104 w 74104"/>
                <a:gd name="connsiteY2" fmla="*/ 74105 h 74104"/>
                <a:gd name="connsiteX3" fmla="*/ 0 w 74104"/>
                <a:gd name="connsiteY3" fmla="*/ 74105 h 74104"/>
              </a:gdLst>
              <a:ahLst/>
              <a:cxnLst>
                <a:cxn ang="0">
                  <a:pos x="connsiteX0" y="connsiteY0"/>
                </a:cxn>
                <a:cxn ang="0">
                  <a:pos x="connsiteX1" y="connsiteY1"/>
                </a:cxn>
                <a:cxn ang="0">
                  <a:pos x="connsiteX2" y="connsiteY2"/>
                </a:cxn>
                <a:cxn ang="0">
                  <a:pos x="connsiteX3" y="connsiteY3"/>
                </a:cxn>
              </a:cxnLst>
              <a:rect l="l" t="t" r="r" b="b"/>
              <a:pathLst>
                <a:path w="74104" h="74104">
                  <a:moveTo>
                    <a:pt x="0" y="0"/>
                  </a:moveTo>
                  <a:lnTo>
                    <a:pt x="74104" y="0"/>
                  </a:lnTo>
                  <a:lnTo>
                    <a:pt x="74104" y="74105"/>
                  </a:lnTo>
                  <a:lnTo>
                    <a:pt x="0" y="74105"/>
                  </a:lnTo>
                  <a:close/>
                </a:path>
              </a:pathLst>
            </a:custGeom>
            <a:noFill/>
            <a:ln w="9525" cap="flat">
              <a:solidFill>
                <a:schemeClr val="tx1"/>
              </a:solidFill>
              <a:prstDash val="solid"/>
              <a:round/>
            </a:ln>
          </p:spPr>
          <p:txBody>
            <a:bodyPr rtlCol="0" anchor="ctr"/>
            <a:lstStyle/>
            <a:p>
              <a:pPr defTabSz="457189"/>
              <a:endParaRPr lang="en-US" dirty="0">
                <a:solidFill>
                  <a:srgbClr val="FFFFFF"/>
                </a:solidFill>
                <a:latin typeface="Amazon Ember"/>
              </a:endParaRPr>
            </a:p>
          </p:txBody>
        </p:sp>
        <p:sp>
          <p:nvSpPr>
            <p:cNvPr id="81" name="Freeform: Shape 2530">
              <a:extLst>
                <a:ext uri="{FF2B5EF4-FFF2-40B4-BE49-F238E27FC236}">
                  <a16:creationId xmlns:a16="http://schemas.microsoft.com/office/drawing/2014/main" id="{4C4E3232-5AC5-479A-8818-B3D400B583DD}"/>
                </a:ext>
              </a:extLst>
            </p:cNvPr>
            <p:cNvSpPr/>
            <p:nvPr/>
          </p:nvSpPr>
          <p:spPr>
            <a:xfrm rot="21587400">
              <a:off x="7815341" y="2967317"/>
              <a:ext cx="17471" cy="17471"/>
            </a:xfrm>
            <a:custGeom>
              <a:avLst/>
              <a:gdLst>
                <a:gd name="connsiteX0" fmla="*/ 0 w 74104"/>
                <a:gd name="connsiteY0" fmla="*/ 0 h 74104"/>
                <a:gd name="connsiteX1" fmla="*/ 74104 w 74104"/>
                <a:gd name="connsiteY1" fmla="*/ 0 h 74104"/>
                <a:gd name="connsiteX2" fmla="*/ 74104 w 74104"/>
                <a:gd name="connsiteY2" fmla="*/ 74105 h 74104"/>
                <a:gd name="connsiteX3" fmla="*/ 0 w 74104"/>
                <a:gd name="connsiteY3" fmla="*/ 74105 h 74104"/>
              </a:gdLst>
              <a:ahLst/>
              <a:cxnLst>
                <a:cxn ang="0">
                  <a:pos x="connsiteX0" y="connsiteY0"/>
                </a:cxn>
                <a:cxn ang="0">
                  <a:pos x="connsiteX1" y="connsiteY1"/>
                </a:cxn>
                <a:cxn ang="0">
                  <a:pos x="connsiteX2" y="connsiteY2"/>
                </a:cxn>
                <a:cxn ang="0">
                  <a:pos x="connsiteX3" y="connsiteY3"/>
                </a:cxn>
              </a:cxnLst>
              <a:rect l="l" t="t" r="r" b="b"/>
              <a:pathLst>
                <a:path w="74104" h="74104">
                  <a:moveTo>
                    <a:pt x="0" y="0"/>
                  </a:moveTo>
                  <a:lnTo>
                    <a:pt x="74104" y="0"/>
                  </a:lnTo>
                  <a:lnTo>
                    <a:pt x="74104" y="74105"/>
                  </a:lnTo>
                  <a:lnTo>
                    <a:pt x="0" y="74105"/>
                  </a:lnTo>
                  <a:close/>
                </a:path>
              </a:pathLst>
            </a:custGeom>
            <a:noFill/>
            <a:ln w="9525" cap="flat">
              <a:solidFill>
                <a:schemeClr val="tx1"/>
              </a:solidFill>
              <a:prstDash val="solid"/>
              <a:round/>
            </a:ln>
          </p:spPr>
          <p:txBody>
            <a:bodyPr rtlCol="0" anchor="ctr"/>
            <a:lstStyle/>
            <a:p>
              <a:pPr defTabSz="457189"/>
              <a:endParaRPr lang="en-US" dirty="0">
                <a:solidFill>
                  <a:srgbClr val="FFFFFF"/>
                </a:solidFill>
                <a:latin typeface="Amazon Ember"/>
              </a:endParaRPr>
            </a:p>
          </p:txBody>
        </p:sp>
      </p:grpSp>
      <p:grpSp>
        <p:nvGrpSpPr>
          <p:cNvPr id="82" name="Group 81">
            <a:extLst>
              <a:ext uri="{FF2B5EF4-FFF2-40B4-BE49-F238E27FC236}">
                <a16:creationId xmlns:a16="http://schemas.microsoft.com/office/drawing/2014/main" id="{79FF0D64-B7DB-4DF3-94FF-07434B6933C6}"/>
              </a:ext>
            </a:extLst>
          </p:cNvPr>
          <p:cNvGrpSpPr/>
          <p:nvPr/>
        </p:nvGrpSpPr>
        <p:grpSpPr>
          <a:xfrm>
            <a:off x="3812548" y="2403937"/>
            <a:ext cx="314073" cy="320631"/>
            <a:chOff x="638147" y="906155"/>
            <a:chExt cx="314073" cy="320631"/>
          </a:xfrm>
        </p:grpSpPr>
        <p:sp>
          <p:nvSpPr>
            <p:cNvPr id="83" name="Freeform: Shape 1035">
              <a:extLst>
                <a:ext uri="{FF2B5EF4-FFF2-40B4-BE49-F238E27FC236}">
                  <a16:creationId xmlns:a16="http://schemas.microsoft.com/office/drawing/2014/main" id="{54E3976D-2FB2-4B20-AD9B-1CC572A32504}"/>
                </a:ext>
              </a:extLst>
            </p:cNvPr>
            <p:cNvSpPr/>
            <p:nvPr/>
          </p:nvSpPr>
          <p:spPr>
            <a:xfrm>
              <a:off x="650004" y="990972"/>
              <a:ext cx="6602" cy="14282"/>
            </a:xfrm>
            <a:custGeom>
              <a:avLst/>
              <a:gdLst>
                <a:gd name="connsiteX0" fmla="*/ 0 w 28003"/>
                <a:gd name="connsiteY0" fmla="*/ 60579 h 60579"/>
                <a:gd name="connsiteX1" fmla="*/ 28004 w 28003"/>
                <a:gd name="connsiteY1" fmla="*/ 0 h 60579"/>
              </a:gdLst>
              <a:ahLst/>
              <a:cxnLst>
                <a:cxn ang="0">
                  <a:pos x="connsiteX0" y="connsiteY0"/>
                </a:cxn>
                <a:cxn ang="0">
                  <a:pos x="connsiteX1" y="connsiteY1"/>
                </a:cxn>
              </a:cxnLst>
              <a:rect l="l" t="t" r="r" b="b"/>
              <a:pathLst>
                <a:path w="28003" h="60579">
                  <a:moveTo>
                    <a:pt x="0" y="60579"/>
                  </a:moveTo>
                  <a:cubicBezTo>
                    <a:pt x="8382" y="39815"/>
                    <a:pt x="17717" y="19622"/>
                    <a:pt x="28004" y="0"/>
                  </a:cubicBezTo>
                </a:path>
              </a:pathLst>
            </a:custGeom>
            <a:noFill/>
            <a:ln w="9525" cap="flat">
              <a:solidFill>
                <a:schemeClr val="tx1"/>
              </a:solidFill>
              <a:prstDash val="solid"/>
              <a:round/>
            </a:ln>
          </p:spPr>
          <p:txBody>
            <a:bodyPr rtlCol="0" anchor="ctr"/>
            <a:lstStyle/>
            <a:p>
              <a:pPr defTabSz="457189"/>
              <a:endParaRPr lang="en-US" dirty="0">
                <a:solidFill>
                  <a:srgbClr val="FFFFFF"/>
                </a:solidFill>
                <a:latin typeface="Amazon Ember"/>
              </a:endParaRPr>
            </a:p>
          </p:txBody>
        </p:sp>
        <p:sp>
          <p:nvSpPr>
            <p:cNvPr id="84" name="Freeform: Shape 1036">
              <a:extLst>
                <a:ext uri="{FF2B5EF4-FFF2-40B4-BE49-F238E27FC236}">
                  <a16:creationId xmlns:a16="http://schemas.microsoft.com/office/drawing/2014/main" id="{FD68D71F-63D5-4F5F-89D9-1C1153AB2EAC}"/>
                </a:ext>
              </a:extLst>
            </p:cNvPr>
            <p:cNvSpPr/>
            <p:nvPr/>
          </p:nvSpPr>
          <p:spPr>
            <a:xfrm>
              <a:off x="638147" y="1017470"/>
              <a:ext cx="7455" cy="84503"/>
            </a:xfrm>
            <a:custGeom>
              <a:avLst/>
              <a:gdLst>
                <a:gd name="connsiteX0" fmla="*/ 16383 w 31622"/>
                <a:gd name="connsiteY0" fmla="*/ 358426 h 358425"/>
                <a:gd name="connsiteX1" fmla="*/ 31623 w 31622"/>
                <a:gd name="connsiteY1" fmla="*/ 0 h 358425"/>
              </a:gdLst>
              <a:ahLst/>
              <a:cxnLst>
                <a:cxn ang="0">
                  <a:pos x="connsiteX0" y="connsiteY0"/>
                </a:cxn>
                <a:cxn ang="0">
                  <a:pos x="connsiteX1" y="connsiteY1"/>
                </a:cxn>
              </a:cxnLst>
              <a:rect l="l" t="t" r="r" b="b"/>
              <a:pathLst>
                <a:path w="31622" h="358425">
                  <a:moveTo>
                    <a:pt x="16383" y="358426"/>
                  </a:moveTo>
                  <a:cubicBezTo>
                    <a:pt x="-9785" y="239657"/>
                    <a:pt x="-4533" y="116118"/>
                    <a:pt x="31623" y="0"/>
                  </a:cubicBezTo>
                </a:path>
              </a:pathLst>
            </a:custGeom>
            <a:noFill/>
            <a:ln w="9525" cap="flat">
              <a:solidFill>
                <a:schemeClr val="tx1"/>
              </a:solidFill>
              <a:prstDash val="solid"/>
              <a:round/>
            </a:ln>
          </p:spPr>
          <p:txBody>
            <a:bodyPr rtlCol="0" anchor="ctr"/>
            <a:lstStyle/>
            <a:p>
              <a:pPr defTabSz="457189"/>
              <a:endParaRPr lang="en-US" dirty="0">
                <a:solidFill>
                  <a:srgbClr val="FFFFFF"/>
                </a:solidFill>
                <a:latin typeface="Amazon Ember"/>
              </a:endParaRPr>
            </a:p>
          </p:txBody>
        </p:sp>
        <p:sp>
          <p:nvSpPr>
            <p:cNvPr id="85" name="Freeform: Shape 1037">
              <a:extLst>
                <a:ext uri="{FF2B5EF4-FFF2-40B4-BE49-F238E27FC236}">
                  <a16:creationId xmlns:a16="http://schemas.microsoft.com/office/drawing/2014/main" id="{A0990D93-9143-47DD-9F85-52570286A0A0}"/>
                </a:ext>
              </a:extLst>
            </p:cNvPr>
            <p:cNvSpPr/>
            <p:nvPr/>
          </p:nvSpPr>
          <p:spPr>
            <a:xfrm>
              <a:off x="646366" y="1117805"/>
              <a:ext cx="276212" cy="108980"/>
            </a:xfrm>
            <a:custGeom>
              <a:avLst/>
              <a:gdLst>
                <a:gd name="connsiteX0" fmla="*/ 1171575 w 1171574"/>
                <a:gd name="connsiteY0" fmla="*/ 179927 h 462248"/>
                <a:gd name="connsiteX1" fmla="*/ 631222 w 1171574"/>
                <a:gd name="connsiteY1" fmla="*/ 462248 h 462248"/>
                <a:gd name="connsiteX2" fmla="*/ 0 w 1171574"/>
                <a:gd name="connsiteY2" fmla="*/ 0 h 462248"/>
              </a:gdLst>
              <a:ahLst/>
              <a:cxnLst>
                <a:cxn ang="0">
                  <a:pos x="connsiteX0" y="connsiteY0"/>
                </a:cxn>
                <a:cxn ang="0">
                  <a:pos x="connsiteX1" y="connsiteY1"/>
                </a:cxn>
                <a:cxn ang="0">
                  <a:pos x="connsiteX2" y="connsiteY2"/>
                </a:cxn>
              </a:cxnLst>
              <a:rect l="l" t="t" r="r" b="b"/>
              <a:pathLst>
                <a:path w="1171574" h="462248">
                  <a:moveTo>
                    <a:pt x="1171575" y="179927"/>
                  </a:moveTo>
                  <a:cubicBezTo>
                    <a:pt x="1048176" y="356410"/>
                    <a:pt x="846566" y="461746"/>
                    <a:pt x="631222" y="462248"/>
                  </a:cubicBezTo>
                  <a:cubicBezTo>
                    <a:pt x="337947" y="462248"/>
                    <a:pt x="88868" y="268700"/>
                    <a:pt x="0" y="0"/>
                  </a:cubicBezTo>
                </a:path>
              </a:pathLst>
            </a:custGeom>
            <a:noFill/>
            <a:ln w="9525" cap="flat">
              <a:solidFill>
                <a:schemeClr val="tx1"/>
              </a:solidFill>
              <a:prstDash val="solid"/>
              <a:round/>
            </a:ln>
          </p:spPr>
          <p:txBody>
            <a:bodyPr rtlCol="0" anchor="ctr"/>
            <a:lstStyle/>
            <a:p>
              <a:pPr defTabSz="457189"/>
              <a:endParaRPr lang="en-US" dirty="0">
                <a:solidFill>
                  <a:srgbClr val="FFFFFF"/>
                </a:solidFill>
                <a:latin typeface="Amazon Ember"/>
              </a:endParaRPr>
            </a:p>
          </p:txBody>
        </p:sp>
        <p:sp>
          <p:nvSpPr>
            <p:cNvPr id="86" name="Freeform: Shape 1038">
              <a:extLst>
                <a:ext uri="{FF2B5EF4-FFF2-40B4-BE49-F238E27FC236}">
                  <a16:creationId xmlns:a16="http://schemas.microsoft.com/office/drawing/2014/main" id="{D8FE1318-82D5-4C27-ABBB-686EAD0862DD}"/>
                </a:ext>
              </a:extLst>
            </p:cNvPr>
            <p:cNvSpPr/>
            <p:nvPr/>
          </p:nvSpPr>
          <p:spPr>
            <a:xfrm>
              <a:off x="932167" y="1116525"/>
              <a:ext cx="12261" cy="28542"/>
            </a:xfrm>
            <a:custGeom>
              <a:avLst/>
              <a:gdLst>
                <a:gd name="connsiteX0" fmla="*/ 52007 w 52006"/>
                <a:gd name="connsiteY0" fmla="*/ 0 h 121062"/>
                <a:gd name="connsiteX1" fmla="*/ 0 w 52006"/>
                <a:gd name="connsiteY1" fmla="*/ 121063 h 121062"/>
              </a:gdLst>
              <a:ahLst/>
              <a:cxnLst>
                <a:cxn ang="0">
                  <a:pos x="connsiteX0" y="connsiteY0"/>
                </a:cxn>
                <a:cxn ang="0">
                  <a:pos x="connsiteX1" y="connsiteY1"/>
                </a:cxn>
              </a:cxnLst>
              <a:rect l="l" t="t" r="r" b="b"/>
              <a:pathLst>
                <a:path w="52006" h="121062">
                  <a:moveTo>
                    <a:pt x="52007" y="0"/>
                  </a:moveTo>
                  <a:cubicBezTo>
                    <a:pt x="38581" y="41924"/>
                    <a:pt x="21166" y="82464"/>
                    <a:pt x="0" y="121063"/>
                  </a:cubicBezTo>
                </a:path>
              </a:pathLst>
            </a:custGeom>
            <a:noFill/>
            <a:ln w="9525" cap="flat">
              <a:solidFill>
                <a:schemeClr val="tx1"/>
              </a:solidFill>
              <a:prstDash val="solid"/>
              <a:round/>
            </a:ln>
          </p:spPr>
          <p:txBody>
            <a:bodyPr rtlCol="0" anchor="ctr"/>
            <a:lstStyle/>
            <a:p>
              <a:pPr defTabSz="457189"/>
              <a:endParaRPr lang="en-US" dirty="0">
                <a:solidFill>
                  <a:srgbClr val="FFFFFF"/>
                </a:solidFill>
                <a:latin typeface="Amazon Ember"/>
              </a:endParaRPr>
            </a:p>
          </p:txBody>
        </p:sp>
        <p:sp>
          <p:nvSpPr>
            <p:cNvPr id="87" name="Freeform: Shape 1039">
              <a:extLst>
                <a:ext uri="{FF2B5EF4-FFF2-40B4-BE49-F238E27FC236}">
                  <a16:creationId xmlns:a16="http://schemas.microsoft.com/office/drawing/2014/main" id="{9C31CC79-A52B-4085-BD1B-1EBADC6E5F93}"/>
                </a:ext>
              </a:extLst>
            </p:cNvPr>
            <p:cNvSpPr/>
            <p:nvPr/>
          </p:nvSpPr>
          <p:spPr>
            <a:xfrm>
              <a:off x="661883" y="906155"/>
              <a:ext cx="290337" cy="189509"/>
            </a:xfrm>
            <a:custGeom>
              <a:avLst/>
              <a:gdLst>
                <a:gd name="connsiteX0" fmla="*/ 0 w 1231487"/>
                <a:gd name="connsiteY0" fmla="*/ 320326 h 803814"/>
                <a:gd name="connsiteX1" fmla="*/ 565404 w 1231487"/>
                <a:gd name="connsiteY1" fmla="*/ 0 h 803814"/>
                <a:gd name="connsiteX2" fmla="*/ 1231487 w 1231487"/>
                <a:gd name="connsiteY2" fmla="*/ 679990 h 803814"/>
                <a:gd name="connsiteX3" fmla="*/ 1220629 w 1231487"/>
                <a:gd name="connsiteY3" fmla="*/ 803815 h 803814"/>
              </a:gdLst>
              <a:ahLst/>
              <a:cxnLst>
                <a:cxn ang="0">
                  <a:pos x="connsiteX0" y="connsiteY0"/>
                </a:cxn>
                <a:cxn ang="0">
                  <a:pos x="connsiteX1" y="connsiteY1"/>
                </a:cxn>
                <a:cxn ang="0">
                  <a:pos x="connsiteX2" y="connsiteY2"/>
                </a:cxn>
                <a:cxn ang="0">
                  <a:pos x="connsiteX3" y="connsiteY3"/>
                </a:cxn>
              </a:cxnLst>
              <a:rect l="l" t="t" r="r" b="b"/>
              <a:pathLst>
                <a:path w="1231487" h="803814">
                  <a:moveTo>
                    <a:pt x="0" y="320326"/>
                  </a:moveTo>
                  <a:cubicBezTo>
                    <a:pt x="119583" y="122125"/>
                    <a:pt x="333924" y="691"/>
                    <a:pt x="565404" y="0"/>
                  </a:cubicBezTo>
                  <a:cubicBezTo>
                    <a:pt x="933259" y="0"/>
                    <a:pt x="1231487" y="304800"/>
                    <a:pt x="1231487" y="679990"/>
                  </a:cubicBezTo>
                  <a:cubicBezTo>
                    <a:pt x="1231538" y="721505"/>
                    <a:pt x="1227904" y="762942"/>
                    <a:pt x="1220629" y="803815"/>
                  </a:cubicBezTo>
                </a:path>
              </a:pathLst>
            </a:custGeom>
            <a:noFill/>
            <a:ln w="9525" cap="flat">
              <a:solidFill>
                <a:schemeClr val="tx1"/>
              </a:solidFill>
              <a:prstDash val="solid"/>
              <a:round/>
            </a:ln>
          </p:spPr>
          <p:txBody>
            <a:bodyPr rtlCol="0" anchor="ctr"/>
            <a:lstStyle/>
            <a:p>
              <a:pPr defTabSz="457189"/>
              <a:endParaRPr lang="en-US" dirty="0">
                <a:solidFill>
                  <a:srgbClr val="FFFFFF"/>
                </a:solidFill>
                <a:latin typeface="Amazon Ember"/>
              </a:endParaRPr>
            </a:p>
          </p:txBody>
        </p:sp>
        <p:sp>
          <p:nvSpPr>
            <p:cNvPr id="88" name="Freeform: Shape 1040">
              <a:extLst>
                <a:ext uri="{FF2B5EF4-FFF2-40B4-BE49-F238E27FC236}">
                  <a16:creationId xmlns:a16="http://schemas.microsoft.com/office/drawing/2014/main" id="{CF214DA7-B2AD-45D7-8D60-B78CF8618125}"/>
                </a:ext>
              </a:extLst>
            </p:cNvPr>
            <p:cNvSpPr/>
            <p:nvPr/>
          </p:nvSpPr>
          <p:spPr>
            <a:xfrm>
              <a:off x="664847" y="1178819"/>
              <a:ext cx="63596" cy="47967"/>
            </a:xfrm>
            <a:custGeom>
              <a:avLst/>
              <a:gdLst>
                <a:gd name="connsiteX0" fmla="*/ 269748 w 269747"/>
                <a:gd name="connsiteY0" fmla="*/ 203454 h 203454"/>
                <a:gd name="connsiteX1" fmla="*/ 0 w 269747"/>
                <a:gd name="connsiteY1" fmla="*/ 203454 h 203454"/>
                <a:gd name="connsiteX2" fmla="*/ 0 w 269747"/>
                <a:gd name="connsiteY2" fmla="*/ 0 h 203454"/>
              </a:gdLst>
              <a:ahLst/>
              <a:cxnLst>
                <a:cxn ang="0">
                  <a:pos x="connsiteX0" y="connsiteY0"/>
                </a:cxn>
                <a:cxn ang="0">
                  <a:pos x="connsiteX1" y="connsiteY1"/>
                </a:cxn>
                <a:cxn ang="0">
                  <a:pos x="connsiteX2" y="connsiteY2"/>
                </a:cxn>
              </a:cxnLst>
              <a:rect l="l" t="t" r="r" b="b"/>
              <a:pathLst>
                <a:path w="269747" h="203454">
                  <a:moveTo>
                    <a:pt x="269748" y="203454"/>
                  </a:moveTo>
                  <a:lnTo>
                    <a:pt x="0" y="203454"/>
                  </a:lnTo>
                  <a:lnTo>
                    <a:pt x="0" y="0"/>
                  </a:lnTo>
                </a:path>
              </a:pathLst>
            </a:custGeom>
            <a:noFill/>
            <a:ln w="9525" cap="flat">
              <a:solidFill>
                <a:schemeClr val="tx1"/>
              </a:solidFill>
              <a:prstDash val="solid"/>
              <a:round/>
            </a:ln>
          </p:spPr>
          <p:txBody>
            <a:bodyPr rtlCol="0" anchor="ctr"/>
            <a:lstStyle/>
            <a:p>
              <a:pPr defTabSz="457189"/>
              <a:endParaRPr lang="en-US" dirty="0">
                <a:solidFill>
                  <a:srgbClr val="FFFFFF"/>
                </a:solidFill>
                <a:latin typeface="Amazon Ember"/>
              </a:endParaRPr>
            </a:p>
          </p:txBody>
        </p:sp>
        <p:sp>
          <p:nvSpPr>
            <p:cNvPr id="89" name="Freeform: Shape 1041">
              <a:extLst>
                <a:ext uri="{FF2B5EF4-FFF2-40B4-BE49-F238E27FC236}">
                  <a16:creationId xmlns:a16="http://schemas.microsoft.com/office/drawing/2014/main" id="{98DEE392-04F9-45F1-8759-45E12FB8F339}"/>
                </a:ext>
              </a:extLst>
            </p:cNvPr>
            <p:cNvSpPr/>
            <p:nvPr/>
          </p:nvSpPr>
          <p:spPr>
            <a:xfrm>
              <a:off x="860711" y="1179156"/>
              <a:ext cx="66830" cy="47630"/>
            </a:xfrm>
            <a:custGeom>
              <a:avLst/>
              <a:gdLst>
                <a:gd name="connsiteX0" fmla="*/ 283464 w 283464"/>
                <a:gd name="connsiteY0" fmla="*/ 0 h 202025"/>
                <a:gd name="connsiteX1" fmla="*/ 283464 w 283464"/>
                <a:gd name="connsiteY1" fmla="*/ 202025 h 202025"/>
                <a:gd name="connsiteX2" fmla="*/ 0 w 283464"/>
                <a:gd name="connsiteY2" fmla="*/ 202025 h 202025"/>
              </a:gdLst>
              <a:ahLst/>
              <a:cxnLst>
                <a:cxn ang="0">
                  <a:pos x="connsiteX0" y="connsiteY0"/>
                </a:cxn>
                <a:cxn ang="0">
                  <a:pos x="connsiteX1" y="connsiteY1"/>
                </a:cxn>
                <a:cxn ang="0">
                  <a:pos x="connsiteX2" y="connsiteY2"/>
                </a:cxn>
              </a:cxnLst>
              <a:rect l="l" t="t" r="r" b="b"/>
              <a:pathLst>
                <a:path w="283464" h="202025">
                  <a:moveTo>
                    <a:pt x="283464" y="0"/>
                  </a:moveTo>
                  <a:lnTo>
                    <a:pt x="283464" y="202025"/>
                  </a:lnTo>
                  <a:lnTo>
                    <a:pt x="0" y="202025"/>
                  </a:lnTo>
                </a:path>
              </a:pathLst>
            </a:custGeom>
            <a:noFill/>
            <a:ln w="9525" cap="flat">
              <a:solidFill>
                <a:schemeClr val="tx1"/>
              </a:solidFill>
              <a:prstDash val="solid"/>
              <a:round/>
            </a:ln>
          </p:spPr>
          <p:txBody>
            <a:bodyPr rtlCol="0" anchor="ctr"/>
            <a:lstStyle/>
            <a:p>
              <a:pPr defTabSz="457189"/>
              <a:endParaRPr lang="en-US" dirty="0">
                <a:solidFill>
                  <a:srgbClr val="FFFFFF"/>
                </a:solidFill>
                <a:latin typeface="Amazon Ember"/>
              </a:endParaRPr>
            </a:p>
          </p:txBody>
        </p:sp>
        <p:sp>
          <p:nvSpPr>
            <p:cNvPr id="90" name="Freeform: Shape 1042">
              <a:extLst>
                <a:ext uri="{FF2B5EF4-FFF2-40B4-BE49-F238E27FC236}">
                  <a16:creationId xmlns:a16="http://schemas.microsoft.com/office/drawing/2014/main" id="{2BA04E68-7803-45D8-8A65-623CF71061C4}"/>
                </a:ext>
              </a:extLst>
            </p:cNvPr>
            <p:cNvSpPr/>
            <p:nvPr/>
          </p:nvSpPr>
          <p:spPr>
            <a:xfrm>
              <a:off x="927541" y="1005254"/>
              <a:ext cx="2246" cy="116952"/>
            </a:xfrm>
            <a:custGeom>
              <a:avLst/>
              <a:gdLst>
                <a:gd name="connsiteX0" fmla="*/ 0 w 9525"/>
                <a:gd name="connsiteY0" fmla="*/ 0 h 496062"/>
                <a:gd name="connsiteX1" fmla="*/ 0 w 9525"/>
                <a:gd name="connsiteY1" fmla="*/ 496062 h 496062"/>
              </a:gdLst>
              <a:ahLst/>
              <a:cxnLst>
                <a:cxn ang="0">
                  <a:pos x="connsiteX0" y="connsiteY0"/>
                </a:cxn>
                <a:cxn ang="0">
                  <a:pos x="connsiteX1" y="connsiteY1"/>
                </a:cxn>
              </a:cxnLst>
              <a:rect l="l" t="t" r="r" b="b"/>
              <a:pathLst>
                <a:path w="9525" h="496062">
                  <a:moveTo>
                    <a:pt x="0" y="0"/>
                  </a:moveTo>
                  <a:lnTo>
                    <a:pt x="0" y="496062"/>
                  </a:lnTo>
                </a:path>
              </a:pathLst>
            </a:custGeom>
            <a:ln w="9525" cap="flat">
              <a:solidFill>
                <a:schemeClr val="tx1"/>
              </a:solidFill>
              <a:prstDash val="solid"/>
              <a:round/>
            </a:ln>
          </p:spPr>
          <p:txBody>
            <a:bodyPr rtlCol="0" anchor="ctr"/>
            <a:lstStyle/>
            <a:p>
              <a:pPr defTabSz="457189"/>
              <a:endParaRPr lang="en-US" dirty="0">
                <a:solidFill>
                  <a:srgbClr val="FFFFFF"/>
                </a:solidFill>
                <a:latin typeface="Amazon Ember"/>
              </a:endParaRPr>
            </a:p>
          </p:txBody>
        </p:sp>
        <p:sp>
          <p:nvSpPr>
            <p:cNvPr id="91" name="Freeform: Shape 1043">
              <a:extLst>
                <a:ext uri="{FF2B5EF4-FFF2-40B4-BE49-F238E27FC236}">
                  <a16:creationId xmlns:a16="http://schemas.microsoft.com/office/drawing/2014/main" id="{E719F08D-1C77-4C63-AA9C-679A50DF6F88}"/>
                </a:ext>
              </a:extLst>
            </p:cNvPr>
            <p:cNvSpPr/>
            <p:nvPr/>
          </p:nvSpPr>
          <p:spPr>
            <a:xfrm>
              <a:off x="906275" y="938828"/>
              <a:ext cx="21266" cy="22726"/>
            </a:xfrm>
            <a:custGeom>
              <a:avLst/>
              <a:gdLst>
                <a:gd name="connsiteX0" fmla="*/ 0 w 90201"/>
                <a:gd name="connsiteY0" fmla="*/ 0 h 96392"/>
                <a:gd name="connsiteX1" fmla="*/ 90202 w 90201"/>
                <a:gd name="connsiteY1" fmla="*/ 0 h 96392"/>
                <a:gd name="connsiteX2" fmla="*/ 90202 w 90201"/>
                <a:gd name="connsiteY2" fmla="*/ 96393 h 96392"/>
              </a:gdLst>
              <a:ahLst/>
              <a:cxnLst>
                <a:cxn ang="0">
                  <a:pos x="connsiteX0" y="connsiteY0"/>
                </a:cxn>
                <a:cxn ang="0">
                  <a:pos x="connsiteX1" y="connsiteY1"/>
                </a:cxn>
                <a:cxn ang="0">
                  <a:pos x="connsiteX2" y="connsiteY2"/>
                </a:cxn>
              </a:cxnLst>
              <a:rect l="l" t="t" r="r" b="b"/>
              <a:pathLst>
                <a:path w="90201" h="96392">
                  <a:moveTo>
                    <a:pt x="0" y="0"/>
                  </a:moveTo>
                  <a:lnTo>
                    <a:pt x="90202" y="0"/>
                  </a:lnTo>
                  <a:lnTo>
                    <a:pt x="90202" y="96393"/>
                  </a:lnTo>
                </a:path>
              </a:pathLst>
            </a:custGeom>
            <a:noFill/>
            <a:ln w="9525" cap="flat">
              <a:solidFill>
                <a:schemeClr val="tx1"/>
              </a:solidFill>
              <a:prstDash val="solid"/>
              <a:round/>
            </a:ln>
          </p:spPr>
          <p:txBody>
            <a:bodyPr rtlCol="0" anchor="ctr"/>
            <a:lstStyle/>
            <a:p>
              <a:pPr defTabSz="457189"/>
              <a:endParaRPr lang="en-US" dirty="0">
                <a:solidFill>
                  <a:srgbClr val="FFFFFF"/>
                </a:solidFill>
                <a:latin typeface="Amazon Ember"/>
              </a:endParaRPr>
            </a:p>
          </p:txBody>
        </p:sp>
        <p:sp>
          <p:nvSpPr>
            <p:cNvPr id="92" name="Freeform: Shape 1044">
              <a:extLst>
                <a:ext uri="{FF2B5EF4-FFF2-40B4-BE49-F238E27FC236}">
                  <a16:creationId xmlns:a16="http://schemas.microsoft.com/office/drawing/2014/main" id="{2F086B83-A975-4595-B1FC-CF40E675ED0F}"/>
                </a:ext>
              </a:extLst>
            </p:cNvPr>
            <p:cNvSpPr/>
            <p:nvPr/>
          </p:nvSpPr>
          <p:spPr>
            <a:xfrm>
              <a:off x="722875" y="938828"/>
              <a:ext cx="140981" cy="2246"/>
            </a:xfrm>
            <a:custGeom>
              <a:avLst/>
              <a:gdLst>
                <a:gd name="connsiteX0" fmla="*/ 0 w 597979"/>
                <a:gd name="connsiteY0" fmla="*/ 0 h 9525"/>
                <a:gd name="connsiteX1" fmla="*/ 597980 w 597979"/>
                <a:gd name="connsiteY1" fmla="*/ 0 h 9525"/>
              </a:gdLst>
              <a:ahLst/>
              <a:cxnLst>
                <a:cxn ang="0">
                  <a:pos x="connsiteX0" y="connsiteY0"/>
                </a:cxn>
                <a:cxn ang="0">
                  <a:pos x="connsiteX1" y="connsiteY1"/>
                </a:cxn>
              </a:cxnLst>
              <a:rect l="l" t="t" r="r" b="b"/>
              <a:pathLst>
                <a:path w="597979" h="9525">
                  <a:moveTo>
                    <a:pt x="0" y="0"/>
                  </a:moveTo>
                  <a:lnTo>
                    <a:pt x="597980" y="0"/>
                  </a:lnTo>
                </a:path>
              </a:pathLst>
            </a:custGeom>
            <a:ln w="9525" cap="flat">
              <a:solidFill>
                <a:schemeClr val="tx1"/>
              </a:solidFill>
              <a:prstDash val="solid"/>
              <a:round/>
            </a:ln>
          </p:spPr>
          <p:txBody>
            <a:bodyPr rtlCol="0" anchor="ctr"/>
            <a:lstStyle/>
            <a:p>
              <a:pPr defTabSz="457189"/>
              <a:endParaRPr lang="en-US" dirty="0">
                <a:solidFill>
                  <a:srgbClr val="FFFFFF"/>
                </a:solidFill>
                <a:latin typeface="Amazon Ember"/>
              </a:endParaRPr>
            </a:p>
          </p:txBody>
        </p:sp>
        <p:sp>
          <p:nvSpPr>
            <p:cNvPr id="93" name="Freeform: Shape 1045">
              <a:extLst>
                <a:ext uri="{FF2B5EF4-FFF2-40B4-BE49-F238E27FC236}">
                  <a16:creationId xmlns:a16="http://schemas.microsoft.com/office/drawing/2014/main" id="{A61A10AE-785E-4FFE-94E8-22D9302D5597}"/>
                </a:ext>
              </a:extLst>
            </p:cNvPr>
            <p:cNvSpPr/>
            <p:nvPr/>
          </p:nvSpPr>
          <p:spPr>
            <a:xfrm>
              <a:off x="664847" y="938828"/>
              <a:ext cx="20300" cy="20570"/>
            </a:xfrm>
            <a:custGeom>
              <a:avLst/>
              <a:gdLst>
                <a:gd name="connsiteX0" fmla="*/ 0 w 86106"/>
                <a:gd name="connsiteY0" fmla="*/ 87249 h 87248"/>
                <a:gd name="connsiteX1" fmla="*/ 0 w 86106"/>
                <a:gd name="connsiteY1" fmla="*/ 0 h 87248"/>
                <a:gd name="connsiteX2" fmla="*/ 86106 w 86106"/>
                <a:gd name="connsiteY2" fmla="*/ 0 h 87248"/>
              </a:gdLst>
              <a:ahLst/>
              <a:cxnLst>
                <a:cxn ang="0">
                  <a:pos x="connsiteX0" y="connsiteY0"/>
                </a:cxn>
                <a:cxn ang="0">
                  <a:pos x="connsiteX1" y="connsiteY1"/>
                </a:cxn>
                <a:cxn ang="0">
                  <a:pos x="connsiteX2" y="connsiteY2"/>
                </a:cxn>
              </a:cxnLst>
              <a:rect l="l" t="t" r="r" b="b"/>
              <a:pathLst>
                <a:path w="86106" h="87248">
                  <a:moveTo>
                    <a:pt x="0" y="87249"/>
                  </a:moveTo>
                  <a:lnTo>
                    <a:pt x="0" y="0"/>
                  </a:lnTo>
                  <a:lnTo>
                    <a:pt x="86106" y="0"/>
                  </a:lnTo>
                </a:path>
              </a:pathLst>
            </a:custGeom>
            <a:noFill/>
            <a:ln w="9525" cap="flat">
              <a:solidFill>
                <a:schemeClr val="tx1"/>
              </a:solidFill>
              <a:prstDash val="solid"/>
              <a:round/>
            </a:ln>
          </p:spPr>
          <p:txBody>
            <a:bodyPr rtlCol="0" anchor="ctr"/>
            <a:lstStyle/>
            <a:p>
              <a:pPr defTabSz="457189"/>
              <a:endParaRPr lang="en-US" dirty="0">
                <a:solidFill>
                  <a:srgbClr val="FFFFFF"/>
                </a:solidFill>
                <a:latin typeface="Amazon Ember"/>
              </a:endParaRPr>
            </a:p>
          </p:txBody>
        </p:sp>
        <p:sp>
          <p:nvSpPr>
            <p:cNvPr id="94" name="Freeform: Shape 1046">
              <a:extLst>
                <a:ext uri="{FF2B5EF4-FFF2-40B4-BE49-F238E27FC236}">
                  <a16:creationId xmlns:a16="http://schemas.microsoft.com/office/drawing/2014/main" id="{5B194E55-87AF-444B-A534-A00D35E26108}"/>
                </a:ext>
              </a:extLst>
            </p:cNvPr>
            <p:cNvSpPr/>
            <p:nvPr/>
          </p:nvSpPr>
          <p:spPr>
            <a:xfrm>
              <a:off x="664848" y="1005254"/>
              <a:ext cx="2246" cy="117851"/>
            </a:xfrm>
            <a:custGeom>
              <a:avLst/>
              <a:gdLst>
                <a:gd name="connsiteX0" fmla="*/ 0 w 9525"/>
                <a:gd name="connsiteY0" fmla="*/ 499872 h 499872"/>
                <a:gd name="connsiteX1" fmla="*/ 0 w 9525"/>
                <a:gd name="connsiteY1" fmla="*/ 0 h 499872"/>
              </a:gdLst>
              <a:ahLst/>
              <a:cxnLst>
                <a:cxn ang="0">
                  <a:pos x="connsiteX0" y="connsiteY0"/>
                </a:cxn>
                <a:cxn ang="0">
                  <a:pos x="connsiteX1" y="connsiteY1"/>
                </a:cxn>
              </a:cxnLst>
              <a:rect l="l" t="t" r="r" b="b"/>
              <a:pathLst>
                <a:path w="9525" h="499872">
                  <a:moveTo>
                    <a:pt x="0" y="499872"/>
                  </a:moveTo>
                  <a:lnTo>
                    <a:pt x="0" y="0"/>
                  </a:lnTo>
                </a:path>
              </a:pathLst>
            </a:custGeom>
            <a:ln w="9525" cap="flat">
              <a:solidFill>
                <a:schemeClr val="tx1"/>
              </a:solidFill>
              <a:prstDash val="solid"/>
              <a:round/>
            </a:ln>
          </p:spPr>
          <p:txBody>
            <a:bodyPr rtlCol="0" anchor="ctr"/>
            <a:lstStyle/>
            <a:p>
              <a:pPr defTabSz="457189"/>
              <a:endParaRPr lang="en-US" dirty="0">
                <a:solidFill>
                  <a:srgbClr val="FFFFFF"/>
                </a:solidFill>
                <a:latin typeface="Amazon Ember"/>
              </a:endParaRPr>
            </a:p>
          </p:txBody>
        </p:sp>
        <p:sp>
          <p:nvSpPr>
            <p:cNvPr id="95" name="Freeform: Shape 1047">
              <a:extLst>
                <a:ext uri="{FF2B5EF4-FFF2-40B4-BE49-F238E27FC236}">
                  <a16:creationId xmlns:a16="http://schemas.microsoft.com/office/drawing/2014/main" id="{488342FA-79C7-43CC-B818-FED7B6F9D864}"/>
                </a:ext>
              </a:extLst>
            </p:cNvPr>
            <p:cNvSpPr/>
            <p:nvPr/>
          </p:nvSpPr>
          <p:spPr>
            <a:xfrm>
              <a:off x="775445" y="1167007"/>
              <a:ext cx="2246" cy="2246"/>
            </a:xfrm>
            <a:custGeom>
              <a:avLst/>
              <a:gdLst>
                <a:gd name="connsiteX0" fmla="*/ 0 w 9525"/>
                <a:gd name="connsiteY0" fmla="*/ 0 h 9525"/>
                <a:gd name="connsiteX1" fmla="*/ 0 w 9525"/>
                <a:gd name="connsiteY1" fmla="*/ 0 h 9525"/>
              </a:gdLst>
              <a:ahLst/>
              <a:cxnLst>
                <a:cxn ang="0">
                  <a:pos x="connsiteX0" y="connsiteY0"/>
                </a:cxn>
                <a:cxn ang="0">
                  <a:pos x="connsiteX1" y="connsiteY1"/>
                </a:cxn>
              </a:cxnLst>
              <a:rect l="l" t="t" r="r" b="b"/>
              <a:pathLst>
                <a:path w="9525" h="9525">
                  <a:moveTo>
                    <a:pt x="0" y="0"/>
                  </a:moveTo>
                  <a:lnTo>
                    <a:pt x="0" y="0"/>
                  </a:lnTo>
                </a:path>
              </a:pathLst>
            </a:custGeom>
            <a:ln w="9525" cap="flat">
              <a:solidFill>
                <a:schemeClr val="tx1"/>
              </a:solidFill>
              <a:prstDash val="solid"/>
              <a:round/>
            </a:ln>
          </p:spPr>
          <p:txBody>
            <a:bodyPr rtlCol="0" anchor="ctr"/>
            <a:lstStyle/>
            <a:p>
              <a:pPr defTabSz="457189"/>
              <a:endParaRPr lang="en-US" dirty="0">
                <a:solidFill>
                  <a:srgbClr val="FFFFFF"/>
                </a:solidFill>
                <a:latin typeface="Amazon Ember"/>
              </a:endParaRPr>
            </a:p>
          </p:txBody>
        </p:sp>
        <p:sp>
          <p:nvSpPr>
            <p:cNvPr id="96" name="Freeform: Shape 1048">
              <a:extLst>
                <a:ext uri="{FF2B5EF4-FFF2-40B4-BE49-F238E27FC236}">
                  <a16:creationId xmlns:a16="http://schemas.microsoft.com/office/drawing/2014/main" id="{8C5FFDC8-AF2E-4067-B347-6456FDDAC0C6}"/>
                </a:ext>
              </a:extLst>
            </p:cNvPr>
            <p:cNvSpPr/>
            <p:nvPr/>
          </p:nvSpPr>
          <p:spPr>
            <a:xfrm>
              <a:off x="773401" y="963373"/>
              <a:ext cx="47966" cy="47383"/>
            </a:xfrm>
            <a:custGeom>
              <a:avLst/>
              <a:gdLst>
                <a:gd name="connsiteX0" fmla="*/ 203454 w 203453"/>
                <a:gd name="connsiteY0" fmla="*/ 100489 h 200977"/>
                <a:gd name="connsiteX1" fmla="*/ 101727 w 203453"/>
                <a:gd name="connsiteY1" fmla="*/ 200978 h 200977"/>
                <a:gd name="connsiteX2" fmla="*/ 0 w 203453"/>
                <a:gd name="connsiteY2" fmla="*/ 100489 h 200977"/>
                <a:gd name="connsiteX3" fmla="*/ 101727 w 203453"/>
                <a:gd name="connsiteY3" fmla="*/ 0 h 200977"/>
                <a:gd name="connsiteX4" fmla="*/ 203454 w 203453"/>
                <a:gd name="connsiteY4" fmla="*/ 100489 h 2009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3453" h="200977">
                  <a:moveTo>
                    <a:pt x="203454" y="100489"/>
                  </a:moveTo>
                  <a:cubicBezTo>
                    <a:pt x="203454" y="155987"/>
                    <a:pt x="157909" y="200978"/>
                    <a:pt x="101727" y="200978"/>
                  </a:cubicBezTo>
                  <a:cubicBezTo>
                    <a:pt x="45545" y="200978"/>
                    <a:pt x="0" y="155987"/>
                    <a:pt x="0" y="100489"/>
                  </a:cubicBezTo>
                  <a:cubicBezTo>
                    <a:pt x="0" y="44990"/>
                    <a:pt x="45545" y="0"/>
                    <a:pt x="101727" y="0"/>
                  </a:cubicBezTo>
                  <a:cubicBezTo>
                    <a:pt x="157909" y="0"/>
                    <a:pt x="203454" y="44990"/>
                    <a:pt x="203454" y="100489"/>
                  </a:cubicBezTo>
                  <a:close/>
                </a:path>
              </a:pathLst>
            </a:custGeom>
            <a:noFill/>
            <a:ln w="9525" cap="flat">
              <a:solidFill>
                <a:schemeClr val="tx1"/>
              </a:solidFill>
              <a:prstDash val="solid"/>
              <a:round/>
            </a:ln>
          </p:spPr>
          <p:txBody>
            <a:bodyPr rtlCol="0" anchor="ctr"/>
            <a:lstStyle/>
            <a:p>
              <a:pPr defTabSz="457189"/>
              <a:endParaRPr lang="en-US" dirty="0">
                <a:solidFill>
                  <a:srgbClr val="FFFFFF"/>
                </a:solidFill>
                <a:latin typeface="Amazon Ember"/>
              </a:endParaRPr>
            </a:p>
          </p:txBody>
        </p:sp>
        <p:sp>
          <p:nvSpPr>
            <p:cNvPr id="97" name="Freeform: Shape 1049">
              <a:extLst>
                <a:ext uri="{FF2B5EF4-FFF2-40B4-BE49-F238E27FC236}">
                  <a16:creationId xmlns:a16="http://schemas.microsoft.com/office/drawing/2014/main" id="{5DFADB70-1018-4E1A-A8AF-E7F7EE1B3D76}"/>
                </a:ext>
              </a:extLst>
            </p:cNvPr>
            <p:cNvSpPr/>
            <p:nvPr/>
          </p:nvSpPr>
          <p:spPr>
            <a:xfrm>
              <a:off x="762600" y="1020143"/>
              <a:ext cx="67975" cy="18594"/>
            </a:xfrm>
            <a:custGeom>
              <a:avLst/>
              <a:gdLst>
                <a:gd name="connsiteX0" fmla="*/ 0 w 288321"/>
                <a:gd name="connsiteY0" fmla="*/ 78772 h 78866"/>
                <a:gd name="connsiteX1" fmla="*/ 88868 w 288321"/>
                <a:gd name="connsiteY1" fmla="*/ 0 h 78866"/>
                <a:gd name="connsiteX2" fmla="*/ 197929 w 288321"/>
                <a:gd name="connsiteY2" fmla="*/ 0 h 78866"/>
                <a:gd name="connsiteX3" fmla="*/ 288322 w 288321"/>
                <a:gd name="connsiteY3" fmla="*/ 78867 h 78866"/>
              </a:gdLst>
              <a:ahLst/>
              <a:cxnLst>
                <a:cxn ang="0">
                  <a:pos x="connsiteX0" y="connsiteY0"/>
                </a:cxn>
                <a:cxn ang="0">
                  <a:pos x="connsiteX1" y="connsiteY1"/>
                </a:cxn>
                <a:cxn ang="0">
                  <a:pos x="connsiteX2" y="connsiteY2"/>
                </a:cxn>
                <a:cxn ang="0">
                  <a:pos x="connsiteX3" y="connsiteY3"/>
                </a:cxn>
              </a:cxnLst>
              <a:rect l="l" t="t" r="r" b="b"/>
              <a:pathLst>
                <a:path w="288321" h="78866">
                  <a:moveTo>
                    <a:pt x="0" y="78772"/>
                  </a:moveTo>
                  <a:cubicBezTo>
                    <a:pt x="0" y="40672"/>
                    <a:pt x="48292" y="0"/>
                    <a:pt x="88868" y="0"/>
                  </a:cubicBezTo>
                  <a:lnTo>
                    <a:pt x="197929" y="0"/>
                  </a:lnTo>
                  <a:cubicBezTo>
                    <a:pt x="245554" y="0"/>
                    <a:pt x="288322" y="30861"/>
                    <a:pt x="288322" y="78867"/>
                  </a:cubicBezTo>
                </a:path>
              </a:pathLst>
            </a:custGeom>
            <a:noFill/>
            <a:ln w="9525" cap="flat">
              <a:solidFill>
                <a:schemeClr val="tx1"/>
              </a:solidFill>
              <a:prstDash val="solid"/>
              <a:round/>
            </a:ln>
          </p:spPr>
          <p:txBody>
            <a:bodyPr rtlCol="0" anchor="ctr"/>
            <a:lstStyle/>
            <a:p>
              <a:pPr defTabSz="457189"/>
              <a:endParaRPr lang="en-US" dirty="0">
                <a:solidFill>
                  <a:srgbClr val="FFFFFF"/>
                </a:solidFill>
                <a:latin typeface="Amazon Ember"/>
              </a:endParaRPr>
            </a:p>
          </p:txBody>
        </p:sp>
        <p:sp>
          <p:nvSpPr>
            <p:cNvPr id="98" name="Freeform: Shape 1050">
              <a:extLst>
                <a:ext uri="{FF2B5EF4-FFF2-40B4-BE49-F238E27FC236}">
                  <a16:creationId xmlns:a16="http://schemas.microsoft.com/office/drawing/2014/main" id="{86584C4F-4D2E-4EA4-966E-5A96BEC64137}"/>
                </a:ext>
              </a:extLst>
            </p:cNvPr>
            <p:cNvSpPr/>
            <p:nvPr/>
          </p:nvSpPr>
          <p:spPr>
            <a:xfrm>
              <a:off x="762420" y="1054748"/>
              <a:ext cx="22" cy="18212"/>
            </a:xfrm>
            <a:custGeom>
              <a:avLst/>
              <a:gdLst>
                <a:gd name="connsiteX0" fmla="*/ 95 w 95"/>
                <a:gd name="connsiteY0" fmla="*/ 77248 h 77247"/>
                <a:gd name="connsiteX1" fmla="*/ 0 w 95"/>
                <a:gd name="connsiteY1" fmla="*/ 0 h 77247"/>
              </a:gdLst>
              <a:ahLst/>
              <a:cxnLst>
                <a:cxn ang="0">
                  <a:pos x="connsiteX0" y="connsiteY0"/>
                </a:cxn>
                <a:cxn ang="0">
                  <a:pos x="connsiteX1" y="connsiteY1"/>
                </a:cxn>
              </a:cxnLst>
              <a:rect l="l" t="t" r="r" b="b"/>
              <a:pathLst>
                <a:path w="95" h="77247">
                  <a:moveTo>
                    <a:pt x="95" y="77248"/>
                  </a:moveTo>
                  <a:lnTo>
                    <a:pt x="0" y="0"/>
                  </a:lnTo>
                </a:path>
              </a:pathLst>
            </a:custGeom>
            <a:ln w="9525" cap="flat">
              <a:solidFill>
                <a:schemeClr val="tx1"/>
              </a:solidFill>
              <a:prstDash val="solid"/>
              <a:round/>
            </a:ln>
          </p:spPr>
          <p:txBody>
            <a:bodyPr rtlCol="0" anchor="ctr"/>
            <a:lstStyle/>
            <a:p>
              <a:pPr defTabSz="457189"/>
              <a:endParaRPr lang="en-US" dirty="0">
                <a:solidFill>
                  <a:srgbClr val="FFFFFF"/>
                </a:solidFill>
                <a:latin typeface="Amazon Ember"/>
              </a:endParaRPr>
            </a:p>
          </p:txBody>
        </p:sp>
        <p:sp>
          <p:nvSpPr>
            <p:cNvPr id="99" name="Freeform: Shape 1051">
              <a:extLst>
                <a:ext uri="{FF2B5EF4-FFF2-40B4-BE49-F238E27FC236}">
                  <a16:creationId xmlns:a16="http://schemas.microsoft.com/office/drawing/2014/main" id="{83010EC5-E821-4B6E-BA90-FEF60BA98894}"/>
                </a:ext>
              </a:extLst>
            </p:cNvPr>
            <p:cNvSpPr/>
            <p:nvPr/>
          </p:nvSpPr>
          <p:spPr>
            <a:xfrm>
              <a:off x="762465" y="1083470"/>
              <a:ext cx="22" cy="16079"/>
            </a:xfrm>
            <a:custGeom>
              <a:avLst/>
              <a:gdLst>
                <a:gd name="connsiteX0" fmla="*/ 95 w 95"/>
                <a:gd name="connsiteY0" fmla="*/ 68199 h 68199"/>
                <a:gd name="connsiteX1" fmla="*/ 0 w 95"/>
                <a:gd name="connsiteY1" fmla="*/ 0 h 68199"/>
              </a:gdLst>
              <a:ahLst/>
              <a:cxnLst>
                <a:cxn ang="0">
                  <a:pos x="connsiteX0" y="connsiteY0"/>
                </a:cxn>
                <a:cxn ang="0">
                  <a:pos x="connsiteX1" y="connsiteY1"/>
                </a:cxn>
              </a:cxnLst>
              <a:rect l="l" t="t" r="r" b="b"/>
              <a:pathLst>
                <a:path w="95" h="68199">
                  <a:moveTo>
                    <a:pt x="95" y="68199"/>
                  </a:moveTo>
                  <a:lnTo>
                    <a:pt x="0" y="0"/>
                  </a:lnTo>
                </a:path>
              </a:pathLst>
            </a:custGeom>
            <a:ln w="9525" cap="flat">
              <a:solidFill>
                <a:schemeClr val="tx1"/>
              </a:solidFill>
              <a:prstDash val="solid"/>
              <a:round/>
            </a:ln>
          </p:spPr>
          <p:txBody>
            <a:bodyPr rtlCol="0" anchor="ctr"/>
            <a:lstStyle/>
            <a:p>
              <a:pPr defTabSz="457189"/>
              <a:endParaRPr lang="en-US" dirty="0">
                <a:solidFill>
                  <a:srgbClr val="FFFFFF"/>
                </a:solidFill>
                <a:latin typeface="Amazon Ember"/>
              </a:endParaRPr>
            </a:p>
          </p:txBody>
        </p:sp>
        <p:sp>
          <p:nvSpPr>
            <p:cNvPr id="100" name="Freeform: Shape 1052">
              <a:extLst>
                <a:ext uri="{FF2B5EF4-FFF2-40B4-BE49-F238E27FC236}">
                  <a16:creationId xmlns:a16="http://schemas.microsoft.com/office/drawing/2014/main" id="{347A3E9E-3CB8-4ED0-85E6-EB45855B1324}"/>
                </a:ext>
              </a:extLst>
            </p:cNvPr>
            <p:cNvSpPr/>
            <p:nvPr/>
          </p:nvSpPr>
          <p:spPr>
            <a:xfrm>
              <a:off x="762488" y="1106599"/>
              <a:ext cx="45" cy="29463"/>
            </a:xfrm>
            <a:custGeom>
              <a:avLst/>
              <a:gdLst>
                <a:gd name="connsiteX0" fmla="*/ 190 w 190"/>
                <a:gd name="connsiteY0" fmla="*/ 124968 h 124968"/>
                <a:gd name="connsiteX1" fmla="*/ 0 w 190"/>
                <a:gd name="connsiteY1" fmla="*/ 0 h 124968"/>
              </a:gdLst>
              <a:ahLst/>
              <a:cxnLst>
                <a:cxn ang="0">
                  <a:pos x="connsiteX0" y="connsiteY0"/>
                </a:cxn>
                <a:cxn ang="0">
                  <a:pos x="connsiteX1" y="connsiteY1"/>
                </a:cxn>
              </a:cxnLst>
              <a:rect l="l" t="t" r="r" b="b"/>
              <a:pathLst>
                <a:path w="190" h="124968">
                  <a:moveTo>
                    <a:pt x="190" y="124968"/>
                  </a:moveTo>
                  <a:lnTo>
                    <a:pt x="0" y="0"/>
                  </a:lnTo>
                </a:path>
              </a:pathLst>
            </a:custGeom>
            <a:ln w="9525" cap="flat">
              <a:solidFill>
                <a:schemeClr val="tx1"/>
              </a:solidFill>
              <a:prstDash val="solid"/>
              <a:round/>
            </a:ln>
          </p:spPr>
          <p:txBody>
            <a:bodyPr rtlCol="0" anchor="ctr"/>
            <a:lstStyle/>
            <a:p>
              <a:pPr defTabSz="457189"/>
              <a:endParaRPr lang="en-US" dirty="0">
                <a:solidFill>
                  <a:srgbClr val="FFFFFF"/>
                </a:solidFill>
                <a:latin typeface="Amazon Ember"/>
              </a:endParaRPr>
            </a:p>
          </p:txBody>
        </p:sp>
        <p:sp>
          <p:nvSpPr>
            <p:cNvPr id="101" name="Freeform: Shape 1053">
              <a:extLst>
                <a:ext uri="{FF2B5EF4-FFF2-40B4-BE49-F238E27FC236}">
                  <a16:creationId xmlns:a16="http://schemas.microsoft.com/office/drawing/2014/main" id="{D60FB4CC-0BD7-4C40-BDE8-00DEFE88D843}"/>
                </a:ext>
              </a:extLst>
            </p:cNvPr>
            <p:cNvSpPr/>
            <p:nvPr/>
          </p:nvSpPr>
          <p:spPr>
            <a:xfrm>
              <a:off x="830014" y="1054703"/>
              <a:ext cx="90" cy="81718"/>
            </a:xfrm>
            <a:custGeom>
              <a:avLst/>
              <a:gdLst>
                <a:gd name="connsiteX0" fmla="*/ 381 w 380"/>
                <a:gd name="connsiteY0" fmla="*/ 346615 h 346614"/>
                <a:gd name="connsiteX1" fmla="*/ 0 w 380"/>
                <a:gd name="connsiteY1" fmla="*/ 0 h 346614"/>
              </a:gdLst>
              <a:ahLst/>
              <a:cxnLst>
                <a:cxn ang="0">
                  <a:pos x="connsiteX0" y="connsiteY0"/>
                </a:cxn>
                <a:cxn ang="0">
                  <a:pos x="connsiteX1" y="connsiteY1"/>
                </a:cxn>
              </a:cxnLst>
              <a:rect l="l" t="t" r="r" b="b"/>
              <a:pathLst>
                <a:path w="380" h="346614">
                  <a:moveTo>
                    <a:pt x="381" y="346615"/>
                  </a:moveTo>
                  <a:lnTo>
                    <a:pt x="0" y="0"/>
                  </a:lnTo>
                </a:path>
              </a:pathLst>
            </a:custGeom>
            <a:ln w="9525" cap="flat">
              <a:solidFill>
                <a:schemeClr val="tx1"/>
              </a:solidFill>
              <a:prstDash val="solid"/>
              <a:round/>
            </a:ln>
          </p:spPr>
          <p:txBody>
            <a:bodyPr rtlCol="0" anchor="ctr"/>
            <a:lstStyle/>
            <a:p>
              <a:pPr defTabSz="457189"/>
              <a:endParaRPr lang="en-US" dirty="0">
                <a:solidFill>
                  <a:srgbClr val="FFFFFF"/>
                </a:solidFill>
                <a:latin typeface="Amazon Ember"/>
              </a:endParaRPr>
            </a:p>
          </p:txBody>
        </p:sp>
        <p:sp>
          <p:nvSpPr>
            <p:cNvPr id="102" name="Freeform: Shape 1054">
              <a:extLst>
                <a:ext uri="{FF2B5EF4-FFF2-40B4-BE49-F238E27FC236}">
                  <a16:creationId xmlns:a16="http://schemas.microsoft.com/office/drawing/2014/main" id="{739E356A-97E0-4763-B689-EAE917913D5F}"/>
                </a:ext>
              </a:extLst>
            </p:cNvPr>
            <p:cNvSpPr/>
            <p:nvPr/>
          </p:nvSpPr>
          <p:spPr>
            <a:xfrm>
              <a:off x="762510" y="1125081"/>
              <a:ext cx="67504" cy="88882"/>
            </a:xfrm>
            <a:custGeom>
              <a:avLst/>
              <a:gdLst>
                <a:gd name="connsiteX0" fmla="*/ 0 w 286321"/>
                <a:gd name="connsiteY0" fmla="*/ 39148 h 376999"/>
                <a:gd name="connsiteX1" fmla="*/ 0 w 286321"/>
                <a:gd name="connsiteY1" fmla="*/ 327755 h 376999"/>
                <a:gd name="connsiteX2" fmla="*/ 54864 w 286321"/>
                <a:gd name="connsiteY2" fmla="*/ 376999 h 376999"/>
                <a:gd name="connsiteX3" fmla="*/ 54864 w 286321"/>
                <a:gd name="connsiteY3" fmla="*/ 376999 h 376999"/>
                <a:gd name="connsiteX4" fmla="*/ 109823 w 286321"/>
                <a:gd name="connsiteY4" fmla="*/ 327755 h 376999"/>
                <a:gd name="connsiteX5" fmla="*/ 109823 w 286321"/>
                <a:gd name="connsiteY5" fmla="*/ 0 h 376999"/>
                <a:gd name="connsiteX6" fmla="*/ 176498 w 286321"/>
                <a:gd name="connsiteY6" fmla="*/ 0 h 376999"/>
                <a:gd name="connsiteX7" fmla="*/ 176498 w 286321"/>
                <a:gd name="connsiteY7" fmla="*/ 327755 h 376999"/>
                <a:gd name="connsiteX8" fmla="*/ 231458 w 286321"/>
                <a:gd name="connsiteY8" fmla="*/ 376999 h 376999"/>
                <a:gd name="connsiteX9" fmla="*/ 231458 w 286321"/>
                <a:gd name="connsiteY9" fmla="*/ 376999 h 376999"/>
                <a:gd name="connsiteX10" fmla="*/ 286322 w 286321"/>
                <a:gd name="connsiteY10" fmla="*/ 327755 h 376999"/>
                <a:gd name="connsiteX11" fmla="*/ 286322 w 286321"/>
                <a:gd name="connsiteY11" fmla="*/ 39148 h 376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6321" h="376999">
                  <a:moveTo>
                    <a:pt x="0" y="39148"/>
                  </a:moveTo>
                  <a:lnTo>
                    <a:pt x="0" y="327755"/>
                  </a:lnTo>
                  <a:cubicBezTo>
                    <a:pt x="0" y="354902"/>
                    <a:pt x="24670" y="376999"/>
                    <a:pt x="54864" y="376999"/>
                  </a:cubicBezTo>
                  <a:lnTo>
                    <a:pt x="54864" y="376999"/>
                  </a:lnTo>
                  <a:cubicBezTo>
                    <a:pt x="85154" y="376999"/>
                    <a:pt x="109823" y="354902"/>
                    <a:pt x="109823" y="327755"/>
                  </a:cubicBezTo>
                  <a:lnTo>
                    <a:pt x="109823" y="0"/>
                  </a:lnTo>
                  <a:lnTo>
                    <a:pt x="176498" y="0"/>
                  </a:lnTo>
                  <a:lnTo>
                    <a:pt x="176498" y="327755"/>
                  </a:lnTo>
                  <a:cubicBezTo>
                    <a:pt x="176498" y="354902"/>
                    <a:pt x="201263" y="376999"/>
                    <a:pt x="231458" y="376999"/>
                  </a:cubicBezTo>
                  <a:lnTo>
                    <a:pt x="231458" y="376999"/>
                  </a:lnTo>
                  <a:cubicBezTo>
                    <a:pt x="261652" y="376999"/>
                    <a:pt x="286322" y="354902"/>
                    <a:pt x="286322" y="327755"/>
                  </a:cubicBezTo>
                  <a:lnTo>
                    <a:pt x="286322" y="39148"/>
                  </a:lnTo>
                </a:path>
              </a:pathLst>
            </a:custGeom>
            <a:noFill/>
            <a:ln w="9525" cap="flat">
              <a:solidFill>
                <a:schemeClr val="tx1"/>
              </a:solidFill>
              <a:prstDash val="solid"/>
              <a:round/>
            </a:ln>
          </p:spPr>
          <p:txBody>
            <a:bodyPr rtlCol="0" anchor="ctr"/>
            <a:lstStyle/>
            <a:p>
              <a:pPr defTabSz="457189"/>
              <a:endParaRPr lang="en-US" dirty="0">
                <a:solidFill>
                  <a:srgbClr val="FFFFFF"/>
                </a:solidFill>
                <a:latin typeface="Amazon Ember"/>
              </a:endParaRPr>
            </a:p>
          </p:txBody>
        </p:sp>
        <p:sp>
          <p:nvSpPr>
            <p:cNvPr id="103" name="Freeform: Shape 1055">
              <a:extLst>
                <a:ext uri="{FF2B5EF4-FFF2-40B4-BE49-F238E27FC236}">
                  <a16:creationId xmlns:a16="http://schemas.microsoft.com/office/drawing/2014/main" id="{ABCA9C34-E573-4110-8443-6B7B349D5DC8}"/>
                </a:ext>
              </a:extLst>
            </p:cNvPr>
            <p:cNvSpPr/>
            <p:nvPr/>
          </p:nvSpPr>
          <p:spPr>
            <a:xfrm>
              <a:off x="831271" y="1035278"/>
              <a:ext cx="85401" cy="22883"/>
            </a:xfrm>
            <a:custGeom>
              <a:avLst/>
              <a:gdLst>
                <a:gd name="connsiteX0" fmla="*/ 0 w 362235"/>
                <a:gd name="connsiteY0" fmla="*/ 0 h 97059"/>
                <a:gd name="connsiteX1" fmla="*/ 313658 w 362235"/>
                <a:gd name="connsiteY1" fmla="*/ 0 h 97059"/>
                <a:gd name="connsiteX2" fmla="*/ 362236 w 362235"/>
                <a:gd name="connsiteY2" fmla="*/ 48577 h 97059"/>
                <a:gd name="connsiteX3" fmla="*/ 362236 w 362235"/>
                <a:gd name="connsiteY3" fmla="*/ 48577 h 97059"/>
                <a:gd name="connsiteX4" fmla="*/ 313658 w 362235"/>
                <a:gd name="connsiteY4" fmla="*/ 97060 h 97059"/>
                <a:gd name="connsiteX5" fmla="*/ 0 w 362235"/>
                <a:gd name="connsiteY5" fmla="*/ 97060 h 97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2235" h="97059">
                  <a:moveTo>
                    <a:pt x="0" y="0"/>
                  </a:moveTo>
                  <a:lnTo>
                    <a:pt x="313658" y="0"/>
                  </a:lnTo>
                  <a:cubicBezTo>
                    <a:pt x="340444" y="104"/>
                    <a:pt x="362131" y="21792"/>
                    <a:pt x="362236" y="48577"/>
                  </a:cubicBezTo>
                  <a:lnTo>
                    <a:pt x="362236" y="48577"/>
                  </a:lnTo>
                  <a:cubicBezTo>
                    <a:pt x="362131" y="75347"/>
                    <a:pt x="340428" y="97008"/>
                    <a:pt x="313658" y="97060"/>
                  </a:cubicBezTo>
                  <a:lnTo>
                    <a:pt x="0" y="97060"/>
                  </a:lnTo>
                </a:path>
              </a:pathLst>
            </a:custGeom>
            <a:noFill/>
            <a:ln w="9525" cap="flat">
              <a:solidFill>
                <a:schemeClr val="tx1"/>
              </a:solidFill>
              <a:prstDash val="solid"/>
              <a:round/>
            </a:ln>
          </p:spPr>
          <p:txBody>
            <a:bodyPr rtlCol="0" anchor="ctr"/>
            <a:lstStyle/>
            <a:p>
              <a:pPr defTabSz="457189"/>
              <a:endParaRPr lang="en-US" dirty="0">
                <a:solidFill>
                  <a:srgbClr val="FFFFFF"/>
                </a:solidFill>
                <a:latin typeface="Amazon Ember"/>
              </a:endParaRPr>
            </a:p>
          </p:txBody>
        </p:sp>
        <p:sp>
          <p:nvSpPr>
            <p:cNvPr id="104" name="Freeform: Shape 1056">
              <a:extLst>
                <a:ext uri="{FF2B5EF4-FFF2-40B4-BE49-F238E27FC236}">
                  <a16:creationId xmlns:a16="http://schemas.microsoft.com/office/drawing/2014/main" id="{CF5835D2-0144-4AB0-B725-2933C08E6D0F}"/>
                </a:ext>
              </a:extLst>
            </p:cNvPr>
            <p:cNvSpPr/>
            <p:nvPr/>
          </p:nvSpPr>
          <p:spPr>
            <a:xfrm>
              <a:off x="837851" y="1001556"/>
              <a:ext cx="77967" cy="25368"/>
            </a:xfrm>
            <a:custGeom>
              <a:avLst/>
              <a:gdLst>
                <a:gd name="connsiteX0" fmla="*/ 0 w 330704"/>
                <a:gd name="connsiteY0" fmla="*/ 99030 h 107602"/>
                <a:gd name="connsiteX1" fmla="*/ 265557 w 330704"/>
                <a:gd name="connsiteY1" fmla="*/ 2923 h 107602"/>
                <a:gd name="connsiteX2" fmla="*/ 327755 w 330704"/>
                <a:gd name="connsiteY2" fmla="*/ 31498 h 107602"/>
                <a:gd name="connsiteX3" fmla="*/ 327755 w 330704"/>
                <a:gd name="connsiteY3" fmla="*/ 31498 h 107602"/>
                <a:gd name="connsiteX4" fmla="*/ 299180 w 330704"/>
                <a:gd name="connsiteY4" fmla="*/ 93696 h 107602"/>
                <a:gd name="connsiteX5" fmla="*/ 262414 w 330704"/>
                <a:gd name="connsiteY5" fmla="*/ 107603 h 107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0704" h="107602">
                  <a:moveTo>
                    <a:pt x="0" y="99030"/>
                  </a:moveTo>
                  <a:lnTo>
                    <a:pt x="265557" y="2923"/>
                  </a:lnTo>
                  <a:cubicBezTo>
                    <a:pt x="290615" y="-6145"/>
                    <a:pt x="318312" y="6579"/>
                    <a:pt x="327755" y="31498"/>
                  </a:cubicBezTo>
                  <a:lnTo>
                    <a:pt x="327755" y="31498"/>
                  </a:lnTo>
                  <a:cubicBezTo>
                    <a:pt x="336879" y="56558"/>
                    <a:pt x="324137" y="84293"/>
                    <a:pt x="299180" y="93696"/>
                  </a:cubicBezTo>
                  <a:lnTo>
                    <a:pt x="262414" y="107603"/>
                  </a:lnTo>
                </a:path>
              </a:pathLst>
            </a:custGeom>
            <a:noFill/>
            <a:ln w="9525" cap="flat">
              <a:solidFill>
                <a:schemeClr val="tx1"/>
              </a:solidFill>
              <a:prstDash val="solid"/>
              <a:round/>
            </a:ln>
          </p:spPr>
          <p:txBody>
            <a:bodyPr rtlCol="0" anchor="ctr"/>
            <a:lstStyle/>
            <a:p>
              <a:pPr defTabSz="457189"/>
              <a:endParaRPr lang="en-US" dirty="0">
                <a:solidFill>
                  <a:srgbClr val="FFFFFF"/>
                </a:solidFill>
                <a:latin typeface="Amazon Ember"/>
              </a:endParaRPr>
            </a:p>
          </p:txBody>
        </p:sp>
        <p:sp>
          <p:nvSpPr>
            <p:cNvPr id="105" name="Freeform: Shape 1057">
              <a:extLst>
                <a:ext uri="{FF2B5EF4-FFF2-40B4-BE49-F238E27FC236}">
                  <a16:creationId xmlns:a16="http://schemas.microsoft.com/office/drawing/2014/main" id="{53BAB1B7-D547-4C71-AFAE-3A4C7DE4188B}"/>
                </a:ext>
              </a:extLst>
            </p:cNvPr>
            <p:cNvSpPr/>
            <p:nvPr/>
          </p:nvSpPr>
          <p:spPr>
            <a:xfrm>
              <a:off x="838457" y="1138106"/>
              <a:ext cx="35820" cy="58836"/>
            </a:xfrm>
            <a:custGeom>
              <a:avLst/>
              <a:gdLst>
                <a:gd name="connsiteX0" fmla="*/ 95 w 151935"/>
                <a:gd name="connsiteY0" fmla="*/ 155258 h 249558"/>
                <a:gd name="connsiteX1" fmla="*/ 69056 w 151935"/>
                <a:gd name="connsiteY1" fmla="*/ 236029 h 249558"/>
                <a:gd name="connsiteX2" fmla="*/ 133350 w 151935"/>
                <a:gd name="connsiteY2" fmla="*/ 236792 h 249558"/>
                <a:gd name="connsiteX3" fmla="*/ 133350 w 151935"/>
                <a:gd name="connsiteY3" fmla="*/ 236792 h 249558"/>
                <a:gd name="connsiteX4" fmla="*/ 142875 w 151935"/>
                <a:gd name="connsiteY4" fmla="*/ 173260 h 249558"/>
                <a:gd name="connsiteX5" fmla="*/ 66675 w 151935"/>
                <a:gd name="connsiteY5" fmla="*/ 80963 h 249558"/>
                <a:gd name="connsiteX6" fmla="*/ 0 w 151935"/>
                <a:gd name="connsiteY6" fmla="*/ 0 h 249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1935" h="249558">
                  <a:moveTo>
                    <a:pt x="95" y="155258"/>
                  </a:moveTo>
                  <a:lnTo>
                    <a:pt x="69056" y="236029"/>
                  </a:lnTo>
                  <a:cubicBezTo>
                    <a:pt x="84106" y="253746"/>
                    <a:pt x="112967" y="254127"/>
                    <a:pt x="133350" y="236792"/>
                  </a:cubicBezTo>
                  <a:lnTo>
                    <a:pt x="133350" y="236792"/>
                  </a:lnTo>
                  <a:cubicBezTo>
                    <a:pt x="153734" y="219551"/>
                    <a:pt x="158020" y="190976"/>
                    <a:pt x="142875" y="173260"/>
                  </a:cubicBezTo>
                  <a:lnTo>
                    <a:pt x="66675" y="80963"/>
                  </a:lnTo>
                  <a:lnTo>
                    <a:pt x="0" y="0"/>
                  </a:lnTo>
                </a:path>
              </a:pathLst>
            </a:custGeom>
            <a:noFill/>
            <a:ln w="9525" cap="flat">
              <a:solidFill>
                <a:schemeClr val="tx1"/>
              </a:solidFill>
              <a:prstDash val="solid"/>
              <a:round/>
            </a:ln>
          </p:spPr>
          <p:txBody>
            <a:bodyPr rtlCol="0" anchor="ctr"/>
            <a:lstStyle/>
            <a:p>
              <a:pPr defTabSz="457189"/>
              <a:endParaRPr lang="en-US" dirty="0">
                <a:solidFill>
                  <a:srgbClr val="FFFFFF"/>
                </a:solidFill>
                <a:latin typeface="Amazon Ember"/>
              </a:endParaRPr>
            </a:p>
          </p:txBody>
        </p:sp>
        <p:sp>
          <p:nvSpPr>
            <p:cNvPr id="106" name="Freeform: Shape 1058">
              <a:extLst>
                <a:ext uri="{FF2B5EF4-FFF2-40B4-BE49-F238E27FC236}">
                  <a16:creationId xmlns:a16="http://schemas.microsoft.com/office/drawing/2014/main" id="{5E2DFA24-29CF-46C8-8BA4-33F65CD5131B}"/>
                </a:ext>
              </a:extLst>
            </p:cNvPr>
            <p:cNvSpPr/>
            <p:nvPr/>
          </p:nvSpPr>
          <p:spPr>
            <a:xfrm>
              <a:off x="716664" y="1137567"/>
              <a:ext cx="36077" cy="59190"/>
            </a:xfrm>
            <a:custGeom>
              <a:avLst/>
              <a:gdLst>
                <a:gd name="connsiteX0" fmla="*/ 152072 w 153024"/>
                <a:gd name="connsiteY0" fmla="*/ 157543 h 251057"/>
                <a:gd name="connsiteX1" fmla="*/ 82825 w 153024"/>
                <a:gd name="connsiteY1" fmla="*/ 237649 h 251057"/>
                <a:gd name="connsiteX2" fmla="*/ 18627 w 153024"/>
                <a:gd name="connsiteY2" fmla="*/ 238315 h 251057"/>
                <a:gd name="connsiteX3" fmla="*/ 18627 w 153024"/>
                <a:gd name="connsiteY3" fmla="*/ 238315 h 251057"/>
                <a:gd name="connsiteX4" fmla="*/ 9102 w 153024"/>
                <a:gd name="connsiteY4" fmla="*/ 174879 h 251057"/>
                <a:gd name="connsiteX5" fmla="*/ 85302 w 153024"/>
                <a:gd name="connsiteY5" fmla="*/ 82867 h 251057"/>
                <a:gd name="connsiteX6" fmla="*/ 153025 w 153024"/>
                <a:gd name="connsiteY6" fmla="*/ 0 h 251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3024" h="251057">
                  <a:moveTo>
                    <a:pt x="152072" y="157543"/>
                  </a:moveTo>
                  <a:lnTo>
                    <a:pt x="82825" y="237649"/>
                  </a:lnTo>
                  <a:cubicBezTo>
                    <a:pt x="67871" y="255270"/>
                    <a:pt x="39010" y="255556"/>
                    <a:pt x="18627" y="238315"/>
                  </a:cubicBezTo>
                  <a:lnTo>
                    <a:pt x="18627" y="238315"/>
                  </a:lnTo>
                  <a:cubicBezTo>
                    <a:pt x="-1757" y="221075"/>
                    <a:pt x="-6138" y="192500"/>
                    <a:pt x="9102" y="174879"/>
                  </a:cubicBezTo>
                  <a:lnTo>
                    <a:pt x="85302" y="82867"/>
                  </a:lnTo>
                  <a:lnTo>
                    <a:pt x="153025" y="0"/>
                  </a:lnTo>
                </a:path>
              </a:pathLst>
            </a:custGeom>
            <a:noFill/>
            <a:ln w="9525" cap="flat">
              <a:solidFill>
                <a:schemeClr val="tx1"/>
              </a:solidFill>
              <a:prstDash val="solid"/>
              <a:round/>
            </a:ln>
          </p:spPr>
          <p:txBody>
            <a:bodyPr rtlCol="0" anchor="ctr"/>
            <a:lstStyle/>
            <a:p>
              <a:pPr defTabSz="457189"/>
              <a:endParaRPr lang="en-US" dirty="0">
                <a:solidFill>
                  <a:srgbClr val="FFFFFF"/>
                </a:solidFill>
                <a:latin typeface="Amazon Ember"/>
              </a:endParaRPr>
            </a:p>
          </p:txBody>
        </p:sp>
        <p:sp>
          <p:nvSpPr>
            <p:cNvPr id="107" name="Freeform: Shape 1059">
              <a:extLst>
                <a:ext uri="{FF2B5EF4-FFF2-40B4-BE49-F238E27FC236}">
                  <a16:creationId xmlns:a16="http://schemas.microsoft.com/office/drawing/2014/main" id="{E774C7CC-E1ED-4D47-8363-290FFB3C7B5B}"/>
                </a:ext>
              </a:extLst>
            </p:cNvPr>
            <p:cNvSpPr/>
            <p:nvPr/>
          </p:nvSpPr>
          <p:spPr>
            <a:xfrm>
              <a:off x="676974" y="1035278"/>
              <a:ext cx="85379" cy="22883"/>
            </a:xfrm>
            <a:custGeom>
              <a:avLst/>
              <a:gdLst>
                <a:gd name="connsiteX0" fmla="*/ 362140 w 362140"/>
                <a:gd name="connsiteY0" fmla="*/ 0 h 97059"/>
                <a:gd name="connsiteX1" fmla="*/ 48577 w 362140"/>
                <a:gd name="connsiteY1" fmla="*/ 0 h 97059"/>
                <a:gd name="connsiteX2" fmla="*/ 0 w 362140"/>
                <a:gd name="connsiteY2" fmla="*/ 48577 h 97059"/>
                <a:gd name="connsiteX3" fmla="*/ 0 w 362140"/>
                <a:gd name="connsiteY3" fmla="*/ 48577 h 97059"/>
                <a:gd name="connsiteX4" fmla="*/ 48577 w 362140"/>
                <a:gd name="connsiteY4" fmla="*/ 97060 h 97059"/>
                <a:gd name="connsiteX5" fmla="*/ 362140 w 362140"/>
                <a:gd name="connsiteY5" fmla="*/ 97060 h 97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2140" h="97059">
                  <a:moveTo>
                    <a:pt x="362140" y="0"/>
                  </a:moveTo>
                  <a:lnTo>
                    <a:pt x="48577" y="0"/>
                  </a:lnTo>
                  <a:cubicBezTo>
                    <a:pt x="21771" y="52"/>
                    <a:pt x="52" y="21771"/>
                    <a:pt x="0" y="48577"/>
                  </a:cubicBezTo>
                  <a:lnTo>
                    <a:pt x="0" y="48577"/>
                  </a:lnTo>
                  <a:cubicBezTo>
                    <a:pt x="105" y="75347"/>
                    <a:pt x="21808" y="97008"/>
                    <a:pt x="48577" y="97060"/>
                  </a:cubicBezTo>
                  <a:lnTo>
                    <a:pt x="362140" y="97060"/>
                  </a:lnTo>
                </a:path>
              </a:pathLst>
            </a:custGeom>
            <a:noFill/>
            <a:ln w="9525" cap="flat">
              <a:solidFill>
                <a:schemeClr val="tx1"/>
              </a:solidFill>
              <a:prstDash val="solid"/>
              <a:round/>
            </a:ln>
          </p:spPr>
          <p:txBody>
            <a:bodyPr rtlCol="0" anchor="ctr"/>
            <a:lstStyle/>
            <a:p>
              <a:pPr defTabSz="457189"/>
              <a:endParaRPr lang="en-US" dirty="0">
                <a:solidFill>
                  <a:srgbClr val="FFFFFF"/>
                </a:solidFill>
                <a:latin typeface="Amazon Ember"/>
              </a:endParaRPr>
            </a:p>
          </p:txBody>
        </p:sp>
        <p:sp>
          <p:nvSpPr>
            <p:cNvPr id="108" name="Freeform: Shape 1060">
              <a:extLst>
                <a:ext uri="{FF2B5EF4-FFF2-40B4-BE49-F238E27FC236}">
                  <a16:creationId xmlns:a16="http://schemas.microsoft.com/office/drawing/2014/main" id="{7472106A-4CF1-4AC7-8099-C8C132E24DF3}"/>
                </a:ext>
              </a:extLst>
            </p:cNvPr>
            <p:cNvSpPr/>
            <p:nvPr/>
          </p:nvSpPr>
          <p:spPr>
            <a:xfrm>
              <a:off x="677768" y="1001556"/>
              <a:ext cx="75804" cy="25481"/>
            </a:xfrm>
            <a:custGeom>
              <a:avLst/>
              <a:gdLst>
                <a:gd name="connsiteX0" fmla="*/ 321530 w 321530"/>
                <a:gd name="connsiteY0" fmla="*/ 95601 h 108078"/>
                <a:gd name="connsiteX1" fmla="*/ 65308 w 321530"/>
                <a:gd name="connsiteY1" fmla="*/ 2923 h 108078"/>
                <a:gd name="connsiteX2" fmla="*/ 3110 w 321530"/>
                <a:gd name="connsiteY2" fmla="*/ 31498 h 108078"/>
                <a:gd name="connsiteX3" fmla="*/ 3110 w 321530"/>
                <a:gd name="connsiteY3" fmla="*/ 31498 h 108078"/>
                <a:gd name="connsiteX4" fmla="*/ 31603 w 321530"/>
                <a:gd name="connsiteY4" fmla="*/ 94158 h 108078"/>
                <a:gd name="connsiteX5" fmla="*/ 32161 w 321530"/>
                <a:gd name="connsiteY5" fmla="*/ 94363 h 108078"/>
                <a:gd name="connsiteX6" fmla="*/ 69404 w 321530"/>
                <a:gd name="connsiteY6" fmla="*/ 108079 h 108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1530" h="108078">
                  <a:moveTo>
                    <a:pt x="321530" y="95601"/>
                  </a:moveTo>
                  <a:lnTo>
                    <a:pt x="65308" y="2923"/>
                  </a:lnTo>
                  <a:cubicBezTo>
                    <a:pt x="40250" y="-6145"/>
                    <a:pt x="12553" y="6579"/>
                    <a:pt x="3110" y="31498"/>
                  </a:cubicBezTo>
                  <a:lnTo>
                    <a:pt x="3110" y="31498"/>
                  </a:lnTo>
                  <a:cubicBezTo>
                    <a:pt x="-6325" y="56669"/>
                    <a:pt x="6432" y="84723"/>
                    <a:pt x="31603" y="94158"/>
                  </a:cubicBezTo>
                  <a:cubicBezTo>
                    <a:pt x="31788" y="94227"/>
                    <a:pt x="31974" y="94296"/>
                    <a:pt x="32161" y="94363"/>
                  </a:cubicBezTo>
                  <a:lnTo>
                    <a:pt x="69404" y="108079"/>
                  </a:lnTo>
                </a:path>
              </a:pathLst>
            </a:custGeom>
            <a:noFill/>
            <a:ln w="9525" cap="flat">
              <a:solidFill>
                <a:schemeClr val="tx1"/>
              </a:solidFill>
              <a:prstDash val="solid"/>
              <a:round/>
            </a:ln>
          </p:spPr>
          <p:txBody>
            <a:bodyPr rtlCol="0" anchor="ctr"/>
            <a:lstStyle/>
            <a:p>
              <a:pPr defTabSz="457189"/>
              <a:endParaRPr lang="en-US" dirty="0">
                <a:solidFill>
                  <a:srgbClr val="FFFFFF"/>
                </a:solidFill>
                <a:latin typeface="Amazon Ember"/>
              </a:endParaRPr>
            </a:p>
          </p:txBody>
        </p:sp>
      </p:grpSp>
      <p:grpSp>
        <p:nvGrpSpPr>
          <p:cNvPr id="5" name="Group 4"/>
          <p:cNvGrpSpPr/>
          <p:nvPr/>
        </p:nvGrpSpPr>
        <p:grpSpPr>
          <a:xfrm>
            <a:off x="3680967" y="1581951"/>
            <a:ext cx="544559" cy="347459"/>
            <a:chOff x="2192533" y="660813"/>
            <a:chExt cx="782109" cy="499029"/>
          </a:xfrm>
        </p:grpSpPr>
        <p:grpSp>
          <p:nvGrpSpPr>
            <p:cNvPr id="143" name="Group 142">
              <a:extLst>
                <a:ext uri="{FF2B5EF4-FFF2-40B4-BE49-F238E27FC236}">
                  <a16:creationId xmlns:a16="http://schemas.microsoft.com/office/drawing/2014/main" id="{9210CF16-47C0-472A-821E-7562470F7B02}"/>
                </a:ext>
              </a:extLst>
            </p:cNvPr>
            <p:cNvGrpSpPr/>
            <p:nvPr/>
          </p:nvGrpSpPr>
          <p:grpSpPr>
            <a:xfrm>
              <a:off x="2192533" y="660813"/>
              <a:ext cx="658310" cy="354097"/>
              <a:chOff x="1912989" y="2272026"/>
              <a:chExt cx="383015" cy="206019"/>
            </a:xfrm>
          </p:grpSpPr>
          <p:sp>
            <p:nvSpPr>
              <p:cNvPr id="144" name="Freeform: Shape 2135">
                <a:extLst>
                  <a:ext uri="{FF2B5EF4-FFF2-40B4-BE49-F238E27FC236}">
                    <a16:creationId xmlns:a16="http://schemas.microsoft.com/office/drawing/2014/main" id="{F8FF79BC-BA26-43A8-ADEE-F97129E6B6F3}"/>
                  </a:ext>
                </a:extLst>
              </p:cNvPr>
              <p:cNvSpPr/>
              <p:nvPr/>
            </p:nvSpPr>
            <p:spPr>
              <a:xfrm>
                <a:off x="1977619" y="2272026"/>
                <a:ext cx="318385" cy="206019"/>
              </a:xfrm>
              <a:custGeom>
                <a:avLst/>
                <a:gdLst>
                  <a:gd name="connsiteX0" fmla="*/ 185452 w 1350454"/>
                  <a:gd name="connsiteY0" fmla="*/ 387402 h 873844"/>
                  <a:gd name="connsiteX1" fmla="*/ 182880 w 1350454"/>
                  <a:gd name="connsiteY1" fmla="*/ 344730 h 873844"/>
                  <a:gd name="connsiteX2" fmla="*/ 385667 w 1350454"/>
                  <a:gd name="connsiteY2" fmla="*/ 29548 h 873844"/>
                  <a:gd name="connsiteX3" fmla="*/ 771144 w 1350454"/>
                  <a:gd name="connsiteY3" fmla="*/ 106320 h 873844"/>
                  <a:gd name="connsiteX4" fmla="*/ 865727 w 1350454"/>
                  <a:gd name="connsiteY4" fmla="*/ 261387 h 873844"/>
                  <a:gd name="connsiteX5" fmla="*/ 865727 w 1350454"/>
                  <a:gd name="connsiteY5" fmla="*/ 261387 h 873844"/>
                  <a:gd name="connsiteX6" fmla="*/ 1131379 w 1350454"/>
                  <a:gd name="connsiteY6" fmla="*/ 380259 h 873844"/>
                  <a:gd name="connsiteX7" fmla="*/ 1131379 w 1350454"/>
                  <a:gd name="connsiteY7" fmla="*/ 383021 h 873844"/>
                  <a:gd name="connsiteX8" fmla="*/ 1350454 w 1350454"/>
                  <a:gd name="connsiteY8" fmla="*/ 628385 h 873844"/>
                  <a:gd name="connsiteX9" fmla="*/ 1124998 w 1350454"/>
                  <a:gd name="connsiteY9" fmla="*/ 873844 h 873844"/>
                  <a:gd name="connsiteX10" fmla="*/ 249460 w 1350454"/>
                  <a:gd name="connsiteY10" fmla="*/ 872892 h 873844"/>
                  <a:gd name="connsiteX11" fmla="*/ 667 w 1350454"/>
                  <a:gd name="connsiteY11" fmla="*/ 646292 h 873844"/>
                  <a:gd name="connsiteX12" fmla="*/ 0 w 1350454"/>
                  <a:gd name="connsiteY12" fmla="*/ 626289 h 873844"/>
                  <a:gd name="connsiteX13" fmla="*/ 185547 w 1350454"/>
                  <a:gd name="connsiteY13" fmla="*/ 387307 h 873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50454" h="873844">
                    <a:moveTo>
                      <a:pt x="185452" y="387402"/>
                    </a:moveTo>
                    <a:cubicBezTo>
                      <a:pt x="183724" y="373244"/>
                      <a:pt x="182865" y="358994"/>
                      <a:pt x="182880" y="344730"/>
                    </a:cubicBezTo>
                    <a:cubicBezTo>
                      <a:pt x="182880" y="221763"/>
                      <a:pt x="266414" y="80126"/>
                      <a:pt x="385667" y="29548"/>
                    </a:cubicBezTo>
                    <a:cubicBezTo>
                      <a:pt x="539020" y="-35317"/>
                      <a:pt x="679037" y="13927"/>
                      <a:pt x="771144" y="106320"/>
                    </a:cubicBezTo>
                    <a:cubicBezTo>
                      <a:pt x="813760" y="150371"/>
                      <a:pt x="846065" y="203334"/>
                      <a:pt x="865727" y="261387"/>
                    </a:cubicBezTo>
                    <a:lnTo>
                      <a:pt x="865727" y="261387"/>
                    </a:lnTo>
                    <a:cubicBezTo>
                      <a:pt x="943832" y="155754"/>
                      <a:pt x="1118426" y="188901"/>
                      <a:pt x="1131379" y="380259"/>
                    </a:cubicBezTo>
                    <a:lnTo>
                      <a:pt x="1131379" y="383021"/>
                    </a:lnTo>
                    <a:cubicBezTo>
                      <a:pt x="1210723" y="396642"/>
                      <a:pt x="1350454" y="452744"/>
                      <a:pt x="1350454" y="628385"/>
                    </a:cubicBezTo>
                    <a:cubicBezTo>
                      <a:pt x="1350454" y="855461"/>
                      <a:pt x="1124998" y="873844"/>
                      <a:pt x="1124998" y="873844"/>
                    </a:cubicBezTo>
                    <a:lnTo>
                      <a:pt x="249460" y="872892"/>
                    </a:lnTo>
                    <a:cubicBezTo>
                      <a:pt x="120491" y="872892"/>
                      <a:pt x="8668" y="774975"/>
                      <a:pt x="667" y="646292"/>
                    </a:cubicBezTo>
                    <a:cubicBezTo>
                      <a:pt x="667" y="639815"/>
                      <a:pt x="0" y="633147"/>
                      <a:pt x="0" y="626289"/>
                    </a:cubicBezTo>
                    <a:cubicBezTo>
                      <a:pt x="0" y="476175"/>
                      <a:pt x="98298" y="409691"/>
                      <a:pt x="185547" y="387307"/>
                    </a:cubicBezTo>
                    <a:close/>
                  </a:path>
                </a:pathLst>
              </a:custGeom>
              <a:noFill/>
              <a:ln w="9525" cap="flat">
                <a:solidFill>
                  <a:schemeClr val="tx1"/>
                </a:solidFill>
                <a:prstDash val="solid"/>
                <a:round/>
              </a:ln>
            </p:spPr>
            <p:txBody>
              <a:bodyPr rtlCol="0" anchor="ctr"/>
              <a:lstStyle/>
              <a:p>
                <a:pPr defTabSz="457189"/>
                <a:endParaRPr lang="en-US" dirty="0">
                  <a:solidFill>
                    <a:srgbClr val="FFFFFF"/>
                  </a:solidFill>
                  <a:latin typeface="Amazon Ember"/>
                </a:endParaRPr>
              </a:p>
            </p:txBody>
          </p:sp>
          <p:sp>
            <p:nvSpPr>
              <p:cNvPr id="145" name="Freeform: Shape 2136">
                <a:extLst>
                  <a:ext uri="{FF2B5EF4-FFF2-40B4-BE49-F238E27FC236}">
                    <a16:creationId xmlns:a16="http://schemas.microsoft.com/office/drawing/2014/main" id="{8D3A6C5B-FAC7-480F-9EA9-A7E47BD87195}"/>
                  </a:ext>
                </a:extLst>
              </p:cNvPr>
              <p:cNvSpPr/>
              <p:nvPr/>
            </p:nvSpPr>
            <p:spPr>
              <a:xfrm>
                <a:off x="2011797" y="2418558"/>
                <a:ext cx="105095" cy="2246"/>
              </a:xfrm>
              <a:custGeom>
                <a:avLst/>
                <a:gdLst>
                  <a:gd name="connsiteX0" fmla="*/ 0 w 445770"/>
                  <a:gd name="connsiteY0" fmla="*/ 0 h 9525"/>
                  <a:gd name="connsiteX1" fmla="*/ 445770 w 445770"/>
                  <a:gd name="connsiteY1" fmla="*/ 0 h 9525"/>
                </a:gdLst>
                <a:ahLst/>
                <a:cxnLst>
                  <a:cxn ang="0">
                    <a:pos x="connsiteX0" y="connsiteY0"/>
                  </a:cxn>
                  <a:cxn ang="0">
                    <a:pos x="connsiteX1" y="connsiteY1"/>
                  </a:cxn>
                </a:cxnLst>
                <a:rect l="l" t="t" r="r" b="b"/>
                <a:pathLst>
                  <a:path w="445770" h="9525">
                    <a:moveTo>
                      <a:pt x="0" y="0"/>
                    </a:moveTo>
                    <a:lnTo>
                      <a:pt x="445770" y="0"/>
                    </a:lnTo>
                  </a:path>
                </a:pathLst>
              </a:custGeom>
              <a:ln w="9525" cap="flat">
                <a:solidFill>
                  <a:schemeClr val="tx1"/>
                </a:solidFill>
                <a:prstDash val="solid"/>
                <a:round/>
              </a:ln>
            </p:spPr>
            <p:txBody>
              <a:bodyPr rtlCol="0" anchor="ctr"/>
              <a:lstStyle/>
              <a:p>
                <a:pPr defTabSz="457189"/>
                <a:endParaRPr lang="en-US" dirty="0">
                  <a:solidFill>
                    <a:srgbClr val="FFFFFF"/>
                  </a:solidFill>
                  <a:latin typeface="Amazon Ember"/>
                </a:endParaRPr>
              </a:p>
            </p:txBody>
          </p:sp>
          <p:sp>
            <p:nvSpPr>
              <p:cNvPr id="146" name="Freeform: Shape 2137">
                <a:extLst>
                  <a:ext uri="{FF2B5EF4-FFF2-40B4-BE49-F238E27FC236}">
                    <a16:creationId xmlns:a16="http://schemas.microsoft.com/office/drawing/2014/main" id="{666D7DE2-4EB4-4394-AEDB-72ABAEA44C5E}"/>
                  </a:ext>
                </a:extLst>
              </p:cNvPr>
              <p:cNvSpPr/>
              <p:nvPr/>
            </p:nvSpPr>
            <p:spPr>
              <a:xfrm>
                <a:off x="1957902" y="2388243"/>
                <a:ext cx="13474" cy="2246"/>
              </a:xfrm>
              <a:custGeom>
                <a:avLst/>
                <a:gdLst>
                  <a:gd name="connsiteX0" fmla="*/ 0 w 57149"/>
                  <a:gd name="connsiteY0" fmla="*/ 0 h 9525"/>
                  <a:gd name="connsiteX1" fmla="*/ 57150 w 57149"/>
                  <a:gd name="connsiteY1" fmla="*/ 0 h 9525"/>
                </a:gdLst>
                <a:ahLst/>
                <a:cxnLst>
                  <a:cxn ang="0">
                    <a:pos x="connsiteX0" y="connsiteY0"/>
                  </a:cxn>
                  <a:cxn ang="0">
                    <a:pos x="connsiteX1" y="connsiteY1"/>
                  </a:cxn>
                </a:cxnLst>
                <a:rect l="l" t="t" r="r" b="b"/>
                <a:pathLst>
                  <a:path w="57149" h="9525">
                    <a:moveTo>
                      <a:pt x="0" y="0"/>
                    </a:moveTo>
                    <a:lnTo>
                      <a:pt x="57150" y="0"/>
                    </a:lnTo>
                  </a:path>
                </a:pathLst>
              </a:custGeom>
              <a:ln w="9525" cap="flat">
                <a:solidFill>
                  <a:schemeClr val="tx1"/>
                </a:solidFill>
                <a:prstDash val="solid"/>
                <a:round/>
              </a:ln>
            </p:spPr>
            <p:txBody>
              <a:bodyPr rtlCol="0" anchor="ctr"/>
              <a:lstStyle/>
              <a:p>
                <a:pPr defTabSz="457189"/>
                <a:endParaRPr lang="en-US" dirty="0">
                  <a:solidFill>
                    <a:srgbClr val="FFFFFF"/>
                  </a:solidFill>
                  <a:latin typeface="Amazon Ember"/>
                </a:endParaRPr>
              </a:p>
            </p:txBody>
          </p:sp>
          <p:sp>
            <p:nvSpPr>
              <p:cNvPr id="147" name="Freeform: Shape 2138">
                <a:extLst>
                  <a:ext uri="{FF2B5EF4-FFF2-40B4-BE49-F238E27FC236}">
                    <a16:creationId xmlns:a16="http://schemas.microsoft.com/office/drawing/2014/main" id="{B02D6BE5-989D-4949-8FB7-B60796C2A31F}"/>
                  </a:ext>
                </a:extLst>
              </p:cNvPr>
              <p:cNvSpPr/>
              <p:nvPr/>
            </p:nvSpPr>
            <p:spPr>
              <a:xfrm>
                <a:off x="1997425" y="2388243"/>
                <a:ext cx="39074" cy="2246"/>
              </a:xfrm>
              <a:custGeom>
                <a:avLst/>
                <a:gdLst>
                  <a:gd name="connsiteX0" fmla="*/ 0 w 165735"/>
                  <a:gd name="connsiteY0" fmla="*/ 0 h 9525"/>
                  <a:gd name="connsiteX1" fmla="*/ 165735 w 165735"/>
                  <a:gd name="connsiteY1" fmla="*/ 0 h 9525"/>
                </a:gdLst>
                <a:ahLst/>
                <a:cxnLst>
                  <a:cxn ang="0">
                    <a:pos x="connsiteX0" y="connsiteY0"/>
                  </a:cxn>
                  <a:cxn ang="0">
                    <a:pos x="connsiteX1" y="connsiteY1"/>
                  </a:cxn>
                </a:cxnLst>
                <a:rect l="l" t="t" r="r" b="b"/>
                <a:pathLst>
                  <a:path w="165735" h="9525">
                    <a:moveTo>
                      <a:pt x="0" y="0"/>
                    </a:moveTo>
                    <a:lnTo>
                      <a:pt x="165735" y="0"/>
                    </a:lnTo>
                  </a:path>
                </a:pathLst>
              </a:custGeom>
              <a:ln w="9525" cap="flat">
                <a:solidFill>
                  <a:schemeClr val="tx1"/>
                </a:solidFill>
                <a:custDash>
                  <a:ds d="870000" sp="870000"/>
                </a:custDash>
                <a:round/>
              </a:ln>
            </p:spPr>
            <p:txBody>
              <a:bodyPr rtlCol="0" anchor="ctr"/>
              <a:lstStyle/>
              <a:p>
                <a:pPr defTabSz="457189"/>
                <a:endParaRPr lang="en-US" dirty="0">
                  <a:solidFill>
                    <a:srgbClr val="FFFFFF"/>
                  </a:solidFill>
                  <a:latin typeface="Amazon Ember"/>
                </a:endParaRPr>
              </a:p>
            </p:txBody>
          </p:sp>
          <p:sp>
            <p:nvSpPr>
              <p:cNvPr id="148" name="Freeform: Shape 2139">
                <a:extLst>
                  <a:ext uri="{FF2B5EF4-FFF2-40B4-BE49-F238E27FC236}">
                    <a16:creationId xmlns:a16="http://schemas.microsoft.com/office/drawing/2014/main" id="{DE55A7A2-6760-45E1-BB6A-384132DBDD20}"/>
                  </a:ext>
                </a:extLst>
              </p:cNvPr>
              <p:cNvSpPr/>
              <p:nvPr/>
            </p:nvSpPr>
            <p:spPr>
              <a:xfrm>
                <a:off x="2049523" y="2388243"/>
                <a:ext cx="13474" cy="2246"/>
              </a:xfrm>
              <a:custGeom>
                <a:avLst/>
                <a:gdLst>
                  <a:gd name="connsiteX0" fmla="*/ 0 w 57150"/>
                  <a:gd name="connsiteY0" fmla="*/ 0 h 9525"/>
                  <a:gd name="connsiteX1" fmla="*/ 57150 w 57150"/>
                  <a:gd name="connsiteY1" fmla="*/ 0 h 9525"/>
                </a:gdLst>
                <a:ahLst/>
                <a:cxnLst>
                  <a:cxn ang="0">
                    <a:pos x="connsiteX0" y="connsiteY0"/>
                  </a:cxn>
                  <a:cxn ang="0">
                    <a:pos x="connsiteX1" y="connsiteY1"/>
                  </a:cxn>
                </a:cxnLst>
                <a:rect l="l" t="t" r="r" b="b"/>
                <a:pathLst>
                  <a:path w="57150" h="9525">
                    <a:moveTo>
                      <a:pt x="0" y="0"/>
                    </a:moveTo>
                    <a:lnTo>
                      <a:pt x="57150" y="0"/>
                    </a:lnTo>
                  </a:path>
                </a:pathLst>
              </a:custGeom>
              <a:ln w="9525" cap="flat">
                <a:solidFill>
                  <a:schemeClr val="tx1"/>
                </a:solidFill>
                <a:prstDash val="solid"/>
                <a:round/>
              </a:ln>
            </p:spPr>
            <p:txBody>
              <a:bodyPr rtlCol="0" anchor="ctr"/>
              <a:lstStyle/>
              <a:p>
                <a:pPr defTabSz="457189"/>
                <a:endParaRPr lang="en-US" dirty="0">
                  <a:solidFill>
                    <a:srgbClr val="FFFFFF"/>
                  </a:solidFill>
                  <a:latin typeface="Amazon Ember"/>
                </a:endParaRPr>
              </a:p>
            </p:txBody>
          </p:sp>
          <p:sp>
            <p:nvSpPr>
              <p:cNvPr id="149" name="Freeform: Shape 2140">
                <a:extLst>
                  <a:ext uri="{FF2B5EF4-FFF2-40B4-BE49-F238E27FC236}">
                    <a16:creationId xmlns:a16="http://schemas.microsoft.com/office/drawing/2014/main" id="{EEA964F8-B9CA-4899-833E-2ACE6A441C6A}"/>
                  </a:ext>
                </a:extLst>
              </p:cNvPr>
              <p:cNvSpPr/>
              <p:nvPr/>
            </p:nvSpPr>
            <p:spPr>
              <a:xfrm>
                <a:off x="2140270" y="2418558"/>
                <a:ext cx="38535" cy="2246"/>
              </a:xfrm>
              <a:custGeom>
                <a:avLst/>
                <a:gdLst>
                  <a:gd name="connsiteX0" fmla="*/ 0 w 163449"/>
                  <a:gd name="connsiteY0" fmla="*/ 0 h 9525"/>
                  <a:gd name="connsiteX1" fmla="*/ 163449 w 163449"/>
                  <a:gd name="connsiteY1" fmla="*/ 0 h 9525"/>
                </a:gdLst>
                <a:ahLst/>
                <a:cxnLst>
                  <a:cxn ang="0">
                    <a:pos x="connsiteX0" y="connsiteY0"/>
                  </a:cxn>
                  <a:cxn ang="0">
                    <a:pos x="connsiteX1" y="connsiteY1"/>
                  </a:cxn>
                </a:cxnLst>
                <a:rect l="l" t="t" r="r" b="b"/>
                <a:pathLst>
                  <a:path w="163449" h="9525">
                    <a:moveTo>
                      <a:pt x="0" y="0"/>
                    </a:moveTo>
                    <a:lnTo>
                      <a:pt x="163449" y="0"/>
                    </a:lnTo>
                  </a:path>
                </a:pathLst>
              </a:custGeom>
              <a:ln w="9525" cap="flat">
                <a:solidFill>
                  <a:schemeClr val="tx1"/>
                </a:solidFill>
                <a:prstDash val="solid"/>
                <a:round/>
              </a:ln>
            </p:spPr>
            <p:txBody>
              <a:bodyPr rtlCol="0" anchor="ctr"/>
              <a:lstStyle/>
              <a:p>
                <a:pPr defTabSz="457189"/>
                <a:endParaRPr lang="en-US" dirty="0">
                  <a:solidFill>
                    <a:srgbClr val="FFFFFF"/>
                  </a:solidFill>
                  <a:latin typeface="Amazon Ember"/>
                </a:endParaRPr>
              </a:p>
            </p:txBody>
          </p:sp>
          <p:sp>
            <p:nvSpPr>
              <p:cNvPr id="150" name="Freeform: Shape 2141">
                <a:extLst>
                  <a:ext uri="{FF2B5EF4-FFF2-40B4-BE49-F238E27FC236}">
                    <a16:creationId xmlns:a16="http://schemas.microsoft.com/office/drawing/2014/main" id="{CF4FC0EB-B640-4E41-9B02-99199A0F1F0B}"/>
                  </a:ext>
                </a:extLst>
              </p:cNvPr>
              <p:cNvSpPr/>
              <p:nvPr/>
            </p:nvSpPr>
            <p:spPr>
              <a:xfrm>
                <a:off x="2079840" y="2388175"/>
                <a:ext cx="137477" cy="2246"/>
              </a:xfrm>
              <a:custGeom>
                <a:avLst/>
                <a:gdLst>
                  <a:gd name="connsiteX0" fmla="*/ 0 w 583120"/>
                  <a:gd name="connsiteY0" fmla="*/ 0 h 9525"/>
                  <a:gd name="connsiteX1" fmla="*/ 583121 w 583120"/>
                  <a:gd name="connsiteY1" fmla="*/ 0 h 9525"/>
                </a:gdLst>
                <a:ahLst/>
                <a:cxnLst>
                  <a:cxn ang="0">
                    <a:pos x="connsiteX0" y="connsiteY0"/>
                  </a:cxn>
                  <a:cxn ang="0">
                    <a:pos x="connsiteX1" y="connsiteY1"/>
                  </a:cxn>
                </a:cxnLst>
                <a:rect l="l" t="t" r="r" b="b"/>
                <a:pathLst>
                  <a:path w="583120" h="9525">
                    <a:moveTo>
                      <a:pt x="0" y="0"/>
                    </a:moveTo>
                    <a:lnTo>
                      <a:pt x="583121" y="0"/>
                    </a:lnTo>
                  </a:path>
                </a:pathLst>
              </a:custGeom>
              <a:ln w="9525" cap="flat">
                <a:solidFill>
                  <a:schemeClr val="tx1"/>
                </a:solidFill>
                <a:prstDash val="solid"/>
                <a:round/>
              </a:ln>
            </p:spPr>
            <p:txBody>
              <a:bodyPr rtlCol="0" anchor="ctr"/>
              <a:lstStyle/>
              <a:p>
                <a:pPr defTabSz="457189"/>
                <a:endParaRPr lang="en-US" dirty="0">
                  <a:solidFill>
                    <a:srgbClr val="FFFFFF"/>
                  </a:solidFill>
                  <a:latin typeface="Amazon Ember"/>
                </a:endParaRPr>
              </a:p>
            </p:txBody>
          </p:sp>
          <p:sp>
            <p:nvSpPr>
              <p:cNvPr id="151" name="Freeform: Shape 2142">
                <a:extLst>
                  <a:ext uri="{FF2B5EF4-FFF2-40B4-BE49-F238E27FC236}">
                    <a16:creationId xmlns:a16="http://schemas.microsoft.com/office/drawing/2014/main" id="{12DE4F14-B01C-4AA1-8F44-65DE9E081E9D}"/>
                  </a:ext>
                </a:extLst>
              </p:cNvPr>
              <p:cNvSpPr/>
              <p:nvPr/>
            </p:nvSpPr>
            <p:spPr>
              <a:xfrm>
                <a:off x="1912989" y="2449009"/>
                <a:ext cx="13474" cy="2246"/>
              </a:xfrm>
              <a:custGeom>
                <a:avLst/>
                <a:gdLst>
                  <a:gd name="connsiteX0" fmla="*/ 0 w 57150"/>
                  <a:gd name="connsiteY0" fmla="*/ 0 h 9525"/>
                  <a:gd name="connsiteX1" fmla="*/ 57150 w 57150"/>
                  <a:gd name="connsiteY1" fmla="*/ 0 h 9525"/>
                </a:gdLst>
                <a:ahLst/>
                <a:cxnLst>
                  <a:cxn ang="0">
                    <a:pos x="connsiteX0" y="connsiteY0"/>
                  </a:cxn>
                  <a:cxn ang="0">
                    <a:pos x="connsiteX1" y="connsiteY1"/>
                  </a:cxn>
                </a:cxnLst>
                <a:rect l="l" t="t" r="r" b="b"/>
                <a:pathLst>
                  <a:path w="57150" h="9525">
                    <a:moveTo>
                      <a:pt x="0" y="0"/>
                    </a:moveTo>
                    <a:lnTo>
                      <a:pt x="57150" y="0"/>
                    </a:lnTo>
                  </a:path>
                </a:pathLst>
              </a:custGeom>
              <a:ln w="9525" cap="flat">
                <a:solidFill>
                  <a:schemeClr val="tx1"/>
                </a:solidFill>
                <a:prstDash val="solid"/>
                <a:round/>
              </a:ln>
            </p:spPr>
            <p:txBody>
              <a:bodyPr rtlCol="0" anchor="ctr"/>
              <a:lstStyle/>
              <a:p>
                <a:pPr defTabSz="457189"/>
                <a:endParaRPr lang="en-US" dirty="0">
                  <a:solidFill>
                    <a:srgbClr val="FFFFFF"/>
                  </a:solidFill>
                  <a:latin typeface="Amazon Ember"/>
                </a:endParaRPr>
              </a:p>
            </p:txBody>
          </p:sp>
          <p:sp>
            <p:nvSpPr>
              <p:cNvPr id="152" name="Freeform: Shape 2143">
                <a:extLst>
                  <a:ext uri="{FF2B5EF4-FFF2-40B4-BE49-F238E27FC236}">
                    <a16:creationId xmlns:a16="http://schemas.microsoft.com/office/drawing/2014/main" id="{C630369A-C850-444D-A885-6BDE37F9636E}"/>
                  </a:ext>
                </a:extLst>
              </p:cNvPr>
              <p:cNvSpPr/>
              <p:nvPr/>
            </p:nvSpPr>
            <p:spPr>
              <a:xfrm>
                <a:off x="1950267" y="2449009"/>
                <a:ext cx="83313" cy="2246"/>
              </a:xfrm>
              <a:custGeom>
                <a:avLst/>
                <a:gdLst>
                  <a:gd name="connsiteX0" fmla="*/ 0 w 353377"/>
                  <a:gd name="connsiteY0" fmla="*/ 0 h 9525"/>
                  <a:gd name="connsiteX1" fmla="*/ 353378 w 353377"/>
                  <a:gd name="connsiteY1" fmla="*/ 0 h 9525"/>
                </a:gdLst>
                <a:ahLst/>
                <a:cxnLst>
                  <a:cxn ang="0">
                    <a:pos x="connsiteX0" y="connsiteY0"/>
                  </a:cxn>
                  <a:cxn ang="0">
                    <a:pos x="connsiteX1" y="connsiteY1"/>
                  </a:cxn>
                </a:cxnLst>
                <a:rect l="l" t="t" r="r" b="b"/>
                <a:pathLst>
                  <a:path w="353377" h="9525">
                    <a:moveTo>
                      <a:pt x="0" y="0"/>
                    </a:moveTo>
                    <a:lnTo>
                      <a:pt x="353378" y="0"/>
                    </a:lnTo>
                  </a:path>
                </a:pathLst>
              </a:custGeom>
              <a:ln w="9525" cap="flat">
                <a:solidFill>
                  <a:schemeClr val="tx1"/>
                </a:solidFill>
                <a:custDash>
                  <a:ds d="795000" sp="795000"/>
                </a:custDash>
                <a:round/>
              </a:ln>
            </p:spPr>
            <p:txBody>
              <a:bodyPr rtlCol="0" anchor="ctr"/>
              <a:lstStyle/>
              <a:p>
                <a:pPr defTabSz="457189"/>
                <a:endParaRPr lang="en-US" dirty="0">
                  <a:solidFill>
                    <a:srgbClr val="FFFFFF"/>
                  </a:solidFill>
                  <a:latin typeface="Amazon Ember"/>
                </a:endParaRPr>
              </a:p>
            </p:txBody>
          </p:sp>
          <p:sp>
            <p:nvSpPr>
              <p:cNvPr id="153" name="Freeform: Shape 2144">
                <a:extLst>
                  <a:ext uri="{FF2B5EF4-FFF2-40B4-BE49-F238E27FC236}">
                    <a16:creationId xmlns:a16="http://schemas.microsoft.com/office/drawing/2014/main" id="{99A2DD70-27F6-4F95-BECA-EE325968FDFF}"/>
                  </a:ext>
                </a:extLst>
              </p:cNvPr>
              <p:cNvSpPr/>
              <p:nvPr/>
            </p:nvSpPr>
            <p:spPr>
              <a:xfrm>
                <a:off x="2045481" y="2449009"/>
                <a:ext cx="13474" cy="2246"/>
              </a:xfrm>
              <a:custGeom>
                <a:avLst/>
                <a:gdLst>
                  <a:gd name="connsiteX0" fmla="*/ 0 w 57150"/>
                  <a:gd name="connsiteY0" fmla="*/ 0 h 9525"/>
                  <a:gd name="connsiteX1" fmla="*/ 57150 w 57150"/>
                  <a:gd name="connsiteY1" fmla="*/ 0 h 9525"/>
                </a:gdLst>
                <a:ahLst/>
                <a:cxnLst>
                  <a:cxn ang="0">
                    <a:pos x="connsiteX0" y="connsiteY0"/>
                  </a:cxn>
                  <a:cxn ang="0">
                    <a:pos x="connsiteX1" y="connsiteY1"/>
                  </a:cxn>
                </a:cxnLst>
                <a:rect l="l" t="t" r="r" b="b"/>
                <a:pathLst>
                  <a:path w="57150" h="9525">
                    <a:moveTo>
                      <a:pt x="0" y="0"/>
                    </a:moveTo>
                    <a:lnTo>
                      <a:pt x="57150" y="0"/>
                    </a:lnTo>
                  </a:path>
                </a:pathLst>
              </a:custGeom>
              <a:ln w="9525" cap="flat">
                <a:solidFill>
                  <a:schemeClr val="tx1"/>
                </a:solidFill>
                <a:prstDash val="solid"/>
                <a:round/>
              </a:ln>
            </p:spPr>
            <p:txBody>
              <a:bodyPr rtlCol="0" anchor="ctr"/>
              <a:lstStyle/>
              <a:p>
                <a:pPr defTabSz="457189"/>
                <a:endParaRPr lang="en-US" dirty="0">
                  <a:solidFill>
                    <a:srgbClr val="FFFFFF"/>
                  </a:solidFill>
                  <a:latin typeface="Amazon Ember"/>
                </a:endParaRPr>
              </a:p>
            </p:txBody>
          </p:sp>
        </p:grpSp>
        <p:sp>
          <p:nvSpPr>
            <p:cNvPr id="2" name="Rectangle 1"/>
            <p:cNvSpPr/>
            <p:nvPr/>
          </p:nvSpPr>
          <p:spPr>
            <a:xfrm>
              <a:off x="2732271" y="876462"/>
              <a:ext cx="242371" cy="197018"/>
            </a:xfrm>
            <a:prstGeom prst="rect">
              <a:avLst/>
            </a:prstGeom>
            <a:solidFill>
              <a:srgbClr val="1C232F"/>
            </a:soli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defTabSz="457189"/>
              <a:endParaRPr lang="en-US" dirty="0" err="1">
                <a:solidFill>
                  <a:srgbClr val="FFFFFF"/>
                </a:solidFill>
                <a:latin typeface="Amazon Ember"/>
              </a:endParaRPr>
            </a:p>
          </p:txBody>
        </p:sp>
        <p:grpSp>
          <p:nvGrpSpPr>
            <p:cNvPr id="137" name="Group 136">
              <a:extLst>
                <a:ext uri="{FF2B5EF4-FFF2-40B4-BE49-F238E27FC236}">
                  <a16:creationId xmlns:a16="http://schemas.microsoft.com/office/drawing/2014/main" id="{C7B8F006-4FED-466D-8E56-450FC77EE35C}"/>
                </a:ext>
              </a:extLst>
            </p:cNvPr>
            <p:cNvGrpSpPr/>
            <p:nvPr/>
          </p:nvGrpSpPr>
          <p:grpSpPr>
            <a:xfrm>
              <a:off x="2692895" y="887741"/>
              <a:ext cx="261429" cy="272101"/>
              <a:chOff x="752363" y="2625127"/>
              <a:chExt cx="266587" cy="277471"/>
            </a:xfrm>
          </p:grpSpPr>
          <p:sp>
            <p:nvSpPr>
              <p:cNvPr id="138" name="Freeform: Shape 1733">
                <a:extLst>
                  <a:ext uri="{FF2B5EF4-FFF2-40B4-BE49-F238E27FC236}">
                    <a16:creationId xmlns:a16="http://schemas.microsoft.com/office/drawing/2014/main" id="{0FCAEA5D-A698-4B04-8773-FAD228094497}"/>
                  </a:ext>
                </a:extLst>
              </p:cNvPr>
              <p:cNvSpPr/>
              <p:nvPr/>
            </p:nvSpPr>
            <p:spPr>
              <a:xfrm>
                <a:off x="752363" y="2625127"/>
                <a:ext cx="203088" cy="277471"/>
              </a:xfrm>
              <a:custGeom>
                <a:avLst/>
                <a:gdLst>
                  <a:gd name="connsiteX0" fmla="*/ 868013 w 869441"/>
                  <a:gd name="connsiteY0" fmla="*/ 202120 h 1187881"/>
                  <a:gd name="connsiteX1" fmla="*/ 868013 w 869441"/>
                  <a:gd name="connsiteY1" fmla="*/ 138208 h 1187881"/>
                  <a:gd name="connsiteX2" fmla="*/ 839388 w 869441"/>
                  <a:gd name="connsiteY2" fmla="*/ 109682 h 1187881"/>
                  <a:gd name="connsiteX3" fmla="*/ 833533 w 869441"/>
                  <a:gd name="connsiteY3" fmla="*/ 110299 h 1187881"/>
                  <a:gd name="connsiteX4" fmla="*/ 456343 w 869441"/>
                  <a:gd name="connsiteY4" fmla="*/ 9239 h 1187881"/>
                  <a:gd name="connsiteX5" fmla="*/ 415968 w 869441"/>
                  <a:gd name="connsiteY5" fmla="*/ 7536 h 1187881"/>
                  <a:gd name="connsiteX6" fmla="*/ 413671 w 869441"/>
                  <a:gd name="connsiteY6" fmla="*/ 9906 h 1187881"/>
                  <a:gd name="connsiteX7" fmla="*/ 34481 w 869441"/>
                  <a:gd name="connsiteY7" fmla="*/ 109251 h 1187881"/>
                  <a:gd name="connsiteX8" fmla="*/ 617 w 869441"/>
                  <a:gd name="connsiteY8" fmla="*/ 131304 h 1187881"/>
                  <a:gd name="connsiteX9" fmla="*/ 0 w 869441"/>
                  <a:gd name="connsiteY9" fmla="*/ 137255 h 1187881"/>
                  <a:gd name="connsiteX10" fmla="*/ 0 w 869441"/>
                  <a:gd name="connsiteY10" fmla="*/ 931831 h 1187881"/>
                  <a:gd name="connsiteX11" fmla="*/ 14573 w 869441"/>
                  <a:gd name="connsiteY11" fmla="*/ 956691 h 1187881"/>
                  <a:gd name="connsiteX12" fmla="*/ 420053 w 869441"/>
                  <a:gd name="connsiteY12" fmla="*/ 1184243 h 1187881"/>
                  <a:gd name="connsiteX13" fmla="*/ 447961 w 869441"/>
                  <a:gd name="connsiteY13" fmla="*/ 1184243 h 1187881"/>
                  <a:gd name="connsiteX14" fmla="*/ 853726 w 869441"/>
                  <a:gd name="connsiteY14" fmla="*/ 956881 h 1187881"/>
                  <a:gd name="connsiteX15" fmla="*/ 868394 w 869441"/>
                  <a:gd name="connsiteY15" fmla="*/ 932593 h 1187881"/>
                  <a:gd name="connsiteX16" fmla="*/ 869442 w 869441"/>
                  <a:gd name="connsiteY16" fmla="*/ 869251 h 1187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69441" h="1187881">
                    <a:moveTo>
                      <a:pt x="868013" y="202120"/>
                    </a:moveTo>
                    <a:lnTo>
                      <a:pt x="868013" y="138208"/>
                    </a:lnTo>
                    <a:cubicBezTo>
                      <a:pt x="867986" y="122426"/>
                      <a:pt x="855170" y="109655"/>
                      <a:pt x="839388" y="109682"/>
                    </a:cubicBezTo>
                    <a:cubicBezTo>
                      <a:pt x="837421" y="109686"/>
                      <a:pt x="835458" y="109893"/>
                      <a:pt x="833533" y="110299"/>
                    </a:cubicBezTo>
                    <a:cubicBezTo>
                      <a:pt x="758762" y="126111"/>
                      <a:pt x="578453" y="146018"/>
                      <a:pt x="456343" y="9239"/>
                    </a:cubicBezTo>
                    <a:cubicBezTo>
                      <a:pt x="445664" y="-2381"/>
                      <a:pt x="427587" y="-3143"/>
                      <a:pt x="415968" y="7536"/>
                    </a:cubicBezTo>
                    <a:cubicBezTo>
                      <a:pt x="415157" y="8281"/>
                      <a:pt x="414390" y="9072"/>
                      <a:pt x="413671" y="9906"/>
                    </a:cubicBezTo>
                    <a:cubicBezTo>
                      <a:pt x="370618" y="59531"/>
                      <a:pt x="256318" y="153828"/>
                      <a:pt x="34481" y="109251"/>
                    </a:cubicBezTo>
                    <a:cubicBezTo>
                      <a:pt x="19040" y="105990"/>
                      <a:pt x="3878" y="115863"/>
                      <a:pt x="617" y="131304"/>
                    </a:cubicBezTo>
                    <a:cubicBezTo>
                      <a:pt x="204" y="133261"/>
                      <a:pt x="-3" y="135255"/>
                      <a:pt x="0" y="137255"/>
                    </a:cubicBezTo>
                    <a:lnTo>
                      <a:pt x="0" y="931831"/>
                    </a:lnTo>
                    <a:cubicBezTo>
                      <a:pt x="18" y="942139"/>
                      <a:pt x="5587" y="951639"/>
                      <a:pt x="14573" y="956691"/>
                    </a:cubicBezTo>
                    <a:lnTo>
                      <a:pt x="420053" y="1184243"/>
                    </a:lnTo>
                    <a:cubicBezTo>
                      <a:pt x="428723" y="1189095"/>
                      <a:pt x="439291" y="1189095"/>
                      <a:pt x="447961" y="1184243"/>
                    </a:cubicBezTo>
                    <a:lnTo>
                      <a:pt x="853726" y="956881"/>
                    </a:lnTo>
                    <a:cubicBezTo>
                      <a:pt x="862574" y="951956"/>
                      <a:pt x="868154" y="942716"/>
                      <a:pt x="868394" y="932593"/>
                    </a:cubicBezTo>
                    <a:lnTo>
                      <a:pt x="869442" y="869251"/>
                    </a:lnTo>
                  </a:path>
                </a:pathLst>
              </a:custGeom>
              <a:noFill/>
              <a:ln w="9525" cap="flat">
                <a:solidFill>
                  <a:schemeClr val="tx1"/>
                </a:solidFill>
                <a:prstDash val="solid"/>
                <a:round/>
              </a:ln>
            </p:spPr>
            <p:txBody>
              <a:bodyPr rtlCol="0" anchor="ctr"/>
              <a:lstStyle/>
              <a:p>
                <a:pPr defTabSz="457189"/>
                <a:endParaRPr lang="en-US" dirty="0">
                  <a:solidFill>
                    <a:srgbClr val="FFFFFF"/>
                  </a:solidFill>
                  <a:latin typeface="Amazon Ember"/>
                </a:endParaRPr>
              </a:p>
            </p:txBody>
          </p:sp>
          <p:sp>
            <p:nvSpPr>
              <p:cNvPr id="139" name="Freeform: Shape 1734">
                <a:extLst>
                  <a:ext uri="{FF2B5EF4-FFF2-40B4-BE49-F238E27FC236}">
                    <a16:creationId xmlns:a16="http://schemas.microsoft.com/office/drawing/2014/main" id="{161C8F57-559E-427E-99B6-EC4D40DD8AC8}"/>
                  </a:ext>
                </a:extLst>
              </p:cNvPr>
              <p:cNvSpPr/>
              <p:nvPr/>
            </p:nvSpPr>
            <p:spPr>
              <a:xfrm>
                <a:off x="754410" y="2766363"/>
                <a:ext cx="127420" cy="41227"/>
              </a:xfrm>
              <a:custGeom>
                <a:avLst/>
                <a:gdLst>
                  <a:gd name="connsiteX0" fmla="*/ 0 w 545496"/>
                  <a:gd name="connsiteY0" fmla="*/ 0 h 176498"/>
                  <a:gd name="connsiteX1" fmla="*/ 545497 w 545496"/>
                  <a:gd name="connsiteY1" fmla="*/ 176498 h 176498"/>
                </a:gdLst>
                <a:ahLst/>
                <a:cxnLst>
                  <a:cxn ang="0">
                    <a:pos x="connsiteX0" y="connsiteY0"/>
                  </a:cxn>
                  <a:cxn ang="0">
                    <a:pos x="connsiteX1" y="connsiteY1"/>
                  </a:cxn>
                </a:cxnLst>
                <a:rect l="l" t="t" r="r" b="b"/>
                <a:pathLst>
                  <a:path w="545496" h="176498">
                    <a:moveTo>
                      <a:pt x="0" y="0"/>
                    </a:moveTo>
                    <a:lnTo>
                      <a:pt x="545497" y="176498"/>
                    </a:lnTo>
                  </a:path>
                </a:pathLst>
              </a:custGeom>
              <a:ln w="9525" cap="flat">
                <a:solidFill>
                  <a:schemeClr val="tx1"/>
                </a:solidFill>
                <a:prstDash val="solid"/>
                <a:round/>
              </a:ln>
            </p:spPr>
            <p:txBody>
              <a:bodyPr rtlCol="0" anchor="ctr"/>
              <a:lstStyle/>
              <a:p>
                <a:pPr defTabSz="457189"/>
                <a:endParaRPr lang="en-US" dirty="0">
                  <a:solidFill>
                    <a:srgbClr val="FFFFFF"/>
                  </a:solidFill>
                  <a:latin typeface="Amazon Ember"/>
                </a:endParaRPr>
              </a:p>
            </p:txBody>
          </p:sp>
          <p:sp>
            <p:nvSpPr>
              <p:cNvPr id="140" name="Freeform: Shape 1735">
                <a:extLst>
                  <a:ext uri="{FF2B5EF4-FFF2-40B4-BE49-F238E27FC236}">
                    <a16:creationId xmlns:a16="http://schemas.microsoft.com/office/drawing/2014/main" id="{BF85F1C6-5988-4BC8-B9F7-9B1D017943E2}"/>
                  </a:ext>
                </a:extLst>
              </p:cNvPr>
              <p:cNvSpPr/>
              <p:nvPr/>
            </p:nvSpPr>
            <p:spPr>
              <a:xfrm>
                <a:off x="753854" y="2690962"/>
                <a:ext cx="122080" cy="38001"/>
              </a:xfrm>
              <a:custGeom>
                <a:avLst/>
                <a:gdLst>
                  <a:gd name="connsiteX0" fmla="*/ 0 w 522636"/>
                  <a:gd name="connsiteY0" fmla="*/ 0 h 162686"/>
                  <a:gd name="connsiteX1" fmla="*/ 522637 w 522636"/>
                  <a:gd name="connsiteY1" fmla="*/ 162687 h 162686"/>
                </a:gdLst>
                <a:ahLst/>
                <a:cxnLst>
                  <a:cxn ang="0">
                    <a:pos x="connsiteX0" y="connsiteY0"/>
                  </a:cxn>
                  <a:cxn ang="0">
                    <a:pos x="connsiteX1" y="connsiteY1"/>
                  </a:cxn>
                </a:cxnLst>
                <a:rect l="l" t="t" r="r" b="b"/>
                <a:pathLst>
                  <a:path w="522636" h="162686">
                    <a:moveTo>
                      <a:pt x="0" y="0"/>
                    </a:moveTo>
                    <a:lnTo>
                      <a:pt x="522637" y="162687"/>
                    </a:lnTo>
                  </a:path>
                </a:pathLst>
              </a:custGeom>
              <a:ln w="9525" cap="flat">
                <a:solidFill>
                  <a:schemeClr val="tx1"/>
                </a:solidFill>
                <a:prstDash val="solid"/>
                <a:round/>
              </a:ln>
            </p:spPr>
            <p:txBody>
              <a:bodyPr rtlCol="0" anchor="ctr"/>
              <a:lstStyle/>
              <a:p>
                <a:pPr defTabSz="457189"/>
                <a:endParaRPr lang="en-US" dirty="0">
                  <a:solidFill>
                    <a:srgbClr val="FFFFFF"/>
                  </a:solidFill>
                  <a:latin typeface="Amazon Ember"/>
                </a:endParaRPr>
              </a:p>
            </p:txBody>
          </p:sp>
          <p:sp>
            <p:nvSpPr>
              <p:cNvPr id="141" name="Freeform: Shape 1736">
                <a:extLst>
                  <a:ext uri="{FF2B5EF4-FFF2-40B4-BE49-F238E27FC236}">
                    <a16:creationId xmlns:a16="http://schemas.microsoft.com/office/drawing/2014/main" id="{987B6B22-84D6-488A-8D62-AE358523E224}"/>
                  </a:ext>
                </a:extLst>
              </p:cNvPr>
              <p:cNvSpPr/>
              <p:nvPr/>
            </p:nvSpPr>
            <p:spPr>
              <a:xfrm>
                <a:off x="891953" y="2684287"/>
                <a:ext cx="126997" cy="126997"/>
              </a:xfrm>
              <a:custGeom>
                <a:avLst/>
                <a:gdLst>
                  <a:gd name="connsiteX0" fmla="*/ 543687 w 543686"/>
                  <a:gd name="connsiteY0" fmla="*/ 271844 h 543687"/>
                  <a:gd name="connsiteX1" fmla="*/ 271844 w 543686"/>
                  <a:gd name="connsiteY1" fmla="*/ 543687 h 543687"/>
                  <a:gd name="connsiteX2" fmla="*/ 0 w 543686"/>
                  <a:gd name="connsiteY2" fmla="*/ 271844 h 543687"/>
                  <a:gd name="connsiteX3" fmla="*/ 271844 w 543686"/>
                  <a:gd name="connsiteY3" fmla="*/ 0 h 543687"/>
                  <a:gd name="connsiteX4" fmla="*/ 543687 w 543686"/>
                  <a:gd name="connsiteY4" fmla="*/ 271844 h 5436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3686" h="543687">
                    <a:moveTo>
                      <a:pt x="543687" y="271844"/>
                    </a:moveTo>
                    <a:cubicBezTo>
                      <a:pt x="543687" y="421979"/>
                      <a:pt x="421979" y="543687"/>
                      <a:pt x="271844" y="543687"/>
                    </a:cubicBezTo>
                    <a:cubicBezTo>
                      <a:pt x="121709" y="543687"/>
                      <a:pt x="0" y="421979"/>
                      <a:pt x="0" y="271844"/>
                    </a:cubicBezTo>
                    <a:cubicBezTo>
                      <a:pt x="0" y="121709"/>
                      <a:pt x="121709" y="0"/>
                      <a:pt x="271844" y="0"/>
                    </a:cubicBezTo>
                    <a:cubicBezTo>
                      <a:pt x="421979" y="0"/>
                      <a:pt x="543687" y="121709"/>
                      <a:pt x="543687" y="271844"/>
                    </a:cubicBezTo>
                    <a:close/>
                  </a:path>
                </a:pathLst>
              </a:custGeom>
              <a:noFill/>
              <a:ln w="9525" cap="flat">
                <a:solidFill>
                  <a:schemeClr val="tx1"/>
                </a:solidFill>
                <a:prstDash val="solid"/>
                <a:round/>
              </a:ln>
            </p:spPr>
            <p:txBody>
              <a:bodyPr rtlCol="0" anchor="ctr"/>
              <a:lstStyle/>
              <a:p>
                <a:pPr defTabSz="457189"/>
                <a:endParaRPr lang="en-US" dirty="0">
                  <a:solidFill>
                    <a:srgbClr val="FFFFFF"/>
                  </a:solidFill>
                  <a:latin typeface="Amazon Ember"/>
                </a:endParaRPr>
              </a:p>
            </p:txBody>
          </p:sp>
          <p:sp>
            <p:nvSpPr>
              <p:cNvPr id="142" name="Freeform: Shape 1737">
                <a:extLst>
                  <a:ext uri="{FF2B5EF4-FFF2-40B4-BE49-F238E27FC236}">
                    <a16:creationId xmlns:a16="http://schemas.microsoft.com/office/drawing/2014/main" id="{78CDB505-0478-4FE3-B72E-DD4EB45C1F05}"/>
                  </a:ext>
                </a:extLst>
              </p:cNvPr>
              <p:cNvSpPr/>
              <p:nvPr/>
            </p:nvSpPr>
            <p:spPr>
              <a:xfrm>
                <a:off x="921744" y="2725625"/>
                <a:ext cx="66146" cy="47034"/>
              </a:xfrm>
              <a:custGeom>
                <a:avLst/>
                <a:gdLst>
                  <a:gd name="connsiteX0" fmla="*/ 0 w 283178"/>
                  <a:gd name="connsiteY0" fmla="*/ 119539 h 201358"/>
                  <a:gd name="connsiteX1" fmla="*/ 81820 w 283178"/>
                  <a:gd name="connsiteY1" fmla="*/ 201359 h 201358"/>
                  <a:gd name="connsiteX2" fmla="*/ 283178 w 283178"/>
                  <a:gd name="connsiteY2" fmla="*/ 0 h 201358"/>
                </a:gdLst>
                <a:ahLst/>
                <a:cxnLst>
                  <a:cxn ang="0">
                    <a:pos x="connsiteX0" y="connsiteY0"/>
                  </a:cxn>
                  <a:cxn ang="0">
                    <a:pos x="connsiteX1" y="connsiteY1"/>
                  </a:cxn>
                  <a:cxn ang="0">
                    <a:pos x="connsiteX2" y="connsiteY2"/>
                  </a:cxn>
                </a:cxnLst>
                <a:rect l="l" t="t" r="r" b="b"/>
                <a:pathLst>
                  <a:path w="283178" h="201358">
                    <a:moveTo>
                      <a:pt x="0" y="119539"/>
                    </a:moveTo>
                    <a:lnTo>
                      <a:pt x="81820" y="201359"/>
                    </a:lnTo>
                    <a:lnTo>
                      <a:pt x="283178" y="0"/>
                    </a:lnTo>
                  </a:path>
                </a:pathLst>
              </a:custGeom>
              <a:noFill/>
              <a:ln w="9525" cap="flat">
                <a:solidFill>
                  <a:schemeClr val="tx1"/>
                </a:solidFill>
                <a:prstDash val="solid"/>
                <a:round/>
              </a:ln>
            </p:spPr>
            <p:txBody>
              <a:bodyPr rtlCol="0" anchor="ctr"/>
              <a:lstStyle/>
              <a:p>
                <a:pPr defTabSz="457189"/>
                <a:endParaRPr lang="en-US" dirty="0">
                  <a:solidFill>
                    <a:srgbClr val="FFFFFF"/>
                  </a:solidFill>
                  <a:latin typeface="Amazon Ember"/>
                </a:endParaRPr>
              </a:p>
            </p:txBody>
          </p:sp>
        </p:grpSp>
      </p:grpSp>
    </p:spTree>
    <p:extLst>
      <p:ext uri="{BB962C8B-B14F-4D97-AF65-F5344CB8AC3E}">
        <p14:creationId xmlns:p14="http://schemas.microsoft.com/office/powerpoint/2010/main" val="311053485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5C46F6-A6CE-4195-833E-DF9555640BCD}"/>
              </a:ext>
            </a:extLst>
          </p:cNvPr>
          <p:cNvSpPr>
            <a:spLocks noGrp="1"/>
          </p:cNvSpPr>
          <p:nvPr>
            <p:ph type="title"/>
          </p:nvPr>
        </p:nvSpPr>
        <p:spPr/>
        <p:txBody>
          <a:bodyPr/>
          <a:lstStyle/>
          <a:p>
            <a:pPr lvl="0" algn="ctr"/>
            <a:r>
              <a:rPr lang="en-US" noProof="0" dirty="0">
                <a:sym typeface="Helvetica Neue"/>
              </a:rPr>
              <a:t>More relevant enterprise search with Amazon Kendra</a:t>
            </a:r>
            <a:endParaRPr lang="en-US" dirty="0"/>
          </a:p>
        </p:txBody>
      </p:sp>
      <p:sp>
        <p:nvSpPr>
          <p:cNvPr id="1961" name="Rethinking Enterprise Search With ML (Kendra)"/>
          <p:cNvSpPr txBox="1"/>
          <p:nvPr/>
        </p:nvSpPr>
        <p:spPr>
          <a:xfrm>
            <a:off x="62630" y="459318"/>
            <a:ext cx="9081370" cy="36163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9050" tIns="19050" rIns="19050" bIns="19050" anchor="ctr">
            <a:spAutoFit/>
          </a:bodyPr>
          <a:lstStyle>
            <a:lvl1pPr>
              <a:defRPr sz="5600"/>
            </a:lvl1pPr>
          </a:lstStyle>
          <a:p>
            <a:pPr marL="0" marR="0" lvl="0" indent="0" algn="ctr" defTabSz="309563" rtl="0" eaLnBrk="1" fontAlgn="auto" latinLnBrk="0" hangingPunct="0">
              <a:lnSpc>
                <a:spcPct val="100000"/>
              </a:lnSpc>
              <a:spcBef>
                <a:spcPts val="0"/>
              </a:spcBef>
              <a:spcAft>
                <a:spcPts val="0"/>
              </a:spcAft>
              <a:buClrTx/>
              <a:buSzTx/>
              <a:buFontTx/>
              <a:buNone/>
              <a:tabLst/>
              <a:defRPr/>
            </a:pPr>
            <a:endParaRPr kumimoji="0" lang="en-US" sz="2100" b="0" i="0" u="none" strike="noStrike" kern="0" cap="none" spc="0" normalizeH="0" baseline="0" noProof="0" dirty="0">
              <a:ln>
                <a:noFill/>
              </a:ln>
              <a:solidFill>
                <a:srgbClr val="FFFFFF"/>
              </a:solidFill>
              <a:effectLst/>
              <a:uLnTx/>
              <a:uFillTx/>
              <a:latin typeface="Amazon Ember" panose="02000000000000000000"/>
              <a:ea typeface="+mn-ea"/>
              <a:cs typeface="+mn-cs"/>
              <a:sym typeface="Helvetica Neue"/>
            </a:endParaRPr>
          </a:p>
        </p:txBody>
      </p:sp>
      <p:cxnSp>
        <p:nvCxnSpPr>
          <p:cNvPr id="27" name="Straight Connector 26">
            <a:extLst>
              <a:ext uri="{FF2B5EF4-FFF2-40B4-BE49-F238E27FC236}">
                <a16:creationId xmlns:a16="http://schemas.microsoft.com/office/drawing/2014/main" id="{9793CA8F-E01D-4904-A8CF-BC2F7B9EFCE7}"/>
              </a:ext>
            </a:extLst>
          </p:cNvPr>
          <p:cNvCxnSpPr>
            <a:cxnSpLocks/>
          </p:cNvCxnSpPr>
          <p:nvPr/>
        </p:nvCxnSpPr>
        <p:spPr>
          <a:xfrm>
            <a:off x="4126230" y="872649"/>
            <a:ext cx="891540" cy="0"/>
          </a:xfrm>
          <a:prstGeom prst="line">
            <a:avLst/>
          </a:prstGeom>
          <a:ln w="19050">
            <a:solidFill>
              <a:schemeClr val="accent1"/>
            </a:solidFill>
            <a:tailEnd type="none"/>
          </a:ln>
          <a:effectLst/>
        </p:spPr>
        <p:style>
          <a:lnRef idx="2">
            <a:schemeClr val="accent1"/>
          </a:lnRef>
          <a:fillRef idx="0">
            <a:schemeClr val="accent1"/>
          </a:fillRef>
          <a:effectRef idx="1">
            <a:schemeClr val="accent1"/>
          </a:effectRef>
          <a:fontRef idx="minor">
            <a:schemeClr val="tx1"/>
          </a:fontRef>
        </p:style>
      </p:cxnSp>
      <p:sp>
        <p:nvSpPr>
          <p:cNvPr id="62" name="Rectangle 61">
            <a:extLst>
              <a:ext uri="{FF2B5EF4-FFF2-40B4-BE49-F238E27FC236}">
                <a16:creationId xmlns:a16="http://schemas.microsoft.com/office/drawing/2014/main" id="{4ED64E89-FE7F-4196-9943-BB2F20BC1AD0}"/>
              </a:ext>
            </a:extLst>
          </p:cNvPr>
          <p:cNvSpPr/>
          <p:nvPr/>
        </p:nvSpPr>
        <p:spPr>
          <a:xfrm>
            <a:off x="458175" y="1225550"/>
            <a:ext cx="1280160" cy="2597469"/>
          </a:xfrm>
          <a:prstGeom prst="rect">
            <a:avLst/>
          </a:prstGeom>
          <a:solidFill>
            <a:schemeClr val="bg2">
              <a:lumMod val="90000"/>
              <a:lumOff val="10000"/>
            </a:schemeClr>
          </a:solidFill>
          <a:ln>
            <a:noFill/>
          </a:ln>
          <a:effectLst>
            <a:outerShdw blurRad="88900" dist="38100" dir="2700000" algn="tl" rotWithShape="0">
              <a:prstClr val="black">
                <a:alpha val="30000"/>
              </a:prstClr>
            </a:out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marL="0" marR="0" lvl="0" indent="0" algn="ctr" defTabSz="45717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srgbClr val="FFFFFF"/>
              </a:solidFill>
              <a:effectLst/>
              <a:uLnTx/>
              <a:uFillTx/>
              <a:latin typeface="Amazon Ember"/>
              <a:ea typeface="+mn-ea"/>
              <a:cs typeface="+mn-cs"/>
            </a:endParaRPr>
          </a:p>
        </p:txBody>
      </p:sp>
      <p:sp>
        <p:nvSpPr>
          <p:cNvPr id="1963" name="Collects documents…"/>
          <p:cNvSpPr txBox="1"/>
          <p:nvPr/>
        </p:nvSpPr>
        <p:spPr>
          <a:xfrm>
            <a:off x="478578" y="2737678"/>
            <a:ext cx="1280160" cy="38472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9050" tIns="19050" rIns="19050" bIns="19050" anchor="t" anchorCtr="0">
            <a:noAutofit/>
          </a:bodyPr>
          <a:lstStyle/>
          <a:p>
            <a:pPr marL="0" marR="0" lvl="0" indent="0" algn="ctr" defTabSz="309563" rtl="0" eaLnBrk="1" fontAlgn="auto" latinLnBrk="0" hangingPunct="0">
              <a:lnSpc>
                <a:spcPct val="100000"/>
              </a:lnSpc>
              <a:spcBef>
                <a:spcPts val="0"/>
              </a:spcBef>
              <a:spcAft>
                <a:spcPts val="0"/>
              </a:spcAft>
              <a:buClrTx/>
              <a:buSzTx/>
              <a:buFontTx/>
              <a:buNone/>
              <a:tabLst/>
              <a:defRPr b="0"/>
            </a:pPr>
            <a:r>
              <a:rPr kumimoji="0" lang="en-US" sz="900" b="1" i="0" u="none" strike="noStrike" kern="0" cap="none" spc="0" normalizeH="0" baseline="0" noProof="0" dirty="0">
                <a:ln>
                  <a:noFill/>
                </a:ln>
                <a:solidFill>
                  <a:srgbClr val="FFCC00"/>
                </a:solidFill>
                <a:effectLst/>
                <a:uLnTx/>
                <a:uFillTx/>
                <a:latin typeface="Amazon Ember" panose="02000000000000000000"/>
                <a:ea typeface="+mn-ea"/>
                <a:cs typeface="+mn-cs"/>
                <a:sym typeface="Helvetica Neue"/>
              </a:rPr>
              <a:t>DOMAIN </a:t>
            </a:r>
          </a:p>
          <a:p>
            <a:pPr marL="0" marR="0" lvl="0" indent="0" algn="ctr" defTabSz="309563" rtl="0" eaLnBrk="1" fontAlgn="auto" latinLnBrk="0" hangingPunct="0">
              <a:lnSpc>
                <a:spcPct val="100000"/>
              </a:lnSpc>
              <a:spcBef>
                <a:spcPts val="0"/>
              </a:spcBef>
              <a:spcAft>
                <a:spcPts val="0"/>
              </a:spcAft>
              <a:buClrTx/>
              <a:buSzTx/>
              <a:buFontTx/>
              <a:buNone/>
              <a:tabLst/>
              <a:defRPr b="0"/>
            </a:pPr>
            <a:r>
              <a:rPr kumimoji="0" lang="en-US" sz="900" b="1" i="0" u="none" strike="noStrike" kern="0" cap="none" spc="0" normalizeH="0" baseline="0" noProof="0" dirty="0">
                <a:ln>
                  <a:noFill/>
                </a:ln>
                <a:solidFill>
                  <a:srgbClr val="FFCC00"/>
                </a:solidFill>
                <a:effectLst/>
                <a:uLnTx/>
                <a:uFillTx/>
                <a:latin typeface="Amazon Ember" panose="02000000000000000000"/>
                <a:ea typeface="+mn-ea"/>
                <a:cs typeface="+mn-cs"/>
                <a:sym typeface="Helvetica Neue"/>
              </a:rPr>
              <a:t>EXPERTISE</a:t>
            </a:r>
          </a:p>
        </p:txBody>
      </p:sp>
      <p:sp>
        <p:nvSpPr>
          <p:cNvPr id="17" name="Collects documents…">
            <a:extLst>
              <a:ext uri="{FF2B5EF4-FFF2-40B4-BE49-F238E27FC236}">
                <a16:creationId xmlns:a16="http://schemas.microsoft.com/office/drawing/2014/main" id="{9CA795FF-85BA-B942-80E3-9FD04029C3A4}"/>
              </a:ext>
            </a:extLst>
          </p:cNvPr>
          <p:cNvSpPr txBox="1"/>
          <p:nvPr/>
        </p:nvSpPr>
        <p:spPr>
          <a:xfrm>
            <a:off x="478578" y="3182924"/>
            <a:ext cx="1280160" cy="55784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9050" tIns="19050" rIns="19050" bIns="19050" anchor="t" anchorCtr="0">
            <a:noAutofit/>
          </a:bodyPr>
          <a:lstStyle/>
          <a:p>
            <a:pPr marL="0" marR="0" lvl="0" indent="0" algn="ctr" defTabSz="309563" rtl="0" eaLnBrk="1" fontAlgn="auto" latinLnBrk="0" hangingPunct="0">
              <a:lnSpc>
                <a:spcPct val="100000"/>
              </a:lnSpc>
              <a:spcBef>
                <a:spcPts val="0"/>
              </a:spcBef>
              <a:spcAft>
                <a:spcPts val="0"/>
              </a:spcAft>
              <a:buClrTx/>
              <a:buSzTx/>
              <a:buFontTx/>
              <a:buNone/>
              <a:tabLst/>
              <a:defRPr b="0"/>
            </a:pPr>
            <a:r>
              <a:rPr kumimoji="0" lang="en-US" sz="900" b="0" i="0" u="none" strike="noStrike" kern="0" cap="none" spc="0" normalizeH="0" baseline="0" noProof="0" dirty="0">
                <a:ln>
                  <a:noFill/>
                </a:ln>
                <a:solidFill>
                  <a:srgbClr val="FFFFFF"/>
                </a:solidFill>
                <a:effectLst/>
                <a:uLnTx/>
                <a:uFillTx/>
                <a:latin typeface="Amazon Ember" panose="02000000000000000000"/>
                <a:ea typeface="+mn-ea"/>
                <a:cs typeface="+mn-cs"/>
                <a:sym typeface="Helvetica Neue"/>
              </a:rPr>
              <a:t>Eliminate </a:t>
            </a:r>
            <a:br>
              <a:rPr kumimoji="0" lang="en-US" sz="900" b="0" i="0" u="none" strike="noStrike" kern="0" cap="none" spc="0" normalizeH="0" baseline="0" noProof="0" dirty="0">
                <a:ln>
                  <a:noFill/>
                </a:ln>
                <a:solidFill>
                  <a:srgbClr val="FFFFFF"/>
                </a:solidFill>
                <a:effectLst/>
                <a:uLnTx/>
                <a:uFillTx/>
                <a:latin typeface="Amazon Ember" panose="02000000000000000000"/>
                <a:ea typeface="+mn-ea"/>
                <a:cs typeface="+mn-cs"/>
                <a:sym typeface="Helvetica Neue"/>
              </a:rPr>
            </a:br>
            <a:r>
              <a:rPr kumimoji="0" lang="en-US" sz="900" b="0" i="0" u="none" strike="noStrike" kern="0" cap="none" spc="0" normalizeH="0" baseline="0" noProof="0" dirty="0">
                <a:ln>
                  <a:noFill/>
                </a:ln>
                <a:solidFill>
                  <a:srgbClr val="FFFFFF"/>
                </a:solidFill>
                <a:effectLst/>
                <a:uLnTx/>
                <a:uFillTx/>
                <a:latin typeface="Amazon Ember" panose="02000000000000000000"/>
                <a:ea typeface="+mn-ea"/>
                <a:cs typeface="+mn-cs"/>
                <a:sym typeface="Helvetica Neue"/>
              </a:rPr>
              <a:t>information silos</a:t>
            </a:r>
            <a:endParaRPr kumimoji="0" sz="900" b="0" i="0" u="none" strike="noStrike" kern="0" cap="none" spc="0" normalizeH="0" baseline="0" noProof="0" dirty="0">
              <a:ln>
                <a:noFill/>
              </a:ln>
              <a:solidFill>
                <a:srgbClr val="FFFFFF"/>
              </a:solidFill>
              <a:effectLst/>
              <a:uLnTx/>
              <a:uFillTx/>
              <a:latin typeface="Amazon Ember" panose="02000000000000000000"/>
              <a:ea typeface="+mn-ea"/>
              <a:cs typeface="+mn-cs"/>
              <a:sym typeface="Helvetica Neue"/>
            </a:endParaRPr>
          </a:p>
        </p:txBody>
      </p:sp>
      <p:cxnSp>
        <p:nvCxnSpPr>
          <p:cNvPr id="55" name="Straight Connector 54">
            <a:extLst>
              <a:ext uri="{FF2B5EF4-FFF2-40B4-BE49-F238E27FC236}">
                <a16:creationId xmlns:a16="http://schemas.microsoft.com/office/drawing/2014/main" id="{7FA74BE5-2BC0-426B-AB7C-C3BE61903FA7}"/>
              </a:ext>
            </a:extLst>
          </p:cNvPr>
          <p:cNvCxnSpPr/>
          <p:nvPr/>
        </p:nvCxnSpPr>
        <p:spPr>
          <a:xfrm>
            <a:off x="870791" y="2509320"/>
            <a:ext cx="418576" cy="0"/>
          </a:xfrm>
          <a:prstGeom prst="line">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nvGrpSpPr>
          <p:cNvPr id="75" name="Group 74">
            <a:extLst>
              <a:ext uri="{FF2B5EF4-FFF2-40B4-BE49-F238E27FC236}">
                <a16:creationId xmlns:a16="http://schemas.microsoft.com/office/drawing/2014/main" id="{FCE4A479-7577-4833-B5C1-1F03BE8D1BC5}"/>
              </a:ext>
            </a:extLst>
          </p:cNvPr>
          <p:cNvGrpSpPr/>
          <p:nvPr/>
        </p:nvGrpSpPr>
        <p:grpSpPr>
          <a:xfrm>
            <a:off x="780217" y="1627333"/>
            <a:ext cx="636077" cy="630749"/>
            <a:chOff x="780217" y="1499241"/>
            <a:chExt cx="636077" cy="630749"/>
          </a:xfrm>
        </p:grpSpPr>
        <p:sp>
          <p:nvSpPr>
            <p:cNvPr id="6" name="Freeform: Shape 5">
              <a:extLst>
                <a:ext uri="{FF2B5EF4-FFF2-40B4-BE49-F238E27FC236}">
                  <a16:creationId xmlns:a16="http://schemas.microsoft.com/office/drawing/2014/main" id="{67DF76CE-0A6A-444B-B080-E2B83D0979F4}"/>
                </a:ext>
              </a:extLst>
            </p:cNvPr>
            <p:cNvSpPr/>
            <p:nvPr/>
          </p:nvSpPr>
          <p:spPr>
            <a:xfrm>
              <a:off x="780217" y="1748025"/>
              <a:ext cx="5327" cy="140107"/>
            </a:xfrm>
            <a:custGeom>
              <a:avLst/>
              <a:gdLst>
                <a:gd name="connsiteX0" fmla="*/ 0 w 5327"/>
                <a:gd name="connsiteY0" fmla="*/ 140107 h 140107"/>
                <a:gd name="connsiteX1" fmla="*/ 0 w 5327"/>
                <a:gd name="connsiteY1" fmla="*/ 69787 h 140107"/>
                <a:gd name="connsiteX2" fmla="*/ 0 w 5327"/>
                <a:gd name="connsiteY2" fmla="*/ 0 h 140107"/>
              </a:gdLst>
              <a:ahLst/>
              <a:cxnLst>
                <a:cxn ang="0">
                  <a:pos x="connsiteX0" y="connsiteY0"/>
                </a:cxn>
                <a:cxn ang="0">
                  <a:pos x="connsiteX1" y="connsiteY1"/>
                </a:cxn>
                <a:cxn ang="0">
                  <a:pos x="connsiteX2" y="connsiteY2"/>
                </a:cxn>
              </a:cxnLst>
              <a:rect l="l" t="t" r="r" b="b"/>
              <a:pathLst>
                <a:path w="5327" h="140107">
                  <a:moveTo>
                    <a:pt x="0" y="140107"/>
                  </a:moveTo>
                  <a:lnTo>
                    <a:pt x="0" y="69787"/>
                  </a:lnTo>
                  <a:lnTo>
                    <a:pt x="0" y="0"/>
                  </a:lnTo>
                  <a:close/>
                </a:path>
              </a:pathLst>
            </a:custGeom>
            <a:noFill/>
            <a:ln w="12700" cap="flat">
              <a:solidFill>
                <a:srgbClr val="FFFFFF"/>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7" name="Freeform: Shape 6">
              <a:extLst>
                <a:ext uri="{FF2B5EF4-FFF2-40B4-BE49-F238E27FC236}">
                  <a16:creationId xmlns:a16="http://schemas.microsoft.com/office/drawing/2014/main" id="{76A7A079-A595-4847-8F18-423591C568CC}"/>
                </a:ext>
              </a:extLst>
            </p:cNvPr>
            <p:cNvSpPr/>
            <p:nvPr/>
          </p:nvSpPr>
          <p:spPr>
            <a:xfrm>
              <a:off x="937905" y="1617507"/>
              <a:ext cx="78843" cy="200305"/>
            </a:xfrm>
            <a:custGeom>
              <a:avLst/>
              <a:gdLst>
                <a:gd name="connsiteX0" fmla="*/ 0 w 78843"/>
                <a:gd name="connsiteY0" fmla="*/ 200306 h 200305"/>
                <a:gd name="connsiteX1" fmla="*/ 0 w 78843"/>
                <a:gd name="connsiteY1" fmla="*/ 118265 h 200305"/>
                <a:gd name="connsiteX2" fmla="*/ 78844 w 78843"/>
                <a:gd name="connsiteY2" fmla="*/ 78844 h 200305"/>
                <a:gd name="connsiteX3" fmla="*/ 78844 w 78843"/>
                <a:gd name="connsiteY3" fmla="*/ 0 h 200305"/>
              </a:gdLst>
              <a:ahLst/>
              <a:cxnLst>
                <a:cxn ang="0">
                  <a:pos x="connsiteX0" y="connsiteY0"/>
                </a:cxn>
                <a:cxn ang="0">
                  <a:pos x="connsiteX1" y="connsiteY1"/>
                </a:cxn>
                <a:cxn ang="0">
                  <a:pos x="connsiteX2" y="connsiteY2"/>
                </a:cxn>
                <a:cxn ang="0">
                  <a:pos x="connsiteX3" y="connsiteY3"/>
                </a:cxn>
              </a:cxnLst>
              <a:rect l="l" t="t" r="r" b="b"/>
              <a:pathLst>
                <a:path w="78843" h="200305">
                  <a:moveTo>
                    <a:pt x="0" y="200306"/>
                  </a:moveTo>
                  <a:lnTo>
                    <a:pt x="0" y="118265"/>
                  </a:lnTo>
                  <a:lnTo>
                    <a:pt x="78844" y="78844"/>
                  </a:lnTo>
                  <a:lnTo>
                    <a:pt x="78844" y="0"/>
                  </a:lnTo>
                </a:path>
              </a:pathLst>
            </a:custGeom>
            <a:noFill/>
            <a:ln w="12700" cap="flat">
              <a:solidFill>
                <a:srgbClr val="FFFFFF"/>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8" name="Freeform: Shape 7">
              <a:extLst>
                <a:ext uri="{FF2B5EF4-FFF2-40B4-BE49-F238E27FC236}">
                  <a16:creationId xmlns:a16="http://schemas.microsoft.com/office/drawing/2014/main" id="{692B1CF6-0FA5-4EC6-B860-E676F9612356}"/>
                </a:ext>
              </a:extLst>
            </p:cNvPr>
            <p:cNvSpPr/>
            <p:nvPr/>
          </p:nvSpPr>
          <p:spPr>
            <a:xfrm>
              <a:off x="859061" y="1696350"/>
              <a:ext cx="78843" cy="39421"/>
            </a:xfrm>
            <a:custGeom>
              <a:avLst/>
              <a:gdLst>
                <a:gd name="connsiteX0" fmla="*/ 78844 w 78843"/>
                <a:gd name="connsiteY0" fmla="*/ 39422 h 39421"/>
                <a:gd name="connsiteX1" fmla="*/ 0 w 78843"/>
                <a:gd name="connsiteY1" fmla="*/ 0 h 39421"/>
              </a:gdLst>
              <a:ahLst/>
              <a:cxnLst>
                <a:cxn ang="0">
                  <a:pos x="connsiteX0" y="connsiteY0"/>
                </a:cxn>
                <a:cxn ang="0">
                  <a:pos x="connsiteX1" y="connsiteY1"/>
                </a:cxn>
              </a:cxnLst>
              <a:rect l="l" t="t" r="r" b="b"/>
              <a:pathLst>
                <a:path w="78843" h="39421">
                  <a:moveTo>
                    <a:pt x="78844" y="39422"/>
                  </a:moveTo>
                  <a:lnTo>
                    <a:pt x="0" y="0"/>
                  </a:lnTo>
                </a:path>
              </a:pathLst>
            </a:custGeom>
            <a:ln w="12700" cap="flat">
              <a:solidFill>
                <a:srgbClr val="FFFFFF"/>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9" name="Freeform: Shape 8">
              <a:extLst>
                <a:ext uri="{FF2B5EF4-FFF2-40B4-BE49-F238E27FC236}">
                  <a16:creationId xmlns:a16="http://schemas.microsoft.com/office/drawing/2014/main" id="{819B8127-AE08-43D0-92E0-1287F0F0B389}"/>
                </a:ext>
              </a:extLst>
            </p:cNvPr>
            <p:cNvSpPr/>
            <p:nvPr/>
          </p:nvSpPr>
          <p:spPr>
            <a:xfrm>
              <a:off x="937905" y="1546654"/>
              <a:ext cx="5327" cy="96956"/>
            </a:xfrm>
            <a:custGeom>
              <a:avLst/>
              <a:gdLst>
                <a:gd name="connsiteX0" fmla="*/ 0 w 5327"/>
                <a:gd name="connsiteY0" fmla="*/ 96956 h 96956"/>
                <a:gd name="connsiteX1" fmla="*/ 0 w 5327"/>
                <a:gd name="connsiteY1" fmla="*/ 0 h 96956"/>
              </a:gdLst>
              <a:ahLst/>
              <a:cxnLst>
                <a:cxn ang="0">
                  <a:pos x="connsiteX0" y="connsiteY0"/>
                </a:cxn>
                <a:cxn ang="0">
                  <a:pos x="connsiteX1" y="connsiteY1"/>
                </a:cxn>
              </a:cxnLst>
              <a:rect l="l" t="t" r="r" b="b"/>
              <a:pathLst>
                <a:path w="5327" h="96956">
                  <a:moveTo>
                    <a:pt x="0" y="96956"/>
                  </a:moveTo>
                  <a:lnTo>
                    <a:pt x="0" y="0"/>
                  </a:lnTo>
                </a:path>
              </a:pathLst>
            </a:custGeom>
            <a:ln w="12700" cap="flat">
              <a:solidFill>
                <a:srgbClr val="FFFFFF"/>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10" name="Freeform: Shape 9">
              <a:extLst>
                <a:ext uri="{FF2B5EF4-FFF2-40B4-BE49-F238E27FC236}">
                  <a16:creationId xmlns:a16="http://schemas.microsoft.com/office/drawing/2014/main" id="{56E27225-4A89-4411-8217-5C331C6EB563}"/>
                </a:ext>
              </a:extLst>
            </p:cNvPr>
            <p:cNvSpPr/>
            <p:nvPr/>
          </p:nvSpPr>
          <p:spPr>
            <a:xfrm>
              <a:off x="780217" y="1774129"/>
              <a:ext cx="75647" cy="44749"/>
            </a:xfrm>
            <a:custGeom>
              <a:avLst/>
              <a:gdLst>
                <a:gd name="connsiteX0" fmla="*/ 0 w 75647"/>
                <a:gd name="connsiteY0" fmla="*/ 44749 h 44749"/>
                <a:gd name="connsiteX1" fmla="*/ 75647 w 75647"/>
                <a:gd name="connsiteY1" fmla="*/ 0 h 44749"/>
              </a:gdLst>
              <a:ahLst/>
              <a:cxnLst>
                <a:cxn ang="0">
                  <a:pos x="connsiteX0" y="connsiteY0"/>
                </a:cxn>
                <a:cxn ang="0">
                  <a:pos x="connsiteX1" y="connsiteY1"/>
                </a:cxn>
              </a:cxnLst>
              <a:rect l="l" t="t" r="r" b="b"/>
              <a:pathLst>
                <a:path w="75647" h="44749">
                  <a:moveTo>
                    <a:pt x="0" y="44749"/>
                  </a:moveTo>
                  <a:lnTo>
                    <a:pt x="75647" y="0"/>
                  </a:lnTo>
                </a:path>
              </a:pathLst>
            </a:custGeom>
            <a:ln w="12700" cap="flat">
              <a:solidFill>
                <a:srgbClr val="FFFFFF"/>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11" name="Freeform: Shape 10">
              <a:extLst>
                <a:ext uri="{FF2B5EF4-FFF2-40B4-BE49-F238E27FC236}">
                  <a16:creationId xmlns:a16="http://schemas.microsoft.com/office/drawing/2014/main" id="{0ACCFA57-E31E-463D-926C-37C1BE7858A7}"/>
                </a:ext>
              </a:extLst>
            </p:cNvPr>
            <p:cNvSpPr/>
            <p:nvPr/>
          </p:nvSpPr>
          <p:spPr>
            <a:xfrm>
              <a:off x="859061" y="1893460"/>
              <a:ext cx="78843" cy="52740"/>
            </a:xfrm>
            <a:custGeom>
              <a:avLst/>
              <a:gdLst>
                <a:gd name="connsiteX0" fmla="*/ 0 w 78843"/>
                <a:gd name="connsiteY0" fmla="*/ 52740 h 52740"/>
                <a:gd name="connsiteX1" fmla="*/ 78844 w 78843"/>
                <a:gd name="connsiteY1" fmla="*/ 0 h 52740"/>
              </a:gdLst>
              <a:ahLst/>
              <a:cxnLst>
                <a:cxn ang="0">
                  <a:pos x="connsiteX0" y="connsiteY0"/>
                </a:cxn>
                <a:cxn ang="0">
                  <a:pos x="connsiteX1" y="connsiteY1"/>
                </a:cxn>
              </a:cxnLst>
              <a:rect l="l" t="t" r="r" b="b"/>
              <a:pathLst>
                <a:path w="78843" h="52740">
                  <a:moveTo>
                    <a:pt x="0" y="52740"/>
                  </a:moveTo>
                  <a:lnTo>
                    <a:pt x="78844" y="0"/>
                  </a:lnTo>
                </a:path>
              </a:pathLst>
            </a:custGeom>
            <a:ln w="12700" cap="flat">
              <a:solidFill>
                <a:srgbClr val="FFFFFF"/>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12" name="Freeform: Shape 11">
              <a:extLst>
                <a:ext uri="{FF2B5EF4-FFF2-40B4-BE49-F238E27FC236}">
                  <a16:creationId xmlns:a16="http://schemas.microsoft.com/office/drawing/2014/main" id="{C8407CBD-D231-4A74-B4C6-AB68A95B4F5B}"/>
                </a:ext>
              </a:extLst>
            </p:cNvPr>
            <p:cNvSpPr/>
            <p:nvPr/>
          </p:nvSpPr>
          <p:spPr>
            <a:xfrm>
              <a:off x="930979" y="2042623"/>
              <a:ext cx="76180" cy="44749"/>
            </a:xfrm>
            <a:custGeom>
              <a:avLst/>
              <a:gdLst>
                <a:gd name="connsiteX0" fmla="*/ 0 w 76180"/>
                <a:gd name="connsiteY0" fmla="*/ 44749 h 44749"/>
                <a:gd name="connsiteX1" fmla="*/ 76180 w 76180"/>
                <a:gd name="connsiteY1" fmla="*/ 0 h 44749"/>
              </a:gdLst>
              <a:ahLst/>
              <a:cxnLst>
                <a:cxn ang="0">
                  <a:pos x="connsiteX0" y="connsiteY0"/>
                </a:cxn>
                <a:cxn ang="0">
                  <a:pos x="connsiteX1" y="connsiteY1"/>
                </a:cxn>
              </a:cxnLst>
              <a:rect l="l" t="t" r="r" b="b"/>
              <a:pathLst>
                <a:path w="76180" h="44749">
                  <a:moveTo>
                    <a:pt x="0" y="44749"/>
                  </a:moveTo>
                  <a:lnTo>
                    <a:pt x="76180" y="0"/>
                  </a:lnTo>
                </a:path>
              </a:pathLst>
            </a:custGeom>
            <a:ln w="12700" cap="flat">
              <a:solidFill>
                <a:srgbClr val="FFFFFF"/>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13" name="Freeform: Shape 12">
              <a:extLst>
                <a:ext uri="{FF2B5EF4-FFF2-40B4-BE49-F238E27FC236}">
                  <a16:creationId xmlns:a16="http://schemas.microsoft.com/office/drawing/2014/main" id="{8CDCA2C4-3D93-4EA4-8376-0F988111EDB2}"/>
                </a:ext>
              </a:extLst>
            </p:cNvPr>
            <p:cNvSpPr/>
            <p:nvPr/>
          </p:nvSpPr>
          <p:spPr>
            <a:xfrm>
              <a:off x="924586" y="1893460"/>
              <a:ext cx="171005" cy="92161"/>
            </a:xfrm>
            <a:custGeom>
              <a:avLst/>
              <a:gdLst>
                <a:gd name="connsiteX0" fmla="*/ 0 w 171005"/>
                <a:gd name="connsiteY0" fmla="*/ 92162 h 92161"/>
                <a:gd name="connsiteX1" fmla="*/ 171006 w 171005"/>
                <a:gd name="connsiteY1" fmla="*/ 0 h 92161"/>
              </a:gdLst>
              <a:ahLst/>
              <a:cxnLst>
                <a:cxn ang="0">
                  <a:pos x="connsiteX0" y="connsiteY0"/>
                </a:cxn>
                <a:cxn ang="0">
                  <a:pos x="connsiteX1" y="connsiteY1"/>
                </a:cxn>
              </a:cxnLst>
              <a:rect l="l" t="t" r="r" b="b"/>
              <a:pathLst>
                <a:path w="171005" h="92161">
                  <a:moveTo>
                    <a:pt x="0" y="92162"/>
                  </a:moveTo>
                  <a:lnTo>
                    <a:pt x="171006" y="0"/>
                  </a:lnTo>
                </a:path>
              </a:pathLst>
            </a:custGeom>
            <a:ln w="12700" cap="flat">
              <a:solidFill>
                <a:srgbClr val="FFFFFF"/>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14" name="Freeform: Shape 13">
              <a:extLst>
                <a:ext uri="{FF2B5EF4-FFF2-40B4-BE49-F238E27FC236}">
                  <a16:creationId xmlns:a16="http://schemas.microsoft.com/office/drawing/2014/main" id="{068EB3A3-BB52-448D-B762-A4E74674C704}"/>
                </a:ext>
              </a:extLst>
            </p:cNvPr>
            <p:cNvSpPr/>
            <p:nvPr/>
          </p:nvSpPr>
          <p:spPr>
            <a:xfrm>
              <a:off x="859061" y="1814616"/>
              <a:ext cx="78843" cy="52740"/>
            </a:xfrm>
            <a:custGeom>
              <a:avLst/>
              <a:gdLst>
                <a:gd name="connsiteX0" fmla="*/ 0 w 78843"/>
                <a:gd name="connsiteY0" fmla="*/ 52740 h 52740"/>
                <a:gd name="connsiteX1" fmla="*/ 78844 w 78843"/>
                <a:gd name="connsiteY1" fmla="*/ 0 h 52740"/>
              </a:gdLst>
              <a:ahLst/>
              <a:cxnLst>
                <a:cxn ang="0">
                  <a:pos x="connsiteX0" y="connsiteY0"/>
                </a:cxn>
                <a:cxn ang="0">
                  <a:pos x="connsiteX1" y="connsiteY1"/>
                </a:cxn>
              </a:cxnLst>
              <a:rect l="l" t="t" r="r" b="b"/>
              <a:pathLst>
                <a:path w="78843" h="52740">
                  <a:moveTo>
                    <a:pt x="0" y="52740"/>
                  </a:moveTo>
                  <a:lnTo>
                    <a:pt x="78844" y="0"/>
                  </a:lnTo>
                </a:path>
              </a:pathLst>
            </a:custGeom>
            <a:ln w="12700" cap="flat">
              <a:solidFill>
                <a:srgbClr val="FFFFFF"/>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15" name="Freeform: Shape 14">
              <a:extLst>
                <a:ext uri="{FF2B5EF4-FFF2-40B4-BE49-F238E27FC236}">
                  <a16:creationId xmlns:a16="http://schemas.microsoft.com/office/drawing/2014/main" id="{76B3D8A3-7BEB-4601-A327-E6C52FB8FE68}"/>
                </a:ext>
              </a:extLst>
            </p:cNvPr>
            <p:cNvSpPr/>
            <p:nvPr/>
          </p:nvSpPr>
          <p:spPr>
            <a:xfrm>
              <a:off x="780217" y="1499241"/>
              <a:ext cx="315374" cy="630749"/>
            </a:xfrm>
            <a:custGeom>
              <a:avLst/>
              <a:gdLst>
                <a:gd name="connsiteX0" fmla="*/ 315375 w 315374"/>
                <a:gd name="connsiteY0" fmla="*/ 52207 h 630749"/>
                <a:gd name="connsiteX1" fmla="*/ 236531 w 315374"/>
                <a:gd name="connsiteY1" fmla="*/ 0 h 630749"/>
                <a:gd name="connsiteX2" fmla="*/ 78844 w 315374"/>
                <a:gd name="connsiteY2" fmla="*/ 91629 h 630749"/>
                <a:gd name="connsiteX3" fmla="*/ 78844 w 315374"/>
                <a:gd name="connsiteY3" fmla="*/ 196576 h 630749"/>
                <a:gd name="connsiteX4" fmla="*/ 0 w 315374"/>
                <a:gd name="connsiteY4" fmla="*/ 236531 h 630749"/>
                <a:gd name="connsiteX5" fmla="*/ 0 w 315374"/>
                <a:gd name="connsiteY5" fmla="*/ 318571 h 630749"/>
                <a:gd name="connsiteX6" fmla="*/ 0 w 315374"/>
                <a:gd name="connsiteY6" fmla="*/ 394218 h 630749"/>
                <a:gd name="connsiteX7" fmla="*/ 78844 w 315374"/>
                <a:gd name="connsiteY7" fmla="*/ 446958 h 630749"/>
                <a:gd name="connsiteX8" fmla="*/ 78844 w 315374"/>
                <a:gd name="connsiteY8" fmla="*/ 539120 h 630749"/>
                <a:gd name="connsiteX9" fmla="*/ 236531 w 315374"/>
                <a:gd name="connsiteY9" fmla="*/ 630749 h 630749"/>
                <a:gd name="connsiteX10" fmla="*/ 315375 w 315374"/>
                <a:gd name="connsiteY10" fmla="*/ 588664 h 630749"/>
                <a:gd name="connsiteX11" fmla="*/ 315375 w 315374"/>
                <a:gd name="connsiteY11" fmla="*/ 315375 h 630749"/>
                <a:gd name="connsiteX12" fmla="*/ 236531 w 315374"/>
                <a:gd name="connsiteY12" fmla="*/ 275953 h 630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5374" h="630749">
                  <a:moveTo>
                    <a:pt x="315375" y="52207"/>
                  </a:moveTo>
                  <a:lnTo>
                    <a:pt x="236531" y="0"/>
                  </a:lnTo>
                  <a:lnTo>
                    <a:pt x="78844" y="91629"/>
                  </a:lnTo>
                  <a:lnTo>
                    <a:pt x="78844" y="196576"/>
                  </a:lnTo>
                  <a:lnTo>
                    <a:pt x="0" y="236531"/>
                  </a:lnTo>
                  <a:lnTo>
                    <a:pt x="0" y="318571"/>
                  </a:lnTo>
                  <a:lnTo>
                    <a:pt x="0" y="394218"/>
                  </a:lnTo>
                  <a:lnTo>
                    <a:pt x="78844" y="446958"/>
                  </a:lnTo>
                  <a:lnTo>
                    <a:pt x="78844" y="539120"/>
                  </a:lnTo>
                  <a:lnTo>
                    <a:pt x="236531" y="630749"/>
                  </a:lnTo>
                  <a:lnTo>
                    <a:pt x="315375" y="588664"/>
                  </a:lnTo>
                  <a:lnTo>
                    <a:pt x="315375" y="315375"/>
                  </a:lnTo>
                  <a:lnTo>
                    <a:pt x="236531" y="275953"/>
                  </a:lnTo>
                </a:path>
              </a:pathLst>
            </a:custGeom>
            <a:noFill/>
            <a:ln w="12700" cap="flat">
              <a:solidFill>
                <a:srgbClr val="FFFFFF"/>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16" name="Freeform: Shape 15">
              <a:extLst>
                <a:ext uri="{FF2B5EF4-FFF2-40B4-BE49-F238E27FC236}">
                  <a16:creationId xmlns:a16="http://schemas.microsoft.com/office/drawing/2014/main" id="{CF6EB84F-2E1E-46C4-838D-7CF0C3D16F6E}"/>
                </a:ext>
              </a:extLst>
            </p:cNvPr>
            <p:cNvSpPr/>
            <p:nvPr/>
          </p:nvSpPr>
          <p:spPr>
            <a:xfrm>
              <a:off x="937905" y="1814616"/>
              <a:ext cx="78843" cy="118265"/>
            </a:xfrm>
            <a:custGeom>
              <a:avLst/>
              <a:gdLst>
                <a:gd name="connsiteX0" fmla="*/ 78844 w 78843"/>
                <a:gd name="connsiteY0" fmla="*/ 118265 h 118265"/>
                <a:gd name="connsiteX1" fmla="*/ 78844 w 78843"/>
                <a:gd name="connsiteY1" fmla="*/ 52740 h 118265"/>
                <a:gd name="connsiteX2" fmla="*/ 0 w 78843"/>
                <a:gd name="connsiteY2" fmla="*/ 0 h 118265"/>
              </a:gdLst>
              <a:ahLst/>
              <a:cxnLst>
                <a:cxn ang="0">
                  <a:pos x="connsiteX0" y="connsiteY0"/>
                </a:cxn>
                <a:cxn ang="0">
                  <a:pos x="connsiteX1" y="connsiteY1"/>
                </a:cxn>
                <a:cxn ang="0">
                  <a:pos x="connsiteX2" y="connsiteY2"/>
                </a:cxn>
              </a:cxnLst>
              <a:rect l="l" t="t" r="r" b="b"/>
              <a:pathLst>
                <a:path w="78843" h="118265">
                  <a:moveTo>
                    <a:pt x="78844" y="118265"/>
                  </a:moveTo>
                  <a:lnTo>
                    <a:pt x="78844" y="52740"/>
                  </a:lnTo>
                  <a:lnTo>
                    <a:pt x="0" y="0"/>
                  </a:lnTo>
                </a:path>
              </a:pathLst>
            </a:custGeom>
            <a:noFill/>
            <a:ln w="12700" cap="flat">
              <a:solidFill>
                <a:srgbClr val="FFFFFF"/>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22" name="Freeform: Shape 21">
              <a:extLst>
                <a:ext uri="{FF2B5EF4-FFF2-40B4-BE49-F238E27FC236}">
                  <a16:creationId xmlns:a16="http://schemas.microsoft.com/office/drawing/2014/main" id="{25C057E5-2442-4A5C-87BB-C948F0ADC8D4}"/>
                </a:ext>
              </a:extLst>
            </p:cNvPr>
            <p:cNvSpPr/>
            <p:nvPr/>
          </p:nvSpPr>
          <p:spPr>
            <a:xfrm>
              <a:off x="1410967" y="1748025"/>
              <a:ext cx="5327" cy="140107"/>
            </a:xfrm>
            <a:custGeom>
              <a:avLst/>
              <a:gdLst>
                <a:gd name="connsiteX0" fmla="*/ 0 w 5327"/>
                <a:gd name="connsiteY0" fmla="*/ 0 h 140107"/>
                <a:gd name="connsiteX1" fmla="*/ 0 w 5327"/>
                <a:gd name="connsiteY1" fmla="*/ 69787 h 140107"/>
                <a:gd name="connsiteX2" fmla="*/ 0 w 5327"/>
                <a:gd name="connsiteY2" fmla="*/ 140107 h 140107"/>
              </a:gdLst>
              <a:ahLst/>
              <a:cxnLst>
                <a:cxn ang="0">
                  <a:pos x="connsiteX0" y="connsiteY0"/>
                </a:cxn>
                <a:cxn ang="0">
                  <a:pos x="connsiteX1" y="connsiteY1"/>
                </a:cxn>
                <a:cxn ang="0">
                  <a:pos x="connsiteX2" y="connsiteY2"/>
                </a:cxn>
              </a:cxnLst>
              <a:rect l="l" t="t" r="r" b="b"/>
              <a:pathLst>
                <a:path w="5327" h="140107">
                  <a:moveTo>
                    <a:pt x="0" y="0"/>
                  </a:moveTo>
                  <a:lnTo>
                    <a:pt x="0" y="69787"/>
                  </a:lnTo>
                  <a:lnTo>
                    <a:pt x="0" y="140107"/>
                  </a:lnTo>
                  <a:close/>
                </a:path>
              </a:pathLst>
            </a:custGeom>
            <a:noFill/>
            <a:ln w="12700" cap="flat">
              <a:solidFill>
                <a:schemeClr val="accent4"/>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23" name="Freeform: Shape 22">
              <a:extLst>
                <a:ext uri="{FF2B5EF4-FFF2-40B4-BE49-F238E27FC236}">
                  <a16:creationId xmlns:a16="http://schemas.microsoft.com/office/drawing/2014/main" id="{3C294338-172D-4237-95E2-96AC522841B5}"/>
                </a:ext>
              </a:extLst>
            </p:cNvPr>
            <p:cNvSpPr/>
            <p:nvPr/>
          </p:nvSpPr>
          <p:spPr>
            <a:xfrm>
              <a:off x="1332123" y="1854038"/>
              <a:ext cx="78843" cy="39421"/>
            </a:xfrm>
            <a:custGeom>
              <a:avLst/>
              <a:gdLst>
                <a:gd name="connsiteX0" fmla="*/ 0 w 78843"/>
                <a:gd name="connsiteY0" fmla="*/ 0 h 39421"/>
                <a:gd name="connsiteX1" fmla="*/ 78844 w 78843"/>
                <a:gd name="connsiteY1" fmla="*/ 39422 h 39421"/>
              </a:gdLst>
              <a:ahLst/>
              <a:cxnLst>
                <a:cxn ang="0">
                  <a:pos x="connsiteX0" y="connsiteY0"/>
                </a:cxn>
                <a:cxn ang="0">
                  <a:pos x="connsiteX1" y="connsiteY1"/>
                </a:cxn>
              </a:cxnLst>
              <a:rect l="l" t="t" r="r" b="b"/>
              <a:pathLst>
                <a:path w="78843" h="39421">
                  <a:moveTo>
                    <a:pt x="0" y="0"/>
                  </a:moveTo>
                  <a:lnTo>
                    <a:pt x="78844" y="39422"/>
                  </a:lnTo>
                </a:path>
              </a:pathLst>
            </a:custGeom>
            <a:ln w="12700" cap="flat">
              <a:solidFill>
                <a:schemeClr val="accent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24" name="Freeform: Shape 23">
              <a:extLst>
                <a:ext uri="{FF2B5EF4-FFF2-40B4-BE49-F238E27FC236}">
                  <a16:creationId xmlns:a16="http://schemas.microsoft.com/office/drawing/2014/main" id="{8EACE109-6679-4341-AD81-4D0AA32DD974}"/>
                </a:ext>
              </a:extLst>
            </p:cNvPr>
            <p:cNvSpPr/>
            <p:nvPr/>
          </p:nvSpPr>
          <p:spPr>
            <a:xfrm>
              <a:off x="1279916" y="1643610"/>
              <a:ext cx="52207" cy="5327"/>
            </a:xfrm>
            <a:custGeom>
              <a:avLst/>
              <a:gdLst>
                <a:gd name="connsiteX0" fmla="*/ 52207 w 52207"/>
                <a:gd name="connsiteY0" fmla="*/ 0 h 5327"/>
                <a:gd name="connsiteX1" fmla="*/ 0 w 52207"/>
                <a:gd name="connsiteY1" fmla="*/ 0 h 5327"/>
              </a:gdLst>
              <a:ahLst/>
              <a:cxnLst>
                <a:cxn ang="0">
                  <a:pos x="connsiteX0" y="connsiteY0"/>
                </a:cxn>
                <a:cxn ang="0">
                  <a:pos x="connsiteX1" y="connsiteY1"/>
                </a:cxn>
              </a:cxnLst>
              <a:rect l="l" t="t" r="r" b="b"/>
              <a:pathLst>
                <a:path w="52207" h="5327">
                  <a:moveTo>
                    <a:pt x="52207" y="0"/>
                  </a:moveTo>
                  <a:lnTo>
                    <a:pt x="0" y="0"/>
                  </a:lnTo>
                </a:path>
              </a:pathLst>
            </a:custGeom>
            <a:ln w="12700" cap="flat">
              <a:solidFill>
                <a:schemeClr val="accent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68" name="Freeform: Shape 67">
              <a:extLst>
                <a:ext uri="{FF2B5EF4-FFF2-40B4-BE49-F238E27FC236}">
                  <a16:creationId xmlns:a16="http://schemas.microsoft.com/office/drawing/2014/main" id="{59C14BDB-09A1-4FD4-B35D-0F523002966F}"/>
                </a:ext>
              </a:extLst>
            </p:cNvPr>
            <p:cNvSpPr/>
            <p:nvPr/>
          </p:nvSpPr>
          <p:spPr>
            <a:xfrm>
              <a:off x="1095592" y="1998940"/>
              <a:ext cx="78843" cy="5327"/>
            </a:xfrm>
            <a:custGeom>
              <a:avLst/>
              <a:gdLst>
                <a:gd name="connsiteX0" fmla="*/ 0 w 78843"/>
                <a:gd name="connsiteY0" fmla="*/ 0 h 5327"/>
                <a:gd name="connsiteX1" fmla="*/ 78844 w 78843"/>
                <a:gd name="connsiteY1" fmla="*/ 0 h 5327"/>
              </a:gdLst>
              <a:ahLst/>
              <a:cxnLst>
                <a:cxn ang="0">
                  <a:pos x="connsiteX0" y="connsiteY0"/>
                </a:cxn>
                <a:cxn ang="0">
                  <a:pos x="connsiteX1" y="connsiteY1"/>
                </a:cxn>
              </a:cxnLst>
              <a:rect l="l" t="t" r="r" b="b"/>
              <a:pathLst>
                <a:path w="78843" h="5327">
                  <a:moveTo>
                    <a:pt x="0" y="0"/>
                  </a:moveTo>
                  <a:lnTo>
                    <a:pt x="78844" y="0"/>
                  </a:lnTo>
                </a:path>
              </a:pathLst>
            </a:custGeom>
            <a:ln w="12700" cap="flat">
              <a:solidFill>
                <a:schemeClr val="accent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69" name="Freeform: Shape 68">
              <a:extLst>
                <a:ext uri="{FF2B5EF4-FFF2-40B4-BE49-F238E27FC236}">
                  <a16:creationId xmlns:a16="http://schemas.microsoft.com/office/drawing/2014/main" id="{DEC494DF-D5F9-4765-BEA1-DAE2FDDC7C04}"/>
                </a:ext>
              </a:extLst>
            </p:cNvPr>
            <p:cNvSpPr/>
            <p:nvPr/>
          </p:nvSpPr>
          <p:spPr>
            <a:xfrm>
              <a:off x="1227176" y="1617507"/>
              <a:ext cx="52207" cy="52207"/>
            </a:xfrm>
            <a:custGeom>
              <a:avLst/>
              <a:gdLst>
                <a:gd name="connsiteX0" fmla="*/ 52207 w 52207"/>
                <a:gd name="connsiteY0" fmla="*/ 26104 h 52207"/>
                <a:gd name="connsiteX1" fmla="*/ 26104 w 52207"/>
                <a:gd name="connsiteY1" fmla="*/ 52207 h 52207"/>
                <a:gd name="connsiteX2" fmla="*/ 0 w 52207"/>
                <a:gd name="connsiteY2" fmla="*/ 26104 h 52207"/>
                <a:gd name="connsiteX3" fmla="*/ 26104 w 52207"/>
                <a:gd name="connsiteY3" fmla="*/ 0 h 52207"/>
                <a:gd name="connsiteX4" fmla="*/ 52207 w 52207"/>
                <a:gd name="connsiteY4" fmla="*/ 26104 h 522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07" h="52207">
                  <a:moveTo>
                    <a:pt x="52207" y="26104"/>
                  </a:moveTo>
                  <a:cubicBezTo>
                    <a:pt x="52207" y="40520"/>
                    <a:pt x="40520" y="52207"/>
                    <a:pt x="26104" y="52207"/>
                  </a:cubicBezTo>
                  <a:cubicBezTo>
                    <a:pt x="11687" y="52207"/>
                    <a:pt x="0" y="40520"/>
                    <a:pt x="0" y="26104"/>
                  </a:cubicBezTo>
                  <a:cubicBezTo>
                    <a:pt x="0" y="11687"/>
                    <a:pt x="11687" y="0"/>
                    <a:pt x="26104" y="0"/>
                  </a:cubicBezTo>
                  <a:cubicBezTo>
                    <a:pt x="40520" y="0"/>
                    <a:pt x="52207" y="11687"/>
                    <a:pt x="52207" y="26104"/>
                  </a:cubicBezTo>
                  <a:close/>
                </a:path>
              </a:pathLst>
            </a:custGeom>
            <a:noFill/>
            <a:ln w="12700" cap="flat">
              <a:solidFill>
                <a:schemeClr val="accent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70" name="Freeform: Shape 69">
              <a:extLst>
                <a:ext uri="{FF2B5EF4-FFF2-40B4-BE49-F238E27FC236}">
                  <a16:creationId xmlns:a16="http://schemas.microsoft.com/office/drawing/2014/main" id="{9198597C-6BB5-46BA-AC0B-7C4FEC52585D}"/>
                </a:ext>
              </a:extLst>
            </p:cNvPr>
            <p:cNvSpPr/>
            <p:nvPr/>
          </p:nvSpPr>
          <p:spPr>
            <a:xfrm>
              <a:off x="1279916" y="1814616"/>
              <a:ext cx="52207" cy="52207"/>
            </a:xfrm>
            <a:custGeom>
              <a:avLst/>
              <a:gdLst>
                <a:gd name="connsiteX0" fmla="*/ 52207 w 52207"/>
                <a:gd name="connsiteY0" fmla="*/ 26104 h 52207"/>
                <a:gd name="connsiteX1" fmla="*/ 26104 w 52207"/>
                <a:gd name="connsiteY1" fmla="*/ 52207 h 52207"/>
                <a:gd name="connsiteX2" fmla="*/ 0 w 52207"/>
                <a:gd name="connsiteY2" fmla="*/ 26104 h 52207"/>
                <a:gd name="connsiteX3" fmla="*/ 26104 w 52207"/>
                <a:gd name="connsiteY3" fmla="*/ 0 h 52207"/>
                <a:gd name="connsiteX4" fmla="*/ 52207 w 52207"/>
                <a:gd name="connsiteY4" fmla="*/ 26104 h 522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07" h="52207">
                  <a:moveTo>
                    <a:pt x="52207" y="26104"/>
                  </a:moveTo>
                  <a:cubicBezTo>
                    <a:pt x="52207" y="40520"/>
                    <a:pt x="40520" y="52207"/>
                    <a:pt x="26104" y="52207"/>
                  </a:cubicBezTo>
                  <a:cubicBezTo>
                    <a:pt x="11687" y="52207"/>
                    <a:pt x="0" y="40520"/>
                    <a:pt x="0" y="26104"/>
                  </a:cubicBezTo>
                  <a:cubicBezTo>
                    <a:pt x="0" y="11687"/>
                    <a:pt x="11687" y="0"/>
                    <a:pt x="26104" y="0"/>
                  </a:cubicBezTo>
                  <a:cubicBezTo>
                    <a:pt x="40520" y="0"/>
                    <a:pt x="52207" y="11687"/>
                    <a:pt x="52207" y="26104"/>
                  </a:cubicBezTo>
                  <a:close/>
                </a:path>
              </a:pathLst>
            </a:custGeom>
            <a:noFill/>
            <a:ln w="12700" cap="flat">
              <a:solidFill>
                <a:schemeClr val="accent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71" name="Freeform: Shape 70">
              <a:extLst>
                <a:ext uri="{FF2B5EF4-FFF2-40B4-BE49-F238E27FC236}">
                  <a16:creationId xmlns:a16="http://schemas.microsoft.com/office/drawing/2014/main" id="{C40AFA79-173D-44C8-995E-BF2621371693}"/>
                </a:ext>
              </a:extLst>
            </p:cNvPr>
            <p:cNvSpPr/>
            <p:nvPr/>
          </p:nvSpPr>
          <p:spPr>
            <a:xfrm>
              <a:off x="1174436" y="1749091"/>
              <a:ext cx="52207" cy="52207"/>
            </a:xfrm>
            <a:custGeom>
              <a:avLst/>
              <a:gdLst>
                <a:gd name="connsiteX0" fmla="*/ 52207 w 52207"/>
                <a:gd name="connsiteY0" fmla="*/ 26104 h 52207"/>
                <a:gd name="connsiteX1" fmla="*/ 26104 w 52207"/>
                <a:gd name="connsiteY1" fmla="*/ 52207 h 52207"/>
                <a:gd name="connsiteX2" fmla="*/ 0 w 52207"/>
                <a:gd name="connsiteY2" fmla="*/ 26104 h 52207"/>
                <a:gd name="connsiteX3" fmla="*/ 26104 w 52207"/>
                <a:gd name="connsiteY3" fmla="*/ 0 h 52207"/>
                <a:gd name="connsiteX4" fmla="*/ 52207 w 52207"/>
                <a:gd name="connsiteY4" fmla="*/ 26104 h 522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07" h="52207">
                  <a:moveTo>
                    <a:pt x="52207" y="26104"/>
                  </a:moveTo>
                  <a:cubicBezTo>
                    <a:pt x="52207" y="40520"/>
                    <a:pt x="40520" y="52207"/>
                    <a:pt x="26104" y="52207"/>
                  </a:cubicBezTo>
                  <a:cubicBezTo>
                    <a:pt x="11687" y="52207"/>
                    <a:pt x="0" y="40520"/>
                    <a:pt x="0" y="26104"/>
                  </a:cubicBezTo>
                  <a:cubicBezTo>
                    <a:pt x="0" y="11687"/>
                    <a:pt x="11687" y="0"/>
                    <a:pt x="26104" y="0"/>
                  </a:cubicBezTo>
                  <a:cubicBezTo>
                    <a:pt x="40520" y="0"/>
                    <a:pt x="52207" y="11687"/>
                    <a:pt x="52207" y="26104"/>
                  </a:cubicBezTo>
                  <a:close/>
                </a:path>
              </a:pathLst>
            </a:custGeom>
            <a:noFill/>
            <a:ln w="12700" cap="flat">
              <a:solidFill>
                <a:schemeClr val="accent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72" name="Freeform: Shape 71">
              <a:extLst>
                <a:ext uri="{FF2B5EF4-FFF2-40B4-BE49-F238E27FC236}">
                  <a16:creationId xmlns:a16="http://schemas.microsoft.com/office/drawing/2014/main" id="{7EBF8F1A-CC09-47E8-840A-6A406EFF3C9C}"/>
                </a:ext>
              </a:extLst>
            </p:cNvPr>
            <p:cNvSpPr/>
            <p:nvPr/>
          </p:nvSpPr>
          <p:spPr>
            <a:xfrm>
              <a:off x="1174436" y="1972836"/>
              <a:ext cx="52207" cy="52207"/>
            </a:xfrm>
            <a:custGeom>
              <a:avLst/>
              <a:gdLst>
                <a:gd name="connsiteX0" fmla="*/ 52207 w 52207"/>
                <a:gd name="connsiteY0" fmla="*/ 26104 h 52207"/>
                <a:gd name="connsiteX1" fmla="*/ 26104 w 52207"/>
                <a:gd name="connsiteY1" fmla="*/ 52207 h 52207"/>
                <a:gd name="connsiteX2" fmla="*/ 0 w 52207"/>
                <a:gd name="connsiteY2" fmla="*/ 26104 h 52207"/>
                <a:gd name="connsiteX3" fmla="*/ 26104 w 52207"/>
                <a:gd name="connsiteY3" fmla="*/ 0 h 52207"/>
                <a:gd name="connsiteX4" fmla="*/ 52207 w 52207"/>
                <a:gd name="connsiteY4" fmla="*/ 26104 h 522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07" h="52207">
                  <a:moveTo>
                    <a:pt x="52207" y="26104"/>
                  </a:moveTo>
                  <a:cubicBezTo>
                    <a:pt x="52207" y="40520"/>
                    <a:pt x="40520" y="52207"/>
                    <a:pt x="26104" y="52207"/>
                  </a:cubicBezTo>
                  <a:cubicBezTo>
                    <a:pt x="11687" y="52207"/>
                    <a:pt x="0" y="40520"/>
                    <a:pt x="0" y="26104"/>
                  </a:cubicBezTo>
                  <a:cubicBezTo>
                    <a:pt x="0" y="11687"/>
                    <a:pt x="11687" y="0"/>
                    <a:pt x="26104" y="0"/>
                  </a:cubicBezTo>
                  <a:cubicBezTo>
                    <a:pt x="40520" y="0"/>
                    <a:pt x="52207" y="11687"/>
                    <a:pt x="52207" y="26104"/>
                  </a:cubicBezTo>
                  <a:close/>
                </a:path>
              </a:pathLst>
            </a:custGeom>
            <a:noFill/>
            <a:ln w="12700" cap="flat">
              <a:solidFill>
                <a:schemeClr val="accent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73" name="Freeform: Shape 72">
              <a:extLst>
                <a:ext uri="{FF2B5EF4-FFF2-40B4-BE49-F238E27FC236}">
                  <a16:creationId xmlns:a16="http://schemas.microsoft.com/office/drawing/2014/main" id="{17B0AC1E-E767-435A-B528-6D82141B6805}"/>
                </a:ext>
              </a:extLst>
            </p:cNvPr>
            <p:cNvSpPr/>
            <p:nvPr/>
          </p:nvSpPr>
          <p:spPr>
            <a:xfrm>
              <a:off x="1095592" y="1499241"/>
              <a:ext cx="315374" cy="630749"/>
            </a:xfrm>
            <a:custGeom>
              <a:avLst/>
              <a:gdLst>
                <a:gd name="connsiteX0" fmla="*/ 78844 w 315374"/>
                <a:gd name="connsiteY0" fmla="*/ 262635 h 630749"/>
                <a:gd name="connsiteX1" fmla="*/ 0 w 315374"/>
                <a:gd name="connsiteY1" fmla="*/ 210427 h 630749"/>
                <a:gd name="connsiteX2" fmla="*/ 0 w 315374"/>
                <a:gd name="connsiteY2" fmla="*/ 52207 h 630749"/>
                <a:gd name="connsiteX3" fmla="*/ 78844 w 315374"/>
                <a:gd name="connsiteY3" fmla="*/ 0 h 630749"/>
                <a:gd name="connsiteX4" fmla="*/ 236531 w 315374"/>
                <a:gd name="connsiteY4" fmla="*/ 94293 h 630749"/>
                <a:gd name="connsiteX5" fmla="*/ 236531 w 315374"/>
                <a:gd name="connsiteY5" fmla="*/ 196576 h 630749"/>
                <a:gd name="connsiteX6" fmla="*/ 315375 w 315374"/>
                <a:gd name="connsiteY6" fmla="*/ 241326 h 630749"/>
                <a:gd name="connsiteX7" fmla="*/ 315375 w 315374"/>
                <a:gd name="connsiteY7" fmla="*/ 318571 h 630749"/>
                <a:gd name="connsiteX8" fmla="*/ 315375 w 315374"/>
                <a:gd name="connsiteY8" fmla="*/ 394218 h 630749"/>
                <a:gd name="connsiteX9" fmla="*/ 236531 w 315374"/>
                <a:gd name="connsiteY9" fmla="*/ 446958 h 630749"/>
                <a:gd name="connsiteX10" fmla="*/ 236531 w 315374"/>
                <a:gd name="connsiteY10" fmla="*/ 539120 h 630749"/>
                <a:gd name="connsiteX11" fmla="*/ 78844 w 315374"/>
                <a:gd name="connsiteY11" fmla="*/ 630749 h 630749"/>
                <a:gd name="connsiteX12" fmla="*/ 0 w 315374"/>
                <a:gd name="connsiteY12" fmla="*/ 591328 h 630749"/>
                <a:gd name="connsiteX13" fmla="*/ 0 w 315374"/>
                <a:gd name="connsiteY13" fmla="*/ 319637 h 630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5374" h="630749">
                  <a:moveTo>
                    <a:pt x="78844" y="262635"/>
                  </a:moveTo>
                  <a:lnTo>
                    <a:pt x="0" y="210427"/>
                  </a:lnTo>
                  <a:lnTo>
                    <a:pt x="0" y="52207"/>
                  </a:lnTo>
                  <a:lnTo>
                    <a:pt x="78844" y="0"/>
                  </a:lnTo>
                  <a:lnTo>
                    <a:pt x="236531" y="94293"/>
                  </a:lnTo>
                  <a:lnTo>
                    <a:pt x="236531" y="196576"/>
                  </a:lnTo>
                  <a:lnTo>
                    <a:pt x="315375" y="241326"/>
                  </a:lnTo>
                  <a:lnTo>
                    <a:pt x="315375" y="318571"/>
                  </a:lnTo>
                  <a:lnTo>
                    <a:pt x="315375" y="394218"/>
                  </a:lnTo>
                  <a:lnTo>
                    <a:pt x="236531" y="446958"/>
                  </a:lnTo>
                  <a:lnTo>
                    <a:pt x="236531" y="539120"/>
                  </a:lnTo>
                  <a:lnTo>
                    <a:pt x="78844" y="630749"/>
                  </a:lnTo>
                  <a:lnTo>
                    <a:pt x="0" y="591328"/>
                  </a:lnTo>
                  <a:lnTo>
                    <a:pt x="0" y="319637"/>
                  </a:lnTo>
                </a:path>
              </a:pathLst>
            </a:custGeom>
            <a:noFill/>
            <a:ln w="12700" cap="flat">
              <a:solidFill>
                <a:schemeClr val="accent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grpSp>
      <p:sp>
        <p:nvSpPr>
          <p:cNvPr id="67" name="Rectangle 66">
            <a:extLst>
              <a:ext uri="{FF2B5EF4-FFF2-40B4-BE49-F238E27FC236}">
                <a16:creationId xmlns:a16="http://schemas.microsoft.com/office/drawing/2014/main" id="{BF6E5CC1-F7CB-4CAD-B6CA-F49719B9AC05}"/>
              </a:ext>
            </a:extLst>
          </p:cNvPr>
          <p:cNvSpPr/>
          <p:nvPr/>
        </p:nvSpPr>
        <p:spPr>
          <a:xfrm>
            <a:off x="7406640" y="1225550"/>
            <a:ext cx="1280160" cy="2597469"/>
          </a:xfrm>
          <a:prstGeom prst="rect">
            <a:avLst/>
          </a:prstGeom>
          <a:solidFill>
            <a:schemeClr val="bg2">
              <a:lumMod val="90000"/>
              <a:lumOff val="10000"/>
            </a:schemeClr>
          </a:solidFill>
          <a:ln>
            <a:noFill/>
          </a:ln>
          <a:effectLst>
            <a:outerShdw blurRad="88900" dist="38100" dir="2700000" algn="tl" rotWithShape="0">
              <a:prstClr val="black">
                <a:alpha val="30000"/>
              </a:prstClr>
            </a:out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marL="0" marR="0" lvl="0" indent="0" algn="ctr" defTabSz="45717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srgbClr val="FFFFFF"/>
              </a:solidFill>
              <a:effectLst/>
              <a:uLnTx/>
              <a:uFillTx/>
              <a:latin typeface="Amazon Ember"/>
              <a:ea typeface="+mn-ea"/>
              <a:cs typeface="+mn-cs"/>
            </a:endParaRPr>
          </a:p>
        </p:txBody>
      </p:sp>
      <p:sp>
        <p:nvSpPr>
          <p:cNvPr id="1968" name="Incremental…"/>
          <p:cNvSpPr txBox="1"/>
          <p:nvPr/>
        </p:nvSpPr>
        <p:spPr>
          <a:xfrm>
            <a:off x="7406640" y="2737678"/>
            <a:ext cx="1280160" cy="55784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19050" tIns="19050" rIns="19050" bIns="19050" anchor="t" anchorCtr="0">
            <a:noAutofit/>
          </a:bodyPr>
          <a:lstStyle/>
          <a:p>
            <a:pPr marL="0" marR="0" lvl="0" indent="0" algn="ctr" defTabSz="309563" rtl="0" eaLnBrk="1" fontAlgn="auto" latinLnBrk="0" hangingPunct="0">
              <a:lnSpc>
                <a:spcPct val="100000"/>
              </a:lnSpc>
              <a:spcBef>
                <a:spcPts val="0"/>
              </a:spcBef>
              <a:spcAft>
                <a:spcPts val="0"/>
              </a:spcAft>
              <a:buClrTx/>
              <a:buSzTx/>
              <a:buFontTx/>
              <a:buNone/>
              <a:tabLst/>
              <a:defRPr b="0"/>
            </a:pPr>
            <a:r>
              <a:rPr kumimoji="0" lang="en-US" sz="900" b="1" i="0" u="none" strike="noStrike" kern="0" cap="none" spc="0" normalizeH="0" baseline="0" noProof="0" dirty="0">
                <a:ln>
                  <a:noFill/>
                </a:ln>
                <a:solidFill>
                  <a:srgbClr val="FFCC00"/>
                </a:solidFill>
                <a:effectLst/>
                <a:uLnTx/>
                <a:uFillTx/>
                <a:latin typeface="Amazon Ember" panose="02000000000000000000"/>
                <a:ea typeface="+mn-ea"/>
                <a:cs typeface="+mn-cs"/>
                <a:sym typeface="Helvetica Neue"/>
              </a:rPr>
              <a:t>INCREMENTAL</a:t>
            </a:r>
          </a:p>
          <a:p>
            <a:pPr marL="0" marR="0" lvl="0" indent="0" algn="ctr" defTabSz="309563" rtl="0" eaLnBrk="1" fontAlgn="auto" latinLnBrk="0" hangingPunct="0">
              <a:lnSpc>
                <a:spcPct val="100000"/>
              </a:lnSpc>
              <a:spcBef>
                <a:spcPts val="0"/>
              </a:spcBef>
              <a:spcAft>
                <a:spcPts val="0"/>
              </a:spcAft>
              <a:buClrTx/>
              <a:buSzTx/>
              <a:buFontTx/>
              <a:buNone/>
              <a:tabLst/>
              <a:defRPr b="0"/>
            </a:pPr>
            <a:r>
              <a:rPr kumimoji="0" lang="en-US" sz="900" b="1" i="0" u="none" strike="noStrike" kern="0" cap="none" spc="0" normalizeH="0" baseline="0" noProof="0" dirty="0">
                <a:ln>
                  <a:noFill/>
                </a:ln>
                <a:solidFill>
                  <a:srgbClr val="FFCC00"/>
                </a:solidFill>
                <a:effectLst/>
                <a:uLnTx/>
                <a:uFillTx/>
                <a:latin typeface="Amazon Ember" panose="02000000000000000000"/>
                <a:ea typeface="+mn-ea"/>
                <a:cs typeface="+mn-cs"/>
                <a:sym typeface="Helvetica Neue"/>
              </a:rPr>
              <a:t>LEARNING THROUGH</a:t>
            </a:r>
          </a:p>
          <a:p>
            <a:pPr marL="0" marR="0" lvl="0" indent="0" algn="ctr" defTabSz="309563" rtl="0" eaLnBrk="1" fontAlgn="auto" latinLnBrk="0" hangingPunct="0">
              <a:lnSpc>
                <a:spcPct val="100000"/>
              </a:lnSpc>
              <a:spcBef>
                <a:spcPts val="0"/>
              </a:spcBef>
              <a:spcAft>
                <a:spcPts val="0"/>
              </a:spcAft>
              <a:buClrTx/>
              <a:buSzTx/>
              <a:buFontTx/>
              <a:buNone/>
              <a:tabLst/>
              <a:defRPr b="0"/>
            </a:pPr>
            <a:r>
              <a:rPr kumimoji="0" lang="en-US" sz="900" b="1" i="0" u="none" strike="noStrike" kern="0" cap="none" spc="0" normalizeH="0" baseline="0" noProof="0" dirty="0">
                <a:ln>
                  <a:noFill/>
                </a:ln>
                <a:solidFill>
                  <a:srgbClr val="FFCC00"/>
                </a:solidFill>
                <a:effectLst/>
                <a:uLnTx/>
                <a:uFillTx/>
                <a:latin typeface="Amazon Ember" panose="02000000000000000000"/>
                <a:ea typeface="+mn-ea"/>
                <a:cs typeface="+mn-cs"/>
                <a:sym typeface="Helvetica Neue"/>
              </a:rPr>
              <a:t>FEEDBACK</a:t>
            </a:r>
          </a:p>
        </p:txBody>
      </p:sp>
      <p:sp>
        <p:nvSpPr>
          <p:cNvPr id="25" name="Incremental…">
            <a:extLst>
              <a:ext uri="{FF2B5EF4-FFF2-40B4-BE49-F238E27FC236}">
                <a16:creationId xmlns:a16="http://schemas.microsoft.com/office/drawing/2014/main" id="{837E918D-2F66-5C42-9C97-DEE6A451F149}"/>
              </a:ext>
            </a:extLst>
          </p:cNvPr>
          <p:cNvSpPr txBox="1"/>
          <p:nvPr/>
        </p:nvSpPr>
        <p:spPr>
          <a:xfrm>
            <a:off x="7406640" y="3182924"/>
            <a:ext cx="1280160" cy="55784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9050" tIns="19050" rIns="19050" bIns="19050" anchor="t" anchorCtr="0">
            <a:noAutofit/>
          </a:bodyPr>
          <a:lstStyle/>
          <a:p>
            <a:pPr marL="0" marR="0" lvl="0" indent="0" algn="ctr" defTabSz="309563" rtl="0" eaLnBrk="1" fontAlgn="auto" latinLnBrk="0" hangingPunct="0">
              <a:lnSpc>
                <a:spcPct val="100000"/>
              </a:lnSpc>
              <a:spcBef>
                <a:spcPts val="0"/>
              </a:spcBef>
              <a:spcAft>
                <a:spcPts val="0"/>
              </a:spcAft>
              <a:buClrTx/>
              <a:buSzTx/>
              <a:buFontTx/>
              <a:buNone/>
              <a:tabLst/>
              <a:defRPr b="0"/>
            </a:pPr>
            <a:r>
              <a:rPr kumimoji="0" lang="en-US" sz="900" b="0" i="0" u="none" strike="noStrike" kern="0" cap="none" spc="0" normalizeH="0" baseline="0" noProof="0" dirty="0">
                <a:ln>
                  <a:noFill/>
                </a:ln>
                <a:solidFill>
                  <a:srgbClr val="FFFFFF"/>
                </a:solidFill>
                <a:effectLst/>
                <a:uLnTx/>
                <a:uFillTx/>
                <a:latin typeface="Amazon Ember" panose="02000000000000000000"/>
                <a:ea typeface="+mn-ea"/>
                <a:cs typeface="+mn-cs"/>
                <a:sym typeface="Helvetica Neue"/>
              </a:rPr>
              <a:t>Up-to-date </a:t>
            </a:r>
            <a:br>
              <a:rPr kumimoji="0" lang="en-US" sz="900" b="0" i="0" u="none" strike="noStrike" kern="0" cap="none" spc="0" normalizeH="0" baseline="0" noProof="0" dirty="0">
                <a:ln>
                  <a:noFill/>
                </a:ln>
                <a:solidFill>
                  <a:srgbClr val="FFFFFF"/>
                </a:solidFill>
                <a:effectLst/>
                <a:uLnTx/>
                <a:uFillTx/>
                <a:latin typeface="Amazon Ember" panose="02000000000000000000"/>
                <a:ea typeface="+mn-ea"/>
                <a:cs typeface="+mn-cs"/>
                <a:sym typeface="Helvetica Neue"/>
              </a:rPr>
            </a:br>
            <a:r>
              <a:rPr kumimoji="0" lang="en-US" sz="900" b="0" i="0" u="none" strike="noStrike" kern="0" cap="none" spc="0" normalizeH="0" baseline="0" noProof="0" dirty="0">
                <a:ln>
                  <a:noFill/>
                </a:ln>
                <a:solidFill>
                  <a:srgbClr val="FFFFFF"/>
                </a:solidFill>
                <a:effectLst/>
                <a:uLnTx/>
                <a:uFillTx/>
                <a:latin typeface="Amazon Ember" panose="02000000000000000000"/>
                <a:ea typeface="+mn-ea"/>
                <a:cs typeface="+mn-cs"/>
                <a:sym typeface="Helvetica Neue"/>
              </a:rPr>
              <a:t>relevant answers </a:t>
            </a:r>
            <a:endParaRPr kumimoji="0" sz="900" b="0" i="0" u="none" strike="noStrike" kern="0" cap="none" spc="0" normalizeH="0" baseline="0" noProof="0" dirty="0">
              <a:ln>
                <a:noFill/>
              </a:ln>
              <a:solidFill>
                <a:srgbClr val="FFFFFF"/>
              </a:solidFill>
              <a:effectLst/>
              <a:uLnTx/>
              <a:uFillTx/>
              <a:latin typeface="Amazon Ember" panose="02000000000000000000"/>
              <a:ea typeface="+mn-ea"/>
              <a:cs typeface="+mn-cs"/>
              <a:sym typeface="Helvetica Neue"/>
            </a:endParaRPr>
          </a:p>
        </p:txBody>
      </p:sp>
      <p:cxnSp>
        <p:nvCxnSpPr>
          <p:cNvPr id="60" name="Straight Connector 59">
            <a:extLst>
              <a:ext uri="{FF2B5EF4-FFF2-40B4-BE49-F238E27FC236}">
                <a16:creationId xmlns:a16="http://schemas.microsoft.com/office/drawing/2014/main" id="{B66780B4-D9A9-4ED2-8C45-607CC0F5F765}"/>
              </a:ext>
            </a:extLst>
          </p:cNvPr>
          <p:cNvCxnSpPr>
            <a:cxnSpLocks/>
          </p:cNvCxnSpPr>
          <p:nvPr/>
        </p:nvCxnSpPr>
        <p:spPr>
          <a:xfrm>
            <a:off x="7837432" y="2509320"/>
            <a:ext cx="418576" cy="0"/>
          </a:xfrm>
          <a:prstGeom prst="line">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nvGrpSpPr>
          <p:cNvPr id="78" name="Group 77">
            <a:extLst>
              <a:ext uri="{FF2B5EF4-FFF2-40B4-BE49-F238E27FC236}">
                <a16:creationId xmlns:a16="http://schemas.microsoft.com/office/drawing/2014/main" id="{880F4748-3727-4D20-9A03-51861D0699DD}"/>
              </a:ext>
            </a:extLst>
          </p:cNvPr>
          <p:cNvGrpSpPr/>
          <p:nvPr/>
        </p:nvGrpSpPr>
        <p:grpSpPr>
          <a:xfrm>
            <a:off x="7628337" y="1655723"/>
            <a:ext cx="836766" cy="573968"/>
            <a:chOff x="7721665" y="1223780"/>
            <a:chExt cx="650110" cy="445934"/>
          </a:xfrm>
        </p:grpSpPr>
        <p:sp>
          <p:nvSpPr>
            <p:cNvPr id="91" name="Freeform: Shape 90">
              <a:extLst>
                <a:ext uri="{FF2B5EF4-FFF2-40B4-BE49-F238E27FC236}">
                  <a16:creationId xmlns:a16="http://schemas.microsoft.com/office/drawing/2014/main" id="{2D14DCF4-E44D-4B81-84D2-B9134BAE4CDD}"/>
                </a:ext>
              </a:extLst>
            </p:cNvPr>
            <p:cNvSpPr/>
            <p:nvPr/>
          </p:nvSpPr>
          <p:spPr>
            <a:xfrm>
              <a:off x="7721665" y="1330023"/>
              <a:ext cx="307168" cy="339691"/>
            </a:xfrm>
            <a:custGeom>
              <a:avLst/>
              <a:gdLst>
                <a:gd name="connsiteX0" fmla="*/ 214400 w 232152"/>
                <a:gd name="connsiteY0" fmla="*/ 79478 h 256733"/>
                <a:gd name="connsiteX1" fmla="*/ 230787 w 232152"/>
                <a:gd name="connsiteY1" fmla="*/ 55990 h 256733"/>
                <a:gd name="connsiteX2" fmla="*/ 225598 w 232152"/>
                <a:gd name="connsiteY2" fmla="*/ 50254 h 256733"/>
                <a:gd name="connsiteX3" fmla="*/ 220408 w 232152"/>
                <a:gd name="connsiteY3" fmla="*/ 44519 h 256733"/>
                <a:gd name="connsiteX4" fmla="*/ 215219 w 232152"/>
                <a:gd name="connsiteY4" fmla="*/ 38783 h 256733"/>
                <a:gd name="connsiteX5" fmla="*/ 180533 w 232152"/>
                <a:gd name="connsiteY5" fmla="*/ 56536 h 256733"/>
                <a:gd name="connsiteX6" fmla="*/ 155679 w 232152"/>
                <a:gd name="connsiteY6" fmla="*/ 44246 h 256733"/>
                <a:gd name="connsiteX7" fmla="*/ 148851 w 232152"/>
                <a:gd name="connsiteY7" fmla="*/ 6009 h 256733"/>
                <a:gd name="connsiteX8" fmla="*/ 141476 w 232152"/>
                <a:gd name="connsiteY8" fmla="*/ 5189 h 256733"/>
                <a:gd name="connsiteX9" fmla="*/ 133556 w 232152"/>
                <a:gd name="connsiteY9" fmla="*/ 4643 h 256733"/>
                <a:gd name="connsiteX10" fmla="*/ 125909 w 232152"/>
                <a:gd name="connsiteY10" fmla="*/ 4097 h 256733"/>
                <a:gd name="connsiteX11" fmla="*/ 114164 w 232152"/>
                <a:gd name="connsiteY11" fmla="*/ 40968 h 256733"/>
                <a:gd name="connsiteX12" fmla="*/ 87672 w 232152"/>
                <a:gd name="connsiteY12" fmla="*/ 49981 h 256733"/>
                <a:gd name="connsiteX13" fmla="*/ 55717 w 232152"/>
                <a:gd name="connsiteY13" fmla="*/ 27858 h 256733"/>
                <a:gd name="connsiteX14" fmla="*/ 49981 w 232152"/>
                <a:gd name="connsiteY14" fmla="*/ 33048 h 256733"/>
                <a:gd name="connsiteX15" fmla="*/ 44246 w 232152"/>
                <a:gd name="connsiteY15" fmla="*/ 38237 h 256733"/>
                <a:gd name="connsiteX16" fmla="*/ 38510 w 232152"/>
                <a:gd name="connsiteY16" fmla="*/ 43426 h 256733"/>
                <a:gd name="connsiteX17" fmla="*/ 56263 w 232152"/>
                <a:gd name="connsiteY17" fmla="*/ 77839 h 256733"/>
                <a:gd name="connsiteX18" fmla="*/ 43972 w 232152"/>
                <a:gd name="connsiteY18" fmla="*/ 102966 h 256733"/>
                <a:gd name="connsiteX19" fmla="*/ 5736 w 232152"/>
                <a:gd name="connsiteY19" fmla="*/ 109794 h 256733"/>
                <a:gd name="connsiteX20" fmla="*/ 5189 w 232152"/>
                <a:gd name="connsiteY20" fmla="*/ 117442 h 256733"/>
                <a:gd name="connsiteX21" fmla="*/ 4643 w 232152"/>
                <a:gd name="connsiteY21" fmla="*/ 124816 h 256733"/>
                <a:gd name="connsiteX22" fmla="*/ 4097 w 232152"/>
                <a:gd name="connsiteY22" fmla="*/ 132463 h 256733"/>
                <a:gd name="connsiteX23" fmla="*/ 40968 w 232152"/>
                <a:gd name="connsiteY23" fmla="*/ 144481 h 256733"/>
                <a:gd name="connsiteX24" fmla="*/ 49981 w 232152"/>
                <a:gd name="connsiteY24" fmla="*/ 170700 h 256733"/>
                <a:gd name="connsiteX25" fmla="*/ 27858 w 232152"/>
                <a:gd name="connsiteY25" fmla="*/ 202655 h 256733"/>
                <a:gd name="connsiteX26" fmla="*/ 33048 w 232152"/>
                <a:gd name="connsiteY26" fmla="*/ 208391 h 256733"/>
                <a:gd name="connsiteX27" fmla="*/ 38237 w 232152"/>
                <a:gd name="connsiteY27" fmla="*/ 214126 h 256733"/>
                <a:gd name="connsiteX28" fmla="*/ 43426 w 232152"/>
                <a:gd name="connsiteY28" fmla="*/ 219862 h 256733"/>
                <a:gd name="connsiteX29" fmla="*/ 78112 w 232152"/>
                <a:gd name="connsiteY29" fmla="*/ 202109 h 256733"/>
                <a:gd name="connsiteX30" fmla="*/ 102966 w 232152"/>
                <a:gd name="connsiteY30" fmla="*/ 214400 h 256733"/>
                <a:gd name="connsiteX31" fmla="*/ 109794 w 232152"/>
                <a:gd name="connsiteY31" fmla="*/ 252636 h 256733"/>
                <a:gd name="connsiteX32" fmla="*/ 117442 w 232152"/>
                <a:gd name="connsiteY32" fmla="*/ 253183 h 256733"/>
                <a:gd name="connsiteX33" fmla="*/ 125089 w 232152"/>
                <a:gd name="connsiteY33" fmla="*/ 253729 h 256733"/>
                <a:gd name="connsiteX34" fmla="*/ 132737 w 232152"/>
                <a:gd name="connsiteY34" fmla="*/ 254275 h 256733"/>
                <a:gd name="connsiteX35" fmla="*/ 144754 w 232152"/>
                <a:gd name="connsiteY35" fmla="*/ 217131 h 256733"/>
                <a:gd name="connsiteX36" fmla="*/ 170700 w 232152"/>
                <a:gd name="connsiteY36" fmla="*/ 208391 h 256733"/>
                <a:gd name="connsiteX37" fmla="*/ 202929 w 232152"/>
                <a:gd name="connsiteY37" fmla="*/ 230514 h 256733"/>
                <a:gd name="connsiteX38" fmla="*/ 208664 w 232152"/>
                <a:gd name="connsiteY38" fmla="*/ 225324 h 256733"/>
                <a:gd name="connsiteX39" fmla="*/ 214400 w 232152"/>
                <a:gd name="connsiteY39" fmla="*/ 220135 h 256733"/>
                <a:gd name="connsiteX40" fmla="*/ 220135 w 232152"/>
                <a:gd name="connsiteY40" fmla="*/ 214946 h 256733"/>
                <a:gd name="connsiteX41" fmla="*/ 207025 w 232152"/>
                <a:gd name="connsiteY41" fmla="*/ 189273 h 256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32152" h="256733">
                  <a:moveTo>
                    <a:pt x="214400" y="79478"/>
                  </a:moveTo>
                  <a:lnTo>
                    <a:pt x="230787" y="55990"/>
                  </a:lnTo>
                  <a:lnTo>
                    <a:pt x="225598" y="50254"/>
                  </a:lnTo>
                  <a:lnTo>
                    <a:pt x="220408" y="44519"/>
                  </a:lnTo>
                  <a:lnTo>
                    <a:pt x="215219" y="38783"/>
                  </a:lnTo>
                  <a:lnTo>
                    <a:pt x="180533" y="56536"/>
                  </a:lnTo>
                  <a:cubicBezTo>
                    <a:pt x="172885" y="51074"/>
                    <a:pt x="164419" y="46977"/>
                    <a:pt x="155679" y="44246"/>
                  </a:cubicBezTo>
                  <a:lnTo>
                    <a:pt x="148851" y="6009"/>
                  </a:lnTo>
                  <a:lnTo>
                    <a:pt x="141476" y="5189"/>
                  </a:lnTo>
                  <a:lnTo>
                    <a:pt x="133556" y="4643"/>
                  </a:lnTo>
                  <a:lnTo>
                    <a:pt x="125909" y="4097"/>
                  </a:lnTo>
                  <a:lnTo>
                    <a:pt x="114164" y="40968"/>
                  </a:lnTo>
                  <a:cubicBezTo>
                    <a:pt x="105151" y="42607"/>
                    <a:pt x="96138" y="45611"/>
                    <a:pt x="87672" y="49981"/>
                  </a:cubicBezTo>
                  <a:lnTo>
                    <a:pt x="55717" y="27858"/>
                  </a:lnTo>
                  <a:lnTo>
                    <a:pt x="49981" y="33048"/>
                  </a:lnTo>
                  <a:lnTo>
                    <a:pt x="44246" y="38237"/>
                  </a:lnTo>
                  <a:lnTo>
                    <a:pt x="38510" y="43426"/>
                  </a:lnTo>
                  <a:lnTo>
                    <a:pt x="56263" y="77839"/>
                  </a:lnTo>
                  <a:cubicBezTo>
                    <a:pt x="50800" y="85487"/>
                    <a:pt x="46704" y="93953"/>
                    <a:pt x="43972" y="102966"/>
                  </a:cubicBezTo>
                  <a:lnTo>
                    <a:pt x="5736" y="109794"/>
                  </a:lnTo>
                  <a:lnTo>
                    <a:pt x="5189" y="117442"/>
                  </a:lnTo>
                  <a:lnTo>
                    <a:pt x="4643" y="124816"/>
                  </a:lnTo>
                  <a:lnTo>
                    <a:pt x="4097" y="132463"/>
                  </a:lnTo>
                  <a:lnTo>
                    <a:pt x="40968" y="144481"/>
                  </a:lnTo>
                  <a:cubicBezTo>
                    <a:pt x="42607" y="153494"/>
                    <a:pt x="45611" y="162507"/>
                    <a:pt x="49981" y="170700"/>
                  </a:cubicBezTo>
                  <a:lnTo>
                    <a:pt x="27858" y="202655"/>
                  </a:lnTo>
                  <a:lnTo>
                    <a:pt x="33048" y="208391"/>
                  </a:lnTo>
                  <a:lnTo>
                    <a:pt x="38237" y="214126"/>
                  </a:lnTo>
                  <a:lnTo>
                    <a:pt x="43426" y="219862"/>
                  </a:lnTo>
                  <a:lnTo>
                    <a:pt x="78112" y="202109"/>
                  </a:lnTo>
                  <a:cubicBezTo>
                    <a:pt x="85760" y="207572"/>
                    <a:pt x="94227" y="211668"/>
                    <a:pt x="102966" y="214400"/>
                  </a:cubicBezTo>
                  <a:lnTo>
                    <a:pt x="109794" y="252636"/>
                  </a:lnTo>
                  <a:lnTo>
                    <a:pt x="117442" y="253183"/>
                  </a:lnTo>
                  <a:lnTo>
                    <a:pt x="125089" y="253729"/>
                  </a:lnTo>
                  <a:lnTo>
                    <a:pt x="132737" y="254275"/>
                  </a:lnTo>
                  <a:lnTo>
                    <a:pt x="144754" y="217131"/>
                  </a:lnTo>
                  <a:cubicBezTo>
                    <a:pt x="153767" y="215492"/>
                    <a:pt x="162507" y="212488"/>
                    <a:pt x="170700" y="208391"/>
                  </a:cubicBezTo>
                  <a:lnTo>
                    <a:pt x="202929" y="230514"/>
                  </a:lnTo>
                  <a:lnTo>
                    <a:pt x="208664" y="225324"/>
                  </a:lnTo>
                  <a:lnTo>
                    <a:pt x="214400" y="220135"/>
                  </a:lnTo>
                  <a:lnTo>
                    <a:pt x="220135" y="214946"/>
                  </a:lnTo>
                  <a:lnTo>
                    <a:pt x="207025" y="189273"/>
                  </a:lnTo>
                </a:path>
              </a:pathLst>
            </a:custGeom>
            <a:noFill/>
            <a:ln w="12700" cap="flat">
              <a:solidFill>
                <a:schemeClr val="tx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92" name="Freeform: Shape 91">
              <a:extLst>
                <a:ext uri="{FF2B5EF4-FFF2-40B4-BE49-F238E27FC236}">
                  <a16:creationId xmlns:a16="http://schemas.microsoft.com/office/drawing/2014/main" id="{0E92401D-4D76-4201-86DD-71CD7A2B71D7}"/>
                </a:ext>
              </a:extLst>
            </p:cNvPr>
            <p:cNvSpPr/>
            <p:nvPr/>
          </p:nvSpPr>
          <p:spPr>
            <a:xfrm>
              <a:off x="7821043" y="1429401"/>
              <a:ext cx="112025" cy="140936"/>
            </a:xfrm>
            <a:custGeom>
              <a:avLst/>
              <a:gdLst>
                <a:gd name="connsiteX0" fmla="*/ 81936 w 84667"/>
                <a:gd name="connsiteY0" fmla="*/ 95592 h 106516"/>
                <a:gd name="connsiteX1" fmla="*/ 54078 w 84667"/>
                <a:gd name="connsiteY1" fmla="*/ 104059 h 106516"/>
                <a:gd name="connsiteX2" fmla="*/ 4097 w 84667"/>
                <a:gd name="connsiteY2" fmla="*/ 54078 h 106516"/>
                <a:gd name="connsiteX3" fmla="*/ 54078 w 84667"/>
                <a:gd name="connsiteY3" fmla="*/ 4097 h 106516"/>
                <a:gd name="connsiteX4" fmla="*/ 81936 w 84667"/>
                <a:gd name="connsiteY4" fmla="*/ 12564 h 106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667" h="106516">
                  <a:moveTo>
                    <a:pt x="81936" y="95592"/>
                  </a:moveTo>
                  <a:cubicBezTo>
                    <a:pt x="74016" y="101055"/>
                    <a:pt x="64456" y="104059"/>
                    <a:pt x="54078" y="104059"/>
                  </a:cubicBezTo>
                  <a:cubicBezTo>
                    <a:pt x="26493" y="104059"/>
                    <a:pt x="4097" y="81663"/>
                    <a:pt x="4097" y="54078"/>
                  </a:cubicBezTo>
                  <a:cubicBezTo>
                    <a:pt x="4097" y="26493"/>
                    <a:pt x="26493" y="4097"/>
                    <a:pt x="54078" y="4097"/>
                  </a:cubicBezTo>
                  <a:cubicBezTo>
                    <a:pt x="64456" y="4097"/>
                    <a:pt x="74016" y="7101"/>
                    <a:pt x="81936" y="12564"/>
                  </a:cubicBezTo>
                </a:path>
              </a:pathLst>
            </a:custGeom>
            <a:noFill/>
            <a:ln w="12700" cap="flat">
              <a:solidFill>
                <a:schemeClr val="accent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93" name="Freeform: Shape 92">
              <a:extLst>
                <a:ext uri="{FF2B5EF4-FFF2-40B4-BE49-F238E27FC236}">
                  <a16:creationId xmlns:a16="http://schemas.microsoft.com/office/drawing/2014/main" id="{E530D367-6E36-480F-B45E-AE1340E6A5AD}"/>
                </a:ext>
              </a:extLst>
            </p:cNvPr>
            <p:cNvSpPr/>
            <p:nvPr/>
          </p:nvSpPr>
          <p:spPr>
            <a:xfrm>
              <a:off x="8036422" y="1223780"/>
              <a:ext cx="220439" cy="220438"/>
            </a:xfrm>
            <a:custGeom>
              <a:avLst/>
              <a:gdLst>
                <a:gd name="connsiteX0" fmla="*/ 19118 w 166603"/>
                <a:gd name="connsiteY0" fmla="*/ 131371 h 166603"/>
                <a:gd name="connsiteX1" fmla="*/ 22396 w 166603"/>
                <a:gd name="connsiteY1" fmla="*/ 135195 h 166603"/>
                <a:gd name="connsiteX2" fmla="*/ 25673 w 166603"/>
                <a:gd name="connsiteY2" fmla="*/ 139018 h 166603"/>
                <a:gd name="connsiteX3" fmla="*/ 28951 w 166603"/>
                <a:gd name="connsiteY3" fmla="*/ 142842 h 166603"/>
                <a:gd name="connsiteX4" fmla="*/ 51074 w 166603"/>
                <a:gd name="connsiteY4" fmla="*/ 131371 h 166603"/>
                <a:gd name="connsiteX5" fmla="*/ 66915 w 166603"/>
                <a:gd name="connsiteY5" fmla="*/ 139291 h 166603"/>
                <a:gd name="connsiteX6" fmla="*/ 71284 w 166603"/>
                <a:gd name="connsiteY6" fmla="*/ 163872 h 166603"/>
                <a:gd name="connsiteX7" fmla="*/ 76201 w 166603"/>
                <a:gd name="connsiteY7" fmla="*/ 164145 h 166603"/>
                <a:gd name="connsiteX8" fmla="*/ 81117 w 166603"/>
                <a:gd name="connsiteY8" fmla="*/ 164145 h 166603"/>
                <a:gd name="connsiteX9" fmla="*/ 86033 w 166603"/>
                <a:gd name="connsiteY9" fmla="*/ 164419 h 166603"/>
                <a:gd name="connsiteX10" fmla="*/ 93680 w 166603"/>
                <a:gd name="connsiteY10" fmla="*/ 140657 h 166603"/>
                <a:gd name="connsiteX11" fmla="*/ 110341 w 166603"/>
                <a:gd name="connsiteY11" fmla="*/ 134922 h 166603"/>
                <a:gd name="connsiteX12" fmla="*/ 130825 w 166603"/>
                <a:gd name="connsiteY12" fmla="*/ 149124 h 166603"/>
                <a:gd name="connsiteX13" fmla="*/ 134648 w 166603"/>
                <a:gd name="connsiteY13" fmla="*/ 145846 h 166603"/>
                <a:gd name="connsiteX14" fmla="*/ 138472 w 166603"/>
                <a:gd name="connsiteY14" fmla="*/ 142569 h 166603"/>
                <a:gd name="connsiteX15" fmla="*/ 142296 w 166603"/>
                <a:gd name="connsiteY15" fmla="*/ 139291 h 166603"/>
                <a:gd name="connsiteX16" fmla="*/ 130825 w 166603"/>
                <a:gd name="connsiteY16" fmla="*/ 117169 h 166603"/>
                <a:gd name="connsiteX17" fmla="*/ 138745 w 166603"/>
                <a:gd name="connsiteY17" fmla="*/ 101328 h 166603"/>
                <a:gd name="connsiteX18" fmla="*/ 163326 w 166603"/>
                <a:gd name="connsiteY18" fmla="*/ 96958 h 166603"/>
                <a:gd name="connsiteX19" fmla="*/ 163599 w 166603"/>
                <a:gd name="connsiteY19" fmla="*/ 92042 h 166603"/>
                <a:gd name="connsiteX20" fmla="*/ 163872 w 166603"/>
                <a:gd name="connsiteY20" fmla="*/ 87125 h 166603"/>
                <a:gd name="connsiteX21" fmla="*/ 164145 w 166603"/>
                <a:gd name="connsiteY21" fmla="*/ 82209 h 166603"/>
                <a:gd name="connsiteX22" fmla="*/ 140384 w 166603"/>
                <a:gd name="connsiteY22" fmla="*/ 74562 h 166603"/>
                <a:gd name="connsiteX23" fmla="*/ 134648 w 166603"/>
                <a:gd name="connsiteY23" fmla="*/ 57902 h 166603"/>
                <a:gd name="connsiteX24" fmla="*/ 148851 w 166603"/>
                <a:gd name="connsiteY24" fmla="*/ 37418 h 166603"/>
                <a:gd name="connsiteX25" fmla="*/ 145573 w 166603"/>
                <a:gd name="connsiteY25" fmla="*/ 33594 h 166603"/>
                <a:gd name="connsiteX26" fmla="*/ 142296 w 166603"/>
                <a:gd name="connsiteY26" fmla="*/ 29770 h 166603"/>
                <a:gd name="connsiteX27" fmla="*/ 139018 w 166603"/>
                <a:gd name="connsiteY27" fmla="*/ 25946 h 166603"/>
                <a:gd name="connsiteX28" fmla="*/ 116896 w 166603"/>
                <a:gd name="connsiteY28" fmla="*/ 37144 h 166603"/>
                <a:gd name="connsiteX29" fmla="*/ 101055 w 166603"/>
                <a:gd name="connsiteY29" fmla="*/ 29224 h 166603"/>
                <a:gd name="connsiteX30" fmla="*/ 96685 w 166603"/>
                <a:gd name="connsiteY30" fmla="*/ 4916 h 166603"/>
                <a:gd name="connsiteX31" fmla="*/ 91768 w 166603"/>
                <a:gd name="connsiteY31" fmla="*/ 4643 h 166603"/>
                <a:gd name="connsiteX32" fmla="*/ 86852 w 166603"/>
                <a:gd name="connsiteY32" fmla="*/ 4370 h 166603"/>
                <a:gd name="connsiteX33" fmla="*/ 81936 w 166603"/>
                <a:gd name="connsiteY33" fmla="*/ 4097 h 166603"/>
                <a:gd name="connsiteX34" fmla="*/ 74289 w 166603"/>
                <a:gd name="connsiteY34" fmla="*/ 27585 h 166603"/>
                <a:gd name="connsiteX35" fmla="*/ 57355 w 166603"/>
                <a:gd name="connsiteY35" fmla="*/ 33321 h 166603"/>
                <a:gd name="connsiteX36" fmla="*/ 37144 w 166603"/>
                <a:gd name="connsiteY36" fmla="*/ 19118 h 166603"/>
                <a:gd name="connsiteX37" fmla="*/ 33321 w 166603"/>
                <a:gd name="connsiteY37" fmla="*/ 22396 h 166603"/>
                <a:gd name="connsiteX38" fmla="*/ 29497 w 166603"/>
                <a:gd name="connsiteY38" fmla="*/ 25673 h 166603"/>
                <a:gd name="connsiteX39" fmla="*/ 25673 w 166603"/>
                <a:gd name="connsiteY39" fmla="*/ 28951 h 166603"/>
                <a:gd name="connsiteX40" fmla="*/ 36871 w 166603"/>
                <a:gd name="connsiteY40" fmla="*/ 51074 h 166603"/>
                <a:gd name="connsiteX41" fmla="*/ 28951 w 166603"/>
                <a:gd name="connsiteY41" fmla="*/ 66915 h 166603"/>
                <a:gd name="connsiteX42" fmla="*/ 4643 w 166603"/>
                <a:gd name="connsiteY42" fmla="*/ 71284 h 166603"/>
                <a:gd name="connsiteX43" fmla="*/ 4643 w 166603"/>
                <a:gd name="connsiteY43" fmla="*/ 76747 h 166603"/>
                <a:gd name="connsiteX44" fmla="*/ 4370 w 166603"/>
                <a:gd name="connsiteY44" fmla="*/ 81663 h 166603"/>
                <a:gd name="connsiteX45" fmla="*/ 4097 w 166603"/>
                <a:gd name="connsiteY45" fmla="*/ 86579 h 166603"/>
                <a:gd name="connsiteX46" fmla="*/ 27585 w 166603"/>
                <a:gd name="connsiteY46" fmla="*/ 94227 h 166603"/>
                <a:gd name="connsiteX47" fmla="*/ 33321 w 166603"/>
                <a:gd name="connsiteY47" fmla="*/ 110887 h 166603"/>
                <a:gd name="connsiteX48" fmla="*/ 19118 w 166603"/>
                <a:gd name="connsiteY48" fmla="*/ 131371 h 166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66603" h="166603">
                  <a:moveTo>
                    <a:pt x="19118" y="131371"/>
                  </a:moveTo>
                  <a:lnTo>
                    <a:pt x="22396" y="135195"/>
                  </a:lnTo>
                  <a:lnTo>
                    <a:pt x="25673" y="139018"/>
                  </a:lnTo>
                  <a:lnTo>
                    <a:pt x="28951" y="142842"/>
                  </a:lnTo>
                  <a:lnTo>
                    <a:pt x="51074" y="131371"/>
                  </a:lnTo>
                  <a:cubicBezTo>
                    <a:pt x="55990" y="134922"/>
                    <a:pt x="61452" y="137380"/>
                    <a:pt x="66915" y="139291"/>
                  </a:cubicBezTo>
                  <a:lnTo>
                    <a:pt x="71284" y="163872"/>
                  </a:lnTo>
                  <a:lnTo>
                    <a:pt x="76201" y="164145"/>
                  </a:lnTo>
                  <a:lnTo>
                    <a:pt x="81117" y="164145"/>
                  </a:lnTo>
                  <a:lnTo>
                    <a:pt x="86033" y="164419"/>
                  </a:lnTo>
                  <a:lnTo>
                    <a:pt x="93680" y="140657"/>
                  </a:lnTo>
                  <a:cubicBezTo>
                    <a:pt x="99416" y="139565"/>
                    <a:pt x="105151" y="137653"/>
                    <a:pt x="110341" y="134922"/>
                  </a:cubicBezTo>
                  <a:lnTo>
                    <a:pt x="130825" y="149124"/>
                  </a:lnTo>
                  <a:lnTo>
                    <a:pt x="134648" y="145846"/>
                  </a:lnTo>
                  <a:lnTo>
                    <a:pt x="138472" y="142569"/>
                  </a:lnTo>
                  <a:lnTo>
                    <a:pt x="142296" y="139291"/>
                  </a:lnTo>
                  <a:lnTo>
                    <a:pt x="130825" y="117169"/>
                  </a:lnTo>
                  <a:cubicBezTo>
                    <a:pt x="134375" y="112253"/>
                    <a:pt x="136833" y="107063"/>
                    <a:pt x="138745" y="101328"/>
                  </a:cubicBezTo>
                  <a:lnTo>
                    <a:pt x="163326" y="96958"/>
                  </a:lnTo>
                  <a:lnTo>
                    <a:pt x="163599" y="92042"/>
                  </a:lnTo>
                  <a:lnTo>
                    <a:pt x="163872" y="87125"/>
                  </a:lnTo>
                  <a:lnTo>
                    <a:pt x="164145" y="82209"/>
                  </a:lnTo>
                  <a:lnTo>
                    <a:pt x="140384" y="74562"/>
                  </a:lnTo>
                  <a:cubicBezTo>
                    <a:pt x="139291" y="68826"/>
                    <a:pt x="137653" y="63091"/>
                    <a:pt x="134648" y="57902"/>
                  </a:cubicBezTo>
                  <a:lnTo>
                    <a:pt x="148851" y="37418"/>
                  </a:lnTo>
                  <a:lnTo>
                    <a:pt x="145573" y="33594"/>
                  </a:lnTo>
                  <a:lnTo>
                    <a:pt x="142296" y="29770"/>
                  </a:lnTo>
                  <a:lnTo>
                    <a:pt x="139018" y="25946"/>
                  </a:lnTo>
                  <a:lnTo>
                    <a:pt x="116896" y="37144"/>
                  </a:lnTo>
                  <a:cubicBezTo>
                    <a:pt x="111979" y="33594"/>
                    <a:pt x="106517" y="31136"/>
                    <a:pt x="101055" y="29224"/>
                  </a:cubicBezTo>
                  <a:lnTo>
                    <a:pt x="96685" y="4916"/>
                  </a:lnTo>
                  <a:lnTo>
                    <a:pt x="91768" y="4643"/>
                  </a:lnTo>
                  <a:lnTo>
                    <a:pt x="86852" y="4370"/>
                  </a:lnTo>
                  <a:lnTo>
                    <a:pt x="81936" y="4097"/>
                  </a:lnTo>
                  <a:lnTo>
                    <a:pt x="74289" y="27585"/>
                  </a:lnTo>
                  <a:cubicBezTo>
                    <a:pt x="68553" y="28678"/>
                    <a:pt x="62818" y="30589"/>
                    <a:pt x="57355" y="33321"/>
                  </a:cubicBezTo>
                  <a:lnTo>
                    <a:pt x="37144" y="19118"/>
                  </a:lnTo>
                  <a:lnTo>
                    <a:pt x="33321" y="22396"/>
                  </a:lnTo>
                  <a:lnTo>
                    <a:pt x="29497" y="25673"/>
                  </a:lnTo>
                  <a:lnTo>
                    <a:pt x="25673" y="28951"/>
                  </a:lnTo>
                  <a:lnTo>
                    <a:pt x="36871" y="51074"/>
                  </a:lnTo>
                  <a:cubicBezTo>
                    <a:pt x="33321" y="55990"/>
                    <a:pt x="30863" y="61452"/>
                    <a:pt x="28951" y="66915"/>
                  </a:cubicBezTo>
                  <a:lnTo>
                    <a:pt x="4643" y="71284"/>
                  </a:lnTo>
                  <a:lnTo>
                    <a:pt x="4643" y="76747"/>
                  </a:lnTo>
                  <a:lnTo>
                    <a:pt x="4370" y="81663"/>
                  </a:lnTo>
                  <a:lnTo>
                    <a:pt x="4097" y="86579"/>
                  </a:lnTo>
                  <a:lnTo>
                    <a:pt x="27585" y="94227"/>
                  </a:lnTo>
                  <a:cubicBezTo>
                    <a:pt x="28678" y="99962"/>
                    <a:pt x="30589" y="105698"/>
                    <a:pt x="33321" y="110887"/>
                  </a:cubicBezTo>
                  <a:lnTo>
                    <a:pt x="19118" y="131371"/>
                  </a:lnTo>
                  <a:close/>
                </a:path>
              </a:pathLst>
            </a:custGeom>
            <a:noFill/>
            <a:ln w="12700" cap="flat">
              <a:solidFill>
                <a:schemeClr val="tx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94" name="Freeform: Shape 93">
              <a:extLst>
                <a:ext uri="{FF2B5EF4-FFF2-40B4-BE49-F238E27FC236}">
                  <a16:creationId xmlns:a16="http://schemas.microsoft.com/office/drawing/2014/main" id="{33C48036-7058-4406-9595-48249A89AD95}"/>
                </a:ext>
              </a:extLst>
            </p:cNvPr>
            <p:cNvSpPr/>
            <p:nvPr/>
          </p:nvSpPr>
          <p:spPr>
            <a:xfrm>
              <a:off x="8099662" y="1287742"/>
              <a:ext cx="93957" cy="93957"/>
            </a:xfrm>
            <a:custGeom>
              <a:avLst/>
              <a:gdLst>
                <a:gd name="connsiteX0" fmla="*/ 68007 w 71011"/>
                <a:gd name="connsiteY0" fmla="*/ 36052 h 71011"/>
                <a:gd name="connsiteX1" fmla="*/ 36052 w 71011"/>
                <a:gd name="connsiteY1" fmla="*/ 68007 h 71011"/>
                <a:gd name="connsiteX2" fmla="*/ 4097 w 71011"/>
                <a:gd name="connsiteY2" fmla="*/ 36052 h 71011"/>
                <a:gd name="connsiteX3" fmla="*/ 36052 w 71011"/>
                <a:gd name="connsiteY3" fmla="*/ 4097 h 71011"/>
                <a:gd name="connsiteX4" fmla="*/ 68007 w 71011"/>
                <a:gd name="connsiteY4" fmla="*/ 36052 h 710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011" h="71011">
                  <a:moveTo>
                    <a:pt x="68007" y="36052"/>
                  </a:moveTo>
                  <a:cubicBezTo>
                    <a:pt x="68007" y="53700"/>
                    <a:pt x="53700" y="68007"/>
                    <a:pt x="36052" y="68007"/>
                  </a:cubicBezTo>
                  <a:cubicBezTo>
                    <a:pt x="18404" y="68007"/>
                    <a:pt x="4097" y="53700"/>
                    <a:pt x="4097" y="36052"/>
                  </a:cubicBezTo>
                  <a:cubicBezTo>
                    <a:pt x="4097" y="18404"/>
                    <a:pt x="18404" y="4097"/>
                    <a:pt x="36052" y="4097"/>
                  </a:cubicBezTo>
                  <a:cubicBezTo>
                    <a:pt x="53700" y="4097"/>
                    <a:pt x="68007" y="18404"/>
                    <a:pt x="68007" y="36052"/>
                  </a:cubicBezTo>
                  <a:close/>
                </a:path>
              </a:pathLst>
            </a:custGeom>
            <a:noFill/>
            <a:ln w="12700" cap="flat">
              <a:solidFill>
                <a:schemeClr val="accent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95" name="Freeform: Shape 94">
              <a:extLst>
                <a:ext uri="{FF2B5EF4-FFF2-40B4-BE49-F238E27FC236}">
                  <a16:creationId xmlns:a16="http://schemas.microsoft.com/office/drawing/2014/main" id="{9A3EC333-5C8E-45BC-BAC0-9237C82A413E}"/>
                </a:ext>
              </a:extLst>
            </p:cNvPr>
            <p:cNvSpPr/>
            <p:nvPr/>
          </p:nvSpPr>
          <p:spPr>
            <a:xfrm>
              <a:off x="7923672" y="1441321"/>
              <a:ext cx="448103" cy="122867"/>
            </a:xfrm>
            <a:custGeom>
              <a:avLst/>
              <a:gdLst>
                <a:gd name="connsiteX0" fmla="*/ 45338 w 338669"/>
                <a:gd name="connsiteY0" fmla="*/ 4101 h 92860"/>
                <a:gd name="connsiteX1" fmla="*/ 84394 w 338669"/>
                <a:gd name="connsiteY1" fmla="*/ 28409 h 92860"/>
                <a:gd name="connsiteX2" fmla="*/ 256733 w 338669"/>
                <a:gd name="connsiteY2" fmla="*/ 28409 h 92860"/>
                <a:gd name="connsiteX3" fmla="*/ 295790 w 338669"/>
                <a:gd name="connsiteY3" fmla="*/ 4101 h 92860"/>
                <a:gd name="connsiteX4" fmla="*/ 337031 w 338669"/>
                <a:gd name="connsiteY4" fmla="*/ 33598 h 92860"/>
                <a:gd name="connsiteX5" fmla="*/ 301525 w 338669"/>
                <a:gd name="connsiteY5" fmla="*/ 33598 h 92860"/>
                <a:gd name="connsiteX6" fmla="*/ 301525 w 338669"/>
                <a:gd name="connsiteY6" fmla="*/ 61730 h 92860"/>
                <a:gd name="connsiteX7" fmla="*/ 337031 w 338669"/>
                <a:gd name="connsiteY7" fmla="*/ 61730 h 92860"/>
                <a:gd name="connsiteX8" fmla="*/ 295790 w 338669"/>
                <a:gd name="connsiteY8" fmla="*/ 91227 h 92860"/>
                <a:gd name="connsiteX9" fmla="*/ 256733 w 338669"/>
                <a:gd name="connsiteY9" fmla="*/ 66919 h 92860"/>
                <a:gd name="connsiteX10" fmla="*/ 84394 w 338669"/>
                <a:gd name="connsiteY10" fmla="*/ 66919 h 92860"/>
                <a:gd name="connsiteX11" fmla="*/ 45338 w 338669"/>
                <a:gd name="connsiteY11" fmla="*/ 91227 h 92860"/>
                <a:gd name="connsiteX12" fmla="*/ 4097 w 338669"/>
                <a:gd name="connsiteY12" fmla="*/ 61730 h 92860"/>
                <a:gd name="connsiteX13" fmla="*/ 39602 w 338669"/>
                <a:gd name="connsiteY13" fmla="*/ 61730 h 92860"/>
                <a:gd name="connsiteX14" fmla="*/ 39602 w 338669"/>
                <a:gd name="connsiteY14" fmla="*/ 33598 h 92860"/>
                <a:gd name="connsiteX15" fmla="*/ 4097 w 338669"/>
                <a:gd name="connsiteY15" fmla="*/ 33598 h 92860"/>
                <a:gd name="connsiteX16" fmla="*/ 45338 w 338669"/>
                <a:gd name="connsiteY16" fmla="*/ 4101 h 92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38669" h="92860">
                  <a:moveTo>
                    <a:pt x="45338" y="4101"/>
                  </a:moveTo>
                  <a:cubicBezTo>
                    <a:pt x="62545" y="4101"/>
                    <a:pt x="77566" y="13934"/>
                    <a:pt x="84394" y="28409"/>
                  </a:cubicBezTo>
                  <a:lnTo>
                    <a:pt x="256733" y="28409"/>
                  </a:lnTo>
                  <a:cubicBezTo>
                    <a:pt x="263834" y="13934"/>
                    <a:pt x="278583" y="4101"/>
                    <a:pt x="295790" y="4101"/>
                  </a:cubicBezTo>
                  <a:cubicBezTo>
                    <a:pt x="314908" y="4101"/>
                    <a:pt x="331022" y="16392"/>
                    <a:pt x="337031" y="33598"/>
                  </a:cubicBezTo>
                  <a:lnTo>
                    <a:pt x="301525" y="33598"/>
                  </a:lnTo>
                  <a:lnTo>
                    <a:pt x="301525" y="61730"/>
                  </a:lnTo>
                  <a:lnTo>
                    <a:pt x="337031" y="61730"/>
                  </a:lnTo>
                  <a:cubicBezTo>
                    <a:pt x="331022" y="78936"/>
                    <a:pt x="314908" y="91227"/>
                    <a:pt x="295790" y="91227"/>
                  </a:cubicBezTo>
                  <a:cubicBezTo>
                    <a:pt x="278583" y="91227"/>
                    <a:pt x="263834" y="81121"/>
                    <a:pt x="256733" y="66919"/>
                  </a:cubicBezTo>
                  <a:lnTo>
                    <a:pt x="84394" y="66919"/>
                  </a:lnTo>
                  <a:cubicBezTo>
                    <a:pt x="77293" y="81394"/>
                    <a:pt x="62545" y="91227"/>
                    <a:pt x="45338" y="91227"/>
                  </a:cubicBezTo>
                  <a:cubicBezTo>
                    <a:pt x="26220" y="91227"/>
                    <a:pt x="10105" y="78936"/>
                    <a:pt x="4097" y="61730"/>
                  </a:cubicBezTo>
                  <a:lnTo>
                    <a:pt x="39602" y="61730"/>
                  </a:lnTo>
                  <a:lnTo>
                    <a:pt x="39602" y="33598"/>
                  </a:lnTo>
                  <a:lnTo>
                    <a:pt x="4097" y="33598"/>
                  </a:lnTo>
                  <a:cubicBezTo>
                    <a:pt x="10105" y="16392"/>
                    <a:pt x="26220" y="3828"/>
                    <a:pt x="45338" y="4101"/>
                  </a:cubicBezTo>
                  <a:close/>
                </a:path>
              </a:pathLst>
            </a:custGeom>
            <a:noFill/>
            <a:ln w="12700" cap="flat">
              <a:solidFill>
                <a:schemeClr val="tx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96" name="Freeform: Shape 95">
              <a:extLst>
                <a:ext uri="{FF2B5EF4-FFF2-40B4-BE49-F238E27FC236}">
                  <a16:creationId xmlns:a16="http://schemas.microsoft.com/office/drawing/2014/main" id="{024B14E6-13B4-4D51-9C61-07A8CE2FC8C0}"/>
                </a:ext>
              </a:extLst>
            </p:cNvPr>
            <p:cNvSpPr/>
            <p:nvPr/>
          </p:nvSpPr>
          <p:spPr>
            <a:xfrm>
              <a:off x="7865853" y="1478188"/>
              <a:ext cx="46979" cy="46979"/>
            </a:xfrm>
            <a:custGeom>
              <a:avLst/>
              <a:gdLst>
                <a:gd name="connsiteX0" fmla="*/ 31409 w 35505"/>
                <a:gd name="connsiteY0" fmla="*/ 17753 h 35505"/>
                <a:gd name="connsiteX1" fmla="*/ 17753 w 35505"/>
                <a:gd name="connsiteY1" fmla="*/ 31409 h 35505"/>
                <a:gd name="connsiteX2" fmla="*/ 4097 w 35505"/>
                <a:gd name="connsiteY2" fmla="*/ 17753 h 35505"/>
                <a:gd name="connsiteX3" fmla="*/ 17753 w 35505"/>
                <a:gd name="connsiteY3" fmla="*/ 4097 h 35505"/>
                <a:gd name="connsiteX4" fmla="*/ 31409 w 35505"/>
                <a:gd name="connsiteY4" fmla="*/ 17753 h 355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505" h="35505">
                  <a:moveTo>
                    <a:pt x="31409" y="17753"/>
                  </a:moveTo>
                  <a:cubicBezTo>
                    <a:pt x="31409" y="25295"/>
                    <a:pt x="25295" y="31409"/>
                    <a:pt x="17753" y="31409"/>
                  </a:cubicBezTo>
                  <a:cubicBezTo>
                    <a:pt x="10211" y="31409"/>
                    <a:pt x="4097" y="25295"/>
                    <a:pt x="4097" y="17753"/>
                  </a:cubicBezTo>
                  <a:cubicBezTo>
                    <a:pt x="4097" y="10211"/>
                    <a:pt x="10211" y="4097"/>
                    <a:pt x="17753" y="4097"/>
                  </a:cubicBezTo>
                  <a:cubicBezTo>
                    <a:pt x="25295" y="4097"/>
                    <a:pt x="31409" y="10211"/>
                    <a:pt x="31409" y="17753"/>
                  </a:cubicBezTo>
                  <a:close/>
                </a:path>
              </a:pathLst>
            </a:custGeom>
            <a:noFill/>
            <a:ln w="12700" cap="flat">
              <a:solidFill>
                <a:schemeClr val="accent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97" name="Freeform: Shape 96">
              <a:extLst>
                <a:ext uri="{FF2B5EF4-FFF2-40B4-BE49-F238E27FC236}">
                  <a16:creationId xmlns:a16="http://schemas.microsoft.com/office/drawing/2014/main" id="{CD8755EB-B97B-4642-B5D8-B06E941DCBDF}"/>
                </a:ext>
              </a:extLst>
            </p:cNvPr>
            <p:cNvSpPr/>
            <p:nvPr/>
          </p:nvSpPr>
          <p:spPr>
            <a:xfrm>
              <a:off x="8128934" y="1317014"/>
              <a:ext cx="36137" cy="36137"/>
            </a:xfrm>
            <a:custGeom>
              <a:avLst/>
              <a:gdLst>
                <a:gd name="connsiteX0" fmla="*/ 23762 w 27312"/>
                <a:gd name="connsiteY0" fmla="*/ 13929 h 27312"/>
                <a:gd name="connsiteX1" fmla="*/ 13929 w 27312"/>
                <a:gd name="connsiteY1" fmla="*/ 23761 h 27312"/>
                <a:gd name="connsiteX2" fmla="*/ 4097 w 27312"/>
                <a:gd name="connsiteY2" fmla="*/ 13929 h 27312"/>
                <a:gd name="connsiteX3" fmla="*/ 13929 w 27312"/>
                <a:gd name="connsiteY3" fmla="*/ 4097 h 27312"/>
                <a:gd name="connsiteX4" fmla="*/ 23762 w 27312"/>
                <a:gd name="connsiteY4" fmla="*/ 13929 h 27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312" h="27312">
                  <a:moveTo>
                    <a:pt x="23762" y="13929"/>
                  </a:moveTo>
                  <a:cubicBezTo>
                    <a:pt x="23762" y="19359"/>
                    <a:pt x="19359" y="23761"/>
                    <a:pt x="13929" y="23761"/>
                  </a:cubicBezTo>
                  <a:cubicBezTo>
                    <a:pt x="8499" y="23761"/>
                    <a:pt x="4097" y="19359"/>
                    <a:pt x="4097" y="13929"/>
                  </a:cubicBezTo>
                  <a:cubicBezTo>
                    <a:pt x="4097" y="8499"/>
                    <a:pt x="8499" y="4097"/>
                    <a:pt x="13929" y="4097"/>
                  </a:cubicBezTo>
                  <a:cubicBezTo>
                    <a:pt x="19359" y="4097"/>
                    <a:pt x="23762" y="8499"/>
                    <a:pt x="23762" y="13929"/>
                  </a:cubicBezTo>
                  <a:close/>
                </a:path>
              </a:pathLst>
            </a:custGeom>
            <a:noFill/>
            <a:ln w="12700" cap="flat">
              <a:solidFill>
                <a:schemeClr val="accent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mazon Ember"/>
                <a:ea typeface="+mn-ea"/>
                <a:cs typeface="+mn-cs"/>
              </a:endParaRPr>
            </a:p>
          </p:txBody>
        </p:sp>
      </p:grpSp>
      <p:sp>
        <p:nvSpPr>
          <p:cNvPr id="66" name="Rectangle 65">
            <a:extLst>
              <a:ext uri="{FF2B5EF4-FFF2-40B4-BE49-F238E27FC236}">
                <a16:creationId xmlns:a16="http://schemas.microsoft.com/office/drawing/2014/main" id="{EF07A2D0-57A9-4F42-89BA-6436923F0A59}"/>
              </a:ext>
            </a:extLst>
          </p:cNvPr>
          <p:cNvSpPr/>
          <p:nvPr/>
        </p:nvSpPr>
        <p:spPr>
          <a:xfrm>
            <a:off x="6018986" y="1225550"/>
            <a:ext cx="1280160" cy="2597469"/>
          </a:xfrm>
          <a:prstGeom prst="rect">
            <a:avLst/>
          </a:prstGeom>
          <a:solidFill>
            <a:schemeClr val="bg2">
              <a:lumMod val="90000"/>
              <a:lumOff val="10000"/>
            </a:schemeClr>
          </a:solidFill>
          <a:ln>
            <a:noFill/>
          </a:ln>
          <a:effectLst>
            <a:outerShdw blurRad="88900" dist="38100" dir="2700000" algn="tl" rotWithShape="0">
              <a:prstClr val="black">
                <a:alpha val="30000"/>
              </a:prstClr>
            </a:out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marL="0" marR="0" lvl="0" indent="0" algn="ctr" defTabSz="45717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srgbClr val="FFFFFF"/>
              </a:solidFill>
              <a:effectLst/>
              <a:uLnTx/>
              <a:uFillTx/>
              <a:latin typeface="Amazon Ember"/>
              <a:ea typeface="+mn-ea"/>
              <a:cs typeface="+mn-cs"/>
            </a:endParaRPr>
          </a:p>
        </p:txBody>
      </p:sp>
      <p:sp>
        <p:nvSpPr>
          <p:cNvPr id="1965" name="Natural language…"/>
          <p:cNvSpPr txBox="1"/>
          <p:nvPr/>
        </p:nvSpPr>
        <p:spPr>
          <a:xfrm>
            <a:off x="6018986" y="2737678"/>
            <a:ext cx="1280160" cy="38472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19050" tIns="19050" rIns="19050" bIns="19050" anchor="t" anchorCtr="0">
            <a:noAutofit/>
          </a:bodyPr>
          <a:lstStyle/>
          <a:p>
            <a:pPr marL="0" marR="0" lvl="0" indent="0" algn="ctr" defTabSz="309563" rtl="0" eaLnBrk="1" fontAlgn="auto" latinLnBrk="0" hangingPunct="0">
              <a:lnSpc>
                <a:spcPct val="100000"/>
              </a:lnSpc>
              <a:spcBef>
                <a:spcPts val="0"/>
              </a:spcBef>
              <a:spcAft>
                <a:spcPts val="0"/>
              </a:spcAft>
              <a:buClrTx/>
              <a:buSzTx/>
              <a:buFontTx/>
              <a:buNone/>
              <a:tabLst/>
              <a:defRPr b="0"/>
            </a:pPr>
            <a:r>
              <a:rPr kumimoji="0" lang="en-US" sz="900" b="1" i="0" u="none" strike="noStrike" kern="0" cap="none" spc="0" normalizeH="0" baseline="0" noProof="0" dirty="0">
                <a:ln>
                  <a:noFill/>
                </a:ln>
                <a:solidFill>
                  <a:srgbClr val="FFCC00"/>
                </a:solidFill>
                <a:effectLst/>
                <a:uLnTx/>
                <a:uFillTx/>
                <a:latin typeface="Amazon Ember" panose="02000000000000000000"/>
                <a:ea typeface="+mn-ea"/>
                <a:cs typeface="+mn-cs"/>
                <a:sym typeface="Helvetica Neue"/>
              </a:rPr>
              <a:t>NATURAL LANGUAGE </a:t>
            </a:r>
          </a:p>
          <a:p>
            <a:pPr marL="0" marR="0" lvl="0" indent="0" algn="ctr" defTabSz="309563" rtl="0" eaLnBrk="1" fontAlgn="auto" latinLnBrk="0" hangingPunct="0">
              <a:lnSpc>
                <a:spcPct val="100000"/>
              </a:lnSpc>
              <a:spcBef>
                <a:spcPts val="0"/>
              </a:spcBef>
              <a:spcAft>
                <a:spcPts val="0"/>
              </a:spcAft>
              <a:buClrTx/>
              <a:buSzTx/>
              <a:buFontTx/>
              <a:buNone/>
              <a:tabLst/>
              <a:defRPr b="0"/>
            </a:pPr>
            <a:r>
              <a:rPr kumimoji="0" lang="en-US" sz="900" b="1" i="0" u="none" strike="noStrike" kern="0" cap="none" spc="0" normalizeH="0" baseline="0" noProof="0" dirty="0">
                <a:ln>
                  <a:noFill/>
                </a:ln>
                <a:solidFill>
                  <a:srgbClr val="FFCC00"/>
                </a:solidFill>
                <a:effectLst/>
                <a:uLnTx/>
                <a:uFillTx/>
                <a:latin typeface="Amazon Ember" panose="02000000000000000000"/>
                <a:ea typeface="+mn-ea"/>
                <a:cs typeface="+mn-cs"/>
                <a:sym typeface="Helvetica Neue"/>
              </a:rPr>
              <a:t>SEARCH</a:t>
            </a:r>
          </a:p>
        </p:txBody>
      </p:sp>
      <p:sp>
        <p:nvSpPr>
          <p:cNvPr id="21" name="Natural language…">
            <a:extLst>
              <a:ext uri="{FF2B5EF4-FFF2-40B4-BE49-F238E27FC236}">
                <a16:creationId xmlns:a16="http://schemas.microsoft.com/office/drawing/2014/main" id="{6949C231-10BE-9D4A-9A00-5ABF17B220FB}"/>
              </a:ext>
            </a:extLst>
          </p:cNvPr>
          <p:cNvSpPr txBox="1"/>
          <p:nvPr/>
        </p:nvSpPr>
        <p:spPr>
          <a:xfrm>
            <a:off x="6018986" y="3182924"/>
            <a:ext cx="1280160" cy="38472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9050" tIns="19050" rIns="19050" bIns="19050" anchor="t" anchorCtr="0">
            <a:noAutofit/>
          </a:bodyPr>
          <a:lstStyle/>
          <a:p>
            <a:pPr marL="0" marR="0" lvl="0" indent="0" algn="ctr" defTabSz="309563" rtl="0" eaLnBrk="1" fontAlgn="auto" latinLnBrk="0" hangingPunct="0">
              <a:lnSpc>
                <a:spcPct val="100000"/>
              </a:lnSpc>
              <a:spcBef>
                <a:spcPts val="0"/>
              </a:spcBef>
              <a:spcAft>
                <a:spcPts val="0"/>
              </a:spcAft>
              <a:buClrTx/>
              <a:buSzTx/>
              <a:buFontTx/>
              <a:buNone/>
              <a:tabLst/>
              <a:defRPr b="0"/>
            </a:pPr>
            <a:r>
              <a:rPr kumimoji="0" lang="en-US" sz="900" b="0" i="0" u="none" strike="noStrike" kern="0" cap="none" spc="0" normalizeH="0" baseline="0" noProof="0" dirty="0">
                <a:ln>
                  <a:noFill/>
                </a:ln>
                <a:solidFill>
                  <a:srgbClr val="FFFFFF"/>
                </a:solidFill>
                <a:effectLst/>
                <a:uLnTx/>
                <a:uFillTx/>
                <a:latin typeface="Amazon Ember" panose="02000000000000000000"/>
                <a:ea typeface="+mn-ea"/>
                <a:cs typeface="+mn-cs"/>
                <a:sym typeface="Helvetica Neue"/>
              </a:rPr>
              <a:t>Contextual </a:t>
            </a:r>
            <a:br>
              <a:rPr kumimoji="0" lang="en-US" sz="900" b="0" i="0" u="none" strike="noStrike" kern="0" cap="none" spc="0" normalizeH="0" baseline="0" noProof="0" dirty="0">
                <a:ln>
                  <a:noFill/>
                </a:ln>
                <a:solidFill>
                  <a:srgbClr val="FFFFFF"/>
                </a:solidFill>
                <a:effectLst/>
                <a:uLnTx/>
                <a:uFillTx/>
                <a:latin typeface="Amazon Ember" panose="02000000000000000000"/>
                <a:ea typeface="+mn-ea"/>
                <a:cs typeface="+mn-cs"/>
                <a:sym typeface="Helvetica Neue"/>
              </a:rPr>
            </a:br>
            <a:r>
              <a:rPr kumimoji="0" lang="en-US" sz="900" b="0" i="0" u="none" strike="noStrike" kern="0" cap="none" spc="0" normalizeH="0" baseline="0" noProof="0" dirty="0">
                <a:ln>
                  <a:noFill/>
                </a:ln>
                <a:solidFill>
                  <a:srgbClr val="FFFFFF"/>
                </a:solidFill>
                <a:effectLst/>
                <a:uLnTx/>
                <a:uFillTx/>
                <a:latin typeface="Amazon Ember" panose="02000000000000000000"/>
                <a:ea typeface="+mn-ea"/>
                <a:cs typeface="+mn-cs"/>
                <a:sym typeface="Helvetica Neue"/>
              </a:rPr>
              <a:t>search results</a:t>
            </a:r>
            <a:endParaRPr kumimoji="0" sz="900" b="0" i="0" u="none" strike="noStrike" kern="0" cap="none" spc="0" normalizeH="0" baseline="0" noProof="0" dirty="0">
              <a:ln>
                <a:noFill/>
              </a:ln>
              <a:solidFill>
                <a:srgbClr val="FFFFFF"/>
              </a:solidFill>
              <a:effectLst/>
              <a:uLnTx/>
              <a:uFillTx/>
              <a:latin typeface="Amazon Ember" panose="02000000000000000000"/>
              <a:ea typeface="+mn-ea"/>
              <a:cs typeface="+mn-cs"/>
              <a:sym typeface="Helvetica Neue"/>
            </a:endParaRPr>
          </a:p>
        </p:txBody>
      </p:sp>
      <p:cxnSp>
        <p:nvCxnSpPr>
          <p:cNvPr id="59" name="Straight Connector 58">
            <a:extLst>
              <a:ext uri="{FF2B5EF4-FFF2-40B4-BE49-F238E27FC236}">
                <a16:creationId xmlns:a16="http://schemas.microsoft.com/office/drawing/2014/main" id="{396D7D35-EC83-4F89-9B06-3ADD6AF9C5D0}"/>
              </a:ext>
            </a:extLst>
          </p:cNvPr>
          <p:cNvCxnSpPr>
            <a:cxnSpLocks/>
          </p:cNvCxnSpPr>
          <p:nvPr/>
        </p:nvCxnSpPr>
        <p:spPr>
          <a:xfrm>
            <a:off x="6449778" y="2509320"/>
            <a:ext cx="418576" cy="0"/>
          </a:xfrm>
          <a:prstGeom prst="line">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nvGrpSpPr>
          <p:cNvPr id="80" name="Group 79">
            <a:extLst>
              <a:ext uri="{FF2B5EF4-FFF2-40B4-BE49-F238E27FC236}">
                <a16:creationId xmlns:a16="http://schemas.microsoft.com/office/drawing/2014/main" id="{C910AF5D-55F5-4B82-B43A-AB77657C3B8D}"/>
              </a:ext>
            </a:extLst>
          </p:cNvPr>
          <p:cNvGrpSpPr/>
          <p:nvPr/>
        </p:nvGrpSpPr>
        <p:grpSpPr>
          <a:xfrm>
            <a:off x="6323961" y="1684189"/>
            <a:ext cx="670211" cy="517036"/>
            <a:chOff x="8194899" y="1997564"/>
            <a:chExt cx="451469" cy="348287"/>
          </a:xfrm>
        </p:grpSpPr>
        <p:sp>
          <p:nvSpPr>
            <p:cNvPr id="102" name="Freeform: Shape 101">
              <a:extLst>
                <a:ext uri="{FF2B5EF4-FFF2-40B4-BE49-F238E27FC236}">
                  <a16:creationId xmlns:a16="http://schemas.microsoft.com/office/drawing/2014/main" id="{B549E764-2B60-4549-84DD-AAB6CAF8E96B}"/>
                </a:ext>
              </a:extLst>
            </p:cNvPr>
            <p:cNvSpPr/>
            <p:nvPr/>
          </p:nvSpPr>
          <p:spPr>
            <a:xfrm>
              <a:off x="8194899" y="1997564"/>
              <a:ext cx="288916" cy="228593"/>
            </a:xfrm>
            <a:custGeom>
              <a:avLst/>
              <a:gdLst>
                <a:gd name="connsiteX0" fmla="*/ 79478 w 248539"/>
                <a:gd name="connsiteY0" fmla="*/ 130825 h 196646"/>
                <a:gd name="connsiteX1" fmla="*/ 12564 w 248539"/>
                <a:gd name="connsiteY1" fmla="*/ 130825 h 196646"/>
                <a:gd name="connsiteX2" fmla="*/ 4097 w 248539"/>
                <a:gd name="connsiteY2" fmla="*/ 122358 h 196646"/>
                <a:gd name="connsiteX3" fmla="*/ 4097 w 248539"/>
                <a:gd name="connsiteY3" fmla="*/ 12564 h 196646"/>
                <a:gd name="connsiteX4" fmla="*/ 12564 w 248539"/>
                <a:gd name="connsiteY4" fmla="*/ 4097 h 196646"/>
                <a:gd name="connsiteX5" fmla="*/ 238434 w 248539"/>
                <a:gd name="connsiteY5" fmla="*/ 4097 h 196646"/>
                <a:gd name="connsiteX6" fmla="*/ 246901 w 248539"/>
                <a:gd name="connsiteY6" fmla="*/ 12564 h 196646"/>
                <a:gd name="connsiteX7" fmla="*/ 246901 w 248539"/>
                <a:gd name="connsiteY7" fmla="*/ 122358 h 196646"/>
                <a:gd name="connsiteX8" fmla="*/ 238434 w 248539"/>
                <a:gd name="connsiteY8" fmla="*/ 130825 h 196646"/>
                <a:gd name="connsiteX9" fmla="*/ 166330 w 248539"/>
                <a:gd name="connsiteY9" fmla="*/ 130825 h 196646"/>
                <a:gd name="connsiteX10" fmla="*/ 160868 w 248539"/>
                <a:gd name="connsiteY10" fmla="*/ 133010 h 196646"/>
                <a:gd name="connsiteX11" fmla="*/ 94773 w 248539"/>
                <a:gd name="connsiteY11" fmla="*/ 192004 h 196646"/>
                <a:gd name="connsiteX12" fmla="*/ 87672 w 248539"/>
                <a:gd name="connsiteY12" fmla="*/ 188999 h 196646"/>
                <a:gd name="connsiteX13" fmla="*/ 87672 w 248539"/>
                <a:gd name="connsiteY13" fmla="*/ 139291 h 196646"/>
                <a:gd name="connsiteX14" fmla="*/ 79478 w 248539"/>
                <a:gd name="connsiteY14" fmla="*/ 130825 h 196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8539" h="196646">
                  <a:moveTo>
                    <a:pt x="79478" y="130825"/>
                  </a:moveTo>
                  <a:lnTo>
                    <a:pt x="12564" y="130825"/>
                  </a:lnTo>
                  <a:cubicBezTo>
                    <a:pt x="7920" y="130825"/>
                    <a:pt x="4097" y="127001"/>
                    <a:pt x="4097" y="122358"/>
                  </a:cubicBezTo>
                  <a:lnTo>
                    <a:pt x="4097" y="12564"/>
                  </a:lnTo>
                  <a:cubicBezTo>
                    <a:pt x="4097" y="7920"/>
                    <a:pt x="7920" y="4097"/>
                    <a:pt x="12564" y="4097"/>
                  </a:cubicBezTo>
                  <a:lnTo>
                    <a:pt x="238434" y="4097"/>
                  </a:lnTo>
                  <a:cubicBezTo>
                    <a:pt x="243077" y="4097"/>
                    <a:pt x="246901" y="7920"/>
                    <a:pt x="246901" y="12564"/>
                  </a:cubicBezTo>
                  <a:lnTo>
                    <a:pt x="246901" y="122358"/>
                  </a:lnTo>
                  <a:cubicBezTo>
                    <a:pt x="246901" y="127001"/>
                    <a:pt x="243077" y="130825"/>
                    <a:pt x="238434" y="130825"/>
                  </a:cubicBezTo>
                  <a:lnTo>
                    <a:pt x="166330" y="130825"/>
                  </a:lnTo>
                  <a:cubicBezTo>
                    <a:pt x="164145" y="130825"/>
                    <a:pt x="162234" y="131644"/>
                    <a:pt x="160868" y="133010"/>
                  </a:cubicBezTo>
                  <a:lnTo>
                    <a:pt x="94773" y="192004"/>
                  </a:lnTo>
                  <a:cubicBezTo>
                    <a:pt x="92042" y="194462"/>
                    <a:pt x="87672" y="192550"/>
                    <a:pt x="87672" y="188999"/>
                  </a:cubicBezTo>
                  <a:lnTo>
                    <a:pt x="87672" y="139291"/>
                  </a:lnTo>
                  <a:cubicBezTo>
                    <a:pt x="87945" y="134648"/>
                    <a:pt x="84121" y="130825"/>
                    <a:pt x="79478" y="130825"/>
                  </a:cubicBezTo>
                  <a:close/>
                </a:path>
              </a:pathLst>
            </a:custGeom>
            <a:noFill/>
            <a:ln w="12700" cap="flat">
              <a:solidFill>
                <a:schemeClr val="accent1"/>
              </a:solid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103" name="Freeform: Shape 102">
              <a:extLst>
                <a:ext uri="{FF2B5EF4-FFF2-40B4-BE49-F238E27FC236}">
                  <a16:creationId xmlns:a16="http://schemas.microsoft.com/office/drawing/2014/main" id="{01E6B8CA-5B5D-4F9E-989E-B8B4B1358196}"/>
                </a:ext>
              </a:extLst>
            </p:cNvPr>
            <p:cNvSpPr/>
            <p:nvPr/>
          </p:nvSpPr>
          <p:spPr>
            <a:xfrm>
              <a:off x="8344754" y="2104558"/>
              <a:ext cx="301614" cy="241293"/>
            </a:xfrm>
            <a:custGeom>
              <a:avLst/>
              <a:gdLst>
                <a:gd name="connsiteX0" fmla="*/ 138745 w 259464"/>
                <a:gd name="connsiteY0" fmla="*/ 4097 h 207571"/>
                <a:gd name="connsiteX1" fmla="*/ 246901 w 259464"/>
                <a:gd name="connsiteY1" fmla="*/ 4370 h 207571"/>
                <a:gd name="connsiteX2" fmla="*/ 255368 w 259464"/>
                <a:gd name="connsiteY2" fmla="*/ 12837 h 207571"/>
                <a:gd name="connsiteX3" fmla="*/ 255368 w 259464"/>
                <a:gd name="connsiteY3" fmla="*/ 130005 h 207571"/>
                <a:gd name="connsiteX4" fmla="*/ 246901 w 259464"/>
                <a:gd name="connsiteY4" fmla="*/ 138472 h 207571"/>
                <a:gd name="connsiteX5" fmla="*/ 179986 w 259464"/>
                <a:gd name="connsiteY5" fmla="*/ 138472 h 207571"/>
                <a:gd name="connsiteX6" fmla="*/ 171520 w 259464"/>
                <a:gd name="connsiteY6" fmla="*/ 146939 h 207571"/>
                <a:gd name="connsiteX7" fmla="*/ 171520 w 259464"/>
                <a:gd name="connsiteY7" fmla="*/ 200197 h 207571"/>
                <a:gd name="connsiteX8" fmla="*/ 164419 w 259464"/>
                <a:gd name="connsiteY8" fmla="*/ 203202 h 207571"/>
                <a:gd name="connsiteX9" fmla="*/ 94227 w 259464"/>
                <a:gd name="connsiteY9" fmla="*/ 140384 h 207571"/>
                <a:gd name="connsiteX10" fmla="*/ 88764 w 259464"/>
                <a:gd name="connsiteY10" fmla="*/ 138199 h 207571"/>
                <a:gd name="connsiteX11" fmla="*/ 12564 w 259464"/>
                <a:gd name="connsiteY11" fmla="*/ 138199 h 207571"/>
                <a:gd name="connsiteX12" fmla="*/ 4097 w 259464"/>
                <a:gd name="connsiteY12" fmla="*/ 129732 h 207571"/>
                <a:gd name="connsiteX13" fmla="*/ 4097 w 259464"/>
                <a:gd name="connsiteY13" fmla="*/ 92042 h 207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9464" h="207571">
                  <a:moveTo>
                    <a:pt x="138745" y="4097"/>
                  </a:moveTo>
                  <a:lnTo>
                    <a:pt x="246901" y="4370"/>
                  </a:lnTo>
                  <a:cubicBezTo>
                    <a:pt x="251544" y="4370"/>
                    <a:pt x="255368" y="8194"/>
                    <a:pt x="255368" y="12837"/>
                  </a:cubicBezTo>
                  <a:lnTo>
                    <a:pt x="255368" y="130005"/>
                  </a:lnTo>
                  <a:cubicBezTo>
                    <a:pt x="255368" y="134648"/>
                    <a:pt x="251544" y="138472"/>
                    <a:pt x="246901" y="138472"/>
                  </a:cubicBezTo>
                  <a:lnTo>
                    <a:pt x="179986" y="138472"/>
                  </a:lnTo>
                  <a:cubicBezTo>
                    <a:pt x="175343" y="138472"/>
                    <a:pt x="171520" y="142296"/>
                    <a:pt x="171520" y="146939"/>
                  </a:cubicBezTo>
                  <a:lnTo>
                    <a:pt x="171520" y="200197"/>
                  </a:lnTo>
                  <a:cubicBezTo>
                    <a:pt x="171520" y="203748"/>
                    <a:pt x="167150" y="205660"/>
                    <a:pt x="164419" y="203202"/>
                  </a:cubicBezTo>
                  <a:lnTo>
                    <a:pt x="94227" y="140384"/>
                  </a:lnTo>
                  <a:cubicBezTo>
                    <a:pt x="92588" y="139018"/>
                    <a:pt x="90676" y="138199"/>
                    <a:pt x="88764" y="138199"/>
                  </a:cubicBezTo>
                  <a:lnTo>
                    <a:pt x="12564" y="138199"/>
                  </a:lnTo>
                  <a:cubicBezTo>
                    <a:pt x="7920" y="138199"/>
                    <a:pt x="4097" y="134375"/>
                    <a:pt x="4097" y="129732"/>
                  </a:cubicBezTo>
                  <a:lnTo>
                    <a:pt x="4097" y="92042"/>
                  </a:lnTo>
                </a:path>
              </a:pathLst>
            </a:custGeom>
            <a:noFill/>
            <a:ln w="12700" cap="flat">
              <a:solidFill>
                <a:schemeClr val="tx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104" name="Freeform: Shape 103">
              <a:extLst>
                <a:ext uri="{FF2B5EF4-FFF2-40B4-BE49-F238E27FC236}">
                  <a16:creationId xmlns:a16="http://schemas.microsoft.com/office/drawing/2014/main" id="{35477F4C-9D77-4798-8FAC-315FA10054F7}"/>
                </a:ext>
              </a:extLst>
            </p:cNvPr>
            <p:cNvSpPr/>
            <p:nvPr/>
          </p:nvSpPr>
          <p:spPr>
            <a:xfrm>
              <a:off x="8250142" y="2054076"/>
              <a:ext cx="47623" cy="47623"/>
            </a:xfrm>
            <a:custGeom>
              <a:avLst/>
              <a:gdLst>
                <a:gd name="connsiteX0" fmla="*/ 37418 w 40968"/>
                <a:gd name="connsiteY0" fmla="*/ 20757 h 40968"/>
                <a:gd name="connsiteX1" fmla="*/ 20757 w 40968"/>
                <a:gd name="connsiteY1" fmla="*/ 37418 h 40968"/>
                <a:gd name="connsiteX2" fmla="*/ 4097 w 40968"/>
                <a:gd name="connsiteY2" fmla="*/ 20757 h 40968"/>
                <a:gd name="connsiteX3" fmla="*/ 20757 w 40968"/>
                <a:gd name="connsiteY3" fmla="*/ 4097 h 40968"/>
                <a:gd name="connsiteX4" fmla="*/ 37418 w 40968"/>
                <a:gd name="connsiteY4" fmla="*/ 20757 h 40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968" h="40968">
                  <a:moveTo>
                    <a:pt x="37418" y="20757"/>
                  </a:moveTo>
                  <a:cubicBezTo>
                    <a:pt x="37418" y="29958"/>
                    <a:pt x="29958" y="37418"/>
                    <a:pt x="20757" y="37418"/>
                  </a:cubicBezTo>
                  <a:cubicBezTo>
                    <a:pt x="11556" y="37418"/>
                    <a:pt x="4097" y="29958"/>
                    <a:pt x="4097" y="20757"/>
                  </a:cubicBezTo>
                  <a:cubicBezTo>
                    <a:pt x="4097" y="11556"/>
                    <a:pt x="11556" y="4097"/>
                    <a:pt x="20757" y="4097"/>
                  </a:cubicBezTo>
                  <a:cubicBezTo>
                    <a:pt x="29958" y="4097"/>
                    <a:pt x="37418" y="11556"/>
                    <a:pt x="37418" y="20757"/>
                  </a:cubicBezTo>
                  <a:close/>
                </a:path>
              </a:pathLst>
            </a:custGeom>
            <a:noFill/>
            <a:ln w="12700" cap="flat">
              <a:solidFill>
                <a:schemeClr val="accent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105" name="Freeform: Shape 104">
              <a:extLst>
                <a:ext uri="{FF2B5EF4-FFF2-40B4-BE49-F238E27FC236}">
                  <a16:creationId xmlns:a16="http://schemas.microsoft.com/office/drawing/2014/main" id="{E8B96CC6-95FA-4F4F-B9C8-3A581763CAE7}"/>
                </a:ext>
              </a:extLst>
            </p:cNvPr>
            <p:cNvSpPr/>
            <p:nvPr/>
          </p:nvSpPr>
          <p:spPr>
            <a:xfrm>
              <a:off x="8318402" y="2054076"/>
              <a:ext cx="47623" cy="47623"/>
            </a:xfrm>
            <a:custGeom>
              <a:avLst/>
              <a:gdLst>
                <a:gd name="connsiteX0" fmla="*/ 37418 w 40968"/>
                <a:gd name="connsiteY0" fmla="*/ 20757 h 40968"/>
                <a:gd name="connsiteX1" fmla="*/ 20757 w 40968"/>
                <a:gd name="connsiteY1" fmla="*/ 37418 h 40968"/>
                <a:gd name="connsiteX2" fmla="*/ 4097 w 40968"/>
                <a:gd name="connsiteY2" fmla="*/ 20757 h 40968"/>
                <a:gd name="connsiteX3" fmla="*/ 20757 w 40968"/>
                <a:gd name="connsiteY3" fmla="*/ 4097 h 40968"/>
                <a:gd name="connsiteX4" fmla="*/ 37418 w 40968"/>
                <a:gd name="connsiteY4" fmla="*/ 20757 h 40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968" h="40968">
                  <a:moveTo>
                    <a:pt x="37418" y="20757"/>
                  </a:moveTo>
                  <a:cubicBezTo>
                    <a:pt x="37418" y="29958"/>
                    <a:pt x="29958" y="37418"/>
                    <a:pt x="20757" y="37418"/>
                  </a:cubicBezTo>
                  <a:cubicBezTo>
                    <a:pt x="11556" y="37418"/>
                    <a:pt x="4097" y="29958"/>
                    <a:pt x="4097" y="20757"/>
                  </a:cubicBezTo>
                  <a:cubicBezTo>
                    <a:pt x="4097" y="11556"/>
                    <a:pt x="11556" y="4097"/>
                    <a:pt x="20757" y="4097"/>
                  </a:cubicBezTo>
                  <a:cubicBezTo>
                    <a:pt x="29958" y="4097"/>
                    <a:pt x="37418" y="11556"/>
                    <a:pt x="37418" y="20757"/>
                  </a:cubicBezTo>
                  <a:close/>
                </a:path>
              </a:pathLst>
            </a:custGeom>
            <a:noFill/>
            <a:ln w="12700" cap="flat">
              <a:solidFill>
                <a:schemeClr val="accent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106" name="Freeform: Shape 105">
              <a:extLst>
                <a:ext uri="{FF2B5EF4-FFF2-40B4-BE49-F238E27FC236}">
                  <a16:creationId xmlns:a16="http://schemas.microsoft.com/office/drawing/2014/main" id="{6A587962-4CE4-41F7-9135-5738F0CA6CA0}"/>
                </a:ext>
              </a:extLst>
            </p:cNvPr>
            <p:cNvSpPr/>
            <p:nvPr/>
          </p:nvSpPr>
          <p:spPr>
            <a:xfrm>
              <a:off x="8386345" y="2054076"/>
              <a:ext cx="47623" cy="47623"/>
            </a:xfrm>
            <a:custGeom>
              <a:avLst/>
              <a:gdLst>
                <a:gd name="connsiteX0" fmla="*/ 37418 w 40968"/>
                <a:gd name="connsiteY0" fmla="*/ 20757 h 40968"/>
                <a:gd name="connsiteX1" fmla="*/ 20757 w 40968"/>
                <a:gd name="connsiteY1" fmla="*/ 37418 h 40968"/>
                <a:gd name="connsiteX2" fmla="*/ 4097 w 40968"/>
                <a:gd name="connsiteY2" fmla="*/ 20757 h 40968"/>
                <a:gd name="connsiteX3" fmla="*/ 20757 w 40968"/>
                <a:gd name="connsiteY3" fmla="*/ 4097 h 40968"/>
                <a:gd name="connsiteX4" fmla="*/ 37418 w 40968"/>
                <a:gd name="connsiteY4" fmla="*/ 20757 h 40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968" h="40968">
                  <a:moveTo>
                    <a:pt x="37418" y="20757"/>
                  </a:moveTo>
                  <a:cubicBezTo>
                    <a:pt x="37418" y="29958"/>
                    <a:pt x="29958" y="37418"/>
                    <a:pt x="20757" y="37418"/>
                  </a:cubicBezTo>
                  <a:cubicBezTo>
                    <a:pt x="11556" y="37418"/>
                    <a:pt x="4097" y="29958"/>
                    <a:pt x="4097" y="20757"/>
                  </a:cubicBezTo>
                  <a:cubicBezTo>
                    <a:pt x="4097" y="11556"/>
                    <a:pt x="11556" y="4097"/>
                    <a:pt x="20757" y="4097"/>
                  </a:cubicBezTo>
                  <a:cubicBezTo>
                    <a:pt x="29958" y="4097"/>
                    <a:pt x="37418" y="11556"/>
                    <a:pt x="37418" y="20757"/>
                  </a:cubicBezTo>
                  <a:close/>
                </a:path>
              </a:pathLst>
            </a:custGeom>
            <a:noFill/>
            <a:ln w="12700" cap="flat">
              <a:solidFill>
                <a:schemeClr val="accent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grpSp>
      <p:sp>
        <p:nvSpPr>
          <p:cNvPr id="65" name="Rectangle 64">
            <a:extLst>
              <a:ext uri="{FF2B5EF4-FFF2-40B4-BE49-F238E27FC236}">
                <a16:creationId xmlns:a16="http://schemas.microsoft.com/office/drawing/2014/main" id="{0A1B6A7E-C64D-4C28-8E2A-5824EB5D61FD}"/>
              </a:ext>
            </a:extLst>
          </p:cNvPr>
          <p:cNvSpPr/>
          <p:nvPr/>
        </p:nvSpPr>
        <p:spPr>
          <a:xfrm>
            <a:off x="4631334" y="1225550"/>
            <a:ext cx="1280160" cy="2597469"/>
          </a:xfrm>
          <a:prstGeom prst="rect">
            <a:avLst/>
          </a:prstGeom>
          <a:solidFill>
            <a:schemeClr val="bg2">
              <a:lumMod val="90000"/>
              <a:lumOff val="10000"/>
            </a:schemeClr>
          </a:solidFill>
          <a:ln>
            <a:noFill/>
          </a:ln>
          <a:effectLst>
            <a:outerShdw blurRad="88900" dist="38100" dir="2700000" algn="tl" rotWithShape="0">
              <a:prstClr val="black">
                <a:alpha val="30000"/>
              </a:prstClr>
            </a:out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marL="0" marR="0" lvl="0" indent="0" algn="ctr" defTabSz="45717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srgbClr val="FFFFFF"/>
              </a:solidFill>
              <a:effectLst/>
              <a:uLnTx/>
              <a:uFillTx/>
              <a:latin typeface="Amazon Ember"/>
              <a:ea typeface="+mn-ea"/>
              <a:cs typeface="+mn-cs"/>
            </a:endParaRPr>
          </a:p>
        </p:txBody>
      </p:sp>
      <p:sp>
        <p:nvSpPr>
          <p:cNvPr id="1967" name="Simple API…"/>
          <p:cNvSpPr txBox="1"/>
          <p:nvPr/>
        </p:nvSpPr>
        <p:spPr>
          <a:xfrm>
            <a:off x="4631334" y="2737678"/>
            <a:ext cx="1280160" cy="38472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19050" tIns="19050" rIns="19050" bIns="19050" anchor="t" anchorCtr="0">
            <a:noAutofit/>
          </a:bodyPr>
          <a:lstStyle/>
          <a:p>
            <a:pPr marL="0" marR="0" lvl="0" indent="0" algn="ctr" defTabSz="309563" rtl="0" eaLnBrk="1" fontAlgn="auto" latinLnBrk="0" hangingPunct="0">
              <a:lnSpc>
                <a:spcPct val="100000"/>
              </a:lnSpc>
              <a:spcBef>
                <a:spcPts val="0"/>
              </a:spcBef>
              <a:spcAft>
                <a:spcPts val="0"/>
              </a:spcAft>
              <a:buClrTx/>
              <a:buSzTx/>
              <a:buFontTx/>
              <a:buNone/>
              <a:tabLst/>
              <a:defRPr b="0"/>
            </a:pPr>
            <a:r>
              <a:rPr kumimoji="0" lang="en-US" sz="900" b="1" i="0" u="none" strike="noStrike" kern="0" cap="none" spc="0" normalizeH="0" baseline="0" noProof="0" dirty="0">
                <a:ln>
                  <a:noFill/>
                </a:ln>
                <a:solidFill>
                  <a:srgbClr val="FFCC00"/>
                </a:solidFill>
                <a:effectLst/>
                <a:uLnTx/>
                <a:uFillTx/>
                <a:latin typeface="Amazon Ember" panose="02000000000000000000"/>
                <a:ea typeface="+mn-ea"/>
                <a:cs typeface="+mn-cs"/>
                <a:sym typeface="Helvetica Neue"/>
              </a:rPr>
              <a:t>SIMPLE API TO </a:t>
            </a:r>
            <a:br>
              <a:rPr kumimoji="0" lang="en-US" sz="900" b="1" i="0" u="none" strike="noStrike" kern="0" cap="none" spc="0" normalizeH="0" baseline="0" noProof="0" dirty="0">
                <a:ln>
                  <a:noFill/>
                </a:ln>
                <a:solidFill>
                  <a:srgbClr val="FFCC00"/>
                </a:solidFill>
                <a:effectLst/>
                <a:uLnTx/>
                <a:uFillTx/>
                <a:latin typeface="Amazon Ember" panose="02000000000000000000"/>
                <a:ea typeface="+mn-ea"/>
                <a:cs typeface="+mn-cs"/>
                <a:sym typeface="Helvetica Neue"/>
              </a:rPr>
            </a:br>
            <a:r>
              <a:rPr kumimoji="0" lang="en-US" sz="900" b="1" i="0" u="none" strike="noStrike" kern="0" cap="none" spc="0" normalizeH="0" baseline="0" noProof="0" dirty="0">
                <a:ln>
                  <a:noFill/>
                </a:ln>
                <a:solidFill>
                  <a:srgbClr val="FFCC00"/>
                </a:solidFill>
                <a:effectLst/>
                <a:uLnTx/>
                <a:uFillTx/>
                <a:latin typeface="Amazon Ember" panose="02000000000000000000"/>
                <a:ea typeface="+mn-ea"/>
                <a:cs typeface="+mn-cs"/>
                <a:sym typeface="Helvetica Neue"/>
              </a:rPr>
              <a:t>INTEGRATE SEARCH</a:t>
            </a:r>
          </a:p>
        </p:txBody>
      </p:sp>
      <p:sp>
        <p:nvSpPr>
          <p:cNvPr id="20" name="Simple API…">
            <a:extLst>
              <a:ext uri="{FF2B5EF4-FFF2-40B4-BE49-F238E27FC236}">
                <a16:creationId xmlns:a16="http://schemas.microsoft.com/office/drawing/2014/main" id="{7CD52F1E-F0D9-4145-A048-34A7B33CC036}"/>
              </a:ext>
            </a:extLst>
          </p:cNvPr>
          <p:cNvSpPr txBox="1"/>
          <p:nvPr/>
        </p:nvSpPr>
        <p:spPr>
          <a:xfrm>
            <a:off x="4631334" y="3182924"/>
            <a:ext cx="1280160" cy="55784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9050" tIns="19050" rIns="19050" bIns="19050" anchor="t" anchorCtr="0">
            <a:noAutofit/>
          </a:bodyPr>
          <a:lstStyle/>
          <a:p>
            <a:pPr marL="0" marR="0" lvl="0" indent="0" algn="ctr" defTabSz="309563" rtl="0" eaLnBrk="1" fontAlgn="auto" latinLnBrk="0" hangingPunct="0">
              <a:lnSpc>
                <a:spcPct val="100000"/>
              </a:lnSpc>
              <a:spcBef>
                <a:spcPts val="0"/>
              </a:spcBef>
              <a:spcAft>
                <a:spcPts val="0"/>
              </a:spcAft>
              <a:buClrTx/>
              <a:buSzTx/>
              <a:buFontTx/>
              <a:buNone/>
              <a:tabLst/>
              <a:defRPr b="0"/>
            </a:pPr>
            <a:r>
              <a:rPr kumimoji="0" lang="en-US" sz="900" b="0" i="0" u="none" strike="noStrike" kern="0" cap="none" spc="0" normalizeH="0" baseline="0" noProof="0" dirty="0">
                <a:ln>
                  <a:noFill/>
                </a:ln>
                <a:solidFill>
                  <a:srgbClr val="FFFFFF"/>
                </a:solidFill>
                <a:effectLst/>
                <a:uLnTx/>
                <a:uFillTx/>
                <a:latin typeface="Amazon Ember" panose="02000000000000000000"/>
                <a:ea typeface="+mn-ea"/>
                <a:cs typeface="+mn-cs"/>
                <a:sym typeface="Helvetica Neue"/>
              </a:rPr>
              <a:t>Easily develop </a:t>
            </a:r>
            <a:br>
              <a:rPr kumimoji="0" lang="en-US" sz="900" b="0" i="0" u="none" strike="noStrike" kern="0" cap="none" spc="0" normalizeH="0" baseline="0" noProof="0" dirty="0">
                <a:ln>
                  <a:noFill/>
                </a:ln>
                <a:solidFill>
                  <a:srgbClr val="FFFFFF"/>
                </a:solidFill>
                <a:effectLst/>
                <a:uLnTx/>
                <a:uFillTx/>
                <a:latin typeface="Amazon Ember" panose="02000000000000000000"/>
                <a:ea typeface="+mn-ea"/>
                <a:cs typeface="+mn-cs"/>
                <a:sym typeface="Helvetica Neue"/>
              </a:rPr>
            </a:br>
            <a:r>
              <a:rPr kumimoji="0" lang="en-US" sz="900" b="0" i="0" u="none" strike="noStrike" kern="0" cap="none" spc="0" normalizeH="0" baseline="0" noProof="0" dirty="0">
                <a:ln>
                  <a:noFill/>
                </a:ln>
                <a:solidFill>
                  <a:srgbClr val="FFFFFF"/>
                </a:solidFill>
                <a:effectLst/>
                <a:uLnTx/>
                <a:uFillTx/>
                <a:latin typeface="Amazon Ember" panose="02000000000000000000"/>
                <a:ea typeface="+mn-ea"/>
                <a:cs typeface="+mn-cs"/>
                <a:sym typeface="Helvetica Neue"/>
              </a:rPr>
              <a:t>search applications</a:t>
            </a:r>
            <a:endParaRPr kumimoji="0" sz="900" b="0" i="0" u="none" strike="noStrike" kern="0" cap="none" spc="0" normalizeH="0" baseline="0" noProof="0" dirty="0">
              <a:ln>
                <a:noFill/>
              </a:ln>
              <a:solidFill>
                <a:srgbClr val="FFFFFF"/>
              </a:solidFill>
              <a:effectLst/>
              <a:uLnTx/>
              <a:uFillTx/>
              <a:latin typeface="Amazon Ember" panose="02000000000000000000"/>
              <a:ea typeface="+mn-ea"/>
              <a:cs typeface="+mn-cs"/>
              <a:sym typeface="Helvetica Neue"/>
            </a:endParaRPr>
          </a:p>
        </p:txBody>
      </p:sp>
      <p:cxnSp>
        <p:nvCxnSpPr>
          <p:cNvPr id="58" name="Straight Connector 57">
            <a:extLst>
              <a:ext uri="{FF2B5EF4-FFF2-40B4-BE49-F238E27FC236}">
                <a16:creationId xmlns:a16="http://schemas.microsoft.com/office/drawing/2014/main" id="{DAAF7DBF-43C8-4F2E-83CA-C678E980CDB5}"/>
              </a:ext>
            </a:extLst>
          </p:cNvPr>
          <p:cNvCxnSpPr>
            <a:cxnSpLocks/>
          </p:cNvCxnSpPr>
          <p:nvPr/>
        </p:nvCxnSpPr>
        <p:spPr>
          <a:xfrm>
            <a:off x="5062126" y="2509320"/>
            <a:ext cx="418576" cy="0"/>
          </a:xfrm>
          <a:prstGeom prst="line">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nvGrpSpPr>
          <p:cNvPr id="4" name="Group 3">
            <a:extLst>
              <a:ext uri="{FF2B5EF4-FFF2-40B4-BE49-F238E27FC236}">
                <a16:creationId xmlns:a16="http://schemas.microsoft.com/office/drawing/2014/main" id="{C529B270-924C-4E39-AB41-A54ABB1AB2D2}"/>
              </a:ext>
            </a:extLst>
          </p:cNvPr>
          <p:cNvGrpSpPr/>
          <p:nvPr/>
        </p:nvGrpSpPr>
        <p:grpSpPr>
          <a:xfrm>
            <a:off x="4989474" y="1623751"/>
            <a:ext cx="563880" cy="637913"/>
            <a:chOff x="4989474" y="1623751"/>
            <a:chExt cx="563880" cy="637913"/>
          </a:xfrm>
        </p:grpSpPr>
        <p:sp>
          <p:nvSpPr>
            <p:cNvPr id="110" name="Freeform: Shape 109">
              <a:extLst>
                <a:ext uri="{FF2B5EF4-FFF2-40B4-BE49-F238E27FC236}">
                  <a16:creationId xmlns:a16="http://schemas.microsoft.com/office/drawing/2014/main" id="{FF4B1155-7D4D-4958-8A85-341CA6609D0C}"/>
                </a:ext>
              </a:extLst>
            </p:cNvPr>
            <p:cNvSpPr/>
            <p:nvPr/>
          </p:nvSpPr>
          <p:spPr>
            <a:xfrm>
              <a:off x="5244816" y="2067497"/>
              <a:ext cx="128558" cy="13299"/>
            </a:xfrm>
            <a:custGeom>
              <a:avLst/>
              <a:gdLst>
                <a:gd name="connsiteX0" fmla="*/ 4828 w 93334"/>
                <a:gd name="connsiteY0" fmla="*/ 4828 h 9655"/>
                <a:gd name="connsiteX1" fmla="*/ 91404 w 93334"/>
                <a:gd name="connsiteY1" fmla="*/ 4828 h 9655"/>
              </a:gdLst>
              <a:ahLst/>
              <a:cxnLst>
                <a:cxn ang="0">
                  <a:pos x="connsiteX0" y="connsiteY0"/>
                </a:cxn>
                <a:cxn ang="0">
                  <a:pos x="connsiteX1" y="connsiteY1"/>
                </a:cxn>
              </a:cxnLst>
              <a:rect l="l" t="t" r="r" b="b"/>
              <a:pathLst>
                <a:path w="93334" h="9655">
                  <a:moveTo>
                    <a:pt x="4828" y="4828"/>
                  </a:moveTo>
                  <a:lnTo>
                    <a:pt x="91404" y="4828"/>
                  </a:lnTo>
                </a:path>
              </a:pathLst>
            </a:custGeom>
            <a:ln w="12700" cap="flat">
              <a:solidFill>
                <a:schemeClr val="accent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111" name="Freeform: Shape 110">
              <a:extLst>
                <a:ext uri="{FF2B5EF4-FFF2-40B4-BE49-F238E27FC236}">
                  <a16:creationId xmlns:a16="http://schemas.microsoft.com/office/drawing/2014/main" id="{AB91E772-C4F5-42F7-A3A1-74C0F65745BE}"/>
                </a:ext>
              </a:extLst>
            </p:cNvPr>
            <p:cNvSpPr/>
            <p:nvPr/>
          </p:nvSpPr>
          <p:spPr>
            <a:xfrm>
              <a:off x="5222208" y="2025384"/>
              <a:ext cx="88661" cy="13299"/>
            </a:xfrm>
            <a:custGeom>
              <a:avLst/>
              <a:gdLst>
                <a:gd name="connsiteX0" fmla="*/ 4828 w 64368"/>
                <a:gd name="connsiteY0" fmla="*/ 4828 h 9655"/>
                <a:gd name="connsiteX1" fmla="*/ 62116 w 64368"/>
                <a:gd name="connsiteY1" fmla="*/ 4828 h 9655"/>
              </a:gdLst>
              <a:ahLst/>
              <a:cxnLst>
                <a:cxn ang="0">
                  <a:pos x="connsiteX0" y="connsiteY0"/>
                </a:cxn>
                <a:cxn ang="0">
                  <a:pos x="connsiteX1" y="connsiteY1"/>
                </a:cxn>
              </a:cxnLst>
              <a:rect l="l" t="t" r="r" b="b"/>
              <a:pathLst>
                <a:path w="64368" h="9655">
                  <a:moveTo>
                    <a:pt x="4828" y="4828"/>
                  </a:moveTo>
                  <a:lnTo>
                    <a:pt x="62116" y="4828"/>
                  </a:lnTo>
                </a:path>
              </a:pathLst>
            </a:custGeom>
            <a:ln w="12700" cap="flat">
              <a:solidFill>
                <a:schemeClr val="accent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112" name="Freeform: Shape 111">
              <a:extLst>
                <a:ext uri="{FF2B5EF4-FFF2-40B4-BE49-F238E27FC236}">
                  <a16:creationId xmlns:a16="http://schemas.microsoft.com/office/drawing/2014/main" id="{A9952F8D-5074-4855-A3E6-CA9C8CA2907F}"/>
                </a:ext>
              </a:extLst>
            </p:cNvPr>
            <p:cNvSpPr/>
            <p:nvPr/>
          </p:nvSpPr>
          <p:spPr>
            <a:xfrm>
              <a:off x="5318848" y="2025384"/>
              <a:ext cx="44330" cy="13299"/>
            </a:xfrm>
            <a:custGeom>
              <a:avLst/>
              <a:gdLst>
                <a:gd name="connsiteX0" fmla="*/ 4828 w 32184"/>
                <a:gd name="connsiteY0" fmla="*/ 4828 h 9655"/>
                <a:gd name="connsiteX1" fmla="*/ 29288 w 32184"/>
                <a:gd name="connsiteY1" fmla="*/ 4828 h 9655"/>
              </a:gdLst>
              <a:ahLst/>
              <a:cxnLst>
                <a:cxn ang="0">
                  <a:pos x="connsiteX0" y="connsiteY0"/>
                </a:cxn>
                <a:cxn ang="0">
                  <a:pos x="connsiteX1" y="connsiteY1"/>
                </a:cxn>
              </a:cxnLst>
              <a:rect l="l" t="t" r="r" b="b"/>
              <a:pathLst>
                <a:path w="32184" h="9655">
                  <a:moveTo>
                    <a:pt x="4828" y="4828"/>
                  </a:moveTo>
                  <a:lnTo>
                    <a:pt x="29288" y="4828"/>
                  </a:lnTo>
                </a:path>
              </a:pathLst>
            </a:custGeom>
            <a:ln w="12700" cap="flat">
              <a:solidFill>
                <a:schemeClr val="accent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113" name="Freeform: Shape 112">
              <a:extLst>
                <a:ext uri="{FF2B5EF4-FFF2-40B4-BE49-F238E27FC236}">
                  <a16:creationId xmlns:a16="http://schemas.microsoft.com/office/drawing/2014/main" id="{537B1A93-6F72-4BE0-AD7F-0B51126E9E16}"/>
                </a:ext>
              </a:extLst>
            </p:cNvPr>
            <p:cNvSpPr/>
            <p:nvPr/>
          </p:nvSpPr>
          <p:spPr>
            <a:xfrm>
              <a:off x="5273187" y="1983714"/>
              <a:ext cx="124124" cy="13299"/>
            </a:xfrm>
            <a:custGeom>
              <a:avLst/>
              <a:gdLst>
                <a:gd name="connsiteX0" fmla="*/ 4828 w 90116"/>
                <a:gd name="connsiteY0" fmla="*/ 4828 h 9655"/>
                <a:gd name="connsiteX1" fmla="*/ 86898 w 90116"/>
                <a:gd name="connsiteY1" fmla="*/ 4828 h 9655"/>
              </a:gdLst>
              <a:ahLst/>
              <a:cxnLst>
                <a:cxn ang="0">
                  <a:pos x="connsiteX0" y="connsiteY0"/>
                </a:cxn>
                <a:cxn ang="0">
                  <a:pos x="connsiteX1" y="connsiteY1"/>
                </a:cxn>
              </a:cxnLst>
              <a:rect l="l" t="t" r="r" b="b"/>
              <a:pathLst>
                <a:path w="90116" h="9655">
                  <a:moveTo>
                    <a:pt x="4828" y="4828"/>
                  </a:moveTo>
                  <a:lnTo>
                    <a:pt x="86898" y="4828"/>
                  </a:lnTo>
                </a:path>
              </a:pathLst>
            </a:custGeom>
            <a:ln w="12700" cap="flat">
              <a:solidFill>
                <a:schemeClr val="accent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14" name="Freeform: Shape 113">
              <a:extLst>
                <a:ext uri="{FF2B5EF4-FFF2-40B4-BE49-F238E27FC236}">
                  <a16:creationId xmlns:a16="http://schemas.microsoft.com/office/drawing/2014/main" id="{39A8EAF3-FFF0-4D63-98FA-5C09BADA0F32}"/>
                </a:ext>
              </a:extLst>
            </p:cNvPr>
            <p:cNvSpPr/>
            <p:nvPr/>
          </p:nvSpPr>
          <p:spPr>
            <a:xfrm>
              <a:off x="4989474" y="1623751"/>
              <a:ext cx="234951" cy="492066"/>
            </a:xfrm>
            <a:custGeom>
              <a:avLst/>
              <a:gdLst>
                <a:gd name="connsiteX0" fmla="*/ 167681 w 170577"/>
                <a:gd name="connsiteY0" fmla="*/ 4828 h 357247"/>
                <a:gd name="connsiteX1" fmla="*/ 14483 w 170577"/>
                <a:gd name="connsiteY1" fmla="*/ 4828 h 357247"/>
                <a:gd name="connsiteX2" fmla="*/ 4828 w 170577"/>
                <a:gd name="connsiteY2" fmla="*/ 14483 h 357247"/>
                <a:gd name="connsiteX3" fmla="*/ 4828 w 170577"/>
                <a:gd name="connsiteY3" fmla="*/ 345983 h 357247"/>
                <a:gd name="connsiteX4" fmla="*/ 14483 w 170577"/>
                <a:gd name="connsiteY4" fmla="*/ 355638 h 357247"/>
                <a:gd name="connsiteX5" fmla="*/ 131956 w 170577"/>
                <a:gd name="connsiteY5" fmla="*/ 355638 h 357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0577" h="357247">
                  <a:moveTo>
                    <a:pt x="167681" y="4828"/>
                  </a:moveTo>
                  <a:lnTo>
                    <a:pt x="14483" y="4828"/>
                  </a:lnTo>
                  <a:cubicBezTo>
                    <a:pt x="9333" y="4828"/>
                    <a:pt x="4828" y="9012"/>
                    <a:pt x="4828" y="14483"/>
                  </a:cubicBezTo>
                  <a:lnTo>
                    <a:pt x="4828" y="345983"/>
                  </a:lnTo>
                  <a:cubicBezTo>
                    <a:pt x="4828" y="351132"/>
                    <a:pt x="9012" y="355638"/>
                    <a:pt x="14483" y="355638"/>
                  </a:cubicBezTo>
                  <a:lnTo>
                    <a:pt x="131956" y="355638"/>
                  </a:lnTo>
                </a:path>
              </a:pathLst>
            </a:custGeom>
            <a:noFill/>
            <a:ln w="12700" cap="flat">
              <a:solidFill>
                <a:schemeClr val="tx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115" name="Freeform: Shape 114">
              <a:extLst>
                <a:ext uri="{FF2B5EF4-FFF2-40B4-BE49-F238E27FC236}">
                  <a16:creationId xmlns:a16="http://schemas.microsoft.com/office/drawing/2014/main" id="{29796DBD-32C3-4CAF-B763-F08B85A94D77}"/>
                </a:ext>
              </a:extLst>
            </p:cNvPr>
            <p:cNvSpPr/>
            <p:nvPr/>
          </p:nvSpPr>
          <p:spPr>
            <a:xfrm>
              <a:off x="5213785" y="1623751"/>
              <a:ext cx="124124" cy="124124"/>
            </a:xfrm>
            <a:custGeom>
              <a:avLst/>
              <a:gdLst>
                <a:gd name="connsiteX0" fmla="*/ 4828 w 90116"/>
                <a:gd name="connsiteY0" fmla="*/ 86576 h 90116"/>
                <a:gd name="connsiteX1" fmla="*/ 86254 w 90116"/>
                <a:gd name="connsiteY1" fmla="*/ 86576 h 90116"/>
                <a:gd name="connsiteX2" fmla="*/ 4828 w 90116"/>
                <a:gd name="connsiteY2" fmla="*/ 4828 h 90116"/>
              </a:gdLst>
              <a:ahLst/>
              <a:cxnLst>
                <a:cxn ang="0">
                  <a:pos x="connsiteX0" y="connsiteY0"/>
                </a:cxn>
                <a:cxn ang="0">
                  <a:pos x="connsiteX1" y="connsiteY1"/>
                </a:cxn>
                <a:cxn ang="0">
                  <a:pos x="connsiteX2" y="connsiteY2"/>
                </a:cxn>
              </a:cxnLst>
              <a:rect l="l" t="t" r="r" b="b"/>
              <a:pathLst>
                <a:path w="90116" h="90116">
                  <a:moveTo>
                    <a:pt x="4828" y="86576"/>
                  </a:moveTo>
                  <a:lnTo>
                    <a:pt x="86254" y="86576"/>
                  </a:lnTo>
                  <a:lnTo>
                    <a:pt x="4828" y="4828"/>
                  </a:lnTo>
                  <a:close/>
                </a:path>
              </a:pathLst>
            </a:custGeom>
            <a:noFill/>
            <a:ln w="12700" cap="flat">
              <a:solidFill>
                <a:schemeClr val="tx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116" name="Freeform: Shape 115">
              <a:extLst>
                <a:ext uri="{FF2B5EF4-FFF2-40B4-BE49-F238E27FC236}">
                  <a16:creationId xmlns:a16="http://schemas.microsoft.com/office/drawing/2014/main" id="{CB666B07-D385-4A38-A1C6-EA712337EBD9}"/>
                </a:ext>
              </a:extLst>
            </p:cNvPr>
            <p:cNvSpPr/>
            <p:nvPr/>
          </p:nvSpPr>
          <p:spPr>
            <a:xfrm>
              <a:off x="5038680" y="1820578"/>
              <a:ext cx="248250" cy="13299"/>
            </a:xfrm>
            <a:custGeom>
              <a:avLst/>
              <a:gdLst>
                <a:gd name="connsiteX0" fmla="*/ 4828 w 180232"/>
                <a:gd name="connsiteY0" fmla="*/ 4828 h 9655"/>
                <a:gd name="connsiteX1" fmla="*/ 177336 w 180232"/>
                <a:gd name="connsiteY1" fmla="*/ 4828 h 9655"/>
              </a:gdLst>
              <a:ahLst/>
              <a:cxnLst>
                <a:cxn ang="0">
                  <a:pos x="connsiteX0" y="connsiteY0"/>
                </a:cxn>
                <a:cxn ang="0">
                  <a:pos x="connsiteX1" y="connsiteY1"/>
                </a:cxn>
              </a:cxnLst>
              <a:rect l="l" t="t" r="r" b="b"/>
              <a:pathLst>
                <a:path w="180232" h="9655">
                  <a:moveTo>
                    <a:pt x="4828" y="4828"/>
                  </a:moveTo>
                  <a:lnTo>
                    <a:pt x="177336" y="4828"/>
                  </a:lnTo>
                </a:path>
              </a:pathLst>
            </a:custGeom>
            <a:ln w="12700" cap="flat">
              <a:solidFill>
                <a:schemeClr val="tx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117" name="Freeform: Shape 116">
              <a:extLst>
                <a:ext uri="{FF2B5EF4-FFF2-40B4-BE49-F238E27FC236}">
                  <a16:creationId xmlns:a16="http://schemas.microsoft.com/office/drawing/2014/main" id="{7F6F1E10-18AA-4305-84C7-B4BECCC10506}"/>
                </a:ext>
              </a:extLst>
            </p:cNvPr>
            <p:cNvSpPr/>
            <p:nvPr/>
          </p:nvSpPr>
          <p:spPr>
            <a:xfrm>
              <a:off x="5038680" y="1886187"/>
              <a:ext cx="159589" cy="13299"/>
            </a:xfrm>
            <a:custGeom>
              <a:avLst/>
              <a:gdLst>
                <a:gd name="connsiteX0" fmla="*/ 4828 w 115864"/>
                <a:gd name="connsiteY0" fmla="*/ 4828 h 9655"/>
                <a:gd name="connsiteX1" fmla="*/ 111036 w 115864"/>
                <a:gd name="connsiteY1" fmla="*/ 4828 h 9655"/>
              </a:gdLst>
              <a:ahLst/>
              <a:cxnLst>
                <a:cxn ang="0">
                  <a:pos x="connsiteX0" y="connsiteY0"/>
                </a:cxn>
                <a:cxn ang="0">
                  <a:pos x="connsiteX1" y="connsiteY1"/>
                </a:cxn>
              </a:cxnLst>
              <a:rect l="l" t="t" r="r" b="b"/>
              <a:pathLst>
                <a:path w="115864" h="9655">
                  <a:moveTo>
                    <a:pt x="4828" y="4828"/>
                  </a:moveTo>
                  <a:lnTo>
                    <a:pt x="111036" y="4828"/>
                  </a:lnTo>
                </a:path>
              </a:pathLst>
            </a:custGeom>
            <a:ln w="12700" cap="flat">
              <a:solidFill>
                <a:schemeClr val="tx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118" name="Freeform: Shape 117">
              <a:extLst>
                <a:ext uri="{FF2B5EF4-FFF2-40B4-BE49-F238E27FC236}">
                  <a16:creationId xmlns:a16="http://schemas.microsoft.com/office/drawing/2014/main" id="{E9E2B167-2143-4072-953E-35D233B32EBA}"/>
                </a:ext>
              </a:extLst>
            </p:cNvPr>
            <p:cNvSpPr/>
            <p:nvPr/>
          </p:nvSpPr>
          <p:spPr>
            <a:xfrm>
              <a:off x="5038680" y="1952239"/>
              <a:ext cx="110826" cy="13299"/>
            </a:xfrm>
            <a:custGeom>
              <a:avLst/>
              <a:gdLst>
                <a:gd name="connsiteX0" fmla="*/ 4828 w 80461"/>
                <a:gd name="connsiteY0" fmla="*/ 4828 h 9655"/>
                <a:gd name="connsiteX1" fmla="*/ 76599 w 80461"/>
                <a:gd name="connsiteY1" fmla="*/ 4828 h 9655"/>
              </a:gdLst>
              <a:ahLst/>
              <a:cxnLst>
                <a:cxn ang="0">
                  <a:pos x="connsiteX0" y="connsiteY0"/>
                </a:cxn>
                <a:cxn ang="0">
                  <a:pos x="connsiteX1" y="connsiteY1"/>
                </a:cxn>
              </a:cxnLst>
              <a:rect l="l" t="t" r="r" b="b"/>
              <a:pathLst>
                <a:path w="80461" h="9655">
                  <a:moveTo>
                    <a:pt x="4828" y="4828"/>
                  </a:moveTo>
                  <a:lnTo>
                    <a:pt x="76599" y="4828"/>
                  </a:lnTo>
                </a:path>
              </a:pathLst>
            </a:custGeom>
            <a:ln w="12700" cap="flat">
              <a:solidFill>
                <a:schemeClr val="tx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119" name="Freeform: Shape 118">
              <a:extLst>
                <a:ext uri="{FF2B5EF4-FFF2-40B4-BE49-F238E27FC236}">
                  <a16:creationId xmlns:a16="http://schemas.microsoft.com/office/drawing/2014/main" id="{5E4829BB-A78B-412B-B090-2C1181B4DD8E}"/>
                </a:ext>
              </a:extLst>
            </p:cNvPr>
            <p:cNvSpPr/>
            <p:nvPr/>
          </p:nvSpPr>
          <p:spPr>
            <a:xfrm>
              <a:off x="5038680" y="2018291"/>
              <a:ext cx="115259" cy="13299"/>
            </a:xfrm>
            <a:custGeom>
              <a:avLst/>
              <a:gdLst>
                <a:gd name="connsiteX0" fmla="*/ 4828 w 83679"/>
                <a:gd name="connsiteY0" fmla="*/ 4828 h 9655"/>
                <a:gd name="connsiteX1" fmla="*/ 79496 w 83679"/>
                <a:gd name="connsiteY1" fmla="*/ 4828 h 9655"/>
              </a:gdLst>
              <a:ahLst/>
              <a:cxnLst>
                <a:cxn ang="0">
                  <a:pos x="connsiteX0" y="connsiteY0"/>
                </a:cxn>
                <a:cxn ang="0">
                  <a:pos x="connsiteX1" y="connsiteY1"/>
                </a:cxn>
              </a:cxnLst>
              <a:rect l="l" t="t" r="r" b="b"/>
              <a:pathLst>
                <a:path w="83679" h="9655">
                  <a:moveTo>
                    <a:pt x="4828" y="4828"/>
                  </a:moveTo>
                  <a:lnTo>
                    <a:pt x="79496" y="4828"/>
                  </a:lnTo>
                </a:path>
              </a:pathLst>
            </a:custGeom>
            <a:ln w="12700" cap="flat">
              <a:solidFill>
                <a:schemeClr val="tx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120" name="Freeform: Shape 119">
              <a:extLst>
                <a:ext uri="{FF2B5EF4-FFF2-40B4-BE49-F238E27FC236}">
                  <a16:creationId xmlns:a16="http://schemas.microsoft.com/office/drawing/2014/main" id="{D96903D5-B5BE-4EE7-B89F-66A4A2F71DBB}"/>
                </a:ext>
              </a:extLst>
            </p:cNvPr>
            <p:cNvSpPr/>
            <p:nvPr/>
          </p:nvSpPr>
          <p:spPr>
            <a:xfrm>
              <a:off x="5038680" y="1754525"/>
              <a:ext cx="146290" cy="13299"/>
            </a:xfrm>
            <a:custGeom>
              <a:avLst/>
              <a:gdLst>
                <a:gd name="connsiteX0" fmla="*/ 4828 w 106208"/>
                <a:gd name="connsiteY0" fmla="*/ 4828 h 9655"/>
                <a:gd name="connsiteX1" fmla="*/ 102347 w 106208"/>
                <a:gd name="connsiteY1" fmla="*/ 4828 h 9655"/>
              </a:gdLst>
              <a:ahLst/>
              <a:cxnLst>
                <a:cxn ang="0">
                  <a:pos x="connsiteX0" y="connsiteY0"/>
                </a:cxn>
                <a:cxn ang="0">
                  <a:pos x="connsiteX1" y="connsiteY1"/>
                </a:cxn>
              </a:cxnLst>
              <a:rect l="l" t="t" r="r" b="b"/>
              <a:pathLst>
                <a:path w="106208" h="9655">
                  <a:moveTo>
                    <a:pt x="4828" y="4828"/>
                  </a:moveTo>
                  <a:lnTo>
                    <a:pt x="102347" y="4828"/>
                  </a:lnTo>
                </a:path>
              </a:pathLst>
            </a:custGeom>
            <a:ln w="12700" cap="flat">
              <a:solidFill>
                <a:schemeClr val="tx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121" name="Freeform: Shape 120">
              <a:extLst>
                <a:ext uri="{FF2B5EF4-FFF2-40B4-BE49-F238E27FC236}">
                  <a16:creationId xmlns:a16="http://schemas.microsoft.com/office/drawing/2014/main" id="{0A027311-EE18-43E7-AB90-37B97A1F9592}"/>
                </a:ext>
              </a:extLst>
            </p:cNvPr>
            <p:cNvSpPr/>
            <p:nvPr/>
          </p:nvSpPr>
          <p:spPr>
            <a:xfrm>
              <a:off x="5325941" y="1736349"/>
              <a:ext cx="13299" cy="128558"/>
            </a:xfrm>
            <a:custGeom>
              <a:avLst/>
              <a:gdLst>
                <a:gd name="connsiteX0" fmla="*/ 4828 w 9655"/>
                <a:gd name="connsiteY0" fmla="*/ 91726 h 93334"/>
                <a:gd name="connsiteX1" fmla="*/ 4828 w 9655"/>
                <a:gd name="connsiteY1" fmla="*/ 4828 h 93334"/>
              </a:gdLst>
              <a:ahLst/>
              <a:cxnLst>
                <a:cxn ang="0">
                  <a:pos x="connsiteX0" y="connsiteY0"/>
                </a:cxn>
                <a:cxn ang="0">
                  <a:pos x="connsiteX1" y="connsiteY1"/>
                </a:cxn>
              </a:cxnLst>
              <a:rect l="l" t="t" r="r" b="b"/>
              <a:pathLst>
                <a:path w="9655" h="93334">
                  <a:moveTo>
                    <a:pt x="4828" y="91726"/>
                  </a:moveTo>
                  <a:lnTo>
                    <a:pt x="4828" y="4828"/>
                  </a:lnTo>
                </a:path>
              </a:pathLst>
            </a:custGeom>
            <a:ln w="12700" cap="flat">
              <a:solidFill>
                <a:schemeClr val="tx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122" name="Freeform: Shape 121">
              <a:extLst>
                <a:ext uri="{FF2B5EF4-FFF2-40B4-BE49-F238E27FC236}">
                  <a16:creationId xmlns:a16="http://schemas.microsoft.com/office/drawing/2014/main" id="{2C3D6F8D-CD3F-488D-959F-D15C7502BAF9}"/>
                </a:ext>
              </a:extLst>
            </p:cNvPr>
            <p:cNvSpPr/>
            <p:nvPr/>
          </p:nvSpPr>
          <p:spPr>
            <a:xfrm>
              <a:off x="5172557" y="1889733"/>
              <a:ext cx="283713" cy="279281"/>
            </a:xfrm>
            <a:custGeom>
              <a:avLst/>
              <a:gdLst>
                <a:gd name="connsiteX0" fmla="*/ 201153 w 205980"/>
                <a:gd name="connsiteY0" fmla="*/ 102990 h 202762"/>
                <a:gd name="connsiteX1" fmla="*/ 102990 w 205980"/>
                <a:gd name="connsiteY1" fmla="*/ 201153 h 202762"/>
                <a:gd name="connsiteX2" fmla="*/ 4828 w 205980"/>
                <a:gd name="connsiteY2" fmla="*/ 102990 h 202762"/>
                <a:gd name="connsiteX3" fmla="*/ 102990 w 205980"/>
                <a:gd name="connsiteY3" fmla="*/ 4828 h 202762"/>
                <a:gd name="connsiteX4" fmla="*/ 201153 w 205980"/>
                <a:gd name="connsiteY4" fmla="*/ 102990 h 2027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980" h="202762">
                  <a:moveTo>
                    <a:pt x="201153" y="102990"/>
                  </a:moveTo>
                  <a:cubicBezTo>
                    <a:pt x="201153" y="157204"/>
                    <a:pt x="157204" y="201153"/>
                    <a:pt x="102990" y="201153"/>
                  </a:cubicBezTo>
                  <a:cubicBezTo>
                    <a:pt x="48777" y="201153"/>
                    <a:pt x="4828" y="157204"/>
                    <a:pt x="4828" y="102990"/>
                  </a:cubicBezTo>
                  <a:cubicBezTo>
                    <a:pt x="4828" y="48777"/>
                    <a:pt x="48777" y="4828"/>
                    <a:pt x="102990" y="4828"/>
                  </a:cubicBezTo>
                  <a:cubicBezTo>
                    <a:pt x="157204" y="4828"/>
                    <a:pt x="201153" y="48777"/>
                    <a:pt x="201153" y="102990"/>
                  </a:cubicBezTo>
                  <a:close/>
                </a:path>
              </a:pathLst>
            </a:custGeom>
            <a:noFill/>
            <a:ln w="12700" cap="flat">
              <a:solidFill>
                <a:schemeClr val="accent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123" name="Freeform: Shape 122">
              <a:extLst>
                <a:ext uri="{FF2B5EF4-FFF2-40B4-BE49-F238E27FC236}">
                  <a16:creationId xmlns:a16="http://schemas.microsoft.com/office/drawing/2014/main" id="{665D0F04-FE76-47EC-BDFE-7F32F6E51BB8}"/>
                </a:ext>
              </a:extLst>
            </p:cNvPr>
            <p:cNvSpPr/>
            <p:nvPr/>
          </p:nvSpPr>
          <p:spPr>
            <a:xfrm>
              <a:off x="5380466" y="2088776"/>
              <a:ext cx="172888" cy="172888"/>
            </a:xfrm>
            <a:custGeom>
              <a:avLst/>
              <a:gdLst>
                <a:gd name="connsiteX0" fmla="*/ 39909 w 125519"/>
                <a:gd name="connsiteY0" fmla="*/ 4828 h 125519"/>
                <a:gd name="connsiteX1" fmla="*/ 114255 w 125519"/>
                <a:gd name="connsiteY1" fmla="*/ 79496 h 125519"/>
                <a:gd name="connsiteX2" fmla="*/ 113611 w 125519"/>
                <a:gd name="connsiteY2" fmla="*/ 114898 h 125519"/>
                <a:gd name="connsiteX3" fmla="*/ 113611 w 125519"/>
                <a:gd name="connsiteY3" fmla="*/ 114898 h 125519"/>
                <a:gd name="connsiteX4" fmla="*/ 78208 w 125519"/>
                <a:gd name="connsiteY4" fmla="*/ 115542 h 125519"/>
                <a:gd name="connsiteX5" fmla="*/ 4828 w 125519"/>
                <a:gd name="connsiteY5" fmla="*/ 42162 h 125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519" h="125519">
                  <a:moveTo>
                    <a:pt x="39909" y="4828"/>
                  </a:moveTo>
                  <a:lnTo>
                    <a:pt x="114255" y="79496"/>
                  </a:lnTo>
                  <a:cubicBezTo>
                    <a:pt x="123910" y="89151"/>
                    <a:pt x="123588" y="104921"/>
                    <a:pt x="113611" y="114898"/>
                  </a:cubicBezTo>
                  <a:lnTo>
                    <a:pt x="113611" y="114898"/>
                  </a:lnTo>
                  <a:cubicBezTo>
                    <a:pt x="103634" y="124876"/>
                    <a:pt x="87864" y="125197"/>
                    <a:pt x="78208" y="115542"/>
                  </a:cubicBezTo>
                  <a:lnTo>
                    <a:pt x="4828" y="42162"/>
                  </a:lnTo>
                </a:path>
              </a:pathLst>
            </a:custGeom>
            <a:noFill/>
            <a:ln w="12700" cap="flat">
              <a:solidFill>
                <a:schemeClr val="accent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grpSp>
      <p:sp>
        <p:nvSpPr>
          <p:cNvPr id="64" name="Rectangle 63">
            <a:extLst>
              <a:ext uri="{FF2B5EF4-FFF2-40B4-BE49-F238E27FC236}">
                <a16:creationId xmlns:a16="http://schemas.microsoft.com/office/drawing/2014/main" id="{B4FAB295-8062-4E76-A6D1-4D4D7AFDF2DE}"/>
              </a:ext>
            </a:extLst>
          </p:cNvPr>
          <p:cNvSpPr/>
          <p:nvPr/>
        </p:nvSpPr>
        <p:spPr>
          <a:xfrm>
            <a:off x="3243681" y="1225550"/>
            <a:ext cx="1280160" cy="2597469"/>
          </a:xfrm>
          <a:prstGeom prst="rect">
            <a:avLst/>
          </a:prstGeom>
          <a:solidFill>
            <a:schemeClr val="bg2">
              <a:lumMod val="90000"/>
              <a:lumOff val="10000"/>
            </a:schemeClr>
          </a:solidFill>
          <a:ln>
            <a:noFill/>
          </a:ln>
          <a:effectLst>
            <a:outerShdw blurRad="88900" dist="38100" dir="2700000" algn="tl" rotWithShape="0">
              <a:prstClr val="black">
                <a:alpha val="30000"/>
              </a:prstClr>
            </a:out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marL="0" marR="0" lvl="0" indent="0" algn="ctr" defTabSz="45717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srgbClr val="FFFFFF"/>
              </a:solidFill>
              <a:effectLst/>
              <a:uLnTx/>
              <a:uFillTx/>
              <a:latin typeface="Amazon Ember"/>
              <a:ea typeface="+mn-ea"/>
              <a:cs typeface="+mn-cs"/>
            </a:endParaRPr>
          </a:p>
        </p:txBody>
      </p:sp>
      <p:sp>
        <p:nvSpPr>
          <p:cNvPr id="1966" name="Indexes content…"/>
          <p:cNvSpPr txBox="1"/>
          <p:nvPr/>
        </p:nvSpPr>
        <p:spPr>
          <a:xfrm>
            <a:off x="3243681" y="2737678"/>
            <a:ext cx="1280160" cy="38472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9050" tIns="19050" rIns="19050" bIns="19050" anchor="t" anchorCtr="0">
            <a:noAutofit/>
          </a:bodyPr>
          <a:lstStyle/>
          <a:p>
            <a:pPr marL="0" marR="0" lvl="0" indent="0" algn="ctr" defTabSz="309563" rtl="0" eaLnBrk="1" fontAlgn="auto" latinLnBrk="0" hangingPunct="0">
              <a:lnSpc>
                <a:spcPct val="100000"/>
              </a:lnSpc>
              <a:spcBef>
                <a:spcPts val="0"/>
              </a:spcBef>
              <a:spcAft>
                <a:spcPts val="0"/>
              </a:spcAft>
              <a:buClrTx/>
              <a:buSzTx/>
              <a:buFontTx/>
              <a:buNone/>
              <a:tabLst/>
              <a:defRPr b="0"/>
            </a:pPr>
            <a:r>
              <a:rPr kumimoji="0" lang="en-US" sz="900" b="1" i="0" u="none" strike="noStrike" kern="0" cap="none" spc="0" normalizeH="0" baseline="0" noProof="0" dirty="0">
                <a:ln>
                  <a:noFill/>
                </a:ln>
                <a:solidFill>
                  <a:srgbClr val="FFCC00"/>
                </a:solidFill>
                <a:effectLst/>
                <a:uLnTx/>
                <a:uFillTx/>
                <a:latin typeface="Amazon Ember" panose="02000000000000000000"/>
                <a:ea typeface="+mn-ea"/>
                <a:cs typeface="+mn-cs"/>
                <a:sym typeface="Helvetica Neue"/>
              </a:rPr>
              <a:t>ML-OPTIMIZED </a:t>
            </a:r>
            <a:br>
              <a:rPr kumimoji="0" lang="en-US" sz="900" b="1" i="0" u="none" strike="noStrike" kern="0" cap="none" spc="0" normalizeH="0" baseline="0" noProof="0" dirty="0">
                <a:ln>
                  <a:noFill/>
                </a:ln>
                <a:solidFill>
                  <a:srgbClr val="FFCC00"/>
                </a:solidFill>
                <a:effectLst/>
                <a:uLnTx/>
                <a:uFillTx/>
                <a:latin typeface="Amazon Ember" panose="02000000000000000000"/>
                <a:ea typeface="+mn-ea"/>
                <a:cs typeface="+mn-cs"/>
                <a:sym typeface="Helvetica Neue"/>
              </a:rPr>
            </a:br>
            <a:r>
              <a:rPr kumimoji="0" lang="en-US" sz="900" b="1" i="0" u="none" strike="noStrike" kern="0" cap="none" spc="0" normalizeH="0" baseline="0" noProof="0" dirty="0">
                <a:ln>
                  <a:noFill/>
                </a:ln>
                <a:solidFill>
                  <a:srgbClr val="FFCC00"/>
                </a:solidFill>
                <a:effectLst/>
                <a:uLnTx/>
                <a:uFillTx/>
                <a:latin typeface="Amazon Ember" panose="02000000000000000000"/>
                <a:ea typeface="+mn-ea"/>
                <a:cs typeface="+mn-cs"/>
                <a:sym typeface="Helvetica Neue"/>
              </a:rPr>
              <a:t>INDEX</a:t>
            </a:r>
          </a:p>
        </p:txBody>
      </p:sp>
      <p:sp>
        <p:nvSpPr>
          <p:cNvPr id="19" name="Indexes content…">
            <a:extLst>
              <a:ext uri="{FF2B5EF4-FFF2-40B4-BE49-F238E27FC236}">
                <a16:creationId xmlns:a16="http://schemas.microsoft.com/office/drawing/2014/main" id="{4E79943E-B728-8148-BEC0-C562C1774BE7}"/>
              </a:ext>
            </a:extLst>
          </p:cNvPr>
          <p:cNvSpPr txBox="1"/>
          <p:nvPr/>
        </p:nvSpPr>
        <p:spPr>
          <a:xfrm>
            <a:off x="3243681" y="3182924"/>
            <a:ext cx="1280160" cy="38472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9050" tIns="19050" rIns="19050" bIns="19050" anchor="t" anchorCtr="0">
            <a:noAutofit/>
          </a:bodyPr>
          <a:lstStyle/>
          <a:p>
            <a:pPr marL="0" marR="0" lvl="0" indent="0" algn="ctr" defTabSz="309563" rtl="0" eaLnBrk="1" fontAlgn="auto" latinLnBrk="0" hangingPunct="0">
              <a:lnSpc>
                <a:spcPct val="100000"/>
              </a:lnSpc>
              <a:spcBef>
                <a:spcPts val="0"/>
              </a:spcBef>
              <a:spcAft>
                <a:spcPts val="0"/>
              </a:spcAft>
              <a:buClrTx/>
              <a:buSzTx/>
              <a:buFontTx/>
              <a:buNone/>
              <a:tabLst/>
              <a:defRPr b="0"/>
            </a:pPr>
            <a:r>
              <a:rPr kumimoji="0" lang="en-US" sz="900" b="0" i="0" u="none" strike="noStrike" kern="0" cap="none" spc="0" normalizeH="0" baseline="0" noProof="0" dirty="0">
                <a:ln>
                  <a:noFill/>
                </a:ln>
                <a:solidFill>
                  <a:srgbClr val="FFFFFF"/>
                </a:solidFill>
                <a:effectLst/>
                <a:uLnTx/>
                <a:uFillTx/>
                <a:latin typeface="Amazon Ember" panose="02000000000000000000"/>
                <a:ea typeface="+mn-ea"/>
                <a:cs typeface="+mn-cs"/>
                <a:sym typeface="Helvetica Neue"/>
              </a:rPr>
              <a:t>Find more </a:t>
            </a:r>
            <a:br>
              <a:rPr kumimoji="0" lang="en-US" sz="900" b="0" i="0" u="none" strike="noStrike" kern="0" cap="none" spc="0" normalizeH="0" baseline="0" noProof="0" dirty="0">
                <a:ln>
                  <a:noFill/>
                </a:ln>
                <a:solidFill>
                  <a:srgbClr val="FFFFFF"/>
                </a:solidFill>
                <a:effectLst/>
                <a:uLnTx/>
                <a:uFillTx/>
                <a:latin typeface="Amazon Ember" panose="02000000000000000000"/>
                <a:ea typeface="+mn-ea"/>
                <a:cs typeface="+mn-cs"/>
                <a:sym typeface="Helvetica Neue"/>
              </a:rPr>
            </a:br>
            <a:r>
              <a:rPr kumimoji="0" lang="en-US" sz="900" b="0" i="0" u="none" strike="noStrike" kern="0" cap="none" spc="0" normalizeH="0" baseline="0" noProof="0" dirty="0">
                <a:ln>
                  <a:noFill/>
                </a:ln>
                <a:solidFill>
                  <a:srgbClr val="FFFFFF"/>
                </a:solidFill>
                <a:effectLst/>
                <a:uLnTx/>
                <a:uFillTx/>
                <a:latin typeface="Amazon Ember" panose="02000000000000000000"/>
                <a:ea typeface="+mn-ea"/>
                <a:cs typeface="+mn-cs"/>
                <a:sym typeface="Helvetica Neue"/>
              </a:rPr>
              <a:t>precise answers</a:t>
            </a:r>
            <a:endParaRPr kumimoji="0" sz="900" b="0" i="0" u="none" strike="noStrike" kern="0" cap="none" spc="0" normalizeH="0" baseline="0" noProof="0" dirty="0">
              <a:ln>
                <a:noFill/>
              </a:ln>
              <a:solidFill>
                <a:srgbClr val="FFFFFF"/>
              </a:solidFill>
              <a:effectLst/>
              <a:uLnTx/>
              <a:uFillTx/>
              <a:latin typeface="Amazon Ember" panose="02000000000000000000"/>
              <a:ea typeface="+mn-ea"/>
              <a:cs typeface="+mn-cs"/>
              <a:sym typeface="Helvetica Neue"/>
            </a:endParaRPr>
          </a:p>
        </p:txBody>
      </p:sp>
      <p:cxnSp>
        <p:nvCxnSpPr>
          <p:cNvPr id="57" name="Straight Connector 56">
            <a:extLst>
              <a:ext uri="{FF2B5EF4-FFF2-40B4-BE49-F238E27FC236}">
                <a16:creationId xmlns:a16="http://schemas.microsoft.com/office/drawing/2014/main" id="{BE2EAB00-3F76-4F77-BCA8-1F575A51D2A9}"/>
              </a:ext>
            </a:extLst>
          </p:cNvPr>
          <p:cNvCxnSpPr>
            <a:cxnSpLocks/>
          </p:cNvCxnSpPr>
          <p:nvPr/>
        </p:nvCxnSpPr>
        <p:spPr>
          <a:xfrm>
            <a:off x="3674473" y="2509320"/>
            <a:ext cx="418576" cy="0"/>
          </a:xfrm>
          <a:prstGeom prst="line">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nvGrpSpPr>
          <p:cNvPr id="5" name="Group 4">
            <a:extLst>
              <a:ext uri="{FF2B5EF4-FFF2-40B4-BE49-F238E27FC236}">
                <a16:creationId xmlns:a16="http://schemas.microsoft.com/office/drawing/2014/main" id="{E805B278-508C-4C95-ACC2-CFA808A39A5D}"/>
              </a:ext>
            </a:extLst>
          </p:cNvPr>
          <p:cNvGrpSpPr/>
          <p:nvPr/>
        </p:nvGrpSpPr>
        <p:grpSpPr>
          <a:xfrm>
            <a:off x="3630518" y="1608688"/>
            <a:ext cx="506487" cy="668039"/>
            <a:chOff x="3630518" y="1608688"/>
            <a:chExt cx="506487" cy="668039"/>
          </a:xfrm>
        </p:grpSpPr>
        <p:sp>
          <p:nvSpPr>
            <p:cNvPr id="128" name="Freeform: Shape 127">
              <a:extLst>
                <a:ext uri="{FF2B5EF4-FFF2-40B4-BE49-F238E27FC236}">
                  <a16:creationId xmlns:a16="http://schemas.microsoft.com/office/drawing/2014/main" id="{064507C5-99B2-48E0-AE99-50A724005600}"/>
                </a:ext>
              </a:extLst>
            </p:cNvPr>
            <p:cNvSpPr/>
            <p:nvPr/>
          </p:nvSpPr>
          <p:spPr>
            <a:xfrm>
              <a:off x="3862476" y="1650167"/>
              <a:ext cx="43663" cy="54578"/>
            </a:xfrm>
            <a:custGeom>
              <a:avLst/>
              <a:gdLst>
                <a:gd name="connsiteX0" fmla="*/ 21564 w 25747"/>
                <a:gd name="connsiteY0" fmla="*/ 16414 h 32184"/>
                <a:gd name="connsiteX1" fmla="*/ 13196 w 25747"/>
                <a:gd name="connsiteY1" fmla="*/ 28000 h 32184"/>
                <a:gd name="connsiteX2" fmla="*/ 4828 w 25747"/>
                <a:gd name="connsiteY2" fmla="*/ 16414 h 32184"/>
                <a:gd name="connsiteX3" fmla="*/ 13196 w 25747"/>
                <a:gd name="connsiteY3" fmla="*/ 4828 h 32184"/>
                <a:gd name="connsiteX4" fmla="*/ 21564 w 25747"/>
                <a:gd name="connsiteY4" fmla="*/ 16414 h 321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47" h="32184">
                  <a:moveTo>
                    <a:pt x="21564" y="16414"/>
                  </a:moveTo>
                  <a:cubicBezTo>
                    <a:pt x="21564" y="22813"/>
                    <a:pt x="17817" y="28000"/>
                    <a:pt x="13196" y="28000"/>
                  </a:cubicBezTo>
                  <a:cubicBezTo>
                    <a:pt x="8574" y="28000"/>
                    <a:pt x="4828" y="22813"/>
                    <a:pt x="4828" y="16414"/>
                  </a:cubicBezTo>
                  <a:cubicBezTo>
                    <a:pt x="4828" y="10015"/>
                    <a:pt x="8574" y="4828"/>
                    <a:pt x="13196" y="4828"/>
                  </a:cubicBezTo>
                  <a:cubicBezTo>
                    <a:pt x="17817" y="4828"/>
                    <a:pt x="21564" y="10015"/>
                    <a:pt x="21564" y="16414"/>
                  </a:cubicBezTo>
                  <a:close/>
                </a:path>
              </a:pathLst>
            </a:custGeom>
            <a:noFill/>
            <a:ln w="12700" cap="flat">
              <a:solidFill>
                <a:schemeClr val="accent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129" name="Freeform: Shape 128">
              <a:extLst>
                <a:ext uri="{FF2B5EF4-FFF2-40B4-BE49-F238E27FC236}">
                  <a16:creationId xmlns:a16="http://schemas.microsoft.com/office/drawing/2014/main" id="{64F7E7A6-E380-43F7-8F8A-4BC330C566E0}"/>
                </a:ext>
              </a:extLst>
            </p:cNvPr>
            <p:cNvSpPr/>
            <p:nvPr/>
          </p:nvSpPr>
          <p:spPr>
            <a:xfrm>
              <a:off x="3944890" y="1647985"/>
              <a:ext cx="21832" cy="60036"/>
            </a:xfrm>
            <a:custGeom>
              <a:avLst/>
              <a:gdLst>
                <a:gd name="connsiteX0" fmla="*/ 4828 w 12873"/>
                <a:gd name="connsiteY0" fmla="*/ 31219 h 35402"/>
                <a:gd name="connsiteX1" fmla="*/ 9012 w 12873"/>
                <a:gd name="connsiteY1" fmla="*/ 18023 h 35402"/>
                <a:gd name="connsiteX2" fmla="*/ 4828 w 12873"/>
                <a:gd name="connsiteY2" fmla="*/ 4828 h 35402"/>
              </a:gdLst>
              <a:ahLst/>
              <a:cxnLst>
                <a:cxn ang="0">
                  <a:pos x="connsiteX0" y="connsiteY0"/>
                </a:cxn>
                <a:cxn ang="0">
                  <a:pos x="connsiteX1" y="connsiteY1"/>
                </a:cxn>
                <a:cxn ang="0">
                  <a:pos x="connsiteX2" y="connsiteY2"/>
                </a:cxn>
              </a:cxnLst>
              <a:rect l="l" t="t" r="r" b="b"/>
              <a:pathLst>
                <a:path w="12873" h="35402">
                  <a:moveTo>
                    <a:pt x="4828" y="31219"/>
                  </a:moveTo>
                  <a:cubicBezTo>
                    <a:pt x="7402" y="27679"/>
                    <a:pt x="9012" y="23173"/>
                    <a:pt x="9012" y="18023"/>
                  </a:cubicBezTo>
                  <a:cubicBezTo>
                    <a:pt x="9012" y="12874"/>
                    <a:pt x="7402" y="8046"/>
                    <a:pt x="4828" y="4828"/>
                  </a:cubicBezTo>
                </a:path>
              </a:pathLst>
            </a:custGeom>
            <a:noFill/>
            <a:ln w="12700" cap="flat">
              <a:solidFill>
                <a:schemeClr val="accent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130" name="Freeform: Shape 129">
              <a:extLst>
                <a:ext uri="{FF2B5EF4-FFF2-40B4-BE49-F238E27FC236}">
                  <a16:creationId xmlns:a16="http://schemas.microsoft.com/office/drawing/2014/main" id="{85580418-71EE-4C00-A871-859CEF5B82B4}"/>
                </a:ext>
              </a:extLst>
            </p:cNvPr>
            <p:cNvSpPr/>
            <p:nvPr/>
          </p:nvSpPr>
          <p:spPr>
            <a:xfrm>
              <a:off x="3988552" y="1608688"/>
              <a:ext cx="32748" cy="136446"/>
            </a:xfrm>
            <a:custGeom>
              <a:avLst/>
              <a:gdLst>
                <a:gd name="connsiteX0" fmla="*/ 4828 w 19310"/>
                <a:gd name="connsiteY0" fmla="*/ 77565 h 80461"/>
                <a:gd name="connsiteX1" fmla="*/ 15770 w 19310"/>
                <a:gd name="connsiteY1" fmla="*/ 41196 h 80461"/>
                <a:gd name="connsiteX2" fmla="*/ 4828 w 19310"/>
                <a:gd name="connsiteY2" fmla="*/ 4828 h 80461"/>
              </a:gdLst>
              <a:ahLst/>
              <a:cxnLst>
                <a:cxn ang="0">
                  <a:pos x="connsiteX0" y="connsiteY0"/>
                </a:cxn>
                <a:cxn ang="0">
                  <a:pos x="connsiteX1" y="connsiteY1"/>
                </a:cxn>
                <a:cxn ang="0">
                  <a:pos x="connsiteX2" y="connsiteY2"/>
                </a:cxn>
              </a:cxnLst>
              <a:rect l="l" t="t" r="r" b="b"/>
              <a:pathLst>
                <a:path w="19310" h="80461">
                  <a:moveTo>
                    <a:pt x="4828" y="77565"/>
                  </a:moveTo>
                  <a:cubicBezTo>
                    <a:pt x="11586" y="68231"/>
                    <a:pt x="15770" y="55357"/>
                    <a:pt x="15770" y="41196"/>
                  </a:cubicBezTo>
                  <a:cubicBezTo>
                    <a:pt x="15770" y="27035"/>
                    <a:pt x="11586" y="14161"/>
                    <a:pt x="4828" y="4828"/>
                  </a:cubicBezTo>
                </a:path>
              </a:pathLst>
            </a:custGeom>
            <a:noFill/>
            <a:ln w="12700" cap="flat">
              <a:solidFill>
                <a:schemeClr val="accent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131" name="Freeform: Shape 130">
              <a:extLst>
                <a:ext uri="{FF2B5EF4-FFF2-40B4-BE49-F238E27FC236}">
                  <a16:creationId xmlns:a16="http://schemas.microsoft.com/office/drawing/2014/main" id="{4A4EB68F-B4DB-480E-A2A3-DD9EA9F25841}"/>
                </a:ext>
              </a:extLst>
            </p:cNvPr>
            <p:cNvSpPr/>
            <p:nvPr/>
          </p:nvSpPr>
          <p:spPr>
            <a:xfrm>
              <a:off x="3794252" y="1647985"/>
              <a:ext cx="21832" cy="60036"/>
            </a:xfrm>
            <a:custGeom>
              <a:avLst/>
              <a:gdLst>
                <a:gd name="connsiteX0" fmla="*/ 9012 w 12873"/>
                <a:gd name="connsiteY0" fmla="*/ 31219 h 35402"/>
                <a:gd name="connsiteX1" fmla="*/ 4828 w 12873"/>
                <a:gd name="connsiteY1" fmla="*/ 18023 h 35402"/>
                <a:gd name="connsiteX2" fmla="*/ 9012 w 12873"/>
                <a:gd name="connsiteY2" fmla="*/ 4828 h 35402"/>
              </a:gdLst>
              <a:ahLst/>
              <a:cxnLst>
                <a:cxn ang="0">
                  <a:pos x="connsiteX0" y="connsiteY0"/>
                </a:cxn>
                <a:cxn ang="0">
                  <a:pos x="connsiteX1" y="connsiteY1"/>
                </a:cxn>
                <a:cxn ang="0">
                  <a:pos x="connsiteX2" y="connsiteY2"/>
                </a:cxn>
              </a:cxnLst>
              <a:rect l="l" t="t" r="r" b="b"/>
              <a:pathLst>
                <a:path w="12873" h="35402">
                  <a:moveTo>
                    <a:pt x="9012" y="31219"/>
                  </a:moveTo>
                  <a:cubicBezTo>
                    <a:pt x="6437" y="27679"/>
                    <a:pt x="4828" y="23173"/>
                    <a:pt x="4828" y="18023"/>
                  </a:cubicBezTo>
                  <a:cubicBezTo>
                    <a:pt x="4828" y="12874"/>
                    <a:pt x="6437" y="8046"/>
                    <a:pt x="9012" y="4828"/>
                  </a:cubicBezTo>
                </a:path>
              </a:pathLst>
            </a:custGeom>
            <a:noFill/>
            <a:ln w="12700" cap="flat">
              <a:solidFill>
                <a:schemeClr val="accent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132" name="Freeform: Shape 131">
              <a:extLst>
                <a:ext uri="{FF2B5EF4-FFF2-40B4-BE49-F238E27FC236}">
                  <a16:creationId xmlns:a16="http://schemas.microsoft.com/office/drawing/2014/main" id="{96F6875E-3159-4337-8CD3-8BFBA04CC04F}"/>
                </a:ext>
              </a:extLst>
            </p:cNvPr>
            <p:cNvSpPr/>
            <p:nvPr/>
          </p:nvSpPr>
          <p:spPr>
            <a:xfrm>
              <a:off x="3739129" y="1608688"/>
              <a:ext cx="32748" cy="136446"/>
            </a:xfrm>
            <a:custGeom>
              <a:avLst/>
              <a:gdLst>
                <a:gd name="connsiteX0" fmla="*/ 15770 w 19310"/>
                <a:gd name="connsiteY0" fmla="*/ 77565 h 80461"/>
                <a:gd name="connsiteX1" fmla="*/ 4828 w 19310"/>
                <a:gd name="connsiteY1" fmla="*/ 41196 h 80461"/>
                <a:gd name="connsiteX2" fmla="*/ 15770 w 19310"/>
                <a:gd name="connsiteY2" fmla="*/ 4828 h 80461"/>
              </a:gdLst>
              <a:ahLst/>
              <a:cxnLst>
                <a:cxn ang="0">
                  <a:pos x="connsiteX0" y="connsiteY0"/>
                </a:cxn>
                <a:cxn ang="0">
                  <a:pos x="connsiteX1" y="connsiteY1"/>
                </a:cxn>
                <a:cxn ang="0">
                  <a:pos x="connsiteX2" y="connsiteY2"/>
                </a:cxn>
              </a:cxnLst>
              <a:rect l="l" t="t" r="r" b="b"/>
              <a:pathLst>
                <a:path w="19310" h="80461">
                  <a:moveTo>
                    <a:pt x="15770" y="77565"/>
                  </a:moveTo>
                  <a:cubicBezTo>
                    <a:pt x="9012" y="68231"/>
                    <a:pt x="4828" y="55357"/>
                    <a:pt x="4828" y="41196"/>
                  </a:cubicBezTo>
                  <a:cubicBezTo>
                    <a:pt x="4828" y="27035"/>
                    <a:pt x="9012" y="14161"/>
                    <a:pt x="15770" y="4828"/>
                  </a:cubicBezTo>
                </a:path>
              </a:pathLst>
            </a:custGeom>
            <a:noFill/>
            <a:ln w="12700" cap="flat">
              <a:solidFill>
                <a:schemeClr val="accent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133" name="Freeform: Shape 132">
              <a:extLst>
                <a:ext uri="{FF2B5EF4-FFF2-40B4-BE49-F238E27FC236}">
                  <a16:creationId xmlns:a16="http://schemas.microsoft.com/office/drawing/2014/main" id="{328CDD94-E605-47A0-B2AB-883A31BE9B3E}"/>
                </a:ext>
              </a:extLst>
            </p:cNvPr>
            <p:cNvSpPr/>
            <p:nvPr/>
          </p:nvSpPr>
          <p:spPr>
            <a:xfrm>
              <a:off x="3877212" y="1686735"/>
              <a:ext cx="16373" cy="169193"/>
            </a:xfrm>
            <a:custGeom>
              <a:avLst/>
              <a:gdLst>
                <a:gd name="connsiteX0" fmla="*/ 4828 w 9655"/>
                <a:gd name="connsiteY0" fmla="*/ 4828 h 99771"/>
                <a:gd name="connsiteX1" fmla="*/ 4828 w 9655"/>
                <a:gd name="connsiteY1" fmla="*/ 97519 h 99771"/>
              </a:gdLst>
              <a:ahLst/>
              <a:cxnLst>
                <a:cxn ang="0">
                  <a:pos x="connsiteX0" y="connsiteY0"/>
                </a:cxn>
                <a:cxn ang="0">
                  <a:pos x="connsiteX1" y="connsiteY1"/>
                </a:cxn>
              </a:cxnLst>
              <a:rect l="l" t="t" r="r" b="b"/>
              <a:pathLst>
                <a:path w="9655" h="99771">
                  <a:moveTo>
                    <a:pt x="4828" y="4828"/>
                  </a:moveTo>
                  <a:lnTo>
                    <a:pt x="4828" y="97519"/>
                  </a:lnTo>
                </a:path>
              </a:pathLst>
            </a:custGeom>
            <a:ln w="12700" cap="flat">
              <a:solidFill>
                <a:schemeClr val="accent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134" name="Freeform: Shape 133">
              <a:extLst>
                <a:ext uri="{FF2B5EF4-FFF2-40B4-BE49-F238E27FC236}">
                  <a16:creationId xmlns:a16="http://schemas.microsoft.com/office/drawing/2014/main" id="{822BA25F-E126-4161-B60D-3BA72C0E445F}"/>
                </a:ext>
              </a:extLst>
            </p:cNvPr>
            <p:cNvSpPr/>
            <p:nvPr/>
          </p:nvSpPr>
          <p:spPr>
            <a:xfrm>
              <a:off x="3704745" y="1843921"/>
              <a:ext cx="360216" cy="360216"/>
            </a:xfrm>
            <a:custGeom>
              <a:avLst/>
              <a:gdLst>
                <a:gd name="connsiteX0" fmla="*/ 11265 w 212417"/>
                <a:gd name="connsiteY0" fmla="*/ 4828 h 212417"/>
                <a:gd name="connsiteX1" fmla="*/ 202118 w 212417"/>
                <a:gd name="connsiteY1" fmla="*/ 4828 h 212417"/>
                <a:gd name="connsiteX2" fmla="*/ 208555 w 212417"/>
                <a:gd name="connsiteY2" fmla="*/ 11265 h 212417"/>
                <a:gd name="connsiteX3" fmla="*/ 208555 w 212417"/>
                <a:gd name="connsiteY3" fmla="*/ 202118 h 212417"/>
                <a:gd name="connsiteX4" fmla="*/ 202118 w 212417"/>
                <a:gd name="connsiteY4" fmla="*/ 208555 h 212417"/>
                <a:gd name="connsiteX5" fmla="*/ 11265 w 212417"/>
                <a:gd name="connsiteY5" fmla="*/ 208555 h 212417"/>
                <a:gd name="connsiteX6" fmla="*/ 4828 w 212417"/>
                <a:gd name="connsiteY6" fmla="*/ 202118 h 212417"/>
                <a:gd name="connsiteX7" fmla="*/ 4828 w 212417"/>
                <a:gd name="connsiteY7" fmla="*/ 11265 h 212417"/>
                <a:gd name="connsiteX8" fmla="*/ 11265 w 212417"/>
                <a:gd name="connsiteY8" fmla="*/ 4828 h 21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2417" h="212417">
                  <a:moveTo>
                    <a:pt x="11265" y="4828"/>
                  </a:moveTo>
                  <a:lnTo>
                    <a:pt x="202118" y="4828"/>
                  </a:lnTo>
                  <a:cubicBezTo>
                    <a:pt x="205659" y="4828"/>
                    <a:pt x="208555" y="7724"/>
                    <a:pt x="208555" y="11265"/>
                  </a:cubicBezTo>
                  <a:lnTo>
                    <a:pt x="208555" y="202118"/>
                  </a:lnTo>
                  <a:cubicBezTo>
                    <a:pt x="208555" y="205659"/>
                    <a:pt x="205659" y="208555"/>
                    <a:pt x="202118" y="208555"/>
                  </a:cubicBezTo>
                  <a:lnTo>
                    <a:pt x="11265" y="208555"/>
                  </a:lnTo>
                  <a:cubicBezTo>
                    <a:pt x="7724" y="208555"/>
                    <a:pt x="4828" y="205659"/>
                    <a:pt x="4828" y="202118"/>
                  </a:cubicBezTo>
                  <a:lnTo>
                    <a:pt x="4828" y="11265"/>
                  </a:lnTo>
                  <a:cubicBezTo>
                    <a:pt x="4828" y="7724"/>
                    <a:pt x="7724" y="4828"/>
                    <a:pt x="11265" y="4828"/>
                  </a:cubicBezTo>
                  <a:close/>
                </a:path>
              </a:pathLst>
            </a:custGeom>
            <a:noFill/>
            <a:ln w="12700" cap="flat">
              <a:solidFill>
                <a:schemeClr val="tx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135" name="Freeform: Shape 134">
              <a:extLst>
                <a:ext uri="{FF2B5EF4-FFF2-40B4-BE49-F238E27FC236}">
                  <a16:creationId xmlns:a16="http://schemas.microsoft.com/office/drawing/2014/main" id="{3F1F7912-78E4-4248-98E9-14E0D71A86E4}"/>
                </a:ext>
              </a:extLst>
            </p:cNvPr>
            <p:cNvSpPr/>
            <p:nvPr/>
          </p:nvSpPr>
          <p:spPr>
            <a:xfrm>
              <a:off x="3729305" y="1769694"/>
              <a:ext cx="16373" cy="87325"/>
            </a:xfrm>
            <a:custGeom>
              <a:avLst/>
              <a:gdLst>
                <a:gd name="connsiteX0" fmla="*/ 4828 w 9655"/>
                <a:gd name="connsiteY0" fmla="*/ 4828 h 51495"/>
                <a:gd name="connsiteX1" fmla="*/ 4828 w 9655"/>
                <a:gd name="connsiteY1" fmla="*/ 48599 h 51495"/>
              </a:gdLst>
              <a:ahLst/>
              <a:cxnLst>
                <a:cxn ang="0">
                  <a:pos x="connsiteX0" y="connsiteY0"/>
                </a:cxn>
                <a:cxn ang="0">
                  <a:pos x="connsiteX1" y="connsiteY1"/>
                </a:cxn>
              </a:cxnLst>
              <a:rect l="l" t="t" r="r" b="b"/>
              <a:pathLst>
                <a:path w="9655" h="51495">
                  <a:moveTo>
                    <a:pt x="4828" y="4828"/>
                  </a:moveTo>
                  <a:lnTo>
                    <a:pt x="4828" y="48599"/>
                  </a:lnTo>
                </a:path>
              </a:pathLst>
            </a:custGeom>
            <a:ln w="12700" cap="flat">
              <a:solidFill>
                <a:schemeClr val="tx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136" name="Freeform: Shape 135">
              <a:extLst>
                <a:ext uri="{FF2B5EF4-FFF2-40B4-BE49-F238E27FC236}">
                  <a16:creationId xmlns:a16="http://schemas.microsoft.com/office/drawing/2014/main" id="{39A96625-D967-447B-A640-D06F61E94953}"/>
                </a:ext>
              </a:extLst>
            </p:cNvPr>
            <p:cNvSpPr/>
            <p:nvPr/>
          </p:nvSpPr>
          <p:spPr>
            <a:xfrm>
              <a:off x="3802986" y="1769694"/>
              <a:ext cx="16373" cy="87325"/>
            </a:xfrm>
            <a:custGeom>
              <a:avLst/>
              <a:gdLst>
                <a:gd name="connsiteX0" fmla="*/ 4828 w 9655"/>
                <a:gd name="connsiteY0" fmla="*/ 4828 h 51495"/>
                <a:gd name="connsiteX1" fmla="*/ 4828 w 9655"/>
                <a:gd name="connsiteY1" fmla="*/ 48599 h 51495"/>
              </a:gdLst>
              <a:ahLst/>
              <a:cxnLst>
                <a:cxn ang="0">
                  <a:pos x="connsiteX0" y="connsiteY0"/>
                </a:cxn>
                <a:cxn ang="0">
                  <a:pos x="connsiteX1" y="connsiteY1"/>
                </a:cxn>
              </a:cxnLst>
              <a:rect l="l" t="t" r="r" b="b"/>
              <a:pathLst>
                <a:path w="9655" h="51495">
                  <a:moveTo>
                    <a:pt x="4828" y="4828"/>
                  </a:moveTo>
                  <a:lnTo>
                    <a:pt x="4828" y="48599"/>
                  </a:lnTo>
                </a:path>
              </a:pathLst>
            </a:custGeom>
            <a:ln w="12700" cap="flat">
              <a:solidFill>
                <a:schemeClr val="tx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137" name="Freeform: Shape 136">
              <a:extLst>
                <a:ext uri="{FF2B5EF4-FFF2-40B4-BE49-F238E27FC236}">
                  <a16:creationId xmlns:a16="http://schemas.microsoft.com/office/drawing/2014/main" id="{FA8BA705-67E6-4D1D-BF58-5844A56B41FE}"/>
                </a:ext>
              </a:extLst>
            </p:cNvPr>
            <p:cNvSpPr/>
            <p:nvPr/>
          </p:nvSpPr>
          <p:spPr>
            <a:xfrm>
              <a:off x="3951439" y="1769694"/>
              <a:ext cx="16373" cy="87325"/>
            </a:xfrm>
            <a:custGeom>
              <a:avLst/>
              <a:gdLst>
                <a:gd name="connsiteX0" fmla="*/ 4828 w 9655"/>
                <a:gd name="connsiteY0" fmla="*/ 4828 h 51495"/>
                <a:gd name="connsiteX1" fmla="*/ 4828 w 9655"/>
                <a:gd name="connsiteY1" fmla="*/ 48599 h 51495"/>
              </a:gdLst>
              <a:ahLst/>
              <a:cxnLst>
                <a:cxn ang="0">
                  <a:pos x="connsiteX0" y="connsiteY0"/>
                </a:cxn>
                <a:cxn ang="0">
                  <a:pos x="connsiteX1" y="connsiteY1"/>
                </a:cxn>
              </a:cxnLst>
              <a:rect l="l" t="t" r="r" b="b"/>
              <a:pathLst>
                <a:path w="9655" h="51495">
                  <a:moveTo>
                    <a:pt x="4828" y="4828"/>
                  </a:moveTo>
                  <a:lnTo>
                    <a:pt x="4828" y="48599"/>
                  </a:lnTo>
                </a:path>
              </a:pathLst>
            </a:custGeom>
            <a:ln w="12700" cap="flat">
              <a:solidFill>
                <a:schemeClr val="tx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138" name="Freeform: Shape 137">
              <a:extLst>
                <a:ext uri="{FF2B5EF4-FFF2-40B4-BE49-F238E27FC236}">
                  <a16:creationId xmlns:a16="http://schemas.microsoft.com/office/drawing/2014/main" id="{0E6A1B12-DF64-4AD9-9F87-32BF3B5138BA}"/>
                </a:ext>
              </a:extLst>
            </p:cNvPr>
            <p:cNvSpPr/>
            <p:nvPr/>
          </p:nvSpPr>
          <p:spPr>
            <a:xfrm>
              <a:off x="4025120" y="1769694"/>
              <a:ext cx="16373" cy="87325"/>
            </a:xfrm>
            <a:custGeom>
              <a:avLst/>
              <a:gdLst>
                <a:gd name="connsiteX0" fmla="*/ 4828 w 9655"/>
                <a:gd name="connsiteY0" fmla="*/ 4828 h 51495"/>
                <a:gd name="connsiteX1" fmla="*/ 4828 w 9655"/>
                <a:gd name="connsiteY1" fmla="*/ 48599 h 51495"/>
              </a:gdLst>
              <a:ahLst/>
              <a:cxnLst>
                <a:cxn ang="0">
                  <a:pos x="connsiteX0" y="connsiteY0"/>
                </a:cxn>
                <a:cxn ang="0">
                  <a:pos x="connsiteX1" y="connsiteY1"/>
                </a:cxn>
              </a:cxnLst>
              <a:rect l="l" t="t" r="r" b="b"/>
              <a:pathLst>
                <a:path w="9655" h="51495">
                  <a:moveTo>
                    <a:pt x="4828" y="4828"/>
                  </a:moveTo>
                  <a:lnTo>
                    <a:pt x="4828" y="48599"/>
                  </a:lnTo>
                </a:path>
              </a:pathLst>
            </a:custGeom>
            <a:ln w="12700" cap="flat">
              <a:solidFill>
                <a:schemeClr val="tx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139" name="Freeform: Shape 138">
              <a:extLst>
                <a:ext uri="{FF2B5EF4-FFF2-40B4-BE49-F238E27FC236}">
                  <a16:creationId xmlns:a16="http://schemas.microsoft.com/office/drawing/2014/main" id="{7B9CE543-B0EC-4894-B992-73472D5A367C}"/>
                </a:ext>
              </a:extLst>
            </p:cNvPr>
            <p:cNvSpPr/>
            <p:nvPr/>
          </p:nvSpPr>
          <p:spPr>
            <a:xfrm>
              <a:off x="3729305" y="2189402"/>
              <a:ext cx="16373" cy="87325"/>
            </a:xfrm>
            <a:custGeom>
              <a:avLst/>
              <a:gdLst>
                <a:gd name="connsiteX0" fmla="*/ 4828 w 9655"/>
                <a:gd name="connsiteY0" fmla="*/ 4828 h 51495"/>
                <a:gd name="connsiteX1" fmla="*/ 4828 w 9655"/>
                <a:gd name="connsiteY1" fmla="*/ 48277 h 51495"/>
              </a:gdLst>
              <a:ahLst/>
              <a:cxnLst>
                <a:cxn ang="0">
                  <a:pos x="connsiteX0" y="connsiteY0"/>
                </a:cxn>
                <a:cxn ang="0">
                  <a:pos x="connsiteX1" y="connsiteY1"/>
                </a:cxn>
              </a:cxnLst>
              <a:rect l="l" t="t" r="r" b="b"/>
              <a:pathLst>
                <a:path w="9655" h="51495">
                  <a:moveTo>
                    <a:pt x="4828" y="4828"/>
                  </a:moveTo>
                  <a:lnTo>
                    <a:pt x="4828" y="48277"/>
                  </a:lnTo>
                </a:path>
              </a:pathLst>
            </a:custGeom>
            <a:ln w="12700" cap="flat">
              <a:solidFill>
                <a:schemeClr val="tx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140" name="Freeform: Shape 139">
              <a:extLst>
                <a:ext uri="{FF2B5EF4-FFF2-40B4-BE49-F238E27FC236}">
                  <a16:creationId xmlns:a16="http://schemas.microsoft.com/office/drawing/2014/main" id="{F67EFBE3-DC94-40FE-984B-A21802751706}"/>
                </a:ext>
              </a:extLst>
            </p:cNvPr>
            <p:cNvSpPr/>
            <p:nvPr/>
          </p:nvSpPr>
          <p:spPr>
            <a:xfrm>
              <a:off x="3802986" y="2189402"/>
              <a:ext cx="16373" cy="87325"/>
            </a:xfrm>
            <a:custGeom>
              <a:avLst/>
              <a:gdLst>
                <a:gd name="connsiteX0" fmla="*/ 4828 w 9655"/>
                <a:gd name="connsiteY0" fmla="*/ 4828 h 51495"/>
                <a:gd name="connsiteX1" fmla="*/ 4828 w 9655"/>
                <a:gd name="connsiteY1" fmla="*/ 48277 h 51495"/>
              </a:gdLst>
              <a:ahLst/>
              <a:cxnLst>
                <a:cxn ang="0">
                  <a:pos x="connsiteX0" y="connsiteY0"/>
                </a:cxn>
                <a:cxn ang="0">
                  <a:pos x="connsiteX1" y="connsiteY1"/>
                </a:cxn>
              </a:cxnLst>
              <a:rect l="l" t="t" r="r" b="b"/>
              <a:pathLst>
                <a:path w="9655" h="51495">
                  <a:moveTo>
                    <a:pt x="4828" y="4828"/>
                  </a:moveTo>
                  <a:lnTo>
                    <a:pt x="4828" y="48277"/>
                  </a:lnTo>
                </a:path>
              </a:pathLst>
            </a:custGeom>
            <a:ln w="12700" cap="flat">
              <a:solidFill>
                <a:schemeClr val="tx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141" name="Freeform: Shape 140">
              <a:extLst>
                <a:ext uri="{FF2B5EF4-FFF2-40B4-BE49-F238E27FC236}">
                  <a16:creationId xmlns:a16="http://schemas.microsoft.com/office/drawing/2014/main" id="{3A96A1F4-808D-44DA-A7D3-1D1DCB65D87F}"/>
                </a:ext>
              </a:extLst>
            </p:cNvPr>
            <p:cNvSpPr/>
            <p:nvPr/>
          </p:nvSpPr>
          <p:spPr>
            <a:xfrm>
              <a:off x="3877212" y="2189402"/>
              <a:ext cx="16373" cy="87325"/>
            </a:xfrm>
            <a:custGeom>
              <a:avLst/>
              <a:gdLst>
                <a:gd name="connsiteX0" fmla="*/ 4828 w 9655"/>
                <a:gd name="connsiteY0" fmla="*/ 4828 h 51495"/>
                <a:gd name="connsiteX1" fmla="*/ 4828 w 9655"/>
                <a:gd name="connsiteY1" fmla="*/ 48277 h 51495"/>
              </a:gdLst>
              <a:ahLst/>
              <a:cxnLst>
                <a:cxn ang="0">
                  <a:pos x="connsiteX0" y="connsiteY0"/>
                </a:cxn>
                <a:cxn ang="0">
                  <a:pos x="connsiteX1" y="connsiteY1"/>
                </a:cxn>
              </a:cxnLst>
              <a:rect l="l" t="t" r="r" b="b"/>
              <a:pathLst>
                <a:path w="9655" h="51495">
                  <a:moveTo>
                    <a:pt x="4828" y="4828"/>
                  </a:moveTo>
                  <a:lnTo>
                    <a:pt x="4828" y="48277"/>
                  </a:lnTo>
                </a:path>
              </a:pathLst>
            </a:custGeom>
            <a:ln w="12700" cap="flat">
              <a:solidFill>
                <a:schemeClr val="tx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142" name="Freeform: Shape 141">
              <a:extLst>
                <a:ext uri="{FF2B5EF4-FFF2-40B4-BE49-F238E27FC236}">
                  <a16:creationId xmlns:a16="http://schemas.microsoft.com/office/drawing/2014/main" id="{9A6CF5C6-BBA8-4CAD-870B-06280166411C}"/>
                </a:ext>
              </a:extLst>
            </p:cNvPr>
            <p:cNvSpPr/>
            <p:nvPr/>
          </p:nvSpPr>
          <p:spPr>
            <a:xfrm>
              <a:off x="3951439" y="2189402"/>
              <a:ext cx="16373" cy="87325"/>
            </a:xfrm>
            <a:custGeom>
              <a:avLst/>
              <a:gdLst>
                <a:gd name="connsiteX0" fmla="*/ 4828 w 9655"/>
                <a:gd name="connsiteY0" fmla="*/ 4828 h 51495"/>
                <a:gd name="connsiteX1" fmla="*/ 4828 w 9655"/>
                <a:gd name="connsiteY1" fmla="*/ 48277 h 51495"/>
              </a:gdLst>
              <a:ahLst/>
              <a:cxnLst>
                <a:cxn ang="0">
                  <a:pos x="connsiteX0" y="connsiteY0"/>
                </a:cxn>
                <a:cxn ang="0">
                  <a:pos x="connsiteX1" y="connsiteY1"/>
                </a:cxn>
              </a:cxnLst>
              <a:rect l="l" t="t" r="r" b="b"/>
              <a:pathLst>
                <a:path w="9655" h="51495">
                  <a:moveTo>
                    <a:pt x="4828" y="4828"/>
                  </a:moveTo>
                  <a:lnTo>
                    <a:pt x="4828" y="48277"/>
                  </a:lnTo>
                </a:path>
              </a:pathLst>
            </a:custGeom>
            <a:ln w="12700" cap="flat">
              <a:solidFill>
                <a:schemeClr val="tx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143" name="Freeform: Shape 142">
              <a:extLst>
                <a:ext uri="{FF2B5EF4-FFF2-40B4-BE49-F238E27FC236}">
                  <a16:creationId xmlns:a16="http://schemas.microsoft.com/office/drawing/2014/main" id="{C59EACFF-B70E-42C9-BB4E-E5082969086B}"/>
                </a:ext>
              </a:extLst>
            </p:cNvPr>
            <p:cNvSpPr/>
            <p:nvPr/>
          </p:nvSpPr>
          <p:spPr>
            <a:xfrm>
              <a:off x="4025120" y="2189402"/>
              <a:ext cx="16373" cy="87325"/>
            </a:xfrm>
            <a:custGeom>
              <a:avLst/>
              <a:gdLst>
                <a:gd name="connsiteX0" fmla="*/ 4828 w 9655"/>
                <a:gd name="connsiteY0" fmla="*/ 4828 h 51495"/>
                <a:gd name="connsiteX1" fmla="*/ 4828 w 9655"/>
                <a:gd name="connsiteY1" fmla="*/ 48277 h 51495"/>
              </a:gdLst>
              <a:ahLst/>
              <a:cxnLst>
                <a:cxn ang="0">
                  <a:pos x="connsiteX0" y="connsiteY0"/>
                </a:cxn>
                <a:cxn ang="0">
                  <a:pos x="connsiteX1" y="connsiteY1"/>
                </a:cxn>
              </a:cxnLst>
              <a:rect l="l" t="t" r="r" b="b"/>
              <a:pathLst>
                <a:path w="9655" h="51495">
                  <a:moveTo>
                    <a:pt x="4828" y="4828"/>
                  </a:moveTo>
                  <a:lnTo>
                    <a:pt x="4828" y="48277"/>
                  </a:lnTo>
                </a:path>
              </a:pathLst>
            </a:custGeom>
            <a:ln w="12700" cap="flat">
              <a:solidFill>
                <a:schemeClr val="tx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144" name="Freeform: Shape 143">
              <a:extLst>
                <a:ext uri="{FF2B5EF4-FFF2-40B4-BE49-F238E27FC236}">
                  <a16:creationId xmlns:a16="http://schemas.microsoft.com/office/drawing/2014/main" id="{BAE0A602-14D0-4719-9B06-571BE304F69A}"/>
                </a:ext>
              </a:extLst>
            </p:cNvPr>
            <p:cNvSpPr/>
            <p:nvPr/>
          </p:nvSpPr>
          <p:spPr>
            <a:xfrm>
              <a:off x="3630518" y="2164296"/>
              <a:ext cx="87325" cy="16373"/>
            </a:xfrm>
            <a:custGeom>
              <a:avLst/>
              <a:gdLst>
                <a:gd name="connsiteX0" fmla="*/ 4828 w 51495"/>
                <a:gd name="connsiteY0" fmla="*/ 4828 h 9655"/>
                <a:gd name="connsiteX1" fmla="*/ 48599 w 51495"/>
                <a:gd name="connsiteY1" fmla="*/ 4828 h 9655"/>
              </a:gdLst>
              <a:ahLst/>
              <a:cxnLst>
                <a:cxn ang="0">
                  <a:pos x="connsiteX0" y="connsiteY0"/>
                </a:cxn>
                <a:cxn ang="0">
                  <a:pos x="connsiteX1" y="connsiteY1"/>
                </a:cxn>
              </a:cxnLst>
              <a:rect l="l" t="t" r="r" b="b"/>
              <a:pathLst>
                <a:path w="51495" h="9655">
                  <a:moveTo>
                    <a:pt x="4828" y="4828"/>
                  </a:moveTo>
                  <a:lnTo>
                    <a:pt x="48599" y="4828"/>
                  </a:lnTo>
                </a:path>
              </a:pathLst>
            </a:custGeom>
            <a:ln w="12700" cap="flat">
              <a:solidFill>
                <a:schemeClr val="tx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145" name="Freeform: Shape 144">
              <a:extLst>
                <a:ext uri="{FF2B5EF4-FFF2-40B4-BE49-F238E27FC236}">
                  <a16:creationId xmlns:a16="http://schemas.microsoft.com/office/drawing/2014/main" id="{01B07969-513C-4BFE-8BCC-BCE9B1B52E99}"/>
                </a:ext>
              </a:extLst>
            </p:cNvPr>
            <p:cNvSpPr/>
            <p:nvPr/>
          </p:nvSpPr>
          <p:spPr>
            <a:xfrm>
              <a:off x="3630518" y="2090615"/>
              <a:ext cx="87325" cy="16373"/>
            </a:xfrm>
            <a:custGeom>
              <a:avLst/>
              <a:gdLst>
                <a:gd name="connsiteX0" fmla="*/ 4828 w 51495"/>
                <a:gd name="connsiteY0" fmla="*/ 4828 h 9655"/>
                <a:gd name="connsiteX1" fmla="*/ 48599 w 51495"/>
                <a:gd name="connsiteY1" fmla="*/ 4828 h 9655"/>
              </a:gdLst>
              <a:ahLst/>
              <a:cxnLst>
                <a:cxn ang="0">
                  <a:pos x="connsiteX0" y="connsiteY0"/>
                </a:cxn>
                <a:cxn ang="0">
                  <a:pos x="connsiteX1" y="connsiteY1"/>
                </a:cxn>
              </a:cxnLst>
              <a:rect l="l" t="t" r="r" b="b"/>
              <a:pathLst>
                <a:path w="51495" h="9655">
                  <a:moveTo>
                    <a:pt x="4828" y="4828"/>
                  </a:moveTo>
                  <a:lnTo>
                    <a:pt x="48599" y="4828"/>
                  </a:lnTo>
                </a:path>
              </a:pathLst>
            </a:custGeom>
            <a:ln w="12700" cap="flat">
              <a:solidFill>
                <a:schemeClr val="tx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146" name="Freeform: Shape 145">
              <a:extLst>
                <a:ext uri="{FF2B5EF4-FFF2-40B4-BE49-F238E27FC236}">
                  <a16:creationId xmlns:a16="http://schemas.microsoft.com/office/drawing/2014/main" id="{578D97F2-E2F8-40D2-8290-C8DFAE8801E1}"/>
                </a:ext>
              </a:extLst>
            </p:cNvPr>
            <p:cNvSpPr/>
            <p:nvPr/>
          </p:nvSpPr>
          <p:spPr>
            <a:xfrm>
              <a:off x="3630518" y="2016388"/>
              <a:ext cx="87325" cy="16373"/>
            </a:xfrm>
            <a:custGeom>
              <a:avLst/>
              <a:gdLst>
                <a:gd name="connsiteX0" fmla="*/ 4828 w 51495"/>
                <a:gd name="connsiteY0" fmla="*/ 4828 h 9655"/>
                <a:gd name="connsiteX1" fmla="*/ 48599 w 51495"/>
                <a:gd name="connsiteY1" fmla="*/ 4828 h 9655"/>
              </a:gdLst>
              <a:ahLst/>
              <a:cxnLst>
                <a:cxn ang="0">
                  <a:pos x="connsiteX0" y="connsiteY0"/>
                </a:cxn>
                <a:cxn ang="0">
                  <a:pos x="connsiteX1" y="connsiteY1"/>
                </a:cxn>
              </a:cxnLst>
              <a:rect l="l" t="t" r="r" b="b"/>
              <a:pathLst>
                <a:path w="51495" h="9655">
                  <a:moveTo>
                    <a:pt x="4828" y="4828"/>
                  </a:moveTo>
                  <a:lnTo>
                    <a:pt x="48599" y="4828"/>
                  </a:lnTo>
                </a:path>
              </a:pathLst>
            </a:custGeom>
            <a:ln w="12700" cap="flat">
              <a:solidFill>
                <a:schemeClr val="tx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147" name="Freeform: Shape 146">
              <a:extLst>
                <a:ext uri="{FF2B5EF4-FFF2-40B4-BE49-F238E27FC236}">
                  <a16:creationId xmlns:a16="http://schemas.microsoft.com/office/drawing/2014/main" id="{2375BC3E-FAE6-42EA-B823-33DD9FB0BA7E}"/>
                </a:ext>
              </a:extLst>
            </p:cNvPr>
            <p:cNvSpPr/>
            <p:nvPr/>
          </p:nvSpPr>
          <p:spPr>
            <a:xfrm>
              <a:off x="3630518" y="1942708"/>
              <a:ext cx="87325" cy="16373"/>
            </a:xfrm>
            <a:custGeom>
              <a:avLst/>
              <a:gdLst>
                <a:gd name="connsiteX0" fmla="*/ 4828 w 51495"/>
                <a:gd name="connsiteY0" fmla="*/ 4828 h 9655"/>
                <a:gd name="connsiteX1" fmla="*/ 48599 w 51495"/>
                <a:gd name="connsiteY1" fmla="*/ 4828 h 9655"/>
              </a:gdLst>
              <a:ahLst/>
              <a:cxnLst>
                <a:cxn ang="0">
                  <a:pos x="connsiteX0" y="connsiteY0"/>
                </a:cxn>
                <a:cxn ang="0">
                  <a:pos x="connsiteX1" y="connsiteY1"/>
                </a:cxn>
              </a:cxnLst>
              <a:rect l="l" t="t" r="r" b="b"/>
              <a:pathLst>
                <a:path w="51495" h="9655">
                  <a:moveTo>
                    <a:pt x="4828" y="4828"/>
                  </a:moveTo>
                  <a:lnTo>
                    <a:pt x="48599" y="4828"/>
                  </a:lnTo>
                </a:path>
              </a:pathLst>
            </a:custGeom>
            <a:ln w="12700" cap="flat">
              <a:solidFill>
                <a:schemeClr val="tx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148" name="Freeform: Shape 147">
              <a:extLst>
                <a:ext uri="{FF2B5EF4-FFF2-40B4-BE49-F238E27FC236}">
                  <a16:creationId xmlns:a16="http://schemas.microsoft.com/office/drawing/2014/main" id="{04684E3A-D943-4E4C-9D62-B376B67670BA}"/>
                </a:ext>
              </a:extLst>
            </p:cNvPr>
            <p:cNvSpPr/>
            <p:nvPr/>
          </p:nvSpPr>
          <p:spPr>
            <a:xfrm>
              <a:off x="3630518" y="1868481"/>
              <a:ext cx="87325" cy="16373"/>
            </a:xfrm>
            <a:custGeom>
              <a:avLst/>
              <a:gdLst>
                <a:gd name="connsiteX0" fmla="*/ 4828 w 51495"/>
                <a:gd name="connsiteY0" fmla="*/ 4828 h 9655"/>
                <a:gd name="connsiteX1" fmla="*/ 48599 w 51495"/>
                <a:gd name="connsiteY1" fmla="*/ 4828 h 9655"/>
              </a:gdLst>
              <a:ahLst/>
              <a:cxnLst>
                <a:cxn ang="0">
                  <a:pos x="connsiteX0" y="connsiteY0"/>
                </a:cxn>
                <a:cxn ang="0">
                  <a:pos x="connsiteX1" y="connsiteY1"/>
                </a:cxn>
              </a:cxnLst>
              <a:rect l="l" t="t" r="r" b="b"/>
              <a:pathLst>
                <a:path w="51495" h="9655">
                  <a:moveTo>
                    <a:pt x="4828" y="4828"/>
                  </a:moveTo>
                  <a:lnTo>
                    <a:pt x="48599" y="4828"/>
                  </a:lnTo>
                </a:path>
              </a:pathLst>
            </a:custGeom>
            <a:ln w="12700" cap="flat">
              <a:solidFill>
                <a:schemeClr val="tx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149" name="Freeform: Shape 148">
              <a:extLst>
                <a:ext uri="{FF2B5EF4-FFF2-40B4-BE49-F238E27FC236}">
                  <a16:creationId xmlns:a16="http://schemas.microsoft.com/office/drawing/2014/main" id="{8225C7C3-1615-4787-80D7-192A7839A02A}"/>
                </a:ext>
              </a:extLst>
            </p:cNvPr>
            <p:cNvSpPr/>
            <p:nvPr/>
          </p:nvSpPr>
          <p:spPr>
            <a:xfrm>
              <a:off x="4049680" y="2164296"/>
              <a:ext cx="87325" cy="16373"/>
            </a:xfrm>
            <a:custGeom>
              <a:avLst/>
              <a:gdLst>
                <a:gd name="connsiteX0" fmla="*/ 4828 w 51495"/>
                <a:gd name="connsiteY0" fmla="*/ 4828 h 9655"/>
                <a:gd name="connsiteX1" fmla="*/ 48599 w 51495"/>
                <a:gd name="connsiteY1" fmla="*/ 4828 h 9655"/>
              </a:gdLst>
              <a:ahLst/>
              <a:cxnLst>
                <a:cxn ang="0">
                  <a:pos x="connsiteX0" y="connsiteY0"/>
                </a:cxn>
                <a:cxn ang="0">
                  <a:pos x="connsiteX1" y="connsiteY1"/>
                </a:cxn>
              </a:cxnLst>
              <a:rect l="l" t="t" r="r" b="b"/>
              <a:pathLst>
                <a:path w="51495" h="9655">
                  <a:moveTo>
                    <a:pt x="4828" y="4828"/>
                  </a:moveTo>
                  <a:lnTo>
                    <a:pt x="48599" y="4828"/>
                  </a:lnTo>
                </a:path>
              </a:pathLst>
            </a:custGeom>
            <a:ln w="12700" cap="flat">
              <a:solidFill>
                <a:schemeClr val="tx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150" name="Freeform: Shape 149">
              <a:extLst>
                <a:ext uri="{FF2B5EF4-FFF2-40B4-BE49-F238E27FC236}">
                  <a16:creationId xmlns:a16="http://schemas.microsoft.com/office/drawing/2014/main" id="{4E888414-02FE-4447-8ED7-4BF6F7E7D549}"/>
                </a:ext>
              </a:extLst>
            </p:cNvPr>
            <p:cNvSpPr/>
            <p:nvPr/>
          </p:nvSpPr>
          <p:spPr>
            <a:xfrm>
              <a:off x="4049680" y="2090615"/>
              <a:ext cx="87325" cy="16373"/>
            </a:xfrm>
            <a:custGeom>
              <a:avLst/>
              <a:gdLst>
                <a:gd name="connsiteX0" fmla="*/ 4828 w 51495"/>
                <a:gd name="connsiteY0" fmla="*/ 4828 h 9655"/>
                <a:gd name="connsiteX1" fmla="*/ 48599 w 51495"/>
                <a:gd name="connsiteY1" fmla="*/ 4828 h 9655"/>
              </a:gdLst>
              <a:ahLst/>
              <a:cxnLst>
                <a:cxn ang="0">
                  <a:pos x="connsiteX0" y="connsiteY0"/>
                </a:cxn>
                <a:cxn ang="0">
                  <a:pos x="connsiteX1" y="connsiteY1"/>
                </a:cxn>
              </a:cxnLst>
              <a:rect l="l" t="t" r="r" b="b"/>
              <a:pathLst>
                <a:path w="51495" h="9655">
                  <a:moveTo>
                    <a:pt x="4828" y="4828"/>
                  </a:moveTo>
                  <a:lnTo>
                    <a:pt x="48599" y="4828"/>
                  </a:lnTo>
                </a:path>
              </a:pathLst>
            </a:custGeom>
            <a:ln w="12700" cap="flat">
              <a:solidFill>
                <a:schemeClr val="tx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151" name="Freeform: Shape 150">
              <a:extLst>
                <a:ext uri="{FF2B5EF4-FFF2-40B4-BE49-F238E27FC236}">
                  <a16:creationId xmlns:a16="http://schemas.microsoft.com/office/drawing/2014/main" id="{D7544B4B-002E-47DA-9C4C-3A8D6024C51E}"/>
                </a:ext>
              </a:extLst>
            </p:cNvPr>
            <p:cNvSpPr/>
            <p:nvPr/>
          </p:nvSpPr>
          <p:spPr>
            <a:xfrm>
              <a:off x="4049680" y="2016388"/>
              <a:ext cx="87325" cy="16373"/>
            </a:xfrm>
            <a:custGeom>
              <a:avLst/>
              <a:gdLst>
                <a:gd name="connsiteX0" fmla="*/ 4828 w 51495"/>
                <a:gd name="connsiteY0" fmla="*/ 4828 h 9655"/>
                <a:gd name="connsiteX1" fmla="*/ 48599 w 51495"/>
                <a:gd name="connsiteY1" fmla="*/ 4828 h 9655"/>
              </a:gdLst>
              <a:ahLst/>
              <a:cxnLst>
                <a:cxn ang="0">
                  <a:pos x="connsiteX0" y="connsiteY0"/>
                </a:cxn>
                <a:cxn ang="0">
                  <a:pos x="connsiteX1" y="connsiteY1"/>
                </a:cxn>
              </a:cxnLst>
              <a:rect l="l" t="t" r="r" b="b"/>
              <a:pathLst>
                <a:path w="51495" h="9655">
                  <a:moveTo>
                    <a:pt x="4828" y="4828"/>
                  </a:moveTo>
                  <a:lnTo>
                    <a:pt x="48599" y="4828"/>
                  </a:lnTo>
                </a:path>
              </a:pathLst>
            </a:custGeom>
            <a:ln w="12700" cap="flat">
              <a:solidFill>
                <a:schemeClr val="tx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152" name="Freeform: Shape 151">
              <a:extLst>
                <a:ext uri="{FF2B5EF4-FFF2-40B4-BE49-F238E27FC236}">
                  <a16:creationId xmlns:a16="http://schemas.microsoft.com/office/drawing/2014/main" id="{A61C9CB4-89F7-4310-B8B0-A50F84C81319}"/>
                </a:ext>
              </a:extLst>
            </p:cNvPr>
            <p:cNvSpPr/>
            <p:nvPr/>
          </p:nvSpPr>
          <p:spPr>
            <a:xfrm>
              <a:off x="4049680" y="1942708"/>
              <a:ext cx="87325" cy="16373"/>
            </a:xfrm>
            <a:custGeom>
              <a:avLst/>
              <a:gdLst>
                <a:gd name="connsiteX0" fmla="*/ 4828 w 51495"/>
                <a:gd name="connsiteY0" fmla="*/ 4828 h 9655"/>
                <a:gd name="connsiteX1" fmla="*/ 48599 w 51495"/>
                <a:gd name="connsiteY1" fmla="*/ 4828 h 9655"/>
              </a:gdLst>
              <a:ahLst/>
              <a:cxnLst>
                <a:cxn ang="0">
                  <a:pos x="connsiteX0" y="connsiteY0"/>
                </a:cxn>
                <a:cxn ang="0">
                  <a:pos x="connsiteX1" y="connsiteY1"/>
                </a:cxn>
              </a:cxnLst>
              <a:rect l="l" t="t" r="r" b="b"/>
              <a:pathLst>
                <a:path w="51495" h="9655">
                  <a:moveTo>
                    <a:pt x="4828" y="4828"/>
                  </a:moveTo>
                  <a:lnTo>
                    <a:pt x="48599" y="4828"/>
                  </a:lnTo>
                </a:path>
              </a:pathLst>
            </a:custGeom>
            <a:ln w="12700" cap="flat">
              <a:solidFill>
                <a:schemeClr val="tx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153" name="Freeform: Shape 152">
              <a:extLst>
                <a:ext uri="{FF2B5EF4-FFF2-40B4-BE49-F238E27FC236}">
                  <a16:creationId xmlns:a16="http://schemas.microsoft.com/office/drawing/2014/main" id="{200C7365-4CB4-47FB-8196-4F6AFA215428}"/>
                </a:ext>
              </a:extLst>
            </p:cNvPr>
            <p:cNvSpPr/>
            <p:nvPr/>
          </p:nvSpPr>
          <p:spPr>
            <a:xfrm>
              <a:off x="4049680" y="1868481"/>
              <a:ext cx="87325" cy="16373"/>
            </a:xfrm>
            <a:custGeom>
              <a:avLst/>
              <a:gdLst>
                <a:gd name="connsiteX0" fmla="*/ 4828 w 51495"/>
                <a:gd name="connsiteY0" fmla="*/ 4828 h 9655"/>
                <a:gd name="connsiteX1" fmla="*/ 48599 w 51495"/>
                <a:gd name="connsiteY1" fmla="*/ 4828 h 9655"/>
              </a:gdLst>
              <a:ahLst/>
              <a:cxnLst>
                <a:cxn ang="0">
                  <a:pos x="connsiteX0" y="connsiteY0"/>
                </a:cxn>
                <a:cxn ang="0">
                  <a:pos x="connsiteX1" y="connsiteY1"/>
                </a:cxn>
              </a:cxnLst>
              <a:rect l="l" t="t" r="r" b="b"/>
              <a:pathLst>
                <a:path w="51495" h="9655">
                  <a:moveTo>
                    <a:pt x="4828" y="4828"/>
                  </a:moveTo>
                  <a:lnTo>
                    <a:pt x="48599" y="4828"/>
                  </a:lnTo>
                </a:path>
              </a:pathLst>
            </a:custGeom>
            <a:ln w="12700" cap="flat">
              <a:solidFill>
                <a:schemeClr val="tx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154" name="Freeform: Shape 153">
              <a:extLst>
                <a:ext uri="{FF2B5EF4-FFF2-40B4-BE49-F238E27FC236}">
                  <a16:creationId xmlns:a16="http://schemas.microsoft.com/office/drawing/2014/main" id="{9CBEAADB-FBC0-4899-988C-C68E6AC103BD}"/>
                </a:ext>
              </a:extLst>
            </p:cNvPr>
            <p:cNvSpPr/>
            <p:nvPr/>
          </p:nvSpPr>
          <p:spPr>
            <a:xfrm>
              <a:off x="3765873" y="1903957"/>
              <a:ext cx="234686" cy="234686"/>
            </a:xfrm>
            <a:custGeom>
              <a:avLst/>
              <a:gdLst>
                <a:gd name="connsiteX0" fmla="*/ 129703 w 138393"/>
                <a:gd name="connsiteY0" fmla="*/ 136140 h 138393"/>
                <a:gd name="connsiteX1" fmla="*/ 11265 w 138393"/>
                <a:gd name="connsiteY1" fmla="*/ 136140 h 138393"/>
                <a:gd name="connsiteX2" fmla="*/ 4828 w 138393"/>
                <a:gd name="connsiteY2" fmla="*/ 129703 h 138393"/>
                <a:gd name="connsiteX3" fmla="*/ 4828 w 138393"/>
                <a:gd name="connsiteY3" fmla="*/ 11265 h 138393"/>
                <a:gd name="connsiteX4" fmla="*/ 11265 w 138393"/>
                <a:gd name="connsiteY4" fmla="*/ 4828 h 138393"/>
                <a:gd name="connsiteX5" fmla="*/ 129703 w 138393"/>
                <a:gd name="connsiteY5" fmla="*/ 4828 h 138393"/>
                <a:gd name="connsiteX6" fmla="*/ 136140 w 138393"/>
                <a:gd name="connsiteY6" fmla="*/ 11265 h 138393"/>
                <a:gd name="connsiteX7" fmla="*/ 136140 w 138393"/>
                <a:gd name="connsiteY7" fmla="*/ 129703 h 138393"/>
                <a:gd name="connsiteX8" fmla="*/ 129703 w 138393"/>
                <a:gd name="connsiteY8" fmla="*/ 136140 h 138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8393" h="138393">
                  <a:moveTo>
                    <a:pt x="129703" y="136140"/>
                  </a:moveTo>
                  <a:lnTo>
                    <a:pt x="11265" y="136140"/>
                  </a:lnTo>
                  <a:cubicBezTo>
                    <a:pt x="7724" y="136140"/>
                    <a:pt x="4828" y="133244"/>
                    <a:pt x="4828" y="129703"/>
                  </a:cubicBezTo>
                  <a:lnTo>
                    <a:pt x="4828" y="11265"/>
                  </a:lnTo>
                  <a:cubicBezTo>
                    <a:pt x="4828" y="7724"/>
                    <a:pt x="7724" y="4828"/>
                    <a:pt x="11265" y="4828"/>
                  </a:cubicBezTo>
                  <a:lnTo>
                    <a:pt x="129703" y="4828"/>
                  </a:lnTo>
                  <a:cubicBezTo>
                    <a:pt x="133244" y="4828"/>
                    <a:pt x="136140" y="7724"/>
                    <a:pt x="136140" y="11265"/>
                  </a:cubicBezTo>
                  <a:lnTo>
                    <a:pt x="136140" y="129703"/>
                  </a:lnTo>
                  <a:cubicBezTo>
                    <a:pt x="136140" y="133244"/>
                    <a:pt x="133244" y="136140"/>
                    <a:pt x="129703" y="136140"/>
                  </a:cubicBezTo>
                  <a:close/>
                </a:path>
              </a:pathLst>
            </a:custGeom>
            <a:noFill/>
            <a:ln w="12700" cap="flat">
              <a:solidFill>
                <a:schemeClr val="accent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grpSp>
      <p:sp>
        <p:nvSpPr>
          <p:cNvPr id="63" name="Rectangle 62">
            <a:extLst>
              <a:ext uri="{FF2B5EF4-FFF2-40B4-BE49-F238E27FC236}">
                <a16:creationId xmlns:a16="http://schemas.microsoft.com/office/drawing/2014/main" id="{64B51E22-9D49-4B01-A378-7B5F1C196438}"/>
              </a:ext>
            </a:extLst>
          </p:cNvPr>
          <p:cNvSpPr/>
          <p:nvPr/>
        </p:nvSpPr>
        <p:spPr>
          <a:xfrm>
            <a:off x="1856029" y="1225550"/>
            <a:ext cx="1280160" cy="2597469"/>
          </a:xfrm>
          <a:prstGeom prst="rect">
            <a:avLst/>
          </a:prstGeom>
          <a:solidFill>
            <a:schemeClr val="bg2">
              <a:lumMod val="90000"/>
              <a:lumOff val="10000"/>
            </a:schemeClr>
          </a:solidFill>
          <a:ln>
            <a:noFill/>
          </a:ln>
          <a:effectLst>
            <a:outerShdw blurRad="88900" dist="38100" dir="2700000" algn="tl" rotWithShape="0">
              <a:prstClr val="black">
                <a:alpha val="30000"/>
              </a:prstClr>
            </a:out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marL="0" marR="0" lvl="0" indent="0" algn="ctr" defTabSz="45717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srgbClr val="FFFFFF"/>
              </a:solidFill>
              <a:effectLst/>
              <a:uLnTx/>
              <a:uFillTx/>
              <a:latin typeface="Amazon Ember"/>
              <a:ea typeface="+mn-ea"/>
              <a:cs typeface="+mn-cs"/>
            </a:endParaRPr>
          </a:p>
        </p:txBody>
      </p:sp>
      <p:sp>
        <p:nvSpPr>
          <p:cNvPr id="1964" name="11 connectors…"/>
          <p:cNvSpPr txBox="1"/>
          <p:nvPr/>
        </p:nvSpPr>
        <p:spPr>
          <a:xfrm>
            <a:off x="1856029" y="2737678"/>
            <a:ext cx="1280160" cy="38472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9050" tIns="19050" rIns="19050" bIns="19050" anchor="t" anchorCtr="0">
            <a:noAutofit/>
          </a:bodyPr>
          <a:lstStyle/>
          <a:p>
            <a:pPr marL="0" marR="0" lvl="0" indent="0" algn="ctr" defTabSz="309563" rtl="0" eaLnBrk="1" fontAlgn="auto" latinLnBrk="0" hangingPunct="0">
              <a:lnSpc>
                <a:spcPct val="100000"/>
              </a:lnSpc>
              <a:spcBef>
                <a:spcPts val="0"/>
              </a:spcBef>
              <a:spcAft>
                <a:spcPts val="0"/>
              </a:spcAft>
              <a:buClrTx/>
              <a:buSzTx/>
              <a:buFontTx/>
              <a:buNone/>
              <a:tabLst/>
              <a:defRPr b="0"/>
            </a:pPr>
            <a:r>
              <a:rPr kumimoji="0" lang="en-US" sz="900" b="1" i="0" u="none" strike="noStrike" kern="0" cap="none" spc="0" normalizeH="0" baseline="0" noProof="0" dirty="0">
                <a:ln>
                  <a:noFill/>
                </a:ln>
                <a:solidFill>
                  <a:srgbClr val="FFCC00"/>
                </a:solidFill>
                <a:effectLst/>
                <a:uLnTx/>
                <a:uFillTx/>
                <a:latin typeface="Amazon Ember" panose="02000000000000000000"/>
                <a:ea typeface="+mn-ea"/>
                <a:cs typeface="+mn-cs"/>
                <a:sym typeface="Helvetica Neue"/>
              </a:rPr>
              <a:t>20+ NATIVE CONNECTORS</a:t>
            </a:r>
          </a:p>
        </p:txBody>
      </p:sp>
      <p:sp>
        <p:nvSpPr>
          <p:cNvPr id="18" name="11 connectors…">
            <a:extLst>
              <a:ext uri="{FF2B5EF4-FFF2-40B4-BE49-F238E27FC236}">
                <a16:creationId xmlns:a16="http://schemas.microsoft.com/office/drawing/2014/main" id="{45BB35A0-C097-DD4B-993C-872C8BC9A9A4}"/>
              </a:ext>
            </a:extLst>
          </p:cNvPr>
          <p:cNvSpPr txBox="1"/>
          <p:nvPr/>
        </p:nvSpPr>
        <p:spPr>
          <a:xfrm>
            <a:off x="1856029" y="3182924"/>
            <a:ext cx="1280160" cy="55784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9050" tIns="19050" rIns="19050" bIns="19050" anchor="t" anchorCtr="0">
            <a:noAutofit/>
          </a:bodyPr>
          <a:lstStyle/>
          <a:p>
            <a:pPr marL="0" marR="0" lvl="0" indent="0" algn="ctr" defTabSz="309563" rtl="0" eaLnBrk="1" fontAlgn="auto" latinLnBrk="0" hangingPunct="0">
              <a:lnSpc>
                <a:spcPct val="100000"/>
              </a:lnSpc>
              <a:spcBef>
                <a:spcPts val="0"/>
              </a:spcBef>
              <a:spcAft>
                <a:spcPts val="0"/>
              </a:spcAft>
              <a:buClrTx/>
              <a:buSzTx/>
              <a:buFontTx/>
              <a:buNone/>
              <a:tabLst/>
              <a:defRPr b="0"/>
            </a:pPr>
            <a:r>
              <a:rPr kumimoji="0" lang="en-US" sz="900" b="0" i="0" u="none" strike="noStrike" kern="0" cap="none" spc="0" normalizeH="0" baseline="0" noProof="0" dirty="0">
                <a:ln>
                  <a:noFill/>
                </a:ln>
                <a:solidFill>
                  <a:srgbClr val="FFFFFF"/>
                </a:solidFill>
                <a:effectLst/>
                <a:uLnTx/>
                <a:uFillTx/>
                <a:latin typeface="Amazon Ember" panose="02000000000000000000"/>
                <a:ea typeface="+mn-ea"/>
                <a:cs typeface="+mn-cs"/>
                <a:sym typeface="Helvetica Neue"/>
              </a:rPr>
              <a:t>Simplify and </a:t>
            </a:r>
            <a:br>
              <a:rPr kumimoji="0" lang="en-US" sz="900" b="0" i="0" u="none" strike="noStrike" kern="0" cap="none" spc="0" normalizeH="0" baseline="0" noProof="0" dirty="0">
                <a:ln>
                  <a:noFill/>
                </a:ln>
                <a:solidFill>
                  <a:srgbClr val="FFFFFF"/>
                </a:solidFill>
                <a:effectLst/>
                <a:uLnTx/>
                <a:uFillTx/>
                <a:latin typeface="Amazon Ember" panose="02000000000000000000"/>
                <a:ea typeface="+mn-ea"/>
                <a:cs typeface="+mn-cs"/>
                <a:sym typeface="Helvetica Neue"/>
              </a:rPr>
            </a:br>
            <a:r>
              <a:rPr kumimoji="0" lang="en-US" sz="900" b="0" i="0" u="none" strike="noStrike" kern="0" cap="none" spc="0" normalizeH="0" baseline="0" noProof="0" dirty="0">
                <a:ln>
                  <a:noFill/>
                </a:ln>
                <a:solidFill>
                  <a:srgbClr val="FFFFFF"/>
                </a:solidFill>
                <a:effectLst/>
                <a:uLnTx/>
                <a:uFillTx/>
                <a:latin typeface="Amazon Ember" panose="02000000000000000000"/>
                <a:ea typeface="+mn-ea"/>
                <a:cs typeface="+mn-cs"/>
                <a:sym typeface="Helvetica Neue"/>
              </a:rPr>
              <a:t>accelerate integration</a:t>
            </a:r>
            <a:endParaRPr kumimoji="0" sz="900" b="0" i="0" u="none" strike="noStrike" kern="0" cap="none" spc="0" normalizeH="0" baseline="0" noProof="0" dirty="0">
              <a:ln>
                <a:noFill/>
              </a:ln>
              <a:solidFill>
                <a:srgbClr val="FFFFFF"/>
              </a:solidFill>
              <a:effectLst/>
              <a:uLnTx/>
              <a:uFillTx/>
              <a:latin typeface="Amazon Ember" panose="02000000000000000000"/>
              <a:ea typeface="+mn-ea"/>
              <a:cs typeface="+mn-cs"/>
              <a:sym typeface="Helvetica Neue"/>
            </a:endParaRPr>
          </a:p>
        </p:txBody>
      </p:sp>
      <p:cxnSp>
        <p:nvCxnSpPr>
          <p:cNvPr id="56" name="Straight Connector 55">
            <a:extLst>
              <a:ext uri="{FF2B5EF4-FFF2-40B4-BE49-F238E27FC236}">
                <a16:creationId xmlns:a16="http://schemas.microsoft.com/office/drawing/2014/main" id="{A4EA0CF4-FA39-4098-8DF0-622A6478E211}"/>
              </a:ext>
            </a:extLst>
          </p:cNvPr>
          <p:cNvCxnSpPr>
            <a:cxnSpLocks/>
          </p:cNvCxnSpPr>
          <p:nvPr/>
        </p:nvCxnSpPr>
        <p:spPr>
          <a:xfrm>
            <a:off x="2286821" y="2509320"/>
            <a:ext cx="418576" cy="0"/>
          </a:xfrm>
          <a:prstGeom prst="line">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nvGrpSpPr>
          <p:cNvPr id="88" name="Group 87">
            <a:extLst>
              <a:ext uri="{FF2B5EF4-FFF2-40B4-BE49-F238E27FC236}">
                <a16:creationId xmlns:a16="http://schemas.microsoft.com/office/drawing/2014/main" id="{6E8FD954-2A55-4618-B380-B456912553D7}"/>
              </a:ext>
            </a:extLst>
          </p:cNvPr>
          <p:cNvGrpSpPr/>
          <p:nvPr/>
        </p:nvGrpSpPr>
        <p:grpSpPr>
          <a:xfrm>
            <a:off x="2204863" y="1651461"/>
            <a:ext cx="582493" cy="582493"/>
            <a:chOff x="4258220" y="155473"/>
            <a:chExt cx="582493" cy="582493"/>
          </a:xfrm>
        </p:grpSpPr>
        <p:sp>
          <p:nvSpPr>
            <p:cNvPr id="159" name="Oval 158">
              <a:extLst>
                <a:ext uri="{FF2B5EF4-FFF2-40B4-BE49-F238E27FC236}">
                  <a16:creationId xmlns:a16="http://schemas.microsoft.com/office/drawing/2014/main" id="{0632FA1B-B95F-4168-8ED2-6D9DFB8C271E}"/>
                </a:ext>
              </a:extLst>
            </p:cNvPr>
            <p:cNvSpPr/>
            <p:nvPr/>
          </p:nvSpPr>
          <p:spPr>
            <a:xfrm>
              <a:off x="4258220" y="155473"/>
              <a:ext cx="582493" cy="582493"/>
            </a:xfrm>
            <a:prstGeom prst="ellipse">
              <a:avLst/>
            </a:prstGeom>
            <a:solidFill>
              <a:srgbClr val="2C374A"/>
            </a:solidFill>
            <a:ln w="12700" cap="rnd">
              <a:solidFill>
                <a:schemeClr val="tx2"/>
              </a:solid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474746"/>
                </a:solidFill>
                <a:effectLst/>
                <a:uLnTx/>
                <a:uFillTx/>
                <a:latin typeface="Arial"/>
                <a:ea typeface="+mn-ea"/>
                <a:cs typeface="+mn-cs"/>
              </a:endParaRPr>
            </a:p>
          </p:txBody>
        </p:sp>
        <p:grpSp>
          <p:nvGrpSpPr>
            <p:cNvPr id="160" name="Group 159">
              <a:extLst>
                <a:ext uri="{FF2B5EF4-FFF2-40B4-BE49-F238E27FC236}">
                  <a16:creationId xmlns:a16="http://schemas.microsoft.com/office/drawing/2014/main" id="{B697A513-223D-4253-ADE5-3B4CFEF3588B}"/>
                </a:ext>
              </a:extLst>
            </p:cNvPr>
            <p:cNvGrpSpPr/>
            <p:nvPr/>
          </p:nvGrpSpPr>
          <p:grpSpPr>
            <a:xfrm>
              <a:off x="4391070" y="288323"/>
              <a:ext cx="316791" cy="316791"/>
              <a:chOff x="2959478" y="2741317"/>
              <a:chExt cx="182878" cy="182878"/>
            </a:xfrm>
          </p:grpSpPr>
          <p:cxnSp>
            <p:nvCxnSpPr>
              <p:cNvPr id="161" name="Straight Arrow Connector 160">
                <a:extLst>
                  <a:ext uri="{FF2B5EF4-FFF2-40B4-BE49-F238E27FC236}">
                    <a16:creationId xmlns:a16="http://schemas.microsoft.com/office/drawing/2014/main" id="{04C0BD79-B37E-4671-A1F8-0205336E4065}"/>
                  </a:ext>
                </a:extLst>
              </p:cNvPr>
              <p:cNvCxnSpPr>
                <a:cxnSpLocks/>
              </p:cNvCxnSpPr>
              <p:nvPr/>
            </p:nvCxnSpPr>
            <p:spPr>
              <a:xfrm flipH="1">
                <a:off x="2959478" y="2741317"/>
                <a:ext cx="182878" cy="182878"/>
              </a:xfrm>
              <a:prstGeom prst="straightConnector1">
                <a:avLst/>
              </a:prstGeom>
              <a:solidFill>
                <a:schemeClr val="bg1"/>
              </a:solidFill>
              <a:ln w="12700" cap="rnd">
                <a:solidFill>
                  <a:schemeClr val="accent1"/>
                </a:solidFill>
                <a:headEnd type="arrow" w="med" len="sm"/>
                <a:tailEnd type="arrow" w="med" len="sm"/>
              </a:ln>
            </p:spPr>
          </p:cxnSp>
          <p:cxnSp>
            <p:nvCxnSpPr>
              <p:cNvPr id="162" name="Straight Arrow Connector 161">
                <a:extLst>
                  <a:ext uri="{FF2B5EF4-FFF2-40B4-BE49-F238E27FC236}">
                    <a16:creationId xmlns:a16="http://schemas.microsoft.com/office/drawing/2014/main" id="{41018227-12C7-4D23-AE5B-5CB0A659EE93}"/>
                  </a:ext>
                </a:extLst>
              </p:cNvPr>
              <p:cNvCxnSpPr>
                <a:cxnSpLocks/>
              </p:cNvCxnSpPr>
              <p:nvPr/>
            </p:nvCxnSpPr>
            <p:spPr>
              <a:xfrm>
                <a:off x="2959478" y="2741317"/>
                <a:ext cx="182878" cy="182878"/>
              </a:xfrm>
              <a:prstGeom prst="straightConnector1">
                <a:avLst/>
              </a:prstGeom>
              <a:solidFill>
                <a:schemeClr val="bg1"/>
              </a:solidFill>
              <a:ln w="12700" cap="rnd">
                <a:solidFill>
                  <a:schemeClr val="accent1"/>
                </a:solidFill>
                <a:headEnd type="arrow" w="med" len="sm"/>
                <a:tailEnd type="arrow" w="med" len="sm"/>
              </a:ln>
            </p:spPr>
          </p:cxnSp>
        </p:grpSp>
      </p:grpSp>
    </p:spTree>
    <p:extLst>
      <p:ext uri="{BB962C8B-B14F-4D97-AF65-F5344CB8AC3E}">
        <p14:creationId xmlns:p14="http://schemas.microsoft.com/office/powerpoint/2010/main" val="391705125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A1756231-FD3A-4972-A02A-654BB6525C1F}"/>
              </a:ext>
            </a:extLst>
          </p:cNvPr>
          <p:cNvSpPr/>
          <p:nvPr/>
        </p:nvSpPr>
        <p:spPr>
          <a:xfrm>
            <a:off x="5499100" y="1190625"/>
            <a:ext cx="3644900" cy="2762250"/>
          </a:xfrm>
          <a:prstGeom prst="rect">
            <a:avLst/>
          </a:prstGeom>
          <a:solidFill>
            <a:schemeClr val="bg2">
              <a:lumMod val="90000"/>
              <a:lumOff val="10000"/>
            </a:schemeClr>
          </a:solidFill>
          <a:ln>
            <a:noFill/>
          </a:ln>
          <a:effectLst>
            <a:outerShdw blurRad="88900" dist="38100" dir="8100000" algn="tr" rotWithShape="0">
              <a:prstClr val="black">
                <a:alpha val="30000"/>
              </a:prst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a:endParaRPr lang="en-US" sz="2118" dirty="0" err="1">
              <a:solidFill>
                <a:schemeClr val="tx1"/>
              </a:solidFill>
            </a:endParaRPr>
          </a:p>
        </p:txBody>
      </p:sp>
      <p:sp>
        <p:nvSpPr>
          <p:cNvPr id="12" name="Text Placeholder 1">
            <a:extLst>
              <a:ext uri="{FF2B5EF4-FFF2-40B4-BE49-F238E27FC236}">
                <a16:creationId xmlns:a16="http://schemas.microsoft.com/office/drawing/2014/main" id="{3F633B7C-AD9B-4B10-94DF-1548B135283E}"/>
              </a:ext>
            </a:extLst>
          </p:cNvPr>
          <p:cNvSpPr txBox="1">
            <a:spLocks/>
          </p:cNvSpPr>
          <p:nvPr/>
        </p:nvSpPr>
        <p:spPr>
          <a:xfrm>
            <a:off x="466959" y="1225551"/>
            <a:ext cx="4426318" cy="811265"/>
          </a:xfrm>
          <a:prstGeom prst="rect">
            <a:avLst/>
          </a:prstGeom>
        </p:spPr>
        <p:txBody>
          <a:bodyPr vert="horz" lIns="0" tIns="0" rIns="0" bIns="0" rtlCol="0" anchor="b" anchorCtr="0">
            <a:noAutofit/>
          </a:bodyPr>
          <a:lstStyle>
            <a:lvl1pPr marL="0" indent="0" algn="l" defTabSz="457200" rtl="0" eaLnBrk="1" latinLnBrk="0" hangingPunct="1">
              <a:lnSpc>
                <a:spcPct val="90000"/>
              </a:lnSpc>
              <a:spcBef>
                <a:spcPts val="0"/>
              </a:spcBef>
              <a:buFontTx/>
              <a:buNone/>
              <a:defRPr sz="4000" b="1" i="0" kern="1200" baseline="0">
                <a:solidFill>
                  <a:schemeClr val="tx1"/>
                </a:solidFill>
                <a:latin typeface="+mj-lt"/>
                <a:ea typeface="+mn-ea"/>
                <a:cs typeface="Amazon Ember Regular" charset="0"/>
              </a:defRPr>
            </a:lvl1pPr>
            <a:lvl2pPr marL="742950" indent="-285750" algn="l" defTabSz="457200"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2pPr>
            <a:lvl3pPr marL="1143000" indent="-228600" algn="l" defTabSz="457200" rtl="0" eaLnBrk="1" latinLnBrk="0" hangingPunct="1">
              <a:lnSpc>
                <a:spcPct val="90000"/>
              </a:lnSpc>
              <a:spcBef>
                <a:spcPct val="20000"/>
              </a:spcBef>
              <a:buFont typeface="Arial"/>
              <a:buChar char="•"/>
              <a:defRPr sz="1400" b="0" i="0" kern="1200">
                <a:solidFill>
                  <a:schemeClr val="tx1"/>
                </a:solidFill>
                <a:latin typeface="+mn-lt"/>
                <a:ea typeface="+mn-ea"/>
                <a:cs typeface="Amazon Ember Regular" charset="0"/>
              </a:defRPr>
            </a:lvl3pPr>
            <a:lvl4pPr marL="16002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4pPr>
            <a:lvl5pPr marL="20574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800" dirty="0">
                <a:solidFill>
                  <a:srgbClr val="FFCC00"/>
                </a:solidFill>
                <a:latin typeface="Amazon Ember"/>
              </a:rPr>
              <a:t>Making better and faster decisions on the job</a:t>
            </a:r>
          </a:p>
        </p:txBody>
      </p:sp>
      <p:sp>
        <p:nvSpPr>
          <p:cNvPr id="13" name="Text Placeholder 3">
            <a:extLst>
              <a:ext uri="{FF2B5EF4-FFF2-40B4-BE49-F238E27FC236}">
                <a16:creationId xmlns:a16="http://schemas.microsoft.com/office/drawing/2014/main" id="{CE6BE01D-0506-4181-BB71-1DB11F02F275}"/>
              </a:ext>
            </a:extLst>
          </p:cNvPr>
          <p:cNvSpPr txBox="1">
            <a:spLocks/>
          </p:cNvSpPr>
          <p:nvPr/>
        </p:nvSpPr>
        <p:spPr>
          <a:xfrm>
            <a:off x="466959" y="2368550"/>
            <a:ext cx="4426318" cy="1147041"/>
          </a:xfrm>
          <a:prstGeom prst="rect">
            <a:avLst/>
          </a:prstGeom>
        </p:spPr>
        <p:txBody>
          <a:bodyPr vert="horz" lIns="0" tIns="0" rIns="0" bIns="0" rtlCol="0" anchor="t" anchorCtr="0">
            <a:noAutofit/>
          </a:bodyPr>
          <a:lstStyle>
            <a:lvl1pPr marL="0" indent="0" algn="l" defTabSz="457200" rtl="0" eaLnBrk="1" latinLnBrk="0" hangingPunct="1">
              <a:lnSpc>
                <a:spcPct val="90000"/>
              </a:lnSpc>
              <a:spcBef>
                <a:spcPts val="0"/>
              </a:spcBef>
              <a:buFontTx/>
              <a:buNone/>
              <a:defRPr sz="1800" b="0" i="0" kern="1200">
                <a:solidFill>
                  <a:schemeClr val="accent1"/>
                </a:solidFill>
                <a:latin typeface="+mn-lt"/>
                <a:ea typeface="+mn-ea"/>
                <a:cs typeface="Amazon Ember Regular" charset="0"/>
              </a:defRPr>
            </a:lvl1pPr>
            <a:lvl2pPr marL="742950" indent="-285750" algn="l" defTabSz="457200"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2pPr>
            <a:lvl3pPr marL="1143000" indent="-228600" algn="l" defTabSz="457200" rtl="0" eaLnBrk="1" latinLnBrk="0" hangingPunct="1">
              <a:lnSpc>
                <a:spcPct val="90000"/>
              </a:lnSpc>
              <a:spcBef>
                <a:spcPct val="20000"/>
              </a:spcBef>
              <a:buFont typeface="Arial"/>
              <a:buChar char="•"/>
              <a:defRPr sz="1400" b="0" i="0" kern="1200">
                <a:solidFill>
                  <a:schemeClr val="tx1"/>
                </a:solidFill>
                <a:latin typeface="+mn-lt"/>
                <a:ea typeface="+mn-ea"/>
                <a:cs typeface="Amazon Ember Regular" charset="0"/>
              </a:defRPr>
            </a:lvl3pPr>
            <a:lvl4pPr marL="16002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4pPr>
            <a:lvl5pPr marL="20574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dirty="0">
                <a:solidFill>
                  <a:schemeClr val="tx1"/>
                </a:solidFill>
              </a:rPr>
              <a:t>Woodside uses Amazon Kendra to retrieve specific answers their people need from valuable project engineering documents like </a:t>
            </a:r>
            <a:r>
              <a:rPr lang="en-US" sz="1400" dirty="0"/>
              <a:t>‘What is the length of the pipeline at Pluto?’</a:t>
            </a:r>
            <a:r>
              <a:rPr lang="en-US" sz="1400" dirty="0">
                <a:solidFill>
                  <a:schemeClr val="accent2"/>
                </a:solidFill>
              </a:rPr>
              <a:t> </a:t>
            </a:r>
            <a:r>
              <a:rPr lang="en-US" sz="1400" dirty="0">
                <a:solidFill>
                  <a:schemeClr val="tx1"/>
                </a:solidFill>
              </a:rPr>
              <a:t>to help improve operations and their people’s lives.</a:t>
            </a:r>
          </a:p>
        </p:txBody>
      </p:sp>
      <p:sp>
        <p:nvSpPr>
          <p:cNvPr id="2" name="AutoShape 2" descr="Related image">
            <a:extLst>
              <a:ext uri="{FF2B5EF4-FFF2-40B4-BE49-F238E27FC236}">
                <a16:creationId xmlns:a16="http://schemas.microsoft.com/office/drawing/2014/main" id="{3B6D035B-D191-7D43-88B1-FE534AA488FC}"/>
              </a:ext>
            </a:extLst>
          </p:cNvPr>
          <p:cNvSpPr>
            <a:spLocks noChangeAspect="1" noChangeArrowheads="1"/>
          </p:cNvSpPr>
          <p:nvPr/>
        </p:nvSpPr>
        <p:spPr bwMode="auto">
          <a:xfrm>
            <a:off x="4476750" y="2476500"/>
            <a:ext cx="190500" cy="1905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57150" tIns="28575" rIns="57150" bIns="28575" numCol="1" anchor="t" anchorCtr="0" compatLnSpc="1">
            <a:prstTxWarp prst="textNoShape">
              <a:avLst/>
            </a:prstTxWarp>
          </a:bodyPr>
          <a:lstStyle/>
          <a:p>
            <a:endParaRPr lang="en-US" sz="1125"/>
          </a:p>
        </p:txBody>
      </p:sp>
      <p:pic>
        <p:nvPicPr>
          <p:cNvPr id="1026" name="Picture 2" descr="Image result for woodside energy logo&quot;">
            <a:extLst>
              <a:ext uri="{FF2B5EF4-FFF2-40B4-BE49-F238E27FC236}">
                <a16:creationId xmlns:a16="http://schemas.microsoft.com/office/drawing/2014/main" id="{295AC8A5-DD0C-FD43-9CCF-53CD2EE69275}"/>
              </a:ext>
            </a:extLst>
          </p:cNvPr>
          <p:cNvPicPr>
            <a:picLocks noChangeAspect="1" noChangeArrowheads="1"/>
          </p:cNvPicPr>
          <p:nvPr/>
        </p:nvPicPr>
        <p:blipFill>
          <a:blip r:embed="rId3" cstate="screen">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rcRect/>
          <a:stretch>
            <a:fillRect/>
          </a:stretch>
        </p:blipFill>
        <p:spPr bwMode="auto">
          <a:xfrm>
            <a:off x="6369907" y="1527421"/>
            <a:ext cx="1903286" cy="18981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885760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42" presetClass="path" presetSubtype="0" decel="100000" fill="hold" grpId="1" nodeType="withEffect">
                                  <p:stCondLst>
                                    <p:cond delay="0"/>
                                  </p:stCondLst>
                                  <p:childTnLst>
                                    <p:animMotion origin="layout" path="M -0.02453 3.7037E-7 L 2.74306E-6 3.7037E-7 " pathEditMode="relative" rAng="0" ptsTypes="AA">
                                      <p:cBhvr>
                                        <p:cTn id="9" dur="600" fill="hold"/>
                                        <p:tgtEl>
                                          <p:spTgt spid="12"/>
                                        </p:tgtEl>
                                        <p:attrNameLst>
                                          <p:attrName>ppt_x</p:attrName>
                                          <p:attrName>ppt_y</p:attrName>
                                        </p:attrNameLst>
                                      </p:cBhvr>
                                      <p:rCtr x="1226" y="0"/>
                                    </p:animMotion>
                                  </p:childTnLst>
                                </p:cTn>
                              </p:par>
                              <p:par>
                                <p:cTn id="10" presetID="10" presetClass="entr" presetSubtype="0" fill="hold" grpId="0"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par>
                                <p:cTn id="13" presetID="42" presetClass="path" presetSubtype="0" decel="100000" fill="hold" grpId="1" nodeType="withEffect">
                                  <p:stCondLst>
                                    <p:cond delay="0"/>
                                  </p:stCondLst>
                                  <p:childTnLst>
                                    <p:animMotion origin="layout" path="M 4.4192E-6 -0.04494 L 4.4192E-6 -6.58193E-7 " pathEditMode="relative" rAng="0" ptsTypes="AA">
                                      <p:cBhvr>
                                        <p:cTn id="14" dur="600" fill="hold"/>
                                        <p:tgtEl>
                                          <p:spTgt spid="13"/>
                                        </p:tgtEl>
                                        <p:attrNameLst>
                                          <p:attrName>ppt_x</p:attrName>
                                          <p:attrName>ppt_y</p:attrName>
                                        </p:attrNameLst>
                                      </p:cBhvr>
                                      <p:rCtr x="0" y="224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2" grpId="1"/>
      <p:bldP spid="13" grpId="0"/>
      <p:bldP spid="13" grpId="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thinking Contact Center Analytics With ML (Seneca)">
            <a:extLst>
              <a:ext uri="{FF2B5EF4-FFF2-40B4-BE49-F238E27FC236}">
                <a16:creationId xmlns:a16="http://schemas.microsoft.com/office/drawing/2014/main" id="{9A829CCF-5328-4729-9EBD-BDB985B32422}"/>
              </a:ext>
            </a:extLst>
          </p:cNvPr>
          <p:cNvSpPr txBox="1">
            <a:spLocks noGrp="1"/>
          </p:cNvSpPr>
          <p:nvPr>
            <p:ph type="title"/>
          </p:nvPr>
        </p:nvSpPr>
        <p:spPr/>
        <p:txBody>
          <a:bodyPr/>
          <a:lstStyle>
            <a:lvl1pPr>
              <a:defRPr sz="5600"/>
            </a:lvl1pPr>
          </a:lstStyle>
          <a:p>
            <a:pPr algn="ctr"/>
            <a:r>
              <a:rPr lang="en-US" sz="2400" dirty="0">
                <a:sym typeface="Helvetica Neue"/>
              </a:rPr>
              <a:t>Better insights lead to better customer service </a:t>
            </a:r>
            <a:br>
              <a:rPr lang="en-US" sz="2400" dirty="0">
                <a:sym typeface="Helvetica Neue"/>
              </a:rPr>
            </a:br>
            <a:r>
              <a:rPr lang="en-US" sz="2400" dirty="0">
                <a:sym typeface="Helvetica Neue"/>
              </a:rPr>
              <a:t>with Contact Lens for Amazon Connect</a:t>
            </a:r>
          </a:p>
        </p:txBody>
      </p:sp>
      <p:cxnSp>
        <p:nvCxnSpPr>
          <p:cNvPr id="21" name="Straight Connector 20">
            <a:extLst>
              <a:ext uri="{FF2B5EF4-FFF2-40B4-BE49-F238E27FC236}">
                <a16:creationId xmlns:a16="http://schemas.microsoft.com/office/drawing/2014/main" id="{FC60B073-E9C6-4D44-BA99-19F5327AEACB}"/>
              </a:ext>
            </a:extLst>
          </p:cNvPr>
          <p:cNvCxnSpPr>
            <a:cxnSpLocks/>
          </p:cNvCxnSpPr>
          <p:nvPr/>
        </p:nvCxnSpPr>
        <p:spPr>
          <a:xfrm>
            <a:off x="4126230" y="1110774"/>
            <a:ext cx="891540" cy="0"/>
          </a:xfrm>
          <a:prstGeom prst="line">
            <a:avLst/>
          </a:prstGeom>
          <a:ln w="19050">
            <a:solidFill>
              <a:schemeClr val="accent1"/>
            </a:solidFill>
            <a:tailEnd type="none"/>
          </a:ln>
          <a:effectLst/>
        </p:spPr>
        <p:style>
          <a:lnRef idx="2">
            <a:schemeClr val="accent1"/>
          </a:lnRef>
          <a:fillRef idx="0">
            <a:schemeClr val="accent1"/>
          </a:fillRef>
          <a:effectRef idx="1">
            <a:schemeClr val="accent1"/>
          </a:effectRef>
          <a:fontRef idx="minor">
            <a:schemeClr val="tx1"/>
          </a:fontRef>
        </p:style>
      </p:cxnSp>
      <p:grpSp>
        <p:nvGrpSpPr>
          <p:cNvPr id="18" name="Group 17">
            <a:extLst>
              <a:ext uri="{FF2B5EF4-FFF2-40B4-BE49-F238E27FC236}">
                <a16:creationId xmlns:a16="http://schemas.microsoft.com/office/drawing/2014/main" id="{90F50A8A-00E6-402B-B5EA-479275CCF1EB}"/>
              </a:ext>
            </a:extLst>
          </p:cNvPr>
          <p:cNvGrpSpPr/>
          <p:nvPr/>
        </p:nvGrpSpPr>
        <p:grpSpPr>
          <a:xfrm>
            <a:off x="7406640" y="1446420"/>
            <a:ext cx="1280160" cy="2376599"/>
            <a:chOff x="7406640" y="1446420"/>
            <a:chExt cx="1280160" cy="2376599"/>
          </a:xfrm>
        </p:grpSpPr>
        <p:sp>
          <p:nvSpPr>
            <p:cNvPr id="49" name="Rectangle 48">
              <a:extLst>
                <a:ext uri="{FF2B5EF4-FFF2-40B4-BE49-F238E27FC236}">
                  <a16:creationId xmlns:a16="http://schemas.microsoft.com/office/drawing/2014/main" id="{69ECBD51-A53B-4FB6-8DC0-5A9CAD6344E3}"/>
                </a:ext>
              </a:extLst>
            </p:cNvPr>
            <p:cNvSpPr/>
            <p:nvPr/>
          </p:nvSpPr>
          <p:spPr>
            <a:xfrm>
              <a:off x="7406640" y="1446420"/>
              <a:ext cx="1280160" cy="2376599"/>
            </a:xfrm>
            <a:prstGeom prst="rect">
              <a:avLst/>
            </a:prstGeom>
            <a:solidFill>
              <a:schemeClr val="bg2">
                <a:lumMod val="90000"/>
                <a:lumOff val="10000"/>
              </a:schemeClr>
            </a:solidFill>
            <a:ln>
              <a:noFill/>
            </a:ln>
            <a:effectLst>
              <a:outerShdw blurRad="88900" dist="38100" dir="2700000" algn="tl" rotWithShape="0">
                <a:prstClr val="black">
                  <a:alpha val="30000"/>
                </a:prstClr>
              </a:out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marL="0" marR="0" lvl="0" indent="0" algn="ctr" defTabSz="45717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srgbClr val="FFFFFF"/>
                </a:solidFill>
                <a:effectLst/>
                <a:uLnTx/>
                <a:uFillTx/>
                <a:latin typeface="Amazon Ember"/>
                <a:ea typeface="+mn-ea"/>
                <a:cs typeface="+mn-cs"/>
              </a:endParaRPr>
            </a:p>
          </p:txBody>
        </p:sp>
        <p:sp>
          <p:nvSpPr>
            <p:cNvPr id="51" name="Incremental…">
              <a:extLst>
                <a:ext uri="{FF2B5EF4-FFF2-40B4-BE49-F238E27FC236}">
                  <a16:creationId xmlns:a16="http://schemas.microsoft.com/office/drawing/2014/main" id="{24B84E0B-D224-4AB7-AC84-E63CB3439638}"/>
                </a:ext>
              </a:extLst>
            </p:cNvPr>
            <p:cNvSpPr txBox="1"/>
            <p:nvPr/>
          </p:nvSpPr>
          <p:spPr>
            <a:xfrm>
              <a:off x="7406640" y="2876686"/>
              <a:ext cx="1280160" cy="55784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40" tIns="19050" rIns="91440" bIns="19050" anchor="t" anchorCtr="0">
              <a:noAutofit/>
            </a:bodyPr>
            <a:lstStyle/>
            <a:p>
              <a:pPr marL="0" marR="0" lvl="0" indent="0" algn="ctr" defTabSz="309563" rtl="0" eaLnBrk="1" fontAlgn="auto" latinLnBrk="0" hangingPunct="0">
                <a:lnSpc>
                  <a:spcPct val="100000"/>
                </a:lnSpc>
                <a:spcBef>
                  <a:spcPts val="0"/>
                </a:spcBef>
                <a:spcAft>
                  <a:spcPts val="0"/>
                </a:spcAft>
                <a:buClrTx/>
                <a:buSzTx/>
                <a:buFontTx/>
                <a:buNone/>
                <a:tabLst/>
                <a:defRPr b="0"/>
              </a:pPr>
              <a:r>
                <a:rPr kumimoji="0" lang="en-US" sz="900" b="0" i="0" u="none" strike="noStrike" kern="0" cap="none" spc="0" normalizeH="0" baseline="0" noProof="0" dirty="0">
                  <a:ln>
                    <a:noFill/>
                  </a:ln>
                  <a:solidFill>
                    <a:srgbClr val="FFFFFF"/>
                  </a:solidFill>
                  <a:effectLst/>
                  <a:uLnTx/>
                  <a:uFillTx/>
                  <a:latin typeface="Amazon Ember" panose="02000000000000000000"/>
                  <a:ea typeface="+mn-ea"/>
                  <a:cs typeface="+mn-cs"/>
                  <a:sym typeface="Helvetica Neue"/>
                </a:rPr>
                <a:t>Provide agents </a:t>
              </a:r>
              <a:br>
                <a:rPr kumimoji="0" lang="en-US" sz="900" b="0" i="0" u="none" strike="noStrike" kern="0" cap="none" spc="0" normalizeH="0" baseline="0" noProof="0" dirty="0">
                  <a:ln>
                    <a:noFill/>
                  </a:ln>
                  <a:solidFill>
                    <a:srgbClr val="FFFFFF"/>
                  </a:solidFill>
                  <a:effectLst/>
                  <a:uLnTx/>
                  <a:uFillTx/>
                  <a:latin typeface="Amazon Ember" panose="02000000000000000000"/>
                  <a:ea typeface="+mn-ea"/>
                  <a:cs typeface="+mn-cs"/>
                  <a:sym typeface="Helvetica Neue"/>
                </a:rPr>
              </a:br>
              <a:r>
                <a:rPr kumimoji="0" lang="en-US" sz="900" b="0" i="0" u="none" strike="noStrike" kern="0" cap="none" spc="0" normalizeH="0" baseline="0" noProof="0" dirty="0">
                  <a:ln>
                    <a:noFill/>
                  </a:ln>
                  <a:solidFill>
                    <a:srgbClr val="FFFFFF"/>
                  </a:solidFill>
                  <a:effectLst/>
                  <a:uLnTx/>
                  <a:uFillTx/>
                  <a:latin typeface="Amazon Ember" panose="02000000000000000000"/>
                  <a:ea typeface="+mn-ea"/>
                  <a:cs typeface="+mn-cs"/>
                  <a:sym typeface="Helvetica Neue"/>
                </a:rPr>
                <a:t>with answers to questions as they are being asked</a:t>
              </a:r>
            </a:p>
            <a:p>
              <a:pPr marL="0" marR="0" lvl="0" indent="0" algn="ctr" defTabSz="309563" rtl="0" eaLnBrk="1" fontAlgn="auto" latinLnBrk="0" hangingPunct="0">
                <a:lnSpc>
                  <a:spcPct val="100000"/>
                </a:lnSpc>
                <a:spcBef>
                  <a:spcPts val="0"/>
                </a:spcBef>
                <a:spcAft>
                  <a:spcPts val="0"/>
                </a:spcAft>
                <a:buClrTx/>
                <a:buSzTx/>
                <a:buFontTx/>
                <a:buNone/>
                <a:tabLst/>
                <a:defRPr b="0"/>
              </a:pPr>
              <a:endParaRPr kumimoji="0" lang="en-US" sz="900" b="0" i="0" u="none" strike="noStrike" kern="0" cap="none" spc="0" normalizeH="0" baseline="0" noProof="0" dirty="0">
                <a:ln>
                  <a:noFill/>
                </a:ln>
                <a:solidFill>
                  <a:srgbClr val="FFFFFF"/>
                </a:solidFill>
                <a:effectLst/>
                <a:uLnTx/>
                <a:uFillTx/>
                <a:latin typeface="Amazon Ember" panose="02000000000000000000"/>
                <a:ea typeface="+mn-ea"/>
                <a:cs typeface="+mn-cs"/>
                <a:sym typeface="Helvetica Neue"/>
              </a:endParaRPr>
            </a:p>
            <a:p>
              <a:pPr marL="0" marR="0" lvl="0" indent="0" algn="ctr" defTabSz="309563" rtl="0" eaLnBrk="1" fontAlgn="auto" latinLnBrk="0" hangingPunct="0">
                <a:lnSpc>
                  <a:spcPct val="100000"/>
                </a:lnSpc>
                <a:spcBef>
                  <a:spcPts val="0"/>
                </a:spcBef>
                <a:spcAft>
                  <a:spcPts val="0"/>
                </a:spcAft>
                <a:buClrTx/>
                <a:buSzTx/>
                <a:buFontTx/>
                <a:buNone/>
                <a:tabLst/>
                <a:defRPr b="0"/>
              </a:pPr>
              <a:endParaRPr kumimoji="0" lang="en-US" sz="900" b="0" i="0" u="none" strike="noStrike" kern="0" cap="none" spc="0" normalizeH="0" baseline="0" noProof="0" dirty="0">
                <a:ln>
                  <a:noFill/>
                </a:ln>
                <a:solidFill>
                  <a:srgbClr val="FFFFFF"/>
                </a:solidFill>
                <a:effectLst/>
                <a:uLnTx/>
                <a:uFillTx/>
                <a:latin typeface="Amazon Ember" panose="02000000000000000000"/>
                <a:ea typeface="+mn-ea"/>
                <a:cs typeface="+mn-cs"/>
                <a:sym typeface="Helvetica Neue"/>
              </a:endParaRPr>
            </a:p>
          </p:txBody>
        </p:sp>
        <p:cxnSp>
          <p:nvCxnSpPr>
            <p:cNvPr id="52" name="Straight Connector 51">
              <a:extLst>
                <a:ext uri="{FF2B5EF4-FFF2-40B4-BE49-F238E27FC236}">
                  <a16:creationId xmlns:a16="http://schemas.microsoft.com/office/drawing/2014/main" id="{3460D492-0010-4BDB-A1B0-7298C4ABDDEA}"/>
                </a:ext>
              </a:extLst>
            </p:cNvPr>
            <p:cNvCxnSpPr>
              <a:cxnSpLocks/>
            </p:cNvCxnSpPr>
            <p:nvPr/>
          </p:nvCxnSpPr>
          <p:spPr>
            <a:xfrm>
              <a:off x="7837432" y="2698315"/>
              <a:ext cx="418576" cy="0"/>
            </a:xfrm>
            <a:prstGeom prst="line">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nvGrpSpPr>
            <p:cNvPr id="53" name="Group 52">
              <a:extLst>
                <a:ext uri="{FF2B5EF4-FFF2-40B4-BE49-F238E27FC236}">
                  <a16:creationId xmlns:a16="http://schemas.microsoft.com/office/drawing/2014/main" id="{344069BF-4212-44CC-8E4E-1FF47105E5D1}"/>
                </a:ext>
              </a:extLst>
            </p:cNvPr>
            <p:cNvGrpSpPr/>
            <p:nvPr/>
          </p:nvGrpSpPr>
          <p:grpSpPr>
            <a:xfrm>
              <a:off x="7628337" y="1762507"/>
              <a:ext cx="836766" cy="573968"/>
              <a:chOff x="7721665" y="1223780"/>
              <a:chExt cx="650110" cy="445934"/>
            </a:xfrm>
          </p:grpSpPr>
          <p:sp>
            <p:nvSpPr>
              <p:cNvPr id="54" name="Freeform: Shape 53">
                <a:extLst>
                  <a:ext uri="{FF2B5EF4-FFF2-40B4-BE49-F238E27FC236}">
                    <a16:creationId xmlns:a16="http://schemas.microsoft.com/office/drawing/2014/main" id="{A858AC37-AEEE-4AFF-99F1-4239D2F7DFA4}"/>
                  </a:ext>
                </a:extLst>
              </p:cNvPr>
              <p:cNvSpPr/>
              <p:nvPr/>
            </p:nvSpPr>
            <p:spPr>
              <a:xfrm>
                <a:off x="7721665" y="1330023"/>
                <a:ext cx="307168" cy="339691"/>
              </a:xfrm>
              <a:custGeom>
                <a:avLst/>
                <a:gdLst>
                  <a:gd name="connsiteX0" fmla="*/ 214400 w 232152"/>
                  <a:gd name="connsiteY0" fmla="*/ 79478 h 256733"/>
                  <a:gd name="connsiteX1" fmla="*/ 230787 w 232152"/>
                  <a:gd name="connsiteY1" fmla="*/ 55990 h 256733"/>
                  <a:gd name="connsiteX2" fmla="*/ 225598 w 232152"/>
                  <a:gd name="connsiteY2" fmla="*/ 50254 h 256733"/>
                  <a:gd name="connsiteX3" fmla="*/ 220408 w 232152"/>
                  <a:gd name="connsiteY3" fmla="*/ 44519 h 256733"/>
                  <a:gd name="connsiteX4" fmla="*/ 215219 w 232152"/>
                  <a:gd name="connsiteY4" fmla="*/ 38783 h 256733"/>
                  <a:gd name="connsiteX5" fmla="*/ 180533 w 232152"/>
                  <a:gd name="connsiteY5" fmla="*/ 56536 h 256733"/>
                  <a:gd name="connsiteX6" fmla="*/ 155679 w 232152"/>
                  <a:gd name="connsiteY6" fmla="*/ 44246 h 256733"/>
                  <a:gd name="connsiteX7" fmla="*/ 148851 w 232152"/>
                  <a:gd name="connsiteY7" fmla="*/ 6009 h 256733"/>
                  <a:gd name="connsiteX8" fmla="*/ 141476 w 232152"/>
                  <a:gd name="connsiteY8" fmla="*/ 5189 h 256733"/>
                  <a:gd name="connsiteX9" fmla="*/ 133556 w 232152"/>
                  <a:gd name="connsiteY9" fmla="*/ 4643 h 256733"/>
                  <a:gd name="connsiteX10" fmla="*/ 125909 w 232152"/>
                  <a:gd name="connsiteY10" fmla="*/ 4097 h 256733"/>
                  <a:gd name="connsiteX11" fmla="*/ 114164 w 232152"/>
                  <a:gd name="connsiteY11" fmla="*/ 40968 h 256733"/>
                  <a:gd name="connsiteX12" fmla="*/ 87672 w 232152"/>
                  <a:gd name="connsiteY12" fmla="*/ 49981 h 256733"/>
                  <a:gd name="connsiteX13" fmla="*/ 55717 w 232152"/>
                  <a:gd name="connsiteY13" fmla="*/ 27858 h 256733"/>
                  <a:gd name="connsiteX14" fmla="*/ 49981 w 232152"/>
                  <a:gd name="connsiteY14" fmla="*/ 33048 h 256733"/>
                  <a:gd name="connsiteX15" fmla="*/ 44246 w 232152"/>
                  <a:gd name="connsiteY15" fmla="*/ 38237 h 256733"/>
                  <a:gd name="connsiteX16" fmla="*/ 38510 w 232152"/>
                  <a:gd name="connsiteY16" fmla="*/ 43426 h 256733"/>
                  <a:gd name="connsiteX17" fmla="*/ 56263 w 232152"/>
                  <a:gd name="connsiteY17" fmla="*/ 77839 h 256733"/>
                  <a:gd name="connsiteX18" fmla="*/ 43972 w 232152"/>
                  <a:gd name="connsiteY18" fmla="*/ 102966 h 256733"/>
                  <a:gd name="connsiteX19" fmla="*/ 5736 w 232152"/>
                  <a:gd name="connsiteY19" fmla="*/ 109794 h 256733"/>
                  <a:gd name="connsiteX20" fmla="*/ 5189 w 232152"/>
                  <a:gd name="connsiteY20" fmla="*/ 117442 h 256733"/>
                  <a:gd name="connsiteX21" fmla="*/ 4643 w 232152"/>
                  <a:gd name="connsiteY21" fmla="*/ 124816 h 256733"/>
                  <a:gd name="connsiteX22" fmla="*/ 4097 w 232152"/>
                  <a:gd name="connsiteY22" fmla="*/ 132463 h 256733"/>
                  <a:gd name="connsiteX23" fmla="*/ 40968 w 232152"/>
                  <a:gd name="connsiteY23" fmla="*/ 144481 h 256733"/>
                  <a:gd name="connsiteX24" fmla="*/ 49981 w 232152"/>
                  <a:gd name="connsiteY24" fmla="*/ 170700 h 256733"/>
                  <a:gd name="connsiteX25" fmla="*/ 27858 w 232152"/>
                  <a:gd name="connsiteY25" fmla="*/ 202655 h 256733"/>
                  <a:gd name="connsiteX26" fmla="*/ 33048 w 232152"/>
                  <a:gd name="connsiteY26" fmla="*/ 208391 h 256733"/>
                  <a:gd name="connsiteX27" fmla="*/ 38237 w 232152"/>
                  <a:gd name="connsiteY27" fmla="*/ 214126 h 256733"/>
                  <a:gd name="connsiteX28" fmla="*/ 43426 w 232152"/>
                  <a:gd name="connsiteY28" fmla="*/ 219862 h 256733"/>
                  <a:gd name="connsiteX29" fmla="*/ 78112 w 232152"/>
                  <a:gd name="connsiteY29" fmla="*/ 202109 h 256733"/>
                  <a:gd name="connsiteX30" fmla="*/ 102966 w 232152"/>
                  <a:gd name="connsiteY30" fmla="*/ 214400 h 256733"/>
                  <a:gd name="connsiteX31" fmla="*/ 109794 w 232152"/>
                  <a:gd name="connsiteY31" fmla="*/ 252636 h 256733"/>
                  <a:gd name="connsiteX32" fmla="*/ 117442 w 232152"/>
                  <a:gd name="connsiteY32" fmla="*/ 253183 h 256733"/>
                  <a:gd name="connsiteX33" fmla="*/ 125089 w 232152"/>
                  <a:gd name="connsiteY33" fmla="*/ 253729 h 256733"/>
                  <a:gd name="connsiteX34" fmla="*/ 132737 w 232152"/>
                  <a:gd name="connsiteY34" fmla="*/ 254275 h 256733"/>
                  <a:gd name="connsiteX35" fmla="*/ 144754 w 232152"/>
                  <a:gd name="connsiteY35" fmla="*/ 217131 h 256733"/>
                  <a:gd name="connsiteX36" fmla="*/ 170700 w 232152"/>
                  <a:gd name="connsiteY36" fmla="*/ 208391 h 256733"/>
                  <a:gd name="connsiteX37" fmla="*/ 202929 w 232152"/>
                  <a:gd name="connsiteY37" fmla="*/ 230514 h 256733"/>
                  <a:gd name="connsiteX38" fmla="*/ 208664 w 232152"/>
                  <a:gd name="connsiteY38" fmla="*/ 225324 h 256733"/>
                  <a:gd name="connsiteX39" fmla="*/ 214400 w 232152"/>
                  <a:gd name="connsiteY39" fmla="*/ 220135 h 256733"/>
                  <a:gd name="connsiteX40" fmla="*/ 220135 w 232152"/>
                  <a:gd name="connsiteY40" fmla="*/ 214946 h 256733"/>
                  <a:gd name="connsiteX41" fmla="*/ 207025 w 232152"/>
                  <a:gd name="connsiteY41" fmla="*/ 189273 h 256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32152" h="256733">
                    <a:moveTo>
                      <a:pt x="214400" y="79478"/>
                    </a:moveTo>
                    <a:lnTo>
                      <a:pt x="230787" y="55990"/>
                    </a:lnTo>
                    <a:lnTo>
                      <a:pt x="225598" y="50254"/>
                    </a:lnTo>
                    <a:lnTo>
                      <a:pt x="220408" y="44519"/>
                    </a:lnTo>
                    <a:lnTo>
                      <a:pt x="215219" y="38783"/>
                    </a:lnTo>
                    <a:lnTo>
                      <a:pt x="180533" y="56536"/>
                    </a:lnTo>
                    <a:cubicBezTo>
                      <a:pt x="172885" y="51074"/>
                      <a:pt x="164419" y="46977"/>
                      <a:pt x="155679" y="44246"/>
                    </a:cubicBezTo>
                    <a:lnTo>
                      <a:pt x="148851" y="6009"/>
                    </a:lnTo>
                    <a:lnTo>
                      <a:pt x="141476" y="5189"/>
                    </a:lnTo>
                    <a:lnTo>
                      <a:pt x="133556" y="4643"/>
                    </a:lnTo>
                    <a:lnTo>
                      <a:pt x="125909" y="4097"/>
                    </a:lnTo>
                    <a:lnTo>
                      <a:pt x="114164" y="40968"/>
                    </a:lnTo>
                    <a:cubicBezTo>
                      <a:pt x="105151" y="42607"/>
                      <a:pt x="96138" y="45611"/>
                      <a:pt x="87672" y="49981"/>
                    </a:cubicBezTo>
                    <a:lnTo>
                      <a:pt x="55717" y="27858"/>
                    </a:lnTo>
                    <a:lnTo>
                      <a:pt x="49981" y="33048"/>
                    </a:lnTo>
                    <a:lnTo>
                      <a:pt x="44246" y="38237"/>
                    </a:lnTo>
                    <a:lnTo>
                      <a:pt x="38510" y="43426"/>
                    </a:lnTo>
                    <a:lnTo>
                      <a:pt x="56263" y="77839"/>
                    </a:lnTo>
                    <a:cubicBezTo>
                      <a:pt x="50800" y="85487"/>
                      <a:pt x="46704" y="93953"/>
                      <a:pt x="43972" y="102966"/>
                    </a:cubicBezTo>
                    <a:lnTo>
                      <a:pt x="5736" y="109794"/>
                    </a:lnTo>
                    <a:lnTo>
                      <a:pt x="5189" y="117442"/>
                    </a:lnTo>
                    <a:lnTo>
                      <a:pt x="4643" y="124816"/>
                    </a:lnTo>
                    <a:lnTo>
                      <a:pt x="4097" y="132463"/>
                    </a:lnTo>
                    <a:lnTo>
                      <a:pt x="40968" y="144481"/>
                    </a:lnTo>
                    <a:cubicBezTo>
                      <a:pt x="42607" y="153494"/>
                      <a:pt x="45611" y="162507"/>
                      <a:pt x="49981" y="170700"/>
                    </a:cubicBezTo>
                    <a:lnTo>
                      <a:pt x="27858" y="202655"/>
                    </a:lnTo>
                    <a:lnTo>
                      <a:pt x="33048" y="208391"/>
                    </a:lnTo>
                    <a:lnTo>
                      <a:pt x="38237" y="214126"/>
                    </a:lnTo>
                    <a:lnTo>
                      <a:pt x="43426" y="219862"/>
                    </a:lnTo>
                    <a:lnTo>
                      <a:pt x="78112" y="202109"/>
                    </a:lnTo>
                    <a:cubicBezTo>
                      <a:pt x="85760" y="207572"/>
                      <a:pt x="94227" y="211668"/>
                      <a:pt x="102966" y="214400"/>
                    </a:cubicBezTo>
                    <a:lnTo>
                      <a:pt x="109794" y="252636"/>
                    </a:lnTo>
                    <a:lnTo>
                      <a:pt x="117442" y="253183"/>
                    </a:lnTo>
                    <a:lnTo>
                      <a:pt x="125089" y="253729"/>
                    </a:lnTo>
                    <a:lnTo>
                      <a:pt x="132737" y="254275"/>
                    </a:lnTo>
                    <a:lnTo>
                      <a:pt x="144754" y="217131"/>
                    </a:lnTo>
                    <a:cubicBezTo>
                      <a:pt x="153767" y="215492"/>
                      <a:pt x="162507" y="212488"/>
                      <a:pt x="170700" y="208391"/>
                    </a:cubicBezTo>
                    <a:lnTo>
                      <a:pt x="202929" y="230514"/>
                    </a:lnTo>
                    <a:lnTo>
                      <a:pt x="208664" y="225324"/>
                    </a:lnTo>
                    <a:lnTo>
                      <a:pt x="214400" y="220135"/>
                    </a:lnTo>
                    <a:lnTo>
                      <a:pt x="220135" y="214946"/>
                    </a:lnTo>
                    <a:lnTo>
                      <a:pt x="207025" y="189273"/>
                    </a:lnTo>
                  </a:path>
                </a:pathLst>
              </a:custGeom>
              <a:noFill/>
              <a:ln w="12700" cap="flat">
                <a:solidFill>
                  <a:schemeClr val="tx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55" name="Freeform: Shape 54">
                <a:extLst>
                  <a:ext uri="{FF2B5EF4-FFF2-40B4-BE49-F238E27FC236}">
                    <a16:creationId xmlns:a16="http://schemas.microsoft.com/office/drawing/2014/main" id="{B14ED28B-1EC4-4275-AC82-DA5CC3ACC9CE}"/>
                  </a:ext>
                </a:extLst>
              </p:cNvPr>
              <p:cNvSpPr/>
              <p:nvPr/>
            </p:nvSpPr>
            <p:spPr>
              <a:xfrm>
                <a:off x="7821043" y="1429401"/>
                <a:ext cx="112025" cy="140936"/>
              </a:xfrm>
              <a:custGeom>
                <a:avLst/>
                <a:gdLst>
                  <a:gd name="connsiteX0" fmla="*/ 81936 w 84667"/>
                  <a:gd name="connsiteY0" fmla="*/ 95592 h 106516"/>
                  <a:gd name="connsiteX1" fmla="*/ 54078 w 84667"/>
                  <a:gd name="connsiteY1" fmla="*/ 104059 h 106516"/>
                  <a:gd name="connsiteX2" fmla="*/ 4097 w 84667"/>
                  <a:gd name="connsiteY2" fmla="*/ 54078 h 106516"/>
                  <a:gd name="connsiteX3" fmla="*/ 54078 w 84667"/>
                  <a:gd name="connsiteY3" fmla="*/ 4097 h 106516"/>
                  <a:gd name="connsiteX4" fmla="*/ 81936 w 84667"/>
                  <a:gd name="connsiteY4" fmla="*/ 12564 h 106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667" h="106516">
                    <a:moveTo>
                      <a:pt x="81936" y="95592"/>
                    </a:moveTo>
                    <a:cubicBezTo>
                      <a:pt x="74016" y="101055"/>
                      <a:pt x="64456" y="104059"/>
                      <a:pt x="54078" y="104059"/>
                    </a:cubicBezTo>
                    <a:cubicBezTo>
                      <a:pt x="26493" y="104059"/>
                      <a:pt x="4097" y="81663"/>
                      <a:pt x="4097" y="54078"/>
                    </a:cubicBezTo>
                    <a:cubicBezTo>
                      <a:pt x="4097" y="26493"/>
                      <a:pt x="26493" y="4097"/>
                      <a:pt x="54078" y="4097"/>
                    </a:cubicBezTo>
                    <a:cubicBezTo>
                      <a:pt x="64456" y="4097"/>
                      <a:pt x="74016" y="7101"/>
                      <a:pt x="81936" y="12564"/>
                    </a:cubicBezTo>
                  </a:path>
                </a:pathLst>
              </a:custGeom>
              <a:noFill/>
              <a:ln w="12700" cap="flat">
                <a:solidFill>
                  <a:schemeClr val="accent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56" name="Freeform: Shape 55">
                <a:extLst>
                  <a:ext uri="{FF2B5EF4-FFF2-40B4-BE49-F238E27FC236}">
                    <a16:creationId xmlns:a16="http://schemas.microsoft.com/office/drawing/2014/main" id="{25AC2782-D1C1-4EE9-A361-96244059E93A}"/>
                  </a:ext>
                </a:extLst>
              </p:cNvPr>
              <p:cNvSpPr/>
              <p:nvPr/>
            </p:nvSpPr>
            <p:spPr>
              <a:xfrm>
                <a:off x="8036422" y="1223780"/>
                <a:ext cx="220439" cy="220438"/>
              </a:xfrm>
              <a:custGeom>
                <a:avLst/>
                <a:gdLst>
                  <a:gd name="connsiteX0" fmla="*/ 19118 w 166603"/>
                  <a:gd name="connsiteY0" fmla="*/ 131371 h 166603"/>
                  <a:gd name="connsiteX1" fmla="*/ 22396 w 166603"/>
                  <a:gd name="connsiteY1" fmla="*/ 135195 h 166603"/>
                  <a:gd name="connsiteX2" fmla="*/ 25673 w 166603"/>
                  <a:gd name="connsiteY2" fmla="*/ 139018 h 166603"/>
                  <a:gd name="connsiteX3" fmla="*/ 28951 w 166603"/>
                  <a:gd name="connsiteY3" fmla="*/ 142842 h 166603"/>
                  <a:gd name="connsiteX4" fmla="*/ 51074 w 166603"/>
                  <a:gd name="connsiteY4" fmla="*/ 131371 h 166603"/>
                  <a:gd name="connsiteX5" fmla="*/ 66915 w 166603"/>
                  <a:gd name="connsiteY5" fmla="*/ 139291 h 166603"/>
                  <a:gd name="connsiteX6" fmla="*/ 71284 w 166603"/>
                  <a:gd name="connsiteY6" fmla="*/ 163872 h 166603"/>
                  <a:gd name="connsiteX7" fmla="*/ 76201 w 166603"/>
                  <a:gd name="connsiteY7" fmla="*/ 164145 h 166603"/>
                  <a:gd name="connsiteX8" fmla="*/ 81117 w 166603"/>
                  <a:gd name="connsiteY8" fmla="*/ 164145 h 166603"/>
                  <a:gd name="connsiteX9" fmla="*/ 86033 w 166603"/>
                  <a:gd name="connsiteY9" fmla="*/ 164419 h 166603"/>
                  <a:gd name="connsiteX10" fmla="*/ 93680 w 166603"/>
                  <a:gd name="connsiteY10" fmla="*/ 140657 h 166603"/>
                  <a:gd name="connsiteX11" fmla="*/ 110341 w 166603"/>
                  <a:gd name="connsiteY11" fmla="*/ 134922 h 166603"/>
                  <a:gd name="connsiteX12" fmla="*/ 130825 w 166603"/>
                  <a:gd name="connsiteY12" fmla="*/ 149124 h 166603"/>
                  <a:gd name="connsiteX13" fmla="*/ 134648 w 166603"/>
                  <a:gd name="connsiteY13" fmla="*/ 145846 h 166603"/>
                  <a:gd name="connsiteX14" fmla="*/ 138472 w 166603"/>
                  <a:gd name="connsiteY14" fmla="*/ 142569 h 166603"/>
                  <a:gd name="connsiteX15" fmla="*/ 142296 w 166603"/>
                  <a:gd name="connsiteY15" fmla="*/ 139291 h 166603"/>
                  <a:gd name="connsiteX16" fmla="*/ 130825 w 166603"/>
                  <a:gd name="connsiteY16" fmla="*/ 117169 h 166603"/>
                  <a:gd name="connsiteX17" fmla="*/ 138745 w 166603"/>
                  <a:gd name="connsiteY17" fmla="*/ 101328 h 166603"/>
                  <a:gd name="connsiteX18" fmla="*/ 163326 w 166603"/>
                  <a:gd name="connsiteY18" fmla="*/ 96958 h 166603"/>
                  <a:gd name="connsiteX19" fmla="*/ 163599 w 166603"/>
                  <a:gd name="connsiteY19" fmla="*/ 92042 h 166603"/>
                  <a:gd name="connsiteX20" fmla="*/ 163872 w 166603"/>
                  <a:gd name="connsiteY20" fmla="*/ 87125 h 166603"/>
                  <a:gd name="connsiteX21" fmla="*/ 164145 w 166603"/>
                  <a:gd name="connsiteY21" fmla="*/ 82209 h 166603"/>
                  <a:gd name="connsiteX22" fmla="*/ 140384 w 166603"/>
                  <a:gd name="connsiteY22" fmla="*/ 74562 h 166603"/>
                  <a:gd name="connsiteX23" fmla="*/ 134648 w 166603"/>
                  <a:gd name="connsiteY23" fmla="*/ 57902 h 166603"/>
                  <a:gd name="connsiteX24" fmla="*/ 148851 w 166603"/>
                  <a:gd name="connsiteY24" fmla="*/ 37418 h 166603"/>
                  <a:gd name="connsiteX25" fmla="*/ 145573 w 166603"/>
                  <a:gd name="connsiteY25" fmla="*/ 33594 h 166603"/>
                  <a:gd name="connsiteX26" fmla="*/ 142296 w 166603"/>
                  <a:gd name="connsiteY26" fmla="*/ 29770 h 166603"/>
                  <a:gd name="connsiteX27" fmla="*/ 139018 w 166603"/>
                  <a:gd name="connsiteY27" fmla="*/ 25946 h 166603"/>
                  <a:gd name="connsiteX28" fmla="*/ 116896 w 166603"/>
                  <a:gd name="connsiteY28" fmla="*/ 37144 h 166603"/>
                  <a:gd name="connsiteX29" fmla="*/ 101055 w 166603"/>
                  <a:gd name="connsiteY29" fmla="*/ 29224 h 166603"/>
                  <a:gd name="connsiteX30" fmla="*/ 96685 w 166603"/>
                  <a:gd name="connsiteY30" fmla="*/ 4916 h 166603"/>
                  <a:gd name="connsiteX31" fmla="*/ 91768 w 166603"/>
                  <a:gd name="connsiteY31" fmla="*/ 4643 h 166603"/>
                  <a:gd name="connsiteX32" fmla="*/ 86852 w 166603"/>
                  <a:gd name="connsiteY32" fmla="*/ 4370 h 166603"/>
                  <a:gd name="connsiteX33" fmla="*/ 81936 w 166603"/>
                  <a:gd name="connsiteY33" fmla="*/ 4097 h 166603"/>
                  <a:gd name="connsiteX34" fmla="*/ 74289 w 166603"/>
                  <a:gd name="connsiteY34" fmla="*/ 27585 h 166603"/>
                  <a:gd name="connsiteX35" fmla="*/ 57355 w 166603"/>
                  <a:gd name="connsiteY35" fmla="*/ 33321 h 166603"/>
                  <a:gd name="connsiteX36" fmla="*/ 37144 w 166603"/>
                  <a:gd name="connsiteY36" fmla="*/ 19118 h 166603"/>
                  <a:gd name="connsiteX37" fmla="*/ 33321 w 166603"/>
                  <a:gd name="connsiteY37" fmla="*/ 22396 h 166603"/>
                  <a:gd name="connsiteX38" fmla="*/ 29497 w 166603"/>
                  <a:gd name="connsiteY38" fmla="*/ 25673 h 166603"/>
                  <a:gd name="connsiteX39" fmla="*/ 25673 w 166603"/>
                  <a:gd name="connsiteY39" fmla="*/ 28951 h 166603"/>
                  <a:gd name="connsiteX40" fmla="*/ 36871 w 166603"/>
                  <a:gd name="connsiteY40" fmla="*/ 51074 h 166603"/>
                  <a:gd name="connsiteX41" fmla="*/ 28951 w 166603"/>
                  <a:gd name="connsiteY41" fmla="*/ 66915 h 166603"/>
                  <a:gd name="connsiteX42" fmla="*/ 4643 w 166603"/>
                  <a:gd name="connsiteY42" fmla="*/ 71284 h 166603"/>
                  <a:gd name="connsiteX43" fmla="*/ 4643 w 166603"/>
                  <a:gd name="connsiteY43" fmla="*/ 76747 h 166603"/>
                  <a:gd name="connsiteX44" fmla="*/ 4370 w 166603"/>
                  <a:gd name="connsiteY44" fmla="*/ 81663 h 166603"/>
                  <a:gd name="connsiteX45" fmla="*/ 4097 w 166603"/>
                  <a:gd name="connsiteY45" fmla="*/ 86579 h 166603"/>
                  <a:gd name="connsiteX46" fmla="*/ 27585 w 166603"/>
                  <a:gd name="connsiteY46" fmla="*/ 94227 h 166603"/>
                  <a:gd name="connsiteX47" fmla="*/ 33321 w 166603"/>
                  <a:gd name="connsiteY47" fmla="*/ 110887 h 166603"/>
                  <a:gd name="connsiteX48" fmla="*/ 19118 w 166603"/>
                  <a:gd name="connsiteY48" fmla="*/ 131371 h 166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66603" h="166603">
                    <a:moveTo>
                      <a:pt x="19118" y="131371"/>
                    </a:moveTo>
                    <a:lnTo>
                      <a:pt x="22396" y="135195"/>
                    </a:lnTo>
                    <a:lnTo>
                      <a:pt x="25673" y="139018"/>
                    </a:lnTo>
                    <a:lnTo>
                      <a:pt x="28951" y="142842"/>
                    </a:lnTo>
                    <a:lnTo>
                      <a:pt x="51074" y="131371"/>
                    </a:lnTo>
                    <a:cubicBezTo>
                      <a:pt x="55990" y="134922"/>
                      <a:pt x="61452" y="137380"/>
                      <a:pt x="66915" y="139291"/>
                    </a:cubicBezTo>
                    <a:lnTo>
                      <a:pt x="71284" y="163872"/>
                    </a:lnTo>
                    <a:lnTo>
                      <a:pt x="76201" y="164145"/>
                    </a:lnTo>
                    <a:lnTo>
                      <a:pt x="81117" y="164145"/>
                    </a:lnTo>
                    <a:lnTo>
                      <a:pt x="86033" y="164419"/>
                    </a:lnTo>
                    <a:lnTo>
                      <a:pt x="93680" y="140657"/>
                    </a:lnTo>
                    <a:cubicBezTo>
                      <a:pt x="99416" y="139565"/>
                      <a:pt x="105151" y="137653"/>
                      <a:pt x="110341" y="134922"/>
                    </a:cubicBezTo>
                    <a:lnTo>
                      <a:pt x="130825" y="149124"/>
                    </a:lnTo>
                    <a:lnTo>
                      <a:pt x="134648" y="145846"/>
                    </a:lnTo>
                    <a:lnTo>
                      <a:pt x="138472" y="142569"/>
                    </a:lnTo>
                    <a:lnTo>
                      <a:pt x="142296" y="139291"/>
                    </a:lnTo>
                    <a:lnTo>
                      <a:pt x="130825" y="117169"/>
                    </a:lnTo>
                    <a:cubicBezTo>
                      <a:pt x="134375" y="112253"/>
                      <a:pt x="136833" y="107063"/>
                      <a:pt x="138745" y="101328"/>
                    </a:cubicBezTo>
                    <a:lnTo>
                      <a:pt x="163326" y="96958"/>
                    </a:lnTo>
                    <a:lnTo>
                      <a:pt x="163599" y="92042"/>
                    </a:lnTo>
                    <a:lnTo>
                      <a:pt x="163872" y="87125"/>
                    </a:lnTo>
                    <a:lnTo>
                      <a:pt x="164145" y="82209"/>
                    </a:lnTo>
                    <a:lnTo>
                      <a:pt x="140384" y="74562"/>
                    </a:lnTo>
                    <a:cubicBezTo>
                      <a:pt x="139291" y="68826"/>
                      <a:pt x="137653" y="63091"/>
                      <a:pt x="134648" y="57902"/>
                    </a:cubicBezTo>
                    <a:lnTo>
                      <a:pt x="148851" y="37418"/>
                    </a:lnTo>
                    <a:lnTo>
                      <a:pt x="145573" y="33594"/>
                    </a:lnTo>
                    <a:lnTo>
                      <a:pt x="142296" y="29770"/>
                    </a:lnTo>
                    <a:lnTo>
                      <a:pt x="139018" y="25946"/>
                    </a:lnTo>
                    <a:lnTo>
                      <a:pt x="116896" y="37144"/>
                    </a:lnTo>
                    <a:cubicBezTo>
                      <a:pt x="111979" y="33594"/>
                      <a:pt x="106517" y="31136"/>
                      <a:pt x="101055" y="29224"/>
                    </a:cubicBezTo>
                    <a:lnTo>
                      <a:pt x="96685" y="4916"/>
                    </a:lnTo>
                    <a:lnTo>
                      <a:pt x="91768" y="4643"/>
                    </a:lnTo>
                    <a:lnTo>
                      <a:pt x="86852" y="4370"/>
                    </a:lnTo>
                    <a:lnTo>
                      <a:pt x="81936" y="4097"/>
                    </a:lnTo>
                    <a:lnTo>
                      <a:pt x="74289" y="27585"/>
                    </a:lnTo>
                    <a:cubicBezTo>
                      <a:pt x="68553" y="28678"/>
                      <a:pt x="62818" y="30589"/>
                      <a:pt x="57355" y="33321"/>
                    </a:cubicBezTo>
                    <a:lnTo>
                      <a:pt x="37144" y="19118"/>
                    </a:lnTo>
                    <a:lnTo>
                      <a:pt x="33321" y="22396"/>
                    </a:lnTo>
                    <a:lnTo>
                      <a:pt x="29497" y="25673"/>
                    </a:lnTo>
                    <a:lnTo>
                      <a:pt x="25673" y="28951"/>
                    </a:lnTo>
                    <a:lnTo>
                      <a:pt x="36871" y="51074"/>
                    </a:lnTo>
                    <a:cubicBezTo>
                      <a:pt x="33321" y="55990"/>
                      <a:pt x="30863" y="61452"/>
                      <a:pt x="28951" y="66915"/>
                    </a:cubicBezTo>
                    <a:lnTo>
                      <a:pt x="4643" y="71284"/>
                    </a:lnTo>
                    <a:lnTo>
                      <a:pt x="4643" y="76747"/>
                    </a:lnTo>
                    <a:lnTo>
                      <a:pt x="4370" y="81663"/>
                    </a:lnTo>
                    <a:lnTo>
                      <a:pt x="4097" y="86579"/>
                    </a:lnTo>
                    <a:lnTo>
                      <a:pt x="27585" y="94227"/>
                    </a:lnTo>
                    <a:cubicBezTo>
                      <a:pt x="28678" y="99962"/>
                      <a:pt x="30589" y="105698"/>
                      <a:pt x="33321" y="110887"/>
                    </a:cubicBezTo>
                    <a:lnTo>
                      <a:pt x="19118" y="131371"/>
                    </a:lnTo>
                    <a:close/>
                  </a:path>
                </a:pathLst>
              </a:custGeom>
              <a:noFill/>
              <a:ln w="12700" cap="flat">
                <a:solidFill>
                  <a:schemeClr val="tx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57" name="Freeform: Shape 56">
                <a:extLst>
                  <a:ext uri="{FF2B5EF4-FFF2-40B4-BE49-F238E27FC236}">
                    <a16:creationId xmlns:a16="http://schemas.microsoft.com/office/drawing/2014/main" id="{0317336C-9A1E-43E3-BD83-66E9DAA6C200}"/>
                  </a:ext>
                </a:extLst>
              </p:cNvPr>
              <p:cNvSpPr/>
              <p:nvPr/>
            </p:nvSpPr>
            <p:spPr>
              <a:xfrm>
                <a:off x="8099662" y="1287742"/>
                <a:ext cx="93957" cy="93957"/>
              </a:xfrm>
              <a:custGeom>
                <a:avLst/>
                <a:gdLst>
                  <a:gd name="connsiteX0" fmla="*/ 68007 w 71011"/>
                  <a:gd name="connsiteY0" fmla="*/ 36052 h 71011"/>
                  <a:gd name="connsiteX1" fmla="*/ 36052 w 71011"/>
                  <a:gd name="connsiteY1" fmla="*/ 68007 h 71011"/>
                  <a:gd name="connsiteX2" fmla="*/ 4097 w 71011"/>
                  <a:gd name="connsiteY2" fmla="*/ 36052 h 71011"/>
                  <a:gd name="connsiteX3" fmla="*/ 36052 w 71011"/>
                  <a:gd name="connsiteY3" fmla="*/ 4097 h 71011"/>
                  <a:gd name="connsiteX4" fmla="*/ 68007 w 71011"/>
                  <a:gd name="connsiteY4" fmla="*/ 36052 h 710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011" h="71011">
                    <a:moveTo>
                      <a:pt x="68007" y="36052"/>
                    </a:moveTo>
                    <a:cubicBezTo>
                      <a:pt x="68007" y="53700"/>
                      <a:pt x="53700" y="68007"/>
                      <a:pt x="36052" y="68007"/>
                    </a:cubicBezTo>
                    <a:cubicBezTo>
                      <a:pt x="18404" y="68007"/>
                      <a:pt x="4097" y="53700"/>
                      <a:pt x="4097" y="36052"/>
                    </a:cubicBezTo>
                    <a:cubicBezTo>
                      <a:pt x="4097" y="18404"/>
                      <a:pt x="18404" y="4097"/>
                      <a:pt x="36052" y="4097"/>
                    </a:cubicBezTo>
                    <a:cubicBezTo>
                      <a:pt x="53700" y="4097"/>
                      <a:pt x="68007" y="18404"/>
                      <a:pt x="68007" y="36052"/>
                    </a:cubicBezTo>
                    <a:close/>
                  </a:path>
                </a:pathLst>
              </a:custGeom>
              <a:noFill/>
              <a:ln w="12700" cap="flat">
                <a:solidFill>
                  <a:schemeClr val="accent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58" name="Freeform: Shape 57">
                <a:extLst>
                  <a:ext uri="{FF2B5EF4-FFF2-40B4-BE49-F238E27FC236}">
                    <a16:creationId xmlns:a16="http://schemas.microsoft.com/office/drawing/2014/main" id="{95A62AF6-BA83-41E6-B71F-70BCB6541C6E}"/>
                  </a:ext>
                </a:extLst>
              </p:cNvPr>
              <p:cNvSpPr/>
              <p:nvPr/>
            </p:nvSpPr>
            <p:spPr>
              <a:xfrm>
                <a:off x="7923672" y="1441321"/>
                <a:ext cx="448103" cy="122867"/>
              </a:xfrm>
              <a:custGeom>
                <a:avLst/>
                <a:gdLst>
                  <a:gd name="connsiteX0" fmla="*/ 45338 w 338669"/>
                  <a:gd name="connsiteY0" fmla="*/ 4101 h 92860"/>
                  <a:gd name="connsiteX1" fmla="*/ 84394 w 338669"/>
                  <a:gd name="connsiteY1" fmla="*/ 28409 h 92860"/>
                  <a:gd name="connsiteX2" fmla="*/ 256733 w 338669"/>
                  <a:gd name="connsiteY2" fmla="*/ 28409 h 92860"/>
                  <a:gd name="connsiteX3" fmla="*/ 295790 w 338669"/>
                  <a:gd name="connsiteY3" fmla="*/ 4101 h 92860"/>
                  <a:gd name="connsiteX4" fmla="*/ 337031 w 338669"/>
                  <a:gd name="connsiteY4" fmla="*/ 33598 h 92860"/>
                  <a:gd name="connsiteX5" fmla="*/ 301525 w 338669"/>
                  <a:gd name="connsiteY5" fmla="*/ 33598 h 92860"/>
                  <a:gd name="connsiteX6" fmla="*/ 301525 w 338669"/>
                  <a:gd name="connsiteY6" fmla="*/ 61730 h 92860"/>
                  <a:gd name="connsiteX7" fmla="*/ 337031 w 338669"/>
                  <a:gd name="connsiteY7" fmla="*/ 61730 h 92860"/>
                  <a:gd name="connsiteX8" fmla="*/ 295790 w 338669"/>
                  <a:gd name="connsiteY8" fmla="*/ 91227 h 92860"/>
                  <a:gd name="connsiteX9" fmla="*/ 256733 w 338669"/>
                  <a:gd name="connsiteY9" fmla="*/ 66919 h 92860"/>
                  <a:gd name="connsiteX10" fmla="*/ 84394 w 338669"/>
                  <a:gd name="connsiteY10" fmla="*/ 66919 h 92860"/>
                  <a:gd name="connsiteX11" fmla="*/ 45338 w 338669"/>
                  <a:gd name="connsiteY11" fmla="*/ 91227 h 92860"/>
                  <a:gd name="connsiteX12" fmla="*/ 4097 w 338669"/>
                  <a:gd name="connsiteY12" fmla="*/ 61730 h 92860"/>
                  <a:gd name="connsiteX13" fmla="*/ 39602 w 338669"/>
                  <a:gd name="connsiteY13" fmla="*/ 61730 h 92860"/>
                  <a:gd name="connsiteX14" fmla="*/ 39602 w 338669"/>
                  <a:gd name="connsiteY14" fmla="*/ 33598 h 92860"/>
                  <a:gd name="connsiteX15" fmla="*/ 4097 w 338669"/>
                  <a:gd name="connsiteY15" fmla="*/ 33598 h 92860"/>
                  <a:gd name="connsiteX16" fmla="*/ 45338 w 338669"/>
                  <a:gd name="connsiteY16" fmla="*/ 4101 h 92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38669" h="92860">
                    <a:moveTo>
                      <a:pt x="45338" y="4101"/>
                    </a:moveTo>
                    <a:cubicBezTo>
                      <a:pt x="62545" y="4101"/>
                      <a:pt x="77566" y="13934"/>
                      <a:pt x="84394" y="28409"/>
                    </a:cubicBezTo>
                    <a:lnTo>
                      <a:pt x="256733" y="28409"/>
                    </a:lnTo>
                    <a:cubicBezTo>
                      <a:pt x="263834" y="13934"/>
                      <a:pt x="278583" y="4101"/>
                      <a:pt x="295790" y="4101"/>
                    </a:cubicBezTo>
                    <a:cubicBezTo>
                      <a:pt x="314908" y="4101"/>
                      <a:pt x="331022" y="16392"/>
                      <a:pt x="337031" y="33598"/>
                    </a:cubicBezTo>
                    <a:lnTo>
                      <a:pt x="301525" y="33598"/>
                    </a:lnTo>
                    <a:lnTo>
                      <a:pt x="301525" y="61730"/>
                    </a:lnTo>
                    <a:lnTo>
                      <a:pt x="337031" y="61730"/>
                    </a:lnTo>
                    <a:cubicBezTo>
                      <a:pt x="331022" y="78936"/>
                      <a:pt x="314908" y="91227"/>
                      <a:pt x="295790" y="91227"/>
                    </a:cubicBezTo>
                    <a:cubicBezTo>
                      <a:pt x="278583" y="91227"/>
                      <a:pt x="263834" y="81121"/>
                      <a:pt x="256733" y="66919"/>
                    </a:cubicBezTo>
                    <a:lnTo>
                      <a:pt x="84394" y="66919"/>
                    </a:lnTo>
                    <a:cubicBezTo>
                      <a:pt x="77293" y="81394"/>
                      <a:pt x="62545" y="91227"/>
                      <a:pt x="45338" y="91227"/>
                    </a:cubicBezTo>
                    <a:cubicBezTo>
                      <a:pt x="26220" y="91227"/>
                      <a:pt x="10105" y="78936"/>
                      <a:pt x="4097" y="61730"/>
                    </a:cubicBezTo>
                    <a:lnTo>
                      <a:pt x="39602" y="61730"/>
                    </a:lnTo>
                    <a:lnTo>
                      <a:pt x="39602" y="33598"/>
                    </a:lnTo>
                    <a:lnTo>
                      <a:pt x="4097" y="33598"/>
                    </a:lnTo>
                    <a:cubicBezTo>
                      <a:pt x="10105" y="16392"/>
                      <a:pt x="26220" y="3828"/>
                      <a:pt x="45338" y="4101"/>
                    </a:cubicBezTo>
                    <a:close/>
                  </a:path>
                </a:pathLst>
              </a:custGeom>
              <a:noFill/>
              <a:ln w="12700" cap="flat">
                <a:solidFill>
                  <a:schemeClr val="tx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59" name="Freeform: Shape 58">
                <a:extLst>
                  <a:ext uri="{FF2B5EF4-FFF2-40B4-BE49-F238E27FC236}">
                    <a16:creationId xmlns:a16="http://schemas.microsoft.com/office/drawing/2014/main" id="{971882AC-AC08-4255-B79C-DCE2E5701437}"/>
                  </a:ext>
                </a:extLst>
              </p:cNvPr>
              <p:cNvSpPr/>
              <p:nvPr/>
            </p:nvSpPr>
            <p:spPr>
              <a:xfrm>
                <a:off x="7865853" y="1478188"/>
                <a:ext cx="46979" cy="46979"/>
              </a:xfrm>
              <a:custGeom>
                <a:avLst/>
                <a:gdLst>
                  <a:gd name="connsiteX0" fmla="*/ 31409 w 35505"/>
                  <a:gd name="connsiteY0" fmla="*/ 17753 h 35505"/>
                  <a:gd name="connsiteX1" fmla="*/ 17753 w 35505"/>
                  <a:gd name="connsiteY1" fmla="*/ 31409 h 35505"/>
                  <a:gd name="connsiteX2" fmla="*/ 4097 w 35505"/>
                  <a:gd name="connsiteY2" fmla="*/ 17753 h 35505"/>
                  <a:gd name="connsiteX3" fmla="*/ 17753 w 35505"/>
                  <a:gd name="connsiteY3" fmla="*/ 4097 h 35505"/>
                  <a:gd name="connsiteX4" fmla="*/ 31409 w 35505"/>
                  <a:gd name="connsiteY4" fmla="*/ 17753 h 355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505" h="35505">
                    <a:moveTo>
                      <a:pt x="31409" y="17753"/>
                    </a:moveTo>
                    <a:cubicBezTo>
                      <a:pt x="31409" y="25295"/>
                      <a:pt x="25295" y="31409"/>
                      <a:pt x="17753" y="31409"/>
                    </a:cubicBezTo>
                    <a:cubicBezTo>
                      <a:pt x="10211" y="31409"/>
                      <a:pt x="4097" y="25295"/>
                      <a:pt x="4097" y="17753"/>
                    </a:cubicBezTo>
                    <a:cubicBezTo>
                      <a:pt x="4097" y="10211"/>
                      <a:pt x="10211" y="4097"/>
                      <a:pt x="17753" y="4097"/>
                    </a:cubicBezTo>
                    <a:cubicBezTo>
                      <a:pt x="25295" y="4097"/>
                      <a:pt x="31409" y="10211"/>
                      <a:pt x="31409" y="17753"/>
                    </a:cubicBezTo>
                    <a:close/>
                  </a:path>
                </a:pathLst>
              </a:custGeom>
              <a:noFill/>
              <a:ln w="12700" cap="flat">
                <a:solidFill>
                  <a:schemeClr val="accent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60" name="Freeform: Shape 59">
                <a:extLst>
                  <a:ext uri="{FF2B5EF4-FFF2-40B4-BE49-F238E27FC236}">
                    <a16:creationId xmlns:a16="http://schemas.microsoft.com/office/drawing/2014/main" id="{621BEE77-8539-476E-A32B-756621AFFD21}"/>
                  </a:ext>
                </a:extLst>
              </p:cNvPr>
              <p:cNvSpPr/>
              <p:nvPr/>
            </p:nvSpPr>
            <p:spPr>
              <a:xfrm>
                <a:off x="8128934" y="1317014"/>
                <a:ext cx="36137" cy="36137"/>
              </a:xfrm>
              <a:custGeom>
                <a:avLst/>
                <a:gdLst>
                  <a:gd name="connsiteX0" fmla="*/ 23762 w 27312"/>
                  <a:gd name="connsiteY0" fmla="*/ 13929 h 27312"/>
                  <a:gd name="connsiteX1" fmla="*/ 13929 w 27312"/>
                  <a:gd name="connsiteY1" fmla="*/ 23761 h 27312"/>
                  <a:gd name="connsiteX2" fmla="*/ 4097 w 27312"/>
                  <a:gd name="connsiteY2" fmla="*/ 13929 h 27312"/>
                  <a:gd name="connsiteX3" fmla="*/ 13929 w 27312"/>
                  <a:gd name="connsiteY3" fmla="*/ 4097 h 27312"/>
                  <a:gd name="connsiteX4" fmla="*/ 23762 w 27312"/>
                  <a:gd name="connsiteY4" fmla="*/ 13929 h 27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312" h="27312">
                    <a:moveTo>
                      <a:pt x="23762" y="13929"/>
                    </a:moveTo>
                    <a:cubicBezTo>
                      <a:pt x="23762" y="19359"/>
                      <a:pt x="19359" y="23761"/>
                      <a:pt x="13929" y="23761"/>
                    </a:cubicBezTo>
                    <a:cubicBezTo>
                      <a:pt x="8499" y="23761"/>
                      <a:pt x="4097" y="19359"/>
                      <a:pt x="4097" y="13929"/>
                    </a:cubicBezTo>
                    <a:cubicBezTo>
                      <a:pt x="4097" y="8499"/>
                      <a:pt x="8499" y="4097"/>
                      <a:pt x="13929" y="4097"/>
                    </a:cubicBezTo>
                    <a:cubicBezTo>
                      <a:pt x="19359" y="4097"/>
                      <a:pt x="23762" y="8499"/>
                      <a:pt x="23762" y="13929"/>
                    </a:cubicBezTo>
                    <a:close/>
                  </a:path>
                </a:pathLst>
              </a:custGeom>
              <a:noFill/>
              <a:ln w="12700" cap="flat">
                <a:solidFill>
                  <a:schemeClr val="accent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grpSp>
      </p:grpSp>
      <p:grpSp>
        <p:nvGrpSpPr>
          <p:cNvPr id="12" name="Group 11">
            <a:extLst>
              <a:ext uri="{FF2B5EF4-FFF2-40B4-BE49-F238E27FC236}">
                <a16:creationId xmlns:a16="http://schemas.microsoft.com/office/drawing/2014/main" id="{439C861D-E521-4889-B21F-EF1FD9018F82}"/>
              </a:ext>
            </a:extLst>
          </p:cNvPr>
          <p:cNvGrpSpPr/>
          <p:nvPr/>
        </p:nvGrpSpPr>
        <p:grpSpPr>
          <a:xfrm>
            <a:off x="468376" y="1446420"/>
            <a:ext cx="1280160" cy="2376599"/>
            <a:chOff x="468376" y="1446420"/>
            <a:chExt cx="1280160" cy="2376599"/>
          </a:xfrm>
        </p:grpSpPr>
        <p:sp>
          <p:nvSpPr>
            <p:cNvPr id="23" name="Rectangle 22">
              <a:extLst>
                <a:ext uri="{FF2B5EF4-FFF2-40B4-BE49-F238E27FC236}">
                  <a16:creationId xmlns:a16="http://schemas.microsoft.com/office/drawing/2014/main" id="{0D31FB4A-186D-4DD6-B2C8-41F8D5EA1D78}"/>
                </a:ext>
              </a:extLst>
            </p:cNvPr>
            <p:cNvSpPr/>
            <p:nvPr/>
          </p:nvSpPr>
          <p:spPr>
            <a:xfrm>
              <a:off x="468376" y="1446420"/>
              <a:ext cx="1280160" cy="2376599"/>
            </a:xfrm>
            <a:prstGeom prst="rect">
              <a:avLst/>
            </a:prstGeom>
            <a:solidFill>
              <a:schemeClr val="bg2">
                <a:lumMod val="90000"/>
                <a:lumOff val="10000"/>
              </a:schemeClr>
            </a:solidFill>
            <a:ln>
              <a:noFill/>
            </a:ln>
            <a:effectLst>
              <a:outerShdw blurRad="88900" dist="38100" dir="2700000" algn="tl" rotWithShape="0">
                <a:prstClr val="black">
                  <a:alpha val="30000"/>
                </a:prstClr>
              </a:out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marL="0" marR="0" lvl="0" indent="0" algn="ctr" defTabSz="45717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srgbClr val="FFFFFF"/>
                </a:solidFill>
                <a:effectLst/>
                <a:uLnTx/>
                <a:uFillTx/>
                <a:latin typeface="Amazon Ember"/>
                <a:ea typeface="+mn-ea"/>
                <a:cs typeface="+mn-cs"/>
              </a:endParaRPr>
            </a:p>
          </p:txBody>
        </p:sp>
        <p:sp>
          <p:nvSpPr>
            <p:cNvPr id="25" name="Collects documents…">
              <a:extLst>
                <a:ext uri="{FF2B5EF4-FFF2-40B4-BE49-F238E27FC236}">
                  <a16:creationId xmlns:a16="http://schemas.microsoft.com/office/drawing/2014/main" id="{C2189F58-2651-44EF-B250-B186E0D3F908}"/>
                </a:ext>
              </a:extLst>
            </p:cNvPr>
            <p:cNvSpPr txBox="1"/>
            <p:nvPr/>
          </p:nvSpPr>
          <p:spPr>
            <a:xfrm>
              <a:off x="468376" y="2876686"/>
              <a:ext cx="1280160" cy="55784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40" tIns="19050" rIns="91440" bIns="19050" anchor="t" anchorCtr="0">
              <a:noAutofit/>
            </a:bodyPr>
            <a:lstStyle/>
            <a:p>
              <a:pPr marL="0" marR="0" lvl="0" indent="0" algn="ctr" defTabSz="309563" rtl="0" eaLnBrk="1" fontAlgn="auto" latinLnBrk="0" hangingPunct="0">
                <a:lnSpc>
                  <a:spcPct val="100000"/>
                </a:lnSpc>
                <a:spcBef>
                  <a:spcPts val="0"/>
                </a:spcBef>
                <a:spcAft>
                  <a:spcPts val="0"/>
                </a:spcAft>
                <a:buClrTx/>
                <a:buSzTx/>
                <a:buFontTx/>
                <a:buNone/>
                <a:tabLst/>
                <a:defRPr b="0"/>
              </a:pPr>
              <a:r>
                <a:rPr kumimoji="0" lang="en-US" sz="900" b="0" i="0" u="none" strike="noStrike" kern="0" cap="none" spc="0" normalizeH="0" baseline="0" noProof="0" dirty="0">
                  <a:ln>
                    <a:noFill/>
                  </a:ln>
                  <a:solidFill>
                    <a:srgbClr val="FFFFFF"/>
                  </a:solidFill>
                  <a:effectLst/>
                  <a:uLnTx/>
                  <a:uFillTx/>
                  <a:latin typeface="Amazon Ember" panose="02000000000000000000"/>
                  <a:ea typeface="+mn-ea"/>
                  <a:cs typeface="+mn-cs"/>
                  <a:sym typeface="Helvetica Neue"/>
                </a:rPr>
                <a:t>Transcribes live</a:t>
              </a:r>
            </a:p>
            <a:p>
              <a:pPr marL="0" marR="0" lvl="0" indent="0" algn="ctr" defTabSz="309563" rtl="0" eaLnBrk="1" fontAlgn="auto" latinLnBrk="0" hangingPunct="0">
                <a:lnSpc>
                  <a:spcPct val="100000"/>
                </a:lnSpc>
                <a:spcBef>
                  <a:spcPts val="0"/>
                </a:spcBef>
                <a:spcAft>
                  <a:spcPts val="0"/>
                </a:spcAft>
                <a:buClrTx/>
                <a:buSzTx/>
                <a:buFontTx/>
                <a:buNone/>
                <a:tabLst/>
                <a:defRPr b="0"/>
              </a:pPr>
              <a:r>
                <a:rPr kumimoji="0" lang="en-US" sz="900" b="0" i="0" u="none" strike="noStrike" kern="0" cap="none" spc="0" normalizeH="0" baseline="0" noProof="0" dirty="0">
                  <a:ln>
                    <a:noFill/>
                  </a:ln>
                  <a:solidFill>
                    <a:srgbClr val="FFFFFF"/>
                  </a:solidFill>
                  <a:effectLst/>
                  <a:uLnTx/>
                  <a:uFillTx/>
                  <a:latin typeface="Amazon Ember" panose="02000000000000000000"/>
                  <a:ea typeface="+mn-ea"/>
                  <a:cs typeface="+mn-cs"/>
                  <a:sym typeface="Helvetica Neue"/>
                </a:rPr>
                <a:t>and archived calls</a:t>
              </a:r>
            </a:p>
          </p:txBody>
        </p:sp>
        <p:cxnSp>
          <p:nvCxnSpPr>
            <p:cNvPr id="26" name="Straight Connector 25">
              <a:extLst>
                <a:ext uri="{FF2B5EF4-FFF2-40B4-BE49-F238E27FC236}">
                  <a16:creationId xmlns:a16="http://schemas.microsoft.com/office/drawing/2014/main" id="{9EC767E5-A8B5-40BF-AD1D-6198C0A5E0D2}"/>
                </a:ext>
              </a:extLst>
            </p:cNvPr>
            <p:cNvCxnSpPr>
              <a:cxnSpLocks/>
            </p:cNvCxnSpPr>
            <p:nvPr/>
          </p:nvCxnSpPr>
          <p:spPr>
            <a:xfrm>
              <a:off x="899168" y="2698315"/>
              <a:ext cx="418576" cy="0"/>
            </a:xfrm>
            <a:prstGeom prst="line">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nvGrpSpPr>
            <p:cNvPr id="66" name="Group 65">
              <a:extLst>
                <a:ext uri="{FF2B5EF4-FFF2-40B4-BE49-F238E27FC236}">
                  <a16:creationId xmlns:a16="http://schemas.microsoft.com/office/drawing/2014/main" id="{BE926F8D-6069-4D58-9776-7A509ED9DB1F}"/>
                </a:ext>
              </a:extLst>
            </p:cNvPr>
            <p:cNvGrpSpPr/>
            <p:nvPr/>
          </p:nvGrpSpPr>
          <p:grpSpPr>
            <a:xfrm>
              <a:off x="773351" y="1790973"/>
              <a:ext cx="670211" cy="517036"/>
              <a:chOff x="8194899" y="1997564"/>
              <a:chExt cx="451469" cy="348287"/>
            </a:xfrm>
          </p:grpSpPr>
          <p:sp>
            <p:nvSpPr>
              <p:cNvPr id="67" name="Freeform: Shape 66">
                <a:extLst>
                  <a:ext uri="{FF2B5EF4-FFF2-40B4-BE49-F238E27FC236}">
                    <a16:creationId xmlns:a16="http://schemas.microsoft.com/office/drawing/2014/main" id="{6ACED9B4-EB25-40BD-9A13-7416FC1A7FAD}"/>
                  </a:ext>
                </a:extLst>
              </p:cNvPr>
              <p:cNvSpPr/>
              <p:nvPr/>
            </p:nvSpPr>
            <p:spPr>
              <a:xfrm>
                <a:off x="8194899" y="1997564"/>
                <a:ext cx="288916" cy="228593"/>
              </a:xfrm>
              <a:custGeom>
                <a:avLst/>
                <a:gdLst>
                  <a:gd name="connsiteX0" fmla="*/ 79478 w 248539"/>
                  <a:gd name="connsiteY0" fmla="*/ 130825 h 196646"/>
                  <a:gd name="connsiteX1" fmla="*/ 12564 w 248539"/>
                  <a:gd name="connsiteY1" fmla="*/ 130825 h 196646"/>
                  <a:gd name="connsiteX2" fmla="*/ 4097 w 248539"/>
                  <a:gd name="connsiteY2" fmla="*/ 122358 h 196646"/>
                  <a:gd name="connsiteX3" fmla="*/ 4097 w 248539"/>
                  <a:gd name="connsiteY3" fmla="*/ 12564 h 196646"/>
                  <a:gd name="connsiteX4" fmla="*/ 12564 w 248539"/>
                  <a:gd name="connsiteY4" fmla="*/ 4097 h 196646"/>
                  <a:gd name="connsiteX5" fmla="*/ 238434 w 248539"/>
                  <a:gd name="connsiteY5" fmla="*/ 4097 h 196646"/>
                  <a:gd name="connsiteX6" fmla="*/ 246901 w 248539"/>
                  <a:gd name="connsiteY6" fmla="*/ 12564 h 196646"/>
                  <a:gd name="connsiteX7" fmla="*/ 246901 w 248539"/>
                  <a:gd name="connsiteY7" fmla="*/ 122358 h 196646"/>
                  <a:gd name="connsiteX8" fmla="*/ 238434 w 248539"/>
                  <a:gd name="connsiteY8" fmla="*/ 130825 h 196646"/>
                  <a:gd name="connsiteX9" fmla="*/ 166330 w 248539"/>
                  <a:gd name="connsiteY9" fmla="*/ 130825 h 196646"/>
                  <a:gd name="connsiteX10" fmla="*/ 160868 w 248539"/>
                  <a:gd name="connsiteY10" fmla="*/ 133010 h 196646"/>
                  <a:gd name="connsiteX11" fmla="*/ 94773 w 248539"/>
                  <a:gd name="connsiteY11" fmla="*/ 192004 h 196646"/>
                  <a:gd name="connsiteX12" fmla="*/ 87672 w 248539"/>
                  <a:gd name="connsiteY12" fmla="*/ 188999 h 196646"/>
                  <a:gd name="connsiteX13" fmla="*/ 87672 w 248539"/>
                  <a:gd name="connsiteY13" fmla="*/ 139291 h 196646"/>
                  <a:gd name="connsiteX14" fmla="*/ 79478 w 248539"/>
                  <a:gd name="connsiteY14" fmla="*/ 130825 h 196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8539" h="196646">
                    <a:moveTo>
                      <a:pt x="79478" y="130825"/>
                    </a:moveTo>
                    <a:lnTo>
                      <a:pt x="12564" y="130825"/>
                    </a:lnTo>
                    <a:cubicBezTo>
                      <a:pt x="7920" y="130825"/>
                      <a:pt x="4097" y="127001"/>
                      <a:pt x="4097" y="122358"/>
                    </a:cubicBezTo>
                    <a:lnTo>
                      <a:pt x="4097" y="12564"/>
                    </a:lnTo>
                    <a:cubicBezTo>
                      <a:pt x="4097" y="7920"/>
                      <a:pt x="7920" y="4097"/>
                      <a:pt x="12564" y="4097"/>
                    </a:cubicBezTo>
                    <a:lnTo>
                      <a:pt x="238434" y="4097"/>
                    </a:lnTo>
                    <a:cubicBezTo>
                      <a:pt x="243077" y="4097"/>
                      <a:pt x="246901" y="7920"/>
                      <a:pt x="246901" y="12564"/>
                    </a:cubicBezTo>
                    <a:lnTo>
                      <a:pt x="246901" y="122358"/>
                    </a:lnTo>
                    <a:cubicBezTo>
                      <a:pt x="246901" y="127001"/>
                      <a:pt x="243077" y="130825"/>
                      <a:pt x="238434" y="130825"/>
                    </a:cubicBezTo>
                    <a:lnTo>
                      <a:pt x="166330" y="130825"/>
                    </a:lnTo>
                    <a:cubicBezTo>
                      <a:pt x="164145" y="130825"/>
                      <a:pt x="162234" y="131644"/>
                      <a:pt x="160868" y="133010"/>
                    </a:cubicBezTo>
                    <a:lnTo>
                      <a:pt x="94773" y="192004"/>
                    </a:lnTo>
                    <a:cubicBezTo>
                      <a:pt x="92042" y="194462"/>
                      <a:pt x="87672" y="192550"/>
                      <a:pt x="87672" y="188999"/>
                    </a:cubicBezTo>
                    <a:lnTo>
                      <a:pt x="87672" y="139291"/>
                    </a:lnTo>
                    <a:cubicBezTo>
                      <a:pt x="87945" y="134648"/>
                      <a:pt x="84121" y="130825"/>
                      <a:pt x="79478" y="130825"/>
                    </a:cubicBezTo>
                    <a:close/>
                  </a:path>
                </a:pathLst>
              </a:custGeom>
              <a:noFill/>
              <a:ln w="12700" cap="flat">
                <a:solidFill>
                  <a:schemeClr val="accent1"/>
                </a:solid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68" name="Freeform: Shape 67">
                <a:extLst>
                  <a:ext uri="{FF2B5EF4-FFF2-40B4-BE49-F238E27FC236}">
                    <a16:creationId xmlns:a16="http://schemas.microsoft.com/office/drawing/2014/main" id="{2B5CB401-4905-41F7-904F-621B908398D3}"/>
                  </a:ext>
                </a:extLst>
              </p:cNvPr>
              <p:cNvSpPr/>
              <p:nvPr/>
            </p:nvSpPr>
            <p:spPr>
              <a:xfrm>
                <a:off x="8344754" y="2104558"/>
                <a:ext cx="301614" cy="241293"/>
              </a:xfrm>
              <a:custGeom>
                <a:avLst/>
                <a:gdLst>
                  <a:gd name="connsiteX0" fmla="*/ 138745 w 259464"/>
                  <a:gd name="connsiteY0" fmla="*/ 4097 h 207571"/>
                  <a:gd name="connsiteX1" fmla="*/ 246901 w 259464"/>
                  <a:gd name="connsiteY1" fmla="*/ 4370 h 207571"/>
                  <a:gd name="connsiteX2" fmla="*/ 255368 w 259464"/>
                  <a:gd name="connsiteY2" fmla="*/ 12837 h 207571"/>
                  <a:gd name="connsiteX3" fmla="*/ 255368 w 259464"/>
                  <a:gd name="connsiteY3" fmla="*/ 130005 h 207571"/>
                  <a:gd name="connsiteX4" fmla="*/ 246901 w 259464"/>
                  <a:gd name="connsiteY4" fmla="*/ 138472 h 207571"/>
                  <a:gd name="connsiteX5" fmla="*/ 179986 w 259464"/>
                  <a:gd name="connsiteY5" fmla="*/ 138472 h 207571"/>
                  <a:gd name="connsiteX6" fmla="*/ 171520 w 259464"/>
                  <a:gd name="connsiteY6" fmla="*/ 146939 h 207571"/>
                  <a:gd name="connsiteX7" fmla="*/ 171520 w 259464"/>
                  <a:gd name="connsiteY7" fmla="*/ 200197 h 207571"/>
                  <a:gd name="connsiteX8" fmla="*/ 164419 w 259464"/>
                  <a:gd name="connsiteY8" fmla="*/ 203202 h 207571"/>
                  <a:gd name="connsiteX9" fmla="*/ 94227 w 259464"/>
                  <a:gd name="connsiteY9" fmla="*/ 140384 h 207571"/>
                  <a:gd name="connsiteX10" fmla="*/ 88764 w 259464"/>
                  <a:gd name="connsiteY10" fmla="*/ 138199 h 207571"/>
                  <a:gd name="connsiteX11" fmla="*/ 12564 w 259464"/>
                  <a:gd name="connsiteY11" fmla="*/ 138199 h 207571"/>
                  <a:gd name="connsiteX12" fmla="*/ 4097 w 259464"/>
                  <a:gd name="connsiteY12" fmla="*/ 129732 h 207571"/>
                  <a:gd name="connsiteX13" fmla="*/ 4097 w 259464"/>
                  <a:gd name="connsiteY13" fmla="*/ 92042 h 207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9464" h="207571">
                    <a:moveTo>
                      <a:pt x="138745" y="4097"/>
                    </a:moveTo>
                    <a:lnTo>
                      <a:pt x="246901" y="4370"/>
                    </a:lnTo>
                    <a:cubicBezTo>
                      <a:pt x="251544" y="4370"/>
                      <a:pt x="255368" y="8194"/>
                      <a:pt x="255368" y="12837"/>
                    </a:cubicBezTo>
                    <a:lnTo>
                      <a:pt x="255368" y="130005"/>
                    </a:lnTo>
                    <a:cubicBezTo>
                      <a:pt x="255368" y="134648"/>
                      <a:pt x="251544" y="138472"/>
                      <a:pt x="246901" y="138472"/>
                    </a:cubicBezTo>
                    <a:lnTo>
                      <a:pt x="179986" y="138472"/>
                    </a:lnTo>
                    <a:cubicBezTo>
                      <a:pt x="175343" y="138472"/>
                      <a:pt x="171520" y="142296"/>
                      <a:pt x="171520" y="146939"/>
                    </a:cubicBezTo>
                    <a:lnTo>
                      <a:pt x="171520" y="200197"/>
                    </a:lnTo>
                    <a:cubicBezTo>
                      <a:pt x="171520" y="203748"/>
                      <a:pt x="167150" y="205660"/>
                      <a:pt x="164419" y="203202"/>
                    </a:cubicBezTo>
                    <a:lnTo>
                      <a:pt x="94227" y="140384"/>
                    </a:lnTo>
                    <a:cubicBezTo>
                      <a:pt x="92588" y="139018"/>
                      <a:pt x="90676" y="138199"/>
                      <a:pt x="88764" y="138199"/>
                    </a:cubicBezTo>
                    <a:lnTo>
                      <a:pt x="12564" y="138199"/>
                    </a:lnTo>
                    <a:cubicBezTo>
                      <a:pt x="7920" y="138199"/>
                      <a:pt x="4097" y="134375"/>
                      <a:pt x="4097" y="129732"/>
                    </a:cubicBezTo>
                    <a:lnTo>
                      <a:pt x="4097" y="92042"/>
                    </a:lnTo>
                  </a:path>
                </a:pathLst>
              </a:custGeom>
              <a:noFill/>
              <a:ln w="12700" cap="flat">
                <a:solidFill>
                  <a:schemeClr val="tx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69" name="Freeform: Shape 68">
                <a:extLst>
                  <a:ext uri="{FF2B5EF4-FFF2-40B4-BE49-F238E27FC236}">
                    <a16:creationId xmlns:a16="http://schemas.microsoft.com/office/drawing/2014/main" id="{07A57E0F-B652-4677-BEE7-47C09A6E9B84}"/>
                  </a:ext>
                </a:extLst>
              </p:cNvPr>
              <p:cNvSpPr/>
              <p:nvPr/>
            </p:nvSpPr>
            <p:spPr>
              <a:xfrm>
                <a:off x="8250142" y="2054076"/>
                <a:ext cx="47623" cy="47623"/>
              </a:xfrm>
              <a:custGeom>
                <a:avLst/>
                <a:gdLst>
                  <a:gd name="connsiteX0" fmla="*/ 37418 w 40968"/>
                  <a:gd name="connsiteY0" fmla="*/ 20757 h 40968"/>
                  <a:gd name="connsiteX1" fmla="*/ 20757 w 40968"/>
                  <a:gd name="connsiteY1" fmla="*/ 37418 h 40968"/>
                  <a:gd name="connsiteX2" fmla="*/ 4097 w 40968"/>
                  <a:gd name="connsiteY2" fmla="*/ 20757 h 40968"/>
                  <a:gd name="connsiteX3" fmla="*/ 20757 w 40968"/>
                  <a:gd name="connsiteY3" fmla="*/ 4097 h 40968"/>
                  <a:gd name="connsiteX4" fmla="*/ 37418 w 40968"/>
                  <a:gd name="connsiteY4" fmla="*/ 20757 h 40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968" h="40968">
                    <a:moveTo>
                      <a:pt x="37418" y="20757"/>
                    </a:moveTo>
                    <a:cubicBezTo>
                      <a:pt x="37418" y="29958"/>
                      <a:pt x="29958" y="37418"/>
                      <a:pt x="20757" y="37418"/>
                    </a:cubicBezTo>
                    <a:cubicBezTo>
                      <a:pt x="11556" y="37418"/>
                      <a:pt x="4097" y="29958"/>
                      <a:pt x="4097" y="20757"/>
                    </a:cubicBezTo>
                    <a:cubicBezTo>
                      <a:pt x="4097" y="11556"/>
                      <a:pt x="11556" y="4097"/>
                      <a:pt x="20757" y="4097"/>
                    </a:cubicBezTo>
                    <a:cubicBezTo>
                      <a:pt x="29958" y="4097"/>
                      <a:pt x="37418" y="11556"/>
                      <a:pt x="37418" y="20757"/>
                    </a:cubicBezTo>
                    <a:close/>
                  </a:path>
                </a:pathLst>
              </a:custGeom>
              <a:noFill/>
              <a:ln w="12700" cap="flat">
                <a:solidFill>
                  <a:schemeClr val="accent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70" name="Freeform: Shape 69">
                <a:extLst>
                  <a:ext uri="{FF2B5EF4-FFF2-40B4-BE49-F238E27FC236}">
                    <a16:creationId xmlns:a16="http://schemas.microsoft.com/office/drawing/2014/main" id="{DE57A225-2536-474B-A835-903756629B32}"/>
                  </a:ext>
                </a:extLst>
              </p:cNvPr>
              <p:cNvSpPr/>
              <p:nvPr/>
            </p:nvSpPr>
            <p:spPr>
              <a:xfrm>
                <a:off x="8318402" y="2054076"/>
                <a:ext cx="47623" cy="47623"/>
              </a:xfrm>
              <a:custGeom>
                <a:avLst/>
                <a:gdLst>
                  <a:gd name="connsiteX0" fmla="*/ 37418 w 40968"/>
                  <a:gd name="connsiteY0" fmla="*/ 20757 h 40968"/>
                  <a:gd name="connsiteX1" fmla="*/ 20757 w 40968"/>
                  <a:gd name="connsiteY1" fmla="*/ 37418 h 40968"/>
                  <a:gd name="connsiteX2" fmla="*/ 4097 w 40968"/>
                  <a:gd name="connsiteY2" fmla="*/ 20757 h 40968"/>
                  <a:gd name="connsiteX3" fmla="*/ 20757 w 40968"/>
                  <a:gd name="connsiteY3" fmla="*/ 4097 h 40968"/>
                  <a:gd name="connsiteX4" fmla="*/ 37418 w 40968"/>
                  <a:gd name="connsiteY4" fmla="*/ 20757 h 40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968" h="40968">
                    <a:moveTo>
                      <a:pt x="37418" y="20757"/>
                    </a:moveTo>
                    <a:cubicBezTo>
                      <a:pt x="37418" y="29958"/>
                      <a:pt x="29958" y="37418"/>
                      <a:pt x="20757" y="37418"/>
                    </a:cubicBezTo>
                    <a:cubicBezTo>
                      <a:pt x="11556" y="37418"/>
                      <a:pt x="4097" y="29958"/>
                      <a:pt x="4097" y="20757"/>
                    </a:cubicBezTo>
                    <a:cubicBezTo>
                      <a:pt x="4097" y="11556"/>
                      <a:pt x="11556" y="4097"/>
                      <a:pt x="20757" y="4097"/>
                    </a:cubicBezTo>
                    <a:cubicBezTo>
                      <a:pt x="29958" y="4097"/>
                      <a:pt x="37418" y="11556"/>
                      <a:pt x="37418" y="20757"/>
                    </a:cubicBezTo>
                    <a:close/>
                  </a:path>
                </a:pathLst>
              </a:custGeom>
              <a:noFill/>
              <a:ln w="12700" cap="flat">
                <a:solidFill>
                  <a:schemeClr val="accent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71" name="Freeform: Shape 70">
                <a:extLst>
                  <a:ext uri="{FF2B5EF4-FFF2-40B4-BE49-F238E27FC236}">
                    <a16:creationId xmlns:a16="http://schemas.microsoft.com/office/drawing/2014/main" id="{846C3E3E-EC19-49EA-B41A-0C2825BBF998}"/>
                  </a:ext>
                </a:extLst>
              </p:cNvPr>
              <p:cNvSpPr/>
              <p:nvPr/>
            </p:nvSpPr>
            <p:spPr>
              <a:xfrm>
                <a:off x="8386345" y="2054076"/>
                <a:ext cx="47623" cy="47623"/>
              </a:xfrm>
              <a:custGeom>
                <a:avLst/>
                <a:gdLst>
                  <a:gd name="connsiteX0" fmla="*/ 37418 w 40968"/>
                  <a:gd name="connsiteY0" fmla="*/ 20757 h 40968"/>
                  <a:gd name="connsiteX1" fmla="*/ 20757 w 40968"/>
                  <a:gd name="connsiteY1" fmla="*/ 37418 h 40968"/>
                  <a:gd name="connsiteX2" fmla="*/ 4097 w 40968"/>
                  <a:gd name="connsiteY2" fmla="*/ 20757 h 40968"/>
                  <a:gd name="connsiteX3" fmla="*/ 20757 w 40968"/>
                  <a:gd name="connsiteY3" fmla="*/ 4097 h 40968"/>
                  <a:gd name="connsiteX4" fmla="*/ 37418 w 40968"/>
                  <a:gd name="connsiteY4" fmla="*/ 20757 h 40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968" h="40968">
                    <a:moveTo>
                      <a:pt x="37418" y="20757"/>
                    </a:moveTo>
                    <a:cubicBezTo>
                      <a:pt x="37418" y="29958"/>
                      <a:pt x="29958" y="37418"/>
                      <a:pt x="20757" y="37418"/>
                    </a:cubicBezTo>
                    <a:cubicBezTo>
                      <a:pt x="11556" y="37418"/>
                      <a:pt x="4097" y="29958"/>
                      <a:pt x="4097" y="20757"/>
                    </a:cubicBezTo>
                    <a:cubicBezTo>
                      <a:pt x="4097" y="11556"/>
                      <a:pt x="11556" y="4097"/>
                      <a:pt x="20757" y="4097"/>
                    </a:cubicBezTo>
                    <a:cubicBezTo>
                      <a:pt x="29958" y="4097"/>
                      <a:pt x="37418" y="11556"/>
                      <a:pt x="37418" y="20757"/>
                    </a:cubicBezTo>
                    <a:close/>
                  </a:path>
                </a:pathLst>
              </a:custGeom>
              <a:noFill/>
              <a:ln w="12700" cap="flat">
                <a:solidFill>
                  <a:schemeClr val="accent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grpSp>
      </p:grpSp>
      <p:grpSp>
        <p:nvGrpSpPr>
          <p:cNvPr id="13" name="Group 12">
            <a:extLst>
              <a:ext uri="{FF2B5EF4-FFF2-40B4-BE49-F238E27FC236}">
                <a16:creationId xmlns:a16="http://schemas.microsoft.com/office/drawing/2014/main" id="{183DB89B-1D62-462D-84D5-B093250A0561}"/>
              </a:ext>
            </a:extLst>
          </p:cNvPr>
          <p:cNvGrpSpPr/>
          <p:nvPr/>
        </p:nvGrpSpPr>
        <p:grpSpPr>
          <a:xfrm>
            <a:off x="1856029" y="1446420"/>
            <a:ext cx="1280160" cy="2376599"/>
            <a:chOff x="1856029" y="1446420"/>
            <a:chExt cx="1280160" cy="2376599"/>
          </a:xfrm>
        </p:grpSpPr>
        <p:sp>
          <p:nvSpPr>
            <p:cNvPr id="126" name="Rectangle 125">
              <a:extLst>
                <a:ext uri="{FF2B5EF4-FFF2-40B4-BE49-F238E27FC236}">
                  <a16:creationId xmlns:a16="http://schemas.microsoft.com/office/drawing/2014/main" id="{9683ACF0-BAAD-416E-A0AC-636B9536ABCE}"/>
                </a:ext>
              </a:extLst>
            </p:cNvPr>
            <p:cNvSpPr/>
            <p:nvPr/>
          </p:nvSpPr>
          <p:spPr>
            <a:xfrm>
              <a:off x="1856029" y="1446420"/>
              <a:ext cx="1280160" cy="2376599"/>
            </a:xfrm>
            <a:prstGeom prst="rect">
              <a:avLst/>
            </a:prstGeom>
            <a:solidFill>
              <a:schemeClr val="bg2">
                <a:lumMod val="90000"/>
                <a:lumOff val="10000"/>
              </a:schemeClr>
            </a:solidFill>
            <a:ln>
              <a:noFill/>
            </a:ln>
            <a:effectLst>
              <a:outerShdw blurRad="88900" dist="38100" dir="2700000" algn="tl" rotWithShape="0">
                <a:prstClr val="black">
                  <a:alpha val="30000"/>
                </a:prstClr>
              </a:out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marL="0" marR="0" lvl="0" indent="0" algn="ctr" defTabSz="45717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srgbClr val="FFFFFF"/>
                </a:solidFill>
                <a:effectLst/>
                <a:uLnTx/>
                <a:uFillTx/>
                <a:latin typeface="Amazon Ember"/>
                <a:ea typeface="+mn-ea"/>
                <a:cs typeface="+mn-cs"/>
              </a:endParaRPr>
            </a:p>
          </p:txBody>
        </p:sp>
        <p:sp>
          <p:nvSpPr>
            <p:cNvPr id="128" name="11 connectors…">
              <a:extLst>
                <a:ext uri="{FF2B5EF4-FFF2-40B4-BE49-F238E27FC236}">
                  <a16:creationId xmlns:a16="http://schemas.microsoft.com/office/drawing/2014/main" id="{2B4D67EF-40E1-4B5A-A0B5-5E9204732D0C}"/>
                </a:ext>
              </a:extLst>
            </p:cNvPr>
            <p:cNvSpPr txBox="1"/>
            <p:nvPr/>
          </p:nvSpPr>
          <p:spPr>
            <a:xfrm>
              <a:off x="1856029" y="2876686"/>
              <a:ext cx="1280160" cy="55784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40" tIns="19050" rIns="91440" bIns="19050" anchor="t" anchorCtr="0">
              <a:noAutofit/>
            </a:bodyPr>
            <a:lstStyle/>
            <a:p>
              <a:pPr marL="0" marR="0" lvl="0" indent="0" algn="ctr" defTabSz="309563" rtl="0" eaLnBrk="1" fontAlgn="auto" latinLnBrk="0" hangingPunct="0">
                <a:lnSpc>
                  <a:spcPct val="100000"/>
                </a:lnSpc>
                <a:spcBef>
                  <a:spcPts val="0"/>
                </a:spcBef>
                <a:spcAft>
                  <a:spcPts val="0"/>
                </a:spcAft>
                <a:buClrTx/>
                <a:buSzTx/>
                <a:buFontTx/>
                <a:buNone/>
                <a:tabLst/>
                <a:defRPr b="0"/>
              </a:pPr>
              <a:r>
                <a:rPr kumimoji="0" lang="en-US" sz="900" b="0" i="0" u="none" strike="noStrike" kern="0" cap="none" spc="0" normalizeH="0" baseline="0" noProof="0" dirty="0">
                  <a:ln>
                    <a:noFill/>
                  </a:ln>
                  <a:solidFill>
                    <a:srgbClr val="FFFFFF"/>
                  </a:solidFill>
                  <a:effectLst/>
                  <a:uLnTx/>
                  <a:uFillTx/>
                  <a:latin typeface="Amazon Ember" panose="02000000000000000000"/>
                  <a:ea typeface="+mn-ea"/>
                  <a:cs typeface="+mn-cs"/>
                  <a:sym typeface="Helvetica Neue"/>
                </a:rPr>
                <a:t>Enhanced search</a:t>
              </a:r>
            </a:p>
            <a:p>
              <a:pPr marL="0" marR="0" lvl="0" indent="0" algn="ctr" defTabSz="309563" rtl="0" eaLnBrk="1" fontAlgn="auto" latinLnBrk="0" hangingPunct="0">
                <a:lnSpc>
                  <a:spcPct val="100000"/>
                </a:lnSpc>
                <a:spcBef>
                  <a:spcPts val="0"/>
                </a:spcBef>
                <a:spcAft>
                  <a:spcPts val="0"/>
                </a:spcAft>
                <a:buClrTx/>
                <a:buSzTx/>
                <a:buFontTx/>
                <a:buNone/>
                <a:tabLst/>
                <a:defRPr b="0"/>
              </a:pPr>
              <a:r>
                <a:rPr kumimoji="0" lang="en-US" sz="900" b="0" i="0" u="none" strike="noStrike" kern="0" cap="none" spc="0" normalizeH="0" baseline="0" noProof="0" dirty="0">
                  <a:ln>
                    <a:noFill/>
                  </a:ln>
                  <a:solidFill>
                    <a:srgbClr val="FFFFFF"/>
                  </a:solidFill>
                  <a:effectLst/>
                  <a:uLnTx/>
                  <a:uFillTx/>
                  <a:latin typeface="Amazon Ember" panose="02000000000000000000"/>
                  <a:ea typeface="+mn-ea"/>
                  <a:cs typeface="+mn-cs"/>
                  <a:sym typeface="Helvetica Neue"/>
                </a:rPr>
                <a:t>on call and chat </a:t>
              </a:r>
            </a:p>
            <a:p>
              <a:pPr marL="0" marR="0" lvl="0" indent="0" algn="ctr" defTabSz="309563" rtl="0" eaLnBrk="1" fontAlgn="auto" latinLnBrk="0" hangingPunct="0">
                <a:lnSpc>
                  <a:spcPct val="100000"/>
                </a:lnSpc>
                <a:spcBef>
                  <a:spcPts val="0"/>
                </a:spcBef>
                <a:spcAft>
                  <a:spcPts val="0"/>
                </a:spcAft>
                <a:buClrTx/>
                <a:buSzTx/>
                <a:buFontTx/>
                <a:buNone/>
                <a:tabLst/>
                <a:defRPr b="0"/>
              </a:pPr>
              <a:r>
                <a:rPr kumimoji="0" lang="en-US" sz="900" b="0" i="0" u="none" strike="noStrike" kern="0" cap="none" spc="0" normalizeH="0" baseline="0" noProof="0" dirty="0">
                  <a:ln>
                    <a:noFill/>
                  </a:ln>
                  <a:solidFill>
                    <a:srgbClr val="FFFFFF"/>
                  </a:solidFill>
                  <a:effectLst/>
                  <a:uLnTx/>
                  <a:uFillTx/>
                  <a:latin typeface="Amazon Ember" panose="02000000000000000000"/>
                  <a:ea typeface="+mn-ea"/>
                  <a:cs typeface="+mn-cs"/>
                  <a:sym typeface="Helvetica Neue"/>
                </a:rPr>
                <a:t>transcripts, </a:t>
              </a:r>
            </a:p>
            <a:p>
              <a:pPr marL="0" marR="0" lvl="0" indent="0" algn="ctr" defTabSz="309563" rtl="0" eaLnBrk="1" fontAlgn="auto" latinLnBrk="0" hangingPunct="0">
                <a:lnSpc>
                  <a:spcPct val="100000"/>
                </a:lnSpc>
                <a:spcBef>
                  <a:spcPts val="0"/>
                </a:spcBef>
                <a:spcAft>
                  <a:spcPts val="0"/>
                </a:spcAft>
                <a:buClrTx/>
                <a:buSzTx/>
                <a:buFontTx/>
                <a:buNone/>
                <a:tabLst/>
                <a:defRPr b="0"/>
              </a:pPr>
              <a:r>
                <a:rPr kumimoji="0" lang="en-US" sz="900" b="0" i="0" u="none" strike="noStrike" kern="0" cap="none" spc="0" normalizeH="0" baseline="0" noProof="0" dirty="0">
                  <a:ln>
                    <a:noFill/>
                  </a:ln>
                  <a:solidFill>
                    <a:srgbClr val="FFFFFF"/>
                  </a:solidFill>
                  <a:effectLst/>
                  <a:uLnTx/>
                  <a:uFillTx/>
                  <a:latin typeface="Amazon Ember" panose="02000000000000000000"/>
                  <a:ea typeface="+mn-ea"/>
                  <a:cs typeface="+mn-cs"/>
                  <a:sym typeface="Helvetica Neue"/>
                </a:rPr>
                <a:t>sentiment scores,</a:t>
              </a:r>
            </a:p>
            <a:p>
              <a:pPr marL="0" marR="0" lvl="0" indent="0" algn="ctr" defTabSz="309563" rtl="0" eaLnBrk="1" fontAlgn="auto" latinLnBrk="0" hangingPunct="0">
                <a:lnSpc>
                  <a:spcPct val="100000"/>
                </a:lnSpc>
                <a:spcBef>
                  <a:spcPts val="0"/>
                </a:spcBef>
                <a:spcAft>
                  <a:spcPts val="0"/>
                </a:spcAft>
                <a:buClrTx/>
                <a:buSzTx/>
                <a:buFontTx/>
                <a:buNone/>
                <a:tabLst/>
                <a:defRPr b="0"/>
              </a:pPr>
              <a:r>
                <a:rPr kumimoji="0" lang="en-US" sz="900" b="0" i="0" u="none" strike="noStrike" kern="0" cap="none" spc="0" normalizeH="0" baseline="0" noProof="0" dirty="0">
                  <a:ln>
                    <a:noFill/>
                  </a:ln>
                  <a:solidFill>
                    <a:srgbClr val="FFFFFF"/>
                  </a:solidFill>
                  <a:effectLst/>
                  <a:uLnTx/>
                  <a:uFillTx/>
                  <a:latin typeface="Amazon Ember" panose="02000000000000000000"/>
                  <a:ea typeface="+mn-ea"/>
                  <a:cs typeface="+mn-cs"/>
                  <a:sym typeface="Helvetica Neue"/>
                </a:rPr>
                <a:t>silence duration etc.</a:t>
              </a:r>
            </a:p>
          </p:txBody>
        </p:sp>
        <p:cxnSp>
          <p:nvCxnSpPr>
            <p:cNvPr id="129" name="Straight Connector 128">
              <a:extLst>
                <a:ext uri="{FF2B5EF4-FFF2-40B4-BE49-F238E27FC236}">
                  <a16:creationId xmlns:a16="http://schemas.microsoft.com/office/drawing/2014/main" id="{E8C57BC7-276C-4F98-96C8-B96B194C44FF}"/>
                </a:ext>
              </a:extLst>
            </p:cNvPr>
            <p:cNvCxnSpPr>
              <a:cxnSpLocks/>
            </p:cNvCxnSpPr>
            <p:nvPr/>
          </p:nvCxnSpPr>
          <p:spPr>
            <a:xfrm>
              <a:off x="2286821" y="2698315"/>
              <a:ext cx="418576" cy="0"/>
            </a:xfrm>
            <a:prstGeom prst="line">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nvGrpSpPr>
            <p:cNvPr id="137" name="Group 136">
              <a:extLst>
                <a:ext uri="{FF2B5EF4-FFF2-40B4-BE49-F238E27FC236}">
                  <a16:creationId xmlns:a16="http://schemas.microsoft.com/office/drawing/2014/main" id="{4004D33F-E848-4E67-BCB5-4E1F3DDB00B9}"/>
                </a:ext>
              </a:extLst>
            </p:cNvPr>
            <p:cNvGrpSpPr/>
            <p:nvPr/>
          </p:nvGrpSpPr>
          <p:grpSpPr>
            <a:xfrm>
              <a:off x="2194669" y="1756444"/>
              <a:ext cx="602880" cy="586094"/>
              <a:chOff x="3372801" y="356896"/>
              <a:chExt cx="386071" cy="375322"/>
            </a:xfrm>
            <a:solidFill>
              <a:srgbClr val="2C374A"/>
            </a:solidFill>
          </p:grpSpPr>
          <p:grpSp>
            <p:nvGrpSpPr>
              <p:cNvPr id="138" name="Group 137">
                <a:extLst>
                  <a:ext uri="{FF2B5EF4-FFF2-40B4-BE49-F238E27FC236}">
                    <a16:creationId xmlns:a16="http://schemas.microsoft.com/office/drawing/2014/main" id="{2A15AEA9-A977-4054-A311-939351D25DFD}"/>
                  </a:ext>
                </a:extLst>
              </p:cNvPr>
              <p:cNvGrpSpPr/>
              <p:nvPr/>
            </p:nvGrpSpPr>
            <p:grpSpPr>
              <a:xfrm>
                <a:off x="3372801" y="356896"/>
                <a:ext cx="240814" cy="239592"/>
                <a:chOff x="4150538" y="3152811"/>
                <a:chExt cx="214217" cy="213130"/>
              </a:xfrm>
              <a:grpFill/>
            </p:grpSpPr>
            <p:sp>
              <p:nvSpPr>
                <p:cNvPr id="142" name="Freeform 7">
                  <a:extLst>
                    <a:ext uri="{FF2B5EF4-FFF2-40B4-BE49-F238E27FC236}">
                      <a16:creationId xmlns:a16="http://schemas.microsoft.com/office/drawing/2014/main" id="{DCD3619F-B35C-47E1-834C-09F27CE0BFD2}"/>
                    </a:ext>
                  </a:extLst>
                </p:cNvPr>
                <p:cNvSpPr>
                  <a:spLocks/>
                </p:cNvSpPr>
                <p:nvPr/>
              </p:nvSpPr>
              <p:spPr bwMode="auto">
                <a:xfrm>
                  <a:off x="4150538" y="3152811"/>
                  <a:ext cx="214217" cy="213130"/>
                </a:xfrm>
                <a:custGeom>
                  <a:avLst/>
                  <a:gdLst>
                    <a:gd name="T0" fmla="*/ 152 w 394"/>
                    <a:gd name="T1" fmla="*/ 0 h 392"/>
                    <a:gd name="T2" fmla="*/ 248 w 394"/>
                    <a:gd name="T3" fmla="*/ 0 h 392"/>
                    <a:gd name="T4" fmla="*/ 257 w 394"/>
                    <a:gd name="T5" fmla="*/ 56 h 392"/>
                    <a:gd name="T6" fmla="*/ 296 w 394"/>
                    <a:gd name="T7" fmla="*/ 22 h 392"/>
                    <a:gd name="T8" fmla="*/ 369 w 394"/>
                    <a:gd name="T9" fmla="*/ 96 h 392"/>
                    <a:gd name="T10" fmla="*/ 336 w 394"/>
                    <a:gd name="T11" fmla="*/ 140 h 392"/>
                    <a:gd name="T12" fmla="*/ 394 w 394"/>
                    <a:gd name="T13" fmla="*/ 149 h 392"/>
                    <a:gd name="T14" fmla="*/ 394 w 394"/>
                    <a:gd name="T15" fmla="*/ 245 h 392"/>
                    <a:gd name="T16" fmla="*/ 336 w 394"/>
                    <a:gd name="T17" fmla="*/ 252 h 392"/>
                    <a:gd name="T18" fmla="*/ 376 w 394"/>
                    <a:gd name="T19" fmla="*/ 302 h 392"/>
                    <a:gd name="T20" fmla="*/ 306 w 394"/>
                    <a:gd name="T21" fmla="*/ 372 h 392"/>
                    <a:gd name="T22" fmla="*/ 255 w 394"/>
                    <a:gd name="T23" fmla="*/ 330 h 392"/>
                    <a:gd name="T24" fmla="*/ 246 w 394"/>
                    <a:gd name="T25" fmla="*/ 392 h 392"/>
                    <a:gd name="T26" fmla="*/ 152 w 394"/>
                    <a:gd name="T27" fmla="*/ 392 h 392"/>
                    <a:gd name="T28" fmla="*/ 141 w 394"/>
                    <a:gd name="T29" fmla="*/ 328 h 392"/>
                    <a:gd name="T30" fmla="*/ 92 w 394"/>
                    <a:gd name="T31" fmla="*/ 366 h 392"/>
                    <a:gd name="T32" fmla="*/ 24 w 394"/>
                    <a:gd name="T33" fmla="*/ 298 h 392"/>
                    <a:gd name="T34" fmla="*/ 64 w 394"/>
                    <a:gd name="T35" fmla="*/ 248 h 392"/>
                    <a:gd name="T36" fmla="*/ 0 w 394"/>
                    <a:gd name="T37" fmla="*/ 237 h 392"/>
                    <a:gd name="T38" fmla="*/ 0 w 394"/>
                    <a:gd name="T39" fmla="*/ 144 h 392"/>
                    <a:gd name="T40" fmla="*/ 62 w 394"/>
                    <a:gd name="T41" fmla="*/ 134 h 392"/>
                    <a:gd name="T42" fmla="*/ 24 w 394"/>
                    <a:gd name="T43" fmla="*/ 86 h 392"/>
                    <a:gd name="T44" fmla="*/ 92 w 394"/>
                    <a:gd name="T45" fmla="*/ 21 h 392"/>
                    <a:gd name="T46" fmla="*/ 142 w 394"/>
                    <a:gd name="T47" fmla="*/ 58 h 392"/>
                    <a:gd name="T48" fmla="*/ 152 w 394"/>
                    <a:gd name="T49" fmla="*/ 0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94" h="392">
                      <a:moveTo>
                        <a:pt x="152" y="0"/>
                      </a:moveTo>
                      <a:lnTo>
                        <a:pt x="248" y="0"/>
                      </a:lnTo>
                      <a:lnTo>
                        <a:pt x="257" y="56"/>
                      </a:lnTo>
                      <a:lnTo>
                        <a:pt x="296" y="22"/>
                      </a:lnTo>
                      <a:lnTo>
                        <a:pt x="369" y="96"/>
                      </a:lnTo>
                      <a:lnTo>
                        <a:pt x="336" y="140"/>
                      </a:lnTo>
                      <a:lnTo>
                        <a:pt x="394" y="149"/>
                      </a:lnTo>
                      <a:lnTo>
                        <a:pt x="394" y="245"/>
                      </a:lnTo>
                      <a:lnTo>
                        <a:pt x="336" y="252"/>
                      </a:lnTo>
                      <a:lnTo>
                        <a:pt x="376" y="302"/>
                      </a:lnTo>
                      <a:lnTo>
                        <a:pt x="306" y="372"/>
                      </a:lnTo>
                      <a:lnTo>
                        <a:pt x="255" y="330"/>
                      </a:lnTo>
                      <a:lnTo>
                        <a:pt x="246" y="392"/>
                      </a:lnTo>
                      <a:lnTo>
                        <a:pt x="152" y="392"/>
                      </a:lnTo>
                      <a:lnTo>
                        <a:pt x="141" y="328"/>
                      </a:lnTo>
                      <a:lnTo>
                        <a:pt x="92" y="366"/>
                      </a:lnTo>
                      <a:lnTo>
                        <a:pt x="24" y="298"/>
                      </a:lnTo>
                      <a:lnTo>
                        <a:pt x="64" y="248"/>
                      </a:lnTo>
                      <a:lnTo>
                        <a:pt x="0" y="237"/>
                      </a:lnTo>
                      <a:lnTo>
                        <a:pt x="0" y="144"/>
                      </a:lnTo>
                      <a:lnTo>
                        <a:pt x="62" y="134"/>
                      </a:lnTo>
                      <a:lnTo>
                        <a:pt x="24" y="86"/>
                      </a:lnTo>
                      <a:lnTo>
                        <a:pt x="92" y="21"/>
                      </a:lnTo>
                      <a:lnTo>
                        <a:pt x="142" y="58"/>
                      </a:lnTo>
                      <a:lnTo>
                        <a:pt x="152" y="0"/>
                      </a:lnTo>
                      <a:close/>
                    </a:path>
                  </a:pathLst>
                </a:custGeom>
                <a:grpFill/>
                <a:ln w="12700" cap="rnd">
                  <a:solidFill>
                    <a:schemeClr val="tx1"/>
                  </a:solidFill>
                  <a:prstDash val="solid"/>
                  <a:round/>
                </a:ln>
              </p:spPr>
              <p:txBody>
                <a:bodyPr vert="horz" wrap="square" lIns="91440" tIns="45720" rIns="91440" bIns="45720" numCol="1" anchor="t" anchorCtr="0" compatLnSpc="1">
                  <a:prstTxWarp prst="textNoShape">
                    <a:avLst/>
                  </a:prstTxWarp>
                </a:bodyP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74746"/>
                    </a:solidFill>
                    <a:effectLst/>
                    <a:uLnTx/>
                    <a:uFillTx/>
                    <a:latin typeface="Amazon Ember"/>
                    <a:ea typeface="+mn-ea"/>
                    <a:cs typeface="+mn-cs"/>
                  </a:endParaRPr>
                </a:p>
              </p:txBody>
            </p:sp>
            <p:sp>
              <p:nvSpPr>
                <p:cNvPr id="143" name="Oval 6">
                  <a:extLst>
                    <a:ext uri="{FF2B5EF4-FFF2-40B4-BE49-F238E27FC236}">
                      <a16:creationId xmlns:a16="http://schemas.microsoft.com/office/drawing/2014/main" id="{F29FFA86-7E8A-402E-A343-362EE61E2230}"/>
                    </a:ext>
                  </a:extLst>
                </p:cNvPr>
                <p:cNvSpPr>
                  <a:spLocks noChangeArrowheads="1"/>
                </p:cNvSpPr>
                <p:nvPr/>
              </p:nvSpPr>
              <p:spPr bwMode="auto">
                <a:xfrm>
                  <a:off x="4217957" y="3219686"/>
                  <a:ext cx="79380" cy="79380"/>
                </a:xfrm>
                <a:prstGeom prst="ellipse">
                  <a:avLst/>
                </a:prstGeom>
                <a:grpFill/>
                <a:ln w="12700" cap="rnd">
                  <a:solidFill>
                    <a:schemeClr val="accent1"/>
                  </a:solidFill>
                  <a:prstDash val="solid"/>
                  <a:round/>
                </a:ln>
              </p:spPr>
              <p:txBody>
                <a:bodyPr vert="horz" wrap="square" lIns="91440" tIns="45720" rIns="91440" bIns="45720" numCol="1" anchor="t" anchorCtr="0" compatLnSpc="1">
                  <a:prstTxWarp prst="textNoShape">
                    <a:avLst/>
                  </a:prstTxWarp>
                </a:bodyP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74746"/>
                    </a:solidFill>
                    <a:effectLst/>
                    <a:uLnTx/>
                    <a:uFillTx/>
                    <a:latin typeface="Amazon Ember"/>
                    <a:ea typeface="+mn-ea"/>
                    <a:cs typeface="+mn-cs"/>
                  </a:endParaRPr>
                </a:p>
              </p:txBody>
            </p:sp>
          </p:grpSp>
          <p:grpSp>
            <p:nvGrpSpPr>
              <p:cNvPr id="139" name="Group 138">
                <a:extLst>
                  <a:ext uri="{FF2B5EF4-FFF2-40B4-BE49-F238E27FC236}">
                    <a16:creationId xmlns:a16="http://schemas.microsoft.com/office/drawing/2014/main" id="{166B0EA0-B2A4-4FE6-A5B3-F77198350BDE}"/>
                  </a:ext>
                </a:extLst>
              </p:cNvPr>
              <p:cNvGrpSpPr/>
              <p:nvPr/>
            </p:nvGrpSpPr>
            <p:grpSpPr>
              <a:xfrm>
                <a:off x="3596638" y="570807"/>
                <a:ext cx="162234" cy="161411"/>
                <a:chOff x="4150538" y="3152811"/>
                <a:chExt cx="214217" cy="213130"/>
              </a:xfrm>
              <a:grpFill/>
            </p:grpSpPr>
            <p:sp>
              <p:nvSpPr>
                <p:cNvPr id="140" name="Freeform 7">
                  <a:extLst>
                    <a:ext uri="{FF2B5EF4-FFF2-40B4-BE49-F238E27FC236}">
                      <a16:creationId xmlns:a16="http://schemas.microsoft.com/office/drawing/2014/main" id="{61E49601-D656-4738-9038-A4461053E070}"/>
                    </a:ext>
                  </a:extLst>
                </p:cNvPr>
                <p:cNvSpPr>
                  <a:spLocks/>
                </p:cNvSpPr>
                <p:nvPr/>
              </p:nvSpPr>
              <p:spPr bwMode="auto">
                <a:xfrm>
                  <a:off x="4150538" y="3152811"/>
                  <a:ext cx="214217" cy="213130"/>
                </a:xfrm>
                <a:custGeom>
                  <a:avLst/>
                  <a:gdLst>
                    <a:gd name="T0" fmla="*/ 152 w 394"/>
                    <a:gd name="T1" fmla="*/ 0 h 392"/>
                    <a:gd name="T2" fmla="*/ 248 w 394"/>
                    <a:gd name="T3" fmla="*/ 0 h 392"/>
                    <a:gd name="T4" fmla="*/ 257 w 394"/>
                    <a:gd name="T5" fmla="*/ 56 h 392"/>
                    <a:gd name="T6" fmla="*/ 296 w 394"/>
                    <a:gd name="T7" fmla="*/ 22 h 392"/>
                    <a:gd name="T8" fmla="*/ 369 w 394"/>
                    <a:gd name="T9" fmla="*/ 96 h 392"/>
                    <a:gd name="T10" fmla="*/ 336 w 394"/>
                    <a:gd name="T11" fmla="*/ 140 h 392"/>
                    <a:gd name="T12" fmla="*/ 394 w 394"/>
                    <a:gd name="T13" fmla="*/ 149 h 392"/>
                    <a:gd name="T14" fmla="*/ 394 w 394"/>
                    <a:gd name="T15" fmla="*/ 245 h 392"/>
                    <a:gd name="T16" fmla="*/ 336 w 394"/>
                    <a:gd name="T17" fmla="*/ 252 h 392"/>
                    <a:gd name="T18" fmla="*/ 376 w 394"/>
                    <a:gd name="T19" fmla="*/ 302 h 392"/>
                    <a:gd name="T20" fmla="*/ 306 w 394"/>
                    <a:gd name="T21" fmla="*/ 372 h 392"/>
                    <a:gd name="T22" fmla="*/ 255 w 394"/>
                    <a:gd name="T23" fmla="*/ 330 h 392"/>
                    <a:gd name="T24" fmla="*/ 246 w 394"/>
                    <a:gd name="T25" fmla="*/ 392 h 392"/>
                    <a:gd name="T26" fmla="*/ 152 w 394"/>
                    <a:gd name="T27" fmla="*/ 392 h 392"/>
                    <a:gd name="T28" fmla="*/ 141 w 394"/>
                    <a:gd name="T29" fmla="*/ 328 h 392"/>
                    <a:gd name="T30" fmla="*/ 92 w 394"/>
                    <a:gd name="T31" fmla="*/ 366 h 392"/>
                    <a:gd name="T32" fmla="*/ 24 w 394"/>
                    <a:gd name="T33" fmla="*/ 298 h 392"/>
                    <a:gd name="T34" fmla="*/ 64 w 394"/>
                    <a:gd name="T35" fmla="*/ 248 h 392"/>
                    <a:gd name="T36" fmla="*/ 0 w 394"/>
                    <a:gd name="T37" fmla="*/ 237 h 392"/>
                    <a:gd name="T38" fmla="*/ 0 w 394"/>
                    <a:gd name="T39" fmla="*/ 144 h 392"/>
                    <a:gd name="T40" fmla="*/ 62 w 394"/>
                    <a:gd name="T41" fmla="*/ 134 h 392"/>
                    <a:gd name="T42" fmla="*/ 24 w 394"/>
                    <a:gd name="T43" fmla="*/ 86 h 392"/>
                    <a:gd name="T44" fmla="*/ 92 w 394"/>
                    <a:gd name="T45" fmla="*/ 21 h 392"/>
                    <a:gd name="T46" fmla="*/ 142 w 394"/>
                    <a:gd name="T47" fmla="*/ 58 h 392"/>
                    <a:gd name="T48" fmla="*/ 152 w 394"/>
                    <a:gd name="T49" fmla="*/ 0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94" h="392">
                      <a:moveTo>
                        <a:pt x="152" y="0"/>
                      </a:moveTo>
                      <a:lnTo>
                        <a:pt x="248" y="0"/>
                      </a:lnTo>
                      <a:lnTo>
                        <a:pt x="257" y="56"/>
                      </a:lnTo>
                      <a:lnTo>
                        <a:pt x="296" y="22"/>
                      </a:lnTo>
                      <a:lnTo>
                        <a:pt x="369" y="96"/>
                      </a:lnTo>
                      <a:lnTo>
                        <a:pt x="336" y="140"/>
                      </a:lnTo>
                      <a:lnTo>
                        <a:pt x="394" y="149"/>
                      </a:lnTo>
                      <a:lnTo>
                        <a:pt x="394" y="245"/>
                      </a:lnTo>
                      <a:lnTo>
                        <a:pt x="336" y="252"/>
                      </a:lnTo>
                      <a:lnTo>
                        <a:pt x="376" y="302"/>
                      </a:lnTo>
                      <a:lnTo>
                        <a:pt x="306" y="372"/>
                      </a:lnTo>
                      <a:lnTo>
                        <a:pt x="255" y="330"/>
                      </a:lnTo>
                      <a:lnTo>
                        <a:pt x="246" y="392"/>
                      </a:lnTo>
                      <a:lnTo>
                        <a:pt x="152" y="392"/>
                      </a:lnTo>
                      <a:lnTo>
                        <a:pt x="141" y="328"/>
                      </a:lnTo>
                      <a:lnTo>
                        <a:pt x="92" y="366"/>
                      </a:lnTo>
                      <a:lnTo>
                        <a:pt x="24" y="298"/>
                      </a:lnTo>
                      <a:lnTo>
                        <a:pt x="64" y="248"/>
                      </a:lnTo>
                      <a:lnTo>
                        <a:pt x="0" y="237"/>
                      </a:lnTo>
                      <a:lnTo>
                        <a:pt x="0" y="144"/>
                      </a:lnTo>
                      <a:lnTo>
                        <a:pt x="62" y="134"/>
                      </a:lnTo>
                      <a:lnTo>
                        <a:pt x="24" y="86"/>
                      </a:lnTo>
                      <a:lnTo>
                        <a:pt x="92" y="21"/>
                      </a:lnTo>
                      <a:lnTo>
                        <a:pt x="142" y="58"/>
                      </a:lnTo>
                      <a:lnTo>
                        <a:pt x="152" y="0"/>
                      </a:lnTo>
                      <a:close/>
                    </a:path>
                  </a:pathLst>
                </a:custGeom>
                <a:grpFill/>
                <a:ln w="12700" cap="rnd">
                  <a:solidFill>
                    <a:schemeClr val="tx1"/>
                  </a:solidFill>
                  <a:prstDash val="solid"/>
                  <a:round/>
                </a:ln>
              </p:spPr>
              <p:txBody>
                <a:bodyPr vert="horz" wrap="square" lIns="91440" tIns="45720" rIns="91440" bIns="45720" numCol="1" anchor="t" anchorCtr="0" compatLnSpc="1">
                  <a:prstTxWarp prst="textNoShape">
                    <a:avLst/>
                  </a:prstTxWarp>
                </a:bodyP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74746"/>
                    </a:solidFill>
                    <a:effectLst/>
                    <a:uLnTx/>
                    <a:uFillTx/>
                    <a:latin typeface="Amazon Ember"/>
                    <a:ea typeface="+mn-ea"/>
                    <a:cs typeface="+mn-cs"/>
                  </a:endParaRPr>
                </a:p>
              </p:txBody>
            </p:sp>
            <p:sp>
              <p:nvSpPr>
                <p:cNvPr id="141" name="Oval 6">
                  <a:extLst>
                    <a:ext uri="{FF2B5EF4-FFF2-40B4-BE49-F238E27FC236}">
                      <a16:creationId xmlns:a16="http://schemas.microsoft.com/office/drawing/2014/main" id="{D8D4EA5E-102F-4374-8D99-8EC9691206EF}"/>
                    </a:ext>
                  </a:extLst>
                </p:cNvPr>
                <p:cNvSpPr>
                  <a:spLocks noChangeArrowheads="1"/>
                </p:cNvSpPr>
                <p:nvPr/>
              </p:nvSpPr>
              <p:spPr bwMode="auto">
                <a:xfrm>
                  <a:off x="4217957" y="3219686"/>
                  <a:ext cx="79380" cy="79380"/>
                </a:xfrm>
                <a:prstGeom prst="ellipse">
                  <a:avLst/>
                </a:prstGeom>
                <a:grpFill/>
                <a:ln w="12700" cap="rnd">
                  <a:solidFill>
                    <a:schemeClr val="accent1"/>
                  </a:solidFill>
                  <a:prstDash val="solid"/>
                  <a:round/>
                </a:ln>
              </p:spPr>
              <p:txBody>
                <a:bodyPr vert="horz" wrap="square" lIns="91440" tIns="45720" rIns="91440" bIns="45720" numCol="1" anchor="t" anchorCtr="0" compatLnSpc="1">
                  <a:prstTxWarp prst="textNoShape">
                    <a:avLst/>
                  </a:prstTxWarp>
                </a:bodyP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74746"/>
                    </a:solidFill>
                    <a:effectLst/>
                    <a:uLnTx/>
                    <a:uFillTx/>
                    <a:latin typeface="Amazon Ember"/>
                    <a:ea typeface="+mn-ea"/>
                    <a:cs typeface="+mn-cs"/>
                  </a:endParaRPr>
                </a:p>
              </p:txBody>
            </p:sp>
          </p:grpSp>
        </p:grpSp>
      </p:grpSp>
      <p:grpSp>
        <p:nvGrpSpPr>
          <p:cNvPr id="14" name="Group 13">
            <a:extLst>
              <a:ext uri="{FF2B5EF4-FFF2-40B4-BE49-F238E27FC236}">
                <a16:creationId xmlns:a16="http://schemas.microsoft.com/office/drawing/2014/main" id="{5F7800D8-2E0E-4367-838C-6B1769828EBB}"/>
              </a:ext>
            </a:extLst>
          </p:cNvPr>
          <p:cNvGrpSpPr/>
          <p:nvPr/>
        </p:nvGrpSpPr>
        <p:grpSpPr>
          <a:xfrm>
            <a:off x="3243681" y="1446420"/>
            <a:ext cx="1280160" cy="2376599"/>
            <a:chOff x="3243681" y="1446420"/>
            <a:chExt cx="1280160" cy="2376599"/>
          </a:xfrm>
        </p:grpSpPr>
        <p:sp>
          <p:nvSpPr>
            <p:cNvPr id="93" name="Rectangle 92">
              <a:extLst>
                <a:ext uri="{FF2B5EF4-FFF2-40B4-BE49-F238E27FC236}">
                  <a16:creationId xmlns:a16="http://schemas.microsoft.com/office/drawing/2014/main" id="{32272D57-479A-4387-BC09-F432B39C989D}"/>
                </a:ext>
              </a:extLst>
            </p:cNvPr>
            <p:cNvSpPr/>
            <p:nvPr/>
          </p:nvSpPr>
          <p:spPr>
            <a:xfrm>
              <a:off x="3243681" y="1446420"/>
              <a:ext cx="1280160" cy="2376599"/>
            </a:xfrm>
            <a:prstGeom prst="rect">
              <a:avLst/>
            </a:prstGeom>
            <a:solidFill>
              <a:schemeClr val="bg2">
                <a:lumMod val="90000"/>
                <a:lumOff val="10000"/>
              </a:schemeClr>
            </a:solidFill>
            <a:ln>
              <a:noFill/>
            </a:ln>
            <a:effectLst>
              <a:outerShdw blurRad="88900" dist="38100" dir="2700000" algn="tl" rotWithShape="0">
                <a:prstClr val="black">
                  <a:alpha val="30000"/>
                </a:prstClr>
              </a:out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marL="0" marR="0" lvl="0" indent="0" algn="ctr" defTabSz="45717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srgbClr val="FFFFFF"/>
                </a:solidFill>
                <a:effectLst/>
                <a:uLnTx/>
                <a:uFillTx/>
                <a:latin typeface="Amazon Ember"/>
                <a:ea typeface="+mn-ea"/>
                <a:cs typeface="+mn-cs"/>
              </a:endParaRPr>
            </a:p>
          </p:txBody>
        </p:sp>
        <p:sp>
          <p:nvSpPr>
            <p:cNvPr id="95" name="Indexes content…">
              <a:extLst>
                <a:ext uri="{FF2B5EF4-FFF2-40B4-BE49-F238E27FC236}">
                  <a16:creationId xmlns:a16="http://schemas.microsoft.com/office/drawing/2014/main" id="{C0B4852E-4ED3-493A-843E-3F9129DDD808}"/>
                </a:ext>
              </a:extLst>
            </p:cNvPr>
            <p:cNvSpPr txBox="1"/>
            <p:nvPr/>
          </p:nvSpPr>
          <p:spPr>
            <a:xfrm>
              <a:off x="3243681" y="2876686"/>
              <a:ext cx="1280160" cy="38472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40" tIns="19050" rIns="91440" bIns="19050" anchor="t" anchorCtr="0">
              <a:noAutofit/>
            </a:bodyPr>
            <a:lstStyle/>
            <a:p>
              <a:pPr marL="0" marR="0" lvl="0" indent="0" algn="ctr" defTabSz="309563" rtl="0" eaLnBrk="1" fontAlgn="auto" latinLnBrk="0" hangingPunct="0">
                <a:lnSpc>
                  <a:spcPct val="100000"/>
                </a:lnSpc>
                <a:spcBef>
                  <a:spcPts val="0"/>
                </a:spcBef>
                <a:spcAft>
                  <a:spcPts val="0"/>
                </a:spcAft>
                <a:buClrTx/>
                <a:buSzTx/>
                <a:buFontTx/>
                <a:buNone/>
                <a:tabLst/>
                <a:defRPr b="0"/>
              </a:pPr>
              <a:r>
                <a:rPr kumimoji="0" lang="en-US" sz="900" b="0" i="0" u="none" strike="noStrike" kern="0" cap="none" spc="0" normalizeH="0" baseline="0" noProof="0" dirty="0">
                  <a:ln>
                    <a:noFill/>
                  </a:ln>
                  <a:solidFill>
                    <a:srgbClr val="FFFFFF"/>
                  </a:solidFill>
                  <a:effectLst/>
                  <a:uLnTx/>
                  <a:uFillTx/>
                  <a:latin typeface="Amazon Ember" panose="02000000000000000000"/>
                  <a:ea typeface="+mn-ea"/>
                  <a:cs typeface="+mn-cs"/>
                  <a:sym typeface="Helvetica Neue"/>
                </a:rPr>
                <a:t>Custom categorization </a:t>
              </a:r>
            </a:p>
            <a:p>
              <a:pPr marL="0" marR="0" lvl="0" indent="0" algn="ctr" defTabSz="309563" rtl="0" eaLnBrk="1" fontAlgn="auto" latinLnBrk="0" hangingPunct="0">
                <a:lnSpc>
                  <a:spcPct val="100000"/>
                </a:lnSpc>
                <a:spcBef>
                  <a:spcPts val="0"/>
                </a:spcBef>
                <a:spcAft>
                  <a:spcPts val="0"/>
                </a:spcAft>
                <a:buClrTx/>
                <a:buSzTx/>
                <a:buFontTx/>
                <a:buNone/>
                <a:tabLst/>
                <a:defRPr b="0"/>
              </a:pPr>
              <a:r>
                <a:rPr kumimoji="0" lang="en-US" sz="900" b="0" i="0" u="none" strike="noStrike" kern="0" cap="none" spc="0" normalizeH="0" baseline="0" noProof="0" dirty="0">
                  <a:ln>
                    <a:noFill/>
                  </a:ln>
                  <a:solidFill>
                    <a:srgbClr val="FFFFFF"/>
                  </a:solidFill>
                  <a:effectLst/>
                  <a:uLnTx/>
                  <a:uFillTx/>
                  <a:latin typeface="Amazon Ember" panose="02000000000000000000"/>
                  <a:ea typeface="+mn-ea"/>
                  <a:cs typeface="+mn-cs"/>
                  <a:sym typeface="Helvetica Neue"/>
                </a:rPr>
                <a:t>to Identify common</a:t>
              </a:r>
            </a:p>
            <a:p>
              <a:pPr marL="0" marR="0" lvl="0" indent="0" algn="ctr" defTabSz="309563" rtl="0" eaLnBrk="1" fontAlgn="auto" latinLnBrk="0" hangingPunct="0">
                <a:lnSpc>
                  <a:spcPct val="100000"/>
                </a:lnSpc>
                <a:spcBef>
                  <a:spcPts val="0"/>
                </a:spcBef>
                <a:spcAft>
                  <a:spcPts val="0"/>
                </a:spcAft>
                <a:buClrTx/>
                <a:buSzTx/>
                <a:buFontTx/>
                <a:buNone/>
                <a:tabLst/>
                <a:defRPr b="0"/>
              </a:pPr>
              <a:r>
                <a:rPr kumimoji="0" lang="en-US" sz="900" b="0" i="0" u="none" strike="noStrike" kern="0" cap="none" spc="0" normalizeH="0" baseline="0" noProof="0" dirty="0">
                  <a:ln>
                    <a:noFill/>
                  </a:ln>
                  <a:solidFill>
                    <a:srgbClr val="FFFFFF"/>
                  </a:solidFill>
                  <a:effectLst/>
                  <a:uLnTx/>
                  <a:uFillTx/>
                  <a:latin typeface="Amazon Ember" panose="02000000000000000000"/>
                  <a:ea typeface="+mn-ea"/>
                  <a:cs typeface="+mn-cs"/>
                  <a:sym typeface="Helvetica Neue"/>
                </a:rPr>
                <a:t>call types</a:t>
              </a:r>
            </a:p>
          </p:txBody>
        </p:sp>
        <p:cxnSp>
          <p:nvCxnSpPr>
            <p:cNvPr id="96" name="Straight Connector 95">
              <a:extLst>
                <a:ext uri="{FF2B5EF4-FFF2-40B4-BE49-F238E27FC236}">
                  <a16:creationId xmlns:a16="http://schemas.microsoft.com/office/drawing/2014/main" id="{9E233D87-C775-4EE3-8D01-F482C9ECFBC4}"/>
                </a:ext>
              </a:extLst>
            </p:cNvPr>
            <p:cNvCxnSpPr>
              <a:cxnSpLocks/>
            </p:cNvCxnSpPr>
            <p:nvPr/>
          </p:nvCxnSpPr>
          <p:spPr>
            <a:xfrm>
              <a:off x="3674473" y="2698315"/>
              <a:ext cx="418576" cy="0"/>
            </a:xfrm>
            <a:prstGeom prst="line">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nvGrpSpPr>
            <p:cNvPr id="145" name="Group 144">
              <a:extLst>
                <a:ext uri="{FF2B5EF4-FFF2-40B4-BE49-F238E27FC236}">
                  <a16:creationId xmlns:a16="http://schemas.microsoft.com/office/drawing/2014/main" id="{92C8AF11-3CDC-4588-A25F-0231E1F26323}"/>
                </a:ext>
              </a:extLst>
            </p:cNvPr>
            <p:cNvGrpSpPr/>
            <p:nvPr/>
          </p:nvGrpSpPr>
          <p:grpSpPr>
            <a:xfrm>
              <a:off x="3586701" y="1750980"/>
              <a:ext cx="603227" cy="597022"/>
              <a:chOff x="7267881" y="2835783"/>
              <a:chExt cx="603227" cy="597022"/>
            </a:xfrm>
            <a:solidFill>
              <a:srgbClr val="2C374A"/>
            </a:solidFill>
          </p:grpSpPr>
          <p:sp>
            <p:nvSpPr>
              <p:cNvPr id="146" name="Oval 145">
                <a:extLst>
                  <a:ext uri="{FF2B5EF4-FFF2-40B4-BE49-F238E27FC236}">
                    <a16:creationId xmlns:a16="http://schemas.microsoft.com/office/drawing/2014/main" id="{78E93407-08DB-48C5-BDA5-5CAAAF2D9E7B}"/>
                  </a:ext>
                </a:extLst>
              </p:cNvPr>
              <p:cNvSpPr/>
              <p:nvPr/>
            </p:nvSpPr>
            <p:spPr>
              <a:xfrm>
                <a:off x="7312614" y="2873018"/>
                <a:ext cx="510586" cy="510586"/>
              </a:xfrm>
              <a:prstGeom prst="ellipse">
                <a:avLst/>
              </a:prstGeom>
              <a:grpFill/>
              <a:ln w="19050" cap="rnd">
                <a:solidFill>
                  <a:schemeClr val="tx1"/>
                </a:solidFill>
                <a:prstDash val="solid"/>
                <a:round/>
              </a:ln>
            </p:spPr>
            <p:txBody>
              <a:bodyPr vert="horz" wrap="square" lIns="91440" tIns="45720" rIns="91440" bIns="45720" numCol="1" anchor="t" anchorCtr="0" compatLnSpc="1">
                <a:prstTxWarp prst="textNoShape">
                  <a:avLst/>
                </a:prstTxWarp>
              </a:bodyP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mazon Ember"/>
                  <a:ea typeface="+mn-ea"/>
                  <a:cs typeface="+mn-cs"/>
                </a:endParaRPr>
              </a:p>
            </p:txBody>
          </p:sp>
          <p:sp>
            <p:nvSpPr>
              <p:cNvPr id="147" name="Oval 146">
                <a:extLst>
                  <a:ext uri="{FF2B5EF4-FFF2-40B4-BE49-F238E27FC236}">
                    <a16:creationId xmlns:a16="http://schemas.microsoft.com/office/drawing/2014/main" id="{058F8757-9A66-4E64-A3DC-EA5464F319EB}"/>
                  </a:ext>
                </a:extLst>
              </p:cNvPr>
              <p:cNvSpPr/>
              <p:nvPr/>
            </p:nvSpPr>
            <p:spPr>
              <a:xfrm>
                <a:off x="7772706" y="3072760"/>
                <a:ext cx="98402" cy="98402"/>
              </a:xfrm>
              <a:prstGeom prst="ellipse">
                <a:avLst/>
              </a:prstGeom>
              <a:grpFill/>
              <a:ln w="19050" cap="rnd">
                <a:solidFill>
                  <a:schemeClr val="accent1"/>
                </a:solidFill>
                <a:prstDash val="solid"/>
                <a:round/>
              </a:ln>
            </p:spPr>
            <p:txBody>
              <a:bodyPr vert="horz" wrap="square" lIns="91440" tIns="45720" rIns="91440" bIns="45720" numCol="1" anchor="t" anchorCtr="0" compatLnSpc="1">
                <a:prstTxWarp prst="textNoShape">
                  <a:avLst/>
                </a:prstTxWarp>
              </a:bodyP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mazon Ember"/>
                  <a:ea typeface="+mn-ea"/>
                  <a:cs typeface="+mn-cs"/>
                </a:endParaRPr>
              </a:p>
            </p:txBody>
          </p:sp>
          <p:sp>
            <p:nvSpPr>
              <p:cNvPr id="148" name="Oval 147">
                <a:extLst>
                  <a:ext uri="{FF2B5EF4-FFF2-40B4-BE49-F238E27FC236}">
                    <a16:creationId xmlns:a16="http://schemas.microsoft.com/office/drawing/2014/main" id="{66F4025B-5E20-49F1-87C6-252912246603}"/>
                  </a:ext>
                </a:extLst>
              </p:cNvPr>
              <p:cNvSpPr/>
              <p:nvPr/>
            </p:nvSpPr>
            <p:spPr>
              <a:xfrm>
                <a:off x="7267881" y="3072760"/>
                <a:ext cx="98402" cy="98402"/>
              </a:xfrm>
              <a:prstGeom prst="ellipse">
                <a:avLst/>
              </a:prstGeom>
              <a:grpFill/>
              <a:ln w="19050" cap="rnd">
                <a:solidFill>
                  <a:schemeClr val="accent1"/>
                </a:solidFill>
                <a:prstDash val="solid"/>
                <a:round/>
              </a:ln>
            </p:spPr>
            <p:txBody>
              <a:bodyPr vert="horz" wrap="square" lIns="91440" tIns="45720" rIns="91440" bIns="45720" numCol="1" anchor="t" anchorCtr="0" compatLnSpc="1">
                <a:prstTxWarp prst="textNoShape">
                  <a:avLst/>
                </a:prstTxWarp>
              </a:bodyP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mazon Ember"/>
                  <a:ea typeface="+mn-ea"/>
                  <a:cs typeface="+mn-cs"/>
                </a:endParaRPr>
              </a:p>
            </p:txBody>
          </p:sp>
          <p:sp>
            <p:nvSpPr>
              <p:cNvPr id="149" name="Oval 148">
                <a:extLst>
                  <a:ext uri="{FF2B5EF4-FFF2-40B4-BE49-F238E27FC236}">
                    <a16:creationId xmlns:a16="http://schemas.microsoft.com/office/drawing/2014/main" id="{E778790E-E43A-4094-B2B1-A84DBFA9B7DC}"/>
                  </a:ext>
                </a:extLst>
              </p:cNvPr>
              <p:cNvSpPr/>
              <p:nvPr/>
            </p:nvSpPr>
            <p:spPr>
              <a:xfrm>
                <a:off x="7518706" y="2835783"/>
                <a:ext cx="98402" cy="98402"/>
              </a:xfrm>
              <a:prstGeom prst="ellipse">
                <a:avLst/>
              </a:prstGeom>
              <a:grpFill/>
              <a:ln w="19050" cap="rnd">
                <a:solidFill>
                  <a:schemeClr val="accent1"/>
                </a:solidFill>
                <a:prstDash val="solid"/>
                <a:round/>
              </a:ln>
            </p:spPr>
            <p:txBody>
              <a:bodyPr vert="horz" wrap="square" lIns="91440" tIns="45720" rIns="91440" bIns="45720" numCol="1" anchor="t" anchorCtr="0" compatLnSpc="1">
                <a:prstTxWarp prst="textNoShape">
                  <a:avLst/>
                </a:prstTxWarp>
              </a:bodyP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mazon Ember"/>
                  <a:ea typeface="+mn-ea"/>
                  <a:cs typeface="+mn-cs"/>
                </a:endParaRPr>
              </a:p>
            </p:txBody>
          </p:sp>
          <p:sp>
            <p:nvSpPr>
              <p:cNvPr id="150" name="Oval 149">
                <a:extLst>
                  <a:ext uri="{FF2B5EF4-FFF2-40B4-BE49-F238E27FC236}">
                    <a16:creationId xmlns:a16="http://schemas.microsoft.com/office/drawing/2014/main" id="{A2FCED7E-9934-4D79-A3A2-1327228997A6}"/>
                  </a:ext>
                </a:extLst>
              </p:cNvPr>
              <p:cNvSpPr/>
              <p:nvPr/>
            </p:nvSpPr>
            <p:spPr>
              <a:xfrm>
                <a:off x="7518706" y="3334403"/>
                <a:ext cx="98402" cy="98402"/>
              </a:xfrm>
              <a:prstGeom prst="ellipse">
                <a:avLst/>
              </a:prstGeom>
              <a:grpFill/>
              <a:ln w="19050" cap="rnd">
                <a:solidFill>
                  <a:schemeClr val="accent1"/>
                </a:solidFill>
                <a:prstDash val="solid"/>
                <a:round/>
              </a:ln>
            </p:spPr>
            <p:txBody>
              <a:bodyPr vert="horz" wrap="square" lIns="91440" tIns="45720" rIns="91440" bIns="45720" numCol="1" anchor="t" anchorCtr="0" compatLnSpc="1">
                <a:prstTxWarp prst="textNoShape">
                  <a:avLst/>
                </a:prstTxWarp>
              </a:bodyP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mazon Ember"/>
                  <a:ea typeface="+mn-ea"/>
                  <a:cs typeface="+mn-cs"/>
                </a:endParaRPr>
              </a:p>
            </p:txBody>
          </p:sp>
        </p:grpSp>
      </p:grpSp>
      <p:grpSp>
        <p:nvGrpSpPr>
          <p:cNvPr id="16" name="Group 15">
            <a:extLst>
              <a:ext uri="{FF2B5EF4-FFF2-40B4-BE49-F238E27FC236}">
                <a16:creationId xmlns:a16="http://schemas.microsoft.com/office/drawing/2014/main" id="{39488A56-429B-4667-AAA0-AE887503ED17}"/>
              </a:ext>
            </a:extLst>
          </p:cNvPr>
          <p:cNvGrpSpPr/>
          <p:nvPr/>
        </p:nvGrpSpPr>
        <p:grpSpPr>
          <a:xfrm>
            <a:off x="4631334" y="1446420"/>
            <a:ext cx="1280160" cy="2376599"/>
            <a:chOff x="4631334" y="1446420"/>
            <a:chExt cx="1280160" cy="2376599"/>
          </a:xfrm>
        </p:grpSpPr>
        <p:sp>
          <p:nvSpPr>
            <p:cNvPr id="73" name="Rectangle 72">
              <a:extLst>
                <a:ext uri="{FF2B5EF4-FFF2-40B4-BE49-F238E27FC236}">
                  <a16:creationId xmlns:a16="http://schemas.microsoft.com/office/drawing/2014/main" id="{DBA617D3-8F22-4298-A8EA-062D087BEC20}"/>
                </a:ext>
              </a:extLst>
            </p:cNvPr>
            <p:cNvSpPr/>
            <p:nvPr/>
          </p:nvSpPr>
          <p:spPr>
            <a:xfrm>
              <a:off x="4631334" y="1446420"/>
              <a:ext cx="1280160" cy="2376599"/>
            </a:xfrm>
            <a:prstGeom prst="rect">
              <a:avLst/>
            </a:prstGeom>
            <a:solidFill>
              <a:schemeClr val="bg2">
                <a:lumMod val="90000"/>
                <a:lumOff val="10000"/>
              </a:schemeClr>
            </a:solidFill>
            <a:ln>
              <a:noFill/>
            </a:ln>
            <a:effectLst>
              <a:outerShdw blurRad="88900" dist="38100" dir="2700000" algn="tl" rotWithShape="0">
                <a:prstClr val="black">
                  <a:alpha val="30000"/>
                </a:prstClr>
              </a:out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marL="0" marR="0" lvl="0" indent="0" algn="ctr" defTabSz="45717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srgbClr val="FFFFFF"/>
                </a:solidFill>
                <a:effectLst/>
                <a:uLnTx/>
                <a:uFillTx/>
                <a:latin typeface="Amazon Ember"/>
                <a:ea typeface="+mn-ea"/>
                <a:cs typeface="+mn-cs"/>
              </a:endParaRPr>
            </a:p>
          </p:txBody>
        </p:sp>
        <p:sp>
          <p:nvSpPr>
            <p:cNvPr id="75" name="Simple API…">
              <a:extLst>
                <a:ext uri="{FF2B5EF4-FFF2-40B4-BE49-F238E27FC236}">
                  <a16:creationId xmlns:a16="http://schemas.microsoft.com/office/drawing/2014/main" id="{3DF5DA4A-6AD2-4D97-AA89-4FE751DFE732}"/>
                </a:ext>
              </a:extLst>
            </p:cNvPr>
            <p:cNvSpPr txBox="1"/>
            <p:nvPr/>
          </p:nvSpPr>
          <p:spPr>
            <a:xfrm>
              <a:off x="4631334" y="2876686"/>
              <a:ext cx="1280160" cy="55784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40" tIns="19050" rIns="91440" bIns="19050" anchor="t" anchorCtr="0">
              <a:noAutofit/>
            </a:bodyPr>
            <a:lstStyle/>
            <a:p>
              <a:pPr marL="0" marR="0" lvl="0" indent="0" algn="ctr" defTabSz="309563" rtl="0" eaLnBrk="1" fontAlgn="auto" latinLnBrk="0" hangingPunct="0">
                <a:lnSpc>
                  <a:spcPct val="100000"/>
                </a:lnSpc>
                <a:spcBef>
                  <a:spcPts val="0"/>
                </a:spcBef>
                <a:spcAft>
                  <a:spcPts val="0"/>
                </a:spcAft>
                <a:buClrTx/>
                <a:buSzTx/>
                <a:buFontTx/>
                <a:buNone/>
                <a:tabLst/>
                <a:defRPr b="0"/>
              </a:pPr>
              <a:r>
                <a:rPr kumimoji="0" lang="en-US" sz="900" b="0" i="0" u="none" strike="noStrike" kern="0" cap="none" spc="0" normalizeH="0" baseline="0" noProof="0" dirty="0">
                  <a:ln>
                    <a:noFill/>
                  </a:ln>
                  <a:solidFill>
                    <a:srgbClr val="FFFFFF"/>
                  </a:solidFill>
                  <a:effectLst/>
                  <a:uLnTx/>
                  <a:uFillTx/>
                  <a:latin typeface="Amazon Ember" panose="02000000000000000000"/>
                  <a:ea typeface="+mn-ea"/>
                  <a:cs typeface="+mn-cs"/>
                  <a:sym typeface="Helvetica Neue"/>
                </a:rPr>
                <a:t>Prioritized</a:t>
              </a:r>
            </a:p>
            <a:p>
              <a:pPr marL="0" marR="0" lvl="0" indent="0" algn="ctr" defTabSz="309563" rtl="0" eaLnBrk="1" fontAlgn="auto" latinLnBrk="0" hangingPunct="0">
                <a:lnSpc>
                  <a:spcPct val="100000"/>
                </a:lnSpc>
                <a:spcBef>
                  <a:spcPts val="0"/>
                </a:spcBef>
                <a:spcAft>
                  <a:spcPts val="0"/>
                </a:spcAft>
                <a:buClrTx/>
                <a:buSzTx/>
                <a:buFontTx/>
                <a:buNone/>
                <a:tabLst/>
                <a:defRPr b="0"/>
              </a:pPr>
              <a:r>
                <a:rPr kumimoji="0" lang="en-US" sz="900" b="0" i="0" u="none" strike="noStrike" kern="0" cap="none" spc="0" normalizeH="0" baseline="0" noProof="0" dirty="0">
                  <a:ln>
                    <a:noFill/>
                  </a:ln>
                  <a:solidFill>
                    <a:srgbClr val="FFFFFF"/>
                  </a:solidFill>
                  <a:effectLst/>
                  <a:uLnTx/>
                  <a:uFillTx/>
                  <a:latin typeface="Amazon Ember" panose="02000000000000000000"/>
                  <a:ea typeface="+mn-ea"/>
                  <a:cs typeface="+mn-cs"/>
                  <a:sym typeface="Helvetica Neue"/>
                </a:rPr>
                <a:t>list of recurring</a:t>
              </a:r>
            </a:p>
            <a:p>
              <a:pPr marL="0" marR="0" lvl="0" indent="0" algn="ctr" defTabSz="309563" rtl="0" eaLnBrk="1" fontAlgn="auto" latinLnBrk="0" hangingPunct="0">
                <a:lnSpc>
                  <a:spcPct val="100000"/>
                </a:lnSpc>
                <a:spcBef>
                  <a:spcPts val="0"/>
                </a:spcBef>
                <a:spcAft>
                  <a:spcPts val="0"/>
                </a:spcAft>
                <a:buClrTx/>
                <a:buSzTx/>
                <a:buFontTx/>
                <a:buNone/>
                <a:tabLst/>
                <a:defRPr b="0"/>
              </a:pPr>
              <a:r>
                <a:rPr kumimoji="0" lang="en-US" sz="900" b="0" i="0" u="none" strike="noStrike" kern="0" cap="none" spc="0" normalizeH="0" baseline="0" noProof="0" dirty="0">
                  <a:ln>
                    <a:noFill/>
                  </a:ln>
                  <a:solidFill>
                    <a:srgbClr val="FFFFFF"/>
                  </a:solidFill>
                  <a:effectLst/>
                  <a:uLnTx/>
                  <a:uFillTx/>
                  <a:latin typeface="Amazon Ember" panose="02000000000000000000"/>
                  <a:ea typeface="+mn-ea"/>
                  <a:cs typeface="+mn-cs"/>
                  <a:sym typeface="Helvetica Neue"/>
                </a:rPr>
                <a:t>issues based on </a:t>
              </a:r>
            </a:p>
            <a:p>
              <a:pPr marL="0" marR="0" lvl="0" indent="0" algn="ctr" defTabSz="309563" rtl="0" eaLnBrk="1" fontAlgn="auto" latinLnBrk="0" hangingPunct="0">
                <a:lnSpc>
                  <a:spcPct val="100000"/>
                </a:lnSpc>
                <a:spcBef>
                  <a:spcPts val="0"/>
                </a:spcBef>
                <a:spcAft>
                  <a:spcPts val="0"/>
                </a:spcAft>
                <a:buClrTx/>
                <a:buSzTx/>
                <a:buFontTx/>
                <a:buNone/>
                <a:tabLst/>
                <a:defRPr b="0"/>
              </a:pPr>
              <a:r>
                <a:rPr kumimoji="0" lang="en-US" sz="900" b="0" i="0" u="none" strike="noStrike" kern="0" cap="none" spc="0" normalizeH="0" baseline="0" noProof="0" dirty="0">
                  <a:ln>
                    <a:noFill/>
                  </a:ln>
                  <a:solidFill>
                    <a:srgbClr val="FFFFFF"/>
                  </a:solidFill>
                  <a:effectLst/>
                  <a:uLnTx/>
                  <a:uFillTx/>
                  <a:latin typeface="Amazon Ember" panose="02000000000000000000"/>
                  <a:ea typeface="+mn-ea"/>
                  <a:cs typeface="+mn-cs"/>
                  <a:sym typeface="Helvetica Neue"/>
                </a:rPr>
                <a:t>customer feedback</a:t>
              </a:r>
            </a:p>
          </p:txBody>
        </p:sp>
        <p:cxnSp>
          <p:nvCxnSpPr>
            <p:cNvPr id="76" name="Straight Connector 75">
              <a:extLst>
                <a:ext uri="{FF2B5EF4-FFF2-40B4-BE49-F238E27FC236}">
                  <a16:creationId xmlns:a16="http://schemas.microsoft.com/office/drawing/2014/main" id="{34901800-6A52-4D9B-9215-37C1D2F46C8C}"/>
                </a:ext>
              </a:extLst>
            </p:cNvPr>
            <p:cNvCxnSpPr>
              <a:cxnSpLocks/>
            </p:cNvCxnSpPr>
            <p:nvPr/>
          </p:nvCxnSpPr>
          <p:spPr>
            <a:xfrm>
              <a:off x="5062126" y="2698315"/>
              <a:ext cx="418576" cy="0"/>
            </a:xfrm>
            <a:prstGeom prst="line">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nvGrpSpPr>
            <p:cNvPr id="8" name="Group 7">
              <a:extLst>
                <a:ext uri="{FF2B5EF4-FFF2-40B4-BE49-F238E27FC236}">
                  <a16:creationId xmlns:a16="http://schemas.microsoft.com/office/drawing/2014/main" id="{548652F1-A7D8-4406-9A5D-76C2D67FF000}"/>
                </a:ext>
              </a:extLst>
            </p:cNvPr>
            <p:cNvGrpSpPr/>
            <p:nvPr/>
          </p:nvGrpSpPr>
          <p:grpSpPr>
            <a:xfrm>
              <a:off x="4987596" y="1710524"/>
              <a:ext cx="567637" cy="677934"/>
              <a:chOff x="4994390" y="1772560"/>
              <a:chExt cx="581388" cy="694357"/>
            </a:xfrm>
          </p:grpSpPr>
          <p:sp>
            <p:nvSpPr>
              <p:cNvPr id="152" name="Freeform: Shape 151">
                <a:extLst>
                  <a:ext uri="{FF2B5EF4-FFF2-40B4-BE49-F238E27FC236}">
                    <a16:creationId xmlns:a16="http://schemas.microsoft.com/office/drawing/2014/main" id="{89B07F05-C9F7-4C8F-BC9A-B64A9D2A67B3}"/>
                  </a:ext>
                </a:extLst>
              </p:cNvPr>
              <p:cNvSpPr/>
              <p:nvPr/>
            </p:nvSpPr>
            <p:spPr>
              <a:xfrm>
                <a:off x="5235454" y="1994243"/>
                <a:ext cx="340324" cy="472674"/>
              </a:xfrm>
              <a:custGeom>
                <a:avLst/>
                <a:gdLst>
                  <a:gd name="connsiteX0" fmla="*/ 4828 w 231728"/>
                  <a:gd name="connsiteY0" fmla="*/ 308327 h 321844"/>
                  <a:gd name="connsiteX1" fmla="*/ 4828 w 231728"/>
                  <a:gd name="connsiteY1" fmla="*/ 14805 h 321844"/>
                  <a:gd name="connsiteX2" fmla="*/ 14805 w 231728"/>
                  <a:gd name="connsiteY2" fmla="*/ 4828 h 321844"/>
                  <a:gd name="connsiteX3" fmla="*/ 152876 w 231728"/>
                  <a:gd name="connsiteY3" fmla="*/ 4828 h 321844"/>
                  <a:gd name="connsiteX4" fmla="*/ 226900 w 231728"/>
                  <a:gd name="connsiteY4" fmla="*/ 77886 h 321844"/>
                  <a:gd name="connsiteX5" fmla="*/ 226900 w 231728"/>
                  <a:gd name="connsiteY5" fmla="*/ 308327 h 321844"/>
                  <a:gd name="connsiteX6" fmla="*/ 216923 w 231728"/>
                  <a:gd name="connsiteY6" fmla="*/ 318304 h 321844"/>
                  <a:gd name="connsiteX7" fmla="*/ 14805 w 231728"/>
                  <a:gd name="connsiteY7" fmla="*/ 318304 h 321844"/>
                  <a:gd name="connsiteX8" fmla="*/ 4828 w 231728"/>
                  <a:gd name="connsiteY8" fmla="*/ 308327 h 321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1728" h="321844">
                    <a:moveTo>
                      <a:pt x="4828" y="308327"/>
                    </a:moveTo>
                    <a:lnTo>
                      <a:pt x="4828" y="14805"/>
                    </a:lnTo>
                    <a:cubicBezTo>
                      <a:pt x="4828" y="9333"/>
                      <a:pt x="9333" y="4828"/>
                      <a:pt x="14805" y="4828"/>
                    </a:cubicBezTo>
                    <a:lnTo>
                      <a:pt x="152876" y="4828"/>
                    </a:lnTo>
                    <a:lnTo>
                      <a:pt x="226900" y="77886"/>
                    </a:lnTo>
                    <a:lnTo>
                      <a:pt x="226900" y="308327"/>
                    </a:lnTo>
                    <a:cubicBezTo>
                      <a:pt x="226900" y="313798"/>
                      <a:pt x="222395" y="318304"/>
                      <a:pt x="216923" y="318304"/>
                    </a:cubicBezTo>
                    <a:lnTo>
                      <a:pt x="14805" y="318304"/>
                    </a:lnTo>
                    <a:cubicBezTo>
                      <a:pt x="9333" y="318626"/>
                      <a:pt x="4828" y="313798"/>
                      <a:pt x="4828" y="308327"/>
                    </a:cubicBezTo>
                    <a:close/>
                  </a:path>
                </a:pathLst>
              </a:custGeom>
              <a:noFill/>
              <a:ln w="12700" cap="rnd">
                <a:solidFill>
                  <a:schemeClr val="tx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153" name="Freeform: Shape 152">
                <a:extLst>
                  <a:ext uri="{FF2B5EF4-FFF2-40B4-BE49-F238E27FC236}">
                    <a16:creationId xmlns:a16="http://schemas.microsoft.com/office/drawing/2014/main" id="{E66AFF15-39E3-4A47-B171-EF6CCFE6A35F}"/>
                  </a:ext>
                </a:extLst>
              </p:cNvPr>
              <p:cNvSpPr/>
              <p:nvPr/>
            </p:nvSpPr>
            <p:spPr>
              <a:xfrm>
                <a:off x="5448156" y="1992353"/>
                <a:ext cx="118168" cy="118168"/>
              </a:xfrm>
              <a:custGeom>
                <a:avLst/>
                <a:gdLst>
                  <a:gd name="connsiteX0" fmla="*/ 4828 w 80461"/>
                  <a:gd name="connsiteY0" fmla="*/ 78530 h 80461"/>
                  <a:gd name="connsiteX1" fmla="*/ 78208 w 80461"/>
                  <a:gd name="connsiteY1" fmla="*/ 78530 h 80461"/>
                  <a:gd name="connsiteX2" fmla="*/ 4828 w 80461"/>
                  <a:gd name="connsiteY2" fmla="*/ 4828 h 80461"/>
                </a:gdLst>
                <a:ahLst/>
                <a:cxnLst>
                  <a:cxn ang="0">
                    <a:pos x="connsiteX0" y="connsiteY0"/>
                  </a:cxn>
                  <a:cxn ang="0">
                    <a:pos x="connsiteX1" y="connsiteY1"/>
                  </a:cxn>
                  <a:cxn ang="0">
                    <a:pos x="connsiteX2" y="connsiteY2"/>
                  </a:cxn>
                </a:cxnLst>
                <a:rect l="l" t="t" r="r" b="b"/>
                <a:pathLst>
                  <a:path w="80461" h="80461">
                    <a:moveTo>
                      <a:pt x="4828" y="78530"/>
                    </a:moveTo>
                    <a:lnTo>
                      <a:pt x="78208" y="78530"/>
                    </a:lnTo>
                    <a:lnTo>
                      <a:pt x="4828" y="4828"/>
                    </a:lnTo>
                    <a:close/>
                  </a:path>
                </a:pathLst>
              </a:custGeom>
              <a:noFill/>
              <a:ln w="12700" cap="rnd">
                <a:solidFill>
                  <a:schemeClr val="tx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154" name="Freeform: Shape 153">
                <a:extLst>
                  <a:ext uri="{FF2B5EF4-FFF2-40B4-BE49-F238E27FC236}">
                    <a16:creationId xmlns:a16="http://schemas.microsoft.com/office/drawing/2014/main" id="{53B41222-8149-4D92-AA64-A8DDEC567DF8}"/>
                  </a:ext>
                </a:extLst>
              </p:cNvPr>
              <p:cNvSpPr/>
              <p:nvPr/>
            </p:nvSpPr>
            <p:spPr>
              <a:xfrm>
                <a:off x="5285085" y="2171496"/>
                <a:ext cx="241064" cy="14180"/>
              </a:xfrm>
              <a:custGeom>
                <a:avLst/>
                <a:gdLst>
                  <a:gd name="connsiteX0" fmla="*/ 4828 w 164140"/>
                  <a:gd name="connsiteY0" fmla="*/ 4828 h 9655"/>
                  <a:gd name="connsiteX1" fmla="*/ 159313 w 164140"/>
                  <a:gd name="connsiteY1" fmla="*/ 4828 h 9655"/>
                </a:gdLst>
                <a:ahLst/>
                <a:cxnLst>
                  <a:cxn ang="0">
                    <a:pos x="connsiteX0" y="connsiteY0"/>
                  </a:cxn>
                  <a:cxn ang="0">
                    <a:pos x="connsiteX1" y="connsiteY1"/>
                  </a:cxn>
                </a:cxnLst>
                <a:rect l="l" t="t" r="r" b="b"/>
                <a:pathLst>
                  <a:path w="164140" h="9655">
                    <a:moveTo>
                      <a:pt x="4828" y="4828"/>
                    </a:moveTo>
                    <a:lnTo>
                      <a:pt x="159313" y="4828"/>
                    </a:lnTo>
                  </a:path>
                </a:pathLst>
              </a:custGeom>
              <a:ln w="12700" cap="flat">
                <a:solidFill>
                  <a:schemeClr val="accent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155" name="Freeform: Shape 154">
                <a:extLst>
                  <a:ext uri="{FF2B5EF4-FFF2-40B4-BE49-F238E27FC236}">
                    <a16:creationId xmlns:a16="http://schemas.microsoft.com/office/drawing/2014/main" id="{52B727AD-0EBE-41C4-B184-27C1B002026E}"/>
                  </a:ext>
                </a:extLst>
              </p:cNvPr>
              <p:cNvSpPr/>
              <p:nvPr/>
            </p:nvSpPr>
            <p:spPr>
              <a:xfrm>
                <a:off x="5285085" y="2107685"/>
                <a:ext cx="132348" cy="14180"/>
              </a:xfrm>
              <a:custGeom>
                <a:avLst/>
                <a:gdLst>
                  <a:gd name="connsiteX0" fmla="*/ 4828 w 90116"/>
                  <a:gd name="connsiteY0" fmla="*/ 4828 h 9655"/>
                  <a:gd name="connsiteX1" fmla="*/ 86898 w 90116"/>
                  <a:gd name="connsiteY1" fmla="*/ 4828 h 9655"/>
                </a:gdLst>
                <a:ahLst/>
                <a:cxnLst>
                  <a:cxn ang="0">
                    <a:pos x="connsiteX0" y="connsiteY0"/>
                  </a:cxn>
                  <a:cxn ang="0">
                    <a:pos x="connsiteX1" y="connsiteY1"/>
                  </a:cxn>
                </a:cxnLst>
                <a:rect l="l" t="t" r="r" b="b"/>
                <a:pathLst>
                  <a:path w="90116" h="9655">
                    <a:moveTo>
                      <a:pt x="4828" y="4828"/>
                    </a:moveTo>
                    <a:lnTo>
                      <a:pt x="86898" y="4828"/>
                    </a:lnTo>
                  </a:path>
                </a:pathLst>
              </a:custGeom>
              <a:ln w="12700" cap="flat">
                <a:solidFill>
                  <a:schemeClr val="accent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156" name="Freeform: Shape 155">
                <a:extLst>
                  <a:ext uri="{FF2B5EF4-FFF2-40B4-BE49-F238E27FC236}">
                    <a16:creationId xmlns:a16="http://schemas.microsoft.com/office/drawing/2014/main" id="{1D986EF4-42C2-4566-9AE7-D7C65B9028C8}"/>
                  </a:ext>
                </a:extLst>
              </p:cNvPr>
              <p:cNvSpPr/>
              <p:nvPr/>
            </p:nvSpPr>
            <p:spPr>
              <a:xfrm>
                <a:off x="5285085" y="2384199"/>
                <a:ext cx="241064" cy="14180"/>
              </a:xfrm>
              <a:custGeom>
                <a:avLst/>
                <a:gdLst>
                  <a:gd name="connsiteX0" fmla="*/ 4828 w 164140"/>
                  <a:gd name="connsiteY0" fmla="*/ 4828 h 9655"/>
                  <a:gd name="connsiteX1" fmla="*/ 159313 w 164140"/>
                  <a:gd name="connsiteY1" fmla="*/ 4828 h 9655"/>
                </a:gdLst>
                <a:ahLst/>
                <a:cxnLst>
                  <a:cxn ang="0">
                    <a:pos x="connsiteX0" y="connsiteY0"/>
                  </a:cxn>
                  <a:cxn ang="0">
                    <a:pos x="connsiteX1" y="connsiteY1"/>
                  </a:cxn>
                </a:cxnLst>
                <a:rect l="l" t="t" r="r" b="b"/>
                <a:pathLst>
                  <a:path w="164140" h="9655">
                    <a:moveTo>
                      <a:pt x="4828" y="4828"/>
                    </a:moveTo>
                    <a:lnTo>
                      <a:pt x="159313" y="4828"/>
                    </a:lnTo>
                  </a:path>
                </a:pathLst>
              </a:custGeom>
              <a:ln w="12700" cap="flat">
                <a:solidFill>
                  <a:schemeClr val="accent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157" name="Freeform: Shape 156">
                <a:extLst>
                  <a:ext uri="{FF2B5EF4-FFF2-40B4-BE49-F238E27FC236}">
                    <a16:creationId xmlns:a16="http://schemas.microsoft.com/office/drawing/2014/main" id="{91D24DA1-A6F8-402A-8069-FC7C87854F5B}"/>
                  </a:ext>
                </a:extLst>
              </p:cNvPr>
              <p:cNvSpPr/>
              <p:nvPr/>
            </p:nvSpPr>
            <p:spPr>
              <a:xfrm>
                <a:off x="5334714" y="2299118"/>
                <a:ext cx="146529" cy="14180"/>
              </a:xfrm>
              <a:custGeom>
                <a:avLst/>
                <a:gdLst>
                  <a:gd name="connsiteX0" fmla="*/ 4828 w 99771"/>
                  <a:gd name="connsiteY0" fmla="*/ 4828 h 9655"/>
                  <a:gd name="connsiteX1" fmla="*/ 96553 w 99771"/>
                  <a:gd name="connsiteY1" fmla="*/ 4828 h 9655"/>
                </a:gdLst>
                <a:ahLst/>
                <a:cxnLst>
                  <a:cxn ang="0">
                    <a:pos x="connsiteX0" y="connsiteY0"/>
                  </a:cxn>
                  <a:cxn ang="0">
                    <a:pos x="connsiteX1" y="connsiteY1"/>
                  </a:cxn>
                </a:cxnLst>
                <a:rect l="l" t="t" r="r" b="b"/>
                <a:pathLst>
                  <a:path w="99771" h="9655">
                    <a:moveTo>
                      <a:pt x="4828" y="4828"/>
                    </a:moveTo>
                    <a:lnTo>
                      <a:pt x="96553" y="4828"/>
                    </a:lnTo>
                  </a:path>
                </a:pathLst>
              </a:custGeom>
              <a:ln w="12700" cap="flat">
                <a:solidFill>
                  <a:schemeClr val="accent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158" name="Freeform: Shape 157">
                <a:extLst>
                  <a:ext uri="{FF2B5EF4-FFF2-40B4-BE49-F238E27FC236}">
                    <a16:creationId xmlns:a16="http://schemas.microsoft.com/office/drawing/2014/main" id="{475AB3E1-9CE6-42D3-AB0E-B60733CE49BB}"/>
                  </a:ext>
                </a:extLst>
              </p:cNvPr>
              <p:cNvSpPr/>
              <p:nvPr/>
            </p:nvSpPr>
            <p:spPr>
              <a:xfrm>
                <a:off x="5334714" y="2256577"/>
                <a:ext cx="146529" cy="14180"/>
              </a:xfrm>
              <a:custGeom>
                <a:avLst/>
                <a:gdLst>
                  <a:gd name="connsiteX0" fmla="*/ 4828 w 99771"/>
                  <a:gd name="connsiteY0" fmla="*/ 4828 h 9655"/>
                  <a:gd name="connsiteX1" fmla="*/ 96553 w 99771"/>
                  <a:gd name="connsiteY1" fmla="*/ 4828 h 9655"/>
                </a:gdLst>
                <a:ahLst/>
                <a:cxnLst>
                  <a:cxn ang="0">
                    <a:pos x="connsiteX0" y="connsiteY0"/>
                  </a:cxn>
                  <a:cxn ang="0">
                    <a:pos x="connsiteX1" y="connsiteY1"/>
                  </a:cxn>
                </a:cxnLst>
                <a:rect l="l" t="t" r="r" b="b"/>
                <a:pathLst>
                  <a:path w="99771" h="9655">
                    <a:moveTo>
                      <a:pt x="4828" y="4828"/>
                    </a:moveTo>
                    <a:lnTo>
                      <a:pt x="96553" y="4828"/>
                    </a:lnTo>
                  </a:path>
                </a:pathLst>
              </a:custGeom>
              <a:ln w="12700" cap="flat">
                <a:solidFill>
                  <a:schemeClr val="accent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159" name="Freeform: Shape 158">
                <a:extLst>
                  <a:ext uri="{FF2B5EF4-FFF2-40B4-BE49-F238E27FC236}">
                    <a16:creationId xmlns:a16="http://schemas.microsoft.com/office/drawing/2014/main" id="{D65E8486-7775-4140-B150-FE3438B63A8B}"/>
                  </a:ext>
                </a:extLst>
              </p:cNvPr>
              <p:cNvSpPr/>
              <p:nvPr/>
            </p:nvSpPr>
            <p:spPr>
              <a:xfrm>
                <a:off x="4994390" y="1774450"/>
                <a:ext cx="226882" cy="472674"/>
              </a:xfrm>
              <a:custGeom>
                <a:avLst/>
                <a:gdLst>
                  <a:gd name="connsiteX0" fmla="*/ 149658 w 154485"/>
                  <a:gd name="connsiteY0" fmla="*/ 4828 h 321844"/>
                  <a:gd name="connsiteX1" fmla="*/ 13517 w 154485"/>
                  <a:gd name="connsiteY1" fmla="*/ 4828 h 321844"/>
                  <a:gd name="connsiteX2" fmla="*/ 4828 w 154485"/>
                  <a:gd name="connsiteY2" fmla="*/ 13517 h 321844"/>
                  <a:gd name="connsiteX3" fmla="*/ 4828 w 154485"/>
                  <a:gd name="connsiteY3" fmla="*/ 309936 h 321844"/>
                  <a:gd name="connsiteX4" fmla="*/ 13517 w 154485"/>
                  <a:gd name="connsiteY4" fmla="*/ 318626 h 321844"/>
                  <a:gd name="connsiteX5" fmla="*/ 144830 w 154485"/>
                  <a:gd name="connsiteY5" fmla="*/ 318626 h 321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4485" h="321844">
                    <a:moveTo>
                      <a:pt x="149658" y="4828"/>
                    </a:moveTo>
                    <a:lnTo>
                      <a:pt x="13517" y="4828"/>
                    </a:lnTo>
                    <a:cubicBezTo>
                      <a:pt x="8690" y="4828"/>
                      <a:pt x="4828" y="8690"/>
                      <a:pt x="4828" y="13517"/>
                    </a:cubicBezTo>
                    <a:lnTo>
                      <a:pt x="4828" y="309936"/>
                    </a:lnTo>
                    <a:cubicBezTo>
                      <a:pt x="4828" y="314764"/>
                      <a:pt x="8690" y="318626"/>
                      <a:pt x="13517" y="318626"/>
                    </a:cubicBezTo>
                    <a:lnTo>
                      <a:pt x="144830" y="318626"/>
                    </a:lnTo>
                  </a:path>
                </a:pathLst>
              </a:custGeom>
              <a:noFill/>
              <a:ln w="12700" cap="flat">
                <a:solidFill>
                  <a:schemeClr val="tx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160" name="Freeform: Shape 159">
                <a:extLst>
                  <a:ext uri="{FF2B5EF4-FFF2-40B4-BE49-F238E27FC236}">
                    <a16:creationId xmlns:a16="http://schemas.microsoft.com/office/drawing/2014/main" id="{05B8EC4A-04A2-414A-80BE-477E7C3094C2}"/>
                  </a:ext>
                </a:extLst>
              </p:cNvPr>
              <p:cNvSpPr/>
              <p:nvPr/>
            </p:nvSpPr>
            <p:spPr>
              <a:xfrm>
                <a:off x="5207093" y="1772560"/>
                <a:ext cx="118168" cy="118168"/>
              </a:xfrm>
              <a:custGeom>
                <a:avLst/>
                <a:gdLst>
                  <a:gd name="connsiteX0" fmla="*/ 4828 w 80461"/>
                  <a:gd name="connsiteY0" fmla="*/ 78530 h 80461"/>
                  <a:gd name="connsiteX1" fmla="*/ 78208 w 80461"/>
                  <a:gd name="connsiteY1" fmla="*/ 78530 h 80461"/>
                  <a:gd name="connsiteX2" fmla="*/ 4828 w 80461"/>
                  <a:gd name="connsiteY2" fmla="*/ 4828 h 80461"/>
                </a:gdLst>
                <a:ahLst/>
                <a:cxnLst>
                  <a:cxn ang="0">
                    <a:pos x="connsiteX0" y="connsiteY0"/>
                  </a:cxn>
                  <a:cxn ang="0">
                    <a:pos x="connsiteX1" y="connsiteY1"/>
                  </a:cxn>
                  <a:cxn ang="0">
                    <a:pos x="connsiteX2" y="connsiteY2"/>
                  </a:cxn>
                </a:cxnLst>
                <a:rect l="l" t="t" r="r" b="b"/>
                <a:pathLst>
                  <a:path w="80461" h="80461">
                    <a:moveTo>
                      <a:pt x="4828" y="78530"/>
                    </a:moveTo>
                    <a:lnTo>
                      <a:pt x="78208" y="78530"/>
                    </a:lnTo>
                    <a:lnTo>
                      <a:pt x="4828" y="4828"/>
                    </a:lnTo>
                    <a:close/>
                  </a:path>
                </a:pathLst>
              </a:custGeom>
              <a:noFill/>
              <a:ln w="12700" cap="flat">
                <a:solidFill>
                  <a:schemeClr val="tx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161" name="Freeform: Shape 160">
                <a:extLst>
                  <a:ext uri="{FF2B5EF4-FFF2-40B4-BE49-F238E27FC236}">
                    <a16:creationId xmlns:a16="http://schemas.microsoft.com/office/drawing/2014/main" id="{F612EA27-8921-4D1D-AD87-D1B5FBA08C65}"/>
                  </a:ext>
                </a:extLst>
              </p:cNvPr>
              <p:cNvSpPr/>
              <p:nvPr/>
            </p:nvSpPr>
            <p:spPr>
              <a:xfrm>
                <a:off x="5317226" y="1878438"/>
                <a:ext cx="14180" cy="94535"/>
              </a:xfrm>
              <a:custGeom>
                <a:avLst/>
                <a:gdLst>
                  <a:gd name="connsiteX0" fmla="*/ 4828 w 9655"/>
                  <a:gd name="connsiteY0" fmla="*/ 61794 h 64368"/>
                  <a:gd name="connsiteX1" fmla="*/ 4828 w 9655"/>
                  <a:gd name="connsiteY1" fmla="*/ 4828 h 64368"/>
                </a:gdLst>
                <a:ahLst/>
                <a:cxnLst>
                  <a:cxn ang="0">
                    <a:pos x="connsiteX0" y="connsiteY0"/>
                  </a:cxn>
                  <a:cxn ang="0">
                    <a:pos x="connsiteX1" y="connsiteY1"/>
                  </a:cxn>
                </a:cxnLst>
                <a:rect l="l" t="t" r="r" b="b"/>
                <a:pathLst>
                  <a:path w="9655" h="64368">
                    <a:moveTo>
                      <a:pt x="4828" y="61794"/>
                    </a:moveTo>
                    <a:lnTo>
                      <a:pt x="4828" y="4828"/>
                    </a:lnTo>
                  </a:path>
                </a:pathLst>
              </a:custGeom>
              <a:ln w="12700" cap="flat">
                <a:solidFill>
                  <a:schemeClr val="tx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162" name="Freeform: Shape 161">
                <a:extLst>
                  <a:ext uri="{FF2B5EF4-FFF2-40B4-BE49-F238E27FC236}">
                    <a16:creationId xmlns:a16="http://schemas.microsoft.com/office/drawing/2014/main" id="{958FE838-02B6-4FE2-9AAE-1FD0A208DF12}"/>
                  </a:ext>
                </a:extLst>
              </p:cNvPr>
              <p:cNvSpPr/>
              <p:nvPr/>
            </p:nvSpPr>
            <p:spPr>
              <a:xfrm>
                <a:off x="5044021" y="1951703"/>
                <a:ext cx="160709" cy="14180"/>
              </a:xfrm>
              <a:custGeom>
                <a:avLst/>
                <a:gdLst>
                  <a:gd name="connsiteX0" fmla="*/ 4828 w 109427"/>
                  <a:gd name="connsiteY0" fmla="*/ 4828 h 9655"/>
                  <a:gd name="connsiteX1" fmla="*/ 106209 w 109427"/>
                  <a:gd name="connsiteY1" fmla="*/ 4828 h 9655"/>
                </a:gdLst>
                <a:ahLst/>
                <a:cxnLst>
                  <a:cxn ang="0">
                    <a:pos x="connsiteX0" y="connsiteY0"/>
                  </a:cxn>
                  <a:cxn ang="0">
                    <a:pos x="connsiteX1" y="connsiteY1"/>
                  </a:cxn>
                </a:cxnLst>
                <a:rect l="l" t="t" r="r" b="b"/>
                <a:pathLst>
                  <a:path w="109427" h="9655">
                    <a:moveTo>
                      <a:pt x="4828" y="4828"/>
                    </a:moveTo>
                    <a:lnTo>
                      <a:pt x="106209" y="4828"/>
                    </a:lnTo>
                  </a:path>
                </a:pathLst>
              </a:custGeom>
              <a:ln w="12700" cap="flat">
                <a:solidFill>
                  <a:schemeClr val="tx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163" name="Freeform: Shape 162">
                <a:extLst>
                  <a:ext uri="{FF2B5EF4-FFF2-40B4-BE49-F238E27FC236}">
                    <a16:creationId xmlns:a16="http://schemas.microsoft.com/office/drawing/2014/main" id="{7E7BAEBD-24D3-4958-B831-19578F555F36}"/>
                  </a:ext>
                </a:extLst>
              </p:cNvPr>
              <p:cNvSpPr/>
              <p:nvPr/>
            </p:nvSpPr>
            <p:spPr>
              <a:xfrm>
                <a:off x="5044021" y="2015514"/>
                <a:ext cx="160709" cy="14180"/>
              </a:xfrm>
              <a:custGeom>
                <a:avLst/>
                <a:gdLst>
                  <a:gd name="connsiteX0" fmla="*/ 4828 w 109427"/>
                  <a:gd name="connsiteY0" fmla="*/ 4828 h 9655"/>
                  <a:gd name="connsiteX1" fmla="*/ 106209 w 109427"/>
                  <a:gd name="connsiteY1" fmla="*/ 4828 h 9655"/>
                </a:gdLst>
                <a:ahLst/>
                <a:cxnLst>
                  <a:cxn ang="0">
                    <a:pos x="connsiteX0" y="connsiteY0"/>
                  </a:cxn>
                  <a:cxn ang="0">
                    <a:pos x="connsiteX1" y="connsiteY1"/>
                  </a:cxn>
                </a:cxnLst>
                <a:rect l="l" t="t" r="r" b="b"/>
                <a:pathLst>
                  <a:path w="109427" h="9655">
                    <a:moveTo>
                      <a:pt x="4828" y="4828"/>
                    </a:moveTo>
                    <a:lnTo>
                      <a:pt x="106209" y="4828"/>
                    </a:lnTo>
                  </a:path>
                </a:pathLst>
              </a:custGeom>
              <a:ln w="12700" cap="flat">
                <a:solidFill>
                  <a:schemeClr val="tx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164" name="Freeform: Shape 163">
                <a:extLst>
                  <a:ext uri="{FF2B5EF4-FFF2-40B4-BE49-F238E27FC236}">
                    <a16:creationId xmlns:a16="http://schemas.microsoft.com/office/drawing/2014/main" id="{47475A98-7A93-478F-840E-0CD50D913AF2}"/>
                  </a:ext>
                </a:extLst>
              </p:cNvPr>
              <p:cNvSpPr/>
              <p:nvPr/>
            </p:nvSpPr>
            <p:spPr>
              <a:xfrm>
                <a:off x="5044021" y="2079325"/>
                <a:ext cx="160709" cy="14180"/>
              </a:xfrm>
              <a:custGeom>
                <a:avLst/>
                <a:gdLst>
                  <a:gd name="connsiteX0" fmla="*/ 4828 w 109427"/>
                  <a:gd name="connsiteY0" fmla="*/ 4828 h 9655"/>
                  <a:gd name="connsiteX1" fmla="*/ 106209 w 109427"/>
                  <a:gd name="connsiteY1" fmla="*/ 4828 h 9655"/>
                </a:gdLst>
                <a:ahLst/>
                <a:cxnLst>
                  <a:cxn ang="0">
                    <a:pos x="connsiteX0" y="connsiteY0"/>
                  </a:cxn>
                  <a:cxn ang="0">
                    <a:pos x="connsiteX1" y="connsiteY1"/>
                  </a:cxn>
                </a:cxnLst>
                <a:rect l="l" t="t" r="r" b="b"/>
                <a:pathLst>
                  <a:path w="109427" h="9655">
                    <a:moveTo>
                      <a:pt x="4828" y="4828"/>
                    </a:moveTo>
                    <a:lnTo>
                      <a:pt x="106209" y="4828"/>
                    </a:lnTo>
                  </a:path>
                </a:pathLst>
              </a:custGeom>
              <a:ln w="12700" cap="flat">
                <a:solidFill>
                  <a:schemeClr val="tx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165" name="Freeform: Shape 164">
                <a:extLst>
                  <a:ext uri="{FF2B5EF4-FFF2-40B4-BE49-F238E27FC236}">
                    <a16:creationId xmlns:a16="http://schemas.microsoft.com/office/drawing/2014/main" id="{97AC5583-5F5B-418B-A695-16D1CD7B0365}"/>
                  </a:ext>
                </a:extLst>
              </p:cNvPr>
              <p:cNvSpPr/>
              <p:nvPr/>
            </p:nvSpPr>
            <p:spPr>
              <a:xfrm>
                <a:off x="5044021" y="2143135"/>
                <a:ext cx="160709" cy="14180"/>
              </a:xfrm>
              <a:custGeom>
                <a:avLst/>
                <a:gdLst>
                  <a:gd name="connsiteX0" fmla="*/ 4828 w 109427"/>
                  <a:gd name="connsiteY0" fmla="*/ 4828 h 9655"/>
                  <a:gd name="connsiteX1" fmla="*/ 106209 w 109427"/>
                  <a:gd name="connsiteY1" fmla="*/ 4828 h 9655"/>
                </a:gdLst>
                <a:ahLst/>
                <a:cxnLst>
                  <a:cxn ang="0">
                    <a:pos x="connsiteX0" y="connsiteY0"/>
                  </a:cxn>
                  <a:cxn ang="0">
                    <a:pos x="connsiteX1" y="connsiteY1"/>
                  </a:cxn>
                </a:cxnLst>
                <a:rect l="l" t="t" r="r" b="b"/>
                <a:pathLst>
                  <a:path w="109427" h="9655">
                    <a:moveTo>
                      <a:pt x="4828" y="4828"/>
                    </a:moveTo>
                    <a:lnTo>
                      <a:pt x="106209" y="4828"/>
                    </a:lnTo>
                  </a:path>
                </a:pathLst>
              </a:custGeom>
              <a:ln w="12700" cap="flat">
                <a:solidFill>
                  <a:schemeClr val="tx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166" name="Freeform: Shape 165">
                <a:extLst>
                  <a:ext uri="{FF2B5EF4-FFF2-40B4-BE49-F238E27FC236}">
                    <a16:creationId xmlns:a16="http://schemas.microsoft.com/office/drawing/2014/main" id="{E9B8A51B-DA61-40FF-BCC0-B95AD9462F10}"/>
                  </a:ext>
                </a:extLst>
              </p:cNvPr>
              <p:cNvSpPr/>
              <p:nvPr/>
            </p:nvSpPr>
            <p:spPr>
              <a:xfrm>
                <a:off x="5044021" y="1887892"/>
                <a:ext cx="141801" cy="14180"/>
              </a:xfrm>
              <a:custGeom>
                <a:avLst/>
                <a:gdLst>
                  <a:gd name="connsiteX0" fmla="*/ 4828 w 96553"/>
                  <a:gd name="connsiteY0" fmla="*/ 4828 h 9655"/>
                  <a:gd name="connsiteX1" fmla="*/ 91726 w 96553"/>
                  <a:gd name="connsiteY1" fmla="*/ 4828 h 9655"/>
                </a:gdLst>
                <a:ahLst/>
                <a:cxnLst>
                  <a:cxn ang="0">
                    <a:pos x="connsiteX0" y="connsiteY0"/>
                  </a:cxn>
                  <a:cxn ang="0">
                    <a:pos x="connsiteX1" y="connsiteY1"/>
                  </a:cxn>
                </a:cxnLst>
                <a:rect l="l" t="t" r="r" b="b"/>
                <a:pathLst>
                  <a:path w="96553" h="9655">
                    <a:moveTo>
                      <a:pt x="4828" y="4828"/>
                    </a:moveTo>
                    <a:lnTo>
                      <a:pt x="91726" y="4828"/>
                    </a:lnTo>
                  </a:path>
                </a:pathLst>
              </a:custGeom>
              <a:ln w="12700" cap="flat">
                <a:solidFill>
                  <a:schemeClr val="tx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167" name="Freeform: Shape 166">
                <a:extLst>
                  <a:ext uri="{FF2B5EF4-FFF2-40B4-BE49-F238E27FC236}">
                    <a16:creationId xmlns:a16="http://schemas.microsoft.com/office/drawing/2014/main" id="{3CCBB5DA-3EA9-4B52-B538-02F1A7A80FEF}"/>
                  </a:ext>
                </a:extLst>
              </p:cNvPr>
              <p:cNvSpPr/>
              <p:nvPr/>
            </p:nvSpPr>
            <p:spPr>
              <a:xfrm>
                <a:off x="5313444" y="2214037"/>
                <a:ext cx="189069" cy="137075"/>
              </a:xfrm>
              <a:custGeom>
                <a:avLst/>
                <a:gdLst>
                  <a:gd name="connsiteX0" fmla="*/ 4828 w 128737"/>
                  <a:gd name="connsiteY0" fmla="*/ 4828 h 93334"/>
                  <a:gd name="connsiteX1" fmla="*/ 125519 w 128737"/>
                  <a:gd name="connsiteY1" fmla="*/ 4828 h 93334"/>
                  <a:gd name="connsiteX2" fmla="*/ 125519 w 128737"/>
                  <a:gd name="connsiteY2" fmla="*/ 91726 h 93334"/>
                  <a:gd name="connsiteX3" fmla="*/ 4828 w 128737"/>
                  <a:gd name="connsiteY3" fmla="*/ 91726 h 93334"/>
                </a:gdLst>
                <a:ahLst/>
                <a:cxnLst>
                  <a:cxn ang="0">
                    <a:pos x="connsiteX0" y="connsiteY0"/>
                  </a:cxn>
                  <a:cxn ang="0">
                    <a:pos x="connsiteX1" y="connsiteY1"/>
                  </a:cxn>
                  <a:cxn ang="0">
                    <a:pos x="connsiteX2" y="connsiteY2"/>
                  </a:cxn>
                  <a:cxn ang="0">
                    <a:pos x="connsiteX3" y="connsiteY3"/>
                  </a:cxn>
                </a:cxnLst>
                <a:rect l="l" t="t" r="r" b="b"/>
                <a:pathLst>
                  <a:path w="128737" h="93334">
                    <a:moveTo>
                      <a:pt x="4828" y="4828"/>
                    </a:moveTo>
                    <a:lnTo>
                      <a:pt x="125519" y="4828"/>
                    </a:lnTo>
                    <a:lnTo>
                      <a:pt x="125519" y="91726"/>
                    </a:lnTo>
                    <a:lnTo>
                      <a:pt x="4828" y="91726"/>
                    </a:lnTo>
                    <a:close/>
                  </a:path>
                </a:pathLst>
              </a:custGeom>
              <a:noFill/>
              <a:ln w="12700" cap="flat">
                <a:solidFill>
                  <a:schemeClr val="tx2"/>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grpSp>
      </p:grpSp>
      <p:grpSp>
        <p:nvGrpSpPr>
          <p:cNvPr id="17" name="Group 16">
            <a:extLst>
              <a:ext uri="{FF2B5EF4-FFF2-40B4-BE49-F238E27FC236}">
                <a16:creationId xmlns:a16="http://schemas.microsoft.com/office/drawing/2014/main" id="{F3AB8FBD-2692-4CD8-A1A5-DD77B535D14C}"/>
              </a:ext>
            </a:extLst>
          </p:cNvPr>
          <p:cNvGrpSpPr/>
          <p:nvPr/>
        </p:nvGrpSpPr>
        <p:grpSpPr>
          <a:xfrm>
            <a:off x="6018986" y="1446420"/>
            <a:ext cx="1280160" cy="2376599"/>
            <a:chOff x="6018986" y="1446420"/>
            <a:chExt cx="1280160" cy="2376599"/>
          </a:xfrm>
        </p:grpSpPr>
        <p:sp>
          <p:nvSpPr>
            <p:cNvPr id="62" name="Rectangle 61">
              <a:extLst>
                <a:ext uri="{FF2B5EF4-FFF2-40B4-BE49-F238E27FC236}">
                  <a16:creationId xmlns:a16="http://schemas.microsoft.com/office/drawing/2014/main" id="{4136B12F-EFD2-46CF-B46F-6A4543B3A066}"/>
                </a:ext>
              </a:extLst>
            </p:cNvPr>
            <p:cNvSpPr/>
            <p:nvPr/>
          </p:nvSpPr>
          <p:spPr>
            <a:xfrm>
              <a:off x="6018986" y="1446420"/>
              <a:ext cx="1280160" cy="2376599"/>
            </a:xfrm>
            <a:prstGeom prst="rect">
              <a:avLst/>
            </a:prstGeom>
            <a:solidFill>
              <a:schemeClr val="bg2">
                <a:lumMod val="90000"/>
                <a:lumOff val="10000"/>
              </a:schemeClr>
            </a:solidFill>
            <a:ln>
              <a:noFill/>
            </a:ln>
            <a:effectLst>
              <a:outerShdw blurRad="88900" dist="38100" dir="2700000" algn="tl" rotWithShape="0">
                <a:prstClr val="black">
                  <a:alpha val="30000"/>
                </a:prstClr>
              </a:out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marL="0" marR="0" lvl="0" indent="0" algn="ctr" defTabSz="45717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srgbClr val="FFFFFF"/>
                </a:solidFill>
                <a:effectLst/>
                <a:uLnTx/>
                <a:uFillTx/>
                <a:latin typeface="Amazon Ember"/>
                <a:ea typeface="+mn-ea"/>
                <a:cs typeface="+mn-cs"/>
              </a:endParaRPr>
            </a:p>
          </p:txBody>
        </p:sp>
        <p:sp>
          <p:nvSpPr>
            <p:cNvPr id="64" name="Natural language…">
              <a:extLst>
                <a:ext uri="{FF2B5EF4-FFF2-40B4-BE49-F238E27FC236}">
                  <a16:creationId xmlns:a16="http://schemas.microsoft.com/office/drawing/2014/main" id="{A20DD7B8-2CC5-40BB-AA29-0D75857B86BF}"/>
                </a:ext>
              </a:extLst>
            </p:cNvPr>
            <p:cNvSpPr txBox="1"/>
            <p:nvPr/>
          </p:nvSpPr>
          <p:spPr>
            <a:xfrm>
              <a:off x="6018986" y="2876686"/>
              <a:ext cx="1280160" cy="38472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40" tIns="19050" rIns="91440" bIns="19050" anchor="t" anchorCtr="0">
              <a:noAutofit/>
            </a:bodyPr>
            <a:lstStyle/>
            <a:p>
              <a:pPr marL="0" marR="0" lvl="0" indent="0" algn="ctr" defTabSz="309563" rtl="0" eaLnBrk="1" fontAlgn="auto" latinLnBrk="0" hangingPunct="0">
                <a:lnSpc>
                  <a:spcPct val="100000"/>
                </a:lnSpc>
                <a:spcBef>
                  <a:spcPts val="0"/>
                </a:spcBef>
                <a:spcAft>
                  <a:spcPts val="0"/>
                </a:spcAft>
                <a:buClrTx/>
                <a:buSzTx/>
                <a:buFontTx/>
                <a:buNone/>
                <a:tabLst/>
                <a:defRPr b="0"/>
              </a:pPr>
              <a:r>
                <a:rPr kumimoji="0" lang="en-US" sz="900" b="0" i="0" u="none" strike="noStrike" kern="0" cap="none" spc="0" normalizeH="0" baseline="0" noProof="0" dirty="0">
                  <a:ln>
                    <a:noFill/>
                  </a:ln>
                  <a:solidFill>
                    <a:srgbClr val="FFFFFF"/>
                  </a:solidFill>
                  <a:effectLst/>
                  <a:uLnTx/>
                  <a:uFillTx/>
                  <a:latin typeface="Amazon Ember" panose="02000000000000000000"/>
                  <a:ea typeface="+mn-ea"/>
                  <a:cs typeface="+mn-cs"/>
                  <a:sym typeface="Helvetica Neue"/>
                </a:rPr>
                <a:t>Real time</a:t>
              </a:r>
            </a:p>
            <a:p>
              <a:pPr marL="0" marR="0" lvl="0" indent="0" algn="ctr" defTabSz="309563" rtl="0" eaLnBrk="1" fontAlgn="auto" latinLnBrk="0" hangingPunct="0">
                <a:lnSpc>
                  <a:spcPct val="100000"/>
                </a:lnSpc>
                <a:spcBef>
                  <a:spcPts val="0"/>
                </a:spcBef>
                <a:spcAft>
                  <a:spcPts val="0"/>
                </a:spcAft>
                <a:buClrTx/>
                <a:buSzTx/>
                <a:buFontTx/>
                <a:buNone/>
                <a:tabLst/>
                <a:defRPr b="0"/>
              </a:pPr>
              <a:r>
                <a:rPr kumimoji="0" lang="en-US" sz="900" b="0" i="0" u="none" strike="noStrike" kern="0" cap="none" spc="0" normalizeH="0" baseline="0" noProof="0" dirty="0">
                  <a:ln>
                    <a:noFill/>
                  </a:ln>
                  <a:solidFill>
                    <a:srgbClr val="FFFFFF"/>
                  </a:solidFill>
                  <a:effectLst/>
                  <a:uLnTx/>
                  <a:uFillTx/>
                  <a:latin typeface="Amazon Ember" panose="02000000000000000000"/>
                  <a:ea typeface="+mn-ea"/>
                  <a:cs typeface="+mn-cs"/>
                  <a:sym typeface="Helvetica Neue"/>
                </a:rPr>
                <a:t>dashboard and</a:t>
              </a:r>
            </a:p>
            <a:p>
              <a:pPr marL="0" marR="0" lvl="0" indent="0" algn="ctr" defTabSz="309563" rtl="0" eaLnBrk="1" fontAlgn="auto" latinLnBrk="0" hangingPunct="0">
                <a:lnSpc>
                  <a:spcPct val="100000"/>
                </a:lnSpc>
                <a:spcBef>
                  <a:spcPts val="0"/>
                </a:spcBef>
                <a:spcAft>
                  <a:spcPts val="0"/>
                </a:spcAft>
                <a:buClrTx/>
                <a:buSzTx/>
                <a:buFontTx/>
                <a:buNone/>
                <a:tabLst/>
                <a:defRPr b="0"/>
              </a:pPr>
              <a:r>
                <a:rPr kumimoji="0" lang="en-US" sz="900" b="0" i="0" u="none" strike="noStrike" kern="0" cap="none" spc="0" normalizeH="0" baseline="0" noProof="0" dirty="0">
                  <a:ln>
                    <a:noFill/>
                  </a:ln>
                  <a:solidFill>
                    <a:srgbClr val="FFFFFF"/>
                  </a:solidFill>
                  <a:effectLst/>
                  <a:uLnTx/>
                  <a:uFillTx/>
                  <a:latin typeface="Amazon Ember" panose="02000000000000000000"/>
                  <a:ea typeface="+mn-ea"/>
                  <a:cs typeface="+mn-cs"/>
                  <a:sym typeface="Helvetica Neue"/>
                </a:rPr>
                <a:t>alerting for supervisors</a:t>
              </a:r>
            </a:p>
          </p:txBody>
        </p:sp>
        <p:cxnSp>
          <p:nvCxnSpPr>
            <p:cNvPr id="65" name="Straight Connector 64">
              <a:extLst>
                <a:ext uri="{FF2B5EF4-FFF2-40B4-BE49-F238E27FC236}">
                  <a16:creationId xmlns:a16="http://schemas.microsoft.com/office/drawing/2014/main" id="{8C5FD5AF-DBE4-4DE6-8DB2-A779C28613E0}"/>
                </a:ext>
              </a:extLst>
            </p:cNvPr>
            <p:cNvCxnSpPr>
              <a:cxnSpLocks/>
            </p:cNvCxnSpPr>
            <p:nvPr/>
          </p:nvCxnSpPr>
          <p:spPr>
            <a:xfrm>
              <a:off x="6449778" y="2698315"/>
              <a:ext cx="418576" cy="0"/>
            </a:xfrm>
            <a:prstGeom prst="line">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nvGrpSpPr>
            <p:cNvPr id="11" name="Group 10">
              <a:extLst>
                <a:ext uri="{FF2B5EF4-FFF2-40B4-BE49-F238E27FC236}">
                  <a16:creationId xmlns:a16="http://schemas.microsoft.com/office/drawing/2014/main" id="{212C58AD-86AD-4D14-BD4D-CA4E3686AEF2}"/>
                </a:ext>
              </a:extLst>
            </p:cNvPr>
            <p:cNvGrpSpPr/>
            <p:nvPr/>
          </p:nvGrpSpPr>
          <p:grpSpPr>
            <a:xfrm>
              <a:off x="6393905" y="1774177"/>
              <a:ext cx="582362" cy="550629"/>
              <a:chOff x="6393905" y="1820243"/>
              <a:chExt cx="582362" cy="550629"/>
            </a:xfrm>
          </p:grpSpPr>
          <p:grpSp>
            <p:nvGrpSpPr>
              <p:cNvPr id="10" name="Group 9">
                <a:extLst>
                  <a:ext uri="{FF2B5EF4-FFF2-40B4-BE49-F238E27FC236}">
                    <a16:creationId xmlns:a16="http://schemas.microsoft.com/office/drawing/2014/main" id="{B55CCB8F-9080-45E4-ACEC-36218B52139A}"/>
                  </a:ext>
                </a:extLst>
              </p:cNvPr>
              <p:cNvGrpSpPr/>
              <p:nvPr/>
            </p:nvGrpSpPr>
            <p:grpSpPr>
              <a:xfrm>
                <a:off x="6544015" y="1944457"/>
                <a:ext cx="280327" cy="395869"/>
                <a:chOff x="3881742" y="333572"/>
                <a:chExt cx="280327" cy="395869"/>
              </a:xfrm>
            </p:grpSpPr>
            <p:sp>
              <p:nvSpPr>
                <p:cNvPr id="172" name="Freeform: Shape 171">
                  <a:extLst>
                    <a:ext uri="{FF2B5EF4-FFF2-40B4-BE49-F238E27FC236}">
                      <a16:creationId xmlns:a16="http://schemas.microsoft.com/office/drawing/2014/main" id="{EF87047D-DB81-440D-9C89-4D3BBA0A2E56}"/>
                    </a:ext>
                  </a:extLst>
                </p:cNvPr>
                <p:cNvSpPr/>
                <p:nvPr/>
              </p:nvSpPr>
              <p:spPr>
                <a:xfrm>
                  <a:off x="3881742" y="333572"/>
                  <a:ext cx="280005" cy="395869"/>
                </a:xfrm>
                <a:custGeom>
                  <a:avLst/>
                  <a:gdLst>
                    <a:gd name="connsiteX0" fmla="*/ 4828 w 280004"/>
                    <a:gd name="connsiteY0" fmla="*/ 382995 h 395868"/>
                    <a:gd name="connsiteX1" fmla="*/ 4828 w 280004"/>
                    <a:gd name="connsiteY1" fmla="*/ 15449 h 395868"/>
                    <a:gd name="connsiteX2" fmla="*/ 15449 w 280004"/>
                    <a:gd name="connsiteY2" fmla="*/ 4828 h 395868"/>
                    <a:gd name="connsiteX3" fmla="*/ 185382 w 280004"/>
                    <a:gd name="connsiteY3" fmla="*/ 4828 h 395868"/>
                    <a:gd name="connsiteX4" fmla="*/ 275821 w 280004"/>
                    <a:gd name="connsiteY4" fmla="*/ 95266 h 395868"/>
                    <a:gd name="connsiteX5" fmla="*/ 275821 w 280004"/>
                    <a:gd name="connsiteY5" fmla="*/ 382995 h 395868"/>
                    <a:gd name="connsiteX6" fmla="*/ 265200 w 280004"/>
                    <a:gd name="connsiteY6" fmla="*/ 393616 h 395868"/>
                    <a:gd name="connsiteX7" fmla="*/ 15449 w 280004"/>
                    <a:gd name="connsiteY7" fmla="*/ 393616 h 395868"/>
                    <a:gd name="connsiteX8" fmla="*/ 4828 w 280004"/>
                    <a:gd name="connsiteY8" fmla="*/ 382995 h 395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0004" h="395868">
                      <a:moveTo>
                        <a:pt x="4828" y="382995"/>
                      </a:moveTo>
                      <a:lnTo>
                        <a:pt x="4828" y="15449"/>
                      </a:lnTo>
                      <a:cubicBezTo>
                        <a:pt x="4828" y="9655"/>
                        <a:pt x="9655" y="4828"/>
                        <a:pt x="15449" y="4828"/>
                      </a:cubicBezTo>
                      <a:lnTo>
                        <a:pt x="185382" y="4828"/>
                      </a:lnTo>
                      <a:lnTo>
                        <a:pt x="275821" y="95266"/>
                      </a:lnTo>
                      <a:lnTo>
                        <a:pt x="275821" y="382995"/>
                      </a:lnTo>
                      <a:cubicBezTo>
                        <a:pt x="275821" y="388788"/>
                        <a:pt x="270993" y="393616"/>
                        <a:pt x="265200" y="393616"/>
                      </a:cubicBezTo>
                      <a:lnTo>
                        <a:pt x="15449" y="393616"/>
                      </a:lnTo>
                      <a:cubicBezTo>
                        <a:pt x="9655" y="393616"/>
                        <a:pt x="4828" y="388788"/>
                        <a:pt x="4828" y="382995"/>
                      </a:cubicBezTo>
                      <a:close/>
                    </a:path>
                  </a:pathLst>
                </a:custGeom>
                <a:noFill/>
                <a:ln w="12700" cap="flat">
                  <a:solidFill>
                    <a:schemeClr val="tx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173" name="Freeform: Shape 172">
                  <a:extLst>
                    <a:ext uri="{FF2B5EF4-FFF2-40B4-BE49-F238E27FC236}">
                      <a16:creationId xmlns:a16="http://schemas.microsoft.com/office/drawing/2014/main" id="{40C1F336-3AF3-4983-87B9-5FD1E42ACA4A}"/>
                    </a:ext>
                  </a:extLst>
                </p:cNvPr>
                <p:cNvSpPr/>
                <p:nvPr/>
              </p:nvSpPr>
              <p:spPr>
                <a:xfrm>
                  <a:off x="4062297" y="333572"/>
                  <a:ext cx="99772" cy="99772"/>
                </a:xfrm>
                <a:custGeom>
                  <a:avLst/>
                  <a:gdLst>
                    <a:gd name="connsiteX0" fmla="*/ 4828 w 99771"/>
                    <a:gd name="connsiteY0" fmla="*/ 95266 h 99771"/>
                    <a:gd name="connsiteX1" fmla="*/ 95266 w 99771"/>
                    <a:gd name="connsiteY1" fmla="*/ 95266 h 99771"/>
                    <a:gd name="connsiteX2" fmla="*/ 4828 w 99771"/>
                    <a:gd name="connsiteY2" fmla="*/ 4828 h 99771"/>
                  </a:gdLst>
                  <a:ahLst/>
                  <a:cxnLst>
                    <a:cxn ang="0">
                      <a:pos x="connsiteX0" y="connsiteY0"/>
                    </a:cxn>
                    <a:cxn ang="0">
                      <a:pos x="connsiteX1" y="connsiteY1"/>
                    </a:cxn>
                    <a:cxn ang="0">
                      <a:pos x="connsiteX2" y="connsiteY2"/>
                    </a:cxn>
                  </a:cxnLst>
                  <a:rect l="l" t="t" r="r" b="b"/>
                  <a:pathLst>
                    <a:path w="99771" h="99771">
                      <a:moveTo>
                        <a:pt x="4828" y="95266"/>
                      </a:moveTo>
                      <a:lnTo>
                        <a:pt x="95266" y="95266"/>
                      </a:lnTo>
                      <a:lnTo>
                        <a:pt x="4828" y="4828"/>
                      </a:lnTo>
                      <a:close/>
                    </a:path>
                  </a:pathLst>
                </a:custGeom>
                <a:noFill/>
                <a:ln w="12700" cap="flat">
                  <a:solidFill>
                    <a:schemeClr val="tx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174" name="Freeform: Shape 173">
                  <a:extLst>
                    <a:ext uri="{FF2B5EF4-FFF2-40B4-BE49-F238E27FC236}">
                      <a16:creationId xmlns:a16="http://schemas.microsoft.com/office/drawing/2014/main" id="{C151C575-F274-4A62-90B5-56962D5BDCD9}"/>
                    </a:ext>
                  </a:extLst>
                </p:cNvPr>
                <p:cNvSpPr/>
                <p:nvPr/>
              </p:nvSpPr>
              <p:spPr>
                <a:xfrm>
                  <a:off x="3921651" y="497069"/>
                  <a:ext cx="199544" cy="9655"/>
                </a:xfrm>
                <a:custGeom>
                  <a:avLst/>
                  <a:gdLst>
                    <a:gd name="connsiteX0" fmla="*/ 4828 w 199543"/>
                    <a:gd name="connsiteY0" fmla="*/ 4828 h 9655"/>
                    <a:gd name="connsiteX1" fmla="*/ 196003 w 199543"/>
                    <a:gd name="connsiteY1" fmla="*/ 4828 h 9655"/>
                  </a:gdLst>
                  <a:ahLst/>
                  <a:cxnLst>
                    <a:cxn ang="0">
                      <a:pos x="connsiteX0" y="connsiteY0"/>
                    </a:cxn>
                    <a:cxn ang="0">
                      <a:pos x="connsiteX1" y="connsiteY1"/>
                    </a:cxn>
                  </a:cxnLst>
                  <a:rect l="l" t="t" r="r" b="b"/>
                  <a:pathLst>
                    <a:path w="199543" h="9655">
                      <a:moveTo>
                        <a:pt x="4828" y="4828"/>
                      </a:moveTo>
                      <a:lnTo>
                        <a:pt x="196003" y="4828"/>
                      </a:lnTo>
                    </a:path>
                  </a:pathLst>
                </a:custGeom>
                <a:ln w="12700" cap="flat">
                  <a:solidFill>
                    <a:schemeClr val="accent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75" name="Freeform: Shape 174">
                  <a:extLst>
                    <a:ext uri="{FF2B5EF4-FFF2-40B4-BE49-F238E27FC236}">
                      <a16:creationId xmlns:a16="http://schemas.microsoft.com/office/drawing/2014/main" id="{5742CD41-A703-49C0-804A-70F467DC0D3F}"/>
                    </a:ext>
                  </a:extLst>
                </p:cNvPr>
                <p:cNvSpPr/>
                <p:nvPr/>
              </p:nvSpPr>
              <p:spPr>
                <a:xfrm>
                  <a:off x="3921651" y="549851"/>
                  <a:ext cx="199544" cy="9655"/>
                </a:xfrm>
                <a:custGeom>
                  <a:avLst/>
                  <a:gdLst>
                    <a:gd name="connsiteX0" fmla="*/ 4828 w 199543"/>
                    <a:gd name="connsiteY0" fmla="*/ 4828 h 9655"/>
                    <a:gd name="connsiteX1" fmla="*/ 196003 w 199543"/>
                    <a:gd name="connsiteY1" fmla="*/ 4828 h 9655"/>
                  </a:gdLst>
                  <a:ahLst/>
                  <a:cxnLst>
                    <a:cxn ang="0">
                      <a:pos x="connsiteX0" y="connsiteY0"/>
                    </a:cxn>
                    <a:cxn ang="0">
                      <a:pos x="connsiteX1" y="connsiteY1"/>
                    </a:cxn>
                  </a:cxnLst>
                  <a:rect l="l" t="t" r="r" b="b"/>
                  <a:pathLst>
                    <a:path w="199543" h="9655">
                      <a:moveTo>
                        <a:pt x="4828" y="4828"/>
                      </a:moveTo>
                      <a:lnTo>
                        <a:pt x="196003" y="4828"/>
                      </a:lnTo>
                    </a:path>
                  </a:pathLst>
                </a:custGeom>
                <a:ln w="12700" cap="flat">
                  <a:solidFill>
                    <a:schemeClr val="accent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176" name="Freeform: Shape 175">
                  <a:extLst>
                    <a:ext uri="{FF2B5EF4-FFF2-40B4-BE49-F238E27FC236}">
                      <a16:creationId xmlns:a16="http://schemas.microsoft.com/office/drawing/2014/main" id="{44B1EBDC-8585-4797-85D2-26BECD0D89DE}"/>
                    </a:ext>
                  </a:extLst>
                </p:cNvPr>
                <p:cNvSpPr/>
                <p:nvPr/>
              </p:nvSpPr>
              <p:spPr>
                <a:xfrm>
                  <a:off x="3921651" y="602956"/>
                  <a:ext cx="199544" cy="9655"/>
                </a:xfrm>
                <a:custGeom>
                  <a:avLst/>
                  <a:gdLst>
                    <a:gd name="connsiteX0" fmla="*/ 4828 w 199543"/>
                    <a:gd name="connsiteY0" fmla="*/ 4828 h 9655"/>
                    <a:gd name="connsiteX1" fmla="*/ 196003 w 199543"/>
                    <a:gd name="connsiteY1" fmla="*/ 4828 h 9655"/>
                  </a:gdLst>
                  <a:ahLst/>
                  <a:cxnLst>
                    <a:cxn ang="0">
                      <a:pos x="connsiteX0" y="connsiteY0"/>
                    </a:cxn>
                    <a:cxn ang="0">
                      <a:pos x="connsiteX1" y="connsiteY1"/>
                    </a:cxn>
                  </a:cxnLst>
                  <a:rect l="l" t="t" r="r" b="b"/>
                  <a:pathLst>
                    <a:path w="199543" h="9655">
                      <a:moveTo>
                        <a:pt x="4828" y="4828"/>
                      </a:moveTo>
                      <a:lnTo>
                        <a:pt x="196003" y="4828"/>
                      </a:lnTo>
                    </a:path>
                  </a:pathLst>
                </a:custGeom>
                <a:ln w="12700" cap="flat">
                  <a:solidFill>
                    <a:schemeClr val="accent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177" name="Freeform: Shape 176">
                  <a:extLst>
                    <a:ext uri="{FF2B5EF4-FFF2-40B4-BE49-F238E27FC236}">
                      <a16:creationId xmlns:a16="http://schemas.microsoft.com/office/drawing/2014/main" id="{875DC0BA-14D5-4497-9A54-859002462686}"/>
                    </a:ext>
                  </a:extLst>
                </p:cNvPr>
                <p:cNvSpPr/>
                <p:nvPr/>
              </p:nvSpPr>
              <p:spPr>
                <a:xfrm>
                  <a:off x="3921651" y="656060"/>
                  <a:ext cx="199544" cy="9655"/>
                </a:xfrm>
                <a:custGeom>
                  <a:avLst/>
                  <a:gdLst>
                    <a:gd name="connsiteX0" fmla="*/ 4828 w 199543"/>
                    <a:gd name="connsiteY0" fmla="*/ 4828 h 9655"/>
                    <a:gd name="connsiteX1" fmla="*/ 196003 w 199543"/>
                    <a:gd name="connsiteY1" fmla="*/ 4828 h 9655"/>
                  </a:gdLst>
                  <a:ahLst/>
                  <a:cxnLst>
                    <a:cxn ang="0">
                      <a:pos x="connsiteX0" y="connsiteY0"/>
                    </a:cxn>
                    <a:cxn ang="0">
                      <a:pos x="connsiteX1" y="connsiteY1"/>
                    </a:cxn>
                  </a:cxnLst>
                  <a:rect l="l" t="t" r="r" b="b"/>
                  <a:pathLst>
                    <a:path w="199543" h="9655">
                      <a:moveTo>
                        <a:pt x="4828" y="4828"/>
                      </a:moveTo>
                      <a:lnTo>
                        <a:pt x="196003" y="4828"/>
                      </a:lnTo>
                    </a:path>
                  </a:pathLst>
                </a:custGeom>
                <a:ln w="12700" cap="flat">
                  <a:solidFill>
                    <a:schemeClr val="accent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178" name="Freeform: Shape 177">
                  <a:extLst>
                    <a:ext uri="{FF2B5EF4-FFF2-40B4-BE49-F238E27FC236}">
                      <a16:creationId xmlns:a16="http://schemas.microsoft.com/office/drawing/2014/main" id="{ACC811AA-3E5C-4DB6-9D72-1C588013C542}"/>
                    </a:ext>
                  </a:extLst>
                </p:cNvPr>
                <p:cNvSpPr/>
                <p:nvPr/>
              </p:nvSpPr>
              <p:spPr>
                <a:xfrm>
                  <a:off x="3921651" y="443964"/>
                  <a:ext cx="115864" cy="9655"/>
                </a:xfrm>
                <a:custGeom>
                  <a:avLst/>
                  <a:gdLst>
                    <a:gd name="connsiteX0" fmla="*/ 4828 w 115864"/>
                    <a:gd name="connsiteY0" fmla="*/ 4828 h 9655"/>
                    <a:gd name="connsiteX1" fmla="*/ 113289 w 115864"/>
                    <a:gd name="connsiteY1" fmla="*/ 4828 h 9655"/>
                  </a:gdLst>
                  <a:ahLst/>
                  <a:cxnLst>
                    <a:cxn ang="0">
                      <a:pos x="connsiteX0" y="connsiteY0"/>
                    </a:cxn>
                    <a:cxn ang="0">
                      <a:pos x="connsiteX1" y="connsiteY1"/>
                    </a:cxn>
                  </a:cxnLst>
                  <a:rect l="l" t="t" r="r" b="b"/>
                  <a:pathLst>
                    <a:path w="115864" h="9655">
                      <a:moveTo>
                        <a:pt x="4828" y="4828"/>
                      </a:moveTo>
                      <a:lnTo>
                        <a:pt x="113289" y="4828"/>
                      </a:lnTo>
                    </a:path>
                  </a:pathLst>
                </a:custGeom>
                <a:ln w="12700" cap="flat">
                  <a:solidFill>
                    <a:schemeClr val="accent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grpSp>
          <p:sp>
            <p:nvSpPr>
              <p:cNvPr id="180" name="Arc 179">
                <a:extLst>
                  <a:ext uri="{FF2B5EF4-FFF2-40B4-BE49-F238E27FC236}">
                    <a16:creationId xmlns:a16="http://schemas.microsoft.com/office/drawing/2014/main" id="{F6473820-5C9F-43A4-8DB7-7371A72A48D1}"/>
                  </a:ext>
                </a:extLst>
              </p:cNvPr>
              <p:cNvSpPr/>
              <p:nvPr/>
            </p:nvSpPr>
            <p:spPr>
              <a:xfrm rot="1800000" flipH="1">
                <a:off x="6393905" y="1820243"/>
                <a:ext cx="582362" cy="550629"/>
              </a:xfrm>
              <a:prstGeom prst="arc">
                <a:avLst>
                  <a:gd name="adj1" fmla="val 14090884"/>
                  <a:gd name="adj2" fmla="val 3890451"/>
                </a:avLst>
              </a:prstGeom>
              <a:noFill/>
              <a:ln w="12700" cap="rnd">
                <a:solidFill>
                  <a:schemeClr val="tx1"/>
                </a:solidFill>
                <a:prstDash val="solid"/>
                <a:round/>
                <a:headEnd type="arrow" w="lg" len="med"/>
              </a:ln>
              <a:effectLst/>
            </p:spPr>
            <p:style>
              <a:lnRef idx="1">
                <a:schemeClr val="accent1"/>
              </a:lnRef>
              <a:fillRef idx="3">
                <a:schemeClr val="accent1"/>
              </a:fillRef>
              <a:effectRef idx="2">
                <a:schemeClr val="accent1"/>
              </a:effectRef>
              <a:fontRef idx="minor">
                <a:schemeClr val="lt1"/>
              </a:fontRef>
            </p:style>
            <p:txBody>
              <a:bodyPr rot="0" spcFirstLastPara="0" vert="horz" wrap="square" lIns="121920" tIns="60960" rIns="121920" bIns="6096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mazon Ember"/>
                  <a:ea typeface="+mn-ea"/>
                  <a:cs typeface="+mn-cs"/>
                </a:endParaRPr>
              </a:p>
            </p:txBody>
          </p:sp>
        </p:grpSp>
      </p:grpSp>
    </p:spTree>
    <p:extLst>
      <p:ext uri="{BB962C8B-B14F-4D97-AF65-F5344CB8AC3E}">
        <p14:creationId xmlns:p14="http://schemas.microsoft.com/office/powerpoint/2010/main" val="32585114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853B3B43-7580-5D41-9297-815597A7652F}"/>
              </a:ext>
            </a:extLst>
          </p:cNvPr>
          <p:cNvSpPr txBox="1">
            <a:spLocks/>
          </p:cNvSpPr>
          <p:nvPr/>
        </p:nvSpPr>
        <p:spPr>
          <a:xfrm>
            <a:off x="5672265" y="1769352"/>
            <a:ext cx="3159562" cy="775481"/>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2400" b="0" i="0" kern="1200">
                <a:solidFill>
                  <a:srgbClr val="414042"/>
                </a:solidFill>
                <a:latin typeface="Amazon Ember Regular" charset="0"/>
                <a:ea typeface="+mn-ea"/>
                <a:cs typeface="Amazon Ember Regular" charset="0"/>
              </a:defRPr>
            </a:lvl1pPr>
            <a:lvl2pPr marL="742950" indent="-285750" algn="l" defTabSz="457200" rtl="0" eaLnBrk="1" latinLnBrk="0" hangingPunct="1">
              <a:spcBef>
                <a:spcPct val="20000"/>
              </a:spcBef>
              <a:buFont typeface="Arial"/>
              <a:buChar char="•"/>
              <a:defRPr sz="2000" b="0" i="0" kern="1200">
                <a:solidFill>
                  <a:srgbClr val="414042"/>
                </a:solidFill>
                <a:latin typeface="Amazon Ember Regular" charset="0"/>
                <a:ea typeface="+mn-ea"/>
                <a:cs typeface="Amazon Ember Regular" charset="0"/>
              </a:defRPr>
            </a:lvl2pPr>
            <a:lvl3pPr marL="1143000" indent="-228600" algn="l" defTabSz="457200" rtl="0" eaLnBrk="1" latinLnBrk="0" hangingPunct="1">
              <a:spcBef>
                <a:spcPct val="20000"/>
              </a:spcBef>
              <a:buFont typeface="Arial"/>
              <a:buChar char="•"/>
              <a:defRPr sz="1800" b="0" i="0" kern="1200">
                <a:solidFill>
                  <a:srgbClr val="414042"/>
                </a:solidFill>
                <a:latin typeface="Amazon Ember Regular" charset="0"/>
                <a:ea typeface="+mn-ea"/>
                <a:cs typeface="Amazon Ember Regular" charset="0"/>
              </a:defRPr>
            </a:lvl3pPr>
            <a:lvl4pPr marL="1600200" indent="-228600" algn="l" defTabSz="457200" rtl="0" eaLnBrk="1" latinLnBrk="0" hangingPunct="1">
              <a:spcBef>
                <a:spcPct val="20000"/>
              </a:spcBef>
              <a:buFont typeface="Arial"/>
              <a:buChar char="–"/>
              <a:defRPr sz="1600" b="0" i="0" kern="1200">
                <a:solidFill>
                  <a:srgbClr val="414042"/>
                </a:solidFill>
                <a:latin typeface="Amazon Ember Regular" charset="0"/>
                <a:ea typeface="+mn-ea"/>
                <a:cs typeface="Amazon Ember Regular" charset="0"/>
              </a:defRPr>
            </a:lvl4pPr>
            <a:lvl5pPr marL="2057400" indent="-228600" algn="l" defTabSz="457200" rtl="0" eaLnBrk="1" latinLnBrk="0" hangingPunct="1">
              <a:spcBef>
                <a:spcPct val="20000"/>
              </a:spcBef>
              <a:buFont typeface="Arial"/>
              <a:buChar char="»"/>
              <a:defRPr sz="1600" b="0" i="0" kern="1200">
                <a:solidFill>
                  <a:srgbClr val="414042"/>
                </a:solidFill>
                <a:latin typeface="Amazon Ember Regular" charset="0"/>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defRPr/>
            </a:pPr>
            <a:r>
              <a:rPr lang="en-US" sz="1125" dirty="0">
                <a:solidFill>
                  <a:schemeClr val="tx1"/>
                </a:solidFill>
                <a:latin typeface="Amazon Ember Thin" panose="020B0303020204020204" pitchFamily="34" charset="0"/>
                <a:ea typeface="Amazon Ember Thin" panose="020B0303020204020204" pitchFamily="34" charset="0"/>
                <a:cs typeface="Amazon Ember Thin" panose="020B0303020204020204" pitchFamily="34" charset="0"/>
              </a:rPr>
              <a:t>Intuit wanted to optimize its end-to-end live agent experience to ensure the best possible service for its customers</a:t>
            </a:r>
          </a:p>
        </p:txBody>
      </p:sp>
      <p:sp>
        <p:nvSpPr>
          <p:cNvPr id="6" name="Content Placeholder 2">
            <a:extLst>
              <a:ext uri="{FF2B5EF4-FFF2-40B4-BE49-F238E27FC236}">
                <a16:creationId xmlns:a16="http://schemas.microsoft.com/office/drawing/2014/main" id="{52DD53BE-E667-6542-A327-95067DF6387E}"/>
              </a:ext>
            </a:extLst>
          </p:cNvPr>
          <p:cNvSpPr txBox="1">
            <a:spLocks/>
          </p:cNvSpPr>
          <p:nvPr/>
        </p:nvSpPr>
        <p:spPr>
          <a:xfrm>
            <a:off x="5672265" y="3135114"/>
            <a:ext cx="3255469" cy="775481"/>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2400" b="0" i="0" kern="1200">
                <a:solidFill>
                  <a:srgbClr val="414042"/>
                </a:solidFill>
                <a:latin typeface="Amazon Ember Regular" charset="0"/>
                <a:ea typeface="+mn-ea"/>
                <a:cs typeface="Amazon Ember Regular" charset="0"/>
              </a:defRPr>
            </a:lvl1pPr>
            <a:lvl2pPr marL="742950" indent="-285750" algn="l" defTabSz="457200" rtl="0" eaLnBrk="1" latinLnBrk="0" hangingPunct="1">
              <a:spcBef>
                <a:spcPct val="20000"/>
              </a:spcBef>
              <a:buFont typeface="Arial"/>
              <a:buChar char="•"/>
              <a:defRPr sz="2000" b="0" i="0" kern="1200">
                <a:solidFill>
                  <a:srgbClr val="414042"/>
                </a:solidFill>
                <a:latin typeface="Amazon Ember Regular" charset="0"/>
                <a:ea typeface="+mn-ea"/>
                <a:cs typeface="Amazon Ember Regular" charset="0"/>
              </a:defRPr>
            </a:lvl2pPr>
            <a:lvl3pPr marL="1143000" indent="-228600" algn="l" defTabSz="457200" rtl="0" eaLnBrk="1" latinLnBrk="0" hangingPunct="1">
              <a:spcBef>
                <a:spcPct val="20000"/>
              </a:spcBef>
              <a:buFont typeface="Arial"/>
              <a:buChar char="•"/>
              <a:defRPr sz="1800" b="0" i="0" kern="1200">
                <a:solidFill>
                  <a:srgbClr val="414042"/>
                </a:solidFill>
                <a:latin typeface="Amazon Ember Regular" charset="0"/>
                <a:ea typeface="+mn-ea"/>
                <a:cs typeface="Amazon Ember Regular" charset="0"/>
              </a:defRPr>
            </a:lvl3pPr>
            <a:lvl4pPr marL="1600200" indent="-228600" algn="l" defTabSz="457200" rtl="0" eaLnBrk="1" latinLnBrk="0" hangingPunct="1">
              <a:spcBef>
                <a:spcPct val="20000"/>
              </a:spcBef>
              <a:buFont typeface="Arial"/>
              <a:buChar char="–"/>
              <a:defRPr sz="1600" b="0" i="0" kern="1200">
                <a:solidFill>
                  <a:srgbClr val="414042"/>
                </a:solidFill>
                <a:latin typeface="Amazon Ember Regular" charset="0"/>
                <a:ea typeface="+mn-ea"/>
                <a:cs typeface="Amazon Ember Regular" charset="0"/>
              </a:defRPr>
            </a:lvl4pPr>
            <a:lvl5pPr marL="2057400" indent="-228600" algn="l" defTabSz="457200" rtl="0" eaLnBrk="1" latinLnBrk="0" hangingPunct="1">
              <a:spcBef>
                <a:spcPct val="20000"/>
              </a:spcBef>
              <a:buFont typeface="Arial"/>
              <a:buChar char="»"/>
              <a:defRPr sz="1600" b="0" i="0" kern="1200">
                <a:solidFill>
                  <a:srgbClr val="414042"/>
                </a:solidFill>
                <a:latin typeface="Amazon Ember Regular" charset="0"/>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125" dirty="0">
                <a:solidFill>
                  <a:schemeClr val="tx1"/>
                </a:solidFill>
                <a:latin typeface="Amazon Ember Thin" panose="020B0303020204020204" pitchFamily="34" charset="0"/>
                <a:ea typeface="Amazon Ember Thin" panose="020B0303020204020204" pitchFamily="34" charset="0"/>
                <a:cs typeface="Amazon Ember Thin" panose="020B0303020204020204" pitchFamily="34" charset="0"/>
              </a:rPr>
              <a:t>Using Contact Lens for Amazon Connect (powered by ML), Intuit is automating call categorization to monitor customer experience and regulatory compliance during calls</a:t>
            </a:r>
          </a:p>
        </p:txBody>
      </p:sp>
      <p:sp>
        <p:nvSpPr>
          <p:cNvPr id="7" name="Rectangle 6">
            <a:extLst>
              <a:ext uri="{FF2B5EF4-FFF2-40B4-BE49-F238E27FC236}">
                <a16:creationId xmlns:a16="http://schemas.microsoft.com/office/drawing/2014/main" id="{B44F2314-39B7-2D47-B11E-7407D548CC13}"/>
              </a:ext>
            </a:extLst>
          </p:cNvPr>
          <p:cNvSpPr/>
          <p:nvPr/>
        </p:nvSpPr>
        <p:spPr>
          <a:xfrm>
            <a:off x="498192" y="2392113"/>
            <a:ext cx="3362384" cy="2058256"/>
          </a:xfrm>
          <a:prstGeom prst="rect">
            <a:avLst/>
          </a:prstGeom>
        </p:spPr>
        <p:txBody>
          <a:bodyPr wrap="square">
            <a:spAutoFit/>
          </a:bodyPr>
          <a:lstStyle/>
          <a:p>
            <a:pPr>
              <a:lnSpc>
                <a:spcPct val="110000"/>
              </a:lnSpc>
            </a:pPr>
            <a:r>
              <a:rPr lang="en-US" sz="1250" dirty="0">
                <a:latin typeface="Amazon Ember Thin" panose="020B0303020204020204" pitchFamily="34" charset="0"/>
                <a:ea typeface="Amazon Ember Thin" panose="020B0303020204020204" pitchFamily="34" charset="0"/>
                <a:cs typeface="Amazon Ember Thin" panose="020B0303020204020204" pitchFamily="34" charset="0"/>
              </a:rPr>
              <a:t>“With Contact Lens for Amazon Connect, we’re able to quickly understand our customers’ needs, and use those insights to create new machine learning models and solutions that best serve our customers.”</a:t>
            </a:r>
          </a:p>
          <a:p>
            <a:endParaRPr lang="en-US" sz="1250" dirty="0">
              <a:solidFill>
                <a:schemeClr val="bg1"/>
              </a:solidFill>
              <a:latin typeface="Amazon Ember Thin" panose="020B0303020204020204" pitchFamily="34" charset="0"/>
              <a:ea typeface="Amazon Ember Thin" panose="020B0303020204020204" pitchFamily="34" charset="0"/>
              <a:cs typeface="Amazon Ember Thin" panose="020B0303020204020204" pitchFamily="34" charset="0"/>
            </a:endParaRPr>
          </a:p>
          <a:p>
            <a:pPr algn="ctr"/>
            <a:endParaRPr lang="en-US" sz="1250" dirty="0">
              <a:latin typeface="Amazon Ember Thin" panose="020B0303020204020204" pitchFamily="34" charset="0"/>
              <a:ea typeface="Amazon Ember Thin" panose="020B0303020204020204" pitchFamily="34" charset="0"/>
              <a:cs typeface="Amazon Ember Thin" panose="020B0303020204020204" pitchFamily="34" charset="0"/>
            </a:endParaRPr>
          </a:p>
          <a:p>
            <a:r>
              <a:rPr lang="en-US" sz="1250" dirty="0">
                <a:latin typeface="Amazon Ember Thin" panose="020B0303020204020204" pitchFamily="34" charset="0"/>
                <a:ea typeface="Amazon Ember Thin" panose="020B0303020204020204" pitchFamily="34" charset="0"/>
                <a:cs typeface="Amazon Ember Thin" panose="020B0303020204020204" pitchFamily="34" charset="0"/>
              </a:rPr>
              <a:t>Ashok Srivastava</a:t>
            </a:r>
          </a:p>
          <a:p>
            <a:r>
              <a:rPr lang="en-US" sz="1250" dirty="0">
                <a:latin typeface="Amazon Ember Thin" panose="020B0303020204020204" pitchFamily="34" charset="0"/>
                <a:ea typeface="Amazon Ember Thin" panose="020B0303020204020204" pitchFamily="34" charset="0"/>
                <a:cs typeface="Amazon Ember Thin" panose="020B0303020204020204" pitchFamily="34" charset="0"/>
              </a:rPr>
              <a:t>Chief Data Officer, Intuit</a:t>
            </a:r>
          </a:p>
          <a:p>
            <a:endParaRPr lang="en-US" sz="900" dirty="0">
              <a:solidFill>
                <a:schemeClr val="bg1">
                  <a:lumMod val="85000"/>
                </a:schemeClr>
              </a:solidFill>
              <a:latin typeface="Amazon Ember Thin" panose="020B0303020204020204" pitchFamily="34" charset="0"/>
              <a:ea typeface="Amazon Ember Thin" panose="020B0303020204020204" pitchFamily="34" charset="0"/>
              <a:cs typeface="Amazon Ember Thin" panose="020B0303020204020204" pitchFamily="34" charset="0"/>
            </a:endParaRPr>
          </a:p>
        </p:txBody>
      </p:sp>
      <p:pic>
        <p:nvPicPr>
          <p:cNvPr id="10" name="Picture 9">
            <a:extLst>
              <a:ext uri="{FF2B5EF4-FFF2-40B4-BE49-F238E27FC236}">
                <a16:creationId xmlns:a16="http://schemas.microsoft.com/office/drawing/2014/main" id="{661EBEC7-B1A8-364A-827F-AE0FAF4393F4}"/>
              </a:ext>
            </a:extLst>
          </p:cNvPr>
          <p:cNvPicPr>
            <a:picLocks noChangeAspect="1"/>
          </p:cNvPicPr>
          <p:nvPr/>
        </p:nvPicPr>
        <p:blipFill>
          <a:blip r:embed="rId3" cstate="screen">
            <a:lum bright="70000" contrast="-70000"/>
            <a:extLst>
              <a:ext uri="{28A0092B-C50C-407E-A947-70E740481C1C}">
                <a14:useLocalDpi xmlns:a14="http://schemas.microsoft.com/office/drawing/2010/main"/>
              </a:ext>
            </a:extLst>
          </a:blip>
          <a:stretch>
            <a:fillRect/>
          </a:stretch>
        </p:blipFill>
        <p:spPr>
          <a:xfrm>
            <a:off x="4783216" y="1770154"/>
            <a:ext cx="754381" cy="535231"/>
          </a:xfrm>
          <a:prstGeom prst="rect">
            <a:avLst/>
          </a:prstGeom>
        </p:spPr>
      </p:pic>
      <p:sp>
        <p:nvSpPr>
          <p:cNvPr id="11" name="Title 1">
            <a:extLst>
              <a:ext uri="{FF2B5EF4-FFF2-40B4-BE49-F238E27FC236}">
                <a16:creationId xmlns:a16="http://schemas.microsoft.com/office/drawing/2014/main" id="{1FC509AB-8507-6E47-8BDD-B1E849143727}"/>
              </a:ext>
            </a:extLst>
          </p:cNvPr>
          <p:cNvSpPr>
            <a:spLocks noGrp="1"/>
          </p:cNvSpPr>
          <p:nvPr>
            <p:ph type="title"/>
          </p:nvPr>
        </p:nvSpPr>
        <p:spPr/>
        <p:txBody>
          <a:bodyPr/>
          <a:lstStyle/>
          <a:p>
            <a:r>
              <a:rPr lang="en-US" b="0" dirty="0">
                <a:latin typeface="Amazon Ember Thin" panose="020B0303020204020204" pitchFamily="34" charset="0"/>
                <a:ea typeface="Amazon Ember Thin" panose="020B0303020204020204" pitchFamily="34" charset="0"/>
                <a:cs typeface="Amazon Ember Thin" panose="020B0303020204020204" pitchFamily="34" charset="0"/>
              </a:rPr>
              <a:t>Intuit uses Contact Lens for Amazon Connect to address customer issues in real time</a:t>
            </a:r>
          </a:p>
        </p:txBody>
      </p:sp>
      <p:pic>
        <p:nvPicPr>
          <p:cNvPr id="13" name="Graphic 24">
            <a:extLst>
              <a:ext uri="{FF2B5EF4-FFF2-40B4-BE49-F238E27FC236}">
                <a16:creationId xmlns:a16="http://schemas.microsoft.com/office/drawing/2014/main" id="{2F5CEAA1-FCBF-CB4E-8AC4-3C1956FCAD6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944420" y="3221069"/>
            <a:ext cx="431973" cy="431973"/>
          </a:xfrm>
          <a:prstGeom prst="rect">
            <a:avLst/>
          </a:prstGeom>
        </p:spPr>
      </p:pic>
      <p:sp>
        <p:nvSpPr>
          <p:cNvPr id="14" name="TextBox 13">
            <a:extLst>
              <a:ext uri="{FF2B5EF4-FFF2-40B4-BE49-F238E27FC236}">
                <a16:creationId xmlns:a16="http://schemas.microsoft.com/office/drawing/2014/main" id="{5F3C19AB-3CBD-044E-8CC3-DB542441A6A7}"/>
              </a:ext>
            </a:extLst>
          </p:cNvPr>
          <p:cNvSpPr txBox="1"/>
          <p:nvPr/>
        </p:nvSpPr>
        <p:spPr>
          <a:xfrm>
            <a:off x="4572040" y="3669711"/>
            <a:ext cx="1158288" cy="438582"/>
          </a:xfrm>
          <a:prstGeom prst="rect">
            <a:avLst/>
          </a:prstGeom>
          <a:noFill/>
        </p:spPr>
        <p:txBody>
          <a:bodyPr wrap="square" rtlCol="0">
            <a:spAutoFit/>
          </a:bodyPr>
          <a:lstStyle/>
          <a:p>
            <a:pPr algn="ctr"/>
            <a:r>
              <a:rPr lang="en-US" sz="1125" dirty="0">
                <a:latin typeface="Amazon Ember Thin" panose="020B0303020204020204" pitchFamily="34" charset="0"/>
                <a:ea typeface="Amazon Ember Thin" panose="020B0303020204020204" pitchFamily="34" charset="0"/>
                <a:cs typeface="Amazon Ember Thin" panose="020B0303020204020204" pitchFamily="34" charset="0"/>
              </a:rPr>
              <a:t>Amazon Connect</a:t>
            </a:r>
          </a:p>
        </p:txBody>
      </p:sp>
      <p:pic>
        <p:nvPicPr>
          <p:cNvPr id="15" name="Picture 14">
            <a:extLst>
              <a:ext uri="{FF2B5EF4-FFF2-40B4-BE49-F238E27FC236}">
                <a16:creationId xmlns:a16="http://schemas.microsoft.com/office/drawing/2014/main" id="{66AE743D-94B2-3B4B-A26C-3D42E7B2B3F8}"/>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580678" y="1457100"/>
            <a:ext cx="2135053" cy="624503"/>
          </a:xfrm>
          <a:prstGeom prst="rect">
            <a:avLst/>
          </a:prstGeom>
        </p:spPr>
      </p:pic>
      <p:cxnSp>
        <p:nvCxnSpPr>
          <p:cNvPr id="16" name="Straight Connector 15">
            <a:extLst>
              <a:ext uri="{FF2B5EF4-FFF2-40B4-BE49-F238E27FC236}">
                <a16:creationId xmlns:a16="http://schemas.microsoft.com/office/drawing/2014/main" id="{3F6AA35E-50A6-D844-BB14-02EEA05C0A5C}"/>
              </a:ext>
            </a:extLst>
          </p:cNvPr>
          <p:cNvCxnSpPr>
            <a:cxnSpLocks/>
          </p:cNvCxnSpPr>
          <p:nvPr/>
        </p:nvCxnSpPr>
        <p:spPr>
          <a:xfrm flipV="1">
            <a:off x="420959" y="4344224"/>
            <a:ext cx="3522106" cy="1"/>
          </a:xfrm>
          <a:prstGeom prst="line">
            <a:avLst/>
          </a:prstGeom>
          <a:ln w="508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3F21D266-4E80-5446-BA01-74CD63EA3FF8}"/>
              </a:ext>
            </a:extLst>
          </p:cNvPr>
          <p:cNvCxnSpPr>
            <a:cxnSpLocks/>
          </p:cNvCxnSpPr>
          <p:nvPr/>
        </p:nvCxnSpPr>
        <p:spPr>
          <a:xfrm>
            <a:off x="5160407" y="2662199"/>
            <a:ext cx="0" cy="249020"/>
          </a:xfrm>
          <a:prstGeom prst="straightConnector1">
            <a:avLst/>
          </a:prstGeom>
          <a:ln w="22225" cap="flat" cmpd="sng" algn="ctr">
            <a:solidFill>
              <a:schemeClr val="tx1"/>
            </a:solidFill>
            <a:prstDash val="solid"/>
            <a:miter lim="800000"/>
            <a:headEnd type="none" w="sm"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268765782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pPr algn="ctr"/>
            <a:r>
              <a:rPr lang="en-US" dirty="0"/>
              <a:t>Find More Fraud Faster with Amazon Fraud Detector</a:t>
            </a:r>
          </a:p>
        </p:txBody>
      </p:sp>
      <p:sp>
        <p:nvSpPr>
          <p:cNvPr id="81" name="Rectangle 80">
            <a:extLst>
              <a:ext uri="{FF2B5EF4-FFF2-40B4-BE49-F238E27FC236}">
                <a16:creationId xmlns:a16="http://schemas.microsoft.com/office/drawing/2014/main" id="{CC0EC34F-95F7-4920-B778-FD48EBFB4864}"/>
              </a:ext>
            </a:extLst>
          </p:cNvPr>
          <p:cNvSpPr/>
          <p:nvPr/>
        </p:nvSpPr>
        <p:spPr>
          <a:xfrm>
            <a:off x="6043203" y="2777052"/>
            <a:ext cx="2651760" cy="1828800"/>
          </a:xfrm>
          <a:prstGeom prst="rect">
            <a:avLst/>
          </a:prstGeom>
          <a:solidFill>
            <a:schemeClr val="bg2">
              <a:lumMod val="90000"/>
              <a:lumOff val="10000"/>
            </a:schemeClr>
          </a:solidFill>
          <a:ln>
            <a:noFill/>
          </a:ln>
          <a:effectLst>
            <a:outerShdw blurRad="88900" dist="38100" dir="2700000" algn="tl" rotWithShape="0">
              <a:prstClr val="black">
                <a:alpha val="30000"/>
              </a:prstClr>
            </a:outerShdw>
          </a:effectLst>
        </p:spPr>
        <p:style>
          <a:lnRef idx="1">
            <a:schemeClr val="accent1"/>
          </a:lnRef>
          <a:fillRef idx="3">
            <a:schemeClr val="accent1"/>
          </a:fillRef>
          <a:effectRef idx="2">
            <a:schemeClr val="accent1"/>
          </a:effectRef>
          <a:fontRef idx="minor">
            <a:schemeClr val="lt1"/>
          </a:fontRef>
        </p:style>
        <p:txBody>
          <a:bodyPr lIns="182880" tIns="146304" rIns="1188720" bIns="146304" rtlCol="0" anchor="ctr"/>
          <a:lstStyle/>
          <a:p>
            <a:r>
              <a:rPr lang="en-US" sz="1600" dirty="0"/>
              <a:t>Lower TCO, faster TTV</a:t>
            </a:r>
          </a:p>
        </p:txBody>
      </p:sp>
      <p:sp>
        <p:nvSpPr>
          <p:cNvPr id="83" name="Rectangle 82">
            <a:extLst>
              <a:ext uri="{FF2B5EF4-FFF2-40B4-BE49-F238E27FC236}">
                <a16:creationId xmlns:a16="http://schemas.microsoft.com/office/drawing/2014/main" id="{CC0EC34F-95F7-4920-B778-FD48EBFB4864}"/>
              </a:ext>
            </a:extLst>
          </p:cNvPr>
          <p:cNvSpPr/>
          <p:nvPr/>
        </p:nvSpPr>
        <p:spPr>
          <a:xfrm>
            <a:off x="3250201" y="2777052"/>
            <a:ext cx="2651760" cy="1828800"/>
          </a:xfrm>
          <a:prstGeom prst="rect">
            <a:avLst/>
          </a:prstGeom>
          <a:solidFill>
            <a:schemeClr val="bg2">
              <a:lumMod val="90000"/>
              <a:lumOff val="10000"/>
            </a:schemeClr>
          </a:solidFill>
          <a:ln>
            <a:noFill/>
          </a:ln>
          <a:effectLst>
            <a:outerShdw blurRad="88900" dist="38100" dir="2700000" algn="tl" rotWithShape="0">
              <a:prstClr val="black">
                <a:alpha val="30000"/>
              </a:prstClr>
            </a:outerShdw>
          </a:effectLst>
        </p:spPr>
        <p:style>
          <a:lnRef idx="1">
            <a:schemeClr val="accent1"/>
          </a:lnRef>
          <a:fillRef idx="3">
            <a:schemeClr val="accent1"/>
          </a:fillRef>
          <a:effectRef idx="2">
            <a:schemeClr val="accent1"/>
          </a:effectRef>
          <a:fontRef idx="minor">
            <a:schemeClr val="lt1"/>
          </a:fontRef>
        </p:style>
        <p:txBody>
          <a:bodyPr lIns="182880" tIns="146304" rIns="1188720" bIns="146304" rtlCol="0" anchor="ctr"/>
          <a:lstStyle/>
          <a:p>
            <a:pPr>
              <a:tabLst>
                <a:tab pos="914400" algn="l"/>
              </a:tabLst>
            </a:pPr>
            <a:r>
              <a:rPr lang="en-US" sz="1600" dirty="0"/>
              <a:t>Fraud staff self-service to address threats faster</a:t>
            </a:r>
          </a:p>
        </p:txBody>
      </p:sp>
      <p:grpSp>
        <p:nvGrpSpPr>
          <p:cNvPr id="4" name="Group 3"/>
          <p:cNvGrpSpPr/>
          <p:nvPr/>
        </p:nvGrpSpPr>
        <p:grpSpPr>
          <a:xfrm>
            <a:off x="457200" y="825380"/>
            <a:ext cx="2651760" cy="1828800"/>
            <a:chOff x="457200" y="825380"/>
            <a:chExt cx="2651760" cy="1828800"/>
          </a:xfrm>
        </p:grpSpPr>
        <p:sp>
          <p:nvSpPr>
            <p:cNvPr id="15" name="Rectangle 14">
              <a:extLst>
                <a:ext uri="{FF2B5EF4-FFF2-40B4-BE49-F238E27FC236}">
                  <a16:creationId xmlns:a16="http://schemas.microsoft.com/office/drawing/2014/main" id="{CC0EC34F-95F7-4920-B778-FD48EBFB4864}"/>
                </a:ext>
              </a:extLst>
            </p:cNvPr>
            <p:cNvSpPr/>
            <p:nvPr/>
          </p:nvSpPr>
          <p:spPr>
            <a:xfrm>
              <a:off x="457200" y="825380"/>
              <a:ext cx="2651760" cy="1828800"/>
            </a:xfrm>
            <a:prstGeom prst="rect">
              <a:avLst/>
            </a:prstGeom>
            <a:solidFill>
              <a:schemeClr val="bg2">
                <a:lumMod val="90000"/>
                <a:lumOff val="10000"/>
              </a:schemeClr>
            </a:solidFill>
            <a:ln>
              <a:noFill/>
            </a:ln>
            <a:effectLst>
              <a:outerShdw blurRad="88900" dist="38100" dir="2700000" algn="tl" rotWithShape="0">
                <a:prstClr val="black">
                  <a:alpha val="30000"/>
                </a:prstClr>
              </a:outerShdw>
            </a:effectLst>
          </p:spPr>
          <p:style>
            <a:lnRef idx="1">
              <a:schemeClr val="accent1"/>
            </a:lnRef>
            <a:fillRef idx="3">
              <a:schemeClr val="accent1"/>
            </a:fillRef>
            <a:effectRef idx="2">
              <a:schemeClr val="accent1"/>
            </a:effectRef>
            <a:fontRef idx="minor">
              <a:schemeClr val="lt1"/>
            </a:fontRef>
          </p:style>
          <p:txBody>
            <a:bodyPr lIns="182880" tIns="146304" rIns="1188720" bIns="146304" rtlCol="0" anchor="ctr"/>
            <a:lstStyle/>
            <a:p>
              <a:pPr>
                <a:tabLst>
                  <a:tab pos="914400" algn="l"/>
                </a:tabLst>
              </a:pPr>
              <a:r>
                <a:rPr lang="en-US" sz="1600" dirty="0"/>
                <a:t>Enhance fraud detection with ML</a:t>
              </a:r>
            </a:p>
          </p:txBody>
        </p:sp>
        <p:grpSp>
          <p:nvGrpSpPr>
            <p:cNvPr id="3" name="Group 2"/>
            <p:cNvGrpSpPr/>
            <p:nvPr/>
          </p:nvGrpSpPr>
          <p:grpSpPr>
            <a:xfrm>
              <a:off x="1912860" y="1164854"/>
              <a:ext cx="991560" cy="1149853"/>
              <a:chOff x="1912860" y="1146628"/>
              <a:chExt cx="991560" cy="1149853"/>
            </a:xfrm>
          </p:grpSpPr>
          <p:grpSp>
            <p:nvGrpSpPr>
              <p:cNvPr id="84" name="Group 83"/>
              <p:cNvGrpSpPr/>
              <p:nvPr/>
            </p:nvGrpSpPr>
            <p:grpSpPr>
              <a:xfrm>
                <a:off x="1912860" y="1146628"/>
                <a:ext cx="991560" cy="1149853"/>
                <a:chOff x="4058177" y="2081710"/>
                <a:chExt cx="884265" cy="1025430"/>
              </a:xfrm>
            </p:grpSpPr>
            <p:grpSp>
              <p:nvGrpSpPr>
                <p:cNvPr id="86" name="Group 85"/>
                <p:cNvGrpSpPr/>
                <p:nvPr/>
              </p:nvGrpSpPr>
              <p:grpSpPr>
                <a:xfrm>
                  <a:off x="4058177" y="2081710"/>
                  <a:ext cx="884265" cy="1025430"/>
                  <a:chOff x="4058177" y="2081710"/>
                  <a:chExt cx="884265" cy="1025430"/>
                </a:xfrm>
              </p:grpSpPr>
              <p:sp>
                <p:nvSpPr>
                  <p:cNvPr id="128" name="Rectangle 3">
                    <a:extLst>
                      <a:ext uri="{FF2B5EF4-FFF2-40B4-BE49-F238E27FC236}">
                        <a16:creationId xmlns:a16="http://schemas.microsoft.com/office/drawing/2014/main" id="{58A5792E-55A1-4E19-ABE1-576A417BAE2F}"/>
                      </a:ext>
                    </a:extLst>
                  </p:cNvPr>
                  <p:cNvSpPr/>
                  <p:nvPr/>
                </p:nvSpPr>
                <p:spPr>
                  <a:xfrm>
                    <a:off x="4058215" y="2342997"/>
                    <a:ext cx="442597" cy="764143"/>
                  </a:xfrm>
                  <a:custGeom>
                    <a:avLst/>
                    <a:gdLst>
                      <a:gd name="connsiteX0" fmla="*/ 0 w 222028"/>
                      <a:gd name="connsiteY0" fmla="*/ 0 h 396891"/>
                      <a:gd name="connsiteX1" fmla="*/ 222028 w 222028"/>
                      <a:gd name="connsiteY1" fmla="*/ 0 h 396891"/>
                      <a:gd name="connsiteX2" fmla="*/ 222028 w 222028"/>
                      <a:gd name="connsiteY2" fmla="*/ 396891 h 396891"/>
                      <a:gd name="connsiteX3" fmla="*/ 0 w 222028"/>
                      <a:gd name="connsiteY3" fmla="*/ 396891 h 396891"/>
                      <a:gd name="connsiteX4" fmla="*/ 0 w 222028"/>
                      <a:gd name="connsiteY4" fmla="*/ 0 h 396891"/>
                      <a:gd name="connsiteX0" fmla="*/ 0 w 222028"/>
                      <a:gd name="connsiteY0" fmla="*/ 0 h 396891"/>
                      <a:gd name="connsiteX1" fmla="*/ 222028 w 222028"/>
                      <a:gd name="connsiteY1" fmla="*/ 0 h 396891"/>
                      <a:gd name="connsiteX2" fmla="*/ 222028 w 222028"/>
                      <a:gd name="connsiteY2" fmla="*/ 396891 h 396891"/>
                      <a:gd name="connsiteX3" fmla="*/ 4838 w 222028"/>
                      <a:gd name="connsiteY3" fmla="*/ 222720 h 396891"/>
                      <a:gd name="connsiteX4" fmla="*/ 0 w 222028"/>
                      <a:gd name="connsiteY4" fmla="*/ 0 h 396891"/>
                      <a:gd name="connsiteX0" fmla="*/ 0 w 222028"/>
                      <a:gd name="connsiteY0" fmla="*/ 0 h 396891"/>
                      <a:gd name="connsiteX1" fmla="*/ 222028 w 222028"/>
                      <a:gd name="connsiteY1" fmla="*/ 0 h 396891"/>
                      <a:gd name="connsiteX2" fmla="*/ 222028 w 222028"/>
                      <a:gd name="connsiteY2" fmla="*/ 396891 h 396891"/>
                      <a:gd name="connsiteX3" fmla="*/ 4838 w 222028"/>
                      <a:gd name="connsiteY3" fmla="*/ 271101 h 396891"/>
                      <a:gd name="connsiteX4" fmla="*/ 0 w 222028"/>
                      <a:gd name="connsiteY4" fmla="*/ 0 h 396891"/>
                      <a:gd name="connsiteX0" fmla="*/ 0 w 222028"/>
                      <a:gd name="connsiteY0" fmla="*/ 0 h 396891"/>
                      <a:gd name="connsiteX1" fmla="*/ 214771 w 222028"/>
                      <a:gd name="connsiteY1" fmla="*/ 140304 h 396891"/>
                      <a:gd name="connsiteX2" fmla="*/ 222028 w 222028"/>
                      <a:gd name="connsiteY2" fmla="*/ 396891 h 396891"/>
                      <a:gd name="connsiteX3" fmla="*/ 4838 w 222028"/>
                      <a:gd name="connsiteY3" fmla="*/ 271101 h 396891"/>
                      <a:gd name="connsiteX4" fmla="*/ 0 w 222028"/>
                      <a:gd name="connsiteY4" fmla="*/ 0 h 396891"/>
                      <a:gd name="connsiteX0" fmla="*/ 0 w 222028"/>
                      <a:gd name="connsiteY0" fmla="*/ 0 h 396891"/>
                      <a:gd name="connsiteX1" fmla="*/ 214771 w 222028"/>
                      <a:gd name="connsiteY1" fmla="*/ 130628 h 396891"/>
                      <a:gd name="connsiteX2" fmla="*/ 222028 w 222028"/>
                      <a:gd name="connsiteY2" fmla="*/ 396891 h 396891"/>
                      <a:gd name="connsiteX3" fmla="*/ 4838 w 222028"/>
                      <a:gd name="connsiteY3" fmla="*/ 271101 h 396891"/>
                      <a:gd name="connsiteX4" fmla="*/ 0 w 222028"/>
                      <a:gd name="connsiteY4" fmla="*/ 0 h 396891"/>
                      <a:gd name="connsiteX0" fmla="*/ 0 w 219609"/>
                      <a:gd name="connsiteY0" fmla="*/ 0 h 379958"/>
                      <a:gd name="connsiteX1" fmla="*/ 214771 w 219609"/>
                      <a:gd name="connsiteY1" fmla="*/ 130628 h 379958"/>
                      <a:gd name="connsiteX2" fmla="*/ 219609 w 219609"/>
                      <a:gd name="connsiteY2" fmla="*/ 379958 h 379958"/>
                      <a:gd name="connsiteX3" fmla="*/ 4838 w 219609"/>
                      <a:gd name="connsiteY3" fmla="*/ 271101 h 379958"/>
                      <a:gd name="connsiteX4" fmla="*/ 0 w 219609"/>
                      <a:gd name="connsiteY4" fmla="*/ 0 h 379958"/>
                      <a:gd name="connsiteX0" fmla="*/ 0 w 219609"/>
                      <a:gd name="connsiteY0" fmla="*/ 0 h 379958"/>
                      <a:gd name="connsiteX1" fmla="*/ 214771 w 219609"/>
                      <a:gd name="connsiteY1" fmla="*/ 130628 h 379958"/>
                      <a:gd name="connsiteX2" fmla="*/ 219609 w 219609"/>
                      <a:gd name="connsiteY2" fmla="*/ 379958 h 379958"/>
                      <a:gd name="connsiteX3" fmla="*/ 2419 w 219609"/>
                      <a:gd name="connsiteY3" fmla="*/ 268682 h 379958"/>
                      <a:gd name="connsiteX4" fmla="*/ 0 w 219609"/>
                      <a:gd name="connsiteY4" fmla="*/ 0 h 379958"/>
                      <a:gd name="connsiteX0" fmla="*/ 0 w 219609"/>
                      <a:gd name="connsiteY0" fmla="*/ 0 h 379958"/>
                      <a:gd name="connsiteX1" fmla="*/ 214771 w 219609"/>
                      <a:gd name="connsiteY1" fmla="*/ 133047 h 379958"/>
                      <a:gd name="connsiteX2" fmla="*/ 219609 w 219609"/>
                      <a:gd name="connsiteY2" fmla="*/ 379958 h 379958"/>
                      <a:gd name="connsiteX3" fmla="*/ 2419 w 219609"/>
                      <a:gd name="connsiteY3" fmla="*/ 268682 h 379958"/>
                      <a:gd name="connsiteX4" fmla="*/ 0 w 219609"/>
                      <a:gd name="connsiteY4" fmla="*/ 0 h 379958"/>
                      <a:gd name="connsiteX0" fmla="*/ 0 w 220074"/>
                      <a:gd name="connsiteY0" fmla="*/ 0 h 379958"/>
                      <a:gd name="connsiteX1" fmla="*/ 219609 w 220074"/>
                      <a:gd name="connsiteY1" fmla="*/ 133047 h 379958"/>
                      <a:gd name="connsiteX2" fmla="*/ 219609 w 220074"/>
                      <a:gd name="connsiteY2" fmla="*/ 379958 h 379958"/>
                      <a:gd name="connsiteX3" fmla="*/ 2419 w 220074"/>
                      <a:gd name="connsiteY3" fmla="*/ 268682 h 379958"/>
                      <a:gd name="connsiteX4" fmla="*/ 0 w 220074"/>
                      <a:gd name="connsiteY4" fmla="*/ 0 h 379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074" h="379958">
                        <a:moveTo>
                          <a:pt x="0" y="0"/>
                        </a:moveTo>
                        <a:lnTo>
                          <a:pt x="219609" y="133047"/>
                        </a:lnTo>
                        <a:cubicBezTo>
                          <a:pt x="221222" y="216157"/>
                          <a:pt x="217996" y="296848"/>
                          <a:pt x="219609" y="379958"/>
                        </a:cubicBezTo>
                        <a:lnTo>
                          <a:pt x="2419" y="268682"/>
                        </a:lnTo>
                        <a:cubicBezTo>
                          <a:pt x="806" y="178315"/>
                          <a:pt x="1613" y="90367"/>
                          <a:pt x="0" y="0"/>
                        </a:cubicBezTo>
                        <a:close/>
                      </a:path>
                    </a:pathLst>
                  </a:custGeom>
                  <a:noFill/>
                  <a:ln w="25400" cap="rnd">
                    <a:solidFill>
                      <a:schemeClr val="tx1"/>
                    </a:solidFill>
                    <a:prstDash val="solid"/>
                    <a:round/>
                    <a:headEnd/>
                    <a:tailEnd/>
                  </a:ln>
                </p:spPr>
                <p:txBody>
                  <a:bodyPr vert="horz" wrap="square" lIns="109728" tIns="54864" rIns="109728" bIns="54864" numCol="1" anchor="t" anchorCtr="0" compatLnSpc="1">
                    <a:prstTxWarp prst="textNoShape">
                      <a:avLst/>
                    </a:prstTxWarp>
                  </a:bodyPr>
                  <a:lstStyle/>
                  <a:p>
                    <a:pPr defTabSz="1097280"/>
                    <a:endParaRPr lang="en-US" sz="1600" dirty="0">
                      <a:solidFill>
                        <a:srgbClr val="FFFFFF"/>
                      </a:solidFill>
                      <a:latin typeface="Calibri" panose="020F0502020204030204"/>
                    </a:endParaRPr>
                  </a:p>
                </p:txBody>
              </p:sp>
              <p:sp>
                <p:nvSpPr>
                  <p:cNvPr id="129" name="Rectangle 3">
                    <a:extLst>
                      <a:ext uri="{FF2B5EF4-FFF2-40B4-BE49-F238E27FC236}">
                        <a16:creationId xmlns:a16="http://schemas.microsoft.com/office/drawing/2014/main" id="{5FBFCA43-7644-4EAC-908A-55C488B5EC4A}"/>
                      </a:ext>
                    </a:extLst>
                  </p:cNvPr>
                  <p:cNvSpPr/>
                  <p:nvPr/>
                </p:nvSpPr>
                <p:spPr>
                  <a:xfrm flipH="1">
                    <a:off x="4496068" y="2342997"/>
                    <a:ext cx="442597" cy="764143"/>
                  </a:xfrm>
                  <a:custGeom>
                    <a:avLst/>
                    <a:gdLst>
                      <a:gd name="connsiteX0" fmla="*/ 0 w 222028"/>
                      <a:gd name="connsiteY0" fmla="*/ 0 h 396891"/>
                      <a:gd name="connsiteX1" fmla="*/ 222028 w 222028"/>
                      <a:gd name="connsiteY1" fmla="*/ 0 h 396891"/>
                      <a:gd name="connsiteX2" fmla="*/ 222028 w 222028"/>
                      <a:gd name="connsiteY2" fmla="*/ 396891 h 396891"/>
                      <a:gd name="connsiteX3" fmla="*/ 0 w 222028"/>
                      <a:gd name="connsiteY3" fmla="*/ 396891 h 396891"/>
                      <a:gd name="connsiteX4" fmla="*/ 0 w 222028"/>
                      <a:gd name="connsiteY4" fmla="*/ 0 h 396891"/>
                      <a:gd name="connsiteX0" fmla="*/ 0 w 222028"/>
                      <a:gd name="connsiteY0" fmla="*/ 0 h 396891"/>
                      <a:gd name="connsiteX1" fmla="*/ 222028 w 222028"/>
                      <a:gd name="connsiteY1" fmla="*/ 0 h 396891"/>
                      <a:gd name="connsiteX2" fmla="*/ 222028 w 222028"/>
                      <a:gd name="connsiteY2" fmla="*/ 396891 h 396891"/>
                      <a:gd name="connsiteX3" fmla="*/ 4838 w 222028"/>
                      <a:gd name="connsiteY3" fmla="*/ 222720 h 396891"/>
                      <a:gd name="connsiteX4" fmla="*/ 0 w 222028"/>
                      <a:gd name="connsiteY4" fmla="*/ 0 h 396891"/>
                      <a:gd name="connsiteX0" fmla="*/ 0 w 222028"/>
                      <a:gd name="connsiteY0" fmla="*/ 0 h 396891"/>
                      <a:gd name="connsiteX1" fmla="*/ 222028 w 222028"/>
                      <a:gd name="connsiteY1" fmla="*/ 0 h 396891"/>
                      <a:gd name="connsiteX2" fmla="*/ 222028 w 222028"/>
                      <a:gd name="connsiteY2" fmla="*/ 396891 h 396891"/>
                      <a:gd name="connsiteX3" fmla="*/ 4838 w 222028"/>
                      <a:gd name="connsiteY3" fmla="*/ 271101 h 396891"/>
                      <a:gd name="connsiteX4" fmla="*/ 0 w 222028"/>
                      <a:gd name="connsiteY4" fmla="*/ 0 h 396891"/>
                      <a:gd name="connsiteX0" fmla="*/ 0 w 222028"/>
                      <a:gd name="connsiteY0" fmla="*/ 0 h 396891"/>
                      <a:gd name="connsiteX1" fmla="*/ 214771 w 222028"/>
                      <a:gd name="connsiteY1" fmla="*/ 140304 h 396891"/>
                      <a:gd name="connsiteX2" fmla="*/ 222028 w 222028"/>
                      <a:gd name="connsiteY2" fmla="*/ 396891 h 396891"/>
                      <a:gd name="connsiteX3" fmla="*/ 4838 w 222028"/>
                      <a:gd name="connsiteY3" fmla="*/ 271101 h 396891"/>
                      <a:gd name="connsiteX4" fmla="*/ 0 w 222028"/>
                      <a:gd name="connsiteY4" fmla="*/ 0 h 396891"/>
                      <a:gd name="connsiteX0" fmla="*/ 0 w 222028"/>
                      <a:gd name="connsiteY0" fmla="*/ 0 h 396891"/>
                      <a:gd name="connsiteX1" fmla="*/ 214771 w 222028"/>
                      <a:gd name="connsiteY1" fmla="*/ 130628 h 396891"/>
                      <a:gd name="connsiteX2" fmla="*/ 222028 w 222028"/>
                      <a:gd name="connsiteY2" fmla="*/ 396891 h 396891"/>
                      <a:gd name="connsiteX3" fmla="*/ 4838 w 222028"/>
                      <a:gd name="connsiteY3" fmla="*/ 271101 h 396891"/>
                      <a:gd name="connsiteX4" fmla="*/ 0 w 222028"/>
                      <a:gd name="connsiteY4" fmla="*/ 0 h 396891"/>
                      <a:gd name="connsiteX0" fmla="*/ 0 w 219609"/>
                      <a:gd name="connsiteY0" fmla="*/ 0 h 379958"/>
                      <a:gd name="connsiteX1" fmla="*/ 214771 w 219609"/>
                      <a:gd name="connsiteY1" fmla="*/ 130628 h 379958"/>
                      <a:gd name="connsiteX2" fmla="*/ 219609 w 219609"/>
                      <a:gd name="connsiteY2" fmla="*/ 379958 h 379958"/>
                      <a:gd name="connsiteX3" fmla="*/ 4838 w 219609"/>
                      <a:gd name="connsiteY3" fmla="*/ 271101 h 379958"/>
                      <a:gd name="connsiteX4" fmla="*/ 0 w 219609"/>
                      <a:gd name="connsiteY4" fmla="*/ 0 h 379958"/>
                      <a:gd name="connsiteX0" fmla="*/ 0 w 219609"/>
                      <a:gd name="connsiteY0" fmla="*/ 0 h 379958"/>
                      <a:gd name="connsiteX1" fmla="*/ 214771 w 219609"/>
                      <a:gd name="connsiteY1" fmla="*/ 130628 h 379958"/>
                      <a:gd name="connsiteX2" fmla="*/ 219609 w 219609"/>
                      <a:gd name="connsiteY2" fmla="*/ 379958 h 379958"/>
                      <a:gd name="connsiteX3" fmla="*/ 2419 w 219609"/>
                      <a:gd name="connsiteY3" fmla="*/ 268682 h 379958"/>
                      <a:gd name="connsiteX4" fmla="*/ 0 w 219609"/>
                      <a:gd name="connsiteY4" fmla="*/ 0 h 379958"/>
                      <a:gd name="connsiteX0" fmla="*/ 0 w 219609"/>
                      <a:gd name="connsiteY0" fmla="*/ 0 h 379958"/>
                      <a:gd name="connsiteX1" fmla="*/ 214771 w 219609"/>
                      <a:gd name="connsiteY1" fmla="*/ 133047 h 379958"/>
                      <a:gd name="connsiteX2" fmla="*/ 219609 w 219609"/>
                      <a:gd name="connsiteY2" fmla="*/ 379958 h 379958"/>
                      <a:gd name="connsiteX3" fmla="*/ 2419 w 219609"/>
                      <a:gd name="connsiteY3" fmla="*/ 268682 h 379958"/>
                      <a:gd name="connsiteX4" fmla="*/ 0 w 219609"/>
                      <a:gd name="connsiteY4" fmla="*/ 0 h 379958"/>
                      <a:gd name="connsiteX0" fmla="*/ 0 w 220074"/>
                      <a:gd name="connsiteY0" fmla="*/ 0 h 379958"/>
                      <a:gd name="connsiteX1" fmla="*/ 219609 w 220074"/>
                      <a:gd name="connsiteY1" fmla="*/ 133047 h 379958"/>
                      <a:gd name="connsiteX2" fmla="*/ 219609 w 220074"/>
                      <a:gd name="connsiteY2" fmla="*/ 379958 h 379958"/>
                      <a:gd name="connsiteX3" fmla="*/ 2419 w 220074"/>
                      <a:gd name="connsiteY3" fmla="*/ 268682 h 379958"/>
                      <a:gd name="connsiteX4" fmla="*/ 0 w 220074"/>
                      <a:gd name="connsiteY4" fmla="*/ 0 h 379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074" h="379958">
                        <a:moveTo>
                          <a:pt x="0" y="0"/>
                        </a:moveTo>
                        <a:lnTo>
                          <a:pt x="219609" y="133047"/>
                        </a:lnTo>
                        <a:cubicBezTo>
                          <a:pt x="221222" y="216157"/>
                          <a:pt x="217996" y="296848"/>
                          <a:pt x="219609" y="379958"/>
                        </a:cubicBezTo>
                        <a:lnTo>
                          <a:pt x="2419" y="268682"/>
                        </a:lnTo>
                        <a:cubicBezTo>
                          <a:pt x="806" y="178315"/>
                          <a:pt x="1613" y="90367"/>
                          <a:pt x="0" y="0"/>
                        </a:cubicBezTo>
                        <a:close/>
                      </a:path>
                    </a:pathLst>
                  </a:custGeom>
                  <a:noFill/>
                  <a:ln w="25400" cap="rnd">
                    <a:solidFill>
                      <a:schemeClr val="tx1"/>
                    </a:solidFill>
                    <a:prstDash val="solid"/>
                    <a:round/>
                    <a:headEnd/>
                    <a:tailEnd/>
                  </a:ln>
                </p:spPr>
                <p:txBody>
                  <a:bodyPr vert="horz" wrap="square" lIns="109728" tIns="54864" rIns="109728" bIns="54864" numCol="1" anchor="t" anchorCtr="0" compatLnSpc="1">
                    <a:prstTxWarp prst="textNoShape">
                      <a:avLst/>
                    </a:prstTxWarp>
                  </a:bodyPr>
                  <a:lstStyle/>
                  <a:p>
                    <a:pPr defTabSz="1097280"/>
                    <a:endParaRPr lang="en-US" sz="1600" dirty="0">
                      <a:solidFill>
                        <a:srgbClr val="FFFFFF"/>
                      </a:solidFill>
                      <a:latin typeface="Calibri" panose="020F0502020204030204"/>
                    </a:endParaRPr>
                  </a:p>
                </p:txBody>
              </p:sp>
              <p:sp>
                <p:nvSpPr>
                  <p:cNvPr id="130" name="Diamond 129">
                    <a:extLst>
                      <a:ext uri="{FF2B5EF4-FFF2-40B4-BE49-F238E27FC236}">
                        <a16:creationId xmlns:a16="http://schemas.microsoft.com/office/drawing/2014/main" id="{87CD0145-60A5-4B77-894B-282CFE543B00}"/>
                      </a:ext>
                    </a:extLst>
                  </p:cNvPr>
                  <p:cNvSpPr/>
                  <p:nvPr/>
                </p:nvSpPr>
                <p:spPr>
                  <a:xfrm>
                    <a:off x="4058177" y="2081710"/>
                    <a:ext cx="884265" cy="525420"/>
                  </a:xfrm>
                  <a:prstGeom prst="diamond">
                    <a:avLst/>
                  </a:prstGeom>
                  <a:noFill/>
                  <a:ln w="25400" cap="rnd">
                    <a:solidFill>
                      <a:schemeClr val="tx1"/>
                    </a:solidFill>
                    <a:prstDash val="solid"/>
                    <a:round/>
                    <a:headEnd/>
                    <a:tailEnd/>
                  </a:ln>
                </p:spPr>
                <p:txBody>
                  <a:bodyPr vert="horz" wrap="square" lIns="109728" tIns="54864" rIns="109728" bIns="54864" numCol="1" anchor="t" anchorCtr="0" compatLnSpc="1">
                    <a:prstTxWarp prst="textNoShape">
                      <a:avLst/>
                    </a:prstTxWarp>
                  </a:bodyPr>
                  <a:lstStyle/>
                  <a:p>
                    <a:pPr defTabSz="1097280"/>
                    <a:endParaRPr lang="en-US" sz="1600" dirty="0">
                      <a:solidFill>
                        <a:srgbClr val="FFFFFF"/>
                      </a:solidFill>
                      <a:latin typeface="Calibri" panose="020F0502020204030204"/>
                    </a:endParaRPr>
                  </a:p>
                </p:txBody>
              </p:sp>
            </p:grpSp>
            <p:grpSp>
              <p:nvGrpSpPr>
                <p:cNvPr id="87" name="Group 86"/>
                <p:cNvGrpSpPr/>
                <p:nvPr/>
              </p:nvGrpSpPr>
              <p:grpSpPr>
                <a:xfrm>
                  <a:off x="4235397" y="2348655"/>
                  <a:ext cx="529825" cy="491541"/>
                  <a:chOff x="4231155" y="2361359"/>
                  <a:chExt cx="529825" cy="491541"/>
                </a:xfrm>
              </p:grpSpPr>
              <p:sp>
                <p:nvSpPr>
                  <p:cNvPr id="88" name="Rectangle 87"/>
                  <p:cNvSpPr/>
                  <p:nvPr/>
                </p:nvSpPr>
                <p:spPr>
                  <a:xfrm>
                    <a:off x="4324824" y="2415204"/>
                    <a:ext cx="216693" cy="273493"/>
                  </a:xfrm>
                  <a:prstGeom prst="rect">
                    <a:avLst/>
                  </a:prstGeom>
                  <a:solidFill>
                    <a:srgbClr val="2C374A"/>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grpSp>
                <p:nvGrpSpPr>
                  <p:cNvPr id="89" name="Group 4">
                    <a:extLst>
                      <a:ext uri="{FF2B5EF4-FFF2-40B4-BE49-F238E27FC236}">
                        <a16:creationId xmlns:a16="http://schemas.microsoft.com/office/drawing/2014/main" id="{1FD46C4D-6E51-7E4B-825F-3D9BAAFE3246}"/>
                      </a:ext>
                    </a:extLst>
                  </p:cNvPr>
                  <p:cNvGrpSpPr>
                    <a:grpSpLocks noChangeAspect="1"/>
                  </p:cNvGrpSpPr>
                  <p:nvPr/>
                </p:nvGrpSpPr>
                <p:grpSpPr bwMode="auto">
                  <a:xfrm>
                    <a:off x="4231155" y="2361359"/>
                    <a:ext cx="529825" cy="491541"/>
                    <a:chOff x="1803" y="564"/>
                    <a:chExt cx="1204" cy="1117"/>
                  </a:xfrm>
                  <a:solidFill>
                    <a:srgbClr val="2C374A"/>
                  </a:solidFill>
                </p:grpSpPr>
                <p:sp>
                  <p:nvSpPr>
                    <p:cNvPr id="90" name="Freeform 5">
                      <a:extLst>
                        <a:ext uri="{FF2B5EF4-FFF2-40B4-BE49-F238E27FC236}">
                          <a16:creationId xmlns:a16="http://schemas.microsoft.com/office/drawing/2014/main" id="{1785826D-FE02-744A-9B5E-893047C42EF7}"/>
                        </a:ext>
                      </a:extLst>
                    </p:cNvPr>
                    <p:cNvSpPr>
                      <a:spLocks/>
                    </p:cNvSpPr>
                    <p:nvPr/>
                  </p:nvSpPr>
                  <p:spPr bwMode="auto">
                    <a:xfrm>
                      <a:off x="1945" y="564"/>
                      <a:ext cx="1062" cy="1117"/>
                    </a:xfrm>
                    <a:custGeom>
                      <a:avLst/>
                      <a:gdLst>
                        <a:gd name="T0" fmla="*/ 609 w 1062"/>
                        <a:gd name="T1" fmla="*/ 517 h 1117"/>
                        <a:gd name="T2" fmla="*/ 459 w 1062"/>
                        <a:gd name="T3" fmla="*/ 427 h 1117"/>
                        <a:gd name="T4" fmla="*/ 459 w 1062"/>
                        <a:gd name="T5" fmla="*/ 117 h 1117"/>
                        <a:gd name="T6" fmla="*/ 647 w 1062"/>
                        <a:gd name="T7" fmla="*/ 0 h 1117"/>
                        <a:gd name="T8" fmla="*/ 903 w 1062"/>
                        <a:gd name="T9" fmla="*/ 172 h 1117"/>
                        <a:gd name="T10" fmla="*/ 903 w 1062"/>
                        <a:gd name="T11" fmla="*/ 343 h 1117"/>
                        <a:gd name="T12" fmla="*/ 1062 w 1062"/>
                        <a:gd name="T13" fmla="*/ 473 h 1117"/>
                        <a:gd name="T14" fmla="*/ 1062 w 1062"/>
                        <a:gd name="T15" fmla="*/ 698 h 1117"/>
                        <a:gd name="T16" fmla="*/ 918 w 1062"/>
                        <a:gd name="T17" fmla="*/ 824 h 1117"/>
                        <a:gd name="T18" fmla="*/ 918 w 1062"/>
                        <a:gd name="T19" fmla="*/ 987 h 1117"/>
                        <a:gd name="T20" fmla="*/ 705 w 1062"/>
                        <a:gd name="T21" fmla="*/ 1117 h 1117"/>
                        <a:gd name="T22" fmla="*/ 547 w 1062"/>
                        <a:gd name="T23" fmla="*/ 1117 h 1117"/>
                        <a:gd name="T24" fmla="*/ 467 w 1062"/>
                        <a:gd name="T25" fmla="*/ 1056 h 1117"/>
                        <a:gd name="T26" fmla="*/ 378 w 1062"/>
                        <a:gd name="T27" fmla="*/ 1117 h 1117"/>
                        <a:gd name="T28" fmla="*/ 211 w 1062"/>
                        <a:gd name="T29" fmla="*/ 1117 h 1117"/>
                        <a:gd name="T30" fmla="*/ 0 w 1062"/>
                        <a:gd name="T31" fmla="*/ 970 h 1117"/>
                        <a:gd name="T32" fmla="*/ 0 w 1062"/>
                        <a:gd name="T33" fmla="*/ 845 h 1117"/>
                        <a:gd name="T34" fmla="*/ 158 w 1062"/>
                        <a:gd name="T35" fmla="*/ 753 h 1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62" h="1117">
                          <a:moveTo>
                            <a:pt x="609" y="517"/>
                          </a:moveTo>
                          <a:lnTo>
                            <a:pt x="459" y="427"/>
                          </a:lnTo>
                          <a:lnTo>
                            <a:pt x="459" y="117"/>
                          </a:lnTo>
                          <a:lnTo>
                            <a:pt x="647" y="0"/>
                          </a:lnTo>
                          <a:lnTo>
                            <a:pt x="903" y="172"/>
                          </a:lnTo>
                          <a:lnTo>
                            <a:pt x="903" y="343"/>
                          </a:lnTo>
                          <a:lnTo>
                            <a:pt x="1062" y="473"/>
                          </a:lnTo>
                          <a:lnTo>
                            <a:pt x="1062" y="698"/>
                          </a:lnTo>
                          <a:lnTo>
                            <a:pt x="918" y="824"/>
                          </a:lnTo>
                          <a:lnTo>
                            <a:pt x="918" y="987"/>
                          </a:lnTo>
                          <a:lnTo>
                            <a:pt x="705" y="1117"/>
                          </a:lnTo>
                          <a:lnTo>
                            <a:pt x="547" y="1117"/>
                          </a:lnTo>
                          <a:lnTo>
                            <a:pt x="467" y="1056"/>
                          </a:lnTo>
                          <a:lnTo>
                            <a:pt x="378" y="1117"/>
                          </a:lnTo>
                          <a:lnTo>
                            <a:pt x="211" y="1117"/>
                          </a:lnTo>
                          <a:lnTo>
                            <a:pt x="0" y="970"/>
                          </a:lnTo>
                          <a:lnTo>
                            <a:pt x="0" y="845"/>
                          </a:lnTo>
                          <a:lnTo>
                            <a:pt x="158" y="753"/>
                          </a:lnTo>
                        </a:path>
                      </a:pathLst>
                    </a:custGeom>
                    <a:grpFill/>
                    <a:ln w="25400" cap="rnd">
                      <a:solidFill>
                        <a:srgbClr val="FFCC00"/>
                      </a:solidFill>
                      <a:prstDash val="solid"/>
                      <a:round/>
                      <a:headEnd/>
                      <a:tailEnd/>
                    </a:ln>
                  </p:spPr>
                  <p:txBody>
                    <a:bodyPr vert="horz" wrap="square" lIns="91440" tIns="45720" rIns="91440" bIns="45720" numCol="1" anchor="t" anchorCtr="0" compatLnSpc="1">
                      <a:prstTxWarp prst="textNoShape">
                        <a:avLst/>
                      </a:prstTxWarp>
                    </a:bodyPr>
                    <a:lstStyle/>
                    <a:p>
                      <a:pPr defTabSz="1097168">
                        <a:defRPr/>
                      </a:pPr>
                      <a:endParaRPr lang="en-US" sz="2000" kern="0">
                        <a:solidFill>
                          <a:srgbClr val="D232AA"/>
                        </a:solidFill>
                      </a:endParaRPr>
                    </a:p>
                  </p:txBody>
                </p:sp>
                <p:sp>
                  <p:nvSpPr>
                    <p:cNvPr id="91" name="Freeform 6">
                      <a:extLst>
                        <a:ext uri="{FF2B5EF4-FFF2-40B4-BE49-F238E27FC236}">
                          <a16:creationId xmlns:a16="http://schemas.microsoft.com/office/drawing/2014/main" id="{C8A31794-2010-B242-9C14-E728367A1FD6}"/>
                        </a:ext>
                      </a:extLst>
                    </p:cNvPr>
                    <p:cNvSpPr>
                      <a:spLocks/>
                    </p:cNvSpPr>
                    <p:nvPr/>
                  </p:nvSpPr>
                  <p:spPr bwMode="auto">
                    <a:xfrm>
                      <a:off x="1803" y="564"/>
                      <a:ext cx="601" cy="836"/>
                    </a:xfrm>
                    <a:custGeom>
                      <a:avLst/>
                      <a:gdLst>
                        <a:gd name="T0" fmla="*/ 601 w 601"/>
                        <a:gd name="T1" fmla="*/ 117 h 836"/>
                        <a:gd name="T2" fmla="*/ 419 w 601"/>
                        <a:gd name="T3" fmla="*/ 0 h 836"/>
                        <a:gd name="T4" fmla="*/ 142 w 601"/>
                        <a:gd name="T5" fmla="*/ 176 h 836"/>
                        <a:gd name="T6" fmla="*/ 142 w 601"/>
                        <a:gd name="T7" fmla="*/ 343 h 836"/>
                        <a:gd name="T8" fmla="*/ 0 w 601"/>
                        <a:gd name="T9" fmla="*/ 460 h 836"/>
                        <a:gd name="T10" fmla="*/ 0 w 601"/>
                        <a:gd name="T11" fmla="*/ 709 h 836"/>
                        <a:gd name="T12" fmla="*/ 157 w 601"/>
                        <a:gd name="T13" fmla="*/ 836 h 836"/>
                      </a:gdLst>
                      <a:ahLst/>
                      <a:cxnLst>
                        <a:cxn ang="0">
                          <a:pos x="T0" y="T1"/>
                        </a:cxn>
                        <a:cxn ang="0">
                          <a:pos x="T2" y="T3"/>
                        </a:cxn>
                        <a:cxn ang="0">
                          <a:pos x="T4" y="T5"/>
                        </a:cxn>
                        <a:cxn ang="0">
                          <a:pos x="T6" y="T7"/>
                        </a:cxn>
                        <a:cxn ang="0">
                          <a:pos x="T8" y="T9"/>
                        </a:cxn>
                        <a:cxn ang="0">
                          <a:pos x="T10" y="T11"/>
                        </a:cxn>
                        <a:cxn ang="0">
                          <a:pos x="T12" y="T13"/>
                        </a:cxn>
                      </a:cxnLst>
                      <a:rect l="0" t="0" r="r" b="b"/>
                      <a:pathLst>
                        <a:path w="601" h="836">
                          <a:moveTo>
                            <a:pt x="601" y="117"/>
                          </a:moveTo>
                          <a:lnTo>
                            <a:pt x="419" y="0"/>
                          </a:lnTo>
                          <a:lnTo>
                            <a:pt x="142" y="176"/>
                          </a:lnTo>
                          <a:lnTo>
                            <a:pt x="142" y="343"/>
                          </a:lnTo>
                          <a:lnTo>
                            <a:pt x="0" y="460"/>
                          </a:lnTo>
                          <a:lnTo>
                            <a:pt x="0" y="709"/>
                          </a:lnTo>
                          <a:lnTo>
                            <a:pt x="157" y="836"/>
                          </a:lnTo>
                        </a:path>
                      </a:pathLst>
                    </a:custGeom>
                    <a:grpFill/>
                    <a:ln w="25400" cap="rnd">
                      <a:solidFill>
                        <a:srgbClr val="FFCC00"/>
                      </a:solidFill>
                      <a:prstDash val="solid"/>
                      <a:round/>
                      <a:headEnd/>
                      <a:tailEnd/>
                    </a:ln>
                  </p:spPr>
                  <p:txBody>
                    <a:bodyPr vert="horz" wrap="square" lIns="91440" tIns="45720" rIns="91440" bIns="45720" numCol="1" anchor="t" anchorCtr="0" compatLnSpc="1">
                      <a:prstTxWarp prst="textNoShape">
                        <a:avLst/>
                      </a:prstTxWarp>
                    </a:bodyPr>
                    <a:lstStyle/>
                    <a:p>
                      <a:pPr defTabSz="1097168">
                        <a:defRPr/>
                      </a:pPr>
                      <a:endParaRPr lang="en-US" sz="2000" kern="0">
                        <a:solidFill>
                          <a:srgbClr val="D232AA"/>
                        </a:solidFill>
                      </a:endParaRPr>
                    </a:p>
                  </p:txBody>
                </p:sp>
                <p:sp>
                  <p:nvSpPr>
                    <p:cNvPr id="92" name="Freeform 7">
                      <a:extLst>
                        <a:ext uri="{FF2B5EF4-FFF2-40B4-BE49-F238E27FC236}">
                          <a16:creationId xmlns:a16="http://schemas.microsoft.com/office/drawing/2014/main" id="{71904327-CE7B-6544-A474-CB68412085C9}"/>
                        </a:ext>
                      </a:extLst>
                    </p:cNvPr>
                    <p:cNvSpPr>
                      <a:spLocks/>
                    </p:cNvSpPr>
                    <p:nvPr/>
                  </p:nvSpPr>
                  <p:spPr bwMode="auto">
                    <a:xfrm>
                      <a:off x="2295" y="1101"/>
                      <a:ext cx="117" cy="519"/>
                    </a:xfrm>
                    <a:custGeom>
                      <a:avLst/>
                      <a:gdLst>
                        <a:gd name="T0" fmla="*/ 0 w 117"/>
                        <a:gd name="T1" fmla="*/ 0 h 519"/>
                        <a:gd name="T2" fmla="*/ 117 w 117"/>
                        <a:gd name="T3" fmla="*/ 88 h 519"/>
                        <a:gd name="T4" fmla="*/ 117 w 117"/>
                        <a:gd name="T5" fmla="*/ 519 h 519"/>
                      </a:gdLst>
                      <a:ahLst/>
                      <a:cxnLst>
                        <a:cxn ang="0">
                          <a:pos x="T0" y="T1"/>
                        </a:cxn>
                        <a:cxn ang="0">
                          <a:pos x="T2" y="T3"/>
                        </a:cxn>
                        <a:cxn ang="0">
                          <a:pos x="T4" y="T5"/>
                        </a:cxn>
                      </a:cxnLst>
                      <a:rect l="0" t="0" r="r" b="b"/>
                      <a:pathLst>
                        <a:path w="117" h="519">
                          <a:moveTo>
                            <a:pt x="0" y="0"/>
                          </a:moveTo>
                          <a:lnTo>
                            <a:pt x="117" y="88"/>
                          </a:lnTo>
                          <a:lnTo>
                            <a:pt x="117" y="519"/>
                          </a:lnTo>
                        </a:path>
                      </a:pathLst>
                    </a:custGeom>
                    <a:grpFill/>
                    <a:ln w="25400" cap="rnd">
                      <a:solidFill>
                        <a:srgbClr val="FFCC00"/>
                      </a:solidFill>
                      <a:prstDash val="solid"/>
                      <a:round/>
                      <a:headEnd/>
                      <a:tailEnd/>
                    </a:ln>
                  </p:spPr>
                  <p:txBody>
                    <a:bodyPr vert="horz" wrap="square" lIns="91440" tIns="45720" rIns="91440" bIns="45720" numCol="1" anchor="t" anchorCtr="0" compatLnSpc="1">
                      <a:prstTxWarp prst="textNoShape">
                        <a:avLst/>
                      </a:prstTxWarp>
                    </a:bodyPr>
                    <a:lstStyle/>
                    <a:p>
                      <a:pPr defTabSz="1097168">
                        <a:defRPr/>
                      </a:pPr>
                      <a:endParaRPr lang="en-US" sz="2000" kern="0">
                        <a:solidFill>
                          <a:srgbClr val="D232AA"/>
                        </a:solidFill>
                      </a:endParaRPr>
                    </a:p>
                  </p:txBody>
                </p:sp>
                <p:sp>
                  <p:nvSpPr>
                    <p:cNvPr id="93" name="Freeform 8">
                      <a:extLst>
                        <a:ext uri="{FF2B5EF4-FFF2-40B4-BE49-F238E27FC236}">
                          <a16:creationId xmlns:a16="http://schemas.microsoft.com/office/drawing/2014/main" id="{06BC4D6B-E36A-EE45-8260-FBD18128C687}"/>
                        </a:ext>
                      </a:extLst>
                    </p:cNvPr>
                    <p:cNvSpPr>
                      <a:spLocks/>
                    </p:cNvSpPr>
                    <p:nvPr/>
                  </p:nvSpPr>
                  <p:spPr bwMode="auto">
                    <a:xfrm>
                      <a:off x="2089" y="1319"/>
                      <a:ext cx="315" cy="176"/>
                    </a:xfrm>
                    <a:custGeom>
                      <a:avLst/>
                      <a:gdLst>
                        <a:gd name="T0" fmla="*/ 151 w 151"/>
                        <a:gd name="T1" fmla="*/ 0 h 84"/>
                        <a:gd name="T2" fmla="*/ 0 w 151"/>
                        <a:gd name="T3" fmla="*/ 84 h 84"/>
                      </a:gdLst>
                      <a:ahLst/>
                      <a:cxnLst>
                        <a:cxn ang="0">
                          <a:pos x="T0" y="T1"/>
                        </a:cxn>
                        <a:cxn ang="0">
                          <a:pos x="T2" y="T3"/>
                        </a:cxn>
                      </a:cxnLst>
                      <a:rect l="0" t="0" r="r" b="b"/>
                      <a:pathLst>
                        <a:path w="151" h="84">
                          <a:moveTo>
                            <a:pt x="151" y="0"/>
                          </a:moveTo>
                          <a:cubicBezTo>
                            <a:pt x="151" y="1"/>
                            <a:pt x="0" y="84"/>
                            <a:pt x="0" y="84"/>
                          </a:cubicBezTo>
                        </a:path>
                      </a:pathLst>
                    </a:custGeom>
                    <a:grpFill/>
                    <a:ln w="25400" cap="rnd">
                      <a:solidFill>
                        <a:srgbClr val="FFCC00"/>
                      </a:solidFill>
                      <a:prstDash val="solid"/>
                      <a:round/>
                      <a:headEnd/>
                      <a:tailEnd/>
                    </a:ln>
                  </p:spPr>
                  <p:txBody>
                    <a:bodyPr vert="horz" wrap="square" lIns="91440" tIns="45720" rIns="91440" bIns="45720" numCol="1" anchor="t" anchorCtr="0" compatLnSpc="1">
                      <a:prstTxWarp prst="textNoShape">
                        <a:avLst/>
                      </a:prstTxWarp>
                    </a:bodyPr>
                    <a:lstStyle/>
                    <a:p>
                      <a:pPr defTabSz="1097168">
                        <a:defRPr/>
                      </a:pPr>
                      <a:endParaRPr lang="en-US" sz="2000" kern="0">
                        <a:solidFill>
                          <a:srgbClr val="D232AA"/>
                        </a:solidFill>
                      </a:endParaRPr>
                    </a:p>
                  </p:txBody>
                </p:sp>
                <p:sp>
                  <p:nvSpPr>
                    <p:cNvPr id="94" name="Line 9">
                      <a:extLst>
                        <a:ext uri="{FF2B5EF4-FFF2-40B4-BE49-F238E27FC236}">
                          <a16:creationId xmlns:a16="http://schemas.microsoft.com/office/drawing/2014/main" id="{98F8893B-D961-9745-96D3-0E9FAFA7BBF1}"/>
                        </a:ext>
                      </a:extLst>
                    </p:cNvPr>
                    <p:cNvSpPr>
                      <a:spLocks noChangeShapeType="1"/>
                    </p:cNvSpPr>
                    <p:nvPr/>
                  </p:nvSpPr>
                  <p:spPr bwMode="auto">
                    <a:xfrm flipV="1">
                      <a:off x="2110" y="1541"/>
                      <a:ext cx="179" cy="106"/>
                    </a:xfrm>
                    <a:prstGeom prst="line">
                      <a:avLst/>
                    </a:prstGeom>
                    <a:grpFill/>
                    <a:ln w="25400" cap="rnd">
                      <a:solidFill>
                        <a:srgbClr val="FFCC00"/>
                      </a:solidFill>
                      <a:prstDash val="solid"/>
                      <a:round/>
                      <a:headEnd/>
                      <a:tailEnd/>
                    </a:ln>
                  </p:spPr>
                  <p:txBody>
                    <a:bodyPr vert="horz" wrap="square" lIns="91440" tIns="45720" rIns="91440" bIns="45720" numCol="1" anchor="t" anchorCtr="0" compatLnSpc="1">
                      <a:prstTxWarp prst="textNoShape">
                        <a:avLst/>
                      </a:prstTxWarp>
                    </a:bodyPr>
                    <a:lstStyle/>
                    <a:p>
                      <a:pPr defTabSz="1097168">
                        <a:defRPr/>
                      </a:pPr>
                      <a:endParaRPr lang="en-US" sz="2000" kern="0">
                        <a:solidFill>
                          <a:srgbClr val="D232AA"/>
                        </a:solidFill>
                      </a:endParaRPr>
                    </a:p>
                  </p:txBody>
                </p:sp>
                <p:sp>
                  <p:nvSpPr>
                    <p:cNvPr id="95" name="Freeform 10">
                      <a:extLst>
                        <a:ext uri="{FF2B5EF4-FFF2-40B4-BE49-F238E27FC236}">
                          <a16:creationId xmlns:a16="http://schemas.microsoft.com/office/drawing/2014/main" id="{3E019EA7-CDAE-E345-A493-30DF30569A48}"/>
                        </a:ext>
                      </a:extLst>
                    </p:cNvPr>
                    <p:cNvSpPr>
                      <a:spLocks/>
                    </p:cNvSpPr>
                    <p:nvPr/>
                  </p:nvSpPr>
                  <p:spPr bwMode="auto">
                    <a:xfrm>
                      <a:off x="1951" y="1152"/>
                      <a:ext cx="303" cy="251"/>
                    </a:xfrm>
                    <a:custGeom>
                      <a:avLst/>
                      <a:gdLst>
                        <a:gd name="T0" fmla="*/ 303 w 303"/>
                        <a:gd name="T1" fmla="*/ 251 h 251"/>
                        <a:gd name="T2" fmla="*/ 303 w 303"/>
                        <a:gd name="T3" fmla="*/ 87 h 251"/>
                        <a:gd name="T4" fmla="*/ 157 w 303"/>
                        <a:gd name="T5" fmla="*/ 0 h 251"/>
                        <a:gd name="T6" fmla="*/ 0 w 303"/>
                        <a:gd name="T7" fmla="*/ 100 h 251"/>
                      </a:gdLst>
                      <a:ahLst/>
                      <a:cxnLst>
                        <a:cxn ang="0">
                          <a:pos x="T0" y="T1"/>
                        </a:cxn>
                        <a:cxn ang="0">
                          <a:pos x="T2" y="T3"/>
                        </a:cxn>
                        <a:cxn ang="0">
                          <a:pos x="T4" y="T5"/>
                        </a:cxn>
                        <a:cxn ang="0">
                          <a:pos x="T6" y="T7"/>
                        </a:cxn>
                      </a:cxnLst>
                      <a:rect l="0" t="0" r="r" b="b"/>
                      <a:pathLst>
                        <a:path w="303" h="251">
                          <a:moveTo>
                            <a:pt x="303" y="251"/>
                          </a:moveTo>
                          <a:lnTo>
                            <a:pt x="303" y="87"/>
                          </a:lnTo>
                          <a:lnTo>
                            <a:pt x="157" y="0"/>
                          </a:lnTo>
                          <a:lnTo>
                            <a:pt x="0" y="100"/>
                          </a:lnTo>
                        </a:path>
                      </a:pathLst>
                    </a:custGeom>
                    <a:grpFill/>
                    <a:ln w="25400" cap="rnd">
                      <a:solidFill>
                        <a:srgbClr val="FFCC00"/>
                      </a:solidFill>
                      <a:prstDash val="solid"/>
                      <a:round/>
                      <a:headEnd/>
                      <a:tailEnd/>
                    </a:ln>
                  </p:spPr>
                  <p:txBody>
                    <a:bodyPr vert="horz" wrap="square" lIns="91440" tIns="45720" rIns="91440" bIns="45720" numCol="1" anchor="t" anchorCtr="0" compatLnSpc="1">
                      <a:prstTxWarp prst="textNoShape">
                        <a:avLst/>
                      </a:prstTxWarp>
                    </a:bodyPr>
                    <a:lstStyle/>
                    <a:p>
                      <a:pPr defTabSz="1097168">
                        <a:defRPr/>
                      </a:pPr>
                      <a:endParaRPr lang="en-US" sz="2000" kern="0">
                        <a:solidFill>
                          <a:srgbClr val="D232AA"/>
                        </a:solidFill>
                      </a:endParaRPr>
                    </a:p>
                  </p:txBody>
                </p:sp>
                <p:sp>
                  <p:nvSpPr>
                    <p:cNvPr id="96" name="Freeform 11">
                      <a:extLst>
                        <a:ext uri="{FF2B5EF4-FFF2-40B4-BE49-F238E27FC236}">
                          <a16:creationId xmlns:a16="http://schemas.microsoft.com/office/drawing/2014/main" id="{63A94C4F-9EAC-D147-9EBC-47480359A7FC}"/>
                        </a:ext>
                      </a:extLst>
                    </p:cNvPr>
                    <p:cNvSpPr>
                      <a:spLocks/>
                    </p:cNvSpPr>
                    <p:nvPr/>
                  </p:nvSpPr>
                  <p:spPr bwMode="auto">
                    <a:xfrm>
                      <a:off x="1951" y="911"/>
                      <a:ext cx="157" cy="236"/>
                    </a:xfrm>
                    <a:custGeom>
                      <a:avLst/>
                      <a:gdLst>
                        <a:gd name="T0" fmla="*/ 0 w 157"/>
                        <a:gd name="T1" fmla="*/ 0 h 236"/>
                        <a:gd name="T2" fmla="*/ 157 w 157"/>
                        <a:gd name="T3" fmla="*/ 101 h 236"/>
                        <a:gd name="T4" fmla="*/ 157 w 157"/>
                        <a:gd name="T5" fmla="*/ 236 h 236"/>
                      </a:gdLst>
                      <a:ahLst/>
                      <a:cxnLst>
                        <a:cxn ang="0">
                          <a:pos x="T0" y="T1"/>
                        </a:cxn>
                        <a:cxn ang="0">
                          <a:pos x="T2" y="T3"/>
                        </a:cxn>
                        <a:cxn ang="0">
                          <a:pos x="T4" y="T5"/>
                        </a:cxn>
                      </a:cxnLst>
                      <a:rect l="0" t="0" r="r" b="b"/>
                      <a:pathLst>
                        <a:path w="157" h="236">
                          <a:moveTo>
                            <a:pt x="0" y="0"/>
                          </a:moveTo>
                          <a:lnTo>
                            <a:pt x="157" y="101"/>
                          </a:lnTo>
                          <a:lnTo>
                            <a:pt x="157" y="236"/>
                          </a:lnTo>
                        </a:path>
                      </a:pathLst>
                    </a:custGeom>
                    <a:grpFill/>
                    <a:ln w="25400" cap="rnd">
                      <a:solidFill>
                        <a:srgbClr val="FFCC00"/>
                      </a:solidFill>
                      <a:prstDash val="solid"/>
                      <a:round/>
                      <a:headEnd/>
                      <a:tailEnd/>
                    </a:ln>
                  </p:spPr>
                  <p:txBody>
                    <a:bodyPr vert="horz" wrap="square" lIns="91440" tIns="45720" rIns="91440" bIns="45720" numCol="1" anchor="t" anchorCtr="0" compatLnSpc="1">
                      <a:prstTxWarp prst="textNoShape">
                        <a:avLst/>
                      </a:prstTxWarp>
                    </a:bodyPr>
                    <a:lstStyle/>
                    <a:p>
                      <a:pPr defTabSz="1097168">
                        <a:defRPr/>
                      </a:pPr>
                      <a:endParaRPr lang="en-US" sz="2000" kern="0">
                        <a:solidFill>
                          <a:srgbClr val="D232AA"/>
                        </a:solidFill>
                      </a:endParaRPr>
                    </a:p>
                  </p:txBody>
                </p:sp>
                <p:sp>
                  <p:nvSpPr>
                    <p:cNvPr id="97" name="Freeform 12">
                      <a:extLst>
                        <a:ext uri="{FF2B5EF4-FFF2-40B4-BE49-F238E27FC236}">
                          <a16:creationId xmlns:a16="http://schemas.microsoft.com/office/drawing/2014/main" id="{34CCB075-B2D4-CC4B-94F5-1D4DF886EA47}"/>
                        </a:ext>
                      </a:extLst>
                    </p:cNvPr>
                    <p:cNvSpPr>
                      <a:spLocks/>
                    </p:cNvSpPr>
                    <p:nvPr/>
                  </p:nvSpPr>
                  <p:spPr bwMode="auto">
                    <a:xfrm>
                      <a:off x="2108" y="738"/>
                      <a:ext cx="146" cy="274"/>
                    </a:xfrm>
                    <a:custGeom>
                      <a:avLst/>
                      <a:gdLst>
                        <a:gd name="T0" fmla="*/ 0 w 146"/>
                        <a:gd name="T1" fmla="*/ 274 h 274"/>
                        <a:gd name="T2" fmla="*/ 146 w 146"/>
                        <a:gd name="T3" fmla="*/ 186 h 274"/>
                        <a:gd name="T4" fmla="*/ 146 w 146"/>
                        <a:gd name="T5" fmla="*/ 0 h 274"/>
                      </a:gdLst>
                      <a:ahLst/>
                      <a:cxnLst>
                        <a:cxn ang="0">
                          <a:pos x="T0" y="T1"/>
                        </a:cxn>
                        <a:cxn ang="0">
                          <a:pos x="T2" y="T3"/>
                        </a:cxn>
                        <a:cxn ang="0">
                          <a:pos x="T4" y="T5"/>
                        </a:cxn>
                      </a:cxnLst>
                      <a:rect l="0" t="0" r="r" b="b"/>
                      <a:pathLst>
                        <a:path w="146" h="274">
                          <a:moveTo>
                            <a:pt x="0" y="274"/>
                          </a:moveTo>
                          <a:lnTo>
                            <a:pt x="146" y="186"/>
                          </a:lnTo>
                          <a:lnTo>
                            <a:pt x="146" y="0"/>
                          </a:lnTo>
                        </a:path>
                      </a:pathLst>
                    </a:custGeom>
                    <a:grpFill/>
                    <a:ln w="25400" cap="rnd">
                      <a:solidFill>
                        <a:srgbClr val="FFCC00"/>
                      </a:solidFill>
                      <a:prstDash val="solid"/>
                      <a:round/>
                      <a:headEnd/>
                      <a:tailEnd/>
                    </a:ln>
                  </p:spPr>
                  <p:txBody>
                    <a:bodyPr vert="horz" wrap="square" lIns="91440" tIns="45720" rIns="91440" bIns="45720" numCol="1" anchor="t" anchorCtr="0" compatLnSpc="1">
                      <a:prstTxWarp prst="textNoShape">
                        <a:avLst/>
                      </a:prstTxWarp>
                    </a:bodyPr>
                    <a:lstStyle/>
                    <a:p>
                      <a:pPr defTabSz="1097168">
                        <a:defRPr/>
                      </a:pPr>
                      <a:endParaRPr lang="en-US" sz="2000" kern="0">
                        <a:solidFill>
                          <a:srgbClr val="D232AA"/>
                        </a:solidFill>
                      </a:endParaRPr>
                    </a:p>
                  </p:txBody>
                </p:sp>
                <p:sp>
                  <p:nvSpPr>
                    <p:cNvPr id="98" name="Line 13">
                      <a:extLst>
                        <a:ext uri="{FF2B5EF4-FFF2-40B4-BE49-F238E27FC236}">
                          <a16:creationId xmlns:a16="http://schemas.microsoft.com/office/drawing/2014/main" id="{C3143A86-5E3A-A543-BFD9-DE6AD693FDB6}"/>
                        </a:ext>
                      </a:extLst>
                    </p:cNvPr>
                    <p:cNvSpPr>
                      <a:spLocks noChangeShapeType="1"/>
                    </p:cNvSpPr>
                    <p:nvPr/>
                  </p:nvSpPr>
                  <p:spPr bwMode="auto">
                    <a:xfrm>
                      <a:off x="2103" y="650"/>
                      <a:ext cx="0" cy="238"/>
                    </a:xfrm>
                    <a:prstGeom prst="line">
                      <a:avLst/>
                    </a:prstGeom>
                    <a:grpFill/>
                    <a:ln w="25400"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pPr defTabSz="1097168">
                        <a:defRPr/>
                      </a:pPr>
                      <a:endParaRPr lang="en-US" sz="2000" kern="0">
                        <a:solidFill>
                          <a:srgbClr val="D232AA"/>
                        </a:solidFill>
                      </a:endParaRPr>
                    </a:p>
                  </p:txBody>
                </p:sp>
                <p:sp>
                  <p:nvSpPr>
                    <p:cNvPr id="99" name="Line 14">
                      <a:extLst>
                        <a:ext uri="{FF2B5EF4-FFF2-40B4-BE49-F238E27FC236}">
                          <a16:creationId xmlns:a16="http://schemas.microsoft.com/office/drawing/2014/main" id="{17A32C5E-0930-A346-9F2F-94D3D5A0487D}"/>
                        </a:ext>
                      </a:extLst>
                    </p:cNvPr>
                    <p:cNvSpPr>
                      <a:spLocks noChangeShapeType="1"/>
                    </p:cNvSpPr>
                    <p:nvPr/>
                  </p:nvSpPr>
                  <p:spPr bwMode="auto">
                    <a:xfrm flipH="1">
                      <a:off x="2598" y="828"/>
                      <a:ext cx="244" cy="0"/>
                    </a:xfrm>
                    <a:prstGeom prst="line">
                      <a:avLst/>
                    </a:prstGeom>
                    <a:grpFill/>
                    <a:ln w="25400" cap="rnd">
                      <a:solidFill>
                        <a:srgbClr val="FFCC00"/>
                      </a:solidFill>
                      <a:prstDash val="solid"/>
                      <a:round/>
                      <a:headEnd/>
                      <a:tailEnd/>
                    </a:ln>
                  </p:spPr>
                  <p:txBody>
                    <a:bodyPr vert="horz" wrap="square" lIns="91440" tIns="45720" rIns="91440" bIns="45720" numCol="1" anchor="t" anchorCtr="0" compatLnSpc="1">
                      <a:prstTxWarp prst="textNoShape">
                        <a:avLst/>
                      </a:prstTxWarp>
                    </a:bodyPr>
                    <a:lstStyle/>
                    <a:p>
                      <a:pPr defTabSz="1097168">
                        <a:defRPr/>
                      </a:pPr>
                      <a:endParaRPr lang="en-US" sz="2000" kern="0">
                        <a:solidFill>
                          <a:srgbClr val="D232AA"/>
                        </a:solidFill>
                      </a:endParaRPr>
                    </a:p>
                  </p:txBody>
                </p:sp>
                <p:sp>
                  <p:nvSpPr>
                    <p:cNvPr id="100" name="Line 15">
                      <a:extLst>
                        <a:ext uri="{FF2B5EF4-FFF2-40B4-BE49-F238E27FC236}">
                          <a16:creationId xmlns:a16="http://schemas.microsoft.com/office/drawing/2014/main" id="{FB74B368-E94D-3346-8EE9-A476BEBA122C}"/>
                        </a:ext>
                      </a:extLst>
                    </p:cNvPr>
                    <p:cNvSpPr>
                      <a:spLocks noChangeShapeType="1"/>
                    </p:cNvSpPr>
                    <p:nvPr/>
                  </p:nvSpPr>
                  <p:spPr bwMode="auto">
                    <a:xfrm flipH="1" flipV="1">
                      <a:off x="2790" y="1191"/>
                      <a:ext cx="167" cy="113"/>
                    </a:xfrm>
                    <a:prstGeom prst="line">
                      <a:avLst/>
                    </a:prstGeom>
                    <a:grpFill/>
                    <a:ln w="25400" cap="rnd">
                      <a:solidFill>
                        <a:srgbClr val="FFCC00"/>
                      </a:solidFill>
                      <a:prstDash val="solid"/>
                      <a:round/>
                      <a:headEnd/>
                      <a:tailEnd/>
                    </a:ln>
                  </p:spPr>
                  <p:txBody>
                    <a:bodyPr vert="horz" wrap="square" lIns="91440" tIns="45720" rIns="91440" bIns="45720" numCol="1" anchor="t" anchorCtr="0" compatLnSpc="1">
                      <a:prstTxWarp prst="textNoShape">
                        <a:avLst/>
                      </a:prstTxWarp>
                    </a:bodyPr>
                    <a:lstStyle/>
                    <a:p>
                      <a:pPr defTabSz="1097168">
                        <a:defRPr/>
                      </a:pPr>
                      <a:endParaRPr lang="en-US" sz="2000" kern="0">
                        <a:solidFill>
                          <a:srgbClr val="D232AA"/>
                        </a:solidFill>
                      </a:endParaRPr>
                    </a:p>
                  </p:txBody>
                </p:sp>
                <p:sp>
                  <p:nvSpPr>
                    <p:cNvPr id="101" name="Line 16">
                      <a:extLst>
                        <a:ext uri="{FF2B5EF4-FFF2-40B4-BE49-F238E27FC236}">
                          <a16:creationId xmlns:a16="http://schemas.microsoft.com/office/drawing/2014/main" id="{71F302DC-68E2-0A4F-B762-AA242054FCB2}"/>
                        </a:ext>
                      </a:extLst>
                    </p:cNvPr>
                    <p:cNvSpPr>
                      <a:spLocks noChangeShapeType="1"/>
                    </p:cNvSpPr>
                    <p:nvPr/>
                  </p:nvSpPr>
                  <p:spPr bwMode="auto">
                    <a:xfrm>
                      <a:off x="2427" y="1451"/>
                      <a:ext cx="171" cy="0"/>
                    </a:xfrm>
                    <a:prstGeom prst="line">
                      <a:avLst/>
                    </a:prstGeom>
                    <a:grpFill/>
                    <a:ln w="25400"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pPr defTabSz="1097168">
                        <a:defRPr/>
                      </a:pPr>
                      <a:endParaRPr lang="en-US" sz="2000" kern="0">
                        <a:solidFill>
                          <a:srgbClr val="D232AA"/>
                        </a:solidFill>
                      </a:endParaRPr>
                    </a:p>
                  </p:txBody>
                </p:sp>
                <p:sp>
                  <p:nvSpPr>
                    <p:cNvPr id="102" name="Line 17">
                      <a:extLst>
                        <a:ext uri="{FF2B5EF4-FFF2-40B4-BE49-F238E27FC236}">
                          <a16:creationId xmlns:a16="http://schemas.microsoft.com/office/drawing/2014/main" id="{DEEB7B57-1AC7-EB47-990D-40B306E3DEFB}"/>
                        </a:ext>
                      </a:extLst>
                    </p:cNvPr>
                    <p:cNvSpPr>
                      <a:spLocks noChangeShapeType="1"/>
                    </p:cNvSpPr>
                    <p:nvPr/>
                  </p:nvSpPr>
                  <p:spPr bwMode="auto">
                    <a:xfrm flipH="1">
                      <a:off x="1809" y="1070"/>
                      <a:ext cx="167" cy="82"/>
                    </a:xfrm>
                    <a:prstGeom prst="line">
                      <a:avLst/>
                    </a:prstGeom>
                    <a:grpFill/>
                    <a:ln w="25400"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pPr defTabSz="1097168">
                        <a:defRPr/>
                      </a:pPr>
                      <a:endParaRPr lang="en-US" sz="2000" kern="0">
                        <a:solidFill>
                          <a:srgbClr val="D232AA"/>
                        </a:solidFill>
                      </a:endParaRPr>
                    </a:p>
                  </p:txBody>
                </p:sp>
                <p:sp>
                  <p:nvSpPr>
                    <p:cNvPr id="103" name="Line 18">
                      <a:extLst>
                        <a:ext uri="{FF2B5EF4-FFF2-40B4-BE49-F238E27FC236}">
                          <a16:creationId xmlns:a16="http://schemas.microsoft.com/office/drawing/2014/main" id="{499CB2FC-814B-1745-8E93-63DF2CD4176C}"/>
                        </a:ext>
                      </a:extLst>
                    </p:cNvPr>
                    <p:cNvSpPr>
                      <a:spLocks noChangeShapeType="1"/>
                    </p:cNvSpPr>
                    <p:nvPr/>
                  </p:nvSpPr>
                  <p:spPr bwMode="auto">
                    <a:xfrm flipH="1">
                      <a:off x="1803" y="1070"/>
                      <a:ext cx="173" cy="86"/>
                    </a:xfrm>
                    <a:prstGeom prst="line">
                      <a:avLst/>
                    </a:prstGeom>
                    <a:grpFill/>
                    <a:ln w="25400" cap="rnd">
                      <a:solidFill>
                        <a:srgbClr val="FFCC00"/>
                      </a:solidFill>
                      <a:prstDash val="solid"/>
                      <a:round/>
                      <a:headEnd/>
                      <a:tailEnd/>
                    </a:ln>
                  </p:spPr>
                  <p:txBody>
                    <a:bodyPr vert="horz" wrap="square" lIns="91440" tIns="45720" rIns="91440" bIns="45720" numCol="1" anchor="t" anchorCtr="0" compatLnSpc="1">
                      <a:prstTxWarp prst="textNoShape">
                        <a:avLst/>
                      </a:prstTxWarp>
                    </a:bodyPr>
                    <a:lstStyle/>
                    <a:p>
                      <a:pPr defTabSz="1097168">
                        <a:defRPr/>
                      </a:pPr>
                      <a:endParaRPr lang="en-US" sz="2000" kern="0">
                        <a:solidFill>
                          <a:srgbClr val="D232AA"/>
                        </a:solidFill>
                      </a:endParaRPr>
                    </a:p>
                  </p:txBody>
                </p:sp>
                <p:sp>
                  <p:nvSpPr>
                    <p:cNvPr id="104" name="Line 19">
                      <a:extLst>
                        <a:ext uri="{FF2B5EF4-FFF2-40B4-BE49-F238E27FC236}">
                          <a16:creationId xmlns:a16="http://schemas.microsoft.com/office/drawing/2014/main" id="{2083C9A4-4D3B-1940-B93E-73BD90AE68C2}"/>
                        </a:ext>
                      </a:extLst>
                    </p:cNvPr>
                    <p:cNvSpPr>
                      <a:spLocks noChangeShapeType="1"/>
                    </p:cNvSpPr>
                    <p:nvPr/>
                  </p:nvSpPr>
                  <p:spPr bwMode="auto">
                    <a:xfrm>
                      <a:off x="2108" y="1012"/>
                      <a:ext cx="0" cy="140"/>
                    </a:xfrm>
                    <a:prstGeom prst="line">
                      <a:avLst/>
                    </a:prstGeom>
                    <a:grpFill/>
                    <a:ln w="25400" cap="rnd">
                      <a:solidFill>
                        <a:srgbClr val="FFCC00"/>
                      </a:solidFill>
                      <a:prstDash val="solid"/>
                      <a:round/>
                      <a:headEnd/>
                      <a:tailEnd/>
                    </a:ln>
                  </p:spPr>
                  <p:txBody>
                    <a:bodyPr vert="horz" wrap="square" lIns="91440" tIns="45720" rIns="91440" bIns="45720" numCol="1" anchor="t" anchorCtr="0" compatLnSpc="1">
                      <a:prstTxWarp prst="textNoShape">
                        <a:avLst/>
                      </a:prstTxWarp>
                    </a:bodyPr>
                    <a:lstStyle/>
                    <a:p>
                      <a:pPr defTabSz="1097168">
                        <a:defRPr/>
                      </a:pPr>
                      <a:endParaRPr lang="en-US" sz="2000" kern="0">
                        <a:solidFill>
                          <a:srgbClr val="D232AA"/>
                        </a:solidFill>
                      </a:endParaRPr>
                    </a:p>
                  </p:txBody>
                </p:sp>
                <p:sp>
                  <p:nvSpPr>
                    <p:cNvPr id="105" name="Line 20">
                      <a:extLst>
                        <a:ext uri="{FF2B5EF4-FFF2-40B4-BE49-F238E27FC236}">
                          <a16:creationId xmlns:a16="http://schemas.microsoft.com/office/drawing/2014/main" id="{E42190E5-69CE-1548-85EB-C925FC71824D}"/>
                        </a:ext>
                      </a:extLst>
                    </p:cNvPr>
                    <p:cNvSpPr>
                      <a:spLocks noChangeShapeType="1"/>
                    </p:cNvSpPr>
                    <p:nvPr/>
                  </p:nvSpPr>
                  <p:spPr bwMode="auto">
                    <a:xfrm>
                      <a:off x="2103" y="639"/>
                      <a:ext cx="0" cy="249"/>
                    </a:xfrm>
                    <a:prstGeom prst="line">
                      <a:avLst/>
                    </a:prstGeom>
                    <a:grpFill/>
                    <a:ln w="25400" cap="rnd">
                      <a:solidFill>
                        <a:srgbClr val="FFCC00"/>
                      </a:solidFill>
                      <a:prstDash val="solid"/>
                      <a:round/>
                      <a:headEnd/>
                      <a:tailEnd/>
                    </a:ln>
                  </p:spPr>
                  <p:txBody>
                    <a:bodyPr vert="horz" wrap="square" lIns="91440" tIns="45720" rIns="91440" bIns="45720" numCol="1" anchor="t" anchorCtr="0" compatLnSpc="1">
                      <a:prstTxWarp prst="textNoShape">
                        <a:avLst/>
                      </a:prstTxWarp>
                    </a:bodyPr>
                    <a:lstStyle/>
                    <a:p>
                      <a:pPr defTabSz="1097168">
                        <a:defRPr/>
                      </a:pPr>
                      <a:endParaRPr lang="en-US" sz="2000" kern="0">
                        <a:solidFill>
                          <a:srgbClr val="D232AA"/>
                        </a:solidFill>
                      </a:endParaRPr>
                    </a:p>
                  </p:txBody>
                </p:sp>
                <p:sp>
                  <p:nvSpPr>
                    <p:cNvPr id="106" name="Line 21">
                      <a:extLst>
                        <a:ext uri="{FF2B5EF4-FFF2-40B4-BE49-F238E27FC236}">
                          <a16:creationId xmlns:a16="http://schemas.microsoft.com/office/drawing/2014/main" id="{2F375F85-F583-1C4A-A0DF-469C3DC224D3}"/>
                        </a:ext>
                      </a:extLst>
                    </p:cNvPr>
                    <p:cNvSpPr>
                      <a:spLocks noChangeShapeType="1"/>
                    </p:cNvSpPr>
                    <p:nvPr/>
                  </p:nvSpPr>
                  <p:spPr bwMode="auto">
                    <a:xfrm>
                      <a:off x="2412" y="1451"/>
                      <a:ext cx="186" cy="0"/>
                    </a:xfrm>
                    <a:prstGeom prst="line">
                      <a:avLst/>
                    </a:prstGeom>
                    <a:grpFill/>
                    <a:ln w="25400" cap="rnd">
                      <a:solidFill>
                        <a:srgbClr val="FFCC00"/>
                      </a:solidFill>
                      <a:prstDash val="solid"/>
                      <a:round/>
                      <a:headEnd/>
                      <a:tailEnd/>
                    </a:ln>
                  </p:spPr>
                  <p:txBody>
                    <a:bodyPr vert="horz" wrap="square" lIns="91440" tIns="45720" rIns="91440" bIns="45720" numCol="1" anchor="t" anchorCtr="0" compatLnSpc="1">
                      <a:prstTxWarp prst="textNoShape">
                        <a:avLst/>
                      </a:prstTxWarp>
                    </a:bodyPr>
                    <a:lstStyle/>
                    <a:p>
                      <a:pPr defTabSz="1097168">
                        <a:defRPr/>
                      </a:pPr>
                      <a:endParaRPr lang="en-US" sz="2000" kern="0">
                        <a:solidFill>
                          <a:srgbClr val="D232AA"/>
                        </a:solidFill>
                      </a:endParaRPr>
                    </a:p>
                  </p:txBody>
                </p:sp>
                <p:sp>
                  <p:nvSpPr>
                    <p:cNvPr id="107" name="Oval 106">
                      <a:extLst>
                        <a:ext uri="{FF2B5EF4-FFF2-40B4-BE49-F238E27FC236}">
                          <a16:creationId xmlns:a16="http://schemas.microsoft.com/office/drawing/2014/main" id="{EBA199B3-828C-F34D-93C3-0ECEF6E5BC8E}"/>
                        </a:ext>
                      </a:extLst>
                    </p:cNvPr>
                    <p:cNvSpPr>
                      <a:spLocks noChangeArrowheads="1"/>
                    </p:cNvSpPr>
                    <p:nvPr/>
                  </p:nvSpPr>
                  <p:spPr bwMode="auto">
                    <a:xfrm>
                      <a:off x="2745" y="1140"/>
                      <a:ext cx="101" cy="103"/>
                    </a:xfrm>
                    <a:prstGeom prst="ellipse">
                      <a:avLst/>
                    </a:prstGeom>
                    <a:grpFill/>
                    <a:ln w="25400" cap="rnd">
                      <a:solidFill>
                        <a:srgbClr val="FFCC00"/>
                      </a:solidFill>
                      <a:prstDash val="solid"/>
                      <a:round/>
                      <a:headEnd/>
                      <a:tailEnd/>
                    </a:ln>
                  </p:spPr>
                  <p:txBody>
                    <a:bodyPr vert="horz" wrap="square" lIns="91440" tIns="45720" rIns="91440" bIns="45720" numCol="1" anchor="t" anchorCtr="0" compatLnSpc="1">
                      <a:prstTxWarp prst="textNoShape">
                        <a:avLst/>
                      </a:prstTxWarp>
                    </a:bodyPr>
                    <a:lstStyle/>
                    <a:p>
                      <a:pPr defTabSz="1097168">
                        <a:defRPr/>
                      </a:pPr>
                      <a:endParaRPr lang="en-US" sz="2000" kern="0">
                        <a:solidFill>
                          <a:srgbClr val="D232AA"/>
                        </a:solidFill>
                      </a:endParaRPr>
                    </a:p>
                  </p:txBody>
                </p:sp>
                <p:sp>
                  <p:nvSpPr>
                    <p:cNvPr id="117" name="Oval 116">
                      <a:extLst>
                        <a:ext uri="{FF2B5EF4-FFF2-40B4-BE49-F238E27FC236}">
                          <a16:creationId xmlns:a16="http://schemas.microsoft.com/office/drawing/2014/main" id="{E02FB3BC-4DE1-4F48-8470-1FA259BEFF2C}"/>
                        </a:ext>
                      </a:extLst>
                    </p:cNvPr>
                    <p:cNvSpPr>
                      <a:spLocks noChangeArrowheads="1"/>
                    </p:cNvSpPr>
                    <p:nvPr/>
                  </p:nvSpPr>
                  <p:spPr bwMode="auto">
                    <a:xfrm>
                      <a:off x="2503" y="1029"/>
                      <a:ext cx="101" cy="103"/>
                    </a:xfrm>
                    <a:prstGeom prst="ellipse">
                      <a:avLst/>
                    </a:prstGeom>
                    <a:grpFill/>
                    <a:ln w="25400" cap="rnd">
                      <a:solidFill>
                        <a:srgbClr val="FFCC00"/>
                      </a:solidFill>
                      <a:prstDash val="solid"/>
                      <a:round/>
                      <a:headEnd/>
                      <a:tailEnd/>
                    </a:ln>
                  </p:spPr>
                  <p:txBody>
                    <a:bodyPr vert="horz" wrap="square" lIns="91440" tIns="45720" rIns="91440" bIns="45720" numCol="1" anchor="t" anchorCtr="0" compatLnSpc="1">
                      <a:prstTxWarp prst="textNoShape">
                        <a:avLst/>
                      </a:prstTxWarp>
                    </a:bodyPr>
                    <a:lstStyle/>
                    <a:p>
                      <a:pPr defTabSz="1097168">
                        <a:defRPr/>
                      </a:pPr>
                      <a:endParaRPr lang="en-US" sz="2000" kern="0">
                        <a:solidFill>
                          <a:srgbClr val="D232AA"/>
                        </a:solidFill>
                      </a:endParaRPr>
                    </a:p>
                  </p:txBody>
                </p:sp>
                <p:sp>
                  <p:nvSpPr>
                    <p:cNvPr id="126" name="Oval 125">
                      <a:extLst>
                        <a:ext uri="{FF2B5EF4-FFF2-40B4-BE49-F238E27FC236}">
                          <a16:creationId xmlns:a16="http://schemas.microsoft.com/office/drawing/2014/main" id="{53B3774D-4A11-E043-AFB6-14991AC217BD}"/>
                        </a:ext>
                      </a:extLst>
                    </p:cNvPr>
                    <p:cNvSpPr>
                      <a:spLocks noChangeArrowheads="1"/>
                    </p:cNvSpPr>
                    <p:nvPr/>
                  </p:nvSpPr>
                  <p:spPr bwMode="auto">
                    <a:xfrm>
                      <a:off x="2547" y="776"/>
                      <a:ext cx="101" cy="103"/>
                    </a:xfrm>
                    <a:prstGeom prst="ellipse">
                      <a:avLst/>
                    </a:prstGeom>
                    <a:grpFill/>
                    <a:ln w="25400" cap="rnd">
                      <a:solidFill>
                        <a:srgbClr val="FFCC00"/>
                      </a:solidFill>
                      <a:prstDash val="solid"/>
                      <a:round/>
                      <a:headEnd/>
                      <a:tailEnd/>
                    </a:ln>
                  </p:spPr>
                  <p:txBody>
                    <a:bodyPr vert="horz" wrap="square" lIns="91440" tIns="45720" rIns="91440" bIns="45720" numCol="1" anchor="t" anchorCtr="0" compatLnSpc="1">
                      <a:prstTxWarp prst="textNoShape">
                        <a:avLst/>
                      </a:prstTxWarp>
                    </a:bodyPr>
                    <a:lstStyle/>
                    <a:p>
                      <a:pPr defTabSz="1097168">
                        <a:defRPr/>
                      </a:pPr>
                      <a:endParaRPr lang="en-US" sz="2000" kern="0">
                        <a:solidFill>
                          <a:srgbClr val="D232AA"/>
                        </a:solidFill>
                      </a:endParaRPr>
                    </a:p>
                  </p:txBody>
                </p:sp>
                <p:sp>
                  <p:nvSpPr>
                    <p:cNvPr id="127" name="Oval 126">
                      <a:extLst>
                        <a:ext uri="{FF2B5EF4-FFF2-40B4-BE49-F238E27FC236}">
                          <a16:creationId xmlns:a16="http://schemas.microsoft.com/office/drawing/2014/main" id="{36ECD930-16F8-B44D-B191-F42DA4465071}"/>
                        </a:ext>
                      </a:extLst>
                    </p:cNvPr>
                    <p:cNvSpPr>
                      <a:spLocks noChangeArrowheads="1"/>
                    </p:cNvSpPr>
                    <p:nvPr/>
                  </p:nvSpPr>
                  <p:spPr bwMode="auto">
                    <a:xfrm>
                      <a:off x="2547" y="1399"/>
                      <a:ext cx="101" cy="103"/>
                    </a:xfrm>
                    <a:prstGeom prst="ellipse">
                      <a:avLst/>
                    </a:prstGeom>
                    <a:grpFill/>
                    <a:ln w="25400" cap="rnd">
                      <a:solidFill>
                        <a:srgbClr val="FFCC00"/>
                      </a:solidFill>
                      <a:prstDash val="solid"/>
                      <a:round/>
                      <a:headEnd/>
                      <a:tailEnd/>
                    </a:ln>
                  </p:spPr>
                  <p:txBody>
                    <a:bodyPr vert="horz" wrap="square" lIns="91440" tIns="45720" rIns="91440" bIns="45720" numCol="1" anchor="t" anchorCtr="0" compatLnSpc="1">
                      <a:prstTxWarp prst="textNoShape">
                        <a:avLst/>
                      </a:prstTxWarp>
                    </a:bodyPr>
                    <a:lstStyle/>
                    <a:p>
                      <a:pPr defTabSz="1097168">
                        <a:defRPr/>
                      </a:pPr>
                      <a:endParaRPr lang="en-US" sz="2000" kern="0">
                        <a:solidFill>
                          <a:srgbClr val="D232AA"/>
                        </a:solidFill>
                      </a:endParaRPr>
                    </a:p>
                  </p:txBody>
                </p:sp>
              </p:grpSp>
            </p:grpSp>
          </p:grpSp>
          <p:sp>
            <p:nvSpPr>
              <p:cNvPr id="2" name="Rectangle 1"/>
              <p:cNvSpPr/>
              <p:nvPr/>
            </p:nvSpPr>
            <p:spPr>
              <a:xfrm rot="19517170">
                <a:off x="2167544" y="1456320"/>
                <a:ext cx="73355" cy="45719"/>
              </a:xfrm>
              <a:prstGeom prst="rect">
                <a:avLst/>
              </a:prstGeom>
              <a:solidFill>
                <a:srgbClr val="2C374A"/>
              </a:soli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132" name="Rectangle 131"/>
              <p:cNvSpPr/>
              <p:nvPr/>
            </p:nvSpPr>
            <p:spPr>
              <a:xfrm rot="19826006">
                <a:off x="2185581" y="1779553"/>
                <a:ext cx="69664" cy="45719"/>
              </a:xfrm>
              <a:prstGeom prst="rect">
                <a:avLst/>
              </a:prstGeom>
              <a:solidFill>
                <a:srgbClr val="2C374A"/>
              </a:soli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grpSp>
      </p:grpSp>
      <p:grpSp>
        <p:nvGrpSpPr>
          <p:cNvPr id="8" name="Group 7"/>
          <p:cNvGrpSpPr/>
          <p:nvPr/>
        </p:nvGrpSpPr>
        <p:grpSpPr>
          <a:xfrm>
            <a:off x="457199" y="2777052"/>
            <a:ext cx="2651760" cy="1828800"/>
            <a:chOff x="457199" y="2777052"/>
            <a:chExt cx="2651760" cy="1828800"/>
          </a:xfrm>
        </p:grpSpPr>
        <p:sp>
          <p:nvSpPr>
            <p:cNvPr id="62" name="Rectangle 61">
              <a:extLst>
                <a:ext uri="{FF2B5EF4-FFF2-40B4-BE49-F238E27FC236}">
                  <a16:creationId xmlns:a16="http://schemas.microsoft.com/office/drawing/2014/main" id="{CC0EC34F-95F7-4920-B778-FD48EBFB4864}"/>
                </a:ext>
              </a:extLst>
            </p:cNvPr>
            <p:cNvSpPr/>
            <p:nvPr/>
          </p:nvSpPr>
          <p:spPr>
            <a:xfrm>
              <a:off x="457199" y="2777052"/>
              <a:ext cx="2651760" cy="1828800"/>
            </a:xfrm>
            <a:prstGeom prst="rect">
              <a:avLst/>
            </a:prstGeom>
            <a:solidFill>
              <a:schemeClr val="bg2">
                <a:lumMod val="90000"/>
                <a:lumOff val="10000"/>
              </a:schemeClr>
            </a:solidFill>
            <a:ln>
              <a:noFill/>
            </a:ln>
            <a:effectLst>
              <a:outerShdw blurRad="88900" dist="38100" dir="2700000" algn="tl" rotWithShape="0">
                <a:prstClr val="black">
                  <a:alpha val="30000"/>
                </a:prstClr>
              </a:outerShdw>
            </a:effectLst>
          </p:spPr>
          <p:style>
            <a:lnRef idx="1">
              <a:schemeClr val="accent1"/>
            </a:lnRef>
            <a:fillRef idx="3">
              <a:schemeClr val="accent1"/>
            </a:fillRef>
            <a:effectRef idx="2">
              <a:schemeClr val="accent1"/>
            </a:effectRef>
            <a:fontRef idx="minor">
              <a:schemeClr val="lt1"/>
            </a:fontRef>
          </p:style>
          <p:txBody>
            <a:bodyPr lIns="182880" tIns="146304" rIns="1188720" bIns="146304" rtlCol="0" anchor="ctr"/>
            <a:lstStyle/>
            <a:p>
              <a:pPr>
                <a:tabLst>
                  <a:tab pos="914400" algn="l"/>
                </a:tabLst>
              </a:pPr>
              <a:r>
                <a:rPr lang="en-US" sz="1600" dirty="0"/>
                <a:t>Fewer false positives, manual reviews</a:t>
              </a:r>
            </a:p>
          </p:txBody>
        </p:sp>
        <p:grpSp>
          <p:nvGrpSpPr>
            <p:cNvPr id="119" name="Group 118"/>
            <p:cNvGrpSpPr/>
            <p:nvPr/>
          </p:nvGrpSpPr>
          <p:grpSpPr>
            <a:xfrm>
              <a:off x="1903335" y="3188851"/>
              <a:ext cx="1106485" cy="1005203"/>
              <a:chOff x="893023" y="1381636"/>
              <a:chExt cx="1789906" cy="1626067"/>
            </a:xfrm>
          </p:grpSpPr>
          <p:sp>
            <p:nvSpPr>
              <p:cNvPr id="120" name="Freeform: Shape 96">
                <a:extLst>
                  <a:ext uri="{FF2B5EF4-FFF2-40B4-BE49-F238E27FC236}">
                    <a16:creationId xmlns:a16="http://schemas.microsoft.com/office/drawing/2014/main" id="{28EB8D41-4896-40EA-B642-B1541196F6BF}"/>
                  </a:ext>
                </a:extLst>
              </p:cNvPr>
              <p:cNvSpPr/>
              <p:nvPr/>
            </p:nvSpPr>
            <p:spPr>
              <a:xfrm flipH="1">
                <a:off x="2202318" y="2363523"/>
                <a:ext cx="480611" cy="644180"/>
              </a:xfrm>
              <a:custGeom>
                <a:avLst/>
                <a:gdLst>
                  <a:gd name="connsiteX0" fmla="*/ 4828 w 106208"/>
                  <a:gd name="connsiteY0" fmla="*/ 4828 h 106208"/>
                  <a:gd name="connsiteX1" fmla="*/ 104278 w 106208"/>
                  <a:gd name="connsiteY1" fmla="*/ 4828 h 106208"/>
                  <a:gd name="connsiteX2" fmla="*/ 104278 w 106208"/>
                  <a:gd name="connsiteY2" fmla="*/ 102025 h 106208"/>
                  <a:gd name="connsiteX3" fmla="*/ 4828 w 106208"/>
                  <a:gd name="connsiteY3" fmla="*/ 102025 h 106208"/>
                </a:gdLst>
                <a:ahLst/>
                <a:cxnLst>
                  <a:cxn ang="0">
                    <a:pos x="connsiteX0" y="connsiteY0"/>
                  </a:cxn>
                  <a:cxn ang="0">
                    <a:pos x="connsiteX1" y="connsiteY1"/>
                  </a:cxn>
                  <a:cxn ang="0">
                    <a:pos x="connsiteX2" y="connsiteY2"/>
                  </a:cxn>
                  <a:cxn ang="0">
                    <a:pos x="connsiteX3" y="connsiteY3"/>
                  </a:cxn>
                </a:cxnLst>
                <a:rect l="l" t="t" r="r" b="b"/>
                <a:pathLst>
                  <a:path w="106208" h="106208">
                    <a:moveTo>
                      <a:pt x="4828" y="4828"/>
                    </a:moveTo>
                    <a:lnTo>
                      <a:pt x="104278" y="4828"/>
                    </a:lnTo>
                    <a:lnTo>
                      <a:pt x="104278" y="102025"/>
                    </a:lnTo>
                    <a:lnTo>
                      <a:pt x="4828" y="102025"/>
                    </a:lnTo>
                    <a:close/>
                  </a:path>
                </a:pathLst>
              </a:custGeom>
              <a:noFill/>
              <a:ln w="25400" cap="flat">
                <a:solidFill>
                  <a:schemeClr val="tx2"/>
                </a:solidFill>
                <a:prstDash val="solid"/>
                <a:round/>
              </a:ln>
            </p:spPr>
            <p:txBody>
              <a:bodyPr rtlCol="0" anchor="ctr"/>
              <a:lstStyle/>
              <a:p>
                <a:pPr defTabSz="457189"/>
                <a:endParaRPr lang="en-US" sz="1836">
                  <a:solidFill>
                    <a:srgbClr val="FFFFFF"/>
                  </a:solidFill>
                  <a:latin typeface="Amazon Ember"/>
                </a:endParaRPr>
              </a:p>
            </p:txBody>
          </p:sp>
          <p:sp>
            <p:nvSpPr>
              <p:cNvPr id="121" name="Freeform: Shape 97">
                <a:extLst>
                  <a:ext uri="{FF2B5EF4-FFF2-40B4-BE49-F238E27FC236}">
                    <a16:creationId xmlns:a16="http://schemas.microsoft.com/office/drawing/2014/main" id="{ADED8849-6319-4BE6-8A69-B899FAD1139A}"/>
                  </a:ext>
                </a:extLst>
              </p:cNvPr>
              <p:cNvSpPr/>
              <p:nvPr/>
            </p:nvSpPr>
            <p:spPr>
              <a:xfrm flipH="1">
                <a:off x="1546941" y="2145195"/>
                <a:ext cx="480611" cy="846917"/>
              </a:xfrm>
              <a:custGeom>
                <a:avLst/>
                <a:gdLst>
                  <a:gd name="connsiteX0" fmla="*/ 4828 w 106208"/>
                  <a:gd name="connsiteY0" fmla="*/ 4828 h 157703"/>
                  <a:gd name="connsiteX1" fmla="*/ 104278 w 106208"/>
                  <a:gd name="connsiteY1" fmla="*/ 4828 h 157703"/>
                  <a:gd name="connsiteX2" fmla="*/ 104278 w 106208"/>
                  <a:gd name="connsiteY2" fmla="*/ 155773 h 157703"/>
                  <a:gd name="connsiteX3" fmla="*/ 4828 w 106208"/>
                  <a:gd name="connsiteY3" fmla="*/ 155773 h 157703"/>
                </a:gdLst>
                <a:ahLst/>
                <a:cxnLst>
                  <a:cxn ang="0">
                    <a:pos x="connsiteX0" y="connsiteY0"/>
                  </a:cxn>
                  <a:cxn ang="0">
                    <a:pos x="connsiteX1" y="connsiteY1"/>
                  </a:cxn>
                  <a:cxn ang="0">
                    <a:pos x="connsiteX2" y="connsiteY2"/>
                  </a:cxn>
                  <a:cxn ang="0">
                    <a:pos x="connsiteX3" y="connsiteY3"/>
                  </a:cxn>
                </a:cxnLst>
                <a:rect l="l" t="t" r="r" b="b"/>
                <a:pathLst>
                  <a:path w="106208" h="157703">
                    <a:moveTo>
                      <a:pt x="4828" y="4828"/>
                    </a:moveTo>
                    <a:lnTo>
                      <a:pt x="104278" y="4828"/>
                    </a:lnTo>
                    <a:lnTo>
                      <a:pt x="104278" y="155773"/>
                    </a:lnTo>
                    <a:lnTo>
                      <a:pt x="4828" y="155773"/>
                    </a:lnTo>
                    <a:close/>
                  </a:path>
                </a:pathLst>
              </a:custGeom>
              <a:noFill/>
              <a:ln w="25400" cap="flat">
                <a:solidFill>
                  <a:schemeClr val="tx2"/>
                </a:solidFill>
                <a:prstDash val="solid"/>
                <a:round/>
              </a:ln>
            </p:spPr>
            <p:txBody>
              <a:bodyPr rtlCol="0" anchor="ctr"/>
              <a:lstStyle/>
              <a:p>
                <a:pPr defTabSz="457189"/>
                <a:endParaRPr lang="en-US" sz="1836">
                  <a:solidFill>
                    <a:srgbClr val="FFFFFF"/>
                  </a:solidFill>
                  <a:latin typeface="Amazon Ember"/>
                </a:endParaRPr>
              </a:p>
            </p:txBody>
          </p:sp>
          <p:sp>
            <p:nvSpPr>
              <p:cNvPr id="122" name="Freeform: Shape 98">
                <a:extLst>
                  <a:ext uri="{FF2B5EF4-FFF2-40B4-BE49-F238E27FC236}">
                    <a16:creationId xmlns:a16="http://schemas.microsoft.com/office/drawing/2014/main" id="{DEFE9D03-4109-4033-959E-B432C82BBD55}"/>
                  </a:ext>
                </a:extLst>
              </p:cNvPr>
              <p:cNvSpPr/>
              <p:nvPr/>
            </p:nvSpPr>
            <p:spPr>
              <a:xfrm flipH="1">
                <a:off x="893023" y="1838430"/>
                <a:ext cx="480611" cy="1151709"/>
              </a:xfrm>
              <a:custGeom>
                <a:avLst/>
                <a:gdLst>
                  <a:gd name="connsiteX0" fmla="*/ 4828 w 106208"/>
                  <a:gd name="connsiteY0" fmla="*/ 4828 h 189888"/>
                  <a:gd name="connsiteX1" fmla="*/ 104278 w 106208"/>
                  <a:gd name="connsiteY1" fmla="*/ 4828 h 189888"/>
                  <a:gd name="connsiteX2" fmla="*/ 104278 w 106208"/>
                  <a:gd name="connsiteY2" fmla="*/ 188279 h 189888"/>
                  <a:gd name="connsiteX3" fmla="*/ 4828 w 106208"/>
                  <a:gd name="connsiteY3" fmla="*/ 188279 h 189888"/>
                </a:gdLst>
                <a:ahLst/>
                <a:cxnLst>
                  <a:cxn ang="0">
                    <a:pos x="connsiteX0" y="connsiteY0"/>
                  </a:cxn>
                  <a:cxn ang="0">
                    <a:pos x="connsiteX1" y="connsiteY1"/>
                  </a:cxn>
                  <a:cxn ang="0">
                    <a:pos x="connsiteX2" y="connsiteY2"/>
                  </a:cxn>
                  <a:cxn ang="0">
                    <a:pos x="connsiteX3" y="connsiteY3"/>
                  </a:cxn>
                </a:cxnLst>
                <a:rect l="l" t="t" r="r" b="b"/>
                <a:pathLst>
                  <a:path w="106208" h="189888">
                    <a:moveTo>
                      <a:pt x="4828" y="4828"/>
                    </a:moveTo>
                    <a:lnTo>
                      <a:pt x="104278" y="4828"/>
                    </a:lnTo>
                    <a:lnTo>
                      <a:pt x="104278" y="188279"/>
                    </a:lnTo>
                    <a:lnTo>
                      <a:pt x="4828" y="188279"/>
                    </a:lnTo>
                    <a:close/>
                  </a:path>
                </a:pathLst>
              </a:custGeom>
              <a:noFill/>
              <a:ln w="25400" cap="flat">
                <a:solidFill>
                  <a:schemeClr val="tx2"/>
                </a:solidFill>
                <a:prstDash val="solid"/>
                <a:round/>
              </a:ln>
            </p:spPr>
            <p:txBody>
              <a:bodyPr rtlCol="0" anchor="ctr"/>
              <a:lstStyle/>
              <a:p>
                <a:pPr defTabSz="457189"/>
                <a:endParaRPr lang="en-US" sz="1836">
                  <a:solidFill>
                    <a:srgbClr val="FFFFFF"/>
                  </a:solidFill>
                  <a:latin typeface="Amazon Ember"/>
                </a:endParaRPr>
              </a:p>
            </p:txBody>
          </p:sp>
          <p:grpSp>
            <p:nvGrpSpPr>
              <p:cNvPr id="123" name="Group 122"/>
              <p:cNvGrpSpPr/>
              <p:nvPr/>
            </p:nvGrpSpPr>
            <p:grpSpPr>
              <a:xfrm>
                <a:off x="920692" y="1381636"/>
                <a:ext cx="1762237" cy="781824"/>
                <a:chOff x="920692" y="1381636"/>
                <a:chExt cx="1762237" cy="781824"/>
              </a:xfrm>
            </p:grpSpPr>
            <p:sp>
              <p:nvSpPr>
                <p:cNvPr id="124" name="Freeform: Shape 99">
                  <a:extLst>
                    <a:ext uri="{FF2B5EF4-FFF2-40B4-BE49-F238E27FC236}">
                      <a16:creationId xmlns:a16="http://schemas.microsoft.com/office/drawing/2014/main" id="{F28E982E-2A02-499C-83A7-FA1704087DFD}"/>
                    </a:ext>
                  </a:extLst>
                </p:cNvPr>
                <p:cNvSpPr/>
                <p:nvPr/>
              </p:nvSpPr>
              <p:spPr>
                <a:xfrm flipH="1">
                  <a:off x="920692" y="1381636"/>
                  <a:ext cx="1762237" cy="644180"/>
                </a:xfrm>
                <a:custGeom>
                  <a:avLst/>
                  <a:gdLst>
                    <a:gd name="connsiteX0" fmla="*/ 4828 w 389431"/>
                    <a:gd name="connsiteY0" fmla="*/ 102025 h 106208"/>
                    <a:gd name="connsiteX1" fmla="*/ 104278 w 389431"/>
                    <a:gd name="connsiteY1" fmla="*/ 102025 h 106208"/>
                    <a:gd name="connsiteX2" fmla="*/ 122301 w 389431"/>
                    <a:gd name="connsiteY2" fmla="*/ 58576 h 106208"/>
                    <a:gd name="connsiteX3" fmla="*/ 239774 w 389431"/>
                    <a:gd name="connsiteY3" fmla="*/ 58576 h 106208"/>
                    <a:gd name="connsiteX4" fmla="*/ 276143 w 389431"/>
                    <a:gd name="connsiteY4" fmla="*/ 4828 h 106208"/>
                    <a:gd name="connsiteX5" fmla="*/ 386535 w 389431"/>
                    <a:gd name="connsiteY5" fmla="*/ 4828 h 106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9431" h="106208">
                      <a:moveTo>
                        <a:pt x="4828" y="102025"/>
                      </a:moveTo>
                      <a:lnTo>
                        <a:pt x="104278" y="102025"/>
                      </a:lnTo>
                      <a:lnTo>
                        <a:pt x="122301" y="58576"/>
                      </a:lnTo>
                      <a:lnTo>
                        <a:pt x="239774" y="58576"/>
                      </a:lnTo>
                      <a:lnTo>
                        <a:pt x="276143" y="4828"/>
                      </a:lnTo>
                      <a:lnTo>
                        <a:pt x="386535" y="4828"/>
                      </a:lnTo>
                    </a:path>
                  </a:pathLst>
                </a:custGeom>
                <a:noFill/>
                <a:ln w="25400" cap="flat">
                  <a:solidFill>
                    <a:schemeClr val="accent1"/>
                  </a:solidFill>
                  <a:prstDash val="solid"/>
                  <a:round/>
                </a:ln>
              </p:spPr>
              <p:txBody>
                <a:bodyPr rtlCol="0" anchor="ctr"/>
                <a:lstStyle/>
                <a:p>
                  <a:pPr defTabSz="457189"/>
                  <a:endParaRPr lang="en-US" sz="1836">
                    <a:solidFill>
                      <a:srgbClr val="FFFFFF"/>
                    </a:solidFill>
                    <a:latin typeface="Amazon Ember"/>
                  </a:endParaRPr>
                </a:p>
              </p:txBody>
            </p:sp>
            <p:sp>
              <p:nvSpPr>
                <p:cNvPr id="125" name="Freeform: Shape 100">
                  <a:extLst>
                    <a:ext uri="{FF2B5EF4-FFF2-40B4-BE49-F238E27FC236}">
                      <a16:creationId xmlns:a16="http://schemas.microsoft.com/office/drawing/2014/main" id="{D891AC9B-55AF-4572-89A4-F00636EB0748}"/>
                    </a:ext>
                  </a:extLst>
                </p:cNvPr>
                <p:cNvSpPr/>
                <p:nvPr/>
              </p:nvSpPr>
              <p:spPr>
                <a:xfrm>
                  <a:off x="2522728" y="1831609"/>
                  <a:ext cx="160201" cy="331851"/>
                </a:xfrm>
                <a:custGeom>
                  <a:avLst/>
                  <a:gdLst>
                    <a:gd name="connsiteX0" fmla="*/ 6920 w 35402"/>
                    <a:gd name="connsiteY0" fmla="*/ 55196 h 54713"/>
                    <a:gd name="connsiteX1" fmla="*/ 2414 w 35402"/>
                    <a:gd name="connsiteY1" fmla="*/ 50369 h 54713"/>
                    <a:gd name="connsiteX2" fmla="*/ 25908 w 35402"/>
                    <a:gd name="connsiteY2" fmla="*/ 28805 h 54713"/>
                    <a:gd name="connsiteX3" fmla="*/ 2414 w 35402"/>
                    <a:gd name="connsiteY3" fmla="*/ 7242 h 54713"/>
                    <a:gd name="connsiteX4" fmla="*/ 6920 w 35402"/>
                    <a:gd name="connsiteY4" fmla="*/ 2414 h 54713"/>
                    <a:gd name="connsiteX5" fmla="*/ 35242 w 35402"/>
                    <a:gd name="connsiteY5" fmla="*/ 28805 h 54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402" h="54713">
                      <a:moveTo>
                        <a:pt x="6920" y="55196"/>
                      </a:moveTo>
                      <a:lnTo>
                        <a:pt x="2414" y="50369"/>
                      </a:lnTo>
                      <a:lnTo>
                        <a:pt x="25908" y="28805"/>
                      </a:lnTo>
                      <a:lnTo>
                        <a:pt x="2414" y="7242"/>
                      </a:lnTo>
                      <a:lnTo>
                        <a:pt x="6920" y="2414"/>
                      </a:lnTo>
                      <a:lnTo>
                        <a:pt x="35242" y="28805"/>
                      </a:lnTo>
                      <a:close/>
                    </a:path>
                  </a:pathLst>
                </a:custGeom>
                <a:solidFill>
                  <a:schemeClr val="accent1"/>
                </a:solidFill>
                <a:ln w="9525" cap="flat">
                  <a:noFill/>
                  <a:prstDash val="solid"/>
                  <a:miter/>
                </a:ln>
              </p:spPr>
              <p:txBody>
                <a:bodyPr rtlCol="0" anchor="ctr"/>
                <a:lstStyle/>
                <a:p>
                  <a:pPr defTabSz="457189"/>
                  <a:endParaRPr lang="en-US" sz="1836">
                    <a:solidFill>
                      <a:srgbClr val="FFFFFF"/>
                    </a:solidFill>
                    <a:latin typeface="Amazon Ember"/>
                  </a:endParaRPr>
                </a:p>
              </p:txBody>
            </p:sp>
          </p:grpSp>
        </p:grpSp>
      </p:grpSp>
      <p:grpSp>
        <p:nvGrpSpPr>
          <p:cNvPr id="142" name="Group 141">
            <a:extLst>
              <a:ext uri="{FF2B5EF4-FFF2-40B4-BE49-F238E27FC236}">
                <a16:creationId xmlns:a16="http://schemas.microsoft.com/office/drawing/2014/main" id="{C5B2BA4C-730A-4561-8C93-F302BE7DE864}"/>
              </a:ext>
            </a:extLst>
          </p:cNvPr>
          <p:cNvGrpSpPr/>
          <p:nvPr/>
        </p:nvGrpSpPr>
        <p:grpSpPr>
          <a:xfrm>
            <a:off x="7419975" y="3131689"/>
            <a:ext cx="1193493" cy="1119526"/>
            <a:chOff x="3109775" y="2276763"/>
            <a:chExt cx="1462225" cy="1371600"/>
          </a:xfrm>
        </p:grpSpPr>
        <p:grpSp>
          <p:nvGrpSpPr>
            <p:cNvPr id="143" name="Group 142">
              <a:extLst>
                <a:ext uri="{FF2B5EF4-FFF2-40B4-BE49-F238E27FC236}">
                  <a16:creationId xmlns:a16="http://schemas.microsoft.com/office/drawing/2014/main" id="{4C8A64AB-CE5B-4DA4-8924-D91A2FF83EFD}"/>
                </a:ext>
              </a:extLst>
            </p:cNvPr>
            <p:cNvGrpSpPr>
              <a:grpSpLocks noChangeAspect="1"/>
            </p:cNvGrpSpPr>
            <p:nvPr/>
          </p:nvGrpSpPr>
          <p:grpSpPr>
            <a:xfrm>
              <a:off x="3109775" y="2276763"/>
              <a:ext cx="1377606" cy="1371600"/>
              <a:chOff x="1988616" y="2116627"/>
              <a:chExt cx="482627" cy="480523"/>
            </a:xfrm>
          </p:grpSpPr>
          <p:grpSp>
            <p:nvGrpSpPr>
              <p:cNvPr id="145" name="Group 144">
                <a:extLst>
                  <a:ext uri="{FF2B5EF4-FFF2-40B4-BE49-F238E27FC236}">
                    <a16:creationId xmlns:a16="http://schemas.microsoft.com/office/drawing/2014/main" id="{A73D7148-FFC1-4851-9962-CDB5640622A0}"/>
                  </a:ext>
                </a:extLst>
              </p:cNvPr>
              <p:cNvGrpSpPr/>
              <p:nvPr/>
            </p:nvGrpSpPr>
            <p:grpSpPr>
              <a:xfrm>
                <a:off x="2150439" y="2207649"/>
                <a:ext cx="158980" cy="298479"/>
                <a:chOff x="6315195" y="1859369"/>
                <a:chExt cx="158980" cy="298479"/>
              </a:xfrm>
            </p:grpSpPr>
            <p:sp>
              <p:nvSpPr>
                <p:cNvPr id="147" name="Freeform 10">
                  <a:extLst>
                    <a:ext uri="{FF2B5EF4-FFF2-40B4-BE49-F238E27FC236}">
                      <a16:creationId xmlns:a16="http://schemas.microsoft.com/office/drawing/2014/main" id="{995E349B-C135-403E-81A5-7D74191E2606}"/>
                    </a:ext>
                  </a:extLst>
                </p:cNvPr>
                <p:cNvSpPr>
                  <a:spLocks/>
                </p:cNvSpPr>
                <p:nvPr/>
              </p:nvSpPr>
              <p:spPr bwMode="auto">
                <a:xfrm>
                  <a:off x="6315195" y="1886721"/>
                  <a:ext cx="158980" cy="241211"/>
                </a:xfrm>
                <a:custGeom>
                  <a:avLst/>
                  <a:gdLst>
                    <a:gd name="T0" fmla="*/ 76 w 83"/>
                    <a:gd name="T1" fmla="*/ 11 h 127"/>
                    <a:gd name="T2" fmla="*/ 40 w 83"/>
                    <a:gd name="T3" fmla="*/ 0 h 127"/>
                    <a:gd name="T4" fmla="*/ 17 w 83"/>
                    <a:gd name="T5" fmla="*/ 8 h 127"/>
                    <a:gd name="T6" fmla="*/ 11 w 83"/>
                    <a:gd name="T7" fmla="*/ 26 h 127"/>
                    <a:gd name="T8" fmla="*/ 17 w 83"/>
                    <a:gd name="T9" fmla="*/ 41 h 127"/>
                    <a:gd name="T10" fmla="*/ 47 w 83"/>
                    <a:gd name="T11" fmla="*/ 55 h 127"/>
                    <a:gd name="T12" fmla="*/ 77 w 83"/>
                    <a:gd name="T13" fmla="*/ 71 h 127"/>
                    <a:gd name="T14" fmla="*/ 83 w 83"/>
                    <a:gd name="T15" fmla="*/ 89 h 127"/>
                    <a:gd name="T16" fmla="*/ 73 w 83"/>
                    <a:gd name="T17" fmla="*/ 115 h 127"/>
                    <a:gd name="T18" fmla="*/ 42 w 83"/>
                    <a:gd name="T19" fmla="*/ 127 h 127"/>
                    <a:gd name="T20" fmla="*/ 6 w 83"/>
                    <a:gd name="T21" fmla="*/ 119 h 127"/>
                    <a:gd name="T22" fmla="*/ 0 w 83"/>
                    <a:gd name="T23" fmla="*/ 115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3" h="127">
                      <a:moveTo>
                        <a:pt x="76" y="11"/>
                      </a:moveTo>
                      <a:cubicBezTo>
                        <a:pt x="65" y="5"/>
                        <a:pt x="53" y="0"/>
                        <a:pt x="40" y="0"/>
                      </a:cubicBezTo>
                      <a:cubicBezTo>
                        <a:pt x="32" y="0"/>
                        <a:pt x="23" y="2"/>
                        <a:pt x="17" y="8"/>
                      </a:cubicBezTo>
                      <a:cubicBezTo>
                        <a:pt x="13" y="12"/>
                        <a:pt x="11" y="18"/>
                        <a:pt x="11" y="26"/>
                      </a:cubicBezTo>
                      <a:cubicBezTo>
                        <a:pt x="11" y="32"/>
                        <a:pt x="13" y="37"/>
                        <a:pt x="17" y="41"/>
                      </a:cubicBezTo>
                      <a:cubicBezTo>
                        <a:pt x="25" y="49"/>
                        <a:pt x="37" y="51"/>
                        <a:pt x="47" y="55"/>
                      </a:cubicBezTo>
                      <a:cubicBezTo>
                        <a:pt x="58" y="58"/>
                        <a:pt x="69" y="62"/>
                        <a:pt x="77" y="71"/>
                      </a:cubicBezTo>
                      <a:cubicBezTo>
                        <a:pt x="81" y="76"/>
                        <a:pt x="83" y="82"/>
                        <a:pt x="83" y="89"/>
                      </a:cubicBezTo>
                      <a:cubicBezTo>
                        <a:pt x="83" y="100"/>
                        <a:pt x="80" y="108"/>
                        <a:pt x="73" y="115"/>
                      </a:cubicBezTo>
                      <a:cubicBezTo>
                        <a:pt x="65" y="123"/>
                        <a:pt x="54" y="126"/>
                        <a:pt x="42" y="127"/>
                      </a:cubicBezTo>
                      <a:cubicBezTo>
                        <a:pt x="30" y="127"/>
                        <a:pt x="17" y="124"/>
                        <a:pt x="6" y="119"/>
                      </a:cubicBezTo>
                      <a:cubicBezTo>
                        <a:pt x="4" y="118"/>
                        <a:pt x="2" y="117"/>
                        <a:pt x="0" y="115"/>
                      </a:cubicBezTo>
                    </a:path>
                  </a:pathLst>
                </a:custGeom>
                <a:noFill/>
                <a:ln w="3810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57150" tIns="28575" rIns="57150" bIns="28575" numCol="1" anchor="t" anchorCtr="0" compatLnSpc="1">
                  <a:prstTxWarp prst="textNoShape">
                    <a:avLst/>
                  </a:prstTxWarp>
                </a:bodyPr>
                <a:lstStyle/>
                <a:p>
                  <a:pPr defTabSz="685730"/>
                  <a:endParaRPr lang="en-US" sz="1125">
                    <a:solidFill>
                      <a:srgbClr val="FFFFFF"/>
                    </a:solidFill>
                    <a:latin typeface="Amazon Ember"/>
                  </a:endParaRPr>
                </a:p>
              </p:txBody>
            </p:sp>
            <p:cxnSp>
              <p:nvCxnSpPr>
                <p:cNvPr id="148" name="Straight Connector 147">
                  <a:extLst>
                    <a:ext uri="{FF2B5EF4-FFF2-40B4-BE49-F238E27FC236}">
                      <a16:creationId xmlns:a16="http://schemas.microsoft.com/office/drawing/2014/main" id="{9559755B-5B81-48B4-BF53-0D96B384F5AD}"/>
                    </a:ext>
                  </a:extLst>
                </p:cNvPr>
                <p:cNvCxnSpPr/>
                <p:nvPr/>
              </p:nvCxnSpPr>
              <p:spPr>
                <a:xfrm>
                  <a:off x="6394684" y="1859369"/>
                  <a:ext cx="0" cy="298479"/>
                </a:xfrm>
                <a:prstGeom prst="line">
                  <a:avLst/>
                </a:prstGeom>
                <a:noFill/>
                <a:ln w="38100" cap="rnd">
                  <a:solidFill>
                    <a:schemeClr val="accent1"/>
                  </a:solidFill>
                  <a:prstDash val="solid"/>
                  <a:round/>
                  <a:headEnd/>
                  <a:tailEnd/>
                </a:ln>
              </p:spPr>
            </p:cxnSp>
          </p:grpSp>
          <p:sp>
            <p:nvSpPr>
              <p:cNvPr id="146" name="Freeform 6">
                <a:extLst>
                  <a:ext uri="{FF2B5EF4-FFF2-40B4-BE49-F238E27FC236}">
                    <a16:creationId xmlns:a16="http://schemas.microsoft.com/office/drawing/2014/main" id="{4FA47F2D-C639-43F9-8835-05916A9FBEB2}"/>
                  </a:ext>
                </a:extLst>
              </p:cNvPr>
              <p:cNvSpPr>
                <a:spLocks/>
              </p:cNvSpPr>
              <p:nvPr/>
            </p:nvSpPr>
            <p:spPr bwMode="auto">
              <a:xfrm>
                <a:off x="1988616" y="2116627"/>
                <a:ext cx="482627" cy="480523"/>
              </a:xfrm>
              <a:custGeom>
                <a:avLst/>
                <a:gdLst>
                  <a:gd name="T0" fmla="*/ 186 w 215"/>
                  <a:gd name="T1" fmla="*/ 180 h 215"/>
                  <a:gd name="T2" fmla="*/ 107 w 215"/>
                  <a:gd name="T3" fmla="*/ 215 h 215"/>
                  <a:gd name="T4" fmla="*/ 0 w 215"/>
                  <a:gd name="T5" fmla="*/ 107 h 215"/>
                  <a:gd name="T6" fmla="*/ 107 w 215"/>
                  <a:gd name="T7" fmla="*/ 0 h 215"/>
                  <a:gd name="T8" fmla="*/ 215 w 215"/>
                  <a:gd name="T9" fmla="*/ 107 h 215"/>
                  <a:gd name="T10" fmla="*/ 215 w 215"/>
                  <a:gd name="T11" fmla="*/ 110 h 215"/>
                  <a:gd name="T12" fmla="*/ 215 w 215"/>
                  <a:gd name="T13" fmla="*/ 208 h 215"/>
                  <a:gd name="connsiteX0" fmla="*/ 8651 w 10066"/>
                  <a:gd name="connsiteY0" fmla="*/ 8372 h 10000"/>
                  <a:gd name="connsiteX1" fmla="*/ 4977 w 10066"/>
                  <a:gd name="connsiteY1" fmla="*/ 10000 h 10000"/>
                  <a:gd name="connsiteX2" fmla="*/ 0 w 10066"/>
                  <a:gd name="connsiteY2" fmla="*/ 4977 h 10000"/>
                  <a:gd name="connsiteX3" fmla="*/ 4977 w 10066"/>
                  <a:gd name="connsiteY3" fmla="*/ 0 h 10000"/>
                  <a:gd name="connsiteX4" fmla="*/ 10000 w 10066"/>
                  <a:gd name="connsiteY4" fmla="*/ 4977 h 10000"/>
                  <a:gd name="connsiteX5" fmla="*/ 10000 w 10066"/>
                  <a:gd name="connsiteY5" fmla="*/ 5116 h 10000"/>
                  <a:gd name="connsiteX6" fmla="*/ 10066 w 10066"/>
                  <a:gd name="connsiteY6" fmla="*/ 8154 h 10000"/>
                  <a:gd name="connsiteX0" fmla="*/ 8651 w 10066"/>
                  <a:gd name="connsiteY0" fmla="*/ 8372 h 10000"/>
                  <a:gd name="connsiteX1" fmla="*/ 4977 w 10066"/>
                  <a:gd name="connsiteY1" fmla="*/ 10000 h 10000"/>
                  <a:gd name="connsiteX2" fmla="*/ 0 w 10066"/>
                  <a:gd name="connsiteY2" fmla="*/ 4977 h 10000"/>
                  <a:gd name="connsiteX3" fmla="*/ 4977 w 10066"/>
                  <a:gd name="connsiteY3" fmla="*/ 0 h 10000"/>
                  <a:gd name="connsiteX4" fmla="*/ 10000 w 10066"/>
                  <a:gd name="connsiteY4" fmla="*/ 4977 h 10000"/>
                  <a:gd name="connsiteX5" fmla="*/ 10000 w 10066"/>
                  <a:gd name="connsiteY5" fmla="*/ 5116 h 10000"/>
                  <a:gd name="connsiteX6" fmla="*/ 10066 w 10066"/>
                  <a:gd name="connsiteY6" fmla="*/ 8617 h 10000"/>
                  <a:gd name="connsiteX0" fmla="*/ 8651 w 10066"/>
                  <a:gd name="connsiteY0" fmla="*/ 8372 h 10000"/>
                  <a:gd name="connsiteX1" fmla="*/ 4977 w 10066"/>
                  <a:gd name="connsiteY1" fmla="*/ 10000 h 10000"/>
                  <a:gd name="connsiteX2" fmla="*/ 0 w 10066"/>
                  <a:gd name="connsiteY2" fmla="*/ 4977 h 10000"/>
                  <a:gd name="connsiteX3" fmla="*/ 4977 w 10066"/>
                  <a:gd name="connsiteY3" fmla="*/ 0 h 10000"/>
                  <a:gd name="connsiteX4" fmla="*/ 10000 w 10066"/>
                  <a:gd name="connsiteY4" fmla="*/ 4977 h 10000"/>
                  <a:gd name="connsiteX5" fmla="*/ 10000 w 10066"/>
                  <a:gd name="connsiteY5" fmla="*/ 5116 h 10000"/>
                  <a:gd name="connsiteX6" fmla="*/ 10066 w 10066"/>
                  <a:gd name="connsiteY6" fmla="*/ 9080 h 10000"/>
                  <a:gd name="connsiteX0" fmla="*/ 8651 w 10066"/>
                  <a:gd name="connsiteY0" fmla="*/ 8372 h 10000"/>
                  <a:gd name="connsiteX1" fmla="*/ 4977 w 10066"/>
                  <a:gd name="connsiteY1" fmla="*/ 10000 h 10000"/>
                  <a:gd name="connsiteX2" fmla="*/ 0 w 10066"/>
                  <a:gd name="connsiteY2" fmla="*/ 4977 h 10000"/>
                  <a:gd name="connsiteX3" fmla="*/ 4977 w 10066"/>
                  <a:gd name="connsiteY3" fmla="*/ 0 h 10000"/>
                  <a:gd name="connsiteX4" fmla="*/ 10000 w 10066"/>
                  <a:gd name="connsiteY4" fmla="*/ 4977 h 10000"/>
                  <a:gd name="connsiteX5" fmla="*/ 10000 w 10066"/>
                  <a:gd name="connsiteY5" fmla="*/ 5116 h 10000"/>
                  <a:gd name="connsiteX6" fmla="*/ 10066 w 10066"/>
                  <a:gd name="connsiteY6" fmla="*/ 8617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66" h="10000">
                    <a:moveTo>
                      <a:pt x="8651" y="8372"/>
                    </a:moveTo>
                    <a:cubicBezTo>
                      <a:pt x="7767" y="9395"/>
                      <a:pt x="6465" y="10000"/>
                      <a:pt x="4977" y="10000"/>
                    </a:cubicBezTo>
                    <a:cubicBezTo>
                      <a:pt x="2233" y="10000"/>
                      <a:pt x="0" y="7767"/>
                      <a:pt x="0" y="4977"/>
                    </a:cubicBezTo>
                    <a:cubicBezTo>
                      <a:pt x="0" y="2233"/>
                      <a:pt x="2233" y="0"/>
                      <a:pt x="4977" y="0"/>
                    </a:cubicBezTo>
                    <a:cubicBezTo>
                      <a:pt x="7767" y="0"/>
                      <a:pt x="10000" y="2233"/>
                      <a:pt x="10000" y="4977"/>
                    </a:cubicBezTo>
                    <a:lnTo>
                      <a:pt x="10000" y="5116"/>
                    </a:lnTo>
                    <a:cubicBezTo>
                      <a:pt x="10000" y="9674"/>
                      <a:pt x="10066" y="8617"/>
                      <a:pt x="10066" y="8617"/>
                    </a:cubicBezTo>
                  </a:path>
                </a:pathLst>
              </a:custGeom>
              <a:noFill/>
              <a:ln w="38100" cap="rnd">
                <a:solidFill>
                  <a:schemeClr val="tx1"/>
                </a:solidFill>
                <a:prstDash val="solid"/>
                <a:round/>
                <a:headEnd/>
                <a:tailEnd type="none" w="med" len="sm"/>
              </a:ln>
              <a:extLst>
                <a:ext uri="{909E8E84-426E-40DD-AFC4-6F175D3DCCD1}">
                  <a14:hiddenFill xmlns:a14="http://schemas.microsoft.com/office/drawing/2010/main">
                    <a:solidFill>
                      <a:srgbClr val="FFFFFF"/>
                    </a:solidFill>
                  </a14:hiddenFill>
                </a:ext>
              </a:extLst>
            </p:spPr>
            <p:txBody>
              <a:bodyPr vert="horz" wrap="square" lIns="57150" tIns="28575" rIns="57150" bIns="28575" numCol="1" anchor="t" anchorCtr="0" compatLnSpc="1">
                <a:prstTxWarp prst="textNoShape">
                  <a:avLst/>
                </a:prstTxWarp>
              </a:bodyPr>
              <a:lstStyle/>
              <a:p>
                <a:pPr defTabSz="685730"/>
                <a:endParaRPr lang="en-US" sz="1125">
                  <a:solidFill>
                    <a:srgbClr val="FFFFFF"/>
                  </a:solidFill>
                  <a:latin typeface="Amazon Ember"/>
                </a:endParaRPr>
              </a:p>
            </p:txBody>
          </p:sp>
        </p:grpSp>
        <p:sp>
          <p:nvSpPr>
            <p:cNvPr id="144" name="Freeform 6">
              <a:extLst>
                <a:ext uri="{FF2B5EF4-FFF2-40B4-BE49-F238E27FC236}">
                  <a16:creationId xmlns:a16="http://schemas.microsoft.com/office/drawing/2014/main" id="{391AEAE3-F066-4B9A-BFFE-6E99D799B1C2}"/>
                </a:ext>
              </a:extLst>
            </p:cNvPr>
            <p:cNvSpPr>
              <a:spLocks/>
            </p:cNvSpPr>
            <p:nvPr/>
          </p:nvSpPr>
          <p:spPr bwMode="auto">
            <a:xfrm rot="5400000">
              <a:off x="4440208" y="3352440"/>
              <a:ext cx="87862" cy="175722"/>
            </a:xfrm>
            <a:custGeom>
              <a:avLst/>
              <a:gdLst>
                <a:gd name="T0" fmla="*/ 0 w 22"/>
                <a:gd name="T1" fmla="*/ 0 h 44"/>
                <a:gd name="T2" fmla="*/ 22 w 22"/>
                <a:gd name="T3" fmla="*/ 23 h 44"/>
                <a:gd name="T4" fmla="*/ 2 w 22"/>
                <a:gd name="T5" fmla="*/ 44 h 44"/>
              </a:gdLst>
              <a:ahLst/>
              <a:cxnLst>
                <a:cxn ang="0">
                  <a:pos x="T0" y="T1"/>
                </a:cxn>
                <a:cxn ang="0">
                  <a:pos x="T2" y="T3"/>
                </a:cxn>
                <a:cxn ang="0">
                  <a:pos x="T4" y="T5"/>
                </a:cxn>
              </a:cxnLst>
              <a:rect l="0" t="0" r="r" b="b"/>
              <a:pathLst>
                <a:path w="22" h="44">
                  <a:moveTo>
                    <a:pt x="0" y="0"/>
                  </a:moveTo>
                  <a:lnTo>
                    <a:pt x="22" y="23"/>
                  </a:lnTo>
                  <a:lnTo>
                    <a:pt x="2" y="44"/>
                  </a:lnTo>
                </a:path>
              </a:pathLst>
            </a:custGeom>
            <a:noFill/>
            <a:ln w="38100" cap="rnd">
              <a:solidFill>
                <a:schemeClr val="tx1"/>
              </a:solidFill>
              <a:prstDash val="solid"/>
              <a:round/>
              <a:headEnd/>
              <a:tailEnd type="none" w="med" len="sm"/>
            </a:ln>
            <a:extLst>
              <a:ext uri="{909E8E84-426E-40DD-AFC4-6F175D3DCCD1}">
                <a14:hiddenFill xmlns:a14="http://schemas.microsoft.com/office/drawing/2010/main">
                  <a:solidFill>
                    <a:srgbClr val="FFFFFF"/>
                  </a:solidFill>
                </a14:hiddenFill>
              </a:ext>
            </a:extLst>
          </p:spPr>
          <p:txBody>
            <a:bodyPr vert="horz" wrap="square" lIns="57150" tIns="28575" rIns="57150" bIns="28575" numCol="1" anchor="t" anchorCtr="0" compatLnSpc="1">
              <a:prstTxWarp prst="textNoShape">
                <a:avLst/>
              </a:prstTxWarp>
            </a:bodyPr>
            <a:lstStyle/>
            <a:p>
              <a:pPr defTabSz="685730"/>
              <a:endParaRPr lang="en-US" sz="1125">
                <a:solidFill>
                  <a:srgbClr val="FFFFFF"/>
                </a:solidFill>
                <a:latin typeface="Amazon Ember"/>
              </a:endParaRPr>
            </a:p>
          </p:txBody>
        </p:sp>
      </p:grpSp>
      <p:grpSp>
        <p:nvGrpSpPr>
          <p:cNvPr id="9" name="Group 8"/>
          <p:cNvGrpSpPr/>
          <p:nvPr/>
        </p:nvGrpSpPr>
        <p:grpSpPr>
          <a:xfrm>
            <a:off x="6043204" y="825380"/>
            <a:ext cx="2666673" cy="1828800"/>
            <a:chOff x="6043204" y="825380"/>
            <a:chExt cx="2666673" cy="1828800"/>
          </a:xfrm>
        </p:grpSpPr>
        <p:sp>
          <p:nvSpPr>
            <p:cNvPr id="80" name="Rectangle 79">
              <a:extLst>
                <a:ext uri="{FF2B5EF4-FFF2-40B4-BE49-F238E27FC236}">
                  <a16:creationId xmlns:a16="http://schemas.microsoft.com/office/drawing/2014/main" id="{CC0EC34F-95F7-4920-B778-FD48EBFB4864}"/>
                </a:ext>
              </a:extLst>
            </p:cNvPr>
            <p:cNvSpPr/>
            <p:nvPr/>
          </p:nvSpPr>
          <p:spPr>
            <a:xfrm>
              <a:off x="6043204" y="825380"/>
              <a:ext cx="2651760" cy="1828800"/>
            </a:xfrm>
            <a:prstGeom prst="rect">
              <a:avLst/>
            </a:prstGeom>
            <a:solidFill>
              <a:schemeClr val="bg2">
                <a:lumMod val="90000"/>
                <a:lumOff val="10000"/>
              </a:schemeClr>
            </a:solidFill>
            <a:ln>
              <a:noFill/>
            </a:ln>
            <a:effectLst>
              <a:outerShdw blurRad="88900" dist="38100" dir="2700000" algn="tl" rotWithShape="0">
                <a:prstClr val="black">
                  <a:alpha val="30000"/>
                </a:prstClr>
              </a:outerShdw>
            </a:effectLst>
          </p:spPr>
          <p:style>
            <a:lnRef idx="1">
              <a:schemeClr val="accent1"/>
            </a:lnRef>
            <a:fillRef idx="3">
              <a:schemeClr val="accent1"/>
            </a:fillRef>
            <a:effectRef idx="2">
              <a:schemeClr val="accent1"/>
            </a:effectRef>
            <a:fontRef idx="minor">
              <a:schemeClr val="lt1"/>
            </a:fontRef>
          </p:style>
          <p:txBody>
            <a:bodyPr lIns="182880" tIns="146304" rIns="1188720" bIns="146304" rtlCol="0" anchor="ctr"/>
            <a:lstStyle/>
            <a:p>
              <a:pPr>
                <a:tabLst>
                  <a:tab pos="914400" algn="l"/>
                </a:tabLst>
              </a:pPr>
              <a:r>
                <a:rPr lang="en-US" sz="1600" dirty="0"/>
                <a:t>ML boost from Amazon experience, enrichments</a:t>
              </a:r>
            </a:p>
          </p:txBody>
        </p:sp>
        <p:grpSp>
          <p:nvGrpSpPr>
            <p:cNvPr id="133" name="Graphic 236">
              <a:extLst>
                <a:ext uri="{FF2B5EF4-FFF2-40B4-BE49-F238E27FC236}">
                  <a16:creationId xmlns:a16="http://schemas.microsoft.com/office/drawing/2014/main" id="{43D6DA4B-DE68-4AE1-B3D3-2DE9F4BF41B1}"/>
                </a:ext>
              </a:extLst>
            </p:cNvPr>
            <p:cNvGrpSpPr/>
            <p:nvPr/>
          </p:nvGrpSpPr>
          <p:grpSpPr>
            <a:xfrm>
              <a:off x="7419975" y="1094829"/>
              <a:ext cx="1289902" cy="1289902"/>
              <a:chOff x="4629252" y="322847"/>
              <a:chExt cx="643689" cy="643689"/>
            </a:xfrm>
          </p:grpSpPr>
          <p:sp>
            <p:nvSpPr>
              <p:cNvPr id="134" name="Freeform: Shape 71">
                <a:extLst>
                  <a:ext uri="{FF2B5EF4-FFF2-40B4-BE49-F238E27FC236}">
                    <a16:creationId xmlns:a16="http://schemas.microsoft.com/office/drawing/2014/main" id="{7488A94A-A068-4E73-BEBB-57EF1A286230}"/>
                  </a:ext>
                </a:extLst>
              </p:cNvPr>
              <p:cNvSpPr/>
              <p:nvPr/>
            </p:nvSpPr>
            <p:spPr>
              <a:xfrm>
                <a:off x="4829117" y="427235"/>
                <a:ext cx="337937" cy="337937"/>
              </a:xfrm>
              <a:custGeom>
                <a:avLst/>
                <a:gdLst>
                  <a:gd name="connsiteX0" fmla="*/ 101059 w 337936"/>
                  <a:gd name="connsiteY0" fmla="*/ 334286 h 337936"/>
                  <a:gd name="connsiteX1" fmla="*/ 226257 w 337936"/>
                  <a:gd name="connsiteY1" fmla="*/ 254790 h 337936"/>
                  <a:gd name="connsiteX2" fmla="*/ 333753 w 337936"/>
                  <a:gd name="connsiteY2" fmla="*/ 5361 h 337936"/>
                  <a:gd name="connsiteX3" fmla="*/ 84323 w 337936"/>
                  <a:gd name="connsiteY3" fmla="*/ 112857 h 337936"/>
                  <a:gd name="connsiteX4" fmla="*/ 4828 w 337936"/>
                  <a:gd name="connsiteY4" fmla="*/ 238055 h 337936"/>
                  <a:gd name="connsiteX5" fmla="*/ 101059 w 337936"/>
                  <a:gd name="connsiteY5" fmla="*/ 334286 h 337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7936" h="337936">
                    <a:moveTo>
                      <a:pt x="101059" y="334286"/>
                    </a:moveTo>
                    <a:cubicBezTo>
                      <a:pt x="162210" y="313044"/>
                      <a:pt x="226257" y="254790"/>
                      <a:pt x="226257" y="254790"/>
                    </a:cubicBezTo>
                    <a:cubicBezTo>
                      <a:pt x="348236" y="132811"/>
                      <a:pt x="333753" y="5361"/>
                      <a:pt x="333753" y="5361"/>
                    </a:cubicBezTo>
                    <a:cubicBezTo>
                      <a:pt x="333753" y="5361"/>
                      <a:pt x="206302" y="-9122"/>
                      <a:pt x="84323" y="112857"/>
                    </a:cubicBezTo>
                    <a:cubicBezTo>
                      <a:pt x="84323" y="112857"/>
                      <a:pt x="26391" y="176904"/>
                      <a:pt x="4828" y="238055"/>
                    </a:cubicBezTo>
                    <a:lnTo>
                      <a:pt x="101059" y="334286"/>
                    </a:lnTo>
                    <a:close/>
                  </a:path>
                </a:pathLst>
              </a:custGeom>
              <a:noFill/>
              <a:ln w="25400" cap="flat">
                <a:solidFill>
                  <a:schemeClr val="tx2"/>
                </a:solidFill>
                <a:prstDash val="solid"/>
                <a:round/>
              </a:ln>
            </p:spPr>
            <p:txBody>
              <a:bodyPr rtlCol="0" anchor="ctr"/>
              <a:lstStyle/>
              <a:p>
                <a:endParaRPr lang="en-US" sz="1836"/>
              </a:p>
            </p:txBody>
          </p:sp>
          <p:sp>
            <p:nvSpPr>
              <p:cNvPr id="135" name="Freeform: Shape 72">
                <a:extLst>
                  <a:ext uri="{FF2B5EF4-FFF2-40B4-BE49-F238E27FC236}">
                    <a16:creationId xmlns:a16="http://schemas.microsoft.com/office/drawing/2014/main" id="{1BA9038E-205A-4136-924C-C77002D27112}"/>
                  </a:ext>
                </a:extLst>
              </p:cNvPr>
              <p:cNvSpPr/>
              <p:nvPr/>
            </p:nvSpPr>
            <p:spPr>
              <a:xfrm>
                <a:off x="4804657" y="682669"/>
                <a:ext cx="106209" cy="106209"/>
              </a:xfrm>
              <a:custGeom>
                <a:avLst/>
                <a:gdLst>
                  <a:gd name="connsiteX0" fmla="*/ 51495 w 106208"/>
                  <a:gd name="connsiteY0" fmla="*/ 4828 h 106208"/>
                  <a:gd name="connsiteX1" fmla="*/ 4828 w 106208"/>
                  <a:gd name="connsiteY1" fmla="*/ 5471 h 106208"/>
                  <a:gd name="connsiteX2" fmla="*/ 102668 w 106208"/>
                  <a:gd name="connsiteY2" fmla="*/ 103312 h 106208"/>
                  <a:gd name="connsiteX3" fmla="*/ 102668 w 106208"/>
                  <a:gd name="connsiteY3" fmla="*/ 56001 h 106208"/>
                </a:gdLst>
                <a:ahLst/>
                <a:cxnLst>
                  <a:cxn ang="0">
                    <a:pos x="connsiteX0" y="connsiteY0"/>
                  </a:cxn>
                  <a:cxn ang="0">
                    <a:pos x="connsiteX1" y="connsiteY1"/>
                  </a:cxn>
                  <a:cxn ang="0">
                    <a:pos x="connsiteX2" y="connsiteY2"/>
                  </a:cxn>
                  <a:cxn ang="0">
                    <a:pos x="connsiteX3" y="connsiteY3"/>
                  </a:cxn>
                </a:cxnLst>
                <a:rect l="l" t="t" r="r" b="b"/>
                <a:pathLst>
                  <a:path w="106208" h="106208">
                    <a:moveTo>
                      <a:pt x="51495" y="4828"/>
                    </a:moveTo>
                    <a:lnTo>
                      <a:pt x="4828" y="5471"/>
                    </a:lnTo>
                    <a:lnTo>
                      <a:pt x="102668" y="103312"/>
                    </a:lnTo>
                    <a:lnTo>
                      <a:pt x="102668" y="56001"/>
                    </a:lnTo>
                    <a:close/>
                  </a:path>
                </a:pathLst>
              </a:custGeom>
              <a:noFill/>
              <a:ln w="25400" cap="flat">
                <a:solidFill>
                  <a:schemeClr val="tx2"/>
                </a:solidFill>
                <a:prstDash val="solid"/>
                <a:round/>
              </a:ln>
            </p:spPr>
            <p:txBody>
              <a:bodyPr rtlCol="0" anchor="ctr"/>
              <a:lstStyle/>
              <a:p>
                <a:endParaRPr lang="en-US" sz="1836"/>
              </a:p>
            </p:txBody>
          </p:sp>
          <p:sp>
            <p:nvSpPr>
              <p:cNvPr id="136" name="Freeform: Shape 73">
                <a:extLst>
                  <a:ext uri="{FF2B5EF4-FFF2-40B4-BE49-F238E27FC236}">
                    <a16:creationId xmlns:a16="http://schemas.microsoft.com/office/drawing/2014/main" id="{634CF8CA-D024-4E67-8726-EB9A66E6E172}"/>
                  </a:ext>
                </a:extLst>
              </p:cNvPr>
              <p:cNvSpPr/>
              <p:nvPr/>
            </p:nvSpPr>
            <p:spPr>
              <a:xfrm>
                <a:off x="4733851" y="539417"/>
                <a:ext cx="177014" cy="106209"/>
              </a:xfrm>
              <a:custGeom>
                <a:avLst/>
                <a:gdLst>
                  <a:gd name="connsiteX0" fmla="*/ 174762 w 177014"/>
                  <a:gd name="connsiteY0" fmla="*/ 5503 h 106208"/>
                  <a:gd name="connsiteX1" fmla="*/ 94944 w 177014"/>
                  <a:gd name="connsiteY1" fmla="*/ 11618 h 106208"/>
                  <a:gd name="connsiteX2" fmla="*/ 4828 w 177014"/>
                  <a:gd name="connsiteY2" fmla="*/ 101734 h 106208"/>
                  <a:gd name="connsiteX3" fmla="*/ 110071 w 177014"/>
                  <a:gd name="connsiteY3" fmla="*/ 101734 h 106208"/>
                </a:gdLst>
                <a:ahLst/>
                <a:cxnLst>
                  <a:cxn ang="0">
                    <a:pos x="connsiteX0" y="connsiteY0"/>
                  </a:cxn>
                  <a:cxn ang="0">
                    <a:pos x="connsiteX1" y="connsiteY1"/>
                  </a:cxn>
                  <a:cxn ang="0">
                    <a:pos x="connsiteX2" y="connsiteY2"/>
                  </a:cxn>
                  <a:cxn ang="0">
                    <a:pos x="connsiteX3" y="connsiteY3"/>
                  </a:cxn>
                </a:cxnLst>
                <a:rect l="l" t="t" r="r" b="b"/>
                <a:pathLst>
                  <a:path w="177014" h="106208">
                    <a:moveTo>
                      <a:pt x="174762" y="5503"/>
                    </a:moveTo>
                    <a:cubicBezTo>
                      <a:pt x="171543" y="2284"/>
                      <a:pt x="94944" y="11618"/>
                      <a:pt x="94944" y="11618"/>
                    </a:cubicBezTo>
                    <a:lnTo>
                      <a:pt x="4828" y="101734"/>
                    </a:lnTo>
                    <a:lnTo>
                      <a:pt x="110071" y="101734"/>
                    </a:lnTo>
                  </a:path>
                </a:pathLst>
              </a:custGeom>
              <a:noFill/>
              <a:ln w="25400" cap="flat">
                <a:solidFill>
                  <a:schemeClr val="tx2"/>
                </a:solidFill>
                <a:prstDash val="solid"/>
                <a:round/>
              </a:ln>
            </p:spPr>
            <p:txBody>
              <a:bodyPr rtlCol="0" anchor="ctr"/>
              <a:lstStyle/>
              <a:p>
                <a:endParaRPr lang="en-US" sz="1836"/>
              </a:p>
            </p:txBody>
          </p:sp>
          <p:sp>
            <p:nvSpPr>
              <p:cNvPr id="137" name="Freeform: Shape 74">
                <a:extLst>
                  <a:ext uri="{FF2B5EF4-FFF2-40B4-BE49-F238E27FC236}">
                    <a16:creationId xmlns:a16="http://schemas.microsoft.com/office/drawing/2014/main" id="{8661F783-7423-47B4-846A-BADA07BF613B}"/>
                  </a:ext>
                </a:extLst>
              </p:cNvPr>
              <p:cNvSpPr/>
              <p:nvPr/>
            </p:nvSpPr>
            <p:spPr>
              <a:xfrm>
                <a:off x="4949809" y="682347"/>
                <a:ext cx="106209" cy="177014"/>
              </a:xfrm>
              <a:custGeom>
                <a:avLst/>
                <a:gdLst>
                  <a:gd name="connsiteX0" fmla="*/ 101381 w 106208"/>
                  <a:gd name="connsiteY0" fmla="*/ 4828 h 177014"/>
                  <a:gd name="connsiteX1" fmla="*/ 95266 w 106208"/>
                  <a:gd name="connsiteY1" fmla="*/ 84645 h 177014"/>
                  <a:gd name="connsiteX2" fmla="*/ 4828 w 106208"/>
                  <a:gd name="connsiteY2" fmla="*/ 175083 h 177014"/>
                  <a:gd name="connsiteX3" fmla="*/ 4828 w 106208"/>
                  <a:gd name="connsiteY3" fmla="*/ 69840 h 177014"/>
                </a:gdLst>
                <a:ahLst/>
                <a:cxnLst>
                  <a:cxn ang="0">
                    <a:pos x="connsiteX0" y="connsiteY0"/>
                  </a:cxn>
                  <a:cxn ang="0">
                    <a:pos x="connsiteX1" y="connsiteY1"/>
                  </a:cxn>
                  <a:cxn ang="0">
                    <a:pos x="connsiteX2" y="connsiteY2"/>
                  </a:cxn>
                  <a:cxn ang="0">
                    <a:pos x="connsiteX3" y="connsiteY3"/>
                  </a:cxn>
                </a:cxnLst>
                <a:rect l="l" t="t" r="r" b="b"/>
                <a:pathLst>
                  <a:path w="106208" h="177014">
                    <a:moveTo>
                      <a:pt x="101381" y="4828"/>
                    </a:moveTo>
                    <a:cubicBezTo>
                      <a:pt x="104599" y="8046"/>
                      <a:pt x="95266" y="84645"/>
                      <a:pt x="95266" y="84645"/>
                    </a:cubicBezTo>
                    <a:lnTo>
                      <a:pt x="4828" y="175083"/>
                    </a:lnTo>
                    <a:lnTo>
                      <a:pt x="4828" y="69840"/>
                    </a:lnTo>
                  </a:path>
                </a:pathLst>
              </a:custGeom>
              <a:noFill/>
              <a:ln w="25400" cap="flat">
                <a:solidFill>
                  <a:schemeClr val="tx2"/>
                </a:solidFill>
                <a:prstDash val="solid"/>
                <a:round/>
              </a:ln>
            </p:spPr>
            <p:txBody>
              <a:bodyPr rtlCol="0" anchor="ctr"/>
              <a:lstStyle/>
              <a:p>
                <a:endParaRPr lang="en-US" sz="1836"/>
              </a:p>
            </p:txBody>
          </p:sp>
          <p:sp>
            <p:nvSpPr>
              <p:cNvPr id="138" name="Freeform: Shape 75">
                <a:extLst>
                  <a:ext uri="{FF2B5EF4-FFF2-40B4-BE49-F238E27FC236}">
                    <a16:creationId xmlns:a16="http://schemas.microsoft.com/office/drawing/2014/main" id="{F23C6DA5-361D-4388-AB9B-2F5868B60438}"/>
                  </a:ext>
                </a:extLst>
              </p:cNvPr>
              <p:cNvSpPr/>
              <p:nvPr/>
            </p:nvSpPr>
            <p:spPr>
              <a:xfrm>
                <a:off x="4739323" y="728049"/>
                <a:ext cx="74024" cy="74024"/>
              </a:xfrm>
              <a:custGeom>
                <a:avLst/>
                <a:gdLst>
                  <a:gd name="connsiteX0" fmla="*/ 69197 w 74024"/>
                  <a:gd name="connsiteY0" fmla="*/ 4828 h 74024"/>
                  <a:gd name="connsiteX1" fmla="*/ 4828 w 74024"/>
                  <a:gd name="connsiteY1" fmla="*/ 69197 h 74024"/>
                </a:gdLst>
                <a:ahLst/>
                <a:cxnLst>
                  <a:cxn ang="0">
                    <a:pos x="connsiteX0" y="connsiteY0"/>
                  </a:cxn>
                  <a:cxn ang="0">
                    <a:pos x="connsiteX1" y="connsiteY1"/>
                  </a:cxn>
                </a:cxnLst>
                <a:rect l="l" t="t" r="r" b="b"/>
                <a:pathLst>
                  <a:path w="74024" h="74024">
                    <a:moveTo>
                      <a:pt x="69197" y="4828"/>
                    </a:moveTo>
                    <a:lnTo>
                      <a:pt x="4828" y="69197"/>
                    </a:lnTo>
                  </a:path>
                </a:pathLst>
              </a:custGeom>
              <a:ln w="25400" cap="flat">
                <a:solidFill>
                  <a:schemeClr val="accent1"/>
                </a:solidFill>
                <a:prstDash val="solid"/>
                <a:round/>
              </a:ln>
            </p:spPr>
            <p:txBody>
              <a:bodyPr rtlCol="0" anchor="ctr"/>
              <a:lstStyle/>
              <a:p>
                <a:endParaRPr lang="en-US" sz="1836"/>
              </a:p>
            </p:txBody>
          </p:sp>
          <p:sp>
            <p:nvSpPr>
              <p:cNvPr id="139" name="Freeform: Shape 76">
                <a:extLst>
                  <a:ext uri="{FF2B5EF4-FFF2-40B4-BE49-F238E27FC236}">
                    <a16:creationId xmlns:a16="http://schemas.microsoft.com/office/drawing/2014/main" id="{6A92E40F-B2A2-4602-9C46-04C81167E869}"/>
                  </a:ext>
                </a:extLst>
              </p:cNvPr>
              <p:cNvSpPr/>
              <p:nvPr/>
            </p:nvSpPr>
            <p:spPr>
              <a:xfrm>
                <a:off x="4795967" y="784694"/>
                <a:ext cx="74024" cy="74024"/>
              </a:xfrm>
              <a:custGeom>
                <a:avLst/>
                <a:gdLst>
                  <a:gd name="connsiteX0" fmla="*/ 69197 w 74024"/>
                  <a:gd name="connsiteY0" fmla="*/ 4828 h 74024"/>
                  <a:gd name="connsiteX1" fmla="*/ 4828 w 74024"/>
                  <a:gd name="connsiteY1" fmla="*/ 69197 h 74024"/>
                </a:gdLst>
                <a:ahLst/>
                <a:cxnLst>
                  <a:cxn ang="0">
                    <a:pos x="connsiteX0" y="connsiteY0"/>
                  </a:cxn>
                  <a:cxn ang="0">
                    <a:pos x="connsiteX1" y="connsiteY1"/>
                  </a:cxn>
                </a:cxnLst>
                <a:rect l="l" t="t" r="r" b="b"/>
                <a:pathLst>
                  <a:path w="74024" h="74024">
                    <a:moveTo>
                      <a:pt x="69197" y="4828"/>
                    </a:moveTo>
                    <a:lnTo>
                      <a:pt x="4828" y="69197"/>
                    </a:lnTo>
                  </a:path>
                </a:pathLst>
              </a:custGeom>
              <a:ln w="25400" cap="flat">
                <a:solidFill>
                  <a:schemeClr val="accent1"/>
                </a:solidFill>
                <a:prstDash val="solid"/>
                <a:round/>
              </a:ln>
            </p:spPr>
            <p:txBody>
              <a:bodyPr rtlCol="0" anchor="ctr"/>
              <a:lstStyle/>
              <a:p>
                <a:endParaRPr lang="en-US" sz="1836"/>
              </a:p>
            </p:txBody>
          </p:sp>
          <p:sp>
            <p:nvSpPr>
              <p:cNvPr id="140" name="Freeform: Shape 77">
                <a:extLst>
                  <a:ext uri="{FF2B5EF4-FFF2-40B4-BE49-F238E27FC236}">
                    <a16:creationId xmlns:a16="http://schemas.microsoft.com/office/drawing/2014/main" id="{49FB88CF-4E19-4488-87CC-3105A34CBF33}"/>
                  </a:ext>
                </a:extLst>
              </p:cNvPr>
              <p:cNvSpPr/>
              <p:nvPr/>
            </p:nvSpPr>
            <p:spPr>
              <a:xfrm>
                <a:off x="4739323" y="767314"/>
                <a:ext cx="90116" cy="90116"/>
              </a:xfrm>
              <a:custGeom>
                <a:avLst/>
                <a:gdLst>
                  <a:gd name="connsiteX0" fmla="*/ 86576 w 90116"/>
                  <a:gd name="connsiteY0" fmla="*/ 4828 h 90116"/>
                  <a:gd name="connsiteX1" fmla="*/ 4828 w 90116"/>
                  <a:gd name="connsiteY1" fmla="*/ 86576 h 90116"/>
                </a:gdLst>
                <a:ahLst/>
                <a:cxnLst>
                  <a:cxn ang="0">
                    <a:pos x="connsiteX0" y="connsiteY0"/>
                  </a:cxn>
                  <a:cxn ang="0">
                    <a:pos x="connsiteX1" y="connsiteY1"/>
                  </a:cxn>
                </a:cxnLst>
                <a:rect l="l" t="t" r="r" b="b"/>
                <a:pathLst>
                  <a:path w="90116" h="90116">
                    <a:moveTo>
                      <a:pt x="86576" y="4828"/>
                    </a:moveTo>
                    <a:lnTo>
                      <a:pt x="4828" y="86576"/>
                    </a:lnTo>
                  </a:path>
                </a:pathLst>
              </a:custGeom>
              <a:ln w="25400" cap="flat">
                <a:solidFill>
                  <a:schemeClr val="accent1"/>
                </a:solidFill>
                <a:prstDash val="solid"/>
                <a:round/>
              </a:ln>
            </p:spPr>
            <p:txBody>
              <a:bodyPr rtlCol="0" anchor="ctr"/>
              <a:lstStyle/>
              <a:p>
                <a:endParaRPr lang="en-US" sz="1836"/>
              </a:p>
            </p:txBody>
          </p:sp>
          <p:sp>
            <p:nvSpPr>
              <p:cNvPr id="141" name="Freeform: Shape 78">
                <a:extLst>
                  <a:ext uri="{FF2B5EF4-FFF2-40B4-BE49-F238E27FC236}">
                    <a16:creationId xmlns:a16="http://schemas.microsoft.com/office/drawing/2014/main" id="{993D4275-FF2C-4913-9A53-00635CDAB958}"/>
                  </a:ext>
                </a:extLst>
              </p:cNvPr>
              <p:cNvSpPr/>
              <p:nvPr/>
            </p:nvSpPr>
            <p:spPr>
              <a:xfrm>
                <a:off x="4988994" y="477252"/>
                <a:ext cx="128738" cy="128738"/>
              </a:xfrm>
              <a:custGeom>
                <a:avLst/>
                <a:gdLst>
                  <a:gd name="connsiteX0" fmla="*/ 66702 w 128737"/>
                  <a:gd name="connsiteY0" fmla="*/ 118841 h 128737"/>
                  <a:gd name="connsiteX1" fmla="*/ 10379 w 128737"/>
                  <a:gd name="connsiteY1" fmla="*/ 62518 h 128737"/>
                  <a:gd name="connsiteX2" fmla="*/ 10379 w 128737"/>
                  <a:gd name="connsiteY2" fmla="*/ 36127 h 128737"/>
                  <a:gd name="connsiteX3" fmla="*/ 36127 w 128737"/>
                  <a:gd name="connsiteY3" fmla="*/ 10379 h 128737"/>
                  <a:gd name="connsiteX4" fmla="*/ 62518 w 128737"/>
                  <a:gd name="connsiteY4" fmla="*/ 10379 h 128737"/>
                  <a:gd name="connsiteX5" fmla="*/ 119163 w 128737"/>
                  <a:gd name="connsiteY5" fmla="*/ 67024 h 128737"/>
                  <a:gd name="connsiteX6" fmla="*/ 119163 w 128737"/>
                  <a:gd name="connsiteY6" fmla="*/ 93415 h 128737"/>
                  <a:gd name="connsiteX7" fmla="*/ 93415 w 128737"/>
                  <a:gd name="connsiteY7" fmla="*/ 119163 h 128737"/>
                  <a:gd name="connsiteX8" fmla="*/ 66702 w 128737"/>
                  <a:gd name="connsiteY8" fmla="*/ 118841 h 128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737" h="128737">
                    <a:moveTo>
                      <a:pt x="66702" y="118841"/>
                    </a:moveTo>
                    <a:lnTo>
                      <a:pt x="10379" y="62518"/>
                    </a:lnTo>
                    <a:cubicBezTo>
                      <a:pt x="2977" y="55116"/>
                      <a:pt x="2977" y="43529"/>
                      <a:pt x="10379" y="36127"/>
                    </a:cubicBezTo>
                    <a:lnTo>
                      <a:pt x="36127" y="10379"/>
                    </a:lnTo>
                    <a:cubicBezTo>
                      <a:pt x="43529" y="2977"/>
                      <a:pt x="55116" y="2977"/>
                      <a:pt x="62518" y="10379"/>
                    </a:cubicBezTo>
                    <a:lnTo>
                      <a:pt x="119163" y="67024"/>
                    </a:lnTo>
                    <a:cubicBezTo>
                      <a:pt x="126565" y="74427"/>
                      <a:pt x="126565" y="86013"/>
                      <a:pt x="119163" y="93415"/>
                    </a:cubicBezTo>
                    <a:lnTo>
                      <a:pt x="93415" y="119163"/>
                    </a:lnTo>
                    <a:cubicBezTo>
                      <a:pt x="86013" y="126243"/>
                      <a:pt x="74105" y="126243"/>
                      <a:pt x="66702" y="118841"/>
                    </a:cubicBezTo>
                    <a:close/>
                  </a:path>
                </a:pathLst>
              </a:custGeom>
              <a:noFill/>
              <a:ln w="25400" cap="flat">
                <a:solidFill>
                  <a:schemeClr val="tx2"/>
                </a:solidFill>
                <a:prstDash val="solid"/>
                <a:round/>
              </a:ln>
            </p:spPr>
            <p:txBody>
              <a:bodyPr rtlCol="0" anchor="ctr"/>
              <a:lstStyle/>
              <a:p>
                <a:endParaRPr lang="en-US" sz="1836"/>
              </a:p>
            </p:txBody>
          </p:sp>
        </p:grpSp>
      </p:grpSp>
      <p:grpSp>
        <p:nvGrpSpPr>
          <p:cNvPr id="10" name="Group 9"/>
          <p:cNvGrpSpPr/>
          <p:nvPr/>
        </p:nvGrpSpPr>
        <p:grpSpPr>
          <a:xfrm>
            <a:off x="4971929" y="3131689"/>
            <a:ext cx="785094" cy="1096680"/>
            <a:chOff x="4971929" y="3157294"/>
            <a:chExt cx="785094" cy="1096680"/>
          </a:xfrm>
        </p:grpSpPr>
        <p:sp>
          <p:nvSpPr>
            <p:cNvPr id="149" name="Oval 148">
              <a:extLst>
                <a:ext uri="{FF2B5EF4-FFF2-40B4-BE49-F238E27FC236}">
                  <a16:creationId xmlns:a16="http://schemas.microsoft.com/office/drawing/2014/main" id="{456D064D-540D-2247-A1E8-DD5C023E513B}"/>
                </a:ext>
              </a:extLst>
            </p:cNvPr>
            <p:cNvSpPr/>
            <p:nvPr/>
          </p:nvSpPr>
          <p:spPr>
            <a:xfrm>
              <a:off x="4982510" y="3157294"/>
              <a:ext cx="394409" cy="372919"/>
            </a:xfrm>
            <a:prstGeom prst="ellipse">
              <a:avLst/>
            </a:prstGeom>
            <a:solidFill>
              <a:srgbClr val="2C374A"/>
            </a:solidFill>
            <a:ln w="38100" cap="rnd" cmpd="sng" algn="ctr">
              <a:solidFill>
                <a:schemeClr val="accent1"/>
              </a:solidFill>
              <a:prstDash val="solid"/>
              <a:round/>
            </a:ln>
            <a:effectLst/>
          </p:spPr>
          <p:txBody>
            <a:bodyPr rot="0" spcFirstLastPara="0" vert="horz" wrap="square" lIns="121920" tIns="60960" rIns="121920" bIns="6096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457182">
                <a:defRPr/>
              </a:pPr>
              <a:endParaRPr lang="en-US" sz="2250" dirty="0">
                <a:solidFill>
                  <a:srgbClr val="FFFFFF"/>
                </a:solidFill>
              </a:endParaRPr>
            </a:p>
          </p:txBody>
        </p:sp>
        <p:sp>
          <p:nvSpPr>
            <p:cNvPr id="150" name="Freeform 149">
              <a:extLst>
                <a:ext uri="{FF2B5EF4-FFF2-40B4-BE49-F238E27FC236}">
                  <a16:creationId xmlns:a16="http://schemas.microsoft.com/office/drawing/2014/main" id="{D1566564-9017-5644-910B-E97F54FF357C}"/>
                </a:ext>
              </a:extLst>
            </p:cNvPr>
            <p:cNvSpPr>
              <a:spLocks/>
            </p:cNvSpPr>
            <p:nvPr/>
          </p:nvSpPr>
          <p:spPr bwMode="auto">
            <a:xfrm>
              <a:off x="4971929" y="3343753"/>
              <a:ext cx="785094" cy="910221"/>
            </a:xfrm>
            <a:custGeom>
              <a:avLst/>
              <a:gdLst>
                <a:gd name="T0" fmla="*/ 12 w 79"/>
                <a:gd name="T1" fmla="*/ 60 h 97"/>
                <a:gd name="T2" fmla="*/ 7 w 79"/>
                <a:gd name="T3" fmla="*/ 65 h 97"/>
                <a:gd name="T4" fmla="*/ 4 w 79"/>
                <a:gd name="T5" fmla="*/ 86 h 97"/>
                <a:gd name="T6" fmla="*/ 12 w 79"/>
                <a:gd name="T7" fmla="*/ 97 h 97"/>
                <a:gd name="T8" fmla="*/ 73 w 79"/>
                <a:gd name="T9" fmla="*/ 97 h 97"/>
                <a:gd name="T10" fmla="*/ 78 w 79"/>
                <a:gd name="T11" fmla="*/ 55 h 97"/>
                <a:gd name="T12" fmla="*/ 69 w 79"/>
                <a:gd name="T13" fmla="*/ 44 h 97"/>
                <a:gd name="T14" fmla="*/ 30 w 79"/>
                <a:gd name="T15" fmla="*/ 40 h 97"/>
                <a:gd name="T16" fmla="*/ 30 w 79"/>
                <a:gd name="T17" fmla="*/ 9 h 97"/>
                <a:gd name="T18" fmla="*/ 21 w 79"/>
                <a:gd name="T19" fmla="*/ 0 h 97"/>
                <a:gd name="T20" fmla="*/ 21 w 79"/>
                <a:gd name="T21" fmla="*/ 0 h 97"/>
                <a:gd name="T22" fmla="*/ 12 w 79"/>
                <a:gd name="T23" fmla="*/ 9 h 97"/>
                <a:gd name="T24" fmla="*/ 12 w 79"/>
                <a:gd name="T25" fmla="*/ 75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9" h="97">
                  <a:moveTo>
                    <a:pt x="12" y="60"/>
                  </a:moveTo>
                  <a:cubicBezTo>
                    <a:pt x="7" y="65"/>
                    <a:pt x="7" y="65"/>
                    <a:pt x="7" y="65"/>
                  </a:cubicBezTo>
                  <a:cubicBezTo>
                    <a:pt x="1" y="70"/>
                    <a:pt x="0" y="79"/>
                    <a:pt x="4" y="86"/>
                  </a:cubicBezTo>
                  <a:cubicBezTo>
                    <a:pt x="12" y="97"/>
                    <a:pt x="12" y="97"/>
                    <a:pt x="12" y="97"/>
                  </a:cubicBezTo>
                  <a:cubicBezTo>
                    <a:pt x="73" y="97"/>
                    <a:pt x="73" y="97"/>
                    <a:pt x="73" y="97"/>
                  </a:cubicBezTo>
                  <a:cubicBezTo>
                    <a:pt x="78" y="55"/>
                    <a:pt x="78" y="55"/>
                    <a:pt x="78" y="55"/>
                  </a:cubicBezTo>
                  <a:cubicBezTo>
                    <a:pt x="79" y="50"/>
                    <a:pt x="75" y="45"/>
                    <a:pt x="69" y="44"/>
                  </a:cubicBezTo>
                  <a:cubicBezTo>
                    <a:pt x="30" y="40"/>
                    <a:pt x="30" y="40"/>
                    <a:pt x="30" y="40"/>
                  </a:cubicBezTo>
                  <a:cubicBezTo>
                    <a:pt x="30" y="9"/>
                    <a:pt x="30" y="9"/>
                    <a:pt x="30" y="9"/>
                  </a:cubicBezTo>
                  <a:cubicBezTo>
                    <a:pt x="30" y="4"/>
                    <a:pt x="26" y="0"/>
                    <a:pt x="21" y="0"/>
                  </a:cubicBezTo>
                  <a:cubicBezTo>
                    <a:pt x="21" y="0"/>
                    <a:pt x="21" y="0"/>
                    <a:pt x="21" y="0"/>
                  </a:cubicBezTo>
                  <a:cubicBezTo>
                    <a:pt x="16" y="0"/>
                    <a:pt x="12" y="4"/>
                    <a:pt x="12" y="9"/>
                  </a:cubicBezTo>
                  <a:cubicBezTo>
                    <a:pt x="12" y="75"/>
                    <a:pt x="12" y="75"/>
                    <a:pt x="12" y="75"/>
                  </a:cubicBezTo>
                </a:path>
              </a:pathLst>
            </a:custGeom>
            <a:solidFill>
              <a:srgbClr val="2C374A"/>
            </a:solidFill>
            <a:ln w="38100" cap="rnd" cmpd="sng" algn="ctr">
              <a:solidFill>
                <a:schemeClr val="tx1"/>
              </a:solidFill>
              <a:prstDash val="solid"/>
              <a:round/>
            </a:ln>
            <a:effectLst/>
          </p:spPr>
          <p:txBody>
            <a:bodyPr rot="0" spcFirstLastPara="0" vert="horz" wrap="square" lIns="121920" tIns="60960" rIns="121920" bIns="6096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457182">
                <a:defRPr/>
              </a:pPr>
              <a:endParaRPr lang="en-US" sz="2250">
                <a:solidFill>
                  <a:srgbClr val="FFFFFF"/>
                </a:solidFill>
              </a:endParaRPr>
            </a:p>
          </p:txBody>
        </p:sp>
      </p:grpSp>
      <p:grpSp>
        <p:nvGrpSpPr>
          <p:cNvPr id="14" name="Group 13"/>
          <p:cNvGrpSpPr/>
          <p:nvPr/>
        </p:nvGrpSpPr>
        <p:grpSpPr>
          <a:xfrm>
            <a:off x="3250202" y="825380"/>
            <a:ext cx="2651760" cy="1828800"/>
            <a:chOff x="3250202" y="825380"/>
            <a:chExt cx="2651760" cy="1828800"/>
          </a:xfrm>
        </p:grpSpPr>
        <p:sp>
          <p:nvSpPr>
            <p:cNvPr id="82" name="Rectangle 81">
              <a:extLst>
                <a:ext uri="{FF2B5EF4-FFF2-40B4-BE49-F238E27FC236}">
                  <a16:creationId xmlns:a16="http://schemas.microsoft.com/office/drawing/2014/main" id="{CC0EC34F-95F7-4920-B778-FD48EBFB4864}"/>
                </a:ext>
              </a:extLst>
            </p:cNvPr>
            <p:cNvSpPr/>
            <p:nvPr/>
          </p:nvSpPr>
          <p:spPr>
            <a:xfrm>
              <a:off x="3250202" y="825380"/>
              <a:ext cx="2651760" cy="1828800"/>
            </a:xfrm>
            <a:prstGeom prst="rect">
              <a:avLst/>
            </a:prstGeom>
            <a:solidFill>
              <a:schemeClr val="bg2">
                <a:lumMod val="90000"/>
                <a:lumOff val="10000"/>
              </a:schemeClr>
            </a:solidFill>
            <a:ln>
              <a:noFill/>
            </a:ln>
            <a:effectLst>
              <a:outerShdw blurRad="88900" dist="38100" dir="2700000" algn="tl" rotWithShape="0">
                <a:prstClr val="black">
                  <a:alpha val="30000"/>
                </a:prstClr>
              </a:outerShdw>
            </a:effectLst>
          </p:spPr>
          <p:style>
            <a:lnRef idx="1">
              <a:schemeClr val="accent1"/>
            </a:lnRef>
            <a:fillRef idx="3">
              <a:schemeClr val="accent1"/>
            </a:fillRef>
            <a:effectRef idx="2">
              <a:schemeClr val="accent1"/>
            </a:effectRef>
            <a:fontRef idx="minor">
              <a:schemeClr val="lt1"/>
            </a:fontRef>
          </p:style>
          <p:txBody>
            <a:bodyPr lIns="182880" tIns="146304" rIns="1188720" bIns="146304" rtlCol="0" anchor="ctr"/>
            <a:lstStyle/>
            <a:p>
              <a:pPr>
                <a:tabLst>
                  <a:tab pos="914400" algn="l"/>
                </a:tabLst>
              </a:pPr>
              <a:r>
                <a:rPr lang="en-US" sz="1600" dirty="0"/>
                <a:t>Any level of ML expertise can build ML fraud models</a:t>
              </a:r>
            </a:p>
          </p:txBody>
        </p:sp>
        <p:grpSp>
          <p:nvGrpSpPr>
            <p:cNvPr id="12" name="Group 11"/>
            <p:cNvGrpSpPr/>
            <p:nvPr/>
          </p:nvGrpSpPr>
          <p:grpSpPr>
            <a:xfrm>
              <a:off x="4773556" y="1205407"/>
              <a:ext cx="983467" cy="1068746"/>
              <a:chOff x="5178390" y="295964"/>
              <a:chExt cx="302748" cy="329000"/>
            </a:xfrm>
          </p:grpSpPr>
          <p:sp>
            <p:nvSpPr>
              <p:cNvPr id="152" name="Freeform: Shape 373">
                <a:extLst>
                  <a:ext uri="{FF2B5EF4-FFF2-40B4-BE49-F238E27FC236}">
                    <a16:creationId xmlns:a16="http://schemas.microsoft.com/office/drawing/2014/main" id="{BA1C0F0F-F503-4860-8AED-CE9E338BC816}"/>
                  </a:ext>
                </a:extLst>
              </p:cNvPr>
              <p:cNvSpPr/>
              <p:nvPr/>
            </p:nvSpPr>
            <p:spPr>
              <a:xfrm>
                <a:off x="5321146" y="331893"/>
                <a:ext cx="118412" cy="118490"/>
              </a:xfrm>
              <a:custGeom>
                <a:avLst/>
                <a:gdLst>
                  <a:gd name="connsiteX0" fmla="*/ 54292 w 572071"/>
                  <a:gd name="connsiteY0" fmla="*/ 454247 h 572452"/>
                  <a:gd name="connsiteX1" fmla="*/ 65913 w 572071"/>
                  <a:gd name="connsiteY1" fmla="*/ 467487 h 572452"/>
                  <a:gd name="connsiteX2" fmla="*/ 77533 w 572071"/>
                  <a:gd name="connsiteY2" fmla="*/ 480822 h 572452"/>
                  <a:gd name="connsiteX3" fmla="*/ 89154 w 572071"/>
                  <a:gd name="connsiteY3" fmla="*/ 494157 h 572452"/>
                  <a:gd name="connsiteX4" fmla="*/ 168307 w 572071"/>
                  <a:gd name="connsiteY4" fmla="*/ 453485 h 572452"/>
                  <a:gd name="connsiteX5" fmla="*/ 224885 w 572071"/>
                  <a:gd name="connsiteY5" fmla="*/ 481394 h 572452"/>
                  <a:gd name="connsiteX6" fmla="*/ 240792 w 572071"/>
                  <a:gd name="connsiteY6" fmla="*/ 569024 h 572452"/>
                  <a:gd name="connsiteX7" fmla="*/ 258413 w 572071"/>
                  <a:gd name="connsiteY7" fmla="*/ 570167 h 572452"/>
                  <a:gd name="connsiteX8" fmla="*/ 276034 w 572071"/>
                  <a:gd name="connsiteY8" fmla="*/ 571310 h 572452"/>
                  <a:gd name="connsiteX9" fmla="*/ 293656 w 572071"/>
                  <a:gd name="connsiteY9" fmla="*/ 572453 h 572452"/>
                  <a:gd name="connsiteX10" fmla="*/ 320992 w 572071"/>
                  <a:gd name="connsiteY10" fmla="*/ 487585 h 572452"/>
                  <a:gd name="connsiteX11" fmla="*/ 380429 w 572071"/>
                  <a:gd name="connsiteY11" fmla="*/ 467392 h 572452"/>
                  <a:gd name="connsiteX12" fmla="*/ 453771 w 572071"/>
                  <a:gd name="connsiteY12" fmla="*/ 518255 h 572452"/>
                  <a:gd name="connsiteX13" fmla="*/ 467106 w 572071"/>
                  <a:gd name="connsiteY13" fmla="*/ 506635 h 572452"/>
                  <a:gd name="connsiteX14" fmla="*/ 480441 w 572071"/>
                  <a:gd name="connsiteY14" fmla="*/ 494919 h 572452"/>
                  <a:gd name="connsiteX15" fmla="*/ 493681 w 572071"/>
                  <a:gd name="connsiteY15" fmla="*/ 483298 h 572452"/>
                  <a:gd name="connsiteX16" fmla="*/ 453009 w 572071"/>
                  <a:gd name="connsiteY16" fmla="*/ 403860 h 572452"/>
                  <a:gd name="connsiteX17" fmla="*/ 480822 w 572071"/>
                  <a:gd name="connsiteY17" fmla="*/ 347663 h 572452"/>
                  <a:gd name="connsiteX18" fmla="*/ 568547 w 572071"/>
                  <a:gd name="connsiteY18" fmla="*/ 331756 h 572452"/>
                  <a:gd name="connsiteX19" fmla="*/ 569690 w 572071"/>
                  <a:gd name="connsiteY19" fmla="*/ 314039 h 572452"/>
                  <a:gd name="connsiteX20" fmla="*/ 570929 w 572071"/>
                  <a:gd name="connsiteY20" fmla="*/ 296418 h 572452"/>
                  <a:gd name="connsiteX21" fmla="*/ 572072 w 572071"/>
                  <a:gd name="connsiteY21" fmla="*/ 278797 h 572452"/>
                  <a:gd name="connsiteX22" fmla="*/ 487299 w 572071"/>
                  <a:gd name="connsiteY22" fmla="*/ 251555 h 572452"/>
                  <a:gd name="connsiteX23" fmla="*/ 467296 w 572071"/>
                  <a:gd name="connsiteY23" fmla="*/ 191738 h 572452"/>
                  <a:gd name="connsiteX24" fmla="*/ 517874 w 572071"/>
                  <a:gd name="connsiteY24" fmla="*/ 118681 h 572452"/>
                  <a:gd name="connsiteX25" fmla="*/ 506254 w 572071"/>
                  <a:gd name="connsiteY25" fmla="*/ 105347 h 572452"/>
                  <a:gd name="connsiteX26" fmla="*/ 494633 w 572071"/>
                  <a:gd name="connsiteY26" fmla="*/ 92107 h 572452"/>
                  <a:gd name="connsiteX27" fmla="*/ 483013 w 572071"/>
                  <a:gd name="connsiteY27" fmla="*/ 78772 h 572452"/>
                  <a:gd name="connsiteX28" fmla="*/ 404050 w 572071"/>
                  <a:gd name="connsiteY28" fmla="*/ 119348 h 572452"/>
                  <a:gd name="connsiteX29" fmla="*/ 346900 w 572071"/>
                  <a:gd name="connsiteY29" fmla="*/ 90773 h 572452"/>
                  <a:gd name="connsiteX30" fmla="*/ 331089 w 572071"/>
                  <a:gd name="connsiteY30" fmla="*/ 3524 h 572452"/>
                  <a:gd name="connsiteX31" fmla="*/ 313468 w 572071"/>
                  <a:gd name="connsiteY31" fmla="*/ 2381 h 572452"/>
                  <a:gd name="connsiteX32" fmla="*/ 295846 w 572071"/>
                  <a:gd name="connsiteY32" fmla="*/ 1619 h 572452"/>
                  <a:gd name="connsiteX33" fmla="*/ 278416 w 572071"/>
                  <a:gd name="connsiteY33" fmla="*/ 0 h 572452"/>
                  <a:gd name="connsiteX34" fmla="*/ 251269 w 572071"/>
                  <a:gd name="connsiteY34" fmla="*/ 84296 h 572452"/>
                  <a:gd name="connsiteX35" fmla="*/ 191071 w 572071"/>
                  <a:gd name="connsiteY35" fmla="*/ 104775 h 572452"/>
                  <a:gd name="connsiteX36" fmla="*/ 118396 w 572071"/>
                  <a:gd name="connsiteY36" fmla="*/ 54388 h 572452"/>
                  <a:gd name="connsiteX37" fmla="*/ 105346 w 572071"/>
                  <a:gd name="connsiteY37" fmla="*/ 66675 h 572452"/>
                  <a:gd name="connsiteX38" fmla="*/ 92107 w 572071"/>
                  <a:gd name="connsiteY38" fmla="*/ 78391 h 572452"/>
                  <a:gd name="connsiteX39" fmla="*/ 78772 w 572071"/>
                  <a:gd name="connsiteY39" fmla="*/ 90011 h 572452"/>
                  <a:gd name="connsiteX40" fmla="*/ 119158 w 572071"/>
                  <a:gd name="connsiteY40" fmla="*/ 168688 h 572452"/>
                  <a:gd name="connsiteX41" fmla="*/ 90583 w 572071"/>
                  <a:gd name="connsiteY41" fmla="*/ 225838 h 572452"/>
                  <a:gd name="connsiteX42" fmla="*/ 3524 w 572071"/>
                  <a:gd name="connsiteY42" fmla="*/ 241554 h 572452"/>
                  <a:gd name="connsiteX43" fmla="*/ 2381 w 572071"/>
                  <a:gd name="connsiteY43" fmla="*/ 259175 h 572452"/>
                  <a:gd name="connsiteX44" fmla="*/ 1143 w 572071"/>
                  <a:gd name="connsiteY44" fmla="*/ 276225 h 572452"/>
                  <a:gd name="connsiteX45" fmla="*/ 0 w 572071"/>
                  <a:gd name="connsiteY45" fmla="*/ 293846 h 572452"/>
                  <a:gd name="connsiteX46" fmla="*/ 84296 w 572071"/>
                  <a:gd name="connsiteY46" fmla="*/ 320992 h 572452"/>
                  <a:gd name="connsiteX47" fmla="*/ 104775 w 572071"/>
                  <a:gd name="connsiteY47" fmla="*/ 381000 h 572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572071" h="572452">
                    <a:moveTo>
                      <a:pt x="54292" y="454247"/>
                    </a:moveTo>
                    <a:lnTo>
                      <a:pt x="65913" y="467487"/>
                    </a:lnTo>
                    <a:lnTo>
                      <a:pt x="77533" y="480822"/>
                    </a:lnTo>
                    <a:lnTo>
                      <a:pt x="89154" y="494157"/>
                    </a:lnTo>
                    <a:lnTo>
                      <a:pt x="168307" y="453485"/>
                    </a:lnTo>
                    <a:cubicBezTo>
                      <a:pt x="185588" y="465693"/>
                      <a:pt x="204681" y="475111"/>
                      <a:pt x="224885" y="481394"/>
                    </a:cubicBezTo>
                    <a:lnTo>
                      <a:pt x="240792" y="569024"/>
                    </a:lnTo>
                    <a:lnTo>
                      <a:pt x="258413" y="570167"/>
                    </a:lnTo>
                    <a:lnTo>
                      <a:pt x="276034" y="571310"/>
                    </a:lnTo>
                    <a:lnTo>
                      <a:pt x="293656" y="572453"/>
                    </a:lnTo>
                    <a:lnTo>
                      <a:pt x="320992" y="487585"/>
                    </a:lnTo>
                    <a:cubicBezTo>
                      <a:pt x="341738" y="484002"/>
                      <a:pt x="361794" y="477189"/>
                      <a:pt x="380429" y="467392"/>
                    </a:cubicBezTo>
                    <a:lnTo>
                      <a:pt x="453771" y="518255"/>
                    </a:lnTo>
                    <a:lnTo>
                      <a:pt x="467106" y="506635"/>
                    </a:lnTo>
                    <a:lnTo>
                      <a:pt x="480441" y="494919"/>
                    </a:lnTo>
                    <a:lnTo>
                      <a:pt x="493681" y="483298"/>
                    </a:lnTo>
                    <a:lnTo>
                      <a:pt x="453009" y="403860"/>
                    </a:lnTo>
                    <a:cubicBezTo>
                      <a:pt x="465146" y="386688"/>
                      <a:pt x="474529" y="367727"/>
                      <a:pt x="480822" y="347663"/>
                    </a:cubicBezTo>
                    <a:lnTo>
                      <a:pt x="568547" y="331756"/>
                    </a:lnTo>
                    <a:lnTo>
                      <a:pt x="569690" y="314039"/>
                    </a:lnTo>
                    <a:lnTo>
                      <a:pt x="570929" y="296418"/>
                    </a:lnTo>
                    <a:lnTo>
                      <a:pt x="572072" y="278797"/>
                    </a:lnTo>
                    <a:lnTo>
                      <a:pt x="487299" y="251555"/>
                    </a:lnTo>
                    <a:cubicBezTo>
                      <a:pt x="483768" y="230701"/>
                      <a:pt x="477020" y="210522"/>
                      <a:pt x="467296" y="191738"/>
                    </a:cubicBezTo>
                    <a:lnTo>
                      <a:pt x="517874" y="118681"/>
                    </a:lnTo>
                    <a:lnTo>
                      <a:pt x="506254" y="105347"/>
                    </a:lnTo>
                    <a:lnTo>
                      <a:pt x="494633" y="92107"/>
                    </a:lnTo>
                    <a:lnTo>
                      <a:pt x="483013" y="78772"/>
                    </a:lnTo>
                    <a:lnTo>
                      <a:pt x="404050" y="119348"/>
                    </a:lnTo>
                    <a:cubicBezTo>
                      <a:pt x="386638" y="106851"/>
                      <a:pt x="367346" y="97205"/>
                      <a:pt x="346900" y="90773"/>
                    </a:cubicBezTo>
                    <a:lnTo>
                      <a:pt x="331089" y="3524"/>
                    </a:lnTo>
                    <a:lnTo>
                      <a:pt x="313468" y="2381"/>
                    </a:lnTo>
                    <a:lnTo>
                      <a:pt x="295846" y="1619"/>
                    </a:lnTo>
                    <a:lnTo>
                      <a:pt x="278416" y="0"/>
                    </a:lnTo>
                    <a:lnTo>
                      <a:pt x="251269" y="84296"/>
                    </a:lnTo>
                    <a:cubicBezTo>
                      <a:pt x="230246" y="87893"/>
                      <a:pt x="209927" y="94805"/>
                      <a:pt x="191071" y="104775"/>
                    </a:cubicBezTo>
                    <a:lnTo>
                      <a:pt x="118396" y="54388"/>
                    </a:lnTo>
                    <a:lnTo>
                      <a:pt x="105346" y="66675"/>
                    </a:lnTo>
                    <a:lnTo>
                      <a:pt x="92107" y="78391"/>
                    </a:lnTo>
                    <a:lnTo>
                      <a:pt x="78772" y="90011"/>
                    </a:lnTo>
                    <a:lnTo>
                      <a:pt x="119158" y="168688"/>
                    </a:lnTo>
                    <a:cubicBezTo>
                      <a:pt x="106632" y="186084"/>
                      <a:pt x="96984" y="205380"/>
                      <a:pt x="90583" y="225838"/>
                    </a:cubicBezTo>
                    <a:lnTo>
                      <a:pt x="3524" y="241554"/>
                    </a:lnTo>
                    <a:lnTo>
                      <a:pt x="2381" y="259175"/>
                    </a:lnTo>
                    <a:lnTo>
                      <a:pt x="1143" y="276225"/>
                    </a:lnTo>
                    <a:lnTo>
                      <a:pt x="0" y="293846"/>
                    </a:lnTo>
                    <a:lnTo>
                      <a:pt x="84296" y="320992"/>
                    </a:lnTo>
                    <a:cubicBezTo>
                      <a:pt x="87976" y="341934"/>
                      <a:pt x="94885" y="362178"/>
                      <a:pt x="104775" y="381000"/>
                    </a:cubicBezTo>
                    <a:close/>
                  </a:path>
                </a:pathLst>
              </a:custGeom>
              <a:noFill/>
              <a:ln w="25400" cap="flat">
                <a:solidFill>
                  <a:schemeClr val="tx1"/>
                </a:solidFill>
                <a:prstDash val="solid"/>
                <a:round/>
              </a:ln>
            </p:spPr>
            <p:txBody>
              <a:bodyPr rtlCol="0" anchor="ctr"/>
              <a:lstStyle/>
              <a:p>
                <a:endParaRPr lang="en-US" dirty="0"/>
              </a:p>
            </p:txBody>
          </p:sp>
          <p:sp>
            <p:nvSpPr>
              <p:cNvPr id="153" name="Freeform: Shape 374">
                <a:extLst>
                  <a:ext uri="{FF2B5EF4-FFF2-40B4-BE49-F238E27FC236}">
                    <a16:creationId xmlns:a16="http://schemas.microsoft.com/office/drawing/2014/main" id="{4137B2B3-FFB2-4891-BB2B-FA868EE6C3F6}"/>
                  </a:ext>
                </a:extLst>
              </p:cNvPr>
              <p:cNvSpPr/>
              <p:nvPr/>
            </p:nvSpPr>
            <p:spPr>
              <a:xfrm>
                <a:off x="5356752" y="367578"/>
                <a:ext cx="47199" cy="47199"/>
              </a:xfrm>
              <a:custGeom>
                <a:avLst/>
                <a:gdLst>
                  <a:gd name="connsiteX0" fmla="*/ 228029 w 228028"/>
                  <a:gd name="connsiteY0" fmla="*/ 114014 h 228028"/>
                  <a:gd name="connsiteX1" fmla="*/ 114014 w 228028"/>
                  <a:gd name="connsiteY1" fmla="*/ 228029 h 228028"/>
                  <a:gd name="connsiteX2" fmla="*/ 0 w 228028"/>
                  <a:gd name="connsiteY2" fmla="*/ 114014 h 228028"/>
                  <a:gd name="connsiteX3" fmla="*/ 114014 w 228028"/>
                  <a:gd name="connsiteY3" fmla="*/ 0 h 228028"/>
                  <a:gd name="connsiteX4" fmla="*/ 228029 w 228028"/>
                  <a:gd name="connsiteY4" fmla="*/ 114014 h 2280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028" h="228028">
                    <a:moveTo>
                      <a:pt x="228029" y="114014"/>
                    </a:moveTo>
                    <a:cubicBezTo>
                      <a:pt x="228029" y="176983"/>
                      <a:pt x="176983" y="228029"/>
                      <a:pt x="114014" y="228029"/>
                    </a:cubicBezTo>
                    <a:cubicBezTo>
                      <a:pt x="51046" y="228029"/>
                      <a:pt x="0" y="176983"/>
                      <a:pt x="0" y="114014"/>
                    </a:cubicBezTo>
                    <a:cubicBezTo>
                      <a:pt x="0" y="51046"/>
                      <a:pt x="51046" y="0"/>
                      <a:pt x="114014" y="0"/>
                    </a:cubicBezTo>
                    <a:cubicBezTo>
                      <a:pt x="176983" y="0"/>
                      <a:pt x="228029" y="51046"/>
                      <a:pt x="228029" y="114014"/>
                    </a:cubicBezTo>
                    <a:close/>
                  </a:path>
                </a:pathLst>
              </a:custGeom>
              <a:noFill/>
              <a:ln w="25400" cap="flat">
                <a:solidFill>
                  <a:schemeClr val="tx1"/>
                </a:solidFill>
                <a:prstDash val="solid"/>
                <a:round/>
              </a:ln>
            </p:spPr>
            <p:txBody>
              <a:bodyPr rtlCol="0" anchor="ctr"/>
              <a:lstStyle/>
              <a:p>
                <a:endParaRPr lang="en-US" dirty="0"/>
              </a:p>
            </p:txBody>
          </p:sp>
          <p:sp>
            <p:nvSpPr>
              <p:cNvPr id="154" name="Freeform: Shape 375">
                <a:extLst>
                  <a:ext uri="{FF2B5EF4-FFF2-40B4-BE49-F238E27FC236}">
                    <a16:creationId xmlns:a16="http://schemas.microsoft.com/office/drawing/2014/main" id="{FEA848D2-6551-426C-9983-09844FA5F986}"/>
                  </a:ext>
                </a:extLst>
              </p:cNvPr>
              <p:cNvSpPr/>
              <p:nvPr/>
            </p:nvSpPr>
            <p:spPr>
              <a:xfrm>
                <a:off x="5301016" y="295964"/>
                <a:ext cx="174972" cy="119502"/>
              </a:xfrm>
              <a:custGeom>
                <a:avLst/>
                <a:gdLst>
                  <a:gd name="connsiteX0" fmla="*/ 0 w 845326"/>
                  <a:gd name="connsiteY0" fmla="*/ 210060 h 577343"/>
                  <a:gd name="connsiteX1" fmla="*/ 616267 w 845326"/>
                  <a:gd name="connsiteY1" fmla="*/ 65280 h 577343"/>
                  <a:gd name="connsiteX2" fmla="*/ 830294 w 845326"/>
                  <a:gd name="connsiteY2" fmla="*/ 577344 h 577343"/>
                </a:gdLst>
                <a:ahLst/>
                <a:cxnLst>
                  <a:cxn ang="0">
                    <a:pos x="connsiteX0" y="connsiteY0"/>
                  </a:cxn>
                  <a:cxn ang="0">
                    <a:pos x="connsiteX1" y="connsiteY1"/>
                  </a:cxn>
                  <a:cxn ang="0">
                    <a:pos x="connsiteX2" y="connsiteY2"/>
                  </a:cxn>
                </a:cxnLst>
                <a:rect l="l" t="t" r="r" b="b"/>
                <a:pathLst>
                  <a:path w="845326" h="577343">
                    <a:moveTo>
                      <a:pt x="0" y="210060"/>
                    </a:moveTo>
                    <a:cubicBezTo>
                      <a:pt x="79915" y="71757"/>
                      <a:pt x="340519" y="-94264"/>
                      <a:pt x="616267" y="65280"/>
                    </a:cubicBezTo>
                    <a:cubicBezTo>
                      <a:pt x="741807" y="137860"/>
                      <a:pt x="894112" y="326836"/>
                      <a:pt x="830294" y="577344"/>
                    </a:cubicBezTo>
                  </a:path>
                </a:pathLst>
              </a:custGeom>
              <a:noFill/>
              <a:ln w="25400" cap="flat">
                <a:solidFill>
                  <a:schemeClr val="accent1"/>
                </a:solidFill>
                <a:prstDash val="solid"/>
                <a:round/>
              </a:ln>
            </p:spPr>
            <p:txBody>
              <a:bodyPr rtlCol="0" anchor="ctr"/>
              <a:lstStyle/>
              <a:p>
                <a:endParaRPr lang="en-US" dirty="0"/>
              </a:p>
            </p:txBody>
          </p:sp>
          <p:sp>
            <p:nvSpPr>
              <p:cNvPr id="155" name="Freeform: Shape 376">
                <a:extLst>
                  <a:ext uri="{FF2B5EF4-FFF2-40B4-BE49-F238E27FC236}">
                    <a16:creationId xmlns:a16="http://schemas.microsoft.com/office/drawing/2014/main" id="{08C70879-851E-4001-99AA-6A14562E1EDE}"/>
                  </a:ext>
                </a:extLst>
              </p:cNvPr>
              <p:cNvSpPr/>
              <p:nvPr/>
            </p:nvSpPr>
            <p:spPr>
              <a:xfrm>
                <a:off x="5466785" y="406201"/>
                <a:ext cx="14353" cy="13624"/>
              </a:xfrm>
              <a:custGeom>
                <a:avLst/>
                <a:gdLst>
                  <a:gd name="connsiteX0" fmla="*/ 6572 w 69341"/>
                  <a:gd name="connsiteY0" fmla="*/ 0 h 65817"/>
                  <a:gd name="connsiteX1" fmla="*/ 30194 w 69341"/>
                  <a:gd name="connsiteY1" fmla="*/ 39148 h 65817"/>
                  <a:gd name="connsiteX2" fmla="*/ 69342 w 69341"/>
                  <a:gd name="connsiteY2" fmla="*/ 15621 h 65817"/>
                  <a:gd name="connsiteX3" fmla="*/ 62675 w 69341"/>
                  <a:gd name="connsiteY3" fmla="*/ 42196 h 65817"/>
                  <a:gd name="connsiteX4" fmla="*/ 23622 w 69341"/>
                  <a:gd name="connsiteY4" fmla="*/ 65818 h 65817"/>
                  <a:gd name="connsiteX5" fmla="*/ 0 w 69341"/>
                  <a:gd name="connsiteY5" fmla="*/ 26670 h 65817"/>
                  <a:gd name="connsiteX6" fmla="*/ 6572 w 69341"/>
                  <a:gd name="connsiteY6" fmla="*/ 0 h 65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341" h="65817">
                    <a:moveTo>
                      <a:pt x="6572" y="0"/>
                    </a:moveTo>
                    <a:lnTo>
                      <a:pt x="30194" y="39148"/>
                    </a:lnTo>
                    <a:lnTo>
                      <a:pt x="69342" y="15621"/>
                    </a:lnTo>
                    <a:lnTo>
                      <a:pt x="62675" y="42196"/>
                    </a:lnTo>
                    <a:lnTo>
                      <a:pt x="23622" y="65818"/>
                    </a:lnTo>
                    <a:lnTo>
                      <a:pt x="0" y="26670"/>
                    </a:lnTo>
                    <a:lnTo>
                      <a:pt x="6572" y="0"/>
                    </a:lnTo>
                    <a:close/>
                  </a:path>
                </a:pathLst>
              </a:custGeom>
              <a:solidFill>
                <a:srgbClr val="527FFF"/>
              </a:solidFill>
              <a:ln w="25400" cap="flat">
                <a:solidFill>
                  <a:schemeClr val="accent1"/>
                </a:solidFill>
                <a:prstDash val="solid"/>
                <a:miter/>
              </a:ln>
            </p:spPr>
            <p:txBody>
              <a:bodyPr rtlCol="0" anchor="ctr"/>
              <a:lstStyle/>
              <a:p>
                <a:endParaRPr lang="en-US" dirty="0"/>
              </a:p>
            </p:txBody>
          </p:sp>
          <p:sp>
            <p:nvSpPr>
              <p:cNvPr id="156" name="Freeform: Shape 377">
                <a:extLst>
                  <a:ext uri="{FF2B5EF4-FFF2-40B4-BE49-F238E27FC236}">
                    <a16:creationId xmlns:a16="http://schemas.microsoft.com/office/drawing/2014/main" id="{41264669-0F69-45CD-8572-6CDBF57470BF}"/>
                  </a:ext>
                </a:extLst>
              </p:cNvPr>
              <p:cNvSpPr/>
              <p:nvPr/>
            </p:nvSpPr>
            <p:spPr>
              <a:xfrm>
                <a:off x="5374969" y="440742"/>
                <a:ext cx="87596" cy="46671"/>
              </a:xfrm>
              <a:custGeom>
                <a:avLst/>
                <a:gdLst>
                  <a:gd name="connsiteX0" fmla="*/ 0 w 423195"/>
                  <a:gd name="connsiteY0" fmla="*/ 224790 h 225476"/>
                  <a:gd name="connsiteX1" fmla="*/ 423196 w 423195"/>
                  <a:gd name="connsiteY1" fmla="*/ 0 h 225476"/>
                </a:gdLst>
                <a:ahLst/>
                <a:cxnLst>
                  <a:cxn ang="0">
                    <a:pos x="connsiteX0" y="connsiteY0"/>
                  </a:cxn>
                  <a:cxn ang="0">
                    <a:pos x="connsiteX1" y="connsiteY1"/>
                  </a:cxn>
                </a:cxnLst>
                <a:rect l="l" t="t" r="r" b="b"/>
                <a:pathLst>
                  <a:path w="423195" h="225476">
                    <a:moveTo>
                      <a:pt x="0" y="224790"/>
                    </a:moveTo>
                    <a:cubicBezTo>
                      <a:pt x="196977" y="235458"/>
                      <a:pt x="357664" y="120015"/>
                      <a:pt x="423196" y="0"/>
                    </a:cubicBezTo>
                  </a:path>
                </a:pathLst>
              </a:custGeom>
              <a:noFill/>
              <a:ln w="25400" cap="flat">
                <a:solidFill>
                  <a:schemeClr val="accent1"/>
                </a:solidFill>
                <a:prstDash val="solid"/>
                <a:round/>
              </a:ln>
            </p:spPr>
            <p:txBody>
              <a:bodyPr rtlCol="0" anchor="ctr"/>
              <a:lstStyle/>
              <a:p>
                <a:endParaRPr lang="en-US" dirty="0"/>
              </a:p>
            </p:txBody>
          </p:sp>
          <p:sp>
            <p:nvSpPr>
              <p:cNvPr id="157" name="Freeform: Shape 378">
                <a:extLst>
                  <a:ext uri="{FF2B5EF4-FFF2-40B4-BE49-F238E27FC236}">
                    <a16:creationId xmlns:a16="http://schemas.microsoft.com/office/drawing/2014/main" id="{D717A957-11DC-4DF1-AFFB-D246C576746A}"/>
                  </a:ext>
                </a:extLst>
              </p:cNvPr>
              <p:cNvSpPr/>
              <p:nvPr/>
            </p:nvSpPr>
            <p:spPr>
              <a:xfrm>
                <a:off x="5285446" y="367893"/>
                <a:ext cx="3110" cy="46804"/>
              </a:xfrm>
              <a:custGeom>
                <a:avLst/>
                <a:gdLst>
                  <a:gd name="connsiteX0" fmla="*/ 13789 w 15027"/>
                  <a:gd name="connsiteY0" fmla="*/ 226124 h 226123"/>
                  <a:gd name="connsiteX1" fmla="*/ 15028 w 15027"/>
                  <a:gd name="connsiteY1" fmla="*/ 0 h 226123"/>
                </a:gdLst>
                <a:ahLst/>
                <a:cxnLst>
                  <a:cxn ang="0">
                    <a:pos x="connsiteX0" y="connsiteY0"/>
                  </a:cxn>
                  <a:cxn ang="0">
                    <a:pos x="connsiteX1" y="connsiteY1"/>
                  </a:cxn>
                </a:cxnLst>
                <a:rect l="l" t="t" r="r" b="b"/>
                <a:pathLst>
                  <a:path w="15027" h="226123">
                    <a:moveTo>
                      <a:pt x="13789" y="226124"/>
                    </a:moveTo>
                    <a:cubicBezTo>
                      <a:pt x="-5007" y="151867"/>
                      <a:pt x="-4581" y="74046"/>
                      <a:pt x="15028" y="0"/>
                    </a:cubicBezTo>
                  </a:path>
                </a:pathLst>
              </a:custGeom>
              <a:noFill/>
              <a:ln w="25400" cap="flat">
                <a:solidFill>
                  <a:schemeClr val="accent1"/>
                </a:solidFill>
                <a:prstDash val="solid"/>
                <a:round/>
              </a:ln>
            </p:spPr>
            <p:txBody>
              <a:bodyPr rtlCol="0" anchor="ctr"/>
              <a:lstStyle/>
              <a:p>
                <a:endParaRPr lang="en-US" dirty="0"/>
              </a:p>
            </p:txBody>
          </p:sp>
          <p:sp>
            <p:nvSpPr>
              <p:cNvPr id="158" name="Freeform: Shape 379">
                <a:extLst>
                  <a:ext uri="{FF2B5EF4-FFF2-40B4-BE49-F238E27FC236}">
                    <a16:creationId xmlns:a16="http://schemas.microsoft.com/office/drawing/2014/main" id="{425F1224-3741-407D-AADC-60CE32932400}"/>
                  </a:ext>
                </a:extLst>
              </p:cNvPr>
              <p:cNvSpPr/>
              <p:nvPr/>
            </p:nvSpPr>
            <p:spPr>
              <a:xfrm>
                <a:off x="5280138" y="363615"/>
                <a:ext cx="14392" cy="13663"/>
              </a:xfrm>
              <a:custGeom>
                <a:avLst/>
                <a:gdLst>
                  <a:gd name="connsiteX0" fmla="*/ 62484 w 69532"/>
                  <a:gd name="connsiteY0" fmla="*/ 66008 h 66008"/>
                  <a:gd name="connsiteX1" fmla="*/ 39529 w 69532"/>
                  <a:gd name="connsiteY1" fmla="*/ 26479 h 66008"/>
                  <a:gd name="connsiteX2" fmla="*/ 0 w 69532"/>
                  <a:gd name="connsiteY2" fmla="*/ 49530 h 66008"/>
                  <a:gd name="connsiteX3" fmla="*/ 7048 w 69532"/>
                  <a:gd name="connsiteY3" fmla="*/ 23050 h 66008"/>
                  <a:gd name="connsiteX4" fmla="*/ 46482 w 69532"/>
                  <a:gd name="connsiteY4" fmla="*/ 0 h 66008"/>
                  <a:gd name="connsiteX5" fmla="*/ 69533 w 69532"/>
                  <a:gd name="connsiteY5" fmla="*/ 39433 h 66008"/>
                  <a:gd name="connsiteX6" fmla="*/ 62484 w 69532"/>
                  <a:gd name="connsiteY6" fmla="*/ 66008 h 66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532" h="66008">
                    <a:moveTo>
                      <a:pt x="62484" y="66008"/>
                    </a:moveTo>
                    <a:lnTo>
                      <a:pt x="39529" y="26479"/>
                    </a:lnTo>
                    <a:lnTo>
                      <a:pt x="0" y="49530"/>
                    </a:lnTo>
                    <a:lnTo>
                      <a:pt x="7048" y="23050"/>
                    </a:lnTo>
                    <a:lnTo>
                      <a:pt x="46482" y="0"/>
                    </a:lnTo>
                    <a:lnTo>
                      <a:pt x="69533" y="39433"/>
                    </a:lnTo>
                    <a:lnTo>
                      <a:pt x="62484" y="66008"/>
                    </a:lnTo>
                    <a:close/>
                  </a:path>
                </a:pathLst>
              </a:custGeom>
              <a:solidFill>
                <a:srgbClr val="527FFF"/>
              </a:solidFill>
              <a:ln w="25400" cap="flat">
                <a:solidFill>
                  <a:schemeClr val="accent1"/>
                </a:solidFill>
                <a:prstDash val="solid"/>
                <a:miter/>
              </a:ln>
            </p:spPr>
            <p:txBody>
              <a:bodyPr rtlCol="0" anchor="ctr"/>
              <a:lstStyle/>
              <a:p>
                <a:endParaRPr lang="en-US" dirty="0"/>
              </a:p>
            </p:txBody>
          </p:sp>
          <p:sp>
            <p:nvSpPr>
              <p:cNvPr id="159" name="Freeform: Shape 380">
                <a:extLst>
                  <a:ext uri="{FF2B5EF4-FFF2-40B4-BE49-F238E27FC236}">
                    <a16:creationId xmlns:a16="http://schemas.microsoft.com/office/drawing/2014/main" id="{BFC166CF-704C-49FD-83F2-1CB8DA855668}"/>
                  </a:ext>
                </a:extLst>
              </p:cNvPr>
              <p:cNvSpPr/>
              <p:nvPr/>
            </p:nvSpPr>
            <p:spPr>
              <a:xfrm>
                <a:off x="5178390" y="432614"/>
                <a:ext cx="172447" cy="168140"/>
              </a:xfrm>
              <a:custGeom>
                <a:avLst/>
                <a:gdLst>
                  <a:gd name="connsiteX0" fmla="*/ 833130 w 833129"/>
                  <a:gd name="connsiteY0" fmla="*/ 191668 h 812317"/>
                  <a:gd name="connsiteX1" fmla="*/ 228292 w 833129"/>
                  <a:gd name="connsiteY1" fmla="*/ 65272 h 812317"/>
                  <a:gd name="connsiteX2" fmla="*/ 1597 w 833129"/>
                  <a:gd name="connsiteY2" fmla="*/ 415506 h 812317"/>
                  <a:gd name="connsiteX3" fmla="*/ 157617 w 833129"/>
                  <a:gd name="connsiteY3" fmla="*/ 812317 h 812317"/>
                </a:gdLst>
                <a:ahLst/>
                <a:cxnLst>
                  <a:cxn ang="0">
                    <a:pos x="connsiteX0" y="connsiteY0"/>
                  </a:cxn>
                  <a:cxn ang="0">
                    <a:pos x="connsiteX1" y="connsiteY1"/>
                  </a:cxn>
                  <a:cxn ang="0">
                    <a:pos x="connsiteX2" y="connsiteY2"/>
                  </a:cxn>
                  <a:cxn ang="0">
                    <a:pos x="connsiteX3" y="connsiteY3"/>
                  </a:cxn>
                </a:cxnLst>
                <a:rect l="l" t="t" r="r" b="b"/>
                <a:pathLst>
                  <a:path w="833129" h="812317">
                    <a:moveTo>
                      <a:pt x="833130" y="191668"/>
                    </a:moveTo>
                    <a:cubicBezTo>
                      <a:pt x="741690" y="57747"/>
                      <a:pt x="491849" y="-87224"/>
                      <a:pt x="228292" y="65272"/>
                    </a:cubicBezTo>
                    <a:cubicBezTo>
                      <a:pt x="131518" y="121279"/>
                      <a:pt x="18742" y="246247"/>
                      <a:pt x="1597" y="415506"/>
                    </a:cubicBezTo>
                    <a:cubicBezTo>
                      <a:pt x="1597" y="415506"/>
                      <a:pt x="-26978" y="666490"/>
                      <a:pt x="157617" y="812317"/>
                    </a:cubicBezTo>
                  </a:path>
                </a:pathLst>
              </a:custGeom>
              <a:noFill/>
              <a:ln w="25400" cap="flat">
                <a:solidFill>
                  <a:schemeClr val="accent1"/>
                </a:solidFill>
                <a:prstDash val="solid"/>
                <a:round/>
              </a:ln>
            </p:spPr>
            <p:txBody>
              <a:bodyPr rtlCol="0" anchor="ctr"/>
              <a:lstStyle/>
              <a:p>
                <a:endParaRPr lang="en-US" dirty="0"/>
              </a:p>
            </p:txBody>
          </p:sp>
          <p:sp>
            <p:nvSpPr>
              <p:cNvPr id="160" name="Freeform: Shape 381">
                <a:extLst>
                  <a:ext uri="{FF2B5EF4-FFF2-40B4-BE49-F238E27FC236}">
                    <a16:creationId xmlns:a16="http://schemas.microsoft.com/office/drawing/2014/main" id="{016AC31C-3DF0-49D7-B48F-47D2AF2A9490}"/>
                  </a:ext>
                </a:extLst>
              </p:cNvPr>
              <p:cNvSpPr/>
              <p:nvPr/>
            </p:nvSpPr>
            <p:spPr>
              <a:xfrm>
                <a:off x="5340842" y="462094"/>
                <a:ext cx="14314" cy="13998"/>
              </a:xfrm>
              <a:custGeom>
                <a:avLst/>
                <a:gdLst>
                  <a:gd name="connsiteX0" fmla="*/ 54102 w 69151"/>
                  <a:gd name="connsiteY0" fmla="*/ 0 h 67627"/>
                  <a:gd name="connsiteX1" fmla="*/ 44767 w 69151"/>
                  <a:gd name="connsiteY1" fmla="*/ 44672 h 67627"/>
                  <a:gd name="connsiteX2" fmla="*/ 0 w 69151"/>
                  <a:gd name="connsiteY2" fmla="*/ 35242 h 67627"/>
                  <a:gd name="connsiteX3" fmla="*/ 14954 w 69151"/>
                  <a:gd name="connsiteY3" fmla="*/ 58198 h 67627"/>
                  <a:gd name="connsiteX4" fmla="*/ 59722 w 69151"/>
                  <a:gd name="connsiteY4" fmla="*/ 67627 h 67627"/>
                  <a:gd name="connsiteX5" fmla="*/ 69152 w 69151"/>
                  <a:gd name="connsiteY5" fmla="*/ 22955 h 67627"/>
                  <a:gd name="connsiteX6" fmla="*/ 54102 w 69151"/>
                  <a:gd name="connsiteY6" fmla="*/ 0 h 6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151" h="67627">
                    <a:moveTo>
                      <a:pt x="54102" y="0"/>
                    </a:moveTo>
                    <a:lnTo>
                      <a:pt x="44767" y="44672"/>
                    </a:lnTo>
                    <a:lnTo>
                      <a:pt x="0" y="35242"/>
                    </a:lnTo>
                    <a:lnTo>
                      <a:pt x="14954" y="58198"/>
                    </a:lnTo>
                    <a:lnTo>
                      <a:pt x="59722" y="67627"/>
                    </a:lnTo>
                    <a:lnTo>
                      <a:pt x="69152" y="22955"/>
                    </a:lnTo>
                    <a:lnTo>
                      <a:pt x="54102" y="0"/>
                    </a:lnTo>
                    <a:close/>
                  </a:path>
                </a:pathLst>
              </a:custGeom>
              <a:solidFill>
                <a:srgbClr val="FFFFFF"/>
              </a:solidFill>
              <a:ln w="25400" cap="flat">
                <a:solidFill>
                  <a:schemeClr val="accent1"/>
                </a:solidFill>
                <a:prstDash val="solid"/>
                <a:miter/>
              </a:ln>
            </p:spPr>
            <p:txBody>
              <a:bodyPr rtlCol="0" anchor="ctr"/>
              <a:lstStyle/>
              <a:p>
                <a:endParaRPr lang="en-US" dirty="0"/>
              </a:p>
            </p:txBody>
          </p:sp>
          <p:sp>
            <p:nvSpPr>
              <p:cNvPr id="161" name="Freeform: Shape 382">
                <a:extLst>
                  <a:ext uri="{FF2B5EF4-FFF2-40B4-BE49-F238E27FC236}">
                    <a16:creationId xmlns:a16="http://schemas.microsoft.com/office/drawing/2014/main" id="{2A19ED18-C3B3-4BE5-BCF6-402B4177E898}"/>
                  </a:ext>
                </a:extLst>
              </p:cNvPr>
              <p:cNvSpPr/>
              <p:nvPr/>
            </p:nvSpPr>
            <p:spPr>
              <a:xfrm>
                <a:off x="5235048" y="500204"/>
                <a:ext cx="133729" cy="123914"/>
              </a:xfrm>
              <a:custGeom>
                <a:avLst/>
                <a:gdLst>
                  <a:gd name="connsiteX0" fmla="*/ 0 w 646072"/>
                  <a:gd name="connsiteY0" fmla="*/ 558451 h 598656"/>
                  <a:gd name="connsiteX1" fmla="*/ 417100 w 646072"/>
                  <a:gd name="connsiteY1" fmla="*/ 533400 h 598656"/>
                  <a:gd name="connsiteX2" fmla="*/ 625221 w 646072"/>
                  <a:gd name="connsiteY2" fmla="*/ 0 h 598656"/>
                </a:gdLst>
                <a:ahLst/>
                <a:cxnLst>
                  <a:cxn ang="0">
                    <a:pos x="connsiteX0" y="connsiteY0"/>
                  </a:cxn>
                  <a:cxn ang="0">
                    <a:pos x="connsiteX1" y="connsiteY1"/>
                  </a:cxn>
                  <a:cxn ang="0">
                    <a:pos x="connsiteX2" y="connsiteY2"/>
                  </a:cxn>
                </a:cxnLst>
                <a:rect l="l" t="t" r="r" b="b"/>
                <a:pathLst>
                  <a:path w="646072" h="598656">
                    <a:moveTo>
                      <a:pt x="0" y="558451"/>
                    </a:moveTo>
                    <a:cubicBezTo>
                      <a:pt x="115443" y="610171"/>
                      <a:pt x="263938" y="621982"/>
                      <a:pt x="417100" y="533400"/>
                    </a:cubicBezTo>
                    <a:cubicBezTo>
                      <a:pt x="546068" y="458819"/>
                      <a:pt x="703326" y="261271"/>
                      <a:pt x="625221" y="0"/>
                    </a:cubicBezTo>
                  </a:path>
                </a:pathLst>
              </a:custGeom>
              <a:noFill/>
              <a:ln w="25400" cap="flat">
                <a:solidFill>
                  <a:schemeClr val="accent1"/>
                </a:solidFill>
                <a:prstDash val="solid"/>
                <a:round/>
              </a:ln>
            </p:spPr>
            <p:txBody>
              <a:bodyPr rtlCol="0" anchor="ctr"/>
              <a:lstStyle/>
              <a:p>
                <a:endParaRPr lang="en-US" dirty="0"/>
              </a:p>
            </p:txBody>
          </p:sp>
          <p:sp>
            <p:nvSpPr>
              <p:cNvPr id="162" name="Freeform: Shape 383">
                <a:extLst>
                  <a:ext uri="{FF2B5EF4-FFF2-40B4-BE49-F238E27FC236}">
                    <a16:creationId xmlns:a16="http://schemas.microsoft.com/office/drawing/2014/main" id="{22387DC5-DE0E-4819-A09E-AF6E113E3F23}"/>
                  </a:ext>
                </a:extLst>
              </p:cNvPr>
              <p:cNvSpPr/>
              <p:nvPr/>
            </p:nvSpPr>
            <p:spPr>
              <a:xfrm>
                <a:off x="5230987" y="610434"/>
                <a:ext cx="14018" cy="14530"/>
              </a:xfrm>
              <a:custGeom>
                <a:avLst/>
                <a:gdLst>
                  <a:gd name="connsiteX0" fmla="*/ 41720 w 67722"/>
                  <a:gd name="connsiteY0" fmla="*/ 70199 h 70199"/>
                  <a:gd name="connsiteX1" fmla="*/ 25146 w 67722"/>
                  <a:gd name="connsiteY1" fmla="*/ 27622 h 70199"/>
                  <a:gd name="connsiteX2" fmla="*/ 67723 w 67722"/>
                  <a:gd name="connsiteY2" fmla="*/ 11049 h 70199"/>
                  <a:gd name="connsiteX3" fmla="*/ 42577 w 67722"/>
                  <a:gd name="connsiteY3" fmla="*/ 0 h 70199"/>
                  <a:gd name="connsiteX4" fmla="*/ 0 w 67722"/>
                  <a:gd name="connsiteY4" fmla="*/ 16669 h 70199"/>
                  <a:gd name="connsiteX5" fmla="*/ 16574 w 67722"/>
                  <a:gd name="connsiteY5" fmla="*/ 59150 h 70199"/>
                  <a:gd name="connsiteX6" fmla="*/ 41720 w 67722"/>
                  <a:gd name="connsiteY6" fmla="*/ 70199 h 7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722" h="70199">
                    <a:moveTo>
                      <a:pt x="41720" y="70199"/>
                    </a:moveTo>
                    <a:lnTo>
                      <a:pt x="25146" y="27622"/>
                    </a:lnTo>
                    <a:lnTo>
                      <a:pt x="67723" y="11049"/>
                    </a:lnTo>
                    <a:lnTo>
                      <a:pt x="42577" y="0"/>
                    </a:lnTo>
                    <a:lnTo>
                      <a:pt x="0" y="16669"/>
                    </a:lnTo>
                    <a:lnTo>
                      <a:pt x="16574" y="59150"/>
                    </a:lnTo>
                    <a:lnTo>
                      <a:pt x="41720" y="70199"/>
                    </a:lnTo>
                    <a:close/>
                  </a:path>
                </a:pathLst>
              </a:custGeom>
              <a:solidFill>
                <a:srgbClr val="F1F2F2"/>
              </a:solidFill>
              <a:ln w="25400" cap="flat">
                <a:solidFill>
                  <a:schemeClr val="accent1"/>
                </a:solidFill>
                <a:prstDash val="solid"/>
                <a:miter/>
              </a:ln>
            </p:spPr>
            <p:txBody>
              <a:bodyPr rtlCol="0" anchor="ctr"/>
              <a:lstStyle/>
              <a:p>
                <a:endParaRPr lang="en-US" dirty="0"/>
              </a:p>
            </p:txBody>
          </p:sp>
          <p:grpSp>
            <p:nvGrpSpPr>
              <p:cNvPr id="11" name="Group 10"/>
              <p:cNvGrpSpPr/>
              <p:nvPr/>
            </p:nvGrpSpPr>
            <p:grpSpPr>
              <a:xfrm>
                <a:off x="5217161" y="456269"/>
                <a:ext cx="111615" cy="123225"/>
                <a:chOff x="4700408" y="432614"/>
                <a:chExt cx="138318" cy="152705"/>
              </a:xfrm>
            </p:grpSpPr>
            <p:sp>
              <p:nvSpPr>
                <p:cNvPr id="169" name="Freeform: Shape 366">
                  <a:extLst>
                    <a:ext uri="{FF2B5EF4-FFF2-40B4-BE49-F238E27FC236}">
                      <a16:creationId xmlns:a16="http://schemas.microsoft.com/office/drawing/2014/main" id="{BF5255EA-DB3D-43CD-B139-4831D5531733}"/>
                    </a:ext>
                  </a:extLst>
                </p:cNvPr>
                <p:cNvSpPr/>
                <p:nvPr/>
              </p:nvSpPr>
              <p:spPr>
                <a:xfrm>
                  <a:off x="4730199" y="432614"/>
                  <a:ext cx="78713" cy="78713"/>
                </a:xfrm>
                <a:custGeom>
                  <a:avLst/>
                  <a:gdLst>
                    <a:gd name="connsiteX0" fmla="*/ 303276 w 303276"/>
                    <a:gd name="connsiteY0" fmla="*/ 151733 h 303275"/>
                    <a:gd name="connsiteX1" fmla="*/ 151733 w 303276"/>
                    <a:gd name="connsiteY1" fmla="*/ 0 h 303275"/>
                    <a:gd name="connsiteX2" fmla="*/ 0 w 303276"/>
                    <a:gd name="connsiteY2" fmla="*/ 151543 h 303275"/>
                    <a:gd name="connsiteX3" fmla="*/ 151543 w 303276"/>
                    <a:gd name="connsiteY3" fmla="*/ 303276 h 303275"/>
                    <a:gd name="connsiteX4" fmla="*/ 151638 w 303276"/>
                    <a:gd name="connsiteY4" fmla="*/ 303276 h 303275"/>
                    <a:gd name="connsiteX5" fmla="*/ 303276 w 303276"/>
                    <a:gd name="connsiteY5" fmla="*/ 151733 h 303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3276" h="303275">
                      <a:moveTo>
                        <a:pt x="303276" y="151733"/>
                      </a:moveTo>
                      <a:cubicBezTo>
                        <a:pt x="303329" y="67986"/>
                        <a:pt x="235481" y="53"/>
                        <a:pt x="151733" y="0"/>
                      </a:cubicBezTo>
                      <a:cubicBezTo>
                        <a:pt x="67986" y="-53"/>
                        <a:pt x="53" y="67795"/>
                        <a:pt x="0" y="151543"/>
                      </a:cubicBezTo>
                      <a:cubicBezTo>
                        <a:pt x="-53" y="235290"/>
                        <a:pt x="67795" y="303223"/>
                        <a:pt x="151543" y="303276"/>
                      </a:cubicBezTo>
                      <a:cubicBezTo>
                        <a:pt x="151575" y="303276"/>
                        <a:pt x="151606" y="303276"/>
                        <a:pt x="151638" y="303276"/>
                      </a:cubicBezTo>
                      <a:cubicBezTo>
                        <a:pt x="235348" y="303276"/>
                        <a:pt x="303223" y="235443"/>
                        <a:pt x="303276" y="151733"/>
                      </a:cubicBezTo>
                    </a:path>
                  </a:pathLst>
                </a:custGeom>
                <a:noFill/>
                <a:ln w="25400" cap="flat">
                  <a:solidFill>
                    <a:schemeClr val="tx1"/>
                  </a:solidFill>
                  <a:prstDash val="solid"/>
                  <a:round/>
                </a:ln>
              </p:spPr>
              <p:txBody>
                <a:bodyPr rtlCol="0" anchor="ctr"/>
                <a:lstStyle/>
                <a:p>
                  <a:endParaRPr lang="en-US" dirty="0"/>
                </a:p>
              </p:txBody>
            </p:sp>
            <p:sp>
              <p:nvSpPr>
                <p:cNvPr id="170" name="Freeform: Shape 367">
                  <a:extLst>
                    <a:ext uri="{FF2B5EF4-FFF2-40B4-BE49-F238E27FC236}">
                      <a16:creationId xmlns:a16="http://schemas.microsoft.com/office/drawing/2014/main" id="{C25A3349-09DB-44B3-A129-59636F8AC713}"/>
                    </a:ext>
                  </a:extLst>
                </p:cNvPr>
                <p:cNvSpPr/>
                <p:nvPr/>
              </p:nvSpPr>
              <p:spPr>
                <a:xfrm>
                  <a:off x="4700408" y="513626"/>
                  <a:ext cx="138318" cy="71693"/>
                </a:xfrm>
                <a:custGeom>
                  <a:avLst/>
                  <a:gdLst>
                    <a:gd name="connsiteX0" fmla="*/ 532930 w 532930"/>
                    <a:gd name="connsiteY0" fmla="*/ 276225 h 276225"/>
                    <a:gd name="connsiteX1" fmla="*/ 7 w 532930"/>
                    <a:gd name="connsiteY1" fmla="*/ 276225 h 276225"/>
                    <a:gd name="connsiteX2" fmla="*/ 129928 w 532930"/>
                    <a:gd name="connsiteY2" fmla="*/ 38957 h 276225"/>
                    <a:gd name="connsiteX3" fmla="*/ 266421 w 532930"/>
                    <a:gd name="connsiteY3" fmla="*/ 0 h 276225"/>
                    <a:gd name="connsiteX4" fmla="*/ 532930 w 532930"/>
                    <a:gd name="connsiteY4" fmla="*/ 276225 h 276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2930" h="276225">
                      <a:moveTo>
                        <a:pt x="532930" y="276225"/>
                      </a:moveTo>
                      <a:lnTo>
                        <a:pt x="7" y="276225"/>
                      </a:lnTo>
                      <a:cubicBezTo>
                        <a:pt x="-655" y="179984"/>
                        <a:pt x="48486" y="90241"/>
                        <a:pt x="129928" y="38957"/>
                      </a:cubicBezTo>
                      <a:cubicBezTo>
                        <a:pt x="170889" y="13467"/>
                        <a:pt x="218176" y="-30"/>
                        <a:pt x="266421" y="0"/>
                      </a:cubicBezTo>
                      <a:cubicBezTo>
                        <a:pt x="413677" y="0"/>
                        <a:pt x="532930" y="123635"/>
                        <a:pt x="532930" y="276225"/>
                      </a:cubicBezTo>
                      <a:close/>
                    </a:path>
                  </a:pathLst>
                </a:custGeom>
                <a:noFill/>
                <a:ln w="25400" cap="flat">
                  <a:solidFill>
                    <a:schemeClr val="tx1"/>
                  </a:solidFill>
                  <a:prstDash val="solid"/>
                  <a:round/>
                </a:ln>
              </p:spPr>
              <p:txBody>
                <a:bodyPr rtlCol="0" anchor="ctr"/>
                <a:lstStyle/>
                <a:p>
                  <a:endParaRPr lang="en-US" dirty="0"/>
                </a:p>
              </p:txBody>
            </p:sp>
          </p:grpSp>
        </p:grpSp>
      </p:grpSp>
    </p:spTree>
    <p:extLst>
      <p:ext uri="{BB962C8B-B14F-4D97-AF65-F5344CB8AC3E}">
        <p14:creationId xmlns:p14="http://schemas.microsoft.com/office/powerpoint/2010/main" val="190782539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txBox="1">
            <a:spLocks/>
          </p:cNvSpPr>
          <p:nvPr/>
        </p:nvSpPr>
        <p:spPr>
          <a:xfrm>
            <a:off x="218199" y="285750"/>
            <a:ext cx="8734211" cy="387248"/>
          </a:xfrm>
          <a:prstGeom prst="rect">
            <a:avLst/>
          </a:prstGeom>
        </p:spPr>
        <p:txBody>
          <a:bodyPr/>
          <a:lstStyle>
            <a:lvl1pPr algn="l" defTabSz="457200" rtl="0" eaLnBrk="1" latinLnBrk="0" hangingPunct="1">
              <a:lnSpc>
                <a:spcPct val="90000"/>
              </a:lnSpc>
              <a:spcBef>
                <a:spcPct val="0"/>
              </a:spcBef>
              <a:buNone/>
              <a:defRPr sz="2400" b="0" i="0" kern="1200">
                <a:solidFill>
                  <a:schemeClr val="tx1"/>
                </a:solidFill>
                <a:latin typeface="+mj-lt"/>
                <a:ea typeface="+mj-ea"/>
                <a:cs typeface="Amazon Ember Regular" charset="0"/>
              </a:defRPr>
            </a:lvl1pPr>
          </a:lstStyle>
          <a:p>
            <a:pPr>
              <a:spcAft>
                <a:spcPts val="450"/>
              </a:spcAft>
            </a:pPr>
            <a:r>
              <a:rPr lang="en-US" dirty="0"/>
              <a:t>Customer Success Story</a:t>
            </a:r>
          </a:p>
        </p:txBody>
      </p:sp>
      <p:grpSp>
        <p:nvGrpSpPr>
          <p:cNvPr id="5" name="Group 4"/>
          <p:cNvGrpSpPr/>
          <p:nvPr/>
        </p:nvGrpSpPr>
        <p:grpSpPr>
          <a:xfrm>
            <a:off x="0" y="1136792"/>
            <a:ext cx="9144000" cy="2869917"/>
            <a:chOff x="0" y="1447440"/>
            <a:chExt cx="9144000" cy="2869917"/>
          </a:xfrm>
        </p:grpSpPr>
        <p:sp>
          <p:nvSpPr>
            <p:cNvPr id="3" name="Rectangle 2">
              <a:extLst>
                <a:ext uri="{FF2B5EF4-FFF2-40B4-BE49-F238E27FC236}">
                  <a16:creationId xmlns:a16="http://schemas.microsoft.com/office/drawing/2014/main" id="{D131B147-B635-4C10-B05E-16A08BEF8FDC}"/>
                </a:ext>
              </a:extLst>
            </p:cNvPr>
            <p:cNvSpPr/>
            <p:nvPr/>
          </p:nvSpPr>
          <p:spPr>
            <a:xfrm>
              <a:off x="0" y="1447440"/>
              <a:ext cx="9144000" cy="2869917"/>
            </a:xfrm>
            <a:prstGeom prst="rect">
              <a:avLst/>
            </a:prstGeom>
            <a:solidFill>
              <a:srgbClr val="2C374A"/>
            </a:solidFill>
            <a:ln>
              <a:noFill/>
            </a:ln>
            <a:effectLst>
              <a:outerShdw blurRad="88900" dist="38100" dir="8100000" algn="tr" rotWithShape="0">
                <a:prstClr val="black">
                  <a:alpha val="30000"/>
                </a:prst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82880" tIns="146304" rIns="182880" bIns="146304" numCol="2" spcCol="0" rtlCol="0" fromWordArt="0" anchor="ctr" anchorCtr="0" forceAA="0" compatLnSpc="1">
              <a:prstTxWarp prst="textNoShape">
                <a:avLst/>
              </a:prstTxWarp>
              <a:noAutofit/>
            </a:bodyPr>
            <a:lstStyle/>
            <a:p>
              <a:pPr algn="ctr">
                <a:spcAft>
                  <a:spcPts val="900"/>
                </a:spcAft>
              </a:pPr>
              <a:endParaRPr lang="en-US" sz="2000" dirty="0">
                <a:solidFill>
                  <a:schemeClr val="tx1"/>
                </a:solidFill>
              </a:endParaRPr>
            </a:p>
          </p:txBody>
        </p:sp>
        <p:sp>
          <p:nvSpPr>
            <p:cNvPr id="2" name="TextBox 1"/>
            <p:cNvSpPr txBox="1"/>
            <p:nvPr/>
          </p:nvSpPr>
          <p:spPr>
            <a:xfrm>
              <a:off x="369418" y="1643598"/>
              <a:ext cx="8405165" cy="2477601"/>
            </a:xfrm>
            <a:prstGeom prst="rect">
              <a:avLst/>
            </a:prstGeom>
            <a:noFill/>
          </p:spPr>
          <p:txBody>
            <a:bodyPr wrap="square" rtlCol="0">
              <a:spAutoFit/>
            </a:bodyPr>
            <a:lstStyle/>
            <a:p>
              <a:r>
                <a:rPr lang="en-US" sz="1400" i="1" dirty="0"/>
                <a:t>“</a:t>
              </a:r>
              <a:r>
                <a:rPr lang="en-US" sz="1400" i="1" dirty="0" err="1"/>
                <a:t>GoDaddy</a:t>
              </a:r>
              <a:r>
                <a:rPr lang="en-US" sz="1400" i="1" dirty="0"/>
                <a:t> is committed to preventing fraudulent accounts and we’re continually bolstering our capabilities to automatically detect such accounts during sign-up. We recently began using Amazon Fraud Detector and we’re pleased that it offers low cost of implementation and a self-service approach to building a machine learning model that is customized to our business. The model can be easily deployed and used in our new account process without impacting the signup experience for legitimate customers. The model we built with Amazon Fraud Detector is able to detect likely fraudulent sign-ups immediately, so we’re very pleased with the results and look forward to accomplishing more.”</a:t>
              </a:r>
              <a:endParaRPr lang="en-US" sz="1400" dirty="0"/>
            </a:p>
            <a:p>
              <a:r>
                <a:rPr lang="en-US" sz="1400" i="1" dirty="0"/>
                <a:t> </a:t>
              </a:r>
              <a:endParaRPr lang="en-US" sz="1400" dirty="0"/>
            </a:p>
            <a:p>
              <a:r>
                <a:rPr lang="en-US" sz="1400" i="1" dirty="0"/>
                <a:t>John Kercheval, Senior Director, Identity Services Group at </a:t>
              </a:r>
              <a:r>
                <a:rPr lang="en-US" sz="1400" i="1" dirty="0" err="1"/>
                <a:t>GoDaddy</a:t>
              </a:r>
              <a:endParaRPr lang="en-US" sz="1400" dirty="0"/>
            </a:p>
            <a:p>
              <a:r>
                <a:rPr lang="en-US" b="1" dirty="0"/>
                <a:t> </a:t>
              </a:r>
              <a:endParaRPr lang="en-US" dirty="0"/>
            </a:p>
            <a:p>
              <a:endParaRPr lang="en-US" sz="1100" dirty="0"/>
            </a:p>
          </p:txBody>
        </p:sp>
      </p:gr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206240" y="45339"/>
            <a:ext cx="3424805" cy="861259"/>
          </a:xfrm>
          <a:prstGeom prst="rect">
            <a:avLst/>
          </a:prstGeom>
        </p:spPr>
      </p:pic>
    </p:spTree>
    <p:extLst>
      <p:ext uri="{BB962C8B-B14F-4D97-AF65-F5344CB8AC3E}">
        <p14:creationId xmlns:p14="http://schemas.microsoft.com/office/powerpoint/2010/main" val="73534952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24">
            <a:extLst>
              <a:ext uri="{FF2B5EF4-FFF2-40B4-BE49-F238E27FC236}">
                <a16:creationId xmlns:a16="http://schemas.microsoft.com/office/drawing/2014/main" id="{3985E3F9-8612-1B45-ABC3-1244E7D6456A}"/>
              </a:ext>
            </a:extLst>
          </p:cNvPr>
          <p:cNvSpPr>
            <a:spLocks noGrp="1"/>
          </p:cNvSpPr>
          <p:nvPr>
            <p:ph type="title"/>
          </p:nvPr>
        </p:nvSpPr>
        <p:spPr/>
        <p:txBody>
          <a:bodyPr/>
          <a:lstStyle/>
          <a:p>
            <a:pPr algn="ctr"/>
            <a:r>
              <a:rPr lang="en-US" dirty="0"/>
              <a:t>Amazon </a:t>
            </a:r>
            <a:r>
              <a:rPr lang="en-US" dirty="0" err="1"/>
              <a:t>CodeGuru</a:t>
            </a:r>
            <a:r>
              <a:rPr lang="en-US" dirty="0"/>
              <a:t> to build and run </a:t>
            </a:r>
            <a:br>
              <a:rPr lang="en-US" dirty="0"/>
            </a:br>
            <a:r>
              <a:rPr lang="en-US" dirty="0"/>
              <a:t>high-performing software</a:t>
            </a:r>
          </a:p>
        </p:txBody>
      </p:sp>
      <p:grpSp>
        <p:nvGrpSpPr>
          <p:cNvPr id="8" name="Group 7">
            <a:extLst>
              <a:ext uri="{FF2B5EF4-FFF2-40B4-BE49-F238E27FC236}">
                <a16:creationId xmlns:a16="http://schemas.microsoft.com/office/drawing/2014/main" id="{35ACF547-4250-4C93-92EF-13F90DD24FA4}"/>
              </a:ext>
            </a:extLst>
          </p:cNvPr>
          <p:cNvGrpSpPr/>
          <p:nvPr/>
        </p:nvGrpSpPr>
        <p:grpSpPr>
          <a:xfrm>
            <a:off x="4236585" y="2073307"/>
            <a:ext cx="948266" cy="995809"/>
            <a:chOff x="4152026" y="2073307"/>
            <a:chExt cx="948266" cy="995809"/>
          </a:xfrm>
        </p:grpSpPr>
        <p:sp>
          <p:nvSpPr>
            <p:cNvPr id="20" name="TextBox 19">
              <a:extLst>
                <a:ext uri="{FF2B5EF4-FFF2-40B4-BE49-F238E27FC236}">
                  <a16:creationId xmlns:a16="http://schemas.microsoft.com/office/drawing/2014/main" id="{354549B9-3F4C-F34D-B7E9-D19B7ABAF6C2}"/>
                </a:ext>
              </a:extLst>
            </p:cNvPr>
            <p:cNvSpPr txBox="1"/>
            <p:nvPr/>
          </p:nvSpPr>
          <p:spPr>
            <a:xfrm>
              <a:off x="4152026" y="2807506"/>
              <a:ext cx="948266" cy="26161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lvl="0" indent="0" algn="ctr" defTabSz="619100" rtl="0" eaLnBrk="1" fontAlgn="auto" latinLnBrk="0" hangingPunct="0">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CC00"/>
                  </a:solidFill>
                  <a:effectLst/>
                  <a:uLnTx/>
                  <a:uFillTx/>
                  <a:latin typeface="Amazon Ember"/>
                  <a:ea typeface="+mn-ea"/>
                  <a:cs typeface="+mn-cs"/>
                  <a:sym typeface="Helvetica Neue"/>
                </a:rPr>
                <a:t>DEPLOY</a:t>
              </a:r>
            </a:p>
          </p:txBody>
        </p:sp>
        <p:grpSp>
          <p:nvGrpSpPr>
            <p:cNvPr id="26" name="Group 25">
              <a:extLst>
                <a:ext uri="{FF2B5EF4-FFF2-40B4-BE49-F238E27FC236}">
                  <a16:creationId xmlns:a16="http://schemas.microsoft.com/office/drawing/2014/main" id="{C098A4D5-3253-487A-9B13-08EDD6A8500B}"/>
                </a:ext>
              </a:extLst>
            </p:cNvPr>
            <p:cNvGrpSpPr/>
            <p:nvPr/>
          </p:nvGrpSpPr>
          <p:grpSpPr>
            <a:xfrm>
              <a:off x="4394568" y="2073307"/>
              <a:ext cx="463182" cy="462028"/>
              <a:chOff x="5975305" y="6382323"/>
              <a:chExt cx="450423" cy="449303"/>
            </a:xfrm>
          </p:grpSpPr>
          <p:sp>
            <p:nvSpPr>
              <p:cNvPr id="30" name="Freeform: Shape 71">
                <a:extLst>
                  <a:ext uri="{FF2B5EF4-FFF2-40B4-BE49-F238E27FC236}">
                    <a16:creationId xmlns:a16="http://schemas.microsoft.com/office/drawing/2014/main" id="{1E8BA424-3849-43B6-BD59-411EABC039EB}"/>
                  </a:ext>
                </a:extLst>
              </p:cNvPr>
              <p:cNvSpPr/>
              <p:nvPr/>
            </p:nvSpPr>
            <p:spPr>
              <a:xfrm>
                <a:off x="6074358" y="6382323"/>
                <a:ext cx="351370" cy="351370"/>
              </a:xfrm>
              <a:custGeom>
                <a:avLst/>
                <a:gdLst>
                  <a:gd name="connsiteX0" fmla="*/ 101059 w 337936"/>
                  <a:gd name="connsiteY0" fmla="*/ 334286 h 337936"/>
                  <a:gd name="connsiteX1" fmla="*/ 226257 w 337936"/>
                  <a:gd name="connsiteY1" fmla="*/ 254790 h 337936"/>
                  <a:gd name="connsiteX2" fmla="*/ 333753 w 337936"/>
                  <a:gd name="connsiteY2" fmla="*/ 5361 h 337936"/>
                  <a:gd name="connsiteX3" fmla="*/ 84323 w 337936"/>
                  <a:gd name="connsiteY3" fmla="*/ 112857 h 337936"/>
                  <a:gd name="connsiteX4" fmla="*/ 4828 w 337936"/>
                  <a:gd name="connsiteY4" fmla="*/ 238055 h 337936"/>
                  <a:gd name="connsiteX5" fmla="*/ 101059 w 337936"/>
                  <a:gd name="connsiteY5" fmla="*/ 334286 h 337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7936" h="337936">
                    <a:moveTo>
                      <a:pt x="101059" y="334286"/>
                    </a:moveTo>
                    <a:cubicBezTo>
                      <a:pt x="162210" y="313044"/>
                      <a:pt x="226257" y="254790"/>
                      <a:pt x="226257" y="254790"/>
                    </a:cubicBezTo>
                    <a:cubicBezTo>
                      <a:pt x="348236" y="132811"/>
                      <a:pt x="333753" y="5361"/>
                      <a:pt x="333753" y="5361"/>
                    </a:cubicBezTo>
                    <a:cubicBezTo>
                      <a:pt x="333753" y="5361"/>
                      <a:pt x="206302" y="-9122"/>
                      <a:pt x="84323" y="112857"/>
                    </a:cubicBezTo>
                    <a:cubicBezTo>
                      <a:pt x="84323" y="112857"/>
                      <a:pt x="26391" y="176904"/>
                      <a:pt x="4828" y="238055"/>
                    </a:cubicBezTo>
                    <a:lnTo>
                      <a:pt x="101059" y="334286"/>
                    </a:lnTo>
                    <a:close/>
                  </a:path>
                </a:pathLst>
              </a:custGeom>
              <a:noFill/>
              <a:ln w="12700" cap="flat">
                <a:solidFill>
                  <a:schemeClr val="tx2"/>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Amazon Ember"/>
                  <a:ea typeface="+mn-ea"/>
                  <a:cs typeface="+mn-cs"/>
                </a:endParaRPr>
              </a:p>
            </p:txBody>
          </p:sp>
          <p:sp>
            <p:nvSpPr>
              <p:cNvPr id="31" name="Freeform: Shape 72">
                <a:extLst>
                  <a:ext uri="{FF2B5EF4-FFF2-40B4-BE49-F238E27FC236}">
                    <a16:creationId xmlns:a16="http://schemas.microsoft.com/office/drawing/2014/main" id="{B54139A2-D329-437D-982A-73E9FD237E09}"/>
                  </a:ext>
                </a:extLst>
              </p:cNvPr>
              <p:cNvSpPr/>
              <p:nvPr/>
            </p:nvSpPr>
            <p:spPr>
              <a:xfrm>
                <a:off x="6048925" y="6647911"/>
                <a:ext cx="110431" cy="110431"/>
              </a:xfrm>
              <a:custGeom>
                <a:avLst/>
                <a:gdLst>
                  <a:gd name="connsiteX0" fmla="*/ 51495 w 106208"/>
                  <a:gd name="connsiteY0" fmla="*/ 4828 h 106208"/>
                  <a:gd name="connsiteX1" fmla="*/ 4828 w 106208"/>
                  <a:gd name="connsiteY1" fmla="*/ 5471 h 106208"/>
                  <a:gd name="connsiteX2" fmla="*/ 102668 w 106208"/>
                  <a:gd name="connsiteY2" fmla="*/ 103312 h 106208"/>
                  <a:gd name="connsiteX3" fmla="*/ 102668 w 106208"/>
                  <a:gd name="connsiteY3" fmla="*/ 56001 h 106208"/>
                </a:gdLst>
                <a:ahLst/>
                <a:cxnLst>
                  <a:cxn ang="0">
                    <a:pos x="connsiteX0" y="connsiteY0"/>
                  </a:cxn>
                  <a:cxn ang="0">
                    <a:pos x="connsiteX1" y="connsiteY1"/>
                  </a:cxn>
                  <a:cxn ang="0">
                    <a:pos x="connsiteX2" y="connsiteY2"/>
                  </a:cxn>
                  <a:cxn ang="0">
                    <a:pos x="connsiteX3" y="connsiteY3"/>
                  </a:cxn>
                </a:cxnLst>
                <a:rect l="l" t="t" r="r" b="b"/>
                <a:pathLst>
                  <a:path w="106208" h="106208">
                    <a:moveTo>
                      <a:pt x="51495" y="4828"/>
                    </a:moveTo>
                    <a:lnTo>
                      <a:pt x="4828" y="5471"/>
                    </a:lnTo>
                    <a:lnTo>
                      <a:pt x="102668" y="103312"/>
                    </a:lnTo>
                    <a:lnTo>
                      <a:pt x="102668" y="56001"/>
                    </a:lnTo>
                    <a:close/>
                  </a:path>
                </a:pathLst>
              </a:custGeom>
              <a:noFill/>
              <a:ln w="12700" cap="flat">
                <a:solidFill>
                  <a:schemeClr val="tx2"/>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Amazon Ember"/>
                  <a:ea typeface="+mn-ea"/>
                  <a:cs typeface="+mn-cs"/>
                </a:endParaRPr>
              </a:p>
            </p:txBody>
          </p:sp>
          <p:sp>
            <p:nvSpPr>
              <p:cNvPr id="32" name="Freeform: Shape 73">
                <a:extLst>
                  <a:ext uri="{FF2B5EF4-FFF2-40B4-BE49-F238E27FC236}">
                    <a16:creationId xmlns:a16="http://schemas.microsoft.com/office/drawing/2014/main" id="{91914AF9-2233-4AD8-AE3F-D1B61450DE10}"/>
                  </a:ext>
                </a:extLst>
              </p:cNvPr>
              <p:cNvSpPr/>
              <p:nvPr/>
            </p:nvSpPr>
            <p:spPr>
              <a:xfrm>
                <a:off x="5975305" y="6498965"/>
                <a:ext cx="184050" cy="110431"/>
              </a:xfrm>
              <a:custGeom>
                <a:avLst/>
                <a:gdLst>
                  <a:gd name="connsiteX0" fmla="*/ 174762 w 177014"/>
                  <a:gd name="connsiteY0" fmla="*/ 5503 h 106208"/>
                  <a:gd name="connsiteX1" fmla="*/ 94944 w 177014"/>
                  <a:gd name="connsiteY1" fmla="*/ 11618 h 106208"/>
                  <a:gd name="connsiteX2" fmla="*/ 4828 w 177014"/>
                  <a:gd name="connsiteY2" fmla="*/ 101734 h 106208"/>
                  <a:gd name="connsiteX3" fmla="*/ 110071 w 177014"/>
                  <a:gd name="connsiteY3" fmla="*/ 101734 h 106208"/>
                </a:gdLst>
                <a:ahLst/>
                <a:cxnLst>
                  <a:cxn ang="0">
                    <a:pos x="connsiteX0" y="connsiteY0"/>
                  </a:cxn>
                  <a:cxn ang="0">
                    <a:pos x="connsiteX1" y="connsiteY1"/>
                  </a:cxn>
                  <a:cxn ang="0">
                    <a:pos x="connsiteX2" y="connsiteY2"/>
                  </a:cxn>
                  <a:cxn ang="0">
                    <a:pos x="connsiteX3" y="connsiteY3"/>
                  </a:cxn>
                </a:cxnLst>
                <a:rect l="l" t="t" r="r" b="b"/>
                <a:pathLst>
                  <a:path w="177014" h="106208">
                    <a:moveTo>
                      <a:pt x="174762" y="5503"/>
                    </a:moveTo>
                    <a:cubicBezTo>
                      <a:pt x="171543" y="2284"/>
                      <a:pt x="94944" y="11618"/>
                      <a:pt x="94944" y="11618"/>
                    </a:cubicBezTo>
                    <a:lnTo>
                      <a:pt x="4828" y="101734"/>
                    </a:lnTo>
                    <a:lnTo>
                      <a:pt x="110071" y="101734"/>
                    </a:lnTo>
                  </a:path>
                </a:pathLst>
              </a:custGeom>
              <a:noFill/>
              <a:ln w="12700" cap="flat">
                <a:solidFill>
                  <a:schemeClr val="tx2"/>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Amazon Ember"/>
                  <a:ea typeface="+mn-ea"/>
                  <a:cs typeface="+mn-cs"/>
                </a:endParaRPr>
              </a:p>
            </p:txBody>
          </p:sp>
          <p:sp>
            <p:nvSpPr>
              <p:cNvPr id="33" name="Freeform: Shape 74">
                <a:extLst>
                  <a:ext uri="{FF2B5EF4-FFF2-40B4-BE49-F238E27FC236}">
                    <a16:creationId xmlns:a16="http://schemas.microsoft.com/office/drawing/2014/main" id="{2CC3445A-E681-4376-A139-0D0D8DAA2BF2}"/>
                  </a:ext>
                </a:extLst>
              </p:cNvPr>
              <p:cNvSpPr/>
              <p:nvPr/>
            </p:nvSpPr>
            <p:spPr>
              <a:xfrm>
                <a:off x="6199847" y="6647576"/>
                <a:ext cx="110431" cy="184050"/>
              </a:xfrm>
              <a:custGeom>
                <a:avLst/>
                <a:gdLst>
                  <a:gd name="connsiteX0" fmla="*/ 101381 w 106208"/>
                  <a:gd name="connsiteY0" fmla="*/ 4828 h 177014"/>
                  <a:gd name="connsiteX1" fmla="*/ 95266 w 106208"/>
                  <a:gd name="connsiteY1" fmla="*/ 84645 h 177014"/>
                  <a:gd name="connsiteX2" fmla="*/ 4828 w 106208"/>
                  <a:gd name="connsiteY2" fmla="*/ 175083 h 177014"/>
                  <a:gd name="connsiteX3" fmla="*/ 4828 w 106208"/>
                  <a:gd name="connsiteY3" fmla="*/ 69840 h 177014"/>
                </a:gdLst>
                <a:ahLst/>
                <a:cxnLst>
                  <a:cxn ang="0">
                    <a:pos x="connsiteX0" y="connsiteY0"/>
                  </a:cxn>
                  <a:cxn ang="0">
                    <a:pos x="connsiteX1" y="connsiteY1"/>
                  </a:cxn>
                  <a:cxn ang="0">
                    <a:pos x="connsiteX2" y="connsiteY2"/>
                  </a:cxn>
                  <a:cxn ang="0">
                    <a:pos x="connsiteX3" y="connsiteY3"/>
                  </a:cxn>
                </a:cxnLst>
                <a:rect l="l" t="t" r="r" b="b"/>
                <a:pathLst>
                  <a:path w="106208" h="177014">
                    <a:moveTo>
                      <a:pt x="101381" y="4828"/>
                    </a:moveTo>
                    <a:cubicBezTo>
                      <a:pt x="104599" y="8046"/>
                      <a:pt x="95266" y="84645"/>
                      <a:pt x="95266" y="84645"/>
                    </a:cubicBezTo>
                    <a:lnTo>
                      <a:pt x="4828" y="175083"/>
                    </a:lnTo>
                    <a:lnTo>
                      <a:pt x="4828" y="69840"/>
                    </a:lnTo>
                  </a:path>
                </a:pathLst>
              </a:custGeom>
              <a:noFill/>
              <a:ln w="12700" cap="flat">
                <a:solidFill>
                  <a:schemeClr val="tx2"/>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Amazon Ember"/>
                  <a:ea typeface="+mn-ea"/>
                  <a:cs typeface="+mn-cs"/>
                </a:endParaRPr>
              </a:p>
            </p:txBody>
          </p:sp>
          <p:sp>
            <p:nvSpPr>
              <p:cNvPr id="35" name="Freeform: Shape 75">
                <a:extLst>
                  <a:ext uri="{FF2B5EF4-FFF2-40B4-BE49-F238E27FC236}">
                    <a16:creationId xmlns:a16="http://schemas.microsoft.com/office/drawing/2014/main" id="{4D3F39A6-6750-43A3-B869-EB75C1549367}"/>
                  </a:ext>
                </a:extLst>
              </p:cNvPr>
              <p:cNvSpPr/>
              <p:nvPr/>
            </p:nvSpPr>
            <p:spPr>
              <a:xfrm>
                <a:off x="5980994" y="6695095"/>
                <a:ext cx="76966" cy="76966"/>
              </a:xfrm>
              <a:custGeom>
                <a:avLst/>
                <a:gdLst>
                  <a:gd name="connsiteX0" fmla="*/ 69197 w 74024"/>
                  <a:gd name="connsiteY0" fmla="*/ 4828 h 74024"/>
                  <a:gd name="connsiteX1" fmla="*/ 4828 w 74024"/>
                  <a:gd name="connsiteY1" fmla="*/ 69197 h 74024"/>
                </a:gdLst>
                <a:ahLst/>
                <a:cxnLst>
                  <a:cxn ang="0">
                    <a:pos x="connsiteX0" y="connsiteY0"/>
                  </a:cxn>
                  <a:cxn ang="0">
                    <a:pos x="connsiteX1" y="connsiteY1"/>
                  </a:cxn>
                </a:cxnLst>
                <a:rect l="l" t="t" r="r" b="b"/>
                <a:pathLst>
                  <a:path w="74024" h="74024">
                    <a:moveTo>
                      <a:pt x="69197" y="4828"/>
                    </a:moveTo>
                    <a:lnTo>
                      <a:pt x="4828" y="69197"/>
                    </a:lnTo>
                  </a:path>
                </a:pathLst>
              </a:custGeom>
              <a:ln w="12700" cap="flat">
                <a:solidFill>
                  <a:schemeClr val="accent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Amazon Ember"/>
                  <a:ea typeface="+mn-ea"/>
                  <a:cs typeface="+mn-cs"/>
                </a:endParaRPr>
              </a:p>
            </p:txBody>
          </p:sp>
          <p:sp>
            <p:nvSpPr>
              <p:cNvPr id="36" name="Freeform: Shape 76">
                <a:extLst>
                  <a:ext uri="{FF2B5EF4-FFF2-40B4-BE49-F238E27FC236}">
                    <a16:creationId xmlns:a16="http://schemas.microsoft.com/office/drawing/2014/main" id="{E6B5F562-BE6D-45E4-9104-E7271C80CB6B}"/>
                  </a:ext>
                </a:extLst>
              </p:cNvPr>
              <p:cNvSpPr/>
              <p:nvPr/>
            </p:nvSpPr>
            <p:spPr>
              <a:xfrm>
                <a:off x="6039890" y="6753992"/>
                <a:ext cx="76966" cy="76966"/>
              </a:xfrm>
              <a:custGeom>
                <a:avLst/>
                <a:gdLst>
                  <a:gd name="connsiteX0" fmla="*/ 69197 w 74024"/>
                  <a:gd name="connsiteY0" fmla="*/ 4828 h 74024"/>
                  <a:gd name="connsiteX1" fmla="*/ 4828 w 74024"/>
                  <a:gd name="connsiteY1" fmla="*/ 69197 h 74024"/>
                </a:gdLst>
                <a:ahLst/>
                <a:cxnLst>
                  <a:cxn ang="0">
                    <a:pos x="connsiteX0" y="connsiteY0"/>
                  </a:cxn>
                  <a:cxn ang="0">
                    <a:pos x="connsiteX1" y="connsiteY1"/>
                  </a:cxn>
                </a:cxnLst>
                <a:rect l="l" t="t" r="r" b="b"/>
                <a:pathLst>
                  <a:path w="74024" h="74024">
                    <a:moveTo>
                      <a:pt x="69197" y="4828"/>
                    </a:moveTo>
                    <a:lnTo>
                      <a:pt x="4828" y="69197"/>
                    </a:lnTo>
                  </a:path>
                </a:pathLst>
              </a:custGeom>
              <a:ln w="12700" cap="flat">
                <a:solidFill>
                  <a:schemeClr val="accent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Amazon Ember"/>
                  <a:ea typeface="+mn-ea"/>
                  <a:cs typeface="+mn-cs"/>
                </a:endParaRPr>
              </a:p>
            </p:txBody>
          </p:sp>
          <p:sp>
            <p:nvSpPr>
              <p:cNvPr id="37" name="Freeform: Shape 77">
                <a:extLst>
                  <a:ext uri="{FF2B5EF4-FFF2-40B4-BE49-F238E27FC236}">
                    <a16:creationId xmlns:a16="http://schemas.microsoft.com/office/drawing/2014/main" id="{5EE151BC-41E1-48A4-A323-6AB345E28485}"/>
                  </a:ext>
                </a:extLst>
              </p:cNvPr>
              <p:cNvSpPr/>
              <p:nvPr/>
            </p:nvSpPr>
            <p:spPr>
              <a:xfrm>
                <a:off x="5980994" y="6735921"/>
                <a:ext cx="93698" cy="93698"/>
              </a:xfrm>
              <a:custGeom>
                <a:avLst/>
                <a:gdLst>
                  <a:gd name="connsiteX0" fmla="*/ 86576 w 90116"/>
                  <a:gd name="connsiteY0" fmla="*/ 4828 h 90116"/>
                  <a:gd name="connsiteX1" fmla="*/ 4828 w 90116"/>
                  <a:gd name="connsiteY1" fmla="*/ 86576 h 90116"/>
                </a:gdLst>
                <a:ahLst/>
                <a:cxnLst>
                  <a:cxn ang="0">
                    <a:pos x="connsiteX0" y="connsiteY0"/>
                  </a:cxn>
                  <a:cxn ang="0">
                    <a:pos x="connsiteX1" y="connsiteY1"/>
                  </a:cxn>
                </a:cxnLst>
                <a:rect l="l" t="t" r="r" b="b"/>
                <a:pathLst>
                  <a:path w="90116" h="90116">
                    <a:moveTo>
                      <a:pt x="86576" y="4828"/>
                    </a:moveTo>
                    <a:lnTo>
                      <a:pt x="4828" y="86576"/>
                    </a:lnTo>
                  </a:path>
                </a:pathLst>
              </a:custGeom>
              <a:ln w="12700" cap="flat">
                <a:solidFill>
                  <a:schemeClr val="accent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Amazon Ember"/>
                  <a:ea typeface="+mn-ea"/>
                  <a:cs typeface="+mn-cs"/>
                </a:endParaRPr>
              </a:p>
            </p:txBody>
          </p:sp>
          <p:sp>
            <p:nvSpPr>
              <p:cNvPr id="38" name="Freeform: Shape 78">
                <a:extLst>
                  <a:ext uri="{FF2B5EF4-FFF2-40B4-BE49-F238E27FC236}">
                    <a16:creationId xmlns:a16="http://schemas.microsoft.com/office/drawing/2014/main" id="{A2194B24-B897-4723-9D95-45253253A2AC}"/>
                  </a:ext>
                </a:extLst>
              </p:cNvPr>
              <p:cNvSpPr/>
              <p:nvPr/>
            </p:nvSpPr>
            <p:spPr>
              <a:xfrm>
                <a:off x="6240590" y="6434329"/>
                <a:ext cx="133855" cy="133855"/>
              </a:xfrm>
              <a:custGeom>
                <a:avLst/>
                <a:gdLst>
                  <a:gd name="connsiteX0" fmla="*/ 66702 w 128737"/>
                  <a:gd name="connsiteY0" fmla="*/ 118841 h 128737"/>
                  <a:gd name="connsiteX1" fmla="*/ 10379 w 128737"/>
                  <a:gd name="connsiteY1" fmla="*/ 62518 h 128737"/>
                  <a:gd name="connsiteX2" fmla="*/ 10379 w 128737"/>
                  <a:gd name="connsiteY2" fmla="*/ 36127 h 128737"/>
                  <a:gd name="connsiteX3" fmla="*/ 36127 w 128737"/>
                  <a:gd name="connsiteY3" fmla="*/ 10379 h 128737"/>
                  <a:gd name="connsiteX4" fmla="*/ 62518 w 128737"/>
                  <a:gd name="connsiteY4" fmla="*/ 10379 h 128737"/>
                  <a:gd name="connsiteX5" fmla="*/ 119163 w 128737"/>
                  <a:gd name="connsiteY5" fmla="*/ 67024 h 128737"/>
                  <a:gd name="connsiteX6" fmla="*/ 119163 w 128737"/>
                  <a:gd name="connsiteY6" fmla="*/ 93415 h 128737"/>
                  <a:gd name="connsiteX7" fmla="*/ 93415 w 128737"/>
                  <a:gd name="connsiteY7" fmla="*/ 119163 h 128737"/>
                  <a:gd name="connsiteX8" fmla="*/ 66702 w 128737"/>
                  <a:gd name="connsiteY8" fmla="*/ 118841 h 128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737" h="128737">
                    <a:moveTo>
                      <a:pt x="66702" y="118841"/>
                    </a:moveTo>
                    <a:lnTo>
                      <a:pt x="10379" y="62518"/>
                    </a:lnTo>
                    <a:cubicBezTo>
                      <a:pt x="2977" y="55116"/>
                      <a:pt x="2977" y="43529"/>
                      <a:pt x="10379" y="36127"/>
                    </a:cubicBezTo>
                    <a:lnTo>
                      <a:pt x="36127" y="10379"/>
                    </a:lnTo>
                    <a:cubicBezTo>
                      <a:pt x="43529" y="2977"/>
                      <a:pt x="55116" y="2977"/>
                      <a:pt x="62518" y="10379"/>
                    </a:cubicBezTo>
                    <a:lnTo>
                      <a:pt x="119163" y="67024"/>
                    </a:lnTo>
                    <a:cubicBezTo>
                      <a:pt x="126565" y="74427"/>
                      <a:pt x="126565" y="86013"/>
                      <a:pt x="119163" y="93415"/>
                    </a:cubicBezTo>
                    <a:lnTo>
                      <a:pt x="93415" y="119163"/>
                    </a:lnTo>
                    <a:cubicBezTo>
                      <a:pt x="86013" y="126243"/>
                      <a:pt x="74105" y="126243"/>
                      <a:pt x="66702" y="118841"/>
                    </a:cubicBezTo>
                    <a:close/>
                  </a:path>
                </a:pathLst>
              </a:custGeom>
              <a:noFill/>
              <a:ln w="12700" cap="flat">
                <a:solidFill>
                  <a:schemeClr val="accent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Amazon Ember"/>
                  <a:ea typeface="+mn-ea"/>
                  <a:cs typeface="+mn-cs"/>
                </a:endParaRPr>
              </a:p>
            </p:txBody>
          </p:sp>
        </p:grpSp>
      </p:grpSp>
      <p:grpSp>
        <p:nvGrpSpPr>
          <p:cNvPr id="9" name="Group 8">
            <a:extLst>
              <a:ext uri="{FF2B5EF4-FFF2-40B4-BE49-F238E27FC236}">
                <a16:creationId xmlns:a16="http://schemas.microsoft.com/office/drawing/2014/main" id="{64B4FE20-651A-4A2B-9BE5-843D2996EA94}"/>
              </a:ext>
            </a:extLst>
          </p:cNvPr>
          <p:cNvGrpSpPr/>
          <p:nvPr/>
        </p:nvGrpSpPr>
        <p:grpSpPr>
          <a:xfrm>
            <a:off x="7707408" y="2026575"/>
            <a:ext cx="948266" cy="1042541"/>
            <a:chOff x="7707408" y="2026575"/>
            <a:chExt cx="948266" cy="1042541"/>
          </a:xfrm>
        </p:grpSpPr>
        <p:sp>
          <p:nvSpPr>
            <p:cNvPr id="21" name="TextBox 20">
              <a:extLst>
                <a:ext uri="{FF2B5EF4-FFF2-40B4-BE49-F238E27FC236}">
                  <a16:creationId xmlns:a16="http://schemas.microsoft.com/office/drawing/2014/main" id="{1BD3BAD6-52B8-1C42-B7AA-EBEF897BF017}"/>
                </a:ext>
              </a:extLst>
            </p:cNvPr>
            <p:cNvSpPr txBox="1"/>
            <p:nvPr/>
          </p:nvSpPr>
          <p:spPr>
            <a:xfrm>
              <a:off x="7707408" y="2807506"/>
              <a:ext cx="948266" cy="26161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lvl="0" indent="0" algn="ctr" defTabSz="619100" rtl="0" eaLnBrk="1" fontAlgn="auto" latinLnBrk="0" hangingPunct="0">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CC00"/>
                  </a:solidFill>
                  <a:effectLst/>
                  <a:uLnTx/>
                  <a:uFillTx/>
                  <a:latin typeface="Amazon Ember"/>
                  <a:ea typeface="+mn-ea"/>
                  <a:cs typeface="+mn-cs"/>
                  <a:sym typeface="Helvetica Neue"/>
                </a:rPr>
                <a:t>IMPROVE</a:t>
              </a:r>
            </a:p>
          </p:txBody>
        </p:sp>
        <p:grpSp>
          <p:nvGrpSpPr>
            <p:cNvPr id="39" name="Group 38">
              <a:extLst>
                <a:ext uri="{FF2B5EF4-FFF2-40B4-BE49-F238E27FC236}">
                  <a16:creationId xmlns:a16="http://schemas.microsoft.com/office/drawing/2014/main" id="{EB3BE1B8-0296-4756-8C1F-F3F3123A91F0}"/>
                </a:ext>
              </a:extLst>
            </p:cNvPr>
            <p:cNvGrpSpPr/>
            <p:nvPr/>
          </p:nvGrpSpPr>
          <p:grpSpPr>
            <a:xfrm>
              <a:off x="7842859" y="2026575"/>
              <a:ext cx="677364" cy="464628"/>
              <a:chOff x="7721665" y="1223780"/>
              <a:chExt cx="650110" cy="445934"/>
            </a:xfrm>
          </p:grpSpPr>
          <p:sp>
            <p:nvSpPr>
              <p:cNvPr id="40" name="Freeform: Shape 39">
                <a:extLst>
                  <a:ext uri="{FF2B5EF4-FFF2-40B4-BE49-F238E27FC236}">
                    <a16:creationId xmlns:a16="http://schemas.microsoft.com/office/drawing/2014/main" id="{2A81DA51-8BC1-405B-84E1-166679A1E9A3}"/>
                  </a:ext>
                </a:extLst>
              </p:cNvPr>
              <p:cNvSpPr/>
              <p:nvPr/>
            </p:nvSpPr>
            <p:spPr>
              <a:xfrm>
                <a:off x="7721665" y="1330023"/>
                <a:ext cx="307168" cy="339691"/>
              </a:xfrm>
              <a:custGeom>
                <a:avLst/>
                <a:gdLst>
                  <a:gd name="connsiteX0" fmla="*/ 214400 w 232152"/>
                  <a:gd name="connsiteY0" fmla="*/ 79478 h 256733"/>
                  <a:gd name="connsiteX1" fmla="*/ 230787 w 232152"/>
                  <a:gd name="connsiteY1" fmla="*/ 55990 h 256733"/>
                  <a:gd name="connsiteX2" fmla="*/ 225598 w 232152"/>
                  <a:gd name="connsiteY2" fmla="*/ 50254 h 256733"/>
                  <a:gd name="connsiteX3" fmla="*/ 220408 w 232152"/>
                  <a:gd name="connsiteY3" fmla="*/ 44519 h 256733"/>
                  <a:gd name="connsiteX4" fmla="*/ 215219 w 232152"/>
                  <a:gd name="connsiteY4" fmla="*/ 38783 h 256733"/>
                  <a:gd name="connsiteX5" fmla="*/ 180533 w 232152"/>
                  <a:gd name="connsiteY5" fmla="*/ 56536 h 256733"/>
                  <a:gd name="connsiteX6" fmla="*/ 155679 w 232152"/>
                  <a:gd name="connsiteY6" fmla="*/ 44246 h 256733"/>
                  <a:gd name="connsiteX7" fmla="*/ 148851 w 232152"/>
                  <a:gd name="connsiteY7" fmla="*/ 6009 h 256733"/>
                  <a:gd name="connsiteX8" fmla="*/ 141476 w 232152"/>
                  <a:gd name="connsiteY8" fmla="*/ 5189 h 256733"/>
                  <a:gd name="connsiteX9" fmla="*/ 133556 w 232152"/>
                  <a:gd name="connsiteY9" fmla="*/ 4643 h 256733"/>
                  <a:gd name="connsiteX10" fmla="*/ 125909 w 232152"/>
                  <a:gd name="connsiteY10" fmla="*/ 4097 h 256733"/>
                  <a:gd name="connsiteX11" fmla="*/ 114164 w 232152"/>
                  <a:gd name="connsiteY11" fmla="*/ 40968 h 256733"/>
                  <a:gd name="connsiteX12" fmla="*/ 87672 w 232152"/>
                  <a:gd name="connsiteY12" fmla="*/ 49981 h 256733"/>
                  <a:gd name="connsiteX13" fmla="*/ 55717 w 232152"/>
                  <a:gd name="connsiteY13" fmla="*/ 27858 h 256733"/>
                  <a:gd name="connsiteX14" fmla="*/ 49981 w 232152"/>
                  <a:gd name="connsiteY14" fmla="*/ 33048 h 256733"/>
                  <a:gd name="connsiteX15" fmla="*/ 44246 w 232152"/>
                  <a:gd name="connsiteY15" fmla="*/ 38237 h 256733"/>
                  <a:gd name="connsiteX16" fmla="*/ 38510 w 232152"/>
                  <a:gd name="connsiteY16" fmla="*/ 43426 h 256733"/>
                  <a:gd name="connsiteX17" fmla="*/ 56263 w 232152"/>
                  <a:gd name="connsiteY17" fmla="*/ 77839 h 256733"/>
                  <a:gd name="connsiteX18" fmla="*/ 43972 w 232152"/>
                  <a:gd name="connsiteY18" fmla="*/ 102966 h 256733"/>
                  <a:gd name="connsiteX19" fmla="*/ 5736 w 232152"/>
                  <a:gd name="connsiteY19" fmla="*/ 109794 h 256733"/>
                  <a:gd name="connsiteX20" fmla="*/ 5189 w 232152"/>
                  <a:gd name="connsiteY20" fmla="*/ 117442 h 256733"/>
                  <a:gd name="connsiteX21" fmla="*/ 4643 w 232152"/>
                  <a:gd name="connsiteY21" fmla="*/ 124816 h 256733"/>
                  <a:gd name="connsiteX22" fmla="*/ 4097 w 232152"/>
                  <a:gd name="connsiteY22" fmla="*/ 132463 h 256733"/>
                  <a:gd name="connsiteX23" fmla="*/ 40968 w 232152"/>
                  <a:gd name="connsiteY23" fmla="*/ 144481 h 256733"/>
                  <a:gd name="connsiteX24" fmla="*/ 49981 w 232152"/>
                  <a:gd name="connsiteY24" fmla="*/ 170700 h 256733"/>
                  <a:gd name="connsiteX25" fmla="*/ 27858 w 232152"/>
                  <a:gd name="connsiteY25" fmla="*/ 202655 h 256733"/>
                  <a:gd name="connsiteX26" fmla="*/ 33048 w 232152"/>
                  <a:gd name="connsiteY26" fmla="*/ 208391 h 256733"/>
                  <a:gd name="connsiteX27" fmla="*/ 38237 w 232152"/>
                  <a:gd name="connsiteY27" fmla="*/ 214126 h 256733"/>
                  <a:gd name="connsiteX28" fmla="*/ 43426 w 232152"/>
                  <a:gd name="connsiteY28" fmla="*/ 219862 h 256733"/>
                  <a:gd name="connsiteX29" fmla="*/ 78112 w 232152"/>
                  <a:gd name="connsiteY29" fmla="*/ 202109 h 256733"/>
                  <a:gd name="connsiteX30" fmla="*/ 102966 w 232152"/>
                  <a:gd name="connsiteY30" fmla="*/ 214400 h 256733"/>
                  <a:gd name="connsiteX31" fmla="*/ 109794 w 232152"/>
                  <a:gd name="connsiteY31" fmla="*/ 252636 h 256733"/>
                  <a:gd name="connsiteX32" fmla="*/ 117442 w 232152"/>
                  <a:gd name="connsiteY32" fmla="*/ 253183 h 256733"/>
                  <a:gd name="connsiteX33" fmla="*/ 125089 w 232152"/>
                  <a:gd name="connsiteY33" fmla="*/ 253729 h 256733"/>
                  <a:gd name="connsiteX34" fmla="*/ 132737 w 232152"/>
                  <a:gd name="connsiteY34" fmla="*/ 254275 h 256733"/>
                  <a:gd name="connsiteX35" fmla="*/ 144754 w 232152"/>
                  <a:gd name="connsiteY35" fmla="*/ 217131 h 256733"/>
                  <a:gd name="connsiteX36" fmla="*/ 170700 w 232152"/>
                  <a:gd name="connsiteY36" fmla="*/ 208391 h 256733"/>
                  <a:gd name="connsiteX37" fmla="*/ 202929 w 232152"/>
                  <a:gd name="connsiteY37" fmla="*/ 230514 h 256733"/>
                  <a:gd name="connsiteX38" fmla="*/ 208664 w 232152"/>
                  <a:gd name="connsiteY38" fmla="*/ 225324 h 256733"/>
                  <a:gd name="connsiteX39" fmla="*/ 214400 w 232152"/>
                  <a:gd name="connsiteY39" fmla="*/ 220135 h 256733"/>
                  <a:gd name="connsiteX40" fmla="*/ 220135 w 232152"/>
                  <a:gd name="connsiteY40" fmla="*/ 214946 h 256733"/>
                  <a:gd name="connsiteX41" fmla="*/ 207025 w 232152"/>
                  <a:gd name="connsiteY41" fmla="*/ 189273 h 256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32152" h="256733">
                    <a:moveTo>
                      <a:pt x="214400" y="79478"/>
                    </a:moveTo>
                    <a:lnTo>
                      <a:pt x="230787" y="55990"/>
                    </a:lnTo>
                    <a:lnTo>
                      <a:pt x="225598" y="50254"/>
                    </a:lnTo>
                    <a:lnTo>
                      <a:pt x="220408" y="44519"/>
                    </a:lnTo>
                    <a:lnTo>
                      <a:pt x="215219" y="38783"/>
                    </a:lnTo>
                    <a:lnTo>
                      <a:pt x="180533" y="56536"/>
                    </a:lnTo>
                    <a:cubicBezTo>
                      <a:pt x="172885" y="51074"/>
                      <a:pt x="164419" y="46977"/>
                      <a:pt x="155679" y="44246"/>
                    </a:cubicBezTo>
                    <a:lnTo>
                      <a:pt x="148851" y="6009"/>
                    </a:lnTo>
                    <a:lnTo>
                      <a:pt x="141476" y="5189"/>
                    </a:lnTo>
                    <a:lnTo>
                      <a:pt x="133556" y="4643"/>
                    </a:lnTo>
                    <a:lnTo>
                      <a:pt x="125909" y="4097"/>
                    </a:lnTo>
                    <a:lnTo>
                      <a:pt x="114164" y="40968"/>
                    </a:lnTo>
                    <a:cubicBezTo>
                      <a:pt x="105151" y="42607"/>
                      <a:pt x="96138" y="45611"/>
                      <a:pt x="87672" y="49981"/>
                    </a:cubicBezTo>
                    <a:lnTo>
                      <a:pt x="55717" y="27858"/>
                    </a:lnTo>
                    <a:lnTo>
                      <a:pt x="49981" y="33048"/>
                    </a:lnTo>
                    <a:lnTo>
                      <a:pt x="44246" y="38237"/>
                    </a:lnTo>
                    <a:lnTo>
                      <a:pt x="38510" y="43426"/>
                    </a:lnTo>
                    <a:lnTo>
                      <a:pt x="56263" y="77839"/>
                    </a:lnTo>
                    <a:cubicBezTo>
                      <a:pt x="50800" y="85487"/>
                      <a:pt x="46704" y="93953"/>
                      <a:pt x="43972" y="102966"/>
                    </a:cubicBezTo>
                    <a:lnTo>
                      <a:pt x="5736" y="109794"/>
                    </a:lnTo>
                    <a:lnTo>
                      <a:pt x="5189" y="117442"/>
                    </a:lnTo>
                    <a:lnTo>
                      <a:pt x="4643" y="124816"/>
                    </a:lnTo>
                    <a:lnTo>
                      <a:pt x="4097" y="132463"/>
                    </a:lnTo>
                    <a:lnTo>
                      <a:pt x="40968" y="144481"/>
                    </a:lnTo>
                    <a:cubicBezTo>
                      <a:pt x="42607" y="153494"/>
                      <a:pt x="45611" y="162507"/>
                      <a:pt x="49981" y="170700"/>
                    </a:cubicBezTo>
                    <a:lnTo>
                      <a:pt x="27858" y="202655"/>
                    </a:lnTo>
                    <a:lnTo>
                      <a:pt x="33048" y="208391"/>
                    </a:lnTo>
                    <a:lnTo>
                      <a:pt x="38237" y="214126"/>
                    </a:lnTo>
                    <a:lnTo>
                      <a:pt x="43426" y="219862"/>
                    </a:lnTo>
                    <a:lnTo>
                      <a:pt x="78112" y="202109"/>
                    </a:lnTo>
                    <a:cubicBezTo>
                      <a:pt x="85760" y="207572"/>
                      <a:pt x="94227" y="211668"/>
                      <a:pt x="102966" y="214400"/>
                    </a:cubicBezTo>
                    <a:lnTo>
                      <a:pt x="109794" y="252636"/>
                    </a:lnTo>
                    <a:lnTo>
                      <a:pt x="117442" y="253183"/>
                    </a:lnTo>
                    <a:lnTo>
                      <a:pt x="125089" y="253729"/>
                    </a:lnTo>
                    <a:lnTo>
                      <a:pt x="132737" y="254275"/>
                    </a:lnTo>
                    <a:lnTo>
                      <a:pt x="144754" y="217131"/>
                    </a:lnTo>
                    <a:cubicBezTo>
                      <a:pt x="153767" y="215492"/>
                      <a:pt x="162507" y="212488"/>
                      <a:pt x="170700" y="208391"/>
                    </a:cubicBezTo>
                    <a:lnTo>
                      <a:pt x="202929" y="230514"/>
                    </a:lnTo>
                    <a:lnTo>
                      <a:pt x="208664" y="225324"/>
                    </a:lnTo>
                    <a:lnTo>
                      <a:pt x="214400" y="220135"/>
                    </a:lnTo>
                    <a:lnTo>
                      <a:pt x="220135" y="214946"/>
                    </a:lnTo>
                    <a:lnTo>
                      <a:pt x="207025" y="189273"/>
                    </a:lnTo>
                  </a:path>
                </a:pathLst>
              </a:custGeom>
              <a:noFill/>
              <a:ln w="12700" cap="flat">
                <a:solidFill>
                  <a:schemeClr val="tx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41" name="Freeform: Shape 40">
                <a:extLst>
                  <a:ext uri="{FF2B5EF4-FFF2-40B4-BE49-F238E27FC236}">
                    <a16:creationId xmlns:a16="http://schemas.microsoft.com/office/drawing/2014/main" id="{C06603C0-215D-4E74-ABD9-9115E8E83D53}"/>
                  </a:ext>
                </a:extLst>
              </p:cNvPr>
              <p:cNvSpPr/>
              <p:nvPr/>
            </p:nvSpPr>
            <p:spPr>
              <a:xfrm>
                <a:off x="7821043" y="1429401"/>
                <a:ext cx="112025" cy="140936"/>
              </a:xfrm>
              <a:custGeom>
                <a:avLst/>
                <a:gdLst>
                  <a:gd name="connsiteX0" fmla="*/ 81936 w 84667"/>
                  <a:gd name="connsiteY0" fmla="*/ 95592 h 106516"/>
                  <a:gd name="connsiteX1" fmla="*/ 54078 w 84667"/>
                  <a:gd name="connsiteY1" fmla="*/ 104059 h 106516"/>
                  <a:gd name="connsiteX2" fmla="*/ 4097 w 84667"/>
                  <a:gd name="connsiteY2" fmla="*/ 54078 h 106516"/>
                  <a:gd name="connsiteX3" fmla="*/ 54078 w 84667"/>
                  <a:gd name="connsiteY3" fmla="*/ 4097 h 106516"/>
                  <a:gd name="connsiteX4" fmla="*/ 81936 w 84667"/>
                  <a:gd name="connsiteY4" fmla="*/ 12564 h 106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667" h="106516">
                    <a:moveTo>
                      <a:pt x="81936" y="95592"/>
                    </a:moveTo>
                    <a:cubicBezTo>
                      <a:pt x="74016" y="101055"/>
                      <a:pt x="64456" y="104059"/>
                      <a:pt x="54078" y="104059"/>
                    </a:cubicBezTo>
                    <a:cubicBezTo>
                      <a:pt x="26493" y="104059"/>
                      <a:pt x="4097" y="81663"/>
                      <a:pt x="4097" y="54078"/>
                    </a:cubicBezTo>
                    <a:cubicBezTo>
                      <a:pt x="4097" y="26493"/>
                      <a:pt x="26493" y="4097"/>
                      <a:pt x="54078" y="4097"/>
                    </a:cubicBezTo>
                    <a:cubicBezTo>
                      <a:pt x="64456" y="4097"/>
                      <a:pt x="74016" y="7101"/>
                      <a:pt x="81936" y="12564"/>
                    </a:cubicBezTo>
                  </a:path>
                </a:pathLst>
              </a:custGeom>
              <a:noFill/>
              <a:ln w="12700" cap="flat">
                <a:solidFill>
                  <a:schemeClr val="accent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42" name="Freeform: Shape 41">
                <a:extLst>
                  <a:ext uri="{FF2B5EF4-FFF2-40B4-BE49-F238E27FC236}">
                    <a16:creationId xmlns:a16="http://schemas.microsoft.com/office/drawing/2014/main" id="{B1A912C7-E9F0-4DF7-A6A2-B2192B32B6B1}"/>
                  </a:ext>
                </a:extLst>
              </p:cNvPr>
              <p:cNvSpPr/>
              <p:nvPr/>
            </p:nvSpPr>
            <p:spPr>
              <a:xfrm>
                <a:off x="8036422" y="1223780"/>
                <a:ext cx="220439" cy="220438"/>
              </a:xfrm>
              <a:custGeom>
                <a:avLst/>
                <a:gdLst>
                  <a:gd name="connsiteX0" fmla="*/ 19118 w 166603"/>
                  <a:gd name="connsiteY0" fmla="*/ 131371 h 166603"/>
                  <a:gd name="connsiteX1" fmla="*/ 22396 w 166603"/>
                  <a:gd name="connsiteY1" fmla="*/ 135195 h 166603"/>
                  <a:gd name="connsiteX2" fmla="*/ 25673 w 166603"/>
                  <a:gd name="connsiteY2" fmla="*/ 139018 h 166603"/>
                  <a:gd name="connsiteX3" fmla="*/ 28951 w 166603"/>
                  <a:gd name="connsiteY3" fmla="*/ 142842 h 166603"/>
                  <a:gd name="connsiteX4" fmla="*/ 51074 w 166603"/>
                  <a:gd name="connsiteY4" fmla="*/ 131371 h 166603"/>
                  <a:gd name="connsiteX5" fmla="*/ 66915 w 166603"/>
                  <a:gd name="connsiteY5" fmla="*/ 139291 h 166603"/>
                  <a:gd name="connsiteX6" fmla="*/ 71284 w 166603"/>
                  <a:gd name="connsiteY6" fmla="*/ 163872 h 166603"/>
                  <a:gd name="connsiteX7" fmla="*/ 76201 w 166603"/>
                  <a:gd name="connsiteY7" fmla="*/ 164145 h 166603"/>
                  <a:gd name="connsiteX8" fmla="*/ 81117 w 166603"/>
                  <a:gd name="connsiteY8" fmla="*/ 164145 h 166603"/>
                  <a:gd name="connsiteX9" fmla="*/ 86033 w 166603"/>
                  <a:gd name="connsiteY9" fmla="*/ 164419 h 166603"/>
                  <a:gd name="connsiteX10" fmla="*/ 93680 w 166603"/>
                  <a:gd name="connsiteY10" fmla="*/ 140657 h 166603"/>
                  <a:gd name="connsiteX11" fmla="*/ 110341 w 166603"/>
                  <a:gd name="connsiteY11" fmla="*/ 134922 h 166603"/>
                  <a:gd name="connsiteX12" fmla="*/ 130825 w 166603"/>
                  <a:gd name="connsiteY12" fmla="*/ 149124 h 166603"/>
                  <a:gd name="connsiteX13" fmla="*/ 134648 w 166603"/>
                  <a:gd name="connsiteY13" fmla="*/ 145846 h 166603"/>
                  <a:gd name="connsiteX14" fmla="*/ 138472 w 166603"/>
                  <a:gd name="connsiteY14" fmla="*/ 142569 h 166603"/>
                  <a:gd name="connsiteX15" fmla="*/ 142296 w 166603"/>
                  <a:gd name="connsiteY15" fmla="*/ 139291 h 166603"/>
                  <a:gd name="connsiteX16" fmla="*/ 130825 w 166603"/>
                  <a:gd name="connsiteY16" fmla="*/ 117169 h 166603"/>
                  <a:gd name="connsiteX17" fmla="*/ 138745 w 166603"/>
                  <a:gd name="connsiteY17" fmla="*/ 101328 h 166603"/>
                  <a:gd name="connsiteX18" fmla="*/ 163326 w 166603"/>
                  <a:gd name="connsiteY18" fmla="*/ 96958 h 166603"/>
                  <a:gd name="connsiteX19" fmla="*/ 163599 w 166603"/>
                  <a:gd name="connsiteY19" fmla="*/ 92042 h 166603"/>
                  <a:gd name="connsiteX20" fmla="*/ 163872 w 166603"/>
                  <a:gd name="connsiteY20" fmla="*/ 87125 h 166603"/>
                  <a:gd name="connsiteX21" fmla="*/ 164145 w 166603"/>
                  <a:gd name="connsiteY21" fmla="*/ 82209 h 166603"/>
                  <a:gd name="connsiteX22" fmla="*/ 140384 w 166603"/>
                  <a:gd name="connsiteY22" fmla="*/ 74562 h 166603"/>
                  <a:gd name="connsiteX23" fmla="*/ 134648 w 166603"/>
                  <a:gd name="connsiteY23" fmla="*/ 57902 h 166603"/>
                  <a:gd name="connsiteX24" fmla="*/ 148851 w 166603"/>
                  <a:gd name="connsiteY24" fmla="*/ 37418 h 166603"/>
                  <a:gd name="connsiteX25" fmla="*/ 145573 w 166603"/>
                  <a:gd name="connsiteY25" fmla="*/ 33594 h 166603"/>
                  <a:gd name="connsiteX26" fmla="*/ 142296 w 166603"/>
                  <a:gd name="connsiteY26" fmla="*/ 29770 h 166603"/>
                  <a:gd name="connsiteX27" fmla="*/ 139018 w 166603"/>
                  <a:gd name="connsiteY27" fmla="*/ 25946 h 166603"/>
                  <a:gd name="connsiteX28" fmla="*/ 116896 w 166603"/>
                  <a:gd name="connsiteY28" fmla="*/ 37144 h 166603"/>
                  <a:gd name="connsiteX29" fmla="*/ 101055 w 166603"/>
                  <a:gd name="connsiteY29" fmla="*/ 29224 h 166603"/>
                  <a:gd name="connsiteX30" fmla="*/ 96685 w 166603"/>
                  <a:gd name="connsiteY30" fmla="*/ 4916 h 166603"/>
                  <a:gd name="connsiteX31" fmla="*/ 91768 w 166603"/>
                  <a:gd name="connsiteY31" fmla="*/ 4643 h 166603"/>
                  <a:gd name="connsiteX32" fmla="*/ 86852 w 166603"/>
                  <a:gd name="connsiteY32" fmla="*/ 4370 h 166603"/>
                  <a:gd name="connsiteX33" fmla="*/ 81936 w 166603"/>
                  <a:gd name="connsiteY33" fmla="*/ 4097 h 166603"/>
                  <a:gd name="connsiteX34" fmla="*/ 74289 w 166603"/>
                  <a:gd name="connsiteY34" fmla="*/ 27585 h 166603"/>
                  <a:gd name="connsiteX35" fmla="*/ 57355 w 166603"/>
                  <a:gd name="connsiteY35" fmla="*/ 33321 h 166603"/>
                  <a:gd name="connsiteX36" fmla="*/ 37144 w 166603"/>
                  <a:gd name="connsiteY36" fmla="*/ 19118 h 166603"/>
                  <a:gd name="connsiteX37" fmla="*/ 33321 w 166603"/>
                  <a:gd name="connsiteY37" fmla="*/ 22396 h 166603"/>
                  <a:gd name="connsiteX38" fmla="*/ 29497 w 166603"/>
                  <a:gd name="connsiteY38" fmla="*/ 25673 h 166603"/>
                  <a:gd name="connsiteX39" fmla="*/ 25673 w 166603"/>
                  <a:gd name="connsiteY39" fmla="*/ 28951 h 166603"/>
                  <a:gd name="connsiteX40" fmla="*/ 36871 w 166603"/>
                  <a:gd name="connsiteY40" fmla="*/ 51074 h 166603"/>
                  <a:gd name="connsiteX41" fmla="*/ 28951 w 166603"/>
                  <a:gd name="connsiteY41" fmla="*/ 66915 h 166603"/>
                  <a:gd name="connsiteX42" fmla="*/ 4643 w 166603"/>
                  <a:gd name="connsiteY42" fmla="*/ 71284 h 166603"/>
                  <a:gd name="connsiteX43" fmla="*/ 4643 w 166603"/>
                  <a:gd name="connsiteY43" fmla="*/ 76747 h 166603"/>
                  <a:gd name="connsiteX44" fmla="*/ 4370 w 166603"/>
                  <a:gd name="connsiteY44" fmla="*/ 81663 h 166603"/>
                  <a:gd name="connsiteX45" fmla="*/ 4097 w 166603"/>
                  <a:gd name="connsiteY45" fmla="*/ 86579 h 166603"/>
                  <a:gd name="connsiteX46" fmla="*/ 27585 w 166603"/>
                  <a:gd name="connsiteY46" fmla="*/ 94227 h 166603"/>
                  <a:gd name="connsiteX47" fmla="*/ 33321 w 166603"/>
                  <a:gd name="connsiteY47" fmla="*/ 110887 h 166603"/>
                  <a:gd name="connsiteX48" fmla="*/ 19118 w 166603"/>
                  <a:gd name="connsiteY48" fmla="*/ 131371 h 166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66603" h="166603">
                    <a:moveTo>
                      <a:pt x="19118" y="131371"/>
                    </a:moveTo>
                    <a:lnTo>
                      <a:pt x="22396" y="135195"/>
                    </a:lnTo>
                    <a:lnTo>
                      <a:pt x="25673" y="139018"/>
                    </a:lnTo>
                    <a:lnTo>
                      <a:pt x="28951" y="142842"/>
                    </a:lnTo>
                    <a:lnTo>
                      <a:pt x="51074" y="131371"/>
                    </a:lnTo>
                    <a:cubicBezTo>
                      <a:pt x="55990" y="134922"/>
                      <a:pt x="61452" y="137380"/>
                      <a:pt x="66915" y="139291"/>
                    </a:cubicBezTo>
                    <a:lnTo>
                      <a:pt x="71284" y="163872"/>
                    </a:lnTo>
                    <a:lnTo>
                      <a:pt x="76201" y="164145"/>
                    </a:lnTo>
                    <a:lnTo>
                      <a:pt x="81117" y="164145"/>
                    </a:lnTo>
                    <a:lnTo>
                      <a:pt x="86033" y="164419"/>
                    </a:lnTo>
                    <a:lnTo>
                      <a:pt x="93680" y="140657"/>
                    </a:lnTo>
                    <a:cubicBezTo>
                      <a:pt x="99416" y="139565"/>
                      <a:pt x="105151" y="137653"/>
                      <a:pt x="110341" y="134922"/>
                    </a:cubicBezTo>
                    <a:lnTo>
                      <a:pt x="130825" y="149124"/>
                    </a:lnTo>
                    <a:lnTo>
                      <a:pt x="134648" y="145846"/>
                    </a:lnTo>
                    <a:lnTo>
                      <a:pt x="138472" y="142569"/>
                    </a:lnTo>
                    <a:lnTo>
                      <a:pt x="142296" y="139291"/>
                    </a:lnTo>
                    <a:lnTo>
                      <a:pt x="130825" y="117169"/>
                    </a:lnTo>
                    <a:cubicBezTo>
                      <a:pt x="134375" y="112253"/>
                      <a:pt x="136833" y="107063"/>
                      <a:pt x="138745" y="101328"/>
                    </a:cubicBezTo>
                    <a:lnTo>
                      <a:pt x="163326" y="96958"/>
                    </a:lnTo>
                    <a:lnTo>
                      <a:pt x="163599" y="92042"/>
                    </a:lnTo>
                    <a:lnTo>
                      <a:pt x="163872" y="87125"/>
                    </a:lnTo>
                    <a:lnTo>
                      <a:pt x="164145" y="82209"/>
                    </a:lnTo>
                    <a:lnTo>
                      <a:pt x="140384" y="74562"/>
                    </a:lnTo>
                    <a:cubicBezTo>
                      <a:pt x="139291" y="68826"/>
                      <a:pt x="137653" y="63091"/>
                      <a:pt x="134648" y="57902"/>
                    </a:cubicBezTo>
                    <a:lnTo>
                      <a:pt x="148851" y="37418"/>
                    </a:lnTo>
                    <a:lnTo>
                      <a:pt x="145573" y="33594"/>
                    </a:lnTo>
                    <a:lnTo>
                      <a:pt x="142296" y="29770"/>
                    </a:lnTo>
                    <a:lnTo>
                      <a:pt x="139018" y="25946"/>
                    </a:lnTo>
                    <a:lnTo>
                      <a:pt x="116896" y="37144"/>
                    </a:lnTo>
                    <a:cubicBezTo>
                      <a:pt x="111979" y="33594"/>
                      <a:pt x="106517" y="31136"/>
                      <a:pt x="101055" y="29224"/>
                    </a:cubicBezTo>
                    <a:lnTo>
                      <a:pt x="96685" y="4916"/>
                    </a:lnTo>
                    <a:lnTo>
                      <a:pt x="91768" y="4643"/>
                    </a:lnTo>
                    <a:lnTo>
                      <a:pt x="86852" y="4370"/>
                    </a:lnTo>
                    <a:lnTo>
                      <a:pt x="81936" y="4097"/>
                    </a:lnTo>
                    <a:lnTo>
                      <a:pt x="74289" y="27585"/>
                    </a:lnTo>
                    <a:cubicBezTo>
                      <a:pt x="68553" y="28678"/>
                      <a:pt x="62818" y="30589"/>
                      <a:pt x="57355" y="33321"/>
                    </a:cubicBezTo>
                    <a:lnTo>
                      <a:pt x="37144" y="19118"/>
                    </a:lnTo>
                    <a:lnTo>
                      <a:pt x="33321" y="22396"/>
                    </a:lnTo>
                    <a:lnTo>
                      <a:pt x="29497" y="25673"/>
                    </a:lnTo>
                    <a:lnTo>
                      <a:pt x="25673" y="28951"/>
                    </a:lnTo>
                    <a:lnTo>
                      <a:pt x="36871" y="51074"/>
                    </a:lnTo>
                    <a:cubicBezTo>
                      <a:pt x="33321" y="55990"/>
                      <a:pt x="30863" y="61452"/>
                      <a:pt x="28951" y="66915"/>
                    </a:cubicBezTo>
                    <a:lnTo>
                      <a:pt x="4643" y="71284"/>
                    </a:lnTo>
                    <a:lnTo>
                      <a:pt x="4643" y="76747"/>
                    </a:lnTo>
                    <a:lnTo>
                      <a:pt x="4370" y="81663"/>
                    </a:lnTo>
                    <a:lnTo>
                      <a:pt x="4097" y="86579"/>
                    </a:lnTo>
                    <a:lnTo>
                      <a:pt x="27585" y="94227"/>
                    </a:lnTo>
                    <a:cubicBezTo>
                      <a:pt x="28678" y="99962"/>
                      <a:pt x="30589" y="105698"/>
                      <a:pt x="33321" y="110887"/>
                    </a:cubicBezTo>
                    <a:lnTo>
                      <a:pt x="19118" y="131371"/>
                    </a:lnTo>
                    <a:close/>
                  </a:path>
                </a:pathLst>
              </a:custGeom>
              <a:noFill/>
              <a:ln w="12700" cap="flat">
                <a:solidFill>
                  <a:schemeClr val="tx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43" name="Freeform: Shape 42">
                <a:extLst>
                  <a:ext uri="{FF2B5EF4-FFF2-40B4-BE49-F238E27FC236}">
                    <a16:creationId xmlns:a16="http://schemas.microsoft.com/office/drawing/2014/main" id="{0733CAD6-3C4A-4212-B17D-23A90E33B311}"/>
                  </a:ext>
                </a:extLst>
              </p:cNvPr>
              <p:cNvSpPr/>
              <p:nvPr/>
            </p:nvSpPr>
            <p:spPr>
              <a:xfrm>
                <a:off x="8099662" y="1287742"/>
                <a:ext cx="93957" cy="93957"/>
              </a:xfrm>
              <a:custGeom>
                <a:avLst/>
                <a:gdLst>
                  <a:gd name="connsiteX0" fmla="*/ 68007 w 71011"/>
                  <a:gd name="connsiteY0" fmla="*/ 36052 h 71011"/>
                  <a:gd name="connsiteX1" fmla="*/ 36052 w 71011"/>
                  <a:gd name="connsiteY1" fmla="*/ 68007 h 71011"/>
                  <a:gd name="connsiteX2" fmla="*/ 4097 w 71011"/>
                  <a:gd name="connsiteY2" fmla="*/ 36052 h 71011"/>
                  <a:gd name="connsiteX3" fmla="*/ 36052 w 71011"/>
                  <a:gd name="connsiteY3" fmla="*/ 4097 h 71011"/>
                  <a:gd name="connsiteX4" fmla="*/ 68007 w 71011"/>
                  <a:gd name="connsiteY4" fmla="*/ 36052 h 710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011" h="71011">
                    <a:moveTo>
                      <a:pt x="68007" y="36052"/>
                    </a:moveTo>
                    <a:cubicBezTo>
                      <a:pt x="68007" y="53700"/>
                      <a:pt x="53700" y="68007"/>
                      <a:pt x="36052" y="68007"/>
                    </a:cubicBezTo>
                    <a:cubicBezTo>
                      <a:pt x="18404" y="68007"/>
                      <a:pt x="4097" y="53700"/>
                      <a:pt x="4097" y="36052"/>
                    </a:cubicBezTo>
                    <a:cubicBezTo>
                      <a:pt x="4097" y="18404"/>
                      <a:pt x="18404" y="4097"/>
                      <a:pt x="36052" y="4097"/>
                    </a:cubicBezTo>
                    <a:cubicBezTo>
                      <a:pt x="53700" y="4097"/>
                      <a:pt x="68007" y="18404"/>
                      <a:pt x="68007" y="36052"/>
                    </a:cubicBezTo>
                    <a:close/>
                  </a:path>
                </a:pathLst>
              </a:custGeom>
              <a:noFill/>
              <a:ln w="12700" cap="flat">
                <a:solidFill>
                  <a:schemeClr val="accent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44" name="Freeform: Shape 43">
                <a:extLst>
                  <a:ext uri="{FF2B5EF4-FFF2-40B4-BE49-F238E27FC236}">
                    <a16:creationId xmlns:a16="http://schemas.microsoft.com/office/drawing/2014/main" id="{C1696D92-9734-489E-836C-A73AE422407E}"/>
                  </a:ext>
                </a:extLst>
              </p:cNvPr>
              <p:cNvSpPr/>
              <p:nvPr/>
            </p:nvSpPr>
            <p:spPr>
              <a:xfrm>
                <a:off x="7923672" y="1441321"/>
                <a:ext cx="448103" cy="122867"/>
              </a:xfrm>
              <a:custGeom>
                <a:avLst/>
                <a:gdLst>
                  <a:gd name="connsiteX0" fmla="*/ 45338 w 338669"/>
                  <a:gd name="connsiteY0" fmla="*/ 4101 h 92860"/>
                  <a:gd name="connsiteX1" fmla="*/ 84394 w 338669"/>
                  <a:gd name="connsiteY1" fmla="*/ 28409 h 92860"/>
                  <a:gd name="connsiteX2" fmla="*/ 256733 w 338669"/>
                  <a:gd name="connsiteY2" fmla="*/ 28409 h 92860"/>
                  <a:gd name="connsiteX3" fmla="*/ 295790 w 338669"/>
                  <a:gd name="connsiteY3" fmla="*/ 4101 h 92860"/>
                  <a:gd name="connsiteX4" fmla="*/ 337031 w 338669"/>
                  <a:gd name="connsiteY4" fmla="*/ 33598 h 92860"/>
                  <a:gd name="connsiteX5" fmla="*/ 301525 w 338669"/>
                  <a:gd name="connsiteY5" fmla="*/ 33598 h 92860"/>
                  <a:gd name="connsiteX6" fmla="*/ 301525 w 338669"/>
                  <a:gd name="connsiteY6" fmla="*/ 61730 h 92860"/>
                  <a:gd name="connsiteX7" fmla="*/ 337031 w 338669"/>
                  <a:gd name="connsiteY7" fmla="*/ 61730 h 92860"/>
                  <a:gd name="connsiteX8" fmla="*/ 295790 w 338669"/>
                  <a:gd name="connsiteY8" fmla="*/ 91227 h 92860"/>
                  <a:gd name="connsiteX9" fmla="*/ 256733 w 338669"/>
                  <a:gd name="connsiteY9" fmla="*/ 66919 h 92860"/>
                  <a:gd name="connsiteX10" fmla="*/ 84394 w 338669"/>
                  <a:gd name="connsiteY10" fmla="*/ 66919 h 92860"/>
                  <a:gd name="connsiteX11" fmla="*/ 45338 w 338669"/>
                  <a:gd name="connsiteY11" fmla="*/ 91227 h 92860"/>
                  <a:gd name="connsiteX12" fmla="*/ 4097 w 338669"/>
                  <a:gd name="connsiteY12" fmla="*/ 61730 h 92860"/>
                  <a:gd name="connsiteX13" fmla="*/ 39602 w 338669"/>
                  <a:gd name="connsiteY13" fmla="*/ 61730 h 92860"/>
                  <a:gd name="connsiteX14" fmla="*/ 39602 w 338669"/>
                  <a:gd name="connsiteY14" fmla="*/ 33598 h 92860"/>
                  <a:gd name="connsiteX15" fmla="*/ 4097 w 338669"/>
                  <a:gd name="connsiteY15" fmla="*/ 33598 h 92860"/>
                  <a:gd name="connsiteX16" fmla="*/ 45338 w 338669"/>
                  <a:gd name="connsiteY16" fmla="*/ 4101 h 92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38669" h="92860">
                    <a:moveTo>
                      <a:pt x="45338" y="4101"/>
                    </a:moveTo>
                    <a:cubicBezTo>
                      <a:pt x="62545" y="4101"/>
                      <a:pt x="77566" y="13934"/>
                      <a:pt x="84394" y="28409"/>
                    </a:cubicBezTo>
                    <a:lnTo>
                      <a:pt x="256733" y="28409"/>
                    </a:lnTo>
                    <a:cubicBezTo>
                      <a:pt x="263834" y="13934"/>
                      <a:pt x="278583" y="4101"/>
                      <a:pt x="295790" y="4101"/>
                    </a:cubicBezTo>
                    <a:cubicBezTo>
                      <a:pt x="314908" y="4101"/>
                      <a:pt x="331022" y="16392"/>
                      <a:pt x="337031" y="33598"/>
                    </a:cubicBezTo>
                    <a:lnTo>
                      <a:pt x="301525" y="33598"/>
                    </a:lnTo>
                    <a:lnTo>
                      <a:pt x="301525" y="61730"/>
                    </a:lnTo>
                    <a:lnTo>
                      <a:pt x="337031" y="61730"/>
                    </a:lnTo>
                    <a:cubicBezTo>
                      <a:pt x="331022" y="78936"/>
                      <a:pt x="314908" y="91227"/>
                      <a:pt x="295790" y="91227"/>
                    </a:cubicBezTo>
                    <a:cubicBezTo>
                      <a:pt x="278583" y="91227"/>
                      <a:pt x="263834" y="81121"/>
                      <a:pt x="256733" y="66919"/>
                    </a:cubicBezTo>
                    <a:lnTo>
                      <a:pt x="84394" y="66919"/>
                    </a:lnTo>
                    <a:cubicBezTo>
                      <a:pt x="77293" y="81394"/>
                      <a:pt x="62545" y="91227"/>
                      <a:pt x="45338" y="91227"/>
                    </a:cubicBezTo>
                    <a:cubicBezTo>
                      <a:pt x="26220" y="91227"/>
                      <a:pt x="10105" y="78936"/>
                      <a:pt x="4097" y="61730"/>
                    </a:cubicBezTo>
                    <a:lnTo>
                      <a:pt x="39602" y="61730"/>
                    </a:lnTo>
                    <a:lnTo>
                      <a:pt x="39602" y="33598"/>
                    </a:lnTo>
                    <a:lnTo>
                      <a:pt x="4097" y="33598"/>
                    </a:lnTo>
                    <a:cubicBezTo>
                      <a:pt x="10105" y="16392"/>
                      <a:pt x="26220" y="3828"/>
                      <a:pt x="45338" y="4101"/>
                    </a:cubicBezTo>
                    <a:close/>
                  </a:path>
                </a:pathLst>
              </a:custGeom>
              <a:noFill/>
              <a:ln w="12700" cap="flat">
                <a:solidFill>
                  <a:schemeClr val="tx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45" name="Freeform: Shape 44">
                <a:extLst>
                  <a:ext uri="{FF2B5EF4-FFF2-40B4-BE49-F238E27FC236}">
                    <a16:creationId xmlns:a16="http://schemas.microsoft.com/office/drawing/2014/main" id="{36AD6D7B-F5AC-4E67-B94E-4CC3A0AE478F}"/>
                  </a:ext>
                </a:extLst>
              </p:cNvPr>
              <p:cNvSpPr/>
              <p:nvPr/>
            </p:nvSpPr>
            <p:spPr>
              <a:xfrm>
                <a:off x="7865853" y="1478188"/>
                <a:ext cx="46979" cy="46979"/>
              </a:xfrm>
              <a:custGeom>
                <a:avLst/>
                <a:gdLst>
                  <a:gd name="connsiteX0" fmla="*/ 31409 w 35505"/>
                  <a:gd name="connsiteY0" fmla="*/ 17753 h 35505"/>
                  <a:gd name="connsiteX1" fmla="*/ 17753 w 35505"/>
                  <a:gd name="connsiteY1" fmla="*/ 31409 h 35505"/>
                  <a:gd name="connsiteX2" fmla="*/ 4097 w 35505"/>
                  <a:gd name="connsiteY2" fmla="*/ 17753 h 35505"/>
                  <a:gd name="connsiteX3" fmla="*/ 17753 w 35505"/>
                  <a:gd name="connsiteY3" fmla="*/ 4097 h 35505"/>
                  <a:gd name="connsiteX4" fmla="*/ 31409 w 35505"/>
                  <a:gd name="connsiteY4" fmla="*/ 17753 h 355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505" h="35505">
                    <a:moveTo>
                      <a:pt x="31409" y="17753"/>
                    </a:moveTo>
                    <a:cubicBezTo>
                      <a:pt x="31409" y="25295"/>
                      <a:pt x="25295" y="31409"/>
                      <a:pt x="17753" y="31409"/>
                    </a:cubicBezTo>
                    <a:cubicBezTo>
                      <a:pt x="10211" y="31409"/>
                      <a:pt x="4097" y="25295"/>
                      <a:pt x="4097" y="17753"/>
                    </a:cubicBezTo>
                    <a:cubicBezTo>
                      <a:pt x="4097" y="10211"/>
                      <a:pt x="10211" y="4097"/>
                      <a:pt x="17753" y="4097"/>
                    </a:cubicBezTo>
                    <a:cubicBezTo>
                      <a:pt x="25295" y="4097"/>
                      <a:pt x="31409" y="10211"/>
                      <a:pt x="31409" y="17753"/>
                    </a:cubicBezTo>
                    <a:close/>
                  </a:path>
                </a:pathLst>
              </a:custGeom>
              <a:noFill/>
              <a:ln w="12700" cap="flat">
                <a:solidFill>
                  <a:schemeClr val="accent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46" name="Freeform: Shape 45">
                <a:extLst>
                  <a:ext uri="{FF2B5EF4-FFF2-40B4-BE49-F238E27FC236}">
                    <a16:creationId xmlns:a16="http://schemas.microsoft.com/office/drawing/2014/main" id="{BC7685EB-01A8-4681-AEFB-1F5A8E1178CD}"/>
                  </a:ext>
                </a:extLst>
              </p:cNvPr>
              <p:cNvSpPr/>
              <p:nvPr/>
            </p:nvSpPr>
            <p:spPr>
              <a:xfrm>
                <a:off x="8128934" y="1317014"/>
                <a:ext cx="36137" cy="36137"/>
              </a:xfrm>
              <a:custGeom>
                <a:avLst/>
                <a:gdLst>
                  <a:gd name="connsiteX0" fmla="*/ 23762 w 27312"/>
                  <a:gd name="connsiteY0" fmla="*/ 13929 h 27312"/>
                  <a:gd name="connsiteX1" fmla="*/ 13929 w 27312"/>
                  <a:gd name="connsiteY1" fmla="*/ 23761 h 27312"/>
                  <a:gd name="connsiteX2" fmla="*/ 4097 w 27312"/>
                  <a:gd name="connsiteY2" fmla="*/ 13929 h 27312"/>
                  <a:gd name="connsiteX3" fmla="*/ 13929 w 27312"/>
                  <a:gd name="connsiteY3" fmla="*/ 4097 h 27312"/>
                  <a:gd name="connsiteX4" fmla="*/ 23762 w 27312"/>
                  <a:gd name="connsiteY4" fmla="*/ 13929 h 27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312" h="27312">
                    <a:moveTo>
                      <a:pt x="23762" y="13929"/>
                    </a:moveTo>
                    <a:cubicBezTo>
                      <a:pt x="23762" y="19359"/>
                      <a:pt x="19359" y="23761"/>
                      <a:pt x="13929" y="23761"/>
                    </a:cubicBezTo>
                    <a:cubicBezTo>
                      <a:pt x="8499" y="23761"/>
                      <a:pt x="4097" y="19359"/>
                      <a:pt x="4097" y="13929"/>
                    </a:cubicBezTo>
                    <a:cubicBezTo>
                      <a:pt x="4097" y="8499"/>
                      <a:pt x="8499" y="4097"/>
                      <a:pt x="13929" y="4097"/>
                    </a:cubicBezTo>
                    <a:cubicBezTo>
                      <a:pt x="19359" y="4097"/>
                      <a:pt x="23762" y="8499"/>
                      <a:pt x="23762" y="13929"/>
                    </a:cubicBezTo>
                    <a:close/>
                  </a:path>
                </a:pathLst>
              </a:custGeom>
              <a:noFill/>
              <a:ln w="12700" cap="flat">
                <a:solidFill>
                  <a:schemeClr val="accent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grpSp>
      </p:grpSp>
      <p:grpSp>
        <p:nvGrpSpPr>
          <p:cNvPr id="3" name="Group 2">
            <a:extLst>
              <a:ext uri="{FF2B5EF4-FFF2-40B4-BE49-F238E27FC236}">
                <a16:creationId xmlns:a16="http://schemas.microsoft.com/office/drawing/2014/main" id="{5DA86002-A087-4274-98C2-79B9C3B6636A}"/>
              </a:ext>
            </a:extLst>
          </p:cNvPr>
          <p:cNvGrpSpPr/>
          <p:nvPr/>
        </p:nvGrpSpPr>
        <p:grpSpPr>
          <a:xfrm rot="16200000">
            <a:off x="1983813" y="2147253"/>
            <a:ext cx="278951" cy="278951"/>
            <a:chOff x="212425" y="153086"/>
            <a:chExt cx="589864" cy="589864"/>
          </a:xfrm>
        </p:grpSpPr>
        <p:sp>
          <p:nvSpPr>
            <p:cNvPr id="48" name="Oval 47">
              <a:extLst>
                <a:ext uri="{FF2B5EF4-FFF2-40B4-BE49-F238E27FC236}">
                  <a16:creationId xmlns:a16="http://schemas.microsoft.com/office/drawing/2014/main" id="{129DEF00-2537-4FE2-8E3B-C85A037895E5}"/>
                </a:ext>
              </a:extLst>
            </p:cNvPr>
            <p:cNvSpPr/>
            <p:nvPr/>
          </p:nvSpPr>
          <p:spPr>
            <a:xfrm>
              <a:off x="212425" y="153086"/>
              <a:ext cx="589864" cy="589864"/>
            </a:xfrm>
            <a:prstGeom prst="ellipse">
              <a:avLst/>
            </a:pr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mazon Ember"/>
                <a:ea typeface="+mn-ea"/>
                <a:cs typeface="+mn-cs"/>
              </a:endParaRPr>
            </a:p>
          </p:txBody>
        </p:sp>
        <p:grpSp>
          <p:nvGrpSpPr>
            <p:cNvPr id="49" name="Group 48">
              <a:extLst>
                <a:ext uri="{FF2B5EF4-FFF2-40B4-BE49-F238E27FC236}">
                  <a16:creationId xmlns:a16="http://schemas.microsoft.com/office/drawing/2014/main" id="{5B398474-3773-4185-AC7E-1F20A5E3E21B}"/>
                </a:ext>
              </a:extLst>
            </p:cNvPr>
            <p:cNvGrpSpPr/>
            <p:nvPr/>
          </p:nvGrpSpPr>
          <p:grpSpPr>
            <a:xfrm>
              <a:off x="408263" y="312932"/>
              <a:ext cx="198188" cy="257302"/>
              <a:chOff x="2534444" y="3048376"/>
              <a:chExt cx="250408" cy="325097"/>
            </a:xfrm>
          </p:grpSpPr>
          <p:cxnSp>
            <p:nvCxnSpPr>
              <p:cNvPr id="50" name="Straight Connector 49">
                <a:extLst>
                  <a:ext uri="{FF2B5EF4-FFF2-40B4-BE49-F238E27FC236}">
                    <a16:creationId xmlns:a16="http://schemas.microsoft.com/office/drawing/2014/main" id="{ADF1DACF-668F-4F6C-B328-64BE5A4C8C0C}"/>
                  </a:ext>
                </a:extLst>
              </p:cNvPr>
              <p:cNvCxnSpPr>
                <a:cxnSpLocks/>
              </p:cNvCxnSpPr>
              <p:nvPr/>
            </p:nvCxnSpPr>
            <p:spPr>
              <a:xfrm rot="5400000">
                <a:off x="2498479" y="3210925"/>
                <a:ext cx="325097" cy="0"/>
              </a:xfrm>
              <a:prstGeom prst="line">
                <a:avLst/>
              </a:prstGeom>
              <a:noFill/>
              <a:ln w="19050" cap="rnd">
                <a:solidFill>
                  <a:schemeClr val="tx1"/>
                </a:solidFill>
                <a:prstDash val="solid"/>
                <a:round/>
                <a:headEnd/>
                <a:tailEnd type="none" w="med" len="sm"/>
              </a:ln>
              <a:extLst>
                <a:ext uri="{909E8E84-426E-40DD-AFC4-6F175D3DCCD1}">
                  <a14:hiddenFill xmlns:a14="http://schemas.microsoft.com/office/drawing/2010/main">
                    <a:solidFill>
                      <a:srgbClr val="FFFFFF"/>
                    </a:solidFill>
                  </a14:hiddenFill>
                </a:ext>
              </a:extLst>
            </p:spPr>
          </p:cxnSp>
          <p:cxnSp>
            <p:nvCxnSpPr>
              <p:cNvPr id="52" name="Straight Connector 51">
                <a:extLst>
                  <a:ext uri="{FF2B5EF4-FFF2-40B4-BE49-F238E27FC236}">
                    <a16:creationId xmlns:a16="http://schemas.microsoft.com/office/drawing/2014/main" id="{056EE441-916C-49CA-8E95-4E78C91B8FB3}"/>
                  </a:ext>
                </a:extLst>
              </p:cNvPr>
              <p:cNvCxnSpPr>
                <a:cxnSpLocks/>
              </p:cNvCxnSpPr>
              <p:nvPr/>
            </p:nvCxnSpPr>
            <p:spPr>
              <a:xfrm>
                <a:off x="2534444" y="3249858"/>
                <a:ext cx="123201" cy="120441"/>
              </a:xfrm>
              <a:prstGeom prst="line">
                <a:avLst/>
              </a:prstGeom>
              <a:noFill/>
              <a:ln w="19050" cap="rnd">
                <a:solidFill>
                  <a:schemeClr val="tx1"/>
                </a:solidFill>
                <a:prstDash val="solid"/>
                <a:round/>
                <a:headEnd/>
                <a:tailEnd type="none" w="med" len="sm"/>
              </a:ln>
              <a:extLst>
                <a:ext uri="{909E8E84-426E-40DD-AFC4-6F175D3DCCD1}">
                  <a14:hiddenFill xmlns:a14="http://schemas.microsoft.com/office/drawing/2010/main">
                    <a:solidFill>
                      <a:srgbClr val="FFFFFF"/>
                    </a:solidFill>
                  </a14:hiddenFill>
                </a:ext>
              </a:extLst>
            </p:spPr>
          </p:cxnSp>
          <p:cxnSp>
            <p:nvCxnSpPr>
              <p:cNvPr id="53" name="Straight Connector 52">
                <a:extLst>
                  <a:ext uri="{FF2B5EF4-FFF2-40B4-BE49-F238E27FC236}">
                    <a16:creationId xmlns:a16="http://schemas.microsoft.com/office/drawing/2014/main" id="{BF47AAD0-2F31-4B4F-980B-6E871CD161CD}"/>
                  </a:ext>
                </a:extLst>
              </p:cNvPr>
              <p:cNvCxnSpPr>
                <a:cxnSpLocks/>
              </p:cNvCxnSpPr>
              <p:nvPr/>
            </p:nvCxnSpPr>
            <p:spPr>
              <a:xfrm rot="5400000">
                <a:off x="2663031" y="3249860"/>
                <a:ext cx="123202" cy="120441"/>
              </a:xfrm>
              <a:prstGeom prst="line">
                <a:avLst/>
              </a:prstGeom>
              <a:noFill/>
              <a:ln w="19050" cap="rnd">
                <a:solidFill>
                  <a:schemeClr val="tx1"/>
                </a:solidFill>
                <a:prstDash val="solid"/>
                <a:round/>
                <a:headEnd/>
                <a:tailEnd type="none" w="med" len="sm"/>
              </a:ln>
              <a:extLst>
                <a:ext uri="{909E8E84-426E-40DD-AFC4-6F175D3DCCD1}">
                  <a14:hiddenFill xmlns:a14="http://schemas.microsoft.com/office/drawing/2010/main">
                    <a:solidFill>
                      <a:srgbClr val="FFFFFF"/>
                    </a:solidFill>
                  </a14:hiddenFill>
                </a:ext>
              </a:extLst>
            </p:spPr>
          </p:cxnSp>
        </p:grpSp>
      </p:grpSp>
      <p:grpSp>
        <p:nvGrpSpPr>
          <p:cNvPr id="54" name="Group 53">
            <a:extLst>
              <a:ext uri="{FF2B5EF4-FFF2-40B4-BE49-F238E27FC236}">
                <a16:creationId xmlns:a16="http://schemas.microsoft.com/office/drawing/2014/main" id="{D075CD86-9142-4002-8A2C-500745149B6E}"/>
              </a:ext>
            </a:extLst>
          </p:cNvPr>
          <p:cNvGrpSpPr/>
          <p:nvPr/>
        </p:nvGrpSpPr>
        <p:grpSpPr>
          <a:xfrm rot="16200000">
            <a:off x="3900677" y="2147253"/>
            <a:ext cx="278951" cy="278951"/>
            <a:chOff x="212425" y="153086"/>
            <a:chExt cx="589864" cy="589864"/>
          </a:xfrm>
        </p:grpSpPr>
        <p:sp>
          <p:nvSpPr>
            <p:cNvPr id="56" name="Oval 55">
              <a:extLst>
                <a:ext uri="{FF2B5EF4-FFF2-40B4-BE49-F238E27FC236}">
                  <a16:creationId xmlns:a16="http://schemas.microsoft.com/office/drawing/2014/main" id="{1B3F2374-FDDD-4403-872F-51CF5FA1A3A1}"/>
                </a:ext>
              </a:extLst>
            </p:cNvPr>
            <p:cNvSpPr/>
            <p:nvPr/>
          </p:nvSpPr>
          <p:spPr>
            <a:xfrm>
              <a:off x="212425" y="153086"/>
              <a:ext cx="589864" cy="589864"/>
            </a:xfrm>
            <a:prstGeom prst="ellipse">
              <a:avLst/>
            </a:pr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mazon Ember"/>
                <a:ea typeface="+mn-ea"/>
                <a:cs typeface="+mn-cs"/>
              </a:endParaRPr>
            </a:p>
          </p:txBody>
        </p:sp>
        <p:grpSp>
          <p:nvGrpSpPr>
            <p:cNvPr id="57" name="Group 56">
              <a:extLst>
                <a:ext uri="{FF2B5EF4-FFF2-40B4-BE49-F238E27FC236}">
                  <a16:creationId xmlns:a16="http://schemas.microsoft.com/office/drawing/2014/main" id="{1BCA13DF-5C4D-4C3A-89D2-C5969EE2AE3D}"/>
                </a:ext>
              </a:extLst>
            </p:cNvPr>
            <p:cNvGrpSpPr/>
            <p:nvPr/>
          </p:nvGrpSpPr>
          <p:grpSpPr>
            <a:xfrm>
              <a:off x="408263" y="312932"/>
              <a:ext cx="198188" cy="257302"/>
              <a:chOff x="2534444" y="3048376"/>
              <a:chExt cx="250408" cy="325097"/>
            </a:xfrm>
          </p:grpSpPr>
          <p:cxnSp>
            <p:nvCxnSpPr>
              <p:cNvPr id="61" name="Straight Connector 60">
                <a:extLst>
                  <a:ext uri="{FF2B5EF4-FFF2-40B4-BE49-F238E27FC236}">
                    <a16:creationId xmlns:a16="http://schemas.microsoft.com/office/drawing/2014/main" id="{15821563-F379-40D7-94E2-6E828F62F608}"/>
                  </a:ext>
                </a:extLst>
              </p:cNvPr>
              <p:cNvCxnSpPr>
                <a:cxnSpLocks/>
              </p:cNvCxnSpPr>
              <p:nvPr/>
            </p:nvCxnSpPr>
            <p:spPr>
              <a:xfrm rot="5400000">
                <a:off x="2498479" y="3210925"/>
                <a:ext cx="325097" cy="0"/>
              </a:xfrm>
              <a:prstGeom prst="line">
                <a:avLst/>
              </a:prstGeom>
              <a:noFill/>
              <a:ln w="19050" cap="rnd">
                <a:solidFill>
                  <a:schemeClr val="tx1"/>
                </a:solidFill>
                <a:prstDash val="solid"/>
                <a:round/>
                <a:headEnd/>
                <a:tailEnd type="none" w="med" len="sm"/>
              </a:ln>
              <a:extLst>
                <a:ext uri="{909E8E84-426E-40DD-AFC4-6F175D3DCCD1}">
                  <a14:hiddenFill xmlns:a14="http://schemas.microsoft.com/office/drawing/2010/main">
                    <a:solidFill>
                      <a:srgbClr val="FFFFFF"/>
                    </a:solidFill>
                  </a14:hiddenFill>
                </a:ext>
              </a:extLst>
            </p:spPr>
          </p:cxnSp>
          <p:cxnSp>
            <p:nvCxnSpPr>
              <p:cNvPr id="63" name="Straight Connector 62">
                <a:extLst>
                  <a:ext uri="{FF2B5EF4-FFF2-40B4-BE49-F238E27FC236}">
                    <a16:creationId xmlns:a16="http://schemas.microsoft.com/office/drawing/2014/main" id="{97B321CE-D870-48A1-990F-E18F0E6B8E17}"/>
                  </a:ext>
                </a:extLst>
              </p:cNvPr>
              <p:cNvCxnSpPr>
                <a:cxnSpLocks/>
              </p:cNvCxnSpPr>
              <p:nvPr/>
            </p:nvCxnSpPr>
            <p:spPr>
              <a:xfrm>
                <a:off x="2534444" y="3249858"/>
                <a:ext cx="123201" cy="120441"/>
              </a:xfrm>
              <a:prstGeom prst="line">
                <a:avLst/>
              </a:prstGeom>
              <a:noFill/>
              <a:ln w="19050" cap="rnd">
                <a:solidFill>
                  <a:schemeClr val="tx1"/>
                </a:solidFill>
                <a:prstDash val="solid"/>
                <a:round/>
                <a:headEnd/>
                <a:tailEnd type="none" w="med" len="sm"/>
              </a:ln>
              <a:extLst>
                <a:ext uri="{909E8E84-426E-40DD-AFC4-6F175D3DCCD1}">
                  <a14:hiddenFill xmlns:a14="http://schemas.microsoft.com/office/drawing/2010/main">
                    <a:solidFill>
                      <a:srgbClr val="FFFFFF"/>
                    </a:solidFill>
                  </a14:hiddenFill>
                </a:ext>
              </a:extLst>
            </p:spPr>
          </p:cxnSp>
          <p:cxnSp>
            <p:nvCxnSpPr>
              <p:cNvPr id="65" name="Straight Connector 64">
                <a:extLst>
                  <a:ext uri="{FF2B5EF4-FFF2-40B4-BE49-F238E27FC236}">
                    <a16:creationId xmlns:a16="http://schemas.microsoft.com/office/drawing/2014/main" id="{694EA269-7F4A-4881-8B4B-C609AD3483E2}"/>
                  </a:ext>
                </a:extLst>
              </p:cNvPr>
              <p:cNvCxnSpPr>
                <a:cxnSpLocks/>
              </p:cNvCxnSpPr>
              <p:nvPr/>
            </p:nvCxnSpPr>
            <p:spPr>
              <a:xfrm rot="5400000">
                <a:off x="2663031" y="3249860"/>
                <a:ext cx="123202" cy="120441"/>
              </a:xfrm>
              <a:prstGeom prst="line">
                <a:avLst/>
              </a:prstGeom>
              <a:noFill/>
              <a:ln w="19050" cap="rnd">
                <a:solidFill>
                  <a:schemeClr val="tx1"/>
                </a:solidFill>
                <a:prstDash val="solid"/>
                <a:round/>
                <a:headEnd/>
                <a:tailEnd type="none" w="med" len="sm"/>
              </a:ln>
              <a:extLst>
                <a:ext uri="{909E8E84-426E-40DD-AFC4-6F175D3DCCD1}">
                  <a14:hiddenFill xmlns:a14="http://schemas.microsoft.com/office/drawing/2010/main">
                    <a:solidFill>
                      <a:srgbClr val="FFFFFF"/>
                    </a:solidFill>
                  </a14:hiddenFill>
                </a:ext>
              </a:extLst>
            </p:spPr>
          </p:cxnSp>
        </p:grpSp>
      </p:grpSp>
      <p:grpSp>
        <p:nvGrpSpPr>
          <p:cNvPr id="67" name="Group 66">
            <a:extLst>
              <a:ext uri="{FF2B5EF4-FFF2-40B4-BE49-F238E27FC236}">
                <a16:creationId xmlns:a16="http://schemas.microsoft.com/office/drawing/2014/main" id="{35A3737D-B02F-4424-8AC2-C7ED0A5D9791}"/>
              </a:ext>
            </a:extLst>
          </p:cNvPr>
          <p:cNvGrpSpPr/>
          <p:nvPr/>
        </p:nvGrpSpPr>
        <p:grpSpPr>
          <a:xfrm rot="16200000">
            <a:off x="5356108" y="2147253"/>
            <a:ext cx="278951" cy="278951"/>
            <a:chOff x="212425" y="153086"/>
            <a:chExt cx="589864" cy="589864"/>
          </a:xfrm>
        </p:grpSpPr>
        <p:sp>
          <p:nvSpPr>
            <p:cNvPr id="68" name="Oval 67">
              <a:extLst>
                <a:ext uri="{FF2B5EF4-FFF2-40B4-BE49-F238E27FC236}">
                  <a16:creationId xmlns:a16="http://schemas.microsoft.com/office/drawing/2014/main" id="{23C472CF-AD06-4F2B-8F1A-7454E26BDA03}"/>
                </a:ext>
              </a:extLst>
            </p:cNvPr>
            <p:cNvSpPr/>
            <p:nvPr/>
          </p:nvSpPr>
          <p:spPr>
            <a:xfrm>
              <a:off x="212425" y="153086"/>
              <a:ext cx="589864" cy="589864"/>
            </a:xfrm>
            <a:prstGeom prst="ellipse">
              <a:avLst/>
            </a:pr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mazon Ember"/>
                <a:ea typeface="+mn-ea"/>
                <a:cs typeface="+mn-cs"/>
              </a:endParaRPr>
            </a:p>
          </p:txBody>
        </p:sp>
        <p:grpSp>
          <p:nvGrpSpPr>
            <p:cNvPr id="69" name="Group 68">
              <a:extLst>
                <a:ext uri="{FF2B5EF4-FFF2-40B4-BE49-F238E27FC236}">
                  <a16:creationId xmlns:a16="http://schemas.microsoft.com/office/drawing/2014/main" id="{E5000786-9907-45A6-8968-D7E3B6D71510}"/>
                </a:ext>
              </a:extLst>
            </p:cNvPr>
            <p:cNvGrpSpPr/>
            <p:nvPr/>
          </p:nvGrpSpPr>
          <p:grpSpPr>
            <a:xfrm>
              <a:off x="408263" y="312932"/>
              <a:ext cx="198188" cy="257302"/>
              <a:chOff x="2534444" y="3048376"/>
              <a:chExt cx="250408" cy="325097"/>
            </a:xfrm>
          </p:grpSpPr>
          <p:cxnSp>
            <p:nvCxnSpPr>
              <p:cNvPr id="70" name="Straight Connector 69">
                <a:extLst>
                  <a:ext uri="{FF2B5EF4-FFF2-40B4-BE49-F238E27FC236}">
                    <a16:creationId xmlns:a16="http://schemas.microsoft.com/office/drawing/2014/main" id="{BD3CC09F-B082-4F06-95DD-1222A27A8AE0}"/>
                  </a:ext>
                </a:extLst>
              </p:cNvPr>
              <p:cNvCxnSpPr>
                <a:cxnSpLocks/>
              </p:cNvCxnSpPr>
              <p:nvPr/>
            </p:nvCxnSpPr>
            <p:spPr>
              <a:xfrm rot="5400000">
                <a:off x="2498479" y="3210925"/>
                <a:ext cx="325097" cy="0"/>
              </a:xfrm>
              <a:prstGeom prst="line">
                <a:avLst/>
              </a:prstGeom>
              <a:noFill/>
              <a:ln w="19050" cap="rnd">
                <a:solidFill>
                  <a:schemeClr val="tx1"/>
                </a:solidFill>
                <a:prstDash val="solid"/>
                <a:round/>
                <a:headEnd/>
                <a:tailEnd type="none" w="med" len="sm"/>
              </a:ln>
              <a:extLst>
                <a:ext uri="{909E8E84-426E-40DD-AFC4-6F175D3DCCD1}">
                  <a14:hiddenFill xmlns:a14="http://schemas.microsoft.com/office/drawing/2010/main">
                    <a:solidFill>
                      <a:srgbClr val="FFFFFF"/>
                    </a:solidFill>
                  </a14:hiddenFill>
                </a:ext>
              </a:extLst>
            </p:spPr>
          </p:cxnSp>
          <p:cxnSp>
            <p:nvCxnSpPr>
              <p:cNvPr id="71" name="Straight Connector 70">
                <a:extLst>
                  <a:ext uri="{FF2B5EF4-FFF2-40B4-BE49-F238E27FC236}">
                    <a16:creationId xmlns:a16="http://schemas.microsoft.com/office/drawing/2014/main" id="{752A23DC-CD87-40C9-A720-BC67C230A4BA}"/>
                  </a:ext>
                </a:extLst>
              </p:cNvPr>
              <p:cNvCxnSpPr>
                <a:cxnSpLocks/>
              </p:cNvCxnSpPr>
              <p:nvPr/>
            </p:nvCxnSpPr>
            <p:spPr>
              <a:xfrm>
                <a:off x="2534444" y="3249858"/>
                <a:ext cx="123201" cy="120441"/>
              </a:xfrm>
              <a:prstGeom prst="line">
                <a:avLst/>
              </a:prstGeom>
              <a:noFill/>
              <a:ln w="19050" cap="rnd">
                <a:solidFill>
                  <a:schemeClr val="tx1"/>
                </a:solidFill>
                <a:prstDash val="solid"/>
                <a:round/>
                <a:headEnd/>
                <a:tailEnd type="none" w="med" len="sm"/>
              </a:ln>
              <a:extLst>
                <a:ext uri="{909E8E84-426E-40DD-AFC4-6F175D3DCCD1}">
                  <a14:hiddenFill xmlns:a14="http://schemas.microsoft.com/office/drawing/2010/main">
                    <a:solidFill>
                      <a:srgbClr val="FFFFFF"/>
                    </a:solidFill>
                  </a14:hiddenFill>
                </a:ext>
              </a:extLst>
            </p:spPr>
          </p:cxnSp>
          <p:cxnSp>
            <p:nvCxnSpPr>
              <p:cNvPr id="72" name="Straight Connector 71">
                <a:extLst>
                  <a:ext uri="{FF2B5EF4-FFF2-40B4-BE49-F238E27FC236}">
                    <a16:creationId xmlns:a16="http://schemas.microsoft.com/office/drawing/2014/main" id="{B8F65EFE-2D4D-4261-9A29-2D5FC81AEE25}"/>
                  </a:ext>
                </a:extLst>
              </p:cNvPr>
              <p:cNvCxnSpPr>
                <a:cxnSpLocks/>
              </p:cNvCxnSpPr>
              <p:nvPr/>
            </p:nvCxnSpPr>
            <p:spPr>
              <a:xfrm rot="5400000">
                <a:off x="2663031" y="3249860"/>
                <a:ext cx="123202" cy="120441"/>
              </a:xfrm>
              <a:prstGeom prst="line">
                <a:avLst/>
              </a:prstGeom>
              <a:noFill/>
              <a:ln w="19050" cap="rnd">
                <a:solidFill>
                  <a:schemeClr val="tx1"/>
                </a:solidFill>
                <a:prstDash val="solid"/>
                <a:round/>
                <a:headEnd/>
                <a:tailEnd type="none" w="med" len="sm"/>
              </a:ln>
              <a:extLst>
                <a:ext uri="{909E8E84-426E-40DD-AFC4-6F175D3DCCD1}">
                  <a14:hiddenFill xmlns:a14="http://schemas.microsoft.com/office/drawing/2010/main">
                    <a:solidFill>
                      <a:srgbClr val="FFFFFF"/>
                    </a:solidFill>
                  </a14:hiddenFill>
                </a:ext>
              </a:extLst>
            </p:spPr>
          </p:cxnSp>
        </p:grpSp>
      </p:grpSp>
      <p:grpSp>
        <p:nvGrpSpPr>
          <p:cNvPr id="75" name="Group 74">
            <a:extLst>
              <a:ext uri="{FF2B5EF4-FFF2-40B4-BE49-F238E27FC236}">
                <a16:creationId xmlns:a16="http://schemas.microsoft.com/office/drawing/2014/main" id="{E68AA62B-1E0F-4D47-AAAF-1DDCC791D091}"/>
              </a:ext>
            </a:extLst>
          </p:cNvPr>
          <p:cNvGrpSpPr/>
          <p:nvPr/>
        </p:nvGrpSpPr>
        <p:grpSpPr>
          <a:xfrm rot="16200000">
            <a:off x="7211479" y="2147253"/>
            <a:ext cx="278951" cy="278951"/>
            <a:chOff x="212425" y="153086"/>
            <a:chExt cx="589864" cy="589864"/>
          </a:xfrm>
        </p:grpSpPr>
        <p:sp>
          <p:nvSpPr>
            <p:cNvPr id="76" name="Oval 75">
              <a:extLst>
                <a:ext uri="{FF2B5EF4-FFF2-40B4-BE49-F238E27FC236}">
                  <a16:creationId xmlns:a16="http://schemas.microsoft.com/office/drawing/2014/main" id="{C178E588-1CC4-4520-80D4-66378E3F2117}"/>
                </a:ext>
              </a:extLst>
            </p:cNvPr>
            <p:cNvSpPr/>
            <p:nvPr/>
          </p:nvSpPr>
          <p:spPr>
            <a:xfrm>
              <a:off x="212425" y="153086"/>
              <a:ext cx="589864" cy="589864"/>
            </a:xfrm>
            <a:prstGeom prst="ellipse">
              <a:avLst/>
            </a:pr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mazon Ember"/>
                <a:ea typeface="+mn-ea"/>
                <a:cs typeface="+mn-cs"/>
              </a:endParaRPr>
            </a:p>
          </p:txBody>
        </p:sp>
        <p:grpSp>
          <p:nvGrpSpPr>
            <p:cNvPr id="77" name="Group 76">
              <a:extLst>
                <a:ext uri="{FF2B5EF4-FFF2-40B4-BE49-F238E27FC236}">
                  <a16:creationId xmlns:a16="http://schemas.microsoft.com/office/drawing/2014/main" id="{990206A8-0C68-4FBD-8A2A-0917A98C405C}"/>
                </a:ext>
              </a:extLst>
            </p:cNvPr>
            <p:cNvGrpSpPr/>
            <p:nvPr/>
          </p:nvGrpSpPr>
          <p:grpSpPr>
            <a:xfrm>
              <a:off x="408263" y="312932"/>
              <a:ext cx="198188" cy="257302"/>
              <a:chOff x="2534444" y="3048376"/>
              <a:chExt cx="250408" cy="325097"/>
            </a:xfrm>
          </p:grpSpPr>
          <p:cxnSp>
            <p:nvCxnSpPr>
              <p:cNvPr id="78" name="Straight Connector 77">
                <a:extLst>
                  <a:ext uri="{FF2B5EF4-FFF2-40B4-BE49-F238E27FC236}">
                    <a16:creationId xmlns:a16="http://schemas.microsoft.com/office/drawing/2014/main" id="{112E0682-9C61-4ED4-89D1-4EC2F7A9CDD2}"/>
                  </a:ext>
                </a:extLst>
              </p:cNvPr>
              <p:cNvCxnSpPr>
                <a:cxnSpLocks/>
              </p:cNvCxnSpPr>
              <p:nvPr/>
            </p:nvCxnSpPr>
            <p:spPr>
              <a:xfrm rot="5400000">
                <a:off x="2498479" y="3210925"/>
                <a:ext cx="325097" cy="0"/>
              </a:xfrm>
              <a:prstGeom prst="line">
                <a:avLst/>
              </a:prstGeom>
              <a:noFill/>
              <a:ln w="19050" cap="rnd">
                <a:solidFill>
                  <a:schemeClr val="tx1"/>
                </a:solidFill>
                <a:prstDash val="solid"/>
                <a:round/>
                <a:headEnd/>
                <a:tailEnd type="none" w="med" len="sm"/>
              </a:ln>
              <a:extLst>
                <a:ext uri="{909E8E84-426E-40DD-AFC4-6F175D3DCCD1}">
                  <a14:hiddenFill xmlns:a14="http://schemas.microsoft.com/office/drawing/2010/main">
                    <a:solidFill>
                      <a:srgbClr val="FFFFFF"/>
                    </a:solidFill>
                  </a14:hiddenFill>
                </a:ext>
              </a:extLst>
            </p:spPr>
          </p:cxnSp>
          <p:cxnSp>
            <p:nvCxnSpPr>
              <p:cNvPr id="79" name="Straight Connector 78">
                <a:extLst>
                  <a:ext uri="{FF2B5EF4-FFF2-40B4-BE49-F238E27FC236}">
                    <a16:creationId xmlns:a16="http://schemas.microsoft.com/office/drawing/2014/main" id="{720472A6-76B0-4D7E-8774-0B4EB697ABA2}"/>
                  </a:ext>
                </a:extLst>
              </p:cNvPr>
              <p:cNvCxnSpPr>
                <a:cxnSpLocks/>
              </p:cNvCxnSpPr>
              <p:nvPr/>
            </p:nvCxnSpPr>
            <p:spPr>
              <a:xfrm>
                <a:off x="2534444" y="3249858"/>
                <a:ext cx="123201" cy="120441"/>
              </a:xfrm>
              <a:prstGeom prst="line">
                <a:avLst/>
              </a:prstGeom>
              <a:noFill/>
              <a:ln w="19050" cap="rnd">
                <a:solidFill>
                  <a:schemeClr val="tx1"/>
                </a:solidFill>
                <a:prstDash val="solid"/>
                <a:round/>
                <a:headEnd/>
                <a:tailEnd type="none" w="med" len="sm"/>
              </a:ln>
              <a:extLst>
                <a:ext uri="{909E8E84-426E-40DD-AFC4-6F175D3DCCD1}">
                  <a14:hiddenFill xmlns:a14="http://schemas.microsoft.com/office/drawing/2010/main">
                    <a:solidFill>
                      <a:srgbClr val="FFFFFF"/>
                    </a:solidFill>
                  </a14:hiddenFill>
                </a:ext>
              </a:extLst>
            </p:spPr>
          </p:cxnSp>
          <p:cxnSp>
            <p:nvCxnSpPr>
              <p:cNvPr id="80" name="Straight Connector 79">
                <a:extLst>
                  <a:ext uri="{FF2B5EF4-FFF2-40B4-BE49-F238E27FC236}">
                    <a16:creationId xmlns:a16="http://schemas.microsoft.com/office/drawing/2014/main" id="{A0311121-D185-4B5E-9531-F2407F312560}"/>
                  </a:ext>
                </a:extLst>
              </p:cNvPr>
              <p:cNvCxnSpPr>
                <a:cxnSpLocks/>
              </p:cNvCxnSpPr>
              <p:nvPr/>
            </p:nvCxnSpPr>
            <p:spPr>
              <a:xfrm rot="5400000">
                <a:off x="2663031" y="3249860"/>
                <a:ext cx="123202" cy="120441"/>
              </a:xfrm>
              <a:prstGeom prst="line">
                <a:avLst/>
              </a:prstGeom>
              <a:noFill/>
              <a:ln w="19050" cap="rnd">
                <a:solidFill>
                  <a:schemeClr val="tx1"/>
                </a:solidFill>
                <a:prstDash val="solid"/>
                <a:round/>
                <a:headEnd/>
                <a:tailEnd type="none" w="med" len="sm"/>
              </a:ln>
              <a:extLst>
                <a:ext uri="{909E8E84-426E-40DD-AFC4-6F175D3DCCD1}">
                  <a14:hiddenFill xmlns:a14="http://schemas.microsoft.com/office/drawing/2010/main">
                    <a:solidFill>
                      <a:srgbClr val="FFFFFF"/>
                    </a:solidFill>
                  </a14:hiddenFill>
                </a:ext>
              </a:extLst>
            </p:spPr>
          </p:cxnSp>
        </p:grpSp>
      </p:grpSp>
      <p:grpSp>
        <p:nvGrpSpPr>
          <p:cNvPr id="5" name="Group 4">
            <a:extLst>
              <a:ext uri="{FF2B5EF4-FFF2-40B4-BE49-F238E27FC236}">
                <a16:creationId xmlns:a16="http://schemas.microsoft.com/office/drawing/2014/main" id="{2FF2D13E-9E50-442F-8595-7063F2E3BAA5}"/>
              </a:ext>
            </a:extLst>
          </p:cNvPr>
          <p:cNvGrpSpPr/>
          <p:nvPr/>
        </p:nvGrpSpPr>
        <p:grpSpPr>
          <a:xfrm>
            <a:off x="402857" y="1499189"/>
            <a:ext cx="1523999" cy="2177787"/>
            <a:chOff x="237614" y="1499189"/>
            <a:chExt cx="1523999" cy="2177787"/>
          </a:xfrm>
        </p:grpSpPr>
        <p:sp>
          <p:nvSpPr>
            <p:cNvPr id="22" name="TextBox 21">
              <a:extLst>
                <a:ext uri="{FF2B5EF4-FFF2-40B4-BE49-F238E27FC236}">
                  <a16:creationId xmlns:a16="http://schemas.microsoft.com/office/drawing/2014/main" id="{1B97C804-B14D-654A-B85C-BAB94B077E76}"/>
                </a:ext>
              </a:extLst>
            </p:cNvPr>
            <p:cNvSpPr txBox="1"/>
            <p:nvPr/>
          </p:nvSpPr>
          <p:spPr>
            <a:xfrm>
              <a:off x="237614" y="2753646"/>
              <a:ext cx="1523999" cy="923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lvl="0" indent="0" algn="ctr" defTabSz="457200" rtl="0" eaLnBrk="1" fontAlgn="auto" latinLnBrk="0" hangingPunct="1">
                <a:lnSpc>
                  <a:spcPct val="100000"/>
                </a:lnSpc>
                <a:spcBef>
                  <a:spcPts val="600"/>
                </a:spcBef>
                <a:spcAft>
                  <a:spcPts val="0"/>
                </a:spcAft>
                <a:buClrTx/>
                <a:buSzTx/>
                <a:buFontTx/>
                <a:buNone/>
                <a:tabLst/>
                <a:defRPr b="0"/>
              </a:pPr>
              <a:r>
                <a:rPr kumimoji="0" lang="en-US" sz="1200" b="1" i="0" u="none" strike="noStrike" kern="1200" cap="none" spc="0" normalizeH="0" baseline="0" noProof="0" dirty="0">
                  <a:ln>
                    <a:noFill/>
                  </a:ln>
                  <a:solidFill>
                    <a:srgbClr val="FFCC00"/>
                  </a:solidFill>
                  <a:effectLst/>
                  <a:uLnTx/>
                  <a:uFillTx/>
                  <a:latin typeface="Amazon Ember"/>
                  <a:ea typeface="+mn-ea"/>
                  <a:cs typeface="+mn-cs"/>
                </a:rPr>
                <a:t>WRITE + REVIEW</a:t>
              </a:r>
            </a:p>
            <a:p>
              <a:pPr marL="0" marR="0" lvl="0" indent="0" algn="ctr" defTabSz="457200" rtl="0" eaLnBrk="1" fontAlgn="auto" latinLnBrk="0" hangingPunct="1">
                <a:lnSpc>
                  <a:spcPct val="100000"/>
                </a:lnSpc>
                <a:spcBef>
                  <a:spcPts val="600"/>
                </a:spcBef>
                <a:spcAft>
                  <a:spcPts val="0"/>
                </a:spcAft>
                <a:buClrTx/>
                <a:buSzTx/>
                <a:buFontTx/>
                <a:buNone/>
                <a:tabLst/>
                <a:defRPr b="0"/>
              </a:pPr>
              <a:r>
                <a:rPr kumimoji="0" lang="en-US" sz="1100" b="0" i="0" u="none" strike="noStrike" kern="1200" cap="none" spc="0" normalizeH="0" baseline="0" noProof="0" dirty="0">
                  <a:ln>
                    <a:noFill/>
                  </a:ln>
                  <a:solidFill>
                    <a:srgbClr val="FFFFFF"/>
                  </a:solidFill>
                  <a:effectLst/>
                  <a:uLnTx/>
                  <a:uFillTx/>
                  <a:latin typeface="Amazon Ember"/>
                  <a:ea typeface="+mn-ea"/>
                  <a:cs typeface="+mn-cs"/>
                </a:rPr>
                <a:t>Built-in </a:t>
              </a:r>
              <a:r>
                <a:rPr kumimoji="0" lang="en-US" sz="1100" b="0" i="0" u="none" strike="noStrike" kern="1200" cap="none" spc="0" normalizeH="0" baseline="0" noProof="0" dirty="0">
                  <a:ln>
                    <a:noFill/>
                  </a:ln>
                  <a:solidFill>
                    <a:srgbClr val="FFCC00"/>
                  </a:solidFill>
                  <a:effectLst/>
                  <a:uLnTx/>
                  <a:uFillTx/>
                  <a:latin typeface="Amazon Ember"/>
                  <a:ea typeface="+mn-ea"/>
                  <a:cs typeface="+mn-cs"/>
                </a:rPr>
                <a:t>code reviews </a:t>
              </a:r>
              <a:r>
                <a:rPr kumimoji="0" lang="en-US" sz="1100" b="0" i="0" u="none" strike="noStrike" kern="1200" cap="none" spc="0" normalizeH="0" baseline="0" noProof="0" dirty="0">
                  <a:ln>
                    <a:noFill/>
                  </a:ln>
                  <a:solidFill>
                    <a:srgbClr val="FFFFFF"/>
                  </a:solidFill>
                  <a:effectLst/>
                  <a:uLnTx/>
                  <a:uFillTx/>
                  <a:latin typeface="Amazon Ember"/>
                  <a:ea typeface="+mn-ea"/>
                  <a:cs typeface="+mn-cs"/>
                </a:rPr>
                <a:t>with intelligent recommendations </a:t>
              </a:r>
            </a:p>
          </p:txBody>
        </p:sp>
        <p:pic>
          <p:nvPicPr>
            <p:cNvPr id="27" name="Picture 26">
              <a:extLst>
                <a:ext uri="{FF2B5EF4-FFF2-40B4-BE49-F238E27FC236}">
                  <a16:creationId xmlns:a16="http://schemas.microsoft.com/office/drawing/2014/main" id="{E5DEBBBE-7AD9-1945-A7DA-0806695FBC8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11934" y="1499189"/>
              <a:ext cx="375358" cy="375358"/>
            </a:xfrm>
            <a:prstGeom prst="rect">
              <a:avLst/>
            </a:prstGeom>
          </p:spPr>
        </p:pic>
        <p:grpSp>
          <p:nvGrpSpPr>
            <p:cNvPr id="4" name="Group 3">
              <a:extLst>
                <a:ext uri="{FF2B5EF4-FFF2-40B4-BE49-F238E27FC236}">
                  <a16:creationId xmlns:a16="http://schemas.microsoft.com/office/drawing/2014/main" id="{4520F09E-8DFD-4CDB-89DE-F974B14BCFB4}"/>
                </a:ext>
              </a:extLst>
            </p:cNvPr>
            <p:cNvGrpSpPr/>
            <p:nvPr/>
          </p:nvGrpSpPr>
          <p:grpSpPr>
            <a:xfrm>
              <a:off x="609893" y="2073307"/>
              <a:ext cx="779440" cy="535214"/>
              <a:chOff x="10385053" y="1709044"/>
              <a:chExt cx="482767" cy="331500"/>
            </a:xfrm>
          </p:grpSpPr>
          <p:sp>
            <p:nvSpPr>
              <p:cNvPr id="82" name="Freeform: Shape 81">
                <a:extLst>
                  <a:ext uri="{FF2B5EF4-FFF2-40B4-BE49-F238E27FC236}">
                    <a16:creationId xmlns:a16="http://schemas.microsoft.com/office/drawing/2014/main" id="{8F319F52-7653-499C-970C-657079402577}"/>
                  </a:ext>
                </a:extLst>
              </p:cNvPr>
              <p:cNvSpPr/>
              <p:nvPr/>
            </p:nvSpPr>
            <p:spPr>
              <a:xfrm>
                <a:off x="10385053" y="1998704"/>
                <a:ext cx="482767" cy="41840"/>
              </a:xfrm>
              <a:custGeom>
                <a:avLst/>
                <a:gdLst>
                  <a:gd name="connsiteX0" fmla="*/ 4828 w 482766"/>
                  <a:gd name="connsiteY0" fmla="*/ 4828 h 41839"/>
                  <a:gd name="connsiteX1" fmla="*/ 4828 w 482766"/>
                  <a:gd name="connsiteY1" fmla="*/ 28322 h 41839"/>
                  <a:gd name="connsiteX2" fmla="*/ 6437 w 482766"/>
                  <a:gd name="connsiteY2" fmla="*/ 29610 h 41839"/>
                  <a:gd name="connsiteX3" fmla="*/ 32828 w 482766"/>
                  <a:gd name="connsiteY3" fmla="*/ 38621 h 41839"/>
                  <a:gd name="connsiteX4" fmla="*/ 455410 w 482766"/>
                  <a:gd name="connsiteY4" fmla="*/ 38621 h 41839"/>
                  <a:gd name="connsiteX5" fmla="*/ 477295 w 482766"/>
                  <a:gd name="connsiteY5" fmla="*/ 30897 h 41839"/>
                  <a:gd name="connsiteX6" fmla="*/ 480192 w 482766"/>
                  <a:gd name="connsiteY6" fmla="*/ 28322 h 41839"/>
                  <a:gd name="connsiteX7" fmla="*/ 480192 w 482766"/>
                  <a:gd name="connsiteY7" fmla="*/ 4828 h 41839"/>
                  <a:gd name="connsiteX8" fmla="*/ 4828 w 482766"/>
                  <a:gd name="connsiteY8" fmla="*/ 4828 h 41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2766" h="41839">
                    <a:moveTo>
                      <a:pt x="4828" y="4828"/>
                    </a:moveTo>
                    <a:lnTo>
                      <a:pt x="4828" y="28322"/>
                    </a:lnTo>
                    <a:lnTo>
                      <a:pt x="6437" y="29610"/>
                    </a:lnTo>
                    <a:cubicBezTo>
                      <a:pt x="14161" y="35403"/>
                      <a:pt x="23495" y="38621"/>
                      <a:pt x="32828" y="38621"/>
                    </a:cubicBezTo>
                    <a:lnTo>
                      <a:pt x="455410" y="38621"/>
                    </a:lnTo>
                    <a:cubicBezTo>
                      <a:pt x="463456" y="38621"/>
                      <a:pt x="471180" y="36047"/>
                      <a:pt x="477295" y="30897"/>
                    </a:cubicBezTo>
                    <a:lnTo>
                      <a:pt x="480192" y="28322"/>
                    </a:lnTo>
                    <a:lnTo>
                      <a:pt x="480192" y="4828"/>
                    </a:lnTo>
                    <a:lnTo>
                      <a:pt x="4828" y="4828"/>
                    </a:lnTo>
                    <a:close/>
                  </a:path>
                </a:pathLst>
              </a:custGeom>
              <a:noFill/>
              <a:ln w="12700" cap="flat">
                <a:solidFill>
                  <a:schemeClr val="tx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83" name="Freeform: Shape 82">
                <a:extLst>
                  <a:ext uri="{FF2B5EF4-FFF2-40B4-BE49-F238E27FC236}">
                    <a16:creationId xmlns:a16="http://schemas.microsoft.com/office/drawing/2014/main" id="{87B4762F-6CBA-488C-AD88-E1999187F0F9}"/>
                  </a:ext>
                </a:extLst>
              </p:cNvPr>
              <p:cNvSpPr/>
              <p:nvPr/>
            </p:nvSpPr>
            <p:spPr>
              <a:xfrm>
                <a:off x="10451353" y="1731251"/>
                <a:ext cx="354029" cy="244602"/>
              </a:xfrm>
              <a:custGeom>
                <a:avLst/>
                <a:gdLst>
                  <a:gd name="connsiteX0" fmla="*/ 351776 w 354028"/>
                  <a:gd name="connsiteY0" fmla="*/ 233337 h 244601"/>
                  <a:gd name="connsiteX1" fmla="*/ 342121 w 354028"/>
                  <a:gd name="connsiteY1" fmla="*/ 242993 h 244601"/>
                  <a:gd name="connsiteX2" fmla="*/ 14483 w 354028"/>
                  <a:gd name="connsiteY2" fmla="*/ 242993 h 244601"/>
                  <a:gd name="connsiteX3" fmla="*/ 4828 w 354028"/>
                  <a:gd name="connsiteY3" fmla="*/ 233337 h 244601"/>
                  <a:gd name="connsiteX4" fmla="*/ 4828 w 354028"/>
                  <a:gd name="connsiteY4" fmla="*/ 14483 h 244601"/>
                  <a:gd name="connsiteX5" fmla="*/ 14483 w 354028"/>
                  <a:gd name="connsiteY5" fmla="*/ 4828 h 244601"/>
                  <a:gd name="connsiteX6" fmla="*/ 340190 w 354028"/>
                  <a:gd name="connsiteY6" fmla="*/ 4828 h 244601"/>
                  <a:gd name="connsiteX7" fmla="*/ 349845 w 354028"/>
                  <a:gd name="connsiteY7" fmla="*/ 14483 h 244601"/>
                  <a:gd name="connsiteX8" fmla="*/ 351776 w 354028"/>
                  <a:gd name="connsiteY8" fmla="*/ 233337 h 24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4028" h="244601">
                    <a:moveTo>
                      <a:pt x="351776" y="233337"/>
                    </a:moveTo>
                    <a:cubicBezTo>
                      <a:pt x="351776" y="238487"/>
                      <a:pt x="347592" y="242993"/>
                      <a:pt x="342121" y="242993"/>
                    </a:cubicBezTo>
                    <a:lnTo>
                      <a:pt x="14483" y="242993"/>
                    </a:lnTo>
                    <a:cubicBezTo>
                      <a:pt x="9333" y="242993"/>
                      <a:pt x="4828" y="238809"/>
                      <a:pt x="4828" y="233337"/>
                    </a:cubicBezTo>
                    <a:lnTo>
                      <a:pt x="4828" y="14483"/>
                    </a:lnTo>
                    <a:cubicBezTo>
                      <a:pt x="4828" y="9333"/>
                      <a:pt x="9012" y="4828"/>
                      <a:pt x="14483" y="4828"/>
                    </a:cubicBezTo>
                    <a:lnTo>
                      <a:pt x="340190" y="4828"/>
                    </a:lnTo>
                    <a:cubicBezTo>
                      <a:pt x="345339" y="4828"/>
                      <a:pt x="349845" y="9012"/>
                      <a:pt x="349845" y="14483"/>
                    </a:cubicBezTo>
                    <a:lnTo>
                      <a:pt x="351776" y="233337"/>
                    </a:lnTo>
                    <a:close/>
                  </a:path>
                </a:pathLst>
              </a:custGeom>
              <a:noFill/>
              <a:ln w="12700" cap="flat">
                <a:solidFill>
                  <a:schemeClr val="tx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84" name="Freeform: Shape 83">
                <a:extLst>
                  <a:ext uri="{FF2B5EF4-FFF2-40B4-BE49-F238E27FC236}">
                    <a16:creationId xmlns:a16="http://schemas.microsoft.com/office/drawing/2014/main" id="{97C85870-1201-4189-8FF8-20976EEEF624}"/>
                  </a:ext>
                </a:extLst>
              </p:cNvPr>
              <p:cNvSpPr/>
              <p:nvPr/>
            </p:nvSpPr>
            <p:spPr>
              <a:xfrm>
                <a:off x="10426571" y="1709044"/>
                <a:ext cx="402306" cy="296097"/>
              </a:xfrm>
              <a:custGeom>
                <a:avLst/>
                <a:gdLst>
                  <a:gd name="connsiteX0" fmla="*/ 398765 w 402305"/>
                  <a:gd name="connsiteY0" fmla="*/ 283545 h 296096"/>
                  <a:gd name="connsiteX1" fmla="*/ 389110 w 402305"/>
                  <a:gd name="connsiteY1" fmla="*/ 293200 h 296096"/>
                  <a:gd name="connsiteX2" fmla="*/ 14483 w 402305"/>
                  <a:gd name="connsiteY2" fmla="*/ 293200 h 296096"/>
                  <a:gd name="connsiteX3" fmla="*/ 4828 w 402305"/>
                  <a:gd name="connsiteY3" fmla="*/ 283545 h 296096"/>
                  <a:gd name="connsiteX4" fmla="*/ 4828 w 402305"/>
                  <a:gd name="connsiteY4" fmla="*/ 14483 h 296096"/>
                  <a:gd name="connsiteX5" fmla="*/ 14483 w 402305"/>
                  <a:gd name="connsiteY5" fmla="*/ 4828 h 296096"/>
                  <a:gd name="connsiteX6" fmla="*/ 389110 w 402305"/>
                  <a:gd name="connsiteY6" fmla="*/ 4828 h 296096"/>
                  <a:gd name="connsiteX7" fmla="*/ 398765 w 402305"/>
                  <a:gd name="connsiteY7" fmla="*/ 14483 h 296096"/>
                  <a:gd name="connsiteX8" fmla="*/ 398765 w 402305"/>
                  <a:gd name="connsiteY8" fmla="*/ 283545 h 296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2305" h="296096">
                    <a:moveTo>
                      <a:pt x="398765" y="283545"/>
                    </a:moveTo>
                    <a:cubicBezTo>
                      <a:pt x="398765" y="288695"/>
                      <a:pt x="394581" y="293200"/>
                      <a:pt x="389110" y="293200"/>
                    </a:cubicBezTo>
                    <a:lnTo>
                      <a:pt x="14483" y="293200"/>
                    </a:lnTo>
                    <a:cubicBezTo>
                      <a:pt x="9333" y="293200"/>
                      <a:pt x="4828" y="289016"/>
                      <a:pt x="4828" y="283545"/>
                    </a:cubicBezTo>
                    <a:lnTo>
                      <a:pt x="4828" y="14483"/>
                    </a:lnTo>
                    <a:cubicBezTo>
                      <a:pt x="4828" y="9333"/>
                      <a:pt x="9012" y="4828"/>
                      <a:pt x="14483" y="4828"/>
                    </a:cubicBezTo>
                    <a:lnTo>
                      <a:pt x="389110" y="4828"/>
                    </a:lnTo>
                    <a:cubicBezTo>
                      <a:pt x="394260" y="4828"/>
                      <a:pt x="398765" y="9012"/>
                      <a:pt x="398765" y="14483"/>
                    </a:cubicBezTo>
                    <a:lnTo>
                      <a:pt x="398765" y="283545"/>
                    </a:lnTo>
                    <a:close/>
                  </a:path>
                </a:pathLst>
              </a:custGeom>
              <a:noFill/>
              <a:ln w="12700" cap="flat">
                <a:solidFill>
                  <a:schemeClr val="tx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85" name="Freeform: Shape 84">
                <a:extLst>
                  <a:ext uri="{FF2B5EF4-FFF2-40B4-BE49-F238E27FC236}">
                    <a16:creationId xmlns:a16="http://schemas.microsoft.com/office/drawing/2014/main" id="{EB5BE05B-BB9C-4B9D-9B36-7476BC1E794E}"/>
                  </a:ext>
                </a:extLst>
              </p:cNvPr>
              <p:cNvSpPr/>
              <p:nvPr/>
            </p:nvSpPr>
            <p:spPr>
              <a:xfrm>
                <a:off x="10594574" y="1765367"/>
                <a:ext cx="61150" cy="177014"/>
              </a:xfrm>
              <a:custGeom>
                <a:avLst/>
                <a:gdLst>
                  <a:gd name="connsiteX0" fmla="*/ 56966 w 61150"/>
                  <a:gd name="connsiteY0" fmla="*/ 4828 h 177014"/>
                  <a:gd name="connsiteX1" fmla="*/ 4828 w 61150"/>
                  <a:gd name="connsiteY1" fmla="*/ 175083 h 177014"/>
                </a:gdLst>
                <a:ahLst/>
                <a:cxnLst>
                  <a:cxn ang="0">
                    <a:pos x="connsiteX0" y="connsiteY0"/>
                  </a:cxn>
                  <a:cxn ang="0">
                    <a:pos x="connsiteX1" y="connsiteY1"/>
                  </a:cxn>
                </a:cxnLst>
                <a:rect l="l" t="t" r="r" b="b"/>
                <a:pathLst>
                  <a:path w="61150" h="177014">
                    <a:moveTo>
                      <a:pt x="56966" y="4828"/>
                    </a:moveTo>
                    <a:lnTo>
                      <a:pt x="4828" y="175083"/>
                    </a:lnTo>
                  </a:path>
                </a:pathLst>
              </a:custGeom>
              <a:ln w="12700" cap="flat">
                <a:solidFill>
                  <a:schemeClr val="accent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86" name="Freeform: Shape 85">
                <a:extLst>
                  <a:ext uri="{FF2B5EF4-FFF2-40B4-BE49-F238E27FC236}">
                    <a16:creationId xmlns:a16="http://schemas.microsoft.com/office/drawing/2014/main" id="{E4C74D93-4E5A-40D1-A0B0-909A288E5F31}"/>
                  </a:ext>
                </a:extLst>
              </p:cNvPr>
              <p:cNvSpPr/>
              <p:nvPr/>
            </p:nvSpPr>
            <p:spPr>
              <a:xfrm>
                <a:off x="10516044" y="1804953"/>
                <a:ext cx="67587" cy="80461"/>
              </a:xfrm>
              <a:custGeom>
                <a:avLst/>
                <a:gdLst>
                  <a:gd name="connsiteX0" fmla="*/ 65013 w 67587"/>
                  <a:gd name="connsiteY0" fmla="*/ 4828 h 80461"/>
                  <a:gd name="connsiteX1" fmla="*/ 4828 w 67587"/>
                  <a:gd name="connsiteY1" fmla="*/ 37978 h 80461"/>
                  <a:gd name="connsiteX2" fmla="*/ 4828 w 67587"/>
                  <a:gd name="connsiteY2" fmla="*/ 45702 h 80461"/>
                  <a:gd name="connsiteX3" fmla="*/ 65013 w 67587"/>
                  <a:gd name="connsiteY3" fmla="*/ 77565 h 80461"/>
                </a:gdLst>
                <a:ahLst/>
                <a:cxnLst>
                  <a:cxn ang="0">
                    <a:pos x="connsiteX0" y="connsiteY0"/>
                  </a:cxn>
                  <a:cxn ang="0">
                    <a:pos x="connsiteX1" y="connsiteY1"/>
                  </a:cxn>
                  <a:cxn ang="0">
                    <a:pos x="connsiteX2" y="connsiteY2"/>
                  </a:cxn>
                  <a:cxn ang="0">
                    <a:pos x="connsiteX3" y="connsiteY3"/>
                  </a:cxn>
                </a:cxnLst>
                <a:rect l="l" t="t" r="r" b="b"/>
                <a:pathLst>
                  <a:path w="67587" h="80461">
                    <a:moveTo>
                      <a:pt x="65013" y="4828"/>
                    </a:moveTo>
                    <a:lnTo>
                      <a:pt x="4828" y="37978"/>
                    </a:lnTo>
                    <a:lnTo>
                      <a:pt x="4828" y="45702"/>
                    </a:lnTo>
                    <a:lnTo>
                      <a:pt x="65013" y="77565"/>
                    </a:lnTo>
                  </a:path>
                </a:pathLst>
              </a:custGeom>
              <a:noFill/>
              <a:ln w="12700" cap="flat">
                <a:solidFill>
                  <a:schemeClr val="accent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87" name="Freeform: Shape 86">
                <a:extLst>
                  <a:ext uri="{FF2B5EF4-FFF2-40B4-BE49-F238E27FC236}">
                    <a16:creationId xmlns:a16="http://schemas.microsoft.com/office/drawing/2014/main" id="{A80BE4F4-76BF-433F-B6B8-A735CED23956}"/>
                  </a:ext>
                </a:extLst>
              </p:cNvPr>
              <p:cNvSpPr/>
              <p:nvPr/>
            </p:nvSpPr>
            <p:spPr>
              <a:xfrm>
                <a:off x="10669564" y="1804953"/>
                <a:ext cx="67587" cy="80461"/>
              </a:xfrm>
              <a:custGeom>
                <a:avLst/>
                <a:gdLst>
                  <a:gd name="connsiteX0" fmla="*/ 4828 w 67587"/>
                  <a:gd name="connsiteY0" fmla="*/ 4828 h 80461"/>
                  <a:gd name="connsiteX1" fmla="*/ 65334 w 67587"/>
                  <a:gd name="connsiteY1" fmla="*/ 37978 h 80461"/>
                  <a:gd name="connsiteX2" fmla="*/ 65334 w 67587"/>
                  <a:gd name="connsiteY2" fmla="*/ 45702 h 80461"/>
                  <a:gd name="connsiteX3" fmla="*/ 4828 w 67587"/>
                  <a:gd name="connsiteY3" fmla="*/ 77565 h 80461"/>
                </a:gdLst>
                <a:ahLst/>
                <a:cxnLst>
                  <a:cxn ang="0">
                    <a:pos x="connsiteX0" y="connsiteY0"/>
                  </a:cxn>
                  <a:cxn ang="0">
                    <a:pos x="connsiteX1" y="connsiteY1"/>
                  </a:cxn>
                  <a:cxn ang="0">
                    <a:pos x="connsiteX2" y="connsiteY2"/>
                  </a:cxn>
                  <a:cxn ang="0">
                    <a:pos x="connsiteX3" y="connsiteY3"/>
                  </a:cxn>
                </a:cxnLst>
                <a:rect l="l" t="t" r="r" b="b"/>
                <a:pathLst>
                  <a:path w="67587" h="80461">
                    <a:moveTo>
                      <a:pt x="4828" y="4828"/>
                    </a:moveTo>
                    <a:lnTo>
                      <a:pt x="65334" y="37978"/>
                    </a:lnTo>
                    <a:lnTo>
                      <a:pt x="65334" y="45702"/>
                    </a:lnTo>
                    <a:lnTo>
                      <a:pt x="4828" y="77565"/>
                    </a:lnTo>
                  </a:path>
                </a:pathLst>
              </a:custGeom>
              <a:noFill/>
              <a:ln w="12700" cap="flat">
                <a:solidFill>
                  <a:schemeClr val="accent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grpSp>
      </p:grpSp>
      <p:grpSp>
        <p:nvGrpSpPr>
          <p:cNvPr id="7" name="Group 6">
            <a:extLst>
              <a:ext uri="{FF2B5EF4-FFF2-40B4-BE49-F238E27FC236}">
                <a16:creationId xmlns:a16="http://schemas.microsoft.com/office/drawing/2014/main" id="{80903A10-A9CC-4A67-9BE1-E6AD220C03BE}"/>
              </a:ext>
            </a:extLst>
          </p:cNvPr>
          <p:cNvGrpSpPr/>
          <p:nvPr/>
        </p:nvGrpSpPr>
        <p:grpSpPr>
          <a:xfrm>
            <a:off x="2319721" y="1499188"/>
            <a:ext cx="1523999" cy="2177787"/>
            <a:chOff x="2194820" y="1499188"/>
            <a:chExt cx="1523999" cy="2177787"/>
          </a:xfrm>
        </p:grpSpPr>
        <p:sp>
          <p:nvSpPr>
            <p:cNvPr id="23" name="TextBox 22">
              <a:extLst>
                <a:ext uri="{FF2B5EF4-FFF2-40B4-BE49-F238E27FC236}">
                  <a16:creationId xmlns:a16="http://schemas.microsoft.com/office/drawing/2014/main" id="{87D5D613-757E-5A41-860D-DB8FA4C6F1B1}"/>
                </a:ext>
              </a:extLst>
            </p:cNvPr>
            <p:cNvSpPr txBox="1"/>
            <p:nvPr/>
          </p:nvSpPr>
          <p:spPr>
            <a:xfrm>
              <a:off x="2194820" y="2753645"/>
              <a:ext cx="1523999" cy="923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lvl="0" indent="0" algn="ctr" defTabSz="457200" rtl="0" eaLnBrk="1" fontAlgn="auto" latinLnBrk="0" hangingPunct="1">
                <a:lnSpc>
                  <a:spcPct val="100000"/>
                </a:lnSpc>
                <a:spcBef>
                  <a:spcPts val="600"/>
                </a:spcBef>
                <a:spcAft>
                  <a:spcPts val="0"/>
                </a:spcAft>
                <a:buClrTx/>
                <a:buSzTx/>
                <a:buFontTx/>
                <a:buNone/>
                <a:tabLst/>
                <a:defRPr b="0"/>
              </a:pPr>
              <a:r>
                <a:rPr kumimoji="0" lang="en-US" sz="1200" b="1" i="0" u="none" strike="noStrike" kern="1200" cap="none" spc="0" normalizeH="0" baseline="0" noProof="0" dirty="0">
                  <a:ln>
                    <a:noFill/>
                  </a:ln>
                  <a:solidFill>
                    <a:srgbClr val="FFCC00"/>
                  </a:solidFill>
                  <a:effectLst/>
                  <a:uLnTx/>
                  <a:uFillTx/>
                  <a:latin typeface="Amazon Ember"/>
                  <a:ea typeface="+mn-ea"/>
                  <a:cs typeface="+mn-cs"/>
                </a:rPr>
                <a:t>BUILD + TEST</a:t>
              </a:r>
            </a:p>
            <a:p>
              <a:pPr marL="0" marR="0" lvl="0" indent="0" algn="ctr" defTabSz="457200" rtl="0" eaLnBrk="1" fontAlgn="auto" latinLnBrk="0" hangingPunct="1">
                <a:lnSpc>
                  <a:spcPct val="100000"/>
                </a:lnSpc>
                <a:spcBef>
                  <a:spcPts val="600"/>
                </a:spcBef>
                <a:spcAft>
                  <a:spcPts val="0"/>
                </a:spcAft>
                <a:buClrTx/>
                <a:buSzTx/>
                <a:buFontTx/>
                <a:buNone/>
                <a:tabLst/>
                <a:defRPr b="0"/>
              </a:pPr>
              <a:r>
                <a:rPr kumimoji="0" lang="en-US" sz="1100" b="0" i="0" u="none" strike="noStrike" kern="1200" cap="none" spc="0" normalizeH="0" baseline="0" noProof="0" dirty="0">
                  <a:ln>
                    <a:noFill/>
                  </a:ln>
                  <a:solidFill>
                    <a:srgbClr val="FFFFFF"/>
                  </a:solidFill>
                  <a:effectLst/>
                  <a:uLnTx/>
                  <a:uFillTx/>
                  <a:latin typeface="Amazon Ember"/>
                  <a:ea typeface="+mn-ea"/>
                  <a:cs typeface="+mn-cs"/>
                </a:rPr>
                <a:t>Detect and </a:t>
              </a:r>
              <a:r>
                <a:rPr kumimoji="0" lang="en-US" sz="1100" b="0" i="0" u="none" strike="noStrike" kern="1200" cap="none" spc="0" normalizeH="0" baseline="0" noProof="0" dirty="0">
                  <a:ln>
                    <a:noFill/>
                  </a:ln>
                  <a:solidFill>
                    <a:srgbClr val="FFCC00"/>
                  </a:solidFill>
                  <a:effectLst/>
                  <a:uLnTx/>
                  <a:uFillTx/>
                  <a:latin typeface="Amazon Ember"/>
                  <a:ea typeface="+mn-ea"/>
                  <a:cs typeface="+mn-cs"/>
                </a:rPr>
                <a:t>optimize</a:t>
              </a:r>
              <a:r>
                <a:rPr kumimoji="0" lang="en-US" sz="1100" b="0" i="0" u="none" strike="noStrike" kern="1200" cap="none" spc="0" normalizeH="0" baseline="0" noProof="0" dirty="0">
                  <a:ln>
                    <a:noFill/>
                  </a:ln>
                  <a:solidFill>
                    <a:srgbClr val="FFFFFF"/>
                  </a:solidFill>
                  <a:effectLst/>
                  <a:uLnTx/>
                  <a:uFillTx/>
                  <a:latin typeface="Amazon Ember"/>
                  <a:ea typeface="+mn-ea"/>
                  <a:cs typeface="+mn-cs"/>
                </a:rPr>
                <a:t> the expensive lines of code pre-prod</a:t>
              </a:r>
            </a:p>
          </p:txBody>
        </p:sp>
        <p:pic>
          <p:nvPicPr>
            <p:cNvPr id="28" name="Picture 27">
              <a:extLst>
                <a:ext uri="{FF2B5EF4-FFF2-40B4-BE49-F238E27FC236}">
                  <a16:creationId xmlns:a16="http://schemas.microsoft.com/office/drawing/2014/main" id="{D42EC9BA-31EB-6046-8AEB-CD5DFDB6F6C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769140" y="1499188"/>
              <a:ext cx="375358" cy="375358"/>
            </a:xfrm>
            <a:prstGeom prst="rect">
              <a:avLst/>
            </a:prstGeom>
          </p:spPr>
        </p:pic>
        <p:grpSp>
          <p:nvGrpSpPr>
            <p:cNvPr id="6" name="Group 5">
              <a:extLst>
                <a:ext uri="{FF2B5EF4-FFF2-40B4-BE49-F238E27FC236}">
                  <a16:creationId xmlns:a16="http://schemas.microsoft.com/office/drawing/2014/main" id="{A342E04D-17AF-4F0A-8920-2307650DCADD}"/>
                </a:ext>
              </a:extLst>
            </p:cNvPr>
            <p:cNvGrpSpPr/>
            <p:nvPr/>
          </p:nvGrpSpPr>
          <p:grpSpPr>
            <a:xfrm>
              <a:off x="2565673" y="2040217"/>
              <a:ext cx="782292" cy="483872"/>
              <a:chOff x="7567527" y="3034211"/>
              <a:chExt cx="541020" cy="334638"/>
            </a:xfrm>
          </p:grpSpPr>
          <p:sp>
            <p:nvSpPr>
              <p:cNvPr id="96" name="Freeform: Shape 95">
                <a:extLst>
                  <a:ext uri="{FF2B5EF4-FFF2-40B4-BE49-F238E27FC236}">
                    <a16:creationId xmlns:a16="http://schemas.microsoft.com/office/drawing/2014/main" id="{332A0649-69FC-4F35-B4DC-5B92821D4782}"/>
                  </a:ext>
                </a:extLst>
              </p:cNvPr>
              <p:cNvSpPr/>
              <p:nvPr/>
            </p:nvSpPr>
            <p:spPr>
              <a:xfrm>
                <a:off x="7641229" y="3341814"/>
                <a:ext cx="344374" cy="25748"/>
              </a:xfrm>
              <a:custGeom>
                <a:avLst/>
                <a:gdLst>
                  <a:gd name="connsiteX0" fmla="*/ 340512 w 344373"/>
                  <a:gd name="connsiteY0" fmla="*/ 22207 h 25747"/>
                  <a:gd name="connsiteX1" fmla="*/ 4828 w 344373"/>
                  <a:gd name="connsiteY1" fmla="*/ 22207 h 25747"/>
                  <a:gd name="connsiteX2" fmla="*/ 4828 w 344373"/>
                  <a:gd name="connsiteY2" fmla="*/ 4828 h 25747"/>
                </a:gdLst>
                <a:ahLst/>
                <a:cxnLst>
                  <a:cxn ang="0">
                    <a:pos x="connsiteX0" y="connsiteY0"/>
                  </a:cxn>
                  <a:cxn ang="0">
                    <a:pos x="connsiteX1" y="connsiteY1"/>
                  </a:cxn>
                  <a:cxn ang="0">
                    <a:pos x="connsiteX2" y="connsiteY2"/>
                  </a:cxn>
                </a:cxnLst>
                <a:rect l="l" t="t" r="r" b="b"/>
                <a:pathLst>
                  <a:path w="344373" h="25747">
                    <a:moveTo>
                      <a:pt x="340512" y="22207"/>
                    </a:moveTo>
                    <a:lnTo>
                      <a:pt x="4828" y="22207"/>
                    </a:lnTo>
                    <a:lnTo>
                      <a:pt x="4828" y="4828"/>
                    </a:lnTo>
                  </a:path>
                </a:pathLst>
              </a:custGeom>
              <a:noFill/>
              <a:ln w="12700" cap="flat">
                <a:solidFill>
                  <a:schemeClr val="tx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97" name="Freeform: Shape 96">
                <a:extLst>
                  <a:ext uri="{FF2B5EF4-FFF2-40B4-BE49-F238E27FC236}">
                    <a16:creationId xmlns:a16="http://schemas.microsoft.com/office/drawing/2014/main" id="{02E47FC4-582C-425D-A42D-8C94CDDAA508}"/>
                  </a:ext>
                </a:extLst>
              </p:cNvPr>
              <p:cNvSpPr/>
              <p:nvPr/>
            </p:nvSpPr>
            <p:spPr>
              <a:xfrm>
                <a:off x="7999442" y="3359194"/>
                <a:ext cx="45058" cy="9655"/>
              </a:xfrm>
              <a:custGeom>
                <a:avLst/>
                <a:gdLst>
                  <a:gd name="connsiteX0" fmla="*/ 40874 w 45058"/>
                  <a:gd name="connsiteY0" fmla="*/ 4828 h 9655"/>
                  <a:gd name="connsiteX1" fmla="*/ 4828 w 45058"/>
                  <a:gd name="connsiteY1" fmla="*/ 4828 h 9655"/>
                </a:gdLst>
                <a:ahLst/>
                <a:cxnLst>
                  <a:cxn ang="0">
                    <a:pos x="connsiteX0" y="connsiteY0"/>
                  </a:cxn>
                  <a:cxn ang="0">
                    <a:pos x="connsiteX1" y="connsiteY1"/>
                  </a:cxn>
                </a:cxnLst>
                <a:rect l="l" t="t" r="r" b="b"/>
                <a:pathLst>
                  <a:path w="45058" h="9655">
                    <a:moveTo>
                      <a:pt x="40874" y="4828"/>
                    </a:moveTo>
                    <a:lnTo>
                      <a:pt x="4828" y="4828"/>
                    </a:lnTo>
                  </a:path>
                </a:pathLst>
              </a:custGeom>
              <a:ln w="12700" cap="flat">
                <a:solidFill>
                  <a:schemeClr val="tx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98" name="Freeform: Shape 97">
                <a:extLst>
                  <a:ext uri="{FF2B5EF4-FFF2-40B4-BE49-F238E27FC236}">
                    <a16:creationId xmlns:a16="http://schemas.microsoft.com/office/drawing/2014/main" id="{582D7C78-48B5-4DB0-953B-370515B5BE8A}"/>
                  </a:ext>
                </a:extLst>
              </p:cNvPr>
              <p:cNvSpPr/>
              <p:nvPr/>
            </p:nvSpPr>
            <p:spPr>
              <a:xfrm>
                <a:off x="7867164" y="3066637"/>
                <a:ext cx="241383" cy="299315"/>
              </a:xfrm>
              <a:custGeom>
                <a:avLst/>
                <a:gdLst>
                  <a:gd name="connsiteX0" fmla="*/ 4828 w 241383"/>
                  <a:gd name="connsiteY0" fmla="*/ 4828 h 299315"/>
                  <a:gd name="connsiteX1" fmla="*/ 238809 w 241383"/>
                  <a:gd name="connsiteY1" fmla="*/ 4828 h 299315"/>
                  <a:gd name="connsiteX2" fmla="*/ 238809 w 241383"/>
                  <a:gd name="connsiteY2" fmla="*/ 297384 h 299315"/>
                  <a:gd name="connsiteX3" fmla="*/ 192463 w 241383"/>
                  <a:gd name="connsiteY3" fmla="*/ 297384 h 299315"/>
                </a:gdLst>
                <a:ahLst/>
                <a:cxnLst>
                  <a:cxn ang="0">
                    <a:pos x="connsiteX0" y="connsiteY0"/>
                  </a:cxn>
                  <a:cxn ang="0">
                    <a:pos x="connsiteX1" y="connsiteY1"/>
                  </a:cxn>
                  <a:cxn ang="0">
                    <a:pos x="connsiteX2" y="connsiteY2"/>
                  </a:cxn>
                  <a:cxn ang="0">
                    <a:pos x="connsiteX3" y="connsiteY3"/>
                  </a:cxn>
                </a:cxnLst>
                <a:rect l="l" t="t" r="r" b="b"/>
                <a:pathLst>
                  <a:path w="241383" h="299315">
                    <a:moveTo>
                      <a:pt x="4828" y="4828"/>
                    </a:moveTo>
                    <a:lnTo>
                      <a:pt x="238809" y="4828"/>
                    </a:lnTo>
                    <a:lnTo>
                      <a:pt x="238809" y="297384"/>
                    </a:lnTo>
                    <a:lnTo>
                      <a:pt x="192463" y="297384"/>
                    </a:lnTo>
                  </a:path>
                </a:pathLst>
              </a:custGeom>
              <a:noFill/>
              <a:ln w="12700" cap="flat">
                <a:solidFill>
                  <a:schemeClr val="tx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99" name="Freeform: Shape 98">
                <a:extLst>
                  <a:ext uri="{FF2B5EF4-FFF2-40B4-BE49-F238E27FC236}">
                    <a16:creationId xmlns:a16="http://schemas.microsoft.com/office/drawing/2014/main" id="{C44718E9-FDD9-4A21-AFE4-09E485934E32}"/>
                  </a:ext>
                </a:extLst>
              </p:cNvPr>
              <p:cNvSpPr/>
              <p:nvPr/>
            </p:nvSpPr>
            <p:spPr>
              <a:xfrm>
                <a:off x="7774473" y="3066637"/>
                <a:ext cx="67587" cy="9655"/>
              </a:xfrm>
              <a:custGeom>
                <a:avLst/>
                <a:gdLst>
                  <a:gd name="connsiteX0" fmla="*/ 4828 w 67587"/>
                  <a:gd name="connsiteY0" fmla="*/ 4828 h 9655"/>
                  <a:gd name="connsiteX1" fmla="*/ 63725 w 67587"/>
                  <a:gd name="connsiteY1" fmla="*/ 4828 h 9655"/>
                </a:gdLst>
                <a:ahLst/>
                <a:cxnLst>
                  <a:cxn ang="0">
                    <a:pos x="connsiteX0" y="connsiteY0"/>
                  </a:cxn>
                  <a:cxn ang="0">
                    <a:pos x="connsiteX1" y="connsiteY1"/>
                  </a:cxn>
                </a:cxnLst>
                <a:rect l="l" t="t" r="r" b="b"/>
                <a:pathLst>
                  <a:path w="67587" h="9655">
                    <a:moveTo>
                      <a:pt x="4828" y="4828"/>
                    </a:moveTo>
                    <a:lnTo>
                      <a:pt x="63725" y="4828"/>
                    </a:lnTo>
                  </a:path>
                </a:pathLst>
              </a:custGeom>
              <a:ln w="12700" cap="flat">
                <a:solidFill>
                  <a:schemeClr val="tx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100" name="Freeform: Shape 99">
                <a:extLst>
                  <a:ext uri="{FF2B5EF4-FFF2-40B4-BE49-F238E27FC236}">
                    <a16:creationId xmlns:a16="http://schemas.microsoft.com/office/drawing/2014/main" id="{EB358A44-D8FE-4627-B7A8-9E0E6ADFCC12}"/>
                  </a:ext>
                </a:extLst>
              </p:cNvPr>
              <p:cNvSpPr/>
              <p:nvPr/>
            </p:nvSpPr>
            <p:spPr>
              <a:xfrm>
                <a:off x="7752265" y="3110086"/>
                <a:ext cx="312189" cy="212417"/>
              </a:xfrm>
              <a:custGeom>
                <a:avLst/>
                <a:gdLst>
                  <a:gd name="connsiteX0" fmla="*/ 39909 w 312189"/>
                  <a:gd name="connsiteY0" fmla="*/ 4828 h 212417"/>
                  <a:gd name="connsiteX1" fmla="*/ 307362 w 312189"/>
                  <a:gd name="connsiteY1" fmla="*/ 4828 h 212417"/>
                  <a:gd name="connsiteX2" fmla="*/ 307362 w 312189"/>
                  <a:gd name="connsiteY2" fmla="*/ 210486 h 212417"/>
                  <a:gd name="connsiteX3" fmla="*/ 4828 w 312189"/>
                  <a:gd name="connsiteY3" fmla="*/ 210486 h 212417"/>
                </a:gdLst>
                <a:ahLst/>
                <a:cxnLst>
                  <a:cxn ang="0">
                    <a:pos x="connsiteX0" y="connsiteY0"/>
                  </a:cxn>
                  <a:cxn ang="0">
                    <a:pos x="connsiteX1" y="connsiteY1"/>
                  </a:cxn>
                  <a:cxn ang="0">
                    <a:pos x="connsiteX2" y="connsiteY2"/>
                  </a:cxn>
                  <a:cxn ang="0">
                    <a:pos x="connsiteX3" y="connsiteY3"/>
                  </a:cxn>
                </a:cxnLst>
                <a:rect l="l" t="t" r="r" b="b"/>
                <a:pathLst>
                  <a:path w="312189" h="212417">
                    <a:moveTo>
                      <a:pt x="39909" y="4828"/>
                    </a:moveTo>
                    <a:lnTo>
                      <a:pt x="307362" y="4828"/>
                    </a:lnTo>
                    <a:lnTo>
                      <a:pt x="307362" y="210486"/>
                    </a:lnTo>
                    <a:lnTo>
                      <a:pt x="4828" y="210486"/>
                    </a:lnTo>
                  </a:path>
                </a:pathLst>
              </a:custGeom>
              <a:noFill/>
              <a:ln w="12700" cap="flat">
                <a:solidFill>
                  <a:schemeClr val="tx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101" name="Freeform: Shape 100">
                <a:extLst>
                  <a:ext uri="{FF2B5EF4-FFF2-40B4-BE49-F238E27FC236}">
                    <a16:creationId xmlns:a16="http://schemas.microsoft.com/office/drawing/2014/main" id="{63D168C9-1BC7-4841-B17D-D3ABE6D8329E}"/>
                  </a:ext>
                </a:extLst>
              </p:cNvPr>
              <p:cNvSpPr/>
              <p:nvPr/>
            </p:nvSpPr>
            <p:spPr>
              <a:xfrm>
                <a:off x="7754197" y="3244617"/>
                <a:ext cx="270349" cy="9655"/>
              </a:xfrm>
              <a:custGeom>
                <a:avLst/>
                <a:gdLst>
                  <a:gd name="connsiteX0" fmla="*/ 4828 w 270349"/>
                  <a:gd name="connsiteY0" fmla="*/ 4828 h 9655"/>
                  <a:gd name="connsiteX1" fmla="*/ 265522 w 270349"/>
                  <a:gd name="connsiteY1" fmla="*/ 4828 h 9655"/>
                </a:gdLst>
                <a:ahLst/>
                <a:cxnLst>
                  <a:cxn ang="0">
                    <a:pos x="connsiteX0" y="connsiteY0"/>
                  </a:cxn>
                  <a:cxn ang="0">
                    <a:pos x="connsiteX1" y="connsiteY1"/>
                  </a:cxn>
                </a:cxnLst>
                <a:rect l="l" t="t" r="r" b="b"/>
                <a:pathLst>
                  <a:path w="270349" h="9655">
                    <a:moveTo>
                      <a:pt x="4828" y="4828"/>
                    </a:moveTo>
                    <a:lnTo>
                      <a:pt x="265522" y="4828"/>
                    </a:lnTo>
                  </a:path>
                </a:pathLst>
              </a:custGeom>
              <a:ln w="12700" cap="flat">
                <a:solidFill>
                  <a:schemeClr val="tx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102" name="Freeform: Shape 101">
                <a:extLst>
                  <a:ext uri="{FF2B5EF4-FFF2-40B4-BE49-F238E27FC236}">
                    <a16:creationId xmlns:a16="http://schemas.microsoft.com/office/drawing/2014/main" id="{CE555094-37B4-44E4-B302-CF2DDD09AC5F}"/>
                  </a:ext>
                </a:extLst>
              </p:cNvPr>
              <p:cNvSpPr/>
              <p:nvPr/>
            </p:nvSpPr>
            <p:spPr>
              <a:xfrm>
                <a:off x="7754197" y="3277767"/>
                <a:ext cx="270349" cy="9655"/>
              </a:xfrm>
              <a:custGeom>
                <a:avLst/>
                <a:gdLst>
                  <a:gd name="connsiteX0" fmla="*/ 4828 w 270349"/>
                  <a:gd name="connsiteY0" fmla="*/ 4828 h 9655"/>
                  <a:gd name="connsiteX1" fmla="*/ 265522 w 270349"/>
                  <a:gd name="connsiteY1" fmla="*/ 4828 h 9655"/>
                </a:gdLst>
                <a:ahLst/>
                <a:cxnLst>
                  <a:cxn ang="0">
                    <a:pos x="connsiteX0" y="connsiteY0"/>
                  </a:cxn>
                  <a:cxn ang="0">
                    <a:pos x="connsiteX1" y="connsiteY1"/>
                  </a:cxn>
                </a:cxnLst>
                <a:rect l="l" t="t" r="r" b="b"/>
                <a:pathLst>
                  <a:path w="270349" h="9655">
                    <a:moveTo>
                      <a:pt x="4828" y="4828"/>
                    </a:moveTo>
                    <a:lnTo>
                      <a:pt x="265522" y="4828"/>
                    </a:lnTo>
                  </a:path>
                </a:pathLst>
              </a:custGeom>
              <a:ln w="12700" cap="flat">
                <a:solidFill>
                  <a:schemeClr val="tx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103" name="Freeform: Shape 102">
                <a:extLst>
                  <a:ext uri="{FF2B5EF4-FFF2-40B4-BE49-F238E27FC236}">
                    <a16:creationId xmlns:a16="http://schemas.microsoft.com/office/drawing/2014/main" id="{3C497268-466E-4D22-BD4B-BDC354716E6E}"/>
                  </a:ext>
                </a:extLst>
              </p:cNvPr>
              <p:cNvSpPr/>
              <p:nvPr/>
            </p:nvSpPr>
            <p:spPr>
              <a:xfrm>
                <a:off x="7844957" y="3145489"/>
                <a:ext cx="61150" cy="61150"/>
              </a:xfrm>
              <a:custGeom>
                <a:avLst/>
                <a:gdLst>
                  <a:gd name="connsiteX0" fmla="*/ 57610 w 61150"/>
                  <a:gd name="connsiteY0" fmla="*/ 31219 h 61150"/>
                  <a:gd name="connsiteX1" fmla="*/ 31219 w 61150"/>
                  <a:gd name="connsiteY1" fmla="*/ 57610 h 61150"/>
                  <a:gd name="connsiteX2" fmla="*/ 4828 w 61150"/>
                  <a:gd name="connsiteY2" fmla="*/ 31219 h 61150"/>
                  <a:gd name="connsiteX3" fmla="*/ 31219 w 61150"/>
                  <a:gd name="connsiteY3" fmla="*/ 4828 h 61150"/>
                  <a:gd name="connsiteX4" fmla="*/ 57610 w 61150"/>
                  <a:gd name="connsiteY4" fmla="*/ 31219 h 61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150" h="61150">
                    <a:moveTo>
                      <a:pt x="57610" y="31219"/>
                    </a:moveTo>
                    <a:cubicBezTo>
                      <a:pt x="57610" y="45794"/>
                      <a:pt x="45794" y="57610"/>
                      <a:pt x="31219" y="57610"/>
                    </a:cubicBezTo>
                    <a:cubicBezTo>
                      <a:pt x="16643" y="57610"/>
                      <a:pt x="4828" y="45794"/>
                      <a:pt x="4828" y="31219"/>
                    </a:cubicBezTo>
                    <a:cubicBezTo>
                      <a:pt x="4828" y="16643"/>
                      <a:pt x="16643" y="4828"/>
                      <a:pt x="31219" y="4828"/>
                    </a:cubicBezTo>
                    <a:cubicBezTo>
                      <a:pt x="45794" y="4828"/>
                      <a:pt x="57610" y="16643"/>
                      <a:pt x="57610" y="31219"/>
                    </a:cubicBezTo>
                    <a:close/>
                  </a:path>
                </a:pathLst>
              </a:custGeom>
              <a:noFill/>
              <a:ln w="12700" cap="flat">
                <a:solidFill>
                  <a:schemeClr val="tx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104" name="Freeform: Shape 103">
                <a:extLst>
                  <a:ext uri="{FF2B5EF4-FFF2-40B4-BE49-F238E27FC236}">
                    <a16:creationId xmlns:a16="http://schemas.microsoft.com/office/drawing/2014/main" id="{E3E8BAB1-564B-43B2-9954-14894730F131}"/>
                  </a:ext>
                </a:extLst>
              </p:cNvPr>
              <p:cNvSpPr/>
              <p:nvPr/>
            </p:nvSpPr>
            <p:spPr>
              <a:xfrm>
                <a:off x="7567527" y="3034211"/>
                <a:ext cx="199544" cy="199544"/>
              </a:xfrm>
              <a:custGeom>
                <a:avLst/>
                <a:gdLst>
                  <a:gd name="connsiteX0" fmla="*/ 104278 w 199543"/>
                  <a:gd name="connsiteY0" fmla="*/ 6035 h 199543"/>
                  <a:gd name="connsiteX1" fmla="*/ 112646 w 199543"/>
                  <a:gd name="connsiteY1" fmla="*/ 12793 h 199543"/>
                  <a:gd name="connsiteX2" fmla="*/ 117473 w 199543"/>
                  <a:gd name="connsiteY2" fmla="*/ 13437 h 199543"/>
                  <a:gd name="connsiteX3" fmla="*/ 127450 w 199543"/>
                  <a:gd name="connsiteY3" fmla="*/ 9575 h 199543"/>
                  <a:gd name="connsiteX4" fmla="*/ 133565 w 199543"/>
                  <a:gd name="connsiteY4" fmla="*/ 11506 h 199543"/>
                  <a:gd name="connsiteX5" fmla="*/ 139681 w 199543"/>
                  <a:gd name="connsiteY5" fmla="*/ 20518 h 199543"/>
                  <a:gd name="connsiteX6" fmla="*/ 144186 w 199543"/>
                  <a:gd name="connsiteY6" fmla="*/ 22771 h 199543"/>
                  <a:gd name="connsiteX7" fmla="*/ 154807 w 199543"/>
                  <a:gd name="connsiteY7" fmla="*/ 22449 h 199543"/>
                  <a:gd name="connsiteX8" fmla="*/ 159957 w 199543"/>
                  <a:gd name="connsiteY8" fmla="*/ 25989 h 199543"/>
                  <a:gd name="connsiteX9" fmla="*/ 162853 w 199543"/>
                  <a:gd name="connsiteY9" fmla="*/ 36288 h 199543"/>
                  <a:gd name="connsiteX10" fmla="*/ 166394 w 199543"/>
                  <a:gd name="connsiteY10" fmla="*/ 39828 h 199543"/>
                  <a:gd name="connsiteX11" fmla="*/ 176693 w 199543"/>
                  <a:gd name="connsiteY11" fmla="*/ 42725 h 199543"/>
                  <a:gd name="connsiteX12" fmla="*/ 180233 w 199543"/>
                  <a:gd name="connsiteY12" fmla="*/ 47874 h 199543"/>
                  <a:gd name="connsiteX13" fmla="*/ 179911 w 199543"/>
                  <a:gd name="connsiteY13" fmla="*/ 58495 h 199543"/>
                  <a:gd name="connsiteX14" fmla="*/ 182164 w 199543"/>
                  <a:gd name="connsiteY14" fmla="*/ 63001 h 199543"/>
                  <a:gd name="connsiteX15" fmla="*/ 191176 w 199543"/>
                  <a:gd name="connsiteY15" fmla="*/ 68794 h 199543"/>
                  <a:gd name="connsiteX16" fmla="*/ 193107 w 199543"/>
                  <a:gd name="connsiteY16" fmla="*/ 74909 h 199543"/>
                  <a:gd name="connsiteX17" fmla="*/ 188923 w 199543"/>
                  <a:gd name="connsiteY17" fmla="*/ 84886 h 199543"/>
                  <a:gd name="connsiteX18" fmla="*/ 189566 w 199543"/>
                  <a:gd name="connsiteY18" fmla="*/ 89714 h 199543"/>
                  <a:gd name="connsiteX19" fmla="*/ 196325 w 199543"/>
                  <a:gd name="connsiteY19" fmla="*/ 98082 h 199543"/>
                  <a:gd name="connsiteX20" fmla="*/ 196325 w 199543"/>
                  <a:gd name="connsiteY20" fmla="*/ 104197 h 199543"/>
                  <a:gd name="connsiteX21" fmla="*/ 189566 w 199543"/>
                  <a:gd name="connsiteY21" fmla="*/ 112565 h 199543"/>
                  <a:gd name="connsiteX22" fmla="*/ 188923 w 199543"/>
                  <a:gd name="connsiteY22" fmla="*/ 117393 h 199543"/>
                  <a:gd name="connsiteX23" fmla="*/ 192785 w 199543"/>
                  <a:gd name="connsiteY23" fmla="*/ 127370 h 199543"/>
                  <a:gd name="connsiteX24" fmla="*/ 190854 w 199543"/>
                  <a:gd name="connsiteY24" fmla="*/ 133485 h 199543"/>
                  <a:gd name="connsiteX25" fmla="*/ 181842 w 199543"/>
                  <a:gd name="connsiteY25" fmla="*/ 139600 h 199543"/>
                  <a:gd name="connsiteX26" fmla="*/ 179589 w 199543"/>
                  <a:gd name="connsiteY26" fmla="*/ 144106 h 199543"/>
                  <a:gd name="connsiteX27" fmla="*/ 179911 w 199543"/>
                  <a:gd name="connsiteY27" fmla="*/ 154727 h 199543"/>
                  <a:gd name="connsiteX28" fmla="*/ 176371 w 199543"/>
                  <a:gd name="connsiteY28" fmla="*/ 159876 h 199543"/>
                  <a:gd name="connsiteX29" fmla="*/ 166072 w 199543"/>
                  <a:gd name="connsiteY29" fmla="*/ 162773 h 199543"/>
                  <a:gd name="connsiteX30" fmla="*/ 162531 w 199543"/>
                  <a:gd name="connsiteY30" fmla="*/ 166313 h 199543"/>
                  <a:gd name="connsiteX31" fmla="*/ 159635 w 199543"/>
                  <a:gd name="connsiteY31" fmla="*/ 176612 h 199543"/>
                  <a:gd name="connsiteX32" fmla="*/ 154485 w 199543"/>
                  <a:gd name="connsiteY32" fmla="*/ 180152 h 199543"/>
                  <a:gd name="connsiteX33" fmla="*/ 143864 w 199543"/>
                  <a:gd name="connsiteY33" fmla="*/ 179831 h 199543"/>
                  <a:gd name="connsiteX34" fmla="*/ 139359 w 199543"/>
                  <a:gd name="connsiteY34" fmla="*/ 182084 h 199543"/>
                  <a:gd name="connsiteX35" fmla="*/ 133565 w 199543"/>
                  <a:gd name="connsiteY35" fmla="*/ 191095 h 199543"/>
                  <a:gd name="connsiteX36" fmla="*/ 127450 w 199543"/>
                  <a:gd name="connsiteY36" fmla="*/ 193026 h 199543"/>
                  <a:gd name="connsiteX37" fmla="*/ 117473 w 199543"/>
                  <a:gd name="connsiteY37" fmla="*/ 189164 h 199543"/>
                  <a:gd name="connsiteX38" fmla="*/ 112646 w 199543"/>
                  <a:gd name="connsiteY38" fmla="*/ 189808 h 199543"/>
                  <a:gd name="connsiteX39" fmla="*/ 104278 w 199543"/>
                  <a:gd name="connsiteY39" fmla="*/ 196567 h 199543"/>
                  <a:gd name="connsiteX40" fmla="*/ 98163 w 199543"/>
                  <a:gd name="connsiteY40" fmla="*/ 196567 h 199543"/>
                  <a:gd name="connsiteX41" fmla="*/ 89795 w 199543"/>
                  <a:gd name="connsiteY41" fmla="*/ 189808 h 199543"/>
                  <a:gd name="connsiteX42" fmla="*/ 84967 w 199543"/>
                  <a:gd name="connsiteY42" fmla="*/ 189164 h 199543"/>
                  <a:gd name="connsiteX43" fmla="*/ 74990 w 199543"/>
                  <a:gd name="connsiteY43" fmla="*/ 193026 h 199543"/>
                  <a:gd name="connsiteX44" fmla="*/ 68875 w 199543"/>
                  <a:gd name="connsiteY44" fmla="*/ 191095 h 199543"/>
                  <a:gd name="connsiteX45" fmla="*/ 63082 w 199543"/>
                  <a:gd name="connsiteY45" fmla="*/ 182084 h 199543"/>
                  <a:gd name="connsiteX46" fmla="*/ 58576 w 199543"/>
                  <a:gd name="connsiteY46" fmla="*/ 179831 h 199543"/>
                  <a:gd name="connsiteX47" fmla="*/ 47955 w 199543"/>
                  <a:gd name="connsiteY47" fmla="*/ 180152 h 199543"/>
                  <a:gd name="connsiteX48" fmla="*/ 42805 w 199543"/>
                  <a:gd name="connsiteY48" fmla="*/ 176612 h 199543"/>
                  <a:gd name="connsiteX49" fmla="*/ 39909 w 199543"/>
                  <a:gd name="connsiteY49" fmla="*/ 165991 h 199543"/>
                  <a:gd name="connsiteX50" fmla="*/ 36368 w 199543"/>
                  <a:gd name="connsiteY50" fmla="*/ 162451 h 199543"/>
                  <a:gd name="connsiteX51" fmla="*/ 26069 w 199543"/>
                  <a:gd name="connsiteY51" fmla="*/ 159554 h 199543"/>
                  <a:gd name="connsiteX52" fmla="*/ 22529 w 199543"/>
                  <a:gd name="connsiteY52" fmla="*/ 154405 h 199543"/>
                  <a:gd name="connsiteX53" fmla="*/ 22851 w 199543"/>
                  <a:gd name="connsiteY53" fmla="*/ 143784 h 199543"/>
                  <a:gd name="connsiteX54" fmla="*/ 20598 w 199543"/>
                  <a:gd name="connsiteY54" fmla="*/ 139278 h 199543"/>
                  <a:gd name="connsiteX55" fmla="*/ 11586 w 199543"/>
                  <a:gd name="connsiteY55" fmla="*/ 133485 h 199543"/>
                  <a:gd name="connsiteX56" fmla="*/ 9655 w 199543"/>
                  <a:gd name="connsiteY56" fmla="*/ 127370 h 199543"/>
                  <a:gd name="connsiteX57" fmla="*/ 13517 w 199543"/>
                  <a:gd name="connsiteY57" fmla="*/ 117393 h 199543"/>
                  <a:gd name="connsiteX58" fmla="*/ 12874 w 199543"/>
                  <a:gd name="connsiteY58" fmla="*/ 112565 h 199543"/>
                  <a:gd name="connsiteX59" fmla="*/ 5793 w 199543"/>
                  <a:gd name="connsiteY59" fmla="*/ 104197 h 199543"/>
                  <a:gd name="connsiteX60" fmla="*/ 5793 w 199543"/>
                  <a:gd name="connsiteY60" fmla="*/ 98082 h 199543"/>
                  <a:gd name="connsiteX61" fmla="*/ 12552 w 199543"/>
                  <a:gd name="connsiteY61" fmla="*/ 89714 h 199543"/>
                  <a:gd name="connsiteX62" fmla="*/ 13196 w 199543"/>
                  <a:gd name="connsiteY62" fmla="*/ 84886 h 199543"/>
                  <a:gd name="connsiteX63" fmla="*/ 9333 w 199543"/>
                  <a:gd name="connsiteY63" fmla="*/ 74909 h 199543"/>
                  <a:gd name="connsiteX64" fmla="*/ 11265 w 199543"/>
                  <a:gd name="connsiteY64" fmla="*/ 68794 h 199543"/>
                  <a:gd name="connsiteX65" fmla="*/ 20276 w 199543"/>
                  <a:gd name="connsiteY65" fmla="*/ 63001 h 199543"/>
                  <a:gd name="connsiteX66" fmla="*/ 22529 w 199543"/>
                  <a:gd name="connsiteY66" fmla="*/ 58495 h 199543"/>
                  <a:gd name="connsiteX67" fmla="*/ 22207 w 199543"/>
                  <a:gd name="connsiteY67" fmla="*/ 47874 h 199543"/>
                  <a:gd name="connsiteX68" fmla="*/ 25748 w 199543"/>
                  <a:gd name="connsiteY68" fmla="*/ 42725 h 199543"/>
                  <a:gd name="connsiteX69" fmla="*/ 36047 w 199543"/>
                  <a:gd name="connsiteY69" fmla="*/ 39828 h 199543"/>
                  <a:gd name="connsiteX70" fmla="*/ 39587 w 199543"/>
                  <a:gd name="connsiteY70" fmla="*/ 36288 h 199543"/>
                  <a:gd name="connsiteX71" fmla="*/ 42483 w 199543"/>
                  <a:gd name="connsiteY71" fmla="*/ 25989 h 199543"/>
                  <a:gd name="connsiteX72" fmla="*/ 47633 w 199543"/>
                  <a:gd name="connsiteY72" fmla="*/ 22449 h 199543"/>
                  <a:gd name="connsiteX73" fmla="*/ 58254 w 199543"/>
                  <a:gd name="connsiteY73" fmla="*/ 22771 h 199543"/>
                  <a:gd name="connsiteX74" fmla="*/ 62760 w 199543"/>
                  <a:gd name="connsiteY74" fmla="*/ 20518 h 199543"/>
                  <a:gd name="connsiteX75" fmla="*/ 68553 w 199543"/>
                  <a:gd name="connsiteY75" fmla="*/ 11506 h 199543"/>
                  <a:gd name="connsiteX76" fmla="*/ 74668 w 199543"/>
                  <a:gd name="connsiteY76" fmla="*/ 9575 h 199543"/>
                  <a:gd name="connsiteX77" fmla="*/ 84645 w 199543"/>
                  <a:gd name="connsiteY77" fmla="*/ 13437 h 199543"/>
                  <a:gd name="connsiteX78" fmla="*/ 89473 w 199543"/>
                  <a:gd name="connsiteY78" fmla="*/ 12793 h 199543"/>
                  <a:gd name="connsiteX79" fmla="*/ 97841 w 199543"/>
                  <a:gd name="connsiteY79" fmla="*/ 6035 h 199543"/>
                  <a:gd name="connsiteX80" fmla="*/ 104278 w 199543"/>
                  <a:gd name="connsiteY80" fmla="*/ 6035 h 199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199543" h="199543">
                    <a:moveTo>
                      <a:pt x="104278" y="6035"/>
                    </a:moveTo>
                    <a:lnTo>
                      <a:pt x="112646" y="12793"/>
                    </a:lnTo>
                    <a:cubicBezTo>
                      <a:pt x="113933" y="13759"/>
                      <a:pt x="115864" y="14081"/>
                      <a:pt x="117473" y="13437"/>
                    </a:cubicBezTo>
                    <a:lnTo>
                      <a:pt x="127450" y="9575"/>
                    </a:lnTo>
                    <a:cubicBezTo>
                      <a:pt x="129703" y="8609"/>
                      <a:pt x="131956" y="9575"/>
                      <a:pt x="133565" y="11506"/>
                    </a:cubicBezTo>
                    <a:lnTo>
                      <a:pt x="139681" y="20518"/>
                    </a:lnTo>
                    <a:cubicBezTo>
                      <a:pt x="140646" y="22127"/>
                      <a:pt x="142255" y="22771"/>
                      <a:pt x="144186" y="22771"/>
                    </a:cubicBezTo>
                    <a:lnTo>
                      <a:pt x="154807" y="22449"/>
                    </a:lnTo>
                    <a:cubicBezTo>
                      <a:pt x="157060" y="22449"/>
                      <a:pt x="159313" y="23736"/>
                      <a:pt x="159957" y="25989"/>
                    </a:cubicBezTo>
                    <a:lnTo>
                      <a:pt x="162853" y="36288"/>
                    </a:lnTo>
                    <a:cubicBezTo>
                      <a:pt x="163175" y="37897"/>
                      <a:pt x="164784" y="39185"/>
                      <a:pt x="166394" y="39828"/>
                    </a:cubicBezTo>
                    <a:lnTo>
                      <a:pt x="176693" y="42725"/>
                    </a:lnTo>
                    <a:cubicBezTo>
                      <a:pt x="178946" y="43369"/>
                      <a:pt x="180555" y="45300"/>
                      <a:pt x="180233" y="47874"/>
                    </a:cubicBezTo>
                    <a:lnTo>
                      <a:pt x="179911" y="58495"/>
                    </a:lnTo>
                    <a:cubicBezTo>
                      <a:pt x="179911" y="60104"/>
                      <a:pt x="180555" y="62036"/>
                      <a:pt x="182164" y="63001"/>
                    </a:cubicBezTo>
                    <a:lnTo>
                      <a:pt x="191176" y="68794"/>
                    </a:lnTo>
                    <a:cubicBezTo>
                      <a:pt x="193107" y="70082"/>
                      <a:pt x="194072" y="72656"/>
                      <a:pt x="193107" y="74909"/>
                    </a:cubicBezTo>
                    <a:lnTo>
                      <a:pt x="188923" y="84886"/>
                    </a:lnTo>
                    <a:cubicBezTo>
                      <a:pt x="188279" y="86496"/>
                      <a:pt x="188601" y="88427"/>
                      <a:pt x="189566" y="89714"/>
                    </a:cubicBezTo>
                    <a:lnTo>
                      <a:pt x="196325" y="98082"/>
                    </a:lnTo>
                    <a:cubicBezTo>
                      <a:pt x="197613" y="100013"/>
                      <a:pt x="197613" y="102588"/>
                      <a:pt x="196325" y="104197"/>
                    </a:cubicBezTo>
                    <a:lnTo>
                      <a:pt x="189566" y="112565"/>
                    </a:lnTo>
                    <a:cubicBezTo>
                      <a:pt x="188601" y="113852"/>
                      <a:pt x="188279" y="115784"/>
                      <a:pt x="188923" y="117393"/>
                    </a:cubicBezTo>
                    <a:lnTo>
                      <a:pt x="192785" y="127370"/>
                    </a:lnTo>
                    <a:cubicBezTo>
                      <a:pt x="193750" y="129623"/>
                      <a:pt x="192785" y="131876"/>
                      <a:pt x="190854" y="133485"/>
                    </a:cubicBezTo>
                    <a:lnTo>
                      <a:pt x="181842" y="139600"/>
                    </a:lnTo>
                    <a:cubicBezTo>
                      <a:pt x="180233" y="140566"/>
                      <a:pt x="179589" y="142175"/>
                      <a:pt x="179589" y="144106"/>
                    </a:cubicBezTo>
                    <a:lnTo>
                      <a:pt x="179911" y="154727"/>
                    </a:lnTo>
                    <a:cubicBezTo>
                      <a:pt x="179911" y="156980"/>
                      <a:pt x="178624" y="159233"/>
                      <a:pt x="176371" y="159876"/>
                    </a:cubicBezTo>
                    <a:lnTo>
                      <a:pt x="166072" y="162773"/>
                    </a:lnTo>
                    <a:cubicBezTo>
                      <a:pt x="164463" y="163095"/>
                      <a:pt x="163175" y="164704"/>
                      <a:pt x="162531" y="166313"/>
                    </a:cubicBezTo>
                    <a:lnTo>
                      <a:pt x="159635" y="176612"/>
                    </a:lnTo>
                    <a:cubicBezTo>
                      <a:pt x="158991" y="178865"/>
                      <a:pt x="157060" y="180474"/>
                      <a:pt x="154485" y="180152"/>
                    </a:cubicBezTo>
                    <a:lnTo>
                      <a:pt x="143864" y="179831"/>
                    </a:lnTo>
                    <a:cubicBezTo>
                      <a:pt x="142255" y="179831"/>
                      <a:pt x="140324" y="180474"/>
                      <a:pt x="139359" y="182084"/>
                    </a:cubicBezTo>
                    <a:lnTo>
                      <a:pt x="133565" y="191095"/>
                    </a:lnTo>
                    <a:cubicBezTo>
                      <a:pt x="132278" y="193026"/>
                      <a:pt x="129703" y="193992"/>
                      <a:pt x="127450" y="193026"/>
                    </a:cubicBezTo>
                    <a:lnTo>
                      <a:pt x="117473" y="189164"/>
                    </a:lnTo>
                    <a:cubicBezTo>
                      <a:pt x="115864" y="188520"/>
                      <a:pt x="113933" y="188842"/>
                      <a:pt x="112646" y="189808"/>
                    </a:cubicBezTo>
                    <a:lnTo>
                      <a:pt x="104278" y="196567"/>
                    </a:lnTo>
                    <a:cubicBezTo>
                      <a:pt x="102347" y="197854"/>
                      <a:pt x="99772" y="197854"/>
                      <a:pt x="98163" y="196567"/>
                    </a:cubicBezTo>
                    <a:lnTo>
                      <a:pt x="89795" y="189808"/>
                    </a:lnTo>
                    <a:cubicBezTo>
                      <a:pt x="88507" y="188842"/>
                      <a:pt x="86576" y="188520"/>
                      <a:pt x="84967" y="189164"/>
                    </a:cubicBezTo>
                    <a:lnTo>
                      <a:pt x="74990" y="193026"/>
                    </a:lnTo>
                    <a:cubicBezTo>
                      <a:pt x="72737" y="193992"/>
                      <a:pt x="70484" y="193026"/>
                      <a:pt x="68875" y="191095"/>
                    </a:cubicBezTo>
                    <a:lnTo>
                      <a:pt x="63082" y="182084"/>
                    </a:lnTo>
                    <a:cubicBezTo>
                      <a:pt x="62116" y="180474"/>
                      <a:pt x="60507" y="179831"/>
                      <a:pt x="58576" y="179831"/>
                    </a:cubicBezTo>
                    <a:lnTo>
                      <a:pt x="47955" y="180152"/>
                    </a:lnTo>
                    <a:cubicBezTo>
                      <a:pt x="45702" y="180152"/>
                      <a:pt x="43449" y="178865"/>
                      <a:pt x="42805" y="176612"/>
                    </a:cubicBezTo>
                    <a:lnTo>
                      <a:pt x="39909" y="165991"/>
                    </a:lnTo>
                    <a:cubicBezTo>
                      <a:pt x="39587" y="164382"/>
                      <a:pt x="37978" y="163095"/>
                      <a:pt x="36368" y="162451"/>
                    </a:cubicBezTo>
                    <a:lnTo>
                      <a:pt x="26069" y="159554"/>
                    </a:lnTo>
                    <a:cubicBezTo>
                      <a:pt x="23816" y="158911"/>
                      <a:pt x="22207" y="156980"/>
                      <a:pt x="22529" y="154405"/>
                    </a:cubicBezTo>
                    <a:lnTo>
                      <a:pt x="22851" y="143784"/>
                    </a:lnTo>
                    <a:cubicBezTo>
                      <a:pt x="22851" y="142175"/>
                      <a:pt x="22207" y="140244"/>
                      <a:pt x="20598" y="139278"/>
                    </a:cubicBezTo>
                    <a:lnTo>
                      <a:pt x="11586" y="133485"/>
                    </a:lnTo>
                    <a:cubicBezTo>
                      <a:pt x="9655" y="132198"/>
                      <a:pt x="8690" y="129623"/>
                      <a:pt x="9655" y="127370"/>
                    </a:cubicBezTo>
                    <a:lnTo>
                      <a:pt x="13517" y="117393"/>
                    </a:lnTo>
                    <a:cubicBezTo>
                      <a:pt x="14161" y="115784"/>
                      <a:pt x="13839" y="113852"/>
                      <a:pt x="12874" y="112565"/>
                    </a:cubicBezTo>
                    <a:lnTo>
                      <a:pt x="5793" y="104197"/>
                    </a:lnTo>
                    <a:cubicBezTo>
                      <a:pt x="4506" y="102266"/>
                      <a:pt x="4506" y="99691"/>
                      <a:pt x="5793" y="98082"/>
                    </a:cubicBezTo>
                    <a:lnTo>
                      <a:pt x="12552" y="89714"/>
                    </a:lnTo>
                    <a:cubicBezTo>
                      <a:pt x="13517" y="88427"/>
                      <a:pt x="13839" y="86496"/>
                      <a:pt x="13196" y="84886"/>
                    </a:cubicBezTo>
                    <a:lnTo>
                      <a:pt x="9333" y="74909"/>
                    </a:lnTo>
                    <a:cubicBezTo>
                      <a:pt x="8368" y="72656"/>
                      <a:pt x="9333" y="70403"/>
                      <a:pt x="11265" y="68794"/>
                    </a:cubicBezTo>
                    <a:lnTo>
                      <a:pt x="20276" y="63001"/>
                    </a:lnTo>
                    <a:cubicBezTo>
                      <a:pt x="21885" y="62036"/>
                      <a:pt x="22529" y="60426"/>
                      <a:pt x="22529" y="58495"/>
                    </a:cubicBezTo>
                    <a:lnTo>
                      <a:pt x="22207" y="47874"/>
                    </a:lnTo>
                    <a:cubicBezTo>
                      <a:pt x="22207" y="45621"/>
                      <a:pt x="23495" y="43369"/>
                      <a:pt x="25748" y="42725"/>
                    </a:cubicBezTo>
                    <a:lnTo>
                      <a:pt x="36047" y="39828"/>
                    </a:lnTo>
                    <a:cubicBezTo>
                      <a:pt x="37656" y="39506"/>
                      <a:pt x="38943" y="37897"/>
                      <a:pt x="39587" y="36288"/>
                    </a:cubicBezTo>
                    <a:lnTo>
                      <a:pt x="42483" y="25989"/>
                    </a:lnTo>
                    <a:cubicBezTo>
                      <a:pt x="43127" y="23736"/>
                      <a:pt x="45058" y="22127"/>
                      <a:pt x="47633" y="22449"/>
                    </a:cubicBezTo>
                    <a:lnTo>
                      <a:pt x="58254" y="22771"/>
                    </a:lnTo>
                    <a:cubicBezTo>
                      <a:pt x="59863" y="22771"/>
                      <a:pt x="61794" y="22127"/>
                      <a:pt x="62760" y="20518"/>
                    </a:cubicBezTo>
                    <a:lnTo>
                      <a:pt x="68553" y="11506"/>
                    </a:lnTo>
                    <a:cubicBezTo>
                      <a:pt x="69840" y="9575"/>
                      <a:pt x="72415" y="8609"/>
                      <a:pt x="74668" y="9575"/>
                    </a:cubicBezTo>
                    <a:lnTo>
                      <a:pt x="84645" y="13437"/>
                    </a:lnTo>
                    <a:cubicBezTo>
                      <a:pt x="86254" y="14081"/>
                      <a:pt x="88185" y="13759"/>
                      <a:pt x="89473" y="12793"/>
                    </a:cubicBezTo>
                    <a:lnTo>
                      <a:pt x="97841" y="6035"/>
                    </a:lnTo>
                    <a:cubicBezTo>
                      <a:pt x="99772" y="4425"/>
                      <a:pt x="102347" y="4425"/>
                      <a:pt x="104278" y="6035"/>
                    </a:cubicBezTo>
                    <a:close/>
                  </a:path>
                </a:pathLst>
              </a:custGeom>
              <a:noFill/>
              <a:ln w="12700" cap="flat">
                <a:solidFill>
                  <a:schemeClr val="accent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105" name="Freeform: Shape 104">
                <a:extLst>
                  <a:ext uri="{FF2B5EF4-FFF2-40B4-BE49-F238E27FC236}">
                    <a16:creationId xmlns:a16="http://schemas.microsoft.com/office/drawing/2014/main" id="{0F251705-BCAD-4BCA-B942-6E8B869A68CD}"/>
                  </a:ext>
                </a:extLst>
              </p:cNvPr>
              <p:cNvSpPr/>
              <p:nvPr/>
            </p:nvSpPr>
            <p:spPr>
              <a:xfrm>
                <a:off x="7612585" y="3078545"/>
                <a:ext cx="109427" cy="109427"/>
              </a:xfrm>
              <a:custGeom>
                <a:avLst/>
                <a:gdLst>
                  <a:gd name="connsiteX0" fmla="*/ 107174 w 109427"/>
                  <a:gd name="connsiteY0" fmla="*/ 56001 h 109427"/>
                  <a:gd name="connsiteX1" fmla="*/ 56001 w 109427"/>
                  <a:gd name="connsiteY1" fmla="*/ 107174 h 109427"/>
                  <a:gd name="connsiteX2" fmla="*/ 4828 w 109427"/>
                  <a:gd name="connsiteY2" fmla="*/ 56001 h 109427"/>
                  <a:gd name="connsiteX3" fmla="*/ 56001 w 109427"/>
                  <a:gd name="connsiteY3" fmla="*/ 4828 h 109427"/>
                  <a:gd name="connsiteX4" fmla="*/ 107174 w 109427"/>
                  <a:gd name="connsiteY4" fmla="*/ 56001 h 109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427" h="109427">
                    <a:moveTo>
                      <a:pt x="107174" y="56001"/>
                    </a:moveTo>
                    <a:cubicBezTo>
                      <a:pt x="107174" y="84263"/>
                      <a:pt x="84263" y="107174"/>
                      <a:pt x="56001" y="107174"/>
                    </a:cubicBezTo>
                    <a:cubicBezTo>
                      <a:pt x="27739" y="107174"/>
                      <a:pt x="4828" y="84263"/>
                      <a:pt x="4828" y="56001"/>
                    </a:cubicBezTo>
                    <a:cubicBezTo>
                      <a:pt x="4828" y="27739"/>
                      <a:pt x="27739" y="4828"/>
                      <a:pt x="56001" y="4828"/>
                    </a:cubicBezTo>
                    <a:cubicBezTo>
                      <a:pt x="84263" y="4828"/>
                      <a:pt x="107174" y="27739"/>
                      <a:pt x="107174" y="56001"/>
                    </a:cubicBezTo>
                    <a:close/>
                  </a:path>
                </a:pathLst>
              </a:custGeom>
              <a:noFill/>
              <a:ln w="12700" cap="flat">
                <a:solidFill>
                  <a:schemeClr val="accent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106" name="Freeform: Shape 105">
                <a:extLst>
                  <a:ext uri="{FF2B5EF4-FFF2-40B4-BE49-F238E27FC236}">
                    <a16:creationId xmlns:a16="http://schemas.microsoft.com/office/drawing/2014/main" id="{9EA41E35-740B-44B5-8D53-7FE9C32B6FEE}"/>
                  </a:ext>
                </a:extLst>
              </p:cNvPr>
              <p:cNvSpPr/>
              <p:nvPr/>
            </p:nvSpPr>
            <p:spPr>
              <a:xfrm>
                <a:off x="7655068" y="3234318"/>
                <a:ext cx="74024" cy="96553"/>
              </a:xfrm>
              <a:custGeom>
                <a:avLst/>
                <a:gdLst>
                  <a:gd name="connsiteX0" fmla="*/ 4828 w 74024"/>
                  <a:gd name="connsiteY0" fmla="*/ 8368 h 96553"/>
                  <a:gd name="connsiteX1" fmla="*/ 23495 w 74024"/>
                  <a:gd name="connsiteY1" fmla="*/ 90116 h 96553"/>
                  <a:gd name="connsiteX2" fmla="*/ 32828 w 74024"/>
                  <a:gd name="connsiteY2" fmla="*/ 91726 h 96553"/>
                  <a:gd name="connsiteX3" fmla="*/ 41196 w 74024"/>
                  <a:gd name="connsiteY3" fmla="*/ 77886 h 96553"/>
                  <a:gd name="connsiteX4" fmla="*/ 48277 w 74024"/>
                  <a:gd name="connsiteY4" fmla="*/ 76277 h 96553"/>
                  <a:gd name="connsiteX5" fmla="*/ 61472 w 74024"/>
                  <a:gd name="connsiteY5" fmla="*/ 85289 h 96553"/>
                  <a:gd name="connsiteX6" fmla="*/ 69197 w 74024"/>
                  <a:gd name="connsiteY6" fmla="*/ 80139 h 96553"/>
                  <a:gd name="connsiteX7" fmla="*/ 53104 w 74024"/>
                  <a:gd name="connsiteY7" fmla="*/ 4828 h 96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024" h="96553">
                    <a:moveTo>
                      <a:pt x="4828" y="8368"/>
                    </a:moveTo>
                    <a:lnTo>
                      <a:pt x="23495" y="90116"/>
                    </a:lnTo>
                    <a:cubicBezTo>
                      <a:pt x="24460" y="94622"/>
                      <a:pt x="30575" y="95588"/>
                      <a:pt x="32828" y="91726"/>
                    </a:cubicBezTo>
                    <a:lnTo>
                      <a:pt x="41196" y="77886"/>
                    </a:lnTo>
                    <a:cubicBezTo>
                      <a:pt x="42805" y="75312"/>
                      <a:pt x="46024" y="74668"/>
                      <a:pt x="48277" y="76277"/>
                    </a:cubicBezTo>
                    <a:lnTo>
                      <a:pt x="61472" y="85289"/>
                    </a:lnTo>
                    <a:cubicBezTo>
                      <a:pt x="65334" y="87864"/>
                      <a:pt x="70162" y="84645"/>
                      <a:pt x="69197" y="80139"/>
                    </a:cubicBezTo>
                    <a:lnTo>
                      <a:pt x="53104" y="4828"/>
                    </a:lnTo>
                  </a:path>
                </a:pathLst>
              </a:custGeom>
              <a:noFill/>
              <a:ln w="12700" cap="flat">
                <a:solidFill>
                  <a:schemeClr val="accent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107" name="Freeform: Shape 106">
                <a:extLst>
                  <a:ext uri="{FF2B5EF4-FFF2-40B4-BE49-F238E27FC236}">
                    <a16:creationId xmlns:a16="http://schemas.microsoft.com/office/drawing/2014/main" id="{752932CF-8A0C-4463-BE2C-6F88CC70A174}"/>
                  </a:ext>
                </a:extLst>
              </p:cNvPr>
              <p:cNvSpPr/>
              <p:nvPr/>
            </p:nvSpPr>
            <p:spPr>
              <a:xfrm>
                <a:off x="7598305" y="3226916"/>
                <a:ext cx="61150" cy="106209"/>
              </a:xfrm>
              <a:custGeom>
                <a:avLst/>
                <a:gdLst>
                  <a:gd name="connsiteX0" fmla="*/ 22648 w 61150"/>
                  <a:gd name="connsiteY0" fmla="*/ 4828 h 106208"/>
                  <a:gd name="connsiteX1" fmla="*/ 4946 w 61150"/>
                  <a:gd name="connsiteY1" fmla="*/ 87542 h 106208"/>
                  <a:gd name="connsiteX2" fmla="*/ 12670 w 61150"/>
                  <a:gd name="connsiteY2" fmla="*/ 92691 h 106208"/>
                  <a:gd name="connsiteX3" fmla="*/ 25866 w 61150"/>
                  <a:gd name="connsiteY3" fmla="*/ 83680 h 106208"/>
                  <a:gd name="connsiteX4" fmla="*/ 32947 w 61150"/>
                  <a:gd name="connsiteY4" fmla="*/ 85289 h 106208"/>
                  <a:gd name="connsiteX5" fmla="*/ 40993 w 61150"/>
                  <a:gd name="connsiteY5" fmla="*/ 99128 h 106208"/>
                  <a:gd name="connsiteX6" fmla="*/ 50326 w 61150"/>
                  <a:gd name="connsiteY6" fmla="*/ 97519 h 106208"/>
                  <a:gd name="connsiteX7" fmla="*/ 56763 w 61150"/>
                  <a:gd name="connsiteY7" fmla="*/ 66944 h 106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150" h="106208">
                    <a:moveTo>
                      <a:pt x="22648" y="4828"/>
                    </a:moveTo>
                    <a:lnTo>
                      <a:pt x="4946" y="87542"/>
                    </a:lnTo>
                    <a:cubicBezTo>
                      <a:pt x="3981" y="92048"/>
                      <a:pt x="9130" y="95266"/>
                      <a:pt x="12670" y="92691"/>
                    </a:cubicBezTo>
                    <a:lnTo>
                      <a:pt x="25866" y="83680"/>
                    </a:lnTo>
                    <a:cubicBezTo>
                      <a:pt x="28119" y="82070"/>
                      <a:pt x="31659" y="82714"/>
                      <a:pt x="32947" y="85289"/>
                    </a:cubicBezTo>
                    <a:lnTo>
                      <a:pt x="40993" y="99128"/>
                    </a:lnTo>
                    <a:cubicBezTo>
                      <a:pt x="43246" y="102990"/>
                      <a:pt x="49361" y="102025"/>
                      <a:pt x="50326" y="97519"/>
                    </a:cubicBezTo>
                    <a:lnTo>
                      <a:pt x="56763" y="66944"/>
                    </a:lnTo>
                  </a:path>
                </a:pathLst>
              </a:custGeom>
              <a:noFill/>
              <a:ln w="12700" cap="flat">
                <a:solidFill>
                  <a:schemeClr val="accent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grpSp>
      </p:grpSp>
      <p:sp>
        <p:nvSpPr>
          <p:cNvPr id="24" name="TextBox 23">
            <a:extLst>
              <a:ext uri="{FF2B5EF4-FFF2-40B4-BE49-F238E27FC236}">
                <a16:creationId xmlns:a16="http://schemas.microsoft.com/office/drawing/2014/main" id="{18D770D1-74AA-284B-AEA0-B52387C567F9}"/>
              </a:ext>
            </a:extLst>
          </p:cNvPr>
          <p:cNvSpPr txBox="1"/>
          <p:nvPr/>
        </p:nvSpPr>
        <p:spPr>
          <a:xfrm>
            <a:off x="5577716" y="2753645"/>
            <a:ext cx="1736826" cy="923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lvl="0" indent="0" algn="ctr" defTabSz="457200" rtl="0" eaLnBrk="1" fontAlgn="auto" latinLnBrk="0" hangingPunct="1">
              <a:lnSpc>
                <a:spcPct val="100000"/>
              </a:lnSpc>
              <a:spcBef>
                <a:spcPts val="600"/>
              </a:spcBef>
              <a:spcAft>
                <a:spcPts val="0"/>
              </a:spcAft>
              <a:buClrTx/>
              <a:buSzTx/>
              <a:buFontTx/>
              <a:buNone/>
              <a:tabLst/>
              <a:defRPr b="0"/>
            </a:pPr>
            <a:r>
              <a:rPr kumimoji="0" lang="en-US" sz="1200" b="1" i="0" u="none" strike="noStrike" kern="1200" cap="none" spc="0" normalizeH="0" baseline="0" noProof="0" dirty="0">
                <a:ln>
                  <a:noFill/>
                </a:ln>
                <a:solidFill>
                  <a:srgbClr val="FFCC00"/>
                </a:solidFill>
                <a:effectLst/>
                <a:uLnTx/>
                <a:uFillTx/>
                <a:latin typeface="Amazon Ember"/>
                <a:ea typeface="+mn-ea"/>
                <a:cs typeface="+mn-cs"/>
              </a:rPr>
              <a:t>MEASURE</a:t>
            </a:r>
          </a:p>
          <a:p>
            <a:pPr marL="0" marR="0" lvl="0" indent="0" algn="ctr" defTabSz="457200" rtl="0" eaLnBrk="1" fontAlgn="auto" latinLnBrk="0" hangingPunct="1">
              <a:lnSpc>
                <a:spcPct val="100000"/>
              </a:lnSpc>
              <a:spcBef>
                <a:spcPts val="600"/>
              </a:spcBef>
              <a:spcAft>
                <a:spcPts val="0"/>
              </a:spcAft>
              <a:buClrTx/>
              <a:buSzTx/>
              <a:buFontTx/>
              <a:buNone/>
              <a:tabLst/>
              <a:defRPr b="0"/>
            </a:pPr>
            <a:r>
              <a:rPr kumimoji="0" lang="en-US" sz="1100" b="0" i="0" u="none" strike="noStrike" kern="1200" cap="none" spc="0" normalizeH="0" baseline="0" noProof="0" dirty="0">
                <a:ln>
                  <a:noFill/>
                </a:ln>
                <a:solidFill>
                  <a:srgbClr val="FFFFFF"/>
                </a:solidFill>
                <a:effectLst/>
                <a:uLnTx/>
                <a:uFillTx/>
                <a:latin typeface="Amazon Ember"/>
                <a:ea typeface="+mn-ea"/>
                <a:cs typeface="+mn-cs"/>
              </a:rPr>
              <a:t>Easily identify </a:t>
            </a:r>
            <a:r>
              <a:rPr kumimoji="0" lang="en-US" sz="1100" b="0" i="0" u="none" strike="noStrike" kern="1200" cap="none" spc="0" normalizeH="0" baseline="0" noProof="0" dirty="0">
                <a:ln>
                  <a:noFill/>
                </a:ln>
                <a:solidFill>
                  <a:srgbClr val="FFCC00"/>
                </a:solidFill>
                <a:effectLst/>
                <a:uLnTx/>
                <a:uFillTx/>
                <a:latin typeface="Amazon Ember"/>
                <a:ea typeface="+mn-ea"/>
                <a:cs typeface="+mn-cs"/>
              </a:rPr>
              <a:t>application</a:t>
            </a:r>
            <a:r>
              <a:rPr kumimoji="0" lang="en-US" sz="1100" b="0" i="0" u="none" strike="noStrike" kern="1200" cap="none" spc="0" normalizeH="0" baseline="0" noProof="0" dirty="0">
                <a:ln>
                  <a:noFill/>
                </a:ln>
                <a:solidFill>
                  <a:srgbClr val="FF9900"/>
                </a:solidFill>
                <a:effectLst/>
                <a:uLnTx/>
                <a:uFillTx/>
                <a:latin typeface="Amazon Ember"/>
                <a:ea typeface="+mn-ea"/>
                <a:cs typeface="+mn-cs"/>
              </a:rPr>
              <a:t> </a:t>
            </a:r>
            <a:r>
              <a:rPr kumimoji="0" lang="en-US" sz="1100" b="0" i="0" u="none" strike="noStrike" kern="1200" cap="none" spc="0" normalizeH="0" baseline="0" noProof="0" dirty="0">
                <a:ln>
                  <a:noFill/>
                </a:ln>
                <a:solidFill>
                  <a:srgbClr val="FFCC00"/>
                </a:solidFill>
                <a:effectLst/>
                <a:uLnTx/>
                <a:uFillTx/>
                <a:latin typeface="Amazon Ember"/>
                <a:ea typeface="+mn-ea"/>
                <a:cs typeface="+mn-cs"/>
              </a:rPr>
              <a:t>inefficiencies</a:t>
            </a:r>
            <a:r>
              <a:rPr kumimoji="0" lang="en-US" sz="1100" b="0" i="0" u="none" strike="noStrike" kern="1200" cap="none" spc="0" normalizeH="0" baseline="0" noProof="0" dirty="0">
                <a:ln>
                  <a:noFill/>
                </a:ln>
                <a:solidFill>
                  <a:srgbClr val="FF9900"/>
                </a:solidFill>
                <a:effectLst/>
                <a:uLnTx/>
                <a:uFillTx/>
                <a:latin typeface="Amazon Ember"/>
                <a:ea typeface="+mn-ea"/>
                <a:cs typeface="+mn-cs"/>
              </a:rPr>
              <a:t> </a:t>
            </a:r>
            <a:r>
              <a:rPr kumimoji="0" lang="en-US" sz="1100" b="0" i="0" u="none" strike="noStrike" kern="1200" cap="none" spc="0" normalizeH="0" baseline="0" noProof="0" dirty="0">
                <a:ln>
                  <a:noFill/>
                </a:ln>
                <a:solidFill>
                  <a:srgbClr val="FFFFFF"/>
                </a:solidFill>
                <a:effectLst/>
                <a:uLnTx/>
                <a:uFillTx/>
                <a:latin typeface="Amazon Ember"/>
                <a:ea typeface="+mn-ea"/>
                <a:cs typeface="+mn-cs"/>
              </a:rPr>
              <a:t>in production environment</a:t>
            </a:r>
          </a:p>
        </p:txBody>
      </p:sp>
      <p:pic>
        <p:nvPicPr>
          <p:cNvPr id="29" name="Picture 28">
            <a:extLst>
              <a:ext uri="{FF2B5EF4-FFF2-40B4-BE49-F238E27FC236}">
                <a16:creationId xmlns:a16="http://schemas.microsoft.com/office/drawing/2014/main" id="{629429B9-4EE8-214A-A5F6-8DF06075FFC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258450" y="1499188"/>
            <a:ext cx="375358" cy="375358"/>
          </a:xfrm>
          <a:prstGeom prst="rect">
            <a:avLst/>
          </a:prstGeom>
        </p:spPr>
      </p:pic>
      <p:sp>
        <p:nvSpPr>
          <p:cNvPr id="113" name="Freeform: Shape 112">
            <a:extLst>
              <a:ext uri="{FF2B5EF4-FFF2-40B4-BE49-F238E27FC236}">
                <a16:creationId xmlns:a16="http://schemas.microsoft.com/office/drawing/2014/main" id="{841867CE-E04D-4227-B695-9BB06D90FDCD}"/>
              </a:ext>
            </a:extLst>
          </p:cNvPr>
          <p:cNvSpPr/>
          <p:nvPr/>
        </p:nvSpPr>
        <p:spPr>
          <a:xfrm>
            <a:off x="6146532" y="2506737"/>
            <a:ext cx="667435" cy="57620"/>
          </a:xfrm>
          <a:custGeom>
            <a:avLst/>
            <a:gdLst>
              <a:gd name="connsiteX0" fmla="*/ 4828 w 447363"/>
              <a:gd name="connsiteY0" fmla="*/ 4828 h 38621"/>
              <a:gd name="connsiteX1" fmla="*/ 4828 w 447363"/>
              <a:gd name="connsiteY1" fmla="*/ 26713 h 38621"/>
              <a:gd name="connsiteX2" fmla="*/ 6437 w 447363"/>
              <a:gd name="connsiteY2" fmla="*/ 28000 h 38621"/>
              <a:gd name="connsiteX3" fmla="*/ 30897 w 447363"/>
              <a:gd name="connsiteY3" fmla="*/ 36368 h 38621"/>
              <a:gd name="connsiteX4" fmla="*/ 421616 w 447363"/>
              <a:gd name="connsiteY4" fmla="*/ 36368 h 38621"/>
              <a:gd name="connsiteX5" fmla="*/ 441893 w 447363"/>
              <a:gd name="connsiteY5" fmla="*/ 29288 h 38621"/>
              <a:gd name="connsiteX6" fmla="*/ 444789 w 447363"/>
              <a:gd name="connsiteY6" fmla="*/ 27035 h 38621"/>
              <a:gd name="connsiteX7" fmla="*/ 444789 w 447363"/>
              <a:gd name="connsiteY7" fmla="*/ 4828 h 38621"/>
              <a:gd name="connsiteX8" fmla="*/ 4828 w 447363"/>
              <a:gd name="connsiteY8" fmla="*/ 4828 h 38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7363" h="38621">
                <a:moveTo>
                  <a:pt x="4828" y="4828"/>
                </a:moveTo>
                <a:lnTo>
                  <a:pt x="4828" y="26713"/>
                </a:lnTo>
                <a:lnTo>
                  <a:pt x="6437" y="28000"/>
                </a:lnTo>
                <a:cubicBezTo>
                  <a:pt x="13517" y="33472"/>
                  <a:pt x="22207" y="36368"/>
                  <a:pt x="30897" y="36368"/>
                </a:cubicBezTo>
                <a:lnTo>
                  <a:pt x="421616" y="36368"/>
                </a:lnTo>
                <a:cubicBezTo>
                  <a:pt x="429019" y="36368"/>
                  <a:pt x="436099" y="33794"/>
                  <a:pt x="441893" y="29288"/>
                </a:cubicBezTo>
                <a:lnTo>
                  <a:pt x="444789" y="27035"/>
                </a:lnTo>
                <a:lnTo>
                  <a:pt x="444789" y="4828"/>
                </a:lnTo>
                <a:lnTo>
                  <a:pt x="4828" y="4828"/>
                </a:lnTo>
                <a:close/>
              </a:path>
            </a:pathLst>
          </a:custGeom>
          <a:noFill/>
          <a:ln w="12700" cap="flat">
            <a:solidFill>
              <a:schemeClr val="tx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114" name="Freeform: Shape 113">
            <a:extLst>
              <a:ext uri="{FF2B5EF4-FFF2-40B4-BE49-F238E27FC236}">
                <a16:creationId xmlns:a16="http://schemas.microsoft.com/office/drawing/2014/main" id="{D832B9AF-65BE-416B-B738-9A5C3CBDFA4B}"/>
              </a:ext>
            </a:extLst>
          </p:cNvPr>
          <p:cNvSpPr/>
          <p:nvPr/>
        </p:nvSpPr>
        <p:spPr>
          <a:xfrm>
            <a:off x="6237765" y="2137966"/>
            <a:ext cx="489772" cy="340921"/>
          </a:xfrm>
          <a:custGeom>
            <a:avLst/>
            <a:gdLst>
              <a:gd name="connsiteX0" fmla="*/ 325707 w 328281"/>
              <a:gd name="connsiteY0" fmla="*/ 216280 h 228509"/>
              <a:gd name="connsiteX1" fmla="*/ 316695 w 328281"/>
              <a:gd name="connsiteY1" fmla="*/ 225291 h 228509"/>
              <a:gd name="connsiteX2" fmla="*/ 13839 w 328281"/>
              <a:gd name="connsiteY2" fmla="*/ 225291 h 228509"/>
              <a:gd name="connsiteX3" fmla="*/ 4828 w 328281"/>
              <a:gd name="connsiteY3" fmla="*/ 216280 h 228509"/>
              <a:gd name="connsiteX4" fmla="*/ 4828 w 328281"/>
              <a:gd name="connsiteY4" fmla="*/ 13839 h 228509"/>
              <a:gd name="connsiteX5" fmla="*/ 13839 w 328281"/>
              <a:gd name="connsiteY5" fmla="*/ 4828 h 228509"/>
              <a:gd name="connsiteX6" fmla="*/ 315086 w 328281"/>
              <a:gd name="connsiteY6" fmla="*/ 4828 h 228509"/>
              <a:gd name="connsiteX7" fmla="*/ 324097 w 328281"/>
              <a:gd name="connsiteY7" fmla="*/ 13839 h 228509"/>
              <a:gd name="connsiteX8" fmla="*/ 325707 w 328281"/>
              <a:gd name="connsiteY8" fmla="*/ 216280 h 228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8281" h="228509">
                <a:moveTo>
                  <a:pt x="325707" y="216280"/>
                </a:moveTo>
                <a:cubicBezTo>
                  <a:pt x="325707" y="221107"/>
                  <a:pt x="321845" y="225291"/>
                  <a:pt x="316695" y="225291"/>
                </a:cubicBezTo>
                <a:lnTo>
                  <a:pt x="13839" y="225291"/>
                </a:lnTo>
                <a:cubicBezTo>
                  <a:pt x="9012" y="225291"/>
                  <a:pt x="4828" y="221429"/>
                  <a:pt x="4828" y="216280"/>
                </a:cubicBezTo>
                <a:lnTo>
                  <a:pt x="4828" y="13839"/>
                </a:lnTo>
                <a:cubicBezTo>
                  <a:pt x="4828" y="9012"/>
                  <a:pt x="8690" y="4828"/>
                  <a:pt x="13839" y="4828"/>
                </a:cubicBezTo>
                <a:lnTo>
                  <a:pt x="315086" y="4828"/>
                </a:lnTo>
                <a:cubicBezTo>
                  <a:pt x="319913" y="4828"/>
                  <a:pt x="324097" y="8690"/>
                  <a:pt x="324097" y="13839"/>
                </a:cubicBezTo>
                <a:lnTo>
                  <a:pt x="325707" y="216280"/>
                </a:lnTo>
                <a:close/>
              </a:path>
            </a:pathLst>
          </a:custGeom>
          <a:noFill/>
          <a:ln w="12700" cap="flat">
            <a:solidFill>
              <a:schemeClr val="tx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115" name="Freeform: Shape 114">
            <a:extLst>
              <a:ext uri="{FF2B5EF4-FFF2-40B4-BE49-F238E27FC236}">
                <a16:creationId xmlns:a16="http://schemas.microsoft.com/office/drawing/2014/main" id="{28DBC6F9-42FF-4BE4-8951-C41CC1AD423B}"/>
              </a:ext>
            </a:extLst>
          </p:cNvPr>
          <p:cNvSpPr/>
          <p:nvPr/>
        </p:nvSpPr>
        <p:spPr>
          <a:xfrm>
            <a:off x="6203673" y="2107236"/>
            <a:ext cx="556997" cy="408144"/>
          </a:xfrm>
          <a:custGeom>
            <a:avLst/>
            <a:gdLst>
              <a:gd name="connsiteX0" fmla="*/ 369156 w 373339"/>
              <a:gd name="connsiteY0" fmla="*/ 262625 h 273567"/>
              <a:gd name="connsiteX1" fmla="*/ 360144 w 373339"/>
              <a:gd name="connsiteY1" fmla="*/ 271637 h 273567"/>
              <a:gd name="connsiteX2" fmla="*/ 13839 w 373339"/>
              <a:gd name="connsiteY2" fmla="*/ 271637 h 273567"/>
              <a:gd name="connsiteX3" fmla="*/ 4828 w 373339"/>
              <a:gd name="connsiteY3" fmla="*/ 262625 h 273567"/>
              <a:gd name="connsiteX4" fmla="*/ 4828 w 373339"/>
              <a:gd name="connsiteY4" fmla="*/ 13839 h 273567"/>
              <a:gd name="connsiteX5" fmla="*/ 13839 w 373339"/>
              <a:gd name="connsiteY5" fmla="*/ 4828 h 273567"/>
              <a:gd name="connsiteX6" fmla="*/ 360144 w 373339"/>
              <a:gd name="connsiteY6" fmla="*/ 4828 h 273567"/>
              <a:gd name="connsiteX7" fmla="*/ 369156 w 373339"/>
              <a:gd name="connsiteY7" fmla="*/ 13839 h 273567"/>
              <a:gd name="connsiteX8" fmla="*/ 369156 w 373339"/>
              <a:gd name="connsiteY8" fmla="*/ 262625 h 273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3339" h="273567">
                <a:moveTo>
                  <a:pt x="369156" y="262625"/>
                </a:moveTo>
                <a:cubicBezTo>
                  <a:pt x="369156" y="267453"/>
                  <a:pt x="365294" y="271637"/>
                  <a:pt x="360144" y="271637"/>
                </a:cubicBezTo>
                <a:lnTo>
                  <a:pt x="13839" y="271637"/>
                </a:lnTo>
                <a:cubicBezTo>
                  <a:pt x="9012" y="271637"/>
                  <a:pt x="4828" y="267775"/>
                  <a:pt x="4828" y="262625"/>
                </a:cubicBezTo>
                <a:lnTo>
                  <a:pt x="4828" y="13839"/>
                </a:lnTo>
                <a:cubicBezTo>
                  <a:pt x="4828" y="9012"/>
                  <a:pt x="8690" y="4828"/>
                  <a:pt x="13839" y="4828"/>
                </a:cubicBezTo>
                <a:lnTo>
                  <a:pt x="360144" y="4828"/>
                </a:lnTo>
                <a:cubicBezTo>
                  <a:pt x="364972" y="4828"/>
                  <a:pt x="369156" y="8690"/>
                  <a:pt x="369156" y="13839"/>
                </a:cubicBezTo>
                <a:lnTo>
                  <a:pt x="369156" y="262625"/>
                </a:lnTo>
                <a:close/>
              </a:path>
            </a:pathLst>
          </a:custGeom>
          <a:noFill/>
          <a:ln w="12700" cap="flat">
            <a:solidFill>
              <a:schemeClr val="tx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grpSp>
        <p:nvGrpSpPr>
          <p:cNvPr id="10" name="Group 9">
            <a:extLst>
              <a:ext uri="{FF2B5EF4-FFF2-40B4-BE49-F238E27FC236}">
                <a16:creationId xmlns:a16="http://schemas.microsoft.com/office/drawing/2014/main" id="{B4E3A9DB-974B-4270-9323-642C5805EE00}"/>
              </a:ext>
            </a:extLst>
          </p:cNvPr>
          <p:cNvGrpSpPr/>
          <p:nvPr/>
        </p:nvGrpSpPr>
        <p:grpSpPr>
          <a:xfrm>
            <a:off x="6078291" y="1998480"/>
            <a:ext cx="216021" cy="226652"/>
            <a:chOff x="6078291" y="1998480"/>
            <a:chExt cx="216021" cy="226652"/>
          </a:xfrm>
        </p:grpSpPr>
        <p:sp>
          <p:nvSpPr>
            <p:cNvPr id="116" name="Freeform: Shape 115">
              <a:extLst>
                <a:ext uri="{FF2B5EF4-FFF2-40B4-BE49-F238E27FC236}">
                  <a16:creationId xmlns:a16="http://schemas.microsoft.com/office/drawing/2014/main" id="{878C290E-2446-477F-B356-9AA311D2CC72}"/>
                </a:ext>
              </a:extLst>
            </p:cNvPr>
            <p:cNvSpPr/>
            <p:nvPr/>
          </p:nvSpPr>
          <p:spPr>
            <a:xfrm>
              <a:off x="6141667" y="2047036"/>
              <a:ext cx="38414" cy="38414"/>
            </a:xfrm>
            <a:custGeom>
              <a:avLst/>
              <a:gdLst>
                <a:gd name="connsiteX0" fmla="*/ 22851 w 25747"/>
                <a:gd name="connsiteY0" fmla="*/ 22851 h 25747"/>
                <a:gd name="connsiteX1" fmla="*/ 4828 w 25747"/>
                <a:gd name="connsiteY1" fmla="*/ 22851 h 25747"/>
                <a:gd name="connsiteX2" fmla="*/ 4828 w 25747"/>
                <a:gd name="connsiteY2" fmla="*/ 4828 h 25747"/>
                <a:gd name="connsiteX3" fmla="*/ 22851 w 25747"/>
                <a:gd name="connsiteY3" fmla="*/ 4828 h 25747"/>
              </a:gdLst>
              <a:ahLst/>
              <a:cxnLst>
                <a:cxn ang="0">
                  <a:pos x="connsiteX0" y="connsiteY0"/>
                </a:cxn>
                <a:cxn ang="0">
                  <a:pos x="connsiteX1" y="connsiteY1"/>
                </a:cxn>
                <a:cxn ang="0">
                  <a:pos x="connsiteX2" y="connsiteY2"/>
                </a:cxn>
                <a:cxn ang="0">
                  <a:pos x="connsiteX3" y="connsiteY3"/>
                </a:cxn>
              </a:cxnLst>
              <a:rect l="l" t="t" r="r" b="b"/>
              <a:pathLst>
                <a:path w="25747" h="25747">
                  <a:moveTo>
                    <a:pt x="22851" y="22851"/>
                  </a:moveTo>
                  <a:lnTo>
                    <a:pt x="4828" y="22851"/>
                  </a:lnTo>
                  <a:lnTo>
                    <a:pt x="4828" y="4828"/>
                  </a:lnTo>
                  <a:lnTo>
                    <a:pt x="22851" y="4828"/>
                  </a:lnTo>
                  <a:close/>
                </a:path>
              </a:pathLst>
            </a:custGeom>
            <a:noFill/>
            <a:ln w="12700" cap="flat">
              <a:solidFill>
                <a:schemeClr val="accent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117" name="Freeform: Shape 116">
              <a:extLst>
                <a:ext uri="{FF2B5EF4-FFF2-40B4-BE49-F238E27FC236}">
                  <a16:creationId xmlns:a16="http://schemas.microsoft.com/office/drawing/2014/main" id="{C2459B68-BC19-4DC3-8690-F0E797B0D5EA}"/>
                </a:ext>
              </a:extLst>
            </p:cNvPr>
            <p:cNvSpPr/>
            <p:nvPr/>
          </p:nvSpPr>
          <p:spPr>
            <a:xfrm>
              <a:off x="6255898" y="2032839"/>
              <a:ext cx="38414" cy="38414"/>
            </a:xfrm>
            <a:custGeom>
              <a:avLst/>
              <a:gdLst>
                <a:gd name="connsiteX0" fmla="*/ 22851 w 25747"/>
                <a:gd name="connsiteY0" fmla="*/ 22851 h 25747"/>
                <a:gd name="connsiteX1" fmla="*/ 4828 w 25747"/>
                <a:gd name="connsiteY1" fmla="*/ 22851 h 25747"/>
                <a:gd name="connsiteX2" fmla="*/ 4828 w 25747"/>
                <a:gd name="connsiteY2" fmla="*/ 4828 h 25747"/>
                <a:gd name="connsiteX3" fmla="*/ 22851 w 25747"/>
                <a:gd name="connsiteY3" fmla="*/ 4828 h 25747"/>
              </a:gdLst>
              <a:ahLst/>
              <a:cxnLst>
                <a:cxn ang="0">
                  <a:pos x="connsiteX0" y="connsiteY0"/>
                </a:cxn>
                <a:cxn ang="0">
                  <a:pos x="connsiteX1" y="connsiteY1"/>
                </a:cxn>
                <a:cxn ang="0">
                  <a:pos x="connsiteX2" y="connsiteY2"/>
                </a:cxn>
                <a:cxn ang="0">
                  <a:pos x="connsiteX3" y="connsiteY3"/>
                </a:cxn>
              </a:cxnLst>
              <a:rect l="l" t="t" r="r" b="b"/>
              <a:pathLst>
                <a:path w="25747" h="25747">
                  <a:moveTo>
                    <a:pt x="22851" y="22851"/>
                  </a:moveTo>
                  <a:lnTo>
                    <a:pt x="4828" y="22851"/>
                  </a:lnTo>
                  <a:lnTo>
                    <a:pt x="4828" y="4828"/>
                  </a:lnTo>
                  <a:lnTo>
                    <a:pt x="22851" y="4828"/>
                  </a:lnTo>
                  <a:close/>
                </a:path>
              </a:pathLst>
            </a:custGeom>
            <a:noFill/>
            <a:ln w="12700" cap="flat">
              <a:solidFill>
                <a:schemeClr val="accent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118" name="Freeform: Shape 117">
              <a:extLst>
                <a:ext uri="{FF2B5EF4-FFF2-40B4-BE49-F238E27FC236}">
                  <a16:creationId xmlns:a16="http://schemas.microsoft.com/office/drawing/2014/main" id="{D93C7553-66B9-45D0-B5F1-FD37099E367A}"/>
                </a:ext>
              </a:extLst>
            </p:cNvPr>
            <p:cNvSpPr/>
            <p:nvPr/>
          </p:nvSpPr>
          <p:spPr>
            <a:xfrm>
              <a:off x="6102879" y="2099930"/>
              <a:ext cx="38414" cy="38414"/>
            </a:xfrm>
            <a:custGeom>
              <a:avLst/>
              <a:gdLst>
                <a:gd name="connsiteX0" fmla="*/ 22851 w 25747"/>
                <a:gd name="connsiteY0" fmla="*/ 22851 h 25747"/>
                <a:gd name="connsiteX1" fmla="*/ 4828 w 25747"/>
                <a:gd name="connsiteY1" fmla="*/ 22851 h 25747"/>
                <a:gd name="connsiteX2" fmla="*/ 4828 w 25747"/>
                <a:gd name="connsiteY2" fmla="*/ 4828 h 25747"/>
                <a:gd name="connsiteX3" fmla="*/ 22851 w 25747"/>
                <a:gd name="connsiteY3" fmla="*/ 4828 h 25747"/>
              </a:gdLst>
              <a:ahLst/>
              <a:cxnLst>
                <a:cxn ang="0">
                  <a:pos x="connsiteX0" y="connsiteY0"/>
                </a:cxn>
                <a:cxn ang="0">
                  <a:pos x="connsiteX1" y="connsiteY1"/>
                </a:cxn>
                <a:cxn ang="0">
                  <a:pos x="connsiteX2" y="connsiteY2"/>
                </a:cxn>
                <a:cxn ang="0">
                  <a:pos x="connsiteX3" y="connsiteY3"/>
                </a:cxn>
              </a:cxnLst>
              <a:rect l="l" t="t" r="r" b="b"/>
              <a:pathLst>
                <a:path w="25747" h="25747">
                  <a:moveTo>
                    <a:pt x="22851" y="22851"/>
                  </a:moveTo>
                  <a:lnTo>
                    <a:pt x="4828" y="22851"/>
                  </a:lnTo>
                  <a:lnTo>
                    <a:pt x="4828" y="4828"/>
                  </a:lnTo>
                  <a:lnTo>
                    <a:pt x="22851" y="4828"/>
                  </a:lnTo>
                  <a:close/>
                </a:path>
              </a:pathLst>
            </a:custGeom>
            <a:noFill/>
            <a:ln w="12700" cap="flat">
              <a:solidFill>
                <a:schemeClr val="accent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119" name="Freeform: Shape 118">
              <a:extLst>
                <a:ext uri="{FF2B5EF4-FFF2-40B4-BE49-F238E27FC236}">
                  <a16:creationId xmlns:a16="http://schemas.microsoft.com/office/drawing/2014/main" id="{B9960B7E-B797-42D4-BFD3-911CBF17E811}"/>
                </a:ext>
              </a:extLst>
            </p:cNvPr>
            <p:cNvSpPr/>
            <p:nvPr/>
          </p:nvSpPr>
          <p:spPr>
            <a:xfrm>
              <a:off x="6176778" y="2100043"/>
              <a:ext cx="38414" cy="38414"/>
            </a:xfrm>
            <a:custGeom>
              <a:avLst/>
              <a:gdLst>
                <a:gd name="connsiteX0" fmla="*/ 22851 w 25747"/>
                <a:gd name="connsiteY0" fmla="*/ 22851 h 25747"/>
                <a:gd name="connsiteX1" fmla="*/ 4828 w 25747"/>
                <a:gd name="connsiteY1" fmla="*/ 22851 h 25747"/>
                <a:gd name="connsiteX2" fmla="*/ 4828 w 25747"/>
                <a:gd name="connsiteY2" fmla="*/ 4828 h 25747"/>
                <a:gd name="connsiteX3" fmla="*/ 22851 w 25747"/>
                <a:gd name="connsiteY3" fmla="*/ 4828 h 25747"/>
              </a:gdLst>
              <a:ahLst/>
              <a:cxnLst>
                <a:cxn ang="0">
                  <a:pos x="connsiteX0" y="connsiteY0"/>
                </a:cxn>
                <a:cxn ang="0">
                  <a:pos x="connsiteX1" y="connsiteY1"/>
                </a:cxn>
                <a:cxn ang="0">
                  <a:pos x="connsiteX2" y="connsiteY2"/>
                </a:cxn>
                <a:cxn ang="0">
                  <a:pos x="connsiteX3" y="connsiteY3"/>
                </a:cxn>
              </a:cxnLst>
              <a:rect l="l" t="t" r="r" b="b"/>
              <a:pathLst>
                <a:path w="25747" h="25747">
                  <a:moveTo>
                    <a:pt x="22851" y="22851"/>
                  </a:moveTo>
                  <a:lnTo>
                    <a:pt x="4828" y="22851"/>
                  </a:lnTo>
                  <a:lnTo>
                    <a:pt x="4828" y="4828"/>
                  </a:lnTo>
                  <a:lnTo>
                    <a:pt x="22851" y="4828"/>
                  </a:lnTo>
                  <a:close/>
                </a:path>
              </a:pathLst>
            </a:custGeom>
            <a:noFill/>
            <a:ln w="12700" cap="flat">
              <a:solidFill>
                <a:schemeClr val="accent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120" name="Freeform: Shape 119">
              <a:extLst>
                <a:ext uri="{FF2B5EF4-FFF2-40B4-BE49-F238E27FC236}">
                  <a16:creationId xmlns:a16="http://schemas.microsoft.com/office/drawing/2014/main" id="{D892008D-A7E0-43F9-AF1F-FDC239446F60}"/>
                </a:ext>
              </a:extLst>
            </p:cNvPr>
            <p:cNvSpPr/>
            <p:nvPr/>
          </p:nvSpPr>
          <p:spPr>
            <a:xfrm>
              <a:off x="6078291" y="2186718"/>
              <a:ext cx="38414" cy="38414"/>
            </a:xfrm>
            <a:custGeom>
              <a:avLst/>
              <a:gdLst>
                <a:gd name="connsiteX0" fmla="*/ 22851 w 25747"/>
                <a:gd name="connsiteY0" fmla="*/ 22851 h 25747"/>
                <a:gd name="connsiteX1" fmla="*/ 4828 w 25747"/>
                <a:gd name="connsiteY1" fmla="*/ 22851 h 25747"/>
                <a:gd name="connsiteX2" fmla="*/ 4828 w 25747"/>
                <a:gd name="connsiteY2" fmla="*/ 4828 h 25747"/>
                <a:gd name="connsiteX3" fmla="*/ 22851 w 25747"/>
                <a:gd name="connsiteY3" fmla="*/ 4828 h 25747"/>
              </a:gdLst>
              <a:ahLst/>
              <a:cxnLst>
                <a:cxn ang="0">
                  <a:pos x="connsiteX0" y="connsiteY0"/>
                </a:cxn>
                <a:cxn ang="0">
                  <a:pos x="connsiteX1" y="connsiteY1"/>
                </a:cxn>
                <a:cxn ang="0">
                  <a:pos x="connsiteX2" y="connsiteY2"/>
                </a:cxn>
                <a:cxn ang="0">
                  <a:pos x="connsiteX3" y="connsiteY3"/>
                </a:cxn>
              </a:cxnLst>
              <a:rect l="l" t="t" r="r" b="b"/>
              <a:pathLst>
                <a:path w="25747" h="25747">
                  <a:moveTo>
                    <a:pt x="22851" y="22851"/>
                  </a:moveTo>
                  <a:lnTo>
                    <a:pt x="4828" y="22851"/>
                  </a:lnTo>
                  <a:lnTo>
                    <a:pt x="4828" y="4828"/>
                  </a:lnTo>
                  <a:lnTo>
                    <a:pt x="22851" y="4828"/>
                  </a:lnTo>
                  <a:close/>
                </a:path>
              </a:pathLst>
            </a:custGeom>
            <a:noFill/>
            <a:ln w="12700" cap="flat">
              <a:solidFill>
                <a:schemeClr val="accent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121" name="Freeform: Shape 120">
              <a:extLst>
                <a:ext uri="{FF2B5EF4-FFF2-40B4-BE49-F238E27FC236}">
                  <a16:creationId xmlns:a16="http://schemas.microsoft.com/office/drawing/2014/main" id="{EE049267-DDD9-42D9-83D8-3BBEF9310A9D}"/>
                </a:ext>
              </a:extLst>
            </p:cNvPr>
            <p:cNvSpPr/>
            <p:nvPr/>
          </p:nvSpPr>
          <p:spPr>
            <a:xfrm>
              <a:off x="6147722" y="2153669"/>
              <a:ext cx="38414" cy="38414"/>
            </a:xfrm>
            <a:custGeom>
              <a:avLst/>
              <a:gdLst>
                <a:gd name="connsiteX0" fmla="*/ 22851 w 25747"/>
                <a:gd name="connsiteY0" fmla="*/ 22851 h 25747"/>
                <a:gd name="connsiteX1" fmla="*/ 4828 w 25747"/>
                <a:gd name="connsiteY1" fmla="*/ 22851 h 25747"/>
                <a:gd name="connsiteX2" fmla="*/ 4828 w 25747"/>
                <a:gd name="connsiteY2" fmla="*/ 4828 h 25747"/>
                <a:gd name="connsiteX3" fmla="*/ 22851 w 25747"/>
                <a:gd name="connsiteY3" fmla="*/ 4828 h 25747"/>
              </a:gdLst>
              <a:ahLst/>
              <a:cxnLst>
                <a:cxn ang="0">
                  <a:pos x="connsiteX0" y="connsiteY0"/>
                </a:cxn>
                <a:cxn ang="0">
                  <a:pos x="connsiteX1" y="connsiteY1"/>
                </a:cxn>
                <a:cxn ang="0">
                  <a:pos x="connsiteX2" y="connsiteY2"/>
                </a:cxn>
                <a:cxn ang="0">
                  <a:pos x="connsiteX3" y="connsiteY3"/>
                </a:cxn>
              </a:cxnLst>
              <a:rect l="l" t="t" r="r" b="b"/>
              <a:pathLst>
                <a:path w="25747" h="25747">
                  <a:moveTo>
                    <a:pt x="22851" y="22851"/>
                  </a:moveTo>
                  <a:lnTo>
                    <a:pt x="4828" y="22851"/>
                  </a:lnTo>
                  <a:lnTo>
                    <a:pt x="4828" y="4828"/>
                  </a:lnTo>
                  <a:lnTo>
                    <a:pt x="22851" y="4828"/>
                  </a:lnTo>
                  <a:close/>
                </a:path>
              </a:pathLst>
            </a:custGeom>
            <a:noFill/>
            <a:ln w="12700" cap="flat">
              <a:solidFill>
                <a:schemeClr val="accent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122" name="Freeform: Shape 121">
              <a:extLst>
                <a:ext uri="{FF2B5EF4-FFF2-40B4-BE49-F238E27FC236}">
                  <a16:creationId xmlns:a16="http://schemas.microsoft.com/office/drawing/2014/main" id="{59C1BC48-D665-49C4-99B0-853A7408DBBB}"/>
                </a:ext>
              </a:extLst>
            </p:cNvPr>
            <p:cNvSpPr/>
            <p:nvPr/>
          </p:nvSpPr>
          <p:spPr>
            <a:xfrm>
              <a:off x="6196494" y="1998480"/>
              <a:ext cx="38414" cy="38414"/>
            </a:xfrm>
            <a:custGeom>
              <a:avLst/>
              <a:gdLst>
                <a:gd name="connsiteX0" fmla="*/ 22851 w 25747"/>
                <a:gd name="connsiteY0" fmla="*/ 22851 h 25747"/>
                <a:gd name="connsiteX1" fmla="*/ 4828 w 25747"/>
                <a:gd name="connsiteY1" fmla="*/ 22851 h 25747"/>
                <a:gd name="connsiteX2" fmla="*/ 4828 w 25747"/>
                <a:gd name="connsiteY2" fmla="*/ 4828 h 25747"/>
                <a:gd name="connsiteX3" fmla="*/ 22851 w 25747"/>
                <a:gd name="connsiteY3" fmla="*/ 4828 h 25747"/>
              </a:gdLst>
              <a:ahLst/>
              <a:cxnLst>
                <a:cxn ang="0">
                  <a:pos x="connsiteX0" y="connsiteY0"/>
                </a:cxn>
                <a:cxn ang="0">
                  <a:pos x="connsiteX1" y="connsiteY1"/>
                </a:cxn>
                <a:cxn ang="0">
                  <a:pos x="connsiteX2" y="connsiteY2"/>
                </a:cxn>
                <a:cxn ang="0">
                  <a:pos x="connsiteX3" y="connsiteY3"/>
                </a:cxn>
              </a:cxnLst>
              <a:rect l="l" t="t" r="r" b="b"/>
              <a:pathLst>
                <a:path w="25747" h="25747">
                  <a:moveTo>
                    <a:pt x="22851" y="22851"/>
                  </a:moveTo>
                  <a:lnTo>
                    <a:pt x="4828" y="22851"/>
                  </a:lnTo>
                  <a:lnTo>
                    <a:pt x="4828" y="4828"/>
                  </a:lnTo>
                  <a:lnTo>
                    <a:pt x="22851" y="4828"/>
                  </a:lnTo>
                  <a:close/>
                </a:path>
              </a:pathLst>
            </a:custGeom>
            <a:noFill/>
            <a:ln w="12700" cap="flat">
              <a:solidFill>
                <a:schemeClr val="accent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123" name="Freeform: Shape 122">
              <a:extLst>
                <a:ext uri="{FF2B5EF4-FFF2-40B4-BE49-F238E27FC236}">
                  <a16:creationId xmlns:a16="http://schemas.microsoft.com/office/drawing/2014/main" id="{7E58449E-4F7E-4512-B81B-760EDA886925}"/>
                </a:ext>
              </a:extLst>
            </p:cNvPr>
            <p:cNvSpPr/>
            <p:nvPr/>
          </p:nvSpPr>
          <p:spPr>
            <a:xfrm>
              <a:off x="6078291" y="2001428"/>
              <a:ext cx="38414" cy="38414"/>
            </a:xfrm>
            <a:custGeom>
              <a:avLst/>
              <a:gdLst>
                <a:gd name="connsiteX0" fmla="*/ 22851 w 25747"/>
                <a:gd name="connsiteY0" fmla="*/ 22851 h 25747"/>
                <a:gd name="connsiteX1" fmla="*/ 4828 w 25747"/>
                <a:gd name="connsiteY1" fmla="*/ 22851 h 25747"/>
                <a:gd name="connsiteX2" fmla="*/ 4828 w 25747"/>
                <a:gd name="connsiteY2" fmla="*/ 4828 h 25747"/>
                <a:gd name="connsiteX3" fmla="*/ 22851 w 25747"/>
                <a:gd name="connsiteY3" fmla="*/ 4828 h 25747"/>
              </a:gdLst>
              <a:ahLst/>
              <a:cxnLst>
                <a:cxn ang="0">
                  <a:pos x="connsiteX0" y="connsiteY0"/>
                </a:cxn>
                <a:cxn ang="0">
                  <a:pos x="connsiteX1" y="connsiteY1"/>
                </a:cxn>
                <a:cxn ang="0">
                  <a:pos x="connsiteX2" y="connsiteY2"/>
                </a:cxn>
                <a:cxn ang="0">
                  <a:pos x="connsiteX3" y="connsiteY3"/>
                </a:cxn>
              </a:cxnLst>
              <a:rect l="l" t="t" r="r" b="b"/>
              <a:pathLst>
                <a:path w="25747" h="25747">
                  <a:moveTo>
                    <a:pt x="22851" y="22851"/>
                  </a:moveTo>
                  <a:lnTo>
                    <a:pt x="4828" y="22851"/>
                  </a:lnTo>
                  <a:lnTo>
                    <a:pt x="4828" y="4828"/>
                  </a:lnTo>
                  <a:lnTo>
                    <a:pt x="22851" y="4828"/>
                  </a:lnTo>
                  <a:close/>
                </a:path>
              </a:pathLst>
            </a:custGeom>
            <a:noFill/>
            <a:ln w="12700" cap="flat">
              <a:solidFill>
                <a:schemeClr val="accent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grpSp>
      <p:sp>
        <p:nvSpPr>
          <p:cNvPr id="124" name="Freeform: Shape 123">
            <a:extLst>
              <a:ext uri="{FF2B5EF4-FFF2-40B4-BE49-F238E27FC236}">
                <a16:creationId xmlns:a16="http://schemas.microsoft.com/office/drawing/2014/main" id="{B5996F11-22CA-4702-A40A-F252991C23C8}"/>
              </a:ext>
            </a:extLst>
          </p:cNvPr>
          <p:cNvSpPr/>
          <p:nvPr/>
        </p:nvSpPr>
        <p:spPr>
          <a:xfrm>
            <a:off x="6235843" y="2197988"/>
            <a:ext cx="494574" cy="225680"/>
          </a:xfrm>
          <a:custGeom>
            <a:avLst/>
            <a:gdLst>
              <a:gd name="connsiteX0" fmla="*/ 4828 w 331499"/>
              <a:gd name="connsiteY0" fmla="*/ 112967 h 151266"/>
              <a:gd name="connsiteX1" fmla="*/ 39909 w 331499"/>
              <a:gd name="connsiteY1" fmla="*/ 112967 h 151266"/>
              <a:gd name="connsiteX2" fmla="*/ 52783 w 331499"/>
              <a:gd name="connsiteY2" fmla="*/ 100094 h 151266"/>
              <a:gd name="connsiteX3" fmla="*/ 52783 w 331499"/>
              <a:gd name="connsiteY3" fmla="*/ 65656 h 151266"/>
              <a:gd name="connsiteX4" fmla="*/ 65656 w 331499"/>
              <a:gd name="connsiteY4" fmla="*/ 52783 h 151266"/>
              <a:gd name="connsiteX5" fmla="*/ 75955 w 331499"/>
              <a:gd name="connsiteY5" fmla="*/ 52783 h 151266"/>
              <a:gd name="connsiteX6" fmla="*/ 88829 w 331499"/>
              <a:gd name="connsiteY6" fmla="*/ 65656 h 151266"/>
              <a:gd name="connsiteX7" fmla="*/ 88829 w 331499"/>
              <a:gd name="connsiteY7" fmla="*/ 100094 h 151266"/>
              <a:gd name="connsiteX8" fmla="*/ 101703 w 331499"/>
              <a:gd name="connsiteY8" fmla="*/ 112967 h 151266"/>
              <a:gd name="connsiteX9" fmla="*/ 105887 w 331499"/>
              <a:gd name="connsiteY9" fmla="*/ 112967 h 151266"/>
              <a:gd name="connsiteX10" fmla="*/ 118761 w 331499"/>
              <a:gd name="connsiteY10" fmla="*/ 100094 h 151266"/>
              <a:gd name="connsiteX11" fmla="*/ 118761 w 331499"/>
              <a:gd name="connsiteY11" fmla="*/ 35725 h 151266"/>
              <a:gd name="connsiteX12" fmla="*/ 131634 w 331499"/>
              <a:gd name="connsiteY12" fmla="*/ 22851 h 151266"/>
              <a:gd name="connsiteX13" fmla="*/ 141933 w 331499"/>
              <a:gd name="connsiteY13" fmla="*/ 22851 h 151266"/>
              <a:gd name="connsiteX14" fmla="*/ 154807 w 331499"/>
              <a:gd name="connsiteY14" fmla="*/ 35725 h 151266"/>
              <a:gd name="connsiteX15" fmla="*/ 154807 w 331499"/>
              <a:gd name="connsiteY15" fmla="*/ 136140 h 151266"/>
              <a:gd name="connsiteX16" fmla="*/ 167681 w 331499"/>
              <a:gd name="connsiteY16" fmla="*/ 149014 h 151266"/>
              <a:gd name="connsiteX17" fmla="*/ 171865 w 331499"/>
              <a:gd name="connsiteY17" fmla="*/ 149014 h 151266"/>
              <a:gd name="connsiteX18" fmla="*/ 184739 w 331499"/>
              <a:gd name="connsiteY18" fmla="*/ 136140 h 151266"/>
              <a:gd name="connsiteX19" fmla="*/ 184739 w 331499"/>
              <a:gd name="connsiteY19" fmla="*/ 17701 h 151266"/>
              <a:gd name="connsiteX20" fmla="*/ 197613 w 331499"/>
              <a:gd name="connsiteY20" fmla="*/ 4828 h 151266"/>
              <a:gd name="connsiteX21" fmla="*/ 207912 w 331499"/>
              <a:gd name="connsiteY21" fmla="*/ 4828 h 151266"/>
              <a:gd name="connsiteX22" fmla="*/ 220785 w 331499"/>
              <a:gd name="connsiteY22" fmla="*/ 17701 h 151266"/>
              <a:gd name="connsiteX23" fmla="*/ 220785 w 331499"/>
              <a:gd name="connsiteY23" fmla="*/ 57932 h 151266"/>
              <a:gd name="connsiteX24" fmla="*/ 233659 w 331499"/>
              <a:gd name="connsiteY24" fmla="*/ 70806 h 151266"/>
              <a:gd name="connsiteX25" fmla="*/ 237843 w 331499"/>
              <a:gd name="connsiteY25" fmla="*/ 70806 h 151266"/>
              <a:gd name="connsiteX26" fmla="*/ 250717 w 331499"/>
              <a:gd name="connsiteY26" fmla="*/ 57932 h 151266"/>
              <a:gd name="connsiteX27" fmla="*/ 250717 w 331499"/>
              <a:gd name="connsiteY27" fmla="*/ 17701 h 151266"/>
              <a:gd name="connsiteX28" fmla="*/ 263591 w 331499"/>
              <a:gd name="connsiteY28" fmla="*/ 4828 h 151266"/>
              <a:gd name="connsiteX29" fmla="*/ 273890 w 331499"/>
              <a:gd name="connsiteY29" fmla="*/ 4828 h 151266"/>
              <a:gd name="connsiteX30" fmla="*/ 286763 w 331499"/>
              <a:gd name="connsiteY30" fmla="*/ 17701 h 151266"/>
              <a:gd name="connsiteX31" fmla="*/ 286763 w 331499"/>
              <a:gd name="connsiteY31" fmla="*/ 87864 h 151266"/>
              <a:gd name="connsiteX32" fmla="*/ 299637 w 331499"/>
              <a:gd name="connsiteY32" fmla="*/ 100737 h 151266"/>
              <a:gd name="connsiteX33" fmla="*/ 327638 w 331499"/>
              <a:gd name="connsiteY33" fmla="*/ 100737 h 151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31499" h="151266">
                <a:moveTo>
                  <a:pt x="4828" y="112967"/>
                </a:moveTo>
                <a:lnTo>
                  <a:pt x="39909" y="112967"/>
                </a:lnTo>
                <a:cubicBezTo>
                  <a:pt x="46989" y="112967"/>
                  <a:pt x="52783" y="107174"/>
                  <a:pt x="52783" y="100094"/>
                </a:cubicBezTo>
                <a:lnTo>
                  <a:pt x="52783" y="65656"/>
                </a:lnTo>
                <a:cubicBezTo>
                  <a:pt x="52783" y="58576"/>
                  <a:pt x="58576" y="52783"/>
                  <a:pt x="65656" y="52783"/>
                </a:cubicBezTo>
                <a:lnTo>
                  <a:pt x="75955" y="52783"/>
                </a:lnTo>
                <a:cubicBezTo>
                  <a:pt x="83036" y="52783"/>
                  <a:pt x="88829" y="58576"/>
                  <a:pt x="88829" y="65656"/>
                </a:cubicBezTo>
                <a:lnTo>
                  <a:pt x="88829" y="100094"/>
                </a:lnTo>
                <a:cubicBezTo>
                  <a:pt x="88829" y="107174"/>
                  <a:pt x="94622" y="112967"/>
                  <a:pt x="101703" y="112967"/>
                </a:cubicBezTo>
                <a:lnTo>
                  <a:pt x="105887" y="112967"/>
                </a:lnTo>
                <a:cubicBezTo>
                  <a:pt x="112967" y="112967"/>
                  <a:pt x="118761" y="107174"/>
                  <a:pt x="118761" y="100094"/>
                </a:cubicBezTo>
                <a:lnTo>
                  <a:pt x="118761" y="35725"/>
                </a:lnTo>
                <a:cubicBezTo>
                  <a:pt x="118761" y="28644"/>
                  <a:pt x="124554" y="22851"/>
                  <a:pt x="131634" y="22851"/>
                </a:cubicBezTo>
                <a:lnTo>
                  <a:pt x="141933" y="22851"/>
                </a:lnTo>
                <a:cubicBezTo>
                  <a:pt x="149014" y="22851"/>
                  <a:pt x="154807" y="28644"/>
                  <a:pt x="154807" y="35725"/>
                </a:cubicBezTo>
                <a:lnTo>
                  <a:pt x="154807" y="136140"/>
                </a:lnTo>
                <a:cubicBezTo>
                  <a:pt x="154807" y="143221"/>
                  <a:pt x="160600" y="149014"/>
                  <a:pt x="167681" y="149014"/>
                </a:cubicBezTo>
                <a:lnTo>
                  <a:pt x="171865" y="149014"/>
                </a:lnTo>
                <a:cubicBezTo>
                  <a:pt x="178946" y="149014"/>
                  <a:pt x="184739" y="143221"/>
                  <a:pt x="184739" y="136140"/>
                </a:cubicBezTo>
                <a:lnTo>
                  <a:pt x="184739" y="17701"/>
                </a:lnTo>
                <a:cubicBezTo>
                  <a:pt x="184739" y="10621"/>
                  <a:pt x="190532" y="4828"/>
                  <a:pt x="197613" y="4828"/>
                </a:cubicBezTo>
                <a:lnTo>
                  <a:pt x="207912" y="4828"/>
                </a:lnTo>
                <a:cubicBezTo>
                  <a:pt x="214992" y="4828"/>
                  <a:pt x="220785" y="10621"/>
                  <a:pt x="220785" y="17701"/>
                </a:cubicBezTo>
                <a:lnTo>
                  <a:pt x="220785" y="57932"/>
                </a:lnTo>
                <a:cubicBezTo>
                  <a:pt x="220785" y="65013"/>
                  <a:pt x="226579" y="70806"/>
                  <a:pt x="233659" y="70806"/>
                </a:cubicBezTo>
                <a:lnTo>
                  <a:pt x="237843" y="70806"/>
                </a:lnTo>
                <a:cubicBezTo>
                  <a:pt x="244924" y="70806"/>
                  <a:pt x="250717" y="65013"/>
                  <a:pt x="250717" y="57932"/>
                </a:cubicBezTo>
                <a:lnTo>
                  <a:pt x="250717" y="17701"/>
                </a:lnTo>
                <a:cubicBezTo>
                  <a:pt x="250717" y="10621"/>
                  <a:pt x="256510" y="4828"/>
                  <a:pt x="263591" y="4828"/>
                </a:cubicBezTo>
                <a:lnTo>
                  <a:pt x="273890" y="4828"/>
                </a:lnTo>
                <a:cubicBezTo>
                  <a:pt x="280970" y="4828"/>
                  <a:pt x="286763" y="10621"/>
                  <a:pt x="286763" y="17701"/>
                </a:cubicBezTo>
                <a:lnTo>
                  <a:pt x="286763" y="87864"/>
                </a:lnTo>
                <a:cubicBezTo>
                  <a:pt x="286763" y="94944"/>
                  <a:pt x="292557" y="100737"/>
                  <a:pt x="299637" y="100737"/>
                </a:cubicBezTo>
                <a:lnTo>
                  <a:pt x="327638" y="100737"/>
                </a:lnTo>
              </a:path>
            </a:pathLst>
          </a:custGeom>
          <a:noFill/>
          <a:ln w="12700" cap="flat">
            <a:solidFill>
              <a:schemeClr val="accent1"/>
            </a:solid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Tree>
    <p:extLst>
      <p:ext uri="{BB962C8B-B14F-4D97-AF65-F5344CB8AC3E}">
        <p14:creationId xmlns:p14="http://schemas.microsoft.com/office/powerpoint/2010/main" val="371024399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8"/>
          <p:cNvSpPr txBox="1">
            <a:spLocks/>
          </p:cNvSpPr>
          <p:nvPr/>
        </p:nvSpPr>
        <p:spPr>
          <a:xfrm>
            <a:off x="202407" y="214313"/>
            <a:ext cx="8739267" cy="516676"/>
          </a:xfrm>
          <a:prstGeom prst="rect">
            <a:avLst/>
          </a:prstGeom>
        </p:spPr>
        <p:txBody>
          <a:bodyPr vert="horz" lIns="0" tIns="0" rIns="0" bIns="0" rtlCol="0" anchor="t" anchorCtr="0">
            <a:noAutofit/>
          </a:bodyPr>
          <a:lstStyle>
            <a:lvl1pPr algn="l" defTabSz="457189" rtl="0" eaLnBrk="1" latinLnBrk="0" hangingPunct="1">
              <a:lnSpc>
                <a:spcPct val="90000"/>
              </a:lnSpc>
              <a:spcBef>
                <a:spcPct val="0"/>
              </a:spcBef>
              <a:buNone/>
              <a:defRPr sz="2400" b="0" i="0" kern="1200">
                <a:solidFill>
                  <a:schemeClr val="tx1"/>
                </a:solidFill>
                <a:latin typeface="+mj-lt"/>
                <a:ea typeface="+mj-ea"/>
                <a:cs typeface="Amazon Ember Regular" charset="0"/>
              </a:defRPr>
            </a:lvl1pPr>
          </a:lstStyle>
          <a:p>
            <a:r>
              <a:rPr lang="en-US"/>
              <a:t>Amazon DevOps Guru</a:t>
            </a:r>
            <a:endParaRPr lang="en-US" dirty="0"/>
          </a:p>
        </p:txBody>
      </p:sp>
      <p:sp>
        <p:nvSpPr>
          <p:cNvPr id="4" name="Rectangle 3">
            <a:extLst>
              <a:ext uri="{FF2B5EF4-FFF2-40B4-BE49-F238E27FC236}">
                <a16:creationId xmlns:a16="http://schemas.microsoft.com/office/drawing/2014/main" id="{2D61C388-F763-1043-85E8-504A2978DEAA}"/>
              </a:ext>
            </a:extLst>
          </p:cNvPr>
          <p:cNvSpPr/>
          <p:nvPr/>
        </p:nvSpPr>
        <p:spPr>
          <a:xfrm>
            <a:off x="165123" y="1016251"/>
            <a:ext cx="8793043" cy="332848"/>
          </a:xfrm>
          <a:prstGeom prst="rect">
            <a:avLst/>
          </a:prstGeom>
        </p:spPr>
        <p:txBody>
          <a:bodyPr wrap="square">
            <a:spAutoFit/>
          </a:bodyPr>
          <a:lstStyle/>
          <a:p>
            <a:pPr defTabSz="685730"/>
            <a:r>
              <a:rPr lang="en-US" sz="1563" dirty="0"/>
              <a:t>Next-gen DevOps service to improve application availability with ML-powered insights</a:t>
            </a:r>
            <a:endParaRPr lang="en-US" sz="1563" b="1" dirty="0">
              <a:solidFill>
                <a:srgbClr val="FFFFFF"/>
              </a:solidFill>
              <a:latin typeface="Amazon Ember Light"/>
              <a:ea typeface="Amazon Ember Light" panose="020B0403020204020204" pitchFamily="34" charset="0"/>
              <a:cs typeface="Amazon Ember Light" panose="020B0403020204020204" pitchFamily="34" charset="0"/>
            </a:endParaRPr>
          </a:p>
        </p:txBody>
      </p:sp>
      <p:sp>
        <p:nvSpPr>
          <p:cNvPr id="5" name="TextBox 4">
            <a:extLst>
              <a:ext uri="{FF2B5EF4-FFF2-40B4-BE49-F238E27FC236}">
                <a16:creationId xmlns:a16="http://schemas.microsoft.com/office/drawing/2014/main" id="{9B774899-76E5-E94D-B76B-67191D3FF6FE}"/>
              </a:ext>
            </a:extLst>
          </p:cNvPr>
          <p:cNvSpPr txBox="1"/>
          <p:nvPr/>
        </p:nvSpPr>
        <p:spPr>
          <a:xfrm>
            <a:off x="1949420" y="1642798"/>
            <a:ext cx="4967025" cy="534863"/>
          </a:xfrm>
          <a:prstGeom prst="rect">
            <a:avLst/>
          </a:prstGeom>
          <a:noFill/>
        </p:spPr>
        <p:txBody>
          <a:bodyPr wrap="square" lIns="114300" tIns="91440" rIns="114300" bIns="91440" rtlCol="0" anchor="ctr">
            <a:noAutofit/>
          </a:bodyPr>
          <a:lstStyle/>
          <a:p>
            <a:r>
              <a:rPr lang="en-US" sz="1300" dirty="0">
                <a:ea typeface="Amazon Ember" panose="020B0603020204020204" pitchFamily="34" charset="0"/>
                <a:cs typeface="Amazon Ember" panose="020B0603020204020204" pitchFamily="34" charset="0"/>
              </a:rPr>
              <a:t>Automatically detect operational issues </a:t>
            </a:r>
            <a:r>
              <a:rPr lang="en-US" altLang="en-US" sz="1300" dirty="0">
                <a:gradFill>
                  <a:gsLst>
                    <a:gs pos="2917">
                      <a:srgbClr val="FFFFFF"/>
                    </a:gs>
                    <a:gs pos="30000">
                      <a:srgbClr val="FFFFFF"/>
                    </a:gs>
                  </a:gsLst>
                  <a:lin ang="5400000" scaled="0"/>
                </a:gradFill>
                <a:ea typeface="Amazon Ember" panose="020B0603020204020204" pitchFamily="34" charset="0"/>
                <a:cs typeface="Amazon Ember" panose="020B0603020204020204" pitchFamily="34" charset="0"/>
              </a:rPr>
              <a:t>with </a:t>
            </a:r>
            <a:r>
              <a:rPr lang="en-US" sz="1300" dirty="0">
                <a:ea typeface="Amazon Ember" panose="020B0603020204020204" pitchFamily="34" charset="0"/>
                <a:cs typeface="Amazon Ember" panose="020B0603020204020204" pitchFamily="34" charset="0"/>
              </a:rPr>
              <a:t> contextual insights</a:t>
            </a:r>
          </a:p>
        </p:txBody>
      </p:sp>
      <p:sp>
        <p:nvSpPr>
          <p:cNvPr id="6" name="TextBox 5">
            <a:extLst>
              <a:ext uri="{FF2B5EF4-FFF2-40B4-BE49-F238E27FC236}">
                <a16:creationId xmlns:a16="http://schemas.microsoft.com/office/drawing/2014/main" id="{5BDBA6E8-5162-ED43-B5DF-C3F3A1E2A532}"/>
              </a:ext>
            </a:extLst>
          </p:cNvPr>
          <p:cNvSpPr txBox="1"/>
          <p:nvPr/>
        </p:nvSpPr>
        <p:spPr>
          <a:xfrm>
            <a:off x="1970641" y="3432256"/>
            <a:ext cx="4967027" cy="529603"/>
          </a:xfrm>
          <a:prstGeom prst="rect">
            <a:avLst/>
          </a:prstGeom>
          <a:noFill/>
        </p:spPr>
        <p:txBody>
          <a:bodyPr wrap="square" lIns="114300" tIns="91440" rIns="114300" bIns="91440" rtlCol="0" anchor="ctr">
            <a:noAutofit/>
          </a:bodyPr>
          <a:lstStyle/>
          <a:p>
            <a:r>
              <a:rPr lang="en-US" sz="1300" dirty="0"/>
              <a:t>Automatic configuration as you grow– no ML expertise required </a:t>
            </a:r>
          </a:p>
        </p:txBody>
      </p:sp>
      <p:cxnSp>
        <p:nvCxnSpPr>
          <p:cNvPr id="7" name="Straight Connector 6">
            <a:extLst>
              <a:ext uri="{FF2B5EF4-FFF2-40B4-BE49-F238E27FC236}">
                <a16:creationId xmlns:a16="http://schemas.microsoft.com/office/drawing/2014/main" id="{B070F4BF-40D0-7B42-8F40-37D4027BB603}"/>
              </a:ext>
            </a:extLst>
          </p:cNvPr>
          <p:cNvCxnSpPr/>
          <p:nvPr/>
        </p:nvCxnSpPr>
        <p:spPr>
          <a:xfrm rot="16200000">
            <a:off x="733803" y="2876009"/>
            <a:ext cx="2171700" cy="0"/>
          </a:xfrm>
          <a:prstGeom prst="line">
            <a:avLst/>
          </a:prstGeom>
          <a:ln w="28575">
            <a:solidFill>
              <a:srgbClr val="527FFF"/>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1910230"/>
            <a:ext cx="1689887" cy="1689887"/>
          </a:xfrm>
          <a:prstGeom prst="rect">
            <a:avLst/>
          </a:prstGeom>
        </p:spPr>
      </p:pic>
      <p:sp>
        <p:nvSpPr>
          <p:cNvPr id="9" name="TextBox 8">
            <a:extLst>
              <a:ext uri="{FF2B5EF4-FFF2-40B4-BE49-F238E27FC236}">
                <a16:creationId xmlns:a16="http://schemas.microsoft.com/office/drawing/2014/main" id="{9B774899-76E5-E94D-B76B-67191D3FF6FE}"/>
              </a:ext>
            </a:extLst>
          </p:cNvPr>
          <p:cNvSpPr txBox="1"/>
          <p:nvPr/>
        </p:nvSpPr>
        <p:spPr>
          <a:xfrm>
            <a:off x="1970641" y="2549022"/>
            <a:ext cx="5740248" cy="534863"/>
          </a:xfrm>
          <a:prstGeom prst="rect">
            <a:avLst/>
          </a:prstGeom>
          <a:noFill/>
        </p:spPr>
        <p:txBody>
          <a:bodyPr wrap="square" lIns="114300" tIns="91440" rIns="114300" bIns="91440" rtlCol="0" anchor="ctr">
            <a:noAutofit/>
          </a:bodyPr>
          <a:lstStyle/>
          <a:p>
            <a:pPr defTabSz="685800">
              <a:lnSpc>
                <a:spcPct val="90000"/>
              </a:lnSpc>
              <a:defRPr/>
            </a:pPr>
            <a:r>
              <a:rPr lang="en-US" altLang="en-US" sz="1300" dirty="0">
                <a:gradFill>
                  <a:gsLst>
                    <a:gs pos="2917">
                      <a:srgbClr val="FFFFFF"/>
                    </a:gs>
                    <a:gs pos="30000">
                      <a:srgbClr val="FFFFFF"/>
                    </a:gs>
                  </a:gsLst>
                  <a:lin ang="5400000" scaled="0"/>
                </a:gradFill>
              </a:rPr>
              <a:t>Reduce noise and alarm fatigue by automatically grouping related issues</a:t>
            </a:r>
          </a:p>
        </p:txBody>
      </p:sp>
      <p:sp>
        <p:nvSpPr>
          <p:cNvPr id="10" name="TextBox 9">
            <a:extLst>
              <a:ext uri="{FF2B5EF4-FFF2-40B4-BE49-F238E27FC236}">
                <a16:creationId xmlns:a16="http://schemas.microsoft.com/office/drawing/2014/main" id="{9B774899-76E5-E94D-B76B-67191D3FF6FE}"/>
              </a:ext>
            </a:extLst>
          </p:cNvPr>
          <p:cNvSpPr txBox="1"/>
          <p:nvPr/>
        </p:nvSpPr>
        <p:spPr>
          <a:xfrm>
            <a:off x="1970641" y="2986135"/>
            <a:ext cx="5836043" cy="534863"/>
          </a:xfrm>
          <a:prstGeom prst="rect">
            <a:avLst/>
          </a:prstGeom>
          <a:noFill/>
        </p:spPr>
        <p:txBody>
          <a:bodyPr wrap="square" lIns="114300" tIns="91440" rIns="114300" bIns="91440" rtlCol="0" anchor="ctr">
            <a:noAutofit/>
          </a:bodyPr>
          <a:lstStyle/>
          <a:p>
            <a:r>
              <a:rPr lang="en-US" sz="1300" dirty="0"/>
              <a:t>Easily scale and maintain availability without manually updating alarms</a:t>
            </a:r>
            <a:endParaRPr lang="en-US" sz="1300" b="1" dirty="0"/>
          </a:p>
        </p:txBody>
      </p:sp>
      <p:pic>
        <p:nvPicPr>
          <p:cNvPr id="11" name="Picture 4" descr="File:Thomson Reuters logo.svg - Wikimedia Commons"/>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4222014" y="4071201"/>
            <a:ext cx="2041516" cy="4780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142959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32740" y="2194058"/>
            <a:ext cx="5166360" cy="1200329"/>
          </a:xfrm>
          <a:prstGeom prst="rect">
            <a:avLst/>
          </a:prstGeom>
        </p:spPr>
        <p:txBody>
          <a:bodyPr wrap="square">
            <a:spAutoFit/>
          </a:bodyPr>
          <a:lstStyle/>
          <a:p>
            <a:r>
              <a:rPr lang="en-US" dirty="0" err="1">
                <a:latin typeface="Amazon Ember Regular" charset="0"/>
              </a:rPr>
              <a:t>Atlassian</a:t>
            </a:r>
            <a:r>
              <a:rPr lang="en-US" dirty="0">
                <a:latin typeface="Amazon Ember Regular" charset="0"/>
              </a:rPr>
              <a:t> has reduced the investigation time for anomalies from days to hours and sometimes minutes using </a:t>
            </a:r>
            <a:r>
              <a:rPr lang="en-US" dirty="0" err="1">
                <a:latin typeface="Amazon Ember Regular" charset="0"/>
              </a:rPr>
              <a:t>CodeGuru’s</a:t>
            </a:r>
            <a:r>
              <a:rPr lang="en-US" dirty="0">
                <a:latin typeface="Amazon Ember Regular" charset="0"/>
              </a:rPr>
              <a:t> continuous profiling feature and by adopting </a:t>
            </a:r>
            <a:r>
              <a:rPr lang="en-US" dirty="0" err="1">
                <a:latin typeface="Amazon Ember Regular" charset="0"/>
              </a:rPr>
              <a:t>CodeGuru</a:t>
            </a:r>
            <a:r>
              <a:rPr lang="en-US" dirty="0">
                <a:latin typeface="Amazon Ember Regular" charset="0"/>
              </a:rPr>
              <a:t> Reviewer</a:t>
            </a:r>
            <a:endParaRPr lang="en-US" dirty="0"/>
          </a:p>
        </p:txBody>
      </p:sp>
      <p:sp>
        <p:nvSpPr>
          <p:cNvPr id="4" name="Text Placeholder 1">
            <a:extLst>
              <a:ext uri="{FF2B5EF4-FFF2-40B4-BE49-F238E27FC236}">
                <a16:creationId xmlns:a16="http://schemas.microsoft.com/office/drawing/2014/main" id="{861DA064-2282-4156-A3F0-DCBE1197F2E7}"/>
              </a:ext>
            </a:extLst>
          </p:cNvPr>
          <p:cNvSpPr txBox="1">
            <a:spLocks/>
          </p:cNvSpPr>
          <p:nvPr/>
        </p:nvSpPr>
        <p:spPr>
          <a:xfrm>
            <a:off x="489818" y="1133853"/>
            <a:ext cx="5328052" cy="1003433"/>
          </a:xfrm>
          <a:prstGeom prst="rect">
            <a:avLst/>
          </a:prstGeom>
        </p:spPr>
        <p:txBody>
          <a:bodyPr vert="horz" lIns="0" tIns="0" rIns="0" bIns="0" rtlCol="0" anchor="b" anchorCtr="0">
            <a:noAutofit/>
          </a:bodyPr>
          <a:lstStyle>
            <a:lvl1pPr marL="0" indent="0" algn="l" defTabSz="457200" rtl="0" eaLnBrk="1" latinLnBrk="0" hangingPunct="1">
              <a:lnSpc>
                <a:spcPct val="90000"/>
              </a:lnSpc>
              <a:spcBef>
                <a:spcPts val="0"/>
              </a:spcBef>
              <a:buFontTx/>
              <a:buNone/>
              <a:defRPr sz="4000" b="1" i="0" kern="1200" baseline="0">
                <a:solidFill>
                  <a:schemeClr val="tx1"/>
                </a:solidFill>
                <a:latin typeface="+mj-lt"/>
                <a:ea typeface="+mn-ea"/>
                <a:cs typeface="Amazon Ember Regular" charset="0"/>
              </a:defRPr>
            </a:lvl1pPr>
            <a:lvl2pPr marL="742950" indent="-285750" algn="l" defTabSz="457200"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2pPr>
            <a:lvl3pPr marL="1143000" indent="-228600" algn="l" defTabSz="457200" rtl="0" eaLnBrk="1" latinLnBrk="0" hangingPunct="1">
              <a:lnSpc>
                <a:spcPct val="90000"/>
              </a:lnSpc>
              <a:spcBef>
                <a:spcPct val="20000"/>
              </a:spcBef>
              <a:buFont typeface="Arial"/>
              <a:buChar char="•"/>
              <a:defRPr sz="1400" b="0" i="0" kern="1200">
                <a:solidFill>
                  <a:schemeClr val="tx1"/>
                </a:solidFill>
                <a:latin typeface="+mn-lt"/>
                <a:ea typeface="+mn-ea"/>
                <a:cs typeface="Amazon Ember Regular" charset="0"/>
              </a:defRPr>
            </a:lvl3pPr>
            <a:lvl4pPr marL="16002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4pPr>
            <a:lvl5pPr marL="20574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800" dirty="0">
                <a:solidFill>
                  <a:schemeClr val="accent1"/>
                </a:solidFill>
              </a:rPr>
              <a:t>Less time investigating problems, more time innovating</a:t>
            </a:r>
          </a:p>
        </p:txBody>
      </p:sp>
      <p:sp>
        <p:nvSpPr>
          <p:cNvPr id="5" name="Rectangle 4">
            <a:extLst>
              <a:ext uri="{FF2B5EF4-FFF2-40B4-BE49-F238E27FC236}">
                <a16:creationId xmlns:a16="http://schemas.microsoft.com/office/drawing/2014/main" id="{6E750D1C-5D61-4A43-B7AA-1B61BD17F99F}"/>
              </a:ext>
            </a:extLst>
          </p:cNvPr>
          <p:cNvSpPr/>
          <p:nvPr/>
        </p:nvSpPr>
        <p:spPr>
          <a:xfrm>
            <a:off x="5499100" y="1190625"/>
            <a:ext cx="3644900" cy="2762250"/>
          </a:xfrm>
          <a:prstGeom prst="rect">
            <a:avLst/>
          </a:prstGeom>
          <a:solidFill>
            <a:schemeClr val="bg1">
              <a:lumMod val="90000"/>
              <a:lumOff val="10000"/>
            </a:schemeClr>
          </a:solidFill>
          <a:ln>
            <a:noFill/>
          </a:ln>
          <a:effectLst>
            <a:outerShdw blurRad="88900" dist="38100" dir="8100000" algn="tr" rotWithShape="0">
              <a:prstClr val="black">
                <a:alpha val="30000"/>
              </a:prst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a:endParaRPr lang="en-US" dirty="0" err="1">
              <a:solidFill>
                <a:schemeClr val="tx1"/>
              </a:solidFill>
            </a:endParaRPr>
          </a:p>
        </p:txBody>
      </p:sp>
      <p:pic>
        <p:nvPicPr>
          <p:cNvPr id="6" name="Picture 5"/>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657850" y="2399656"/>
            <a:ext cx="3264418" cy="405937"/>
          </a:xfrm>
          <a:prstGeom prst="rect">
            <a:avLst/>
          </a:prstGeom>
        </p:spPr>
      </p:pic>
    </p:spTree>
    <p:extLst>
      <p:ext uri="{BB962C8B-B14F-4D97-AF65-F5344CB8AC3E}">
        <p14:creationId xmlns:p14="http://schemas.microsoft.com/office/powerpoint/2010/main" val="155700148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42" presetClass="path" presetSubtype="0" decel="100000" fill="hold" grpId="1" nodeType="withEffect">
                                  <p:stCondLst>
                                    <p:cond delay="0"/>
                                  </p:stCondLst>
                                  <p:childTnLst>
                                    <p:animMotion origin="layout" path="M -0.02448 4.19753E-6 L 2.77778E-6 4.19753E-6 " pathEditMode="relative" rAng="0" ptsTypes="AA">
                                      <p:cBhvr>
                                        <p:cTn id="9" dur="600" fill="hold"/>
                                        <p:tgtEl>
                                          <p:spTgt spid="4"/>
                                        </p:tgtEl>
                                        <p:attrNameLst>
                                          <p:attrName>ppt_x</p:attrName>
                                          <p:attrName>ppt_y</p:attrName>
                                        </p:attrNameLst>
                                      </p:cBhvr>
                                      <p:rCtr x="121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 name="Title 3">
            <a:extLst>
              <a:ext uri="{FF2B5EF4-FFF2-40B4-BE49-F238E27FC236}">
                <a16:creationId xmlns:a16="http://schemas.microsoft.com/office/drawing/2014/main" id="{62CA5178-36B6-4785-8B9A-496343684A6E}"/>
              </a:ext>
            </a:extLst>
          </p:cNvPr>
          <p:cNvSpPr>
            <a:spLocks noGrp="1"/>
          </p:cNvSpPr>
          <p:nvPr>
            <p:ph type="title"/>
          </p:nvPr>
        </p:nvSpPr>
        <p:spPr>
          <a:xfrm>
            <a:off x="457200" y="285750"/>
            <a:ext cx="8229600" cy="686436"/>
          </a:xfrm>
        </p:spPr>
        <p:txBody>
          <a:bodyPr/>
          <a:lstStyle/>
          <a:p>
            <a:r>
              <a:rPr lang="en-US" dirty="0"/>
              <a:t>The AWS ML Stack</a:t>
            </a:r>
            <a:br>
              <a:rPr lang="en-US" dirty="0"/>
            </a:br>
            <a:r>
              <a:rPr lang="en-US" sz="1800" dirty="0">
                <a:solidFill>
                  <a:schemeClr val="accent1"/>
                </a:solidFill>
              </a:rPr>
              <a:t>Broadest and most complete set of machine learning capabilities</a:t>
            </a:r>
            <a:endParaRPr lang="en-US" dirty="0">
              <a:solidFill>
                <a:schemeClr val="accent1"/>
              </a:solidFill>
            </a:endParaRPr>
          </a:p>
        </p:txBody>
      </p:sp>
      <p:sp>
        <p:nvSpPr>
          <p:cNvPr id="276" name="Rectangle 275">
            <a:extLst>
              <a:ext uri="{FF2B5EF4-FFF2-40B4-BE49-F238E27FC236}">
                <a16:creationId xmlns:a16="http://schemas.microsoft.com/office/drawing/2014/main" id="{88DEC111-E447-4913-9D82-4098B25FE69C}"/>
              </a:ext>
            </a:extLst>
          </p:cNvPr>
          <p:cNvSpPr/>
          <p:nvPr/>
        </p:nvSpPr>
        <p:spPr>
          <a:xfrm>
            <a:off x="468127" y="2607182"/>
            <a:ext cx="8226425" cy="1111567"/>
          </a:xfrm>
          <a:prstGeom prst="rect">
            <a:avLst/>
          </a:prstGeom>
          <a:solidFill>
            <a:srgbClr val="2C374A"/>
          </a:solidFill>
          <a:ln>
            <a:noFill/>
          </a:ln>
          <a:effectLst/>
        </p:spPr>
        <p:style>
          <a:lnRef idx="1">
            <a:schemeClr val="accent1"/>
          </a:lnRef>
          <a:fillRef idx="3">
            <a:schemeClr val="accent1"/>
          </a:fillRef>
          <a:effectRef idx="2">
            <a:schemeClr val="accent1"/>
          </a:effectRef>
          <a:fontRef idx="minor">
            <a:schemeClr val="lt1"/>
          </a:fontRef>
        </p:style>
        <p:txBody>
          <a:bodyPr lIns="164529" tIns="131623" rIns="164529" bIns="131623" rtlCol="0" anchor="ctr"/>
          <a:lstStyle/>
          <a:p>
            <a:pPr algn="ctr" defTabSz="411323">
              <a:defRPr/>
            </a:pPr>
            <a:endParaRPr lang="en-US" sz="1619" dirty="0">
              <a:solidFill>
                <a:srgbClr val="FFFFFF"/>
              </a:solidFill>
              <a:latin typeface="Amazon Ember"/>
            </a:endParaRPr>
          </a:p>
        </p:txBody>
      </p:sp>
      <p:grpSp>
        <p:nvGrpSpPr>
          <p:cNvPr id="277" name="Graphic 250">
            <a:extLst>
              <a:ext uri="{FF2B5EF4-FFF2-40B4-BE49-F238E27FC236}">
                <a16:creationId xmlns:a16="http://schemas.microsoft.com/office/drawing/2014/main" id="{DDBB076A-E20E-4E07-BFDA-93156D70D8AC}"/>
              </a:ext>
            </a:extLst>
          </p:cNvPr>
          <p:cNvGrpSpPr/>
          <p:nvPr/>
        </p:nvGrpSpPr>
        <p:grpSpPr>
          <a:xfrm>
            <a:off x="652078" y="2950218"/>
            <a:ext cx="216167" cy="215443"/>
            <a:chOff x="9831030" y="449332"/>
            <a:chExt cx="390741" cy="389432"/>
          </a:xfrm>
        </p:grpSpPr>
        <p:sp>
          <p:nvSpPr>
            <p:cNvPr id="278" name="Freeform: Shape 277">
              <a:extLst>
                <a:ext uri="{FF2B5EF4-FFF2-40B4-BE49-F238E27FC236}">
                  <a16:creationId xmlns:a16="http://schemas.microsoft.com/office/drawing/2014/main" id="{61922C7B-6678-40B4-ADAC-85C93A8F3096}"/>
                </a:ext>
              </a:extLst>
            </p:cNvPr>
            <p:cNvSpPr/>
            <p:nvPr/>
          </p:nvSpPr>
          <p:spPr>
            <a:xfrm>
              <a:off x="9831030" y="599633"/>
              <a:ext cx="9655" cy="93335"/>
            </a:xfrm>
            <a:custGeom>
              <a:avLst/>
              <a:gdLst>
                <a:gd name="connsiteX0" fmla="*/ 4828 w 9655"/>
                <a:gd name="connsiteY0" fmla="*/ 89473 h 93334"/>
                <a:gd name="connsiteX1" fmla="*/ 4828 w 9655"/>
                <a:gd name="connsiteY1" fmla="*/ 46989 h 93334"/>
                <a:gd name="connsiteX2" fmla="*/ 4828 w 9655"/>
                <a:gd name="connsiteY2" fmla="*/ 4828 h 93334"/>
              </a:gdLst>
              <a:ahLst/>
              <a:cxnLst>
                <a:cxn ang="0">
                  <a:pos x="connsiteX0" y="connsiteY0"/>
                </a:cxn>
                <a:cxn ang="0">
                  <a:pos x="connsiteX1" y="connsiteY1"/>
                </a:cxn>
                <a:cxn ang="0">
                  <a:pos x="connsiteX2" y="connsiteY2"/>
                </a:cxn>
              </a:cxnLst>
              <a:rect l="l" t="t" r="r" b="b"/>
              <a:pathLst>
                <a:path w="9655" h="93334">
                  <a:moveTo>
                    <a:pt x="4828" y="89473"/>
                  </a:moveTo>
                  <a:lnTo>
                    <a:pt x="4828" y="46989"/>
                  </a:lnTo>
                  <a:lnTo>
                    <a:pt x="4828" y="4828"/>
                  </a:lnTo>
                  <a:close/>
                </a:path>
              </a:pathLst>
            </a:custGeom>
            <a:noFill/>
            <a:ln w="12700" cap="flat">
              <a:solidFill>
                <a:schemeClr val="tx1"/>
              </a:solidFill>
              <a:prstDash val="solid"/>
              <a:round/>
            </a:ln>
          </p:spPr>
          <p:txBody>
            <a:bodyPr rtlCol="0" anchor="ctr"/>
            <a:lstStyle/>
            <a:p>
              <a:pPr defTabSz="411296">
                <a:defRPr/>
              </a:pPr>
              <a:endParaRPr lang="en-US" sz="1652" kern="0" dirty="0">
                <a:solidFill>
                  <a:srgbClr val="FFFFFF"/>
                </a:solidFill>
                <a:latin typeface="Amazon Ember"/>
              </a:endParaRPr>
            </a:p>
          </p:txBody>
        </p:sp>
        <p:sp>
          <p:nvSpPr>
            <p:cNvPr id="279" name="Freeform: Shape 278">
              <a:extLst>
                <a:ext uri="{FF2B5EF4-FFF2-40B4-BE49-F238E27FC236}">
                  <a16:creationId xmlns:a16="http://schemas.microsoft.com/office/drawing/2014/main" id="{B98EDEC8-A06A-4567-9F51-80D75C6A8E3B}"/>
                </a:ext>
              </a:extLst>
            </p:cNvPr>
            <p:cNvSpPr/>
            <p:nvPr/>
          </p:nvSpPr>
          <p:spPr>
            <a:xfrm>
              <a:off x="9926296" y="520781"/>
              <a:ext cx="54714" cy="128738"/>
            </a:xfrm>
            <a:custGeom>
              <a:avLst/>
              <a:gdLst>
                <a:gd name="connsiteX0" fmla="*/ 4828 w 54713"/>
                <a:gd name="connsiteY0" fmla="*/ 125841 h 128737"/>
                <a:gd name="connsiteX1" fmla="*/ 4828 w 54713"/>
                <a:gd name="connsiteY1" fmla="*/ 76277 h 128737"/>
                <a:gd name="connsiteX2" fmla="*/ 52461 w 54713"/>
                <a:gd name="connsiteY2" fmla="*/ 52461 h 128737"/>
                <a:gd name="connsiteX3" fmla="*/ 52461 w 54713"/>
                <a:gd name="connsiteY3" fmla="*/ 4828 h 128737"/>
              </a:gdLst>
              <a:ahLst/>
              <a:cxnLst>
                <a:cxn ang="0">
                  <a:pos x="connsiteX0" y="connsiteY0"/>
                </a:cxn>
                <a:cxn ang="0">
                  <a:pos x="connsiteX1" y="connsiteY1"/>
                </a:cxn>
                <a:cxn ang="0">
                  <a:pos x="connsiteX2" y="connsiteY2"/>
                </a:cxn>
                <a:cxn ang="0">
                  <a:pos x="connsiteX3" y="connsiteY3"/>
                </a:cxn>
              </a:cxnLst>
              <a:rect l="l" t="t" r="r" b="b"/>
              <a:pathLst>
                <a:path w="54713" h="128737">
                  <a:moveTo>
                    <a:pt x="4828" y="125841"/>
                  </a:moveTo>
                  <a:lnTo>
                    <a:pt x="4828" y="76277"/>
                  </a:lnTo>
                  <a:lnTo>
                    <a:pt x="52461" y="52461"/>
                  </a:lnTo>
                  <a:lnTo>
                    <a:pt x="52461" y="4828"/>
                  </a:lnTo>
                </a:path>
              </a:pathLst>
            </a:custGeom>
            <a:noFill/>
            <a:ln w="12700" cap="flat">
              <a:solidFill>
                <a:schemeClr val="tx1"/>
              </a:solidFill>
              <a:prstDash val="solid"/>
              <a:round/>
            </a:ln>
          </p:spPr>
          <p:txBody>
            <a:bodyPr rtlCol="0" anchor="ctr"/>
            <a:lstStyle/>
            <a:p>
              <a:pPr defTabSz="411296">
                <a:defRPr/>
              </a:pPr>
              <a:endParaRPr lang="en-US" sz="1652" kern="0" dirty="0">
                <a:solidFill>
                  <a:srgbClr val="FFFFFF"/>
                </a:solidFill>
                <a:latin typeface="Amazon Ember"/>
              </a:endParaRPr>
            </a:p>
          </p:txBody>
        </p:sp>
        <p:sp>
          <p:nvSpPr>
            <p:cNvPr id="280" name="Freeform: Shape 279">
              <a:extLst>
                <a:ext uri="{FF2B5EF4-FFF2-40B4-BE49-F238E27FC236}">
                  <a16:creationId xmlns:a16="http://schemas.microsoft.com/office/drawing/2014/main" id="{19417A09-2D14-433B-86E6-D7D6FC27FD1C}"/>
                </a:ext>
              </a:extLst>
            </p:cNvPr>
            <p:cNvSpPr/>
            <p:nvPr/>
          </p:nvSpPr>
          <p:spPr>
            <a:xfrm>
              <a:off x="9878663" y="568414"/>
              <a:ext cx="54714" cy="32184"/>
            </a:xfrm>
            <a:custGeom>
              <a:avLst/>
              <a:gdLst>
                <a:gd name="connsiteX0" fmla="*/ 52461 w 54713"/>
                <a:gd name="connsiteY0" fmla="*/ 28644 h 32184"/>
                <a:gd name="connsiteX1" fmla="*/ 4828 w 54713"/>
                <a:gd name="connsiteY1" fmla="*/ 4828 h 32184"/>
              </a:gdLst>
              <a:ahLst/>
              <a:cxnLst>
                <a:cxn ang="0">
                  <a:pos x="connsiteX0" y="connsiteY0"/>
                </a:cxn>
                <a:cxn ang="0">
                  <a:pos x="connsiteX1" y="connsiteY1"/>
                </a:cxn>
              </a:cxnLst>
              <a:rect l="l" t="t" r="r" b="b"/>
              <a:pathLst>
                <a:path w="54713" h="32184">
                  <a:moveTo>
                    <a:pt x="52461" y="28644"/>
                  </a:moveTo>
                  <a:lnTo>
                    <a:pt x="4828" y="4828"/>
                  </a:lnTo>
                </a:path>
              </a:pathLst>
            </a:custGeom>
            <a:ln w="12700" cap="flat">
              <a:solidFill>
                <a:schemeClr val="tx1"/>
              </a:solidFill>
              <a:prstDash val="solid"/>
              <a:round/>
            </a:ln>
          </p:spPr>
          <p:txBody>
            <a:bodyPr rtlCol="0" anchor="ctr"/>
            <a:lstStyle/>
            <a:p>
              <a:pPr defTabSz="411296">
                <a:defRPr/>
              </a:pPr>
              <a:endParaRPr lang="en-US" sz="1652" kern="0" dirty="0">
                <a:solidFill>
                  <a:srgbClr val="FFFFFF"/>
                </a:solidFill>
                <a:latin typeface="Amazon Ember"/>
              </a:endParaRPr>
            </a:p>
          </p:txBody>
        </p:sp>
        <p:sp>
          <p:nvSpPr>
            <p:cNvPr id="281" name="Freeform: Shape 280">
              <a:extLst>
                <a:ext uri="{FF2B5EF4-FFF2-40B4-BE49-F238E27FC236}">
                  <a16:creationId xmlns:a16="http://schemas.microsoft.com/office/drawing/2014/main" id="{C02E652F-4DDA-4938-9C6A-33AADB2D779D}"/>
                </a:ext>
              </a:extLst>
            </p:cNvPr>
            <p:cNvSpPr/>
            <p:nvPr/>
          </p:nvSpPr>
          <p:spPr>
            <a:xfrm>
              <a:off x="9926296" y="477976"/>
              <a:ext cx="9655" cy="67587"/>
            </a:xfrm>
            <a:custGeom>
              <a:avLst/>
              <a:gdLst>
                <a:gd name="connsiteX0" fmla="*/ 4828 w 9655"/>
                <a:gd name="connsiteY0" fmla="*/ 63403 h 67587"/>
                <a:gd name="connsiteX1" fmla="*/ 4828 w 9655"/>
                <a:gd name="connsiteY1" fmla="*/ 4828 h 67587"/>
              </a:gdLst>
              <a:ahLst/>
              <a:cxnLst>
                <a:cxn ang="0">
                  <a:pos x="connsiteX0" y="connsiteY0"/>
                </a:cxn>
                <a:cxn ang="0">
                  <a:pos x="connsiteX1" y="connsiteY1"/>
                </a:cxn>
              </a:cxnLst>
              <a:rect l="l" t="t" r="r" b="b"/>
              <a:pathLst>
                <a:path w="9655" h="67587">
                  <a:moveTo>
                    <a:pt x="4828" y="63403"/>
                  </a:moveTo>
                  <a:lnTo>
                    <a:pt x="4828" y="4828"/>
                  </a:lnTo>
                </a:path>
              </a:pathLst>
            </a:custGeom>
            <a:ln w="12700" cap="flat">
              <a:solidFill>
                <a:schemeClr val="tx1"/>
              </a:solidFill>
              <a:prstDash val="solid"/>
              <a:round/>
            </a:ln>
          </p:spPr>
          <p:txBody>
            <a:bodyPr rtlCol="0" anchor="ctr"/>
            <a:lstStyle/>
            <a:p>
              <a:pPr defTabSz="411296">
                <a:defRPr/>
              </a:pPr>
              <a:endParaRPr lang="en-US" sz="1652" kern="0" dirty="0">
                <a:solidFill>
                  <a:srgbClr val="FFFFFF"/>
                </a:solidFill>
                <a:latin typeface="Amazon Ember"/>
              </a:endParaRPr>
            </a:p>
          </p:txBody>
        </p:sp>
        <p:sp>
          <p:nvSpPr>
            <p:cNvPr id="282" name="Freeform: Shape 281">
              <a:extLst>
                <a:ext uri="{FF2B5EF4-FFF2-40B4-BE49-F238E27FC236}">
                  <a16:creationId xmlns:a16="http://schemas.microsoft.com/office/drawing/2014/main" id="{6DCE8673-D97F-4D52-A409-BAB508921CD6}"/>
                </a:ext>
              </a:extLst>
            </p:cNvPr>
            <p:cNvSpPr/>
            <p:nvPr/>
          </p:nvSpPr>
          <p:spPr>
            <a:xfrm>
              <a:off x="9831035" y="615404"/>
              <a:ext cx="54714" cy="35403"/>
            </a:xfrm>
            <a:custGeom>
              <a:avLst/>
              <a:gdLst>
                <a:gd name="connsiteX0" fmla="*/ 4828 w 54713"/>
                <a:gd name="connsiteY0" fmla="*/ 31863 h 35402"/>
                <a:gd name="connsiteX1" fmla="*/ 50530 w 54713"/>
                <a:gd name="connsiteY1" fmla="*/ 4828 h 35402"/>
              </a:gdLst>
              <a:ahLst/>
              <a:cxnLst>
                <a:cxn ang="0">
                  <a:pos x="connsiteX0" y="connsiteY0"/>
                </a:cxn>
                <a:cxn ang="0">
                  <a:pos x="connsiteX1" y="connsiteY1"/>
                </a:cxn>
              </a:cxnLst>
              <a:rect l="l" t="t" r="r" b="b"/>
              <a:pathLst>
                <a:path w="54713" h="35402">
                  <a:moveTo>
                    <a:pt x="4828" y="31863"/>
                  </a:moveTo>
                  <a:lnTo>
                    <a:pt x="50530" y="4828"/>
                  </a:lnTo>
                </a:path>
              </a:pathLst>
            </a:custGeom>
            <a:ln w="12700" cap="flat">
              <a:solidFill>
                <a:schemeClr val="tx1"/>
              </a:solidFill>
              <a:prstDash val="solid"/>
              <a:round/>
            </a:ln>
          </p:spPr>
          <p:txBody>
            <a:bodyPr rtlCol="0" anchor="ctr"/>
            <a:lstStyle/>
            <a:p>
              <a:pPr defTabSz="411296">
                <a:defRPr/>
              </a:pPr>
              <a:endParaRPr lang="en-US" sz="1652" kern="0" dirty="0">
                <a:solidFill>
                  <a:srgbClr val="FFFFFF"/>
                </a:solidFill>
                <a:latin typeface="Amazon Ember"/>
              </a:endParaRPr>
            </a:p>
          </p:txBody>
        </p:sp>
        <p:sp>
          <p:nvSpPr>
            <p:cNvPr id="283" name="Freeform: Shape 282">
              <a:extLst>
                <a:ext uri="{FF2B5EF4-FFF2-40B4-BE49-F238E27FC236}">
                  <a16:creationId xmlns:a16="http://schemas.microsoft.com/office/drawing/2014/main" id="{F4E66A35-D273-4A16-A336-968581590442}"/>
                </a:ext>
              </a:extLst>
            </p:cNvPr>
            <p:cNvSpPr/>
            <p:nvPr/>
          </p:nvSpPr>
          <p:spPr>
            <a:xfrm>
              <a:off x="9878668" y="687497"/>
              <a:ext cx="54714" cy="38621"/>
            </a:xfrm>
            <a:custGeom>
              <a:avLst/>
              <a:gdLst>
                <a:gd name="connsiteX0" fmla="*/ 4828 w 54713"/>
                <a:gd name="connsiteY0" fmla="*/ 36690 h 38621"/>
                <a:gd name="connsiteX1" fmla="*/ 52461 w 54713"/>
                <a:gd name="connsiteY1" fmla="*/ 4828 h 38621"/>
              </a:gdLst>
              <a:ahLst/>
              <a:cxnLst>
                <a:cxn ang="0">
                  <a:pos x="connsiteX0" y="connsiteY0"/>
                </a:cxn>
                <a:cxn ang="0">
                  <a:pos x="connsiteX1" y="connsiteY1"/>
                </a:cxn>
              </a:cxnLst>
              <a:rect l="l" t="t" r="r" b="b"/>
              <a:pathLst>
                <a:path w="54713" h="38621">
                  <a:moveTo>
                    <a:pt x="4828" y="36690"/>
                  </a:moveTo>
                  <a:lnTo>
                    <a:pt x="52461" y="4828"/>
                  </a:lnTo>
                </a:path>
              </a:pathLst>
            </a:custGeom>
            <a:ln w="12700" cap="flat">
              <a:solidFill>
                <a:schemeClr val="tx1"/>
              </a:solidFill>
              <a:prstDash val="solid"/>
              <a:round/>
            </a:ln>
          </p:spPr>
          <p:txBody>
            <a:bodyPr rtlCol="0" anchor="ctr"/>
            <a:lstStyle/>
            <a:p>
              <a:pPr defTabSz="411296">
                <a:defRPr/>
              </a:pPr>
              <a:endParaRPr lang="en-US" sz="1652" kern="0" dirty="0">
                <a:solidFill>
                  <a:srgbClr val="FFFFFF"/>
                </a:solidFill>
                <a:latin typeface="Amazon Ember"/>
              </a:endParaRPr>
            </a:p>
          </p:txBody>
        </p:sp>
        <p:sp>
          <p:nvSpPr>
            <p:cNvPr id="284" name="Freeform: Shape 283">
              <a:extLst>
                <a:ext uri="{FF2B5EF4-FFF2-40B4-BE49-F238E27FC236}">
                  <a16:creationId xmlns:a16="http://schemas.microsoft.com/office/drawing/2014/main" id="{8AABA018-7646-4C6B-BB61-B3D3CBD16305}"/>
                </a:ext>
              </a:extLst>
            </p:cNvPr>
            <p:cNvSpPr/>
            <p:nvPr/>
          </p:nvSpPr>
          <p:spPr>
            <a:xfrm>
              <a:off x="9922117" y="777614"/>
              <a:ext cx="54714" cy="35403"/>
            </a:xfrm>
            <a:custGeom>
              <a:avLst/>
              <a:gdLst>
                <a:gd name="connsiteX0" fmla="*/ 4828 w 54713"/>
                <a:gd name="connsiteY0" fmla="*/ 31863 h 35402"/>
                <a:gd name="connsiteX1" fmla="*/ 50851 w 54713"/>
                <a:gd name="connsiteY1" fmla="*/ 4828 h 35402"/>
              </a:gdLst>
              <a:ahLst/>
              <a:cxnLst>
                <a:cxn ang="0">
                  <a:pos x="connsiteX0" y="connsiteY0"/>
                </a:cxn>
                <a:cxn ang="0">
                  <a:pos x="connsiteX1" y="connsiteY1"/>
                </a:cxn>
              </a:cxnLst>
              <a:rect l="l" t="t" r="r" b="b"/>
              <a:pathLst>
                <a:path w="54713" h="35402">
                  <a:moveTo>
                    <a:pt x="4828" y="31863"/>
                  </a:moveTo>
                  <a:lnTo>
                    <a:pt x="50851" y="4828"/>
                  </a:lnTo>
                </a:path>
              </a:pathLst>
            </a:custGeom>
            <a:ln w="12700" cap="flat">
              <a:solidFill>
                <a:schemeClr val="tx1"/>
              </a:solidFill>
              <a:prstDash val="solid"/>
              <a:round/>
            </a:ln>
          </p:spPr>
          <p:txBody>
            <a:bodyPr rtlCol="0" anchor="ctr"/>
            <a:lstStyle/>
            <a:p>
              <a:pPr defTabSz="411296">
                <a:defRPr/>
              </a:pPr>
              <a:endParaRPr lang="en-US" sz="1652" kern="0" dirty="0">
                <a:solidFill>
                  <a:srgbClr val="FFFFFF"/>
                </a:solidFill>
                <a:latin typeface="Amazon Ember"/>
              </a:endParaRPr>
            </a:p>
          </p:txBody>
        </p:sp>
        <p:sp>
          <p:nvSpPr>
            <p:cNvPr id="285" name="Freeform: Shape 284">
              <a:extLst>
                <a:ext uri="{FF2B5EF4-FFF2-40B4-BE49-F238E27FC236}">
                  <a16:creationId xmlns:a16="http://schemas.microsoft.com/office/drawing/2014/main" id="{AF7FB375-7719-494C-BE8E-0B31E7ECBC26}"/>
                </a:ext>
              </a:extLst>
            </p:cNvPr>
            <p:cNvSpPr/>
            <p:nvPr/>
          </p:nvSpPr>
          <p:spPr>
            <a:xfrm>
              <a:off x="9918255" y="687497"/>
              <a:ext cx="112646" cy="64369"/>
            </a:xfrm>
            <a:custGeom>
              <a:avLst/>
              <a:gdLst>
                <a:gd name="connsiteX0" fmla="*/ 4828 w 112645"/>
                <a:gd name="connsiteY0" fmla="*/ 60507 h 64368"/>
                <a:gd name="connsiteX1" fmla="*/ 108140 w 112645"/>
                <a:gd name="connsiteY1" fmla="*/ 4828 h 64368"/>
              </a:gdLst>
              <a:ahLst/>
              <a:cxnLst>
                <a:cxn ang="0">
                  <a:pos x="connsiteX0" y="connsiteY0"/>
                </a:cxn>
                <a:cxn ang="0">
                  <a:pos x="connsiteX1" y="connsiteY1"/>
                </a:cxn>
              </a:cxnLst>
              <a:rect l="l" t="t" r="r" b="b"/>
              <a:pathLst>
                <a:path w="112645" h="64368">
                  <a:moveTo>
                    <a:pt x="4828" y="60507"/>
                  </a:moveTo>
                  <a:lnTo>
                    <a:pt x="108140" y="4828"/>
                  </a:lnTo>
                </a:path>
              </a:pathLst>
            </a:custGeom>
            <a:ln w="12700" cap="flat">
              <a:solidFill>
                <a:schemeClr val="tx1"/>
              </a:solidFill>
              <a:prstDash val="solid"/>
              <a:round/>
            </a:ln>
          </p:spPr>
          <p:txBody>
            <a:bodyPr rtlCol="0" anchor="ctr"/>
            <a:lstStyle/>
            <a:p>
              <a:pPr defTabSz="411296">
                <a:defRPr/>
              </a:pPr>
              <a:endParaRPr lang="en-US" sz="1652" kern="0" dirty="0">
                <a:solidFill>
                  <a:srgbClr val="FFFFFF"/>
                </a:solidFill>
                <a:latin typeface="Amazon Ember"/>
              </a:endParaRPr>
            </a:p>
          </p:txBody>
        </p:sp>
        <p:sp>
          <p:nvSpPr>
            <p:cNvPr id="286" name="Freeform: Shape 285">
              <a:extLst>
                <a:ext uri="{FF2B5EF4-FFF2-40B4-BE49-F238E27FC236}">
                  <a16:creationId xmlns:a16="http://schemas.microsoft.com/office/drawing/2014/main" id="{B1255787-0309-4233-8B9F-9EA528021870}"/>
                </a:ext>
              </a:extLst>
            </p:cNvPr>
            <p:cNvSpPr/>
            <p:nvPr/>
          </p:nvSpPr>
          <p:spPr>
            <a:xfrm>
              <a:off x="9878668" y="639865"/>
              <a:ext cx="54714" cy="38621"/>
            </a:xfrm>
            <a:custGeom>
              <a:avLst/>
              <a:gdLst>
                <a:gd name="connsiteX0" fmla="*/ 4828 w 54713"/>
                <a:gd name="connsiteY0" fmla="*/ 36690 h 38621"/>
                <a:gd name="connsiteX1" fmla="*/ 52461 w 54713"/>
                <a:gd name="connsiteY1" fmla="*/ 4828 h 38621"/>
              </a:gdLst>
              <a:ahLst/>
              <a:cxnLst>
                <a:cxn ang="0">
                  <a:pos x="connsiteX0" y="connsiteY0"/>
                </a:cxn>
                <a:cxn ang="0">
                  <a:pos x="connsiteX1" y="connsiteY1"/>
                </a:cxn>
              </a:cxnLst>
              <a:rect l="l" t="t" r="r" b="b"/>
              <a:pathLst>
                <a:path w="54713" h="38621">
                  <a:moveTo>
                    <a:pt x="4828" y="36690"/>
                  </a:moveTo>
                  <a:lnTo>
                    <a:pt x="52461" y="4828"/>
                  </a:lnTo>
                </a:path>
              </a:pathLst>
            </a:custGeom>
            <a:ln w="12700" cap="flat">
              <a:solidFill>
                <a:schemeClr val="tx1"/>
              </a:solidFill>
              <a:prstDash val="solid"/>
              <a:round/>
            </a:ln>
          </p:spPr>
          <p:txBody>
            <a:bodyPr rtlCol="0" anchor="ctr"/>
            <a:lstStyle/>
            <a:p>
              <a:pPr defTabSz="411296">
                <a:defRPr/>
              </a:pPr>
              <a:endParaRPr lang="en-US" sz="1652" kern="0" dirty="0">
                <a:solidFill>
                  <a:srgbClr val="FFFFFF"/>
                </a:solidFill>
                <a:latin typeface="Amazon Ember"/>
              </a:endParaRPr>
            </a:p>
          </p:txBody>
        </p:sp>
        <p:sp>
          <p:nvSpPr>
            <p:cNvPr id="287" name="Freeform: Shape 286">
              <a:extLst>
                <a:ext uri="{FF2B5EF4-FFF2-40B4-BE49-F238E27FC236}">
                  <a16:creationId xmlns:a16="http://schemas.microsoft.com/office/drawing/2014/main" id="{49E029AB-C45A-4D1E-84B5-BC3ECD7AA5CC}"/>
                </a:ext>
              </a:extLst>
            </p:cNvPr>
            <p:cNvSpPr/>
            <p:nvPr/>
          </p:nvSpPr>
          <p:spPr>
            <a:xfrm>
              <a:off x="9831039" y="449332"/>
              <a:ext cx="199544" cy="389432"/>
            </a:xfrm>
            <a:custGeom>
              <a:avLst/>
              <a:gdLst>
                <a:gd name="connsiteX0" fmla="*/ 195360 w 199543"/>
                <a:gd name="connsiteY0" fmla="*/ 36368 h 389431"/>
                <a:gd name="connsiteX1" fmla="*/ 147727 w 199543"/>
                <a:gd name="connsiteY1" fmla="*/ 4828 h 389431"/>
                <a:gd name="connsiteX2" fmla="*/ 52461 w 199543"/>
                <a:gd name="connsiteY2" fmla="*/ 60185 h 389431"/>
                <a:gd name="connsiteX3" fmla="*/ 52461 w 199543"/>
                <a:gd name="connsiteY3" fmla="*/ 123588 h 389431"/>
                <a:gd name="connsiteX4" fmla="*/ 4828 w 199543"/>
                <a:gd name="connsiteY4" fmla="*/ 147727 h 389431"/>
                <a:gd name="connsiteX5" fmla="*/ 4828 w 199543"/>
                <a:gd name="connsiteY5" fmla="*/ 197291 h 389431"/>
                <a:gd name="connsiteX6" fmla="*/ 4828 w 199543"/>
                <a:gd name="connsiteY6" fmla="*/ 242993 h 389431"/>
                <a:gd name="connsiteX7" fmla="*/ 52461 w 199543"/>
                <a:gd name="connsiteY7" fmla="*/ 274855 h 389431"/>
                <a:gd name="connsiteX8" fmla="*/ 52461 w 199543"/>
                <a:gd name="connsiteY8" fmla="*/ 330534 h 389431"/>
                <a:gd name="connsiteX9" fmla="*/ 147727 w 199543"/>
                <a:gd name="connsiteY9" fmla="*/ 385892 h 389431"/>
                <a:gd name="connsiteX10" fmla="*/ 195360 w 199543"/>
                <a:gd name="connsiteY10" fmla="*/ 360466 h 389431"/>
                <a:gd name="connsiteX11" fmla="*/ 195360 w 199543"/>
                <a:gd name="connsiteY11" fmla="*/ 195360 h 389431"/>
                <a:gd name="connsiteX12" fmla="*/ 147727 w 199543"/>
                <a:gd name="connsiteY12" fmla="*/ 171543 h 389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9543" h="389431">
                  <a:moveTo>
                    <a:pt x="195360" y="36368"/>
                  </a:moveTo>
                  <a:lnTo>
                    <a:pt x="147727" y="4828"/>
                  </a:lnTo>
                  <a:lnTo>
                    <a:pt x="52461" y="60185"/>
                  </a:lnTo>
                  <a:lnTo>
                    <a:pt x="52461" y="123588"/>
                  </a:lnTo>
                  <a:lnTo>
                    <a:pt x="4828" y="147727"/>
                  </a:lnTo>
                  <a:lnTo>
                    <a:pt x="4828" y="197291"/>
                  </a:lnTo>
                  <a:lnTo>
                    <a:pt x="4828" y="242993"/>
                  </a:lnTo>
                  <a:lnTo>
                    <a:pt x="52461" y="274855"/>
                  </a:lnTo>
                  <a:lnTo>
                    <a:pt x="52461" y="330534"/>
                  </a:lnTo>
                  <a:lnTo>
                    <a:pt x="147727" y="385892"/>
                  </a:lnTo>
                  <a:lnTo>
                    <a:pt x="195360" y="360466"/>
                  </a:lnTo>
                  <a:lnTo>
                    <a:pt x="195360" y="195360"/>
                  </a:lnTo>
                  <a:lnTo>
                    <a:pt x="147727" y="171543"/>
                  </a:lnTo>
                </a:path>
              </a:pathLst>
            </a:custGeom>
            <a:noFill/>
            <a:ln w="12700" cap="flat">
              <a:solidFill>
                <a:schemeClr val="tx1"/>
              </a:solidFill>
              <a:prstDash val="solid"/>
              <a:round/>
            </a:ln>
          </p:spPr>
          <p:txBody>
            <a:bodyPr rtlCol="0" anchor="ctr"/>
            <a:lstStyle/>
            <a:p>
              <a:pPr defTabSz="411296">
                <a:defRPr/>
              </a:pPr>
              <a:endParaRPr lang="en-US" sz="1652" kern="0" dirty="0">
                <a:solidFill>
                  <a:srgbClr val="FFFFFF"/>
                </a:solidFill>
                <a:latin typeface="Amazon Ember"/>
              </a:endParaRPr>
            </a:p>
          </p:txBody>
        </p:sp>
        <p:sp>
          <p:nvSpPr>
            <p:cNvPr id="288" name="Freeform: Shape 287">
              <a:extLst>
                <a:ext uri="{FF2B5EF4-FFF2-40B4-BE49-F238E27FC236}">
                  <a16:creationId xmlns:a16="http://schemas.microsoft.com/office/drawing/2014/main" id="{2F34AEDE-EE9B-4DD0-911B-403100ABF329}"/>
                </a:ext>
              </a:extLst>
            </p:cNvPr>
            <p:cNvSpPr/>
            <p:nvPr/>
          </p:nvSpPr>
          <p:spPr>
            <a:xfrm>
              <a:off x="9926315" y="639865"/>
              <a:ext cx="54714" cy="80461"/>
            </a:xfrm>
            <a:custGeom>
              <a:avLst/>
              <a:gdLst>
                <a:gd name="connsiteX0" fmla="*/ 52461 w 54713"/>
                <a:gd name="connsiteY0" fmla="*/ 76277 h 80461"/>
                <a:gd name="connsiteX1" fmla="*/ 52461 w 54713"/>
                <a:gd name="connsiteY1" fmla="*/ 36690 h 80461"/>
                <a:gd name="connsiteX2" fmla="*/ 4828 w 54713"/>
                <a:gd name="connsiteY2" fmla="*/ 4828 h 80461"/>
              </a:gdLst>
              <a:ahLst/>
              <a:cxnLst>
                <a:cxn ang="0">
                  <a:pos x="connsiteX0" y="connsiteY0"/>
                </a:cxn>
                <a:cxn ang="0">
                  <a:pos x="connsiteX1" y="connsiteY1"/>
                </a:cxn>
                <a:cxn ang="0">
                  <a:pos x="connsiteX2" y="connsiteY2"/>
                </a:cxn>
              </a:cxnLst>
              <a:rect l="l" t="t" r="r" b="b"/>
              <a:pathLst>
                <a:path w="54713" h="80461">
                  <a:moveTo>
                    <a:pt x="52461" y="76277"/>
                  </a:moveTo>
                  <a:lnTo>
                    <a:pt x="52461" y="36690"/>
                  </a:lnTo>
                  <a:lnTo>
                    <a:pt x="4828" y="4828"/>
                  </a:lnTo>
                </a:path>
              </a:pathLst>
            </a:custGeom>
            <a:noFill/>
            <a:ln w="12700" cap="flat">
              <a:solidFill>
                <a:schemeClr val="tx1"/>
              </a:solidFill>
              <a:prstDash val="solid"/>
              <a:round/>
            </a:ln>
          </p:spPr>
          <p:txBody>
            <a:bodyPr rtlCol="0" anchor="ctr"/>
            <a:lstStyle/>
            <a:p>
              <a:pPr defTabSz="411296">
                <a:defRPr/>
              </a:pPr>
              <a:endParaRPr lang="en-US" sz="1652" kern="0" dirty="0">
                <a:solidFill>
                  <a:srgbClr val="FFFFFF"/>
                </a:solidFill>
                <a:latin typeface="Amazon Ember"/>
              </a:endParaRPr>
            </a:p>
          </p:txBody>
        </p:sp>
        <p:sp>
          <p:nvSpPr>
            <p:cNvPr id="291" name="Freeform: Shape 290">
              <a:extLst>
                <a:ext uri="{FF2B5EF4-FFF2-40B4-BE49-F238E27FC236}">
                  <a16:creationId xmlns:a16="http://schemas.microsoft.com/office/drawing/2014/main" id="{E7E61258-63D5-4D13-B35A-A4B709B98824}"/>
                </a:ext>
              </a:extLst>
            </p:cNvPr>
            <p:cNvSpPr/>
            <p:nvPr/>
          </p:nvSpPr>
          <p:spPr>
            <a:xfrm>
              <a:off x="10212116" y="599633"/>
              <a:ext cx="9655" cy="93335"/>
            </a:xfrm>
            <a:custGeom>
              <a:avLst/>
              <a:gdLst>
                <a:gd name="connsiteX0" fmla="*/ 4828 w 9655"/>
                <a:gd name="connsiteY0" fmla="*/ 4828 h 93334"/>
                <a:gd name="connsiteX1" fmla="*/ 4828 w 9655"/>
                <a:gd name="connsiteY1" fmla="*/ 46989 h 93334"/>
                <a:gd name="connsiteX2" fmla="*/ 4828 w 9655"/>
                <a:gd name="connsiteY2" fmla="*/ 89473 h 93334"/>
              </a:gdLst>
              <a:ahLst/>
              <a:cxnLst>
                <a:cxn ang="0">
                  <a:pos x="connsiteX0" y="connsiteY0"/>
                </a:cxn>
                <a:cxn ang="0">
                  <a:pos x="connsiteX1" y="connsiteY1"/>
                </a:cxn>
                <a:cxn ang="0">
                  <a:pos x="connsiteX2" y="connsiteY2"/>
                </a:cxn>
              </a:cxnLst>
              <a:rect l="l" t="t" r="r" b="b"/>
              <a:pathLst>
                <a:path w="9655" h="93334">
                  <a:moveTo>
                    <a:pt x="4828" y="4828"/>
                  </a:moveTo>
                  <a:lnTo>
                    <a:pt x="4828" y="46989"/>
                  </a:lnTo>
                  <a:lnTo>
                    <a:pt x="4828" y="89473"/>
                  </a:lnTo>
                  <a:close/>
                </a:path>
              </a:pathLst>
            </a:custGeom>
            <a:noFill/>
            <a:ln w="12700" cap="flat">
              <a:solidFill>
                <a:schemeClr val="tx1"/>
              </a:solidFill>
              <a:prstDash val="solid"/>
              <a:round/>
            </a:ln>
          </p:spPr>
          <p:txBody>
            <a:bodyPr rtlCol="0" anchor="ctr"/>
            <a:lstStyle/>
            <a:p>
              <a:pPr defTabSz="411296">
                <a:defRPr/>
              </a:pPr>
              <a:endParaRPr lang="en-US" sz="1652" kern="0" dirty="0">
                <a:solidFill>
                  <a:srgbClr val="FFFFFF"/>
                </a:solidFill>
                <a:latin typeface="Amazon Ember"/>
              </a:endParaRPr>
            </a:p>
          </p:txBody>
        </p:sp>
        <p:sp>
          <p:nvSpPr>
            <p:cNvPr id="292" name="Freeform: Shape 291">
              <a:extLst>
                <a:ext uri="{FF2B5EF4-FFF2-40B4-BE49-F238E27FC236}">
                  <a16:creationId xmlns:a16="http://schemas.microsoft.com/office/drawing/2014/main" id="{07FD8F09-66C1-4E69-AF2C-3C4DFF07F9E0}"/>
                </a:ext>
              </a:extLst>
            </p:cNvPr>
            <p:cNvSpPr/>
            <p:nvPr/>
          </p:nvSpPr>
          <p:spPr>
            <a:xfrm>
              <a:off x="10164483" y="663680"/>
              <a:ext cx="54714" cy="32184"/>
            </a:xfrm>
            <a:custGeom>
              <a:avLst/>
              <a:gdLst>
                <a:gd name="connsiteX0" fmla="*/ 4828 w 54713"/>
                <a:gd name="connsiteY0" fmla="*/ 4828 h 32184"/>
                <a:gd name="connsiteX1" fmla="*/ 52461 w 54713"/>
                <a:gd name="connsiteY1" fmla="*/ 28644 h 32184"/>
              </a:gdLst>
              <a:ahLst/>
              <a:cxnLst>
                <a:cxn ang="0">
                  <a:pos x="connsiteX0" y="connsiteY0"/>
                </a:cxn>
                <a:cxn ang="0">
                  <a:pos x="connsiteX1" y="connsiteY1"/>
                </a:cxn>
              </a:cxnLst>
              <a:rect l="l" t="t" r="r" b="b"/>
              <a:pathLst>
                <a:path w="54713" h="32184">
                  <a:moveTo>
                    <a:pt x="4828" y="4828"/>
                  </a:moveTo>
                  <a:lnTo>
                    <a:pt x="52461" y="28644"/>
                  </a:lnTo>
                </a:path>
              </a:pathLst>
            </a:custGeom>
            <a:ln w="12700" cap="flat">
              <a:solidFill>
                <a:schemeClr val="tx1"/>
              </a:solidFill>
              <a:prstDash val="solid"/>
              <a:round/>
            </a:ln>
          </p:spPr>
          <p:txBody>
            <a:bodyPr rtlCol="0" anchor="ctr"/>
            <a:lstStyle/>
            <a:p>
              <a:pPr defTabSz="411296">
                <a:defRPr/>
              </a:pPr>
              <a:endParaRPr lang="en-US" sz="1652" kern="0" dirty="0">
                <a:solidFill>
                  <a:srgbClr val="FFFFFF"/>
                </a:solidFill>
                <a:latin typeface="Amazon Ember"/>
              </a:endParaRPr>
            </a:p>
          </p:txBody>
        </p:sp>
        <p:sp>
          <p:nvSpPr>
            <p:cNvPr id="293" name="Freeform: Shape 292">
              <a:extLst>
                <a:ext uri="{FF2B5EF4-FFF2-40B4-BE49-F238E27FC236}">
                  <a16:creationId xmlns:a16="http://schemas.microsoft.com/office/drawing/2014/main" id="{B21D291D-0EDC-4056-A54A-33EF858A2ECE}"/>
                </a:ext>
              </a:extLst>
            </p:cNvPr>
            <p:cNvSpPr/>
            <p:nvPr/>
          </p:nvSpPr>
          <p:spPr>
            <a:xfrm>
              <a:off x="10132942" y="536552"/>
              <a:ext cx="38621" cy="9655"/>
            </a:xfrm>
            <a:custGeom>
              <a:avLst/>
              <a:gdLst>
                <a:gd name="connsiteX0" fmla="*/ 36368 w 38621"/>
                <a:gd name="connsiteY0" fmla="*/ 4828 h 9655"/>
                <a:gd name="connsiteX1" fmla="*/ 4828 w 38621"/>
                <a:gd name="connsiteY1" fmla="*/ 4828 h 9655"/>
              </a:gdLst>
              <a:ahLst/>
              <a:cxnLst>
                <a:cxn ang="0">
                  <a:pos x="connsiteX0" y="connsiteY0"/>
                </a:cxn>
                <a:cxn ang="0">
                  <a:pos x="connsiteX1" y="connsiteY1"/>
                </a:cxn>
              </a:cxnLst>
              <a:rect l="l" t="t" r="r" b="b"/>
              <a:pathLst>
                <a:path w="38621" h="9655">
                  <a:moveTo>
                    <a:pt x="36368" y="4828"/>
                  </a:moveTo>
                  <a:lnTo>
                    <a:pt x="4828" y="4828"/>
                  </a:lnTo>
                </a:path>
              </a:pathLst>
            </a:custGeom>
            <a:ln w="12700" cap="flat">
              <a:solidFill>
                <a:schemeClr val="tx1"/>
              </a:solidFill>
              <a:prstDash val="solid"/>
              <a:round/>
            </a:ln>
          </p:spPr>
          <p:txBody>
            <a:bodyPr rtlCol="0" anchor="ctr"/>
            <a:lstStyle/>
            <a:p>
              <a:pPr defTabSz="411296">
                <a:defRPr/>
              </a:pPr>
              <a:endParaRPr lang="en-US" sz="1652" kern="0" dirty="0">
                <a:solidFill>
                  <a:srgbClr val="FFFFFF"/>
                </a:solidFill>
                <a:latin typeface="Amazon Ember"/>
              </a:endParaRPr>
            </a:p>
          </p:txBody>
        </p:sp>
        <p:sp>
          <p:nvSpPr>
            <p:cNvPr id="295" name="Freeform: Shape 294">
              <a:extLst>
                <a:ext uri="{FF2B5EF4-FFF2-40B4-BE49-F238E27FC236}">
                  <a16:creationId xmlns:a16="http://schemas.microsoft.com/office/drawing/2014/main" id="{74110572-35B8-4F4E-8144-13E35EACE3EA}"/>
                </a:ext>
              </a:extLst>
            </p:cNvPr>
            <p:cNvSpPr/>
            <p:nvPr/>
          </p:nvSpPr>
          <p:spPr>
            <a:xfrm>
              <a:off x="10021584" y="751223"/>
              <a:ext cx="54714" cy="9655"/>
            </a:xfrm>
            <a:custGeom>
              <a:avLst/>
              <a:gdLst>
                <a:gd name="connsiteX0" fmla="*/ 4828 w 54713"/>
                <a:gd name="connsiteY0" fmla="*/ 4828 h 9655"/>
                <a:gd name="connsiteX1" fmla="*/ 52461 w 54713"/>
                <a:gd name="connsiteY1" fmla="*/ 4828 h 9655"/>
              </a:gdLst>
              <a:ahLst/>
              <a:cxnLst>
                <a:cxn ang="0">
                  <a:pos x="connsiteX0" y="connsiteY0"/>
                </a:cxn>
                <a:cxn ang="0">
                  <a:pos x="connsiteX1" y="connsiteY1"/>
                </a:cxn>
              </a:cxnLst>
              <a:rect l="l" t="t" r="r" b="b"/>
              <a:pathLst>
                <a:path w="54713" h="9655">
                  <a:moveTo>
                    <a:pt x="4828" y="4828"/>
                  </a:moveTo>
                  <a:lnTo>
                    <a:pt x="52461" y="4828"/>
                  </a:lnTo>
                </a:path>
              </a:pathLst>
            </a:custGeom>
            <a:ln w="12700" cap="flat">
              <a:solidFill>
                <a:schemeClr val="tx1"/>
              </a:solidFill>
              <a:prstDash val="solid"/>
              <a:round/>
            </a:ln>
          </p:spPr>
          <p:txBody>
            <a:bodyPr rtlCol="0" anchor="ctr"/>
            <a:lstStyle/>
            <a:p>
              <a:pPr defTabSz="411296">
                <a:defRPr/>
              </a:pPr>
              <a:endParaRPr lang="en-US" sz="1652" kern="0" dirty="0">
                <a:solidFill>
                  <a:srgbClr val="FFFFFF"/>
                </a:solidFill>
                <a:latin typeface="Amazon Ember"/>
              </a:endParaRPr>
            </a:p>
          </p:txBody>
        </p:sp>
        <p:sp>
          <p:nvSpPr>
            <p:cNvPr id="297" name="Freeform: Shape 296">
              <a:extLst>
                <a:ext uri="{FF2B5EF4-FFF2-40B4-BE49-F238E27FC236}">
                  <a16:creationId xmlns:a16="http://schemas.microsoft.com/office/drawing/2014/main" id="{F0E660B0-94D2-4171-90EB-340EC707CC03}"/>
                </a:ext>
              </a:extLst>
            </p:cNvPr>
            <p:cNvSpPr/>
            <p:nvPr/>
          </p:nvSpPr>
          <p:spPr>
            <a:xfrm>
              <a:off x="10101079" y="520781"/>
              <a:ext cx="38621" cy="38621"/>
            </a:xfrm>
            <a:custGeom>
              <a:avLst/>
              <a:gdLst>
                <a:gd name="connsiteX0" fmla="*/ 36368 w 38621"/>
                <a:gd name="connsiteY0" fmla="*/ 20598 h 38621"/>
                <a:gd name="connsiteX1" fmla="*/ 20598 w 38621"/>
                <a:gd name="connsiteY1" fmla="*/ 36368 h 38621"/>
                <a:gd name="connsiteX2" fmla="*/ 4828 w 38621"/>
                <a:gd name="connsiteY2" fmla="*/ 20598 h 38621"/>
                <a:gd name="connsiteX3" fmla="*/ 20598 w 38621"/>
                <a:gd name="connsiteY3" fmla="*/ 4828 h 38621"/>
                <a:gd name="connsiteX4" fmla="*/ 36368 w 38621"/>
                <a:gd name="connsiteY4" fmla="*/ 20598 h 3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21" h="38621">
                  <a:moveTo>
                    <a:pt x="36368" y="20598"/>
                  </a:moveTo>
                  <a:cubicBezTo>
                    <a:pt x="36368" y="29308"/>
                    <a:pt x="29308" y="36368"/>
                    <a:pt x="20598" y="36368"/>
                  </a:cubicBezTo>
                  <a:cubicBezTo>
                    <a:pt x="11888" y="36368"/>
                    <a:pt x="4828" y="29308"/>
                    <a:pt x="4828" y="20598"/>
                  </a:cubicBezTo>
                  <a:cubicBezTo>
                    <a:pt x="4828" y="11888"/>
                    <a:pt x="11888" y="4828"/>
                    <a:pt x="20598" y="4828"/>
                  </a:cubicBezTo>
                  <a:cubicBezTo>
                    <a:pt x="29308" y="4828"/>
                    <a:pt x="36368" y="11888"/>
                    <a:pt x="36368" y="20598"/>
                  </a:cubicBezTo>
                  <a:close/>
                </a:path>
              </a:pathLst>
            </a:custGeom>
            <a:noFill/>
            <a:ln w="12700" cap="flat">
              <a:solidFill>
                <a:schemeClr val="tx1"/>
              </a:solidFill>
              <a:prstDash val="solid"/>
              <a:round/>
            </a:ln>
          </p:spPr>
          <p:txBody>
            <a:bodyPr rtlCol="0" anchor="ctr"/>
            <a:lstStyle/>
            <a:p>
              <a:pPr defTabSz="411296">
                <a:defRPr/>
              </a:pPr>
              <a:endParaRPr lang="en-US" sz="1652" kern="0" dirty="0">
                <a:solidFill>
                  <a:srgbClr val="FFFFFF"/>
                </a:solidFill>
                <a:latin typeface="Amazon Ember"/>
              </a:endParaRPr>
            </a:p>
          </p:txBody>
        </p:sp>
        <p:sp>
          <p:nvSpPr>
            <p:cNvPr id="298" name="Freeform: Shape 297">
              <a:extLst>
                <a:ext uri="{FF2B5EF4-FFF2-40B4-BE49-F238E27FC236}">
                  <a16:creationId xmlns:a16="http://schemas.microsoft.com/office/drawing/2014/main" id="{8A00964B-CBB4-4023-886A-ECDB5A813EAD}"/>
                </a:ext>
              </a:extLst>
            </p:cNvPr>
            <p:cNvSpPr/>
            <p:nvPr/>
          </p:nvSpPr>
          <p:spPr>
            <a:xfrm>
              <a:off x="10132942" y="639865"/>
              <a:ext cx="38621" cy="38621"/>
            </a:xfrm>
            <a:custGeom>
              <a:avLst/>
              <a:gdLst>
                <a:gd name="connsiteX0" fmla="*/ 36368 w 38621"/>
                <a:gd name="connsiteY0" fmla="*/ 20598 h 38621"/>
                <a:gd name="connsiteX1" fmla="*/ 20598 w 38621"/>
                <a:gd name="connsiteY1" fmla="*/ 36368 h 38621"/>
                <a:gd name="connsiteX2" fmla="*/ 4828 w 38621"/>
                <a:gd name="connsiteY2" fmla="*/ 20598 h 38621"/>
                <a:gd name="connsiteX3" fmla="*/ 20598 w 38621"/>
                <a:gd name="connsiteY3" fmla="*/ 4828 h 38621"/>
                <a:gd name="connsiteX4" fmla="*/ 36368 w 38621"/>
                <a:gd name="connsiteY4" fmla="*/ 20598 h 3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21" h="38621">
                  <a:moveTo>
                    <a:pt x="36368" y="20598"/>
                  </a:moveTo>
                  <a:cubicBezTo>
                    <a:pt x="36368" y="29308"/>
                    <a:pt x="29308" y="36368"/>
                    <a:pt x="20598" y="36368"/>
                  </a:cubicBezTo>
                  <a:cubicBezTo>
                    <a:pt x="11888" y="36368"/>
                    <a:pt x="4828" y="29308"/>
                    <a:pt x="4828" y="20598"/>
                  </a:cubicBezTo>
                  <a:cubicBezTo>
                    <a:pt x="4828" y="11888"/>
                    <a:pt x="11888" y="4828"/>
                    <a:pt x="20598" y="4828"/>
                  </a:cubicBezTo>
                  <a:cubicBezTo>
                    <a:pt x="29308" y="4828"/>
                    <a:pt x="36368" y="11888"/>
                    <a:pt x="36368" y="20598"/>
                  </a:cubicBezTo>
                  <a:close/>
                </a:path>
              </a:pathLst>
            </a:custGeom>
            <a:noFill/>
            <a:ln w="12700" cap="flat">
              <a:solidFill>
                <a:schemeClr val="tx1"/>
              </a:solidFill>
              <a:prstDash val="solid"/>
              <a:round/>
            </a:ln>
          </p:spPr>
          <p:txBody>
            <a:bodyPr rtlCol="0" anchor="ctr"/>
            <a:lstStyle/>
            <a:p>
              <a:pPr defTabSz="411296">
                <a:defRPr/>
              </a:pPr>
              <a:endParaRPr lang="en-US" sz="1652" kern="0" dirty="0">
                <a:solidFill>
                  <a:srgbClr val="FFFFFF"/>
                </a:solidFill>
                <a:latin typeface="Amazon Ember"/>
              </a:endParaRPr>
            </a:p>
          </p:txBody>
        </p:sp>
        <p:sp>
          <p:nvSpPr>
            <p:cNvPr id="299" name="Freeform: Shape 298">
              <a:extLst>
                <a:ext uri="{FF2B5EF4-FFF2-40B4-BE49-F238E27FC236}">
                  <a16:creationId xmlns:a16="http://schemas.microsoft.com/office/drawing/2014/main" id="{361FF4CD-49FA-433B-8EEF-5E3C013A48EE}"/>
                </a:ext>
              </a:extLst>
            </p:cNvPr>
            <p:cNvSpPr/>
            <p:nvPr/>
          </p:nvSpPr>
          <p:spPr>
            <a:xfrm>
              <a:off x="10069217" y="735453"/>
              <a:ext cx="38621" cy="38621"/>
            </a:xfrm>
            <a:custGeom>
              <a:avLst/>
              <a:gdLst>
                <a:gd name="connsiteX0" fmla="*/ 36368 w 38621"/>
                <a:gd name="connsiteY0" fmla="*/ 20598 h 38621"/>
                <a:gd name="connsiteX1" fmla="*/ 20598 w 38621"/>
                <a:gd name="connsiteY1" fmla="*/ 36368 h 38621"/>
                <a:gd name="connsiteX2" fmla="*/ 4828 w 38621"/>
                <a:gd name="connsiteY2" fmla="*/ 20598 h 38621"/>
                <a:gd name="connsiteX3" fmla="*/ 20598 w 38621"/>
                <a:gd name="connsiteY3" fmla="*/ 4828 h 38621"/>
                <a:gd name="connsiteX4" fmla="*/ 36368 w 38621"/>
                <a:gd name="connsiteY4" fmla="*/ 20598 h 3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21" h="38621">
                  <a:moveTo>
                    <a:pt x="36368" y="20598"/>
                  </a:moveTo>
                  <a:cubicBezTo>
                    <a:pt x="36368" y="29308"/>
                    <a:pt x="29308" y="36368"/>
                    <a:pt x="20598" y="36368"/>
                  </a:cubicBezTo>
                  <a:cubicBezTo>
                    <a:pt x="11888" y="36368"/>
                    <a:pt x="4828" y="29308"/>
                    <a:pt x="4828" y="20598"/>
                  </a:cubicBezTo>
                  <a:cubicBezTo>
                    <a:pt x="4828" y="11888"/>
                    <a:pt x="11888" y="4828"/>
                    <a:pt x="20598" y="4828"/>
                  </a:cubicBezTo>
                  <a:cubicBezTo>
                    <a:pt x="29308" y="4828"/>
                    <a:pt x="36368" y="11888"/>
                    <a:pt x="36368" y="20598"/>
                  </a:cubicBezTo>
                  <a:close/>
                </a:path>
              </a:pathLst>
            </a:custGeom>
            <a:noFill/>
            <a:ln w="12700" cap="flat">
              <a:solidFill>
                <a:schemeClr val="tx1"/>
              </a:solidFill>
              <a:prstDash val="solid"/>
              <a:round/>
            </a:ln>
          </p:spPr>
          <p:txBody>
            <a:bodyPr rtlCol="0" anchor="ctr"/>
            <a:lstStyle/>
            <a:p>
              <a:pPr defTabSz="411296">
                <a:defRPr/>
              </a:pPr>
              <a:endParaRPr lang="en-US" sz="1652" kern="0" dirty="0">
                <a:solidFill>
                  <a:srgbClr val="FFFFFF"/>
                </a:solidFill>
                <a:latin typeface="Amazon Ember"/>
              </a:endParaRPr>
            </a:p>
          </p:txBody>
        </p:sp>
        <p:sp>
          <p:nvSpPr>
            <p:cNvPr id="300" name="Freeform: Shape 299">
              <a:extLst>
                <a:ext uri="{FF2B5EF4-FFF2-40B4-BE49-F238E27FC236}">
                  <a16:creationId xmlns:a16="http://schemas.microsoft.com/office/drawing/2014/main" id="{B0D185E8-4EB1-4F8A-8967-9E902DE9050A}"/>
                </a:ext>
              </a:extLst>
            </p:cNvPr>
            <p:cNvSpPr/>
            <p:nvPr/>
          </p:nvSpPr>
          <p:spPr>
            <a:xfrm>
              <a:off x="10021570" y="449332"/>
              <a:ext cx="199544" cy="389432"/>
            </a:xfrm>
            <a:custGeom>
              <a:avLst/>
              <a:gdLst>
                <a:gd name="connsiteX0" fmla="*/ 52461 w 199543"/>
                <a:gd name="connsiteY0" fmla="*/ 163497 h 389431"/>
                <a:gd name="connsiteX1" fmla="*/ 4828 w 199543"/>
                <a:gd name="connsiteY1" fmla="*/ 131956 h 389431"/>
                <a:gd name="connsiteX2" fmla="*/ 4828 w 199543"/>
                <a:gd name="connsiteY2" fmla="*/ 36368 h 389431"/>
                <a:gd name="connsiteX3" fmla="*/ 52461 w 199543"/>
                <a:gd name="connsiteY3" fmla="*/ 4828 h 389431"/>
                <a:gd name="connsiteX4" fmla="*/ 147727 w 199543"/>
                <a:gd name="connsiteY4" fmla="*/ 61794 h 389431"/>
                <a:gd name="connsiteX5" fmla="*/ 147727 w 199543"/>
                <a:gd name="connsiteY5" fmla="*/ 123588 h 389431"/>
                <a:gd name="connsiteX6" fmla="*/ 195360 w 199543"/>
                <a:gd name="connsiteY6" fmla="*/ 150623 h 389431"/>
                <a:gd name="connsiteX7" fmla="*/ 195360 w 199543"/>
                <a:gd name="connsiteY7" fmla="*/ 197291 h 389431"/>
                <a:gd name="connsiteX8" fmla="*/ 195360 w 199543"/>
                <a:gd name="connsiteY8" fmla="*/ 242993 h 389431"/>
                <a:gd name="connsiteX9" fmla="*/ 147727 w 199543"/>
                <a:gd name="connsiteY9" fmla="*/ 274855 h 389431"/>
                <a:gd name="connsiteX10" fmla="*/ 147727 w 199543"/>
                <a:gd name="connsiteY10" fmla="*/ 330534 h 389431"/>
                <a:gd name="connsiteX11" fmla="*/ 52461 w 199543"/>
                <a:gd name="connsiteY11" fmla="*/ 385892 h 389431"/>
                <a:gd name="connsiteX12" fmla="*/ 4828 w 199543"/>
                <a:gd name="connsiteY12" fmla="*/ 362075 h 389431"/>
                <a:gd name="connsiteX13" fmla="*/ 4828 w 199543"/>
                <a:gd name="connsiteY13" fmla="*/ 197934 h 389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9543" h="389431">
                  <a:moveTo>
                    <a:pt x="52461" y="163497"/>
                  </a:moveTo>
                  <a:lnTo>
                    <a:pt x="4828" y="131956"/>
                  </a:lnTo>
                  <a:lnTo>
                    <a:pt x="4828" y="36368"/>
                  </a:lnTo>
                  <a:lnTo>
                    <a:pt x="52461" y="4828"/>
                  </a:lnTo>
                  <a:lnTo>
                    <a:pt x="147727" y="61794"/>
                  </a:lnTo>
                  <a:lnTo>
                    <a:pt x="147727" y="123588"/>
                  </a:lnTo>
                  <a:lnTo>
                    <a:pt x="195360" y="150623"/>
                  </a:lnTo>
                  <a:lnTo>
                    <a:pt x="195360" y="197291"/>
                  </a:lnTo>
                  <a:lnTo>
                    <a:pt x="195360" y="242993"/>
                  </a:lnTo>
                  <a:lnTo>
                    <a:pt x="147727" y="274855"/>
                  </a:lnTo>
                  <a:lnTo>
                    <a:pt x="147727" y="330534"/>
                  </a:lnTo>
                  <a:lnTo>
                    <a:pt x="52461" y="385892"/>
                  </a:lnTo>
                  <a:lnTo>
                    <a:pt x="4828" y="362075"/>
                  </a:lnTo>
                  <a:lnTo>
                    <a:pt x="4828" y="197934"/>
                  </a:lnTo>
                </a:path>
              </a:pathLst>
            </a:custGeom>
            <a:noFill/>
            <a:ln w="12700" cap="flat">
              <a:solidFill>
                <a:schemeClr val="tx1"/>
              </a:solidFill>
              <a:prstDash val="solid"/>
              <a:round/>
            </a:ln>
          </p:spPr>
          <p:txBody>
            <a:bodyPr rtlCol="0" anchor="ctr"/>
            <a:lstStyle/>
            <a:p>
              <a:pPr defTabSz="411296">
                <a:defRPr/>
              </a:pPr>
              <a:endParaRPr lang="en-US" sz="1652" kern="0" dirty="0">
                <a:solidFill>
                  <a:srgbClr val="FFFFFF"/>
                </a:solidFill>
                <a:latin typeface="Amazon Ember"/>
              </a:endParaRPr>
            </a:p>
          </p:txBody>
        </p:sp>
        <p:sp>
          <p:nvSpPr>
            <p:cNvPr id="301" name="Freeform: Shape 300">
              <a:extLst>
                <a:ext uri="{FF2B5EF4-FFF2-40B4-BE49-F238E27FC236}">
                  <a16:creationId xmlns:a16="http://schemas.microsoft.com/office/drawing/2014/main" id="{BE233CE7-6717-4F20-AC16-2026BE81EAF4}"/>
                </a:ext>
              </a:extLst>
            </p:cNvPr>
            <p:cNvSpPr/>
            <p:nvPr/>
          </p:nvSpPr>
          <p:spPr>
            <a:xfrm>
              <a:off x="10069217" y="600277"/>
              <a:ext cx="38621" cy="38621"/>
            </a:xfrm>
            <a:custGeom>
              <a:avLst/>
              <a:gdLst>
                <a:gd name="connsiteX0" fmla="*/ 36368 w 38621"/>
                <a:gd name="connsiteY0" fmla="*/ 20598 h 38621"/>
                <a:gd name="connsiteX1" fmla="*/ 20598 w 38621"/>
                <a:gd name="connsiteY1" fmla="*/ 36368 h 38621"/>
                <a:gd name="connsiteX2" fmla="*/ 4828 w 38621"/>
                <a:gd name="connsiteY2" fmla="*/ 20598 h 38621"/>
                <a:gd name="connsiteX3" fmla="*/ 20598 w 38621"/>
                <a:gd name="connsiteY3" fmla="*/ 4828 h 38621"/>
                <a:gd name="connsiteX4" fmla="*/ 36368 w 38621"/>
                <a:gd name="connsiteY4" fmla="*/ 20598 h 3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21" h="38621">
                  <a:moveTo>
                    <a:pt x="36368" y="20598"/>
                  </a:moveTo>
                  <a:cubicBezTo>
                    <a:pt x="36368" y="29308"/>
                    <a:pt x="29308" y="36368"/>
                    <a:pt x="20598" y="36368"/>
                  </a:cubicBezTo>
                  <a:cubicBezTo>
                    <a:pt x="11888" y="36368"/>
                    <a:pt x="4828" y="29308"/>
                    <a:pt x="4828" y="20598"/>
                  </a:cubicBezTo>
                  <a:cubicBezTo>
                    <a:pt x="4828" y="11888"/>
                    <a:pt x="11888" y="4828"/>
                    <a:pt x="20598" y="4828"/>
                  </a:cubicBezTo>
                  <a:cubicBezTo>
                    <a:pt x="29308" y="4828"/>
                    <a:pt x="36368" y="11888"/>
                    <a:pt x="36368" y="20598"/>
                  </a:cubicBezTo>
                  <a:close/>
                </a:path>
              </a:pathLst>
            </a:custGeom>
            <a:noFill/>
            <a:ln w="12700" cap="flat">
              <a:solidFill>
                <a:schemeClr val="tx1"/>
              </a:solidFill>
              <a:prstDash val="solid"/>
              <a:round/>
            </a:ln>
          </p:spPr>
          <p:txBody>
            <a:bodyPr rtlCol="0" anchor="ctr"/>
            <a:lstStyle/>
            <a:p>
              <a:pPr defTabSz="411296">
                <a:defRPr/>
              </a:pPr>
              <a:endParaRPr lang="en-US" sz="1652" kern="0" dirty="0">
                <a:solidFill>
                  <a:srgbClr val="FFFFFF"/>
                </a:solidFill>
                <a:latin typeface="Amazon Ember"/>
              </a:endParaRPr>
            </a:p>
          </p:txBody>
        </p:sp>
      </p:grpSp>
      <p:sp>
        <p:nvSpPr>
          <p:cNvPr id="302" name="Rectangle 301">
            <a:extLst>
              <a:ext uri="{FF2B5EF4-FFF2-40B4-BE49-F238E27FC236}">
                <a16:creationId xmlns:a16="http://schemas.microsoft.com/office/drawing/2014/main" id="{1DEB12FC-7FDD-4E80-95B4-BDE278EFCE9E}"/>
              </a:ext>
            </a:extLst>
          </p:cNvPr>
          <p:cNvSpPr/>
          <p:nvPr/>
        </p:nvSpPr>
        <p:spPr>
          <a:xfrm>
            <a:off x="452225" y="3181444"/>
            <a:ext cx="615874" cy="300082"/>
          </a:xfrm>
          <a:prstGeom prst="rect">
            <a:avLst/>
          </a:prstGeom>
        </p:spPr>
        <p:txBody>
          <a:bodyPr wrap="none">
            <a:spAutoFit/>
          </a:bodyPr>
          <a:lstStyle/>
          <a:p>
            <a:pPr algn="ctr" defTabSz="528604" hangingPunct="0">
              <a:defRPr/>
            </a:pPr>
            <a:r>
              <a:rPr lang="en-US" sz="675" kern="0" dirty="0">
                <a:solidFill>
                  <a:srgbClr val="FFFFFF"/>
                </a:solidFill>
                <a:latin typeface="Amazon Ember"/>
                <a:ea typeface="Amazon Ember" panose="020B0603020204020204" pitchFamily="34" charset="0"/>
                <a:cs typeface="Amazon Ember" panose="020B0603020204020204" pitchFamily="34" charset="0"/>
              </a:rPr>
              <a:t>Amazon </a:t>
            </a:r>
            <a:br>
              <a:rPr lang="en-US" sz="675" kern="0" dirty="0">
                <a:solidFill>
                  <a:srgbClr val="FFFFFF"/>
                </a:solidFill>
                <a:latin typeface="Amazon Ember"/>
                <a:ea typeface="Amazon Ember" panose="020B0603020204020204" pitchFamily="34" charset="0"/>
                <a:cs typeface="Amazon Ember" panose="020B0603020204020204" pitchFamily="34" charset="0"/>
              </a:rPr>
            </a:br>
            <a:r>
              <a:rPr lang="en-US" sz="675" kern="0" dirty="0">
                <a:solidFill>
                  <a:srgbClr val="FFFFFF"/>
                </a:solidFill>
                <a:latin typeface="Amazon Ember"/>
                <a:ea typeface="Amazon Ember" panose="020B0603020204020204" pitchFamily="34" charset="0"/>
                <a:cs typeface="Amazon Ember" panose="020B0603020204020204" pitchFamily="34" charset="0"/>
              </a:rPr>
              <a:t>SageMaker</a:t>
            </a:r>
          </a:p>
        </p:txBody>
      </p:sp>
      <p:sp>
        <p:nvSpPr>
          <p:cNvPr id="303" name="Rectangle 302">
            <a:extLst>
              <a:ext uri="{FF2B5EF4-FFF2-40B4-BE49-F238E27FC236}">
                <a16:creationId xmlns:a16="http://schemas.microsoft.com/office/drawing/2014/main" id="{E3DDDED9-DCC9-4AE2-88CC-899B7DC548D4}"/>
              </a:ext>
            </a:extLst>
          </p:cNvPr>
          <p:cNvSpPr/>
          <p:nvPr/>
        </p:nvSpPr>
        <p:spPr>
          <a:xfrm>
            <a:off x="468127" y="970692"/>
            <a:ext cx="8226425" cy="792129"/>
          </a:xfrm>
          <a:prstGeom prst="rect">
            <a:avLst/>
          </a:prstGeom>
          <a:solidFill>
            <a:srgbClr val="2C374A"/>
          </a:solidFill>
          <a:ln>
            <a:noFill/>
          </a:ln>
          <a:effectLst/>
        </p:spPr>
        <p:style>
          <a:lnRef idx="1">
            <a:schemeClr val="accent1"/>
          </a:lnRef>
          <a:fillRef idx="3">
            <a:schemeClr val="accent1"/>
          </a:fillRef>
          <a:effectRef idx="2">
            <a:schemeClr val="accent1"/>
          </a:effectRef>
          <a:fontRef idx="minor">
            <a:schemeClr val="lt1"/>
          </a:fontRef>
        </p:style>
        <p:txBody>
          <a:bodyPr lIns="164529" tIns="131623" rIns="164529" bIns="131623" rtlCol="0" anchor="ctr"/>
          <a:lstStyle/>
          <a:p>
            <a:pPr algn="ctr" defTabSz="411323">
              <a:defRPr/>
            </a:pPr>
            <a:endParaRPr lang="en-US" sz="1012" dirty="0">
              <a:solidFill>
                <a:srgbClr val="FFFFFF"/>
              </a:solidFill>
              <a:latin typeface="Amazon Ember"/>
            </a:endParaRPr>
          </a:p>
        </p:txBody>
      </p:sp>
      <p:graphicFrame>
        <p:nvGraphicFramePr>
          <p:cNvPr id="304" name="Table 303">
            <a:extLst>
              <a:ext uri="{FF2B5EF4-FFF2-40B4-BE49-F238E27FC236}">
                <a16:creationId xmlns:a16="http://schemas.microsoft.com/office/drawing/2014/main" id="{691A39FE-3825-4DB1-9729-9734FFE40298}"/>
              </a:ext>
            </a:extLst>
          </p:cNvPr>
          <p:cNvGraphicFramePr>
            <a:graphicFrameLocks noGrp="1"/>
          </p:cNvGraphicFramePr>
          <p:nvPr/>
        </p:nvGraphicFramePr>
        <p:xfrm>
          <a:off x="468127" y="3740260"/>
          <a:ext cx="8226425" cy="745970"/>
        </p:xfrm>
        <a:graphic>
          <a:graphicData uri="http://schemas.openxmlformats.org/drawingml/2006/table">
            <a:tbl>
              <a:tblPr firstRow="1" bandRow="1"/>
              <a:tblGrid>
                <a:gridCol w="2235543">
                  <a:extLst>
                    <a:ext uri="{9D8B030D-6E8A-4147-A177-3AD203B41FA5}">
                      <a16:colId xmlns:a16="http://schemas.microsoft.com/office/drawing/2014/main" val="4215032727"/>
                    </a:ext>
                  </a:extLst>
                </a:gridCol>
                <a:gridCol w="1873022">
                  <a:extLst>
                    <a:ext uri="{9D8B030D-6E8A-4147-A177-3AD203B41FA5}">
                      <a16:colId xmlns:a16="http://schemas.microsoft.com/office/drawing/2014/main" val="1872924029"/>
                    </a:ext>
                  </a:extLst>
                </a:gridCol>
                <a:gridCol w="4117860">
                  <a:extLst>
                    <a:ext uri="{9D8B030D-6E8A-4147-A177-3AD203B41FA5}">
                      <a16:colId xmlns:a16="http://schemas.microsoft.com/office/drawing/2014/main" val="1040755165"/>
                    </a:ext>
                  </a:extLst>
                </a:gridCol>
              </a:tblGrid>
              <a:tr h="745970">
                <a:tc>
                  <a:txBody>
                    <a:bodyPr/>
                    <a:lstStyle>
                      <a:lvl1pPr marL="0" algn="l" defTabSz="1097278" rtl="0" eaLnBrk="1" latinLnBrk="0" hangingPunct="1">
                        <a:defRPr sz="2118" kern="1200">
                          <a:solidFill>
                            <a:schemeClr val="dk1"/>
                          </a:solidFill>
                          <a:latin typeface="Amazon Ember"/>
                        </a:defRPr>
                      </a:lvl1pPr>
                      <a:lvl2pPr marL="548639" algn="l" defTabSz="1097278" rtl="0" eaLnBrk="1" latinLnBrk="0" hangingPunct="1">
                        <a:defRPr sz="2118" kern="1200">
                          <a:solidFill>
                            <a:schemeClr val="dk1"/>
                          </a:solidFill>
                          <a:latin typeface="Amazon Ember"/>
                        </a:defRPr>
                      </a:lvl2pPr>
                      <a:lvl3pPr marL="1097278" algn="l" defTabSz="1097278" rtl="0" eaLnBrk="1" latinLnBrk="0" hangingPunct="1">
                        <a:defRPr sz="2118" kern="1200">
                          <a:solidFill>
                            <a:schemeClr val="dk1"/>
                          </a:solidFill>
                          <a:latin typeface="Amazon Ember"/>
                        </a:defRPr>
                      </a:lvl3pPr>
                      <a:lvl4pPr marL="1645917" algn="l" defTabSz="1097278" rtl="0" eaLnBrk="1" latinLnBrk="0" hangingPunct="1">
                        <a:defRPr sz="2118" kern="1200">
                          <a:solidFill>
                            <a:schemeClr val="dk1"/>
                          </a:solidFill>
                          <a:latin typeface="Amazon Ember"/>
                        </a:defRPr>
                      </a:lvl4pPr>
                      <a:lvl5pPr marL="2194555" algn="l" defTabSz="1097278" rtl="0" eaLnBrk="1" latinLnBrk="0" hangingPunct="1">
                        <a:defRPr sz="2118" kern="1200">
                          <a:solidFill>
                            <a:schemeClr val="dk1"/>
                          </a:solidFill>
                          <a:latin typeface="Amazon Ember"/>
                        </a:defRPr>
                      </a:lvl5pPr>
                      <a:lvl6pPr marL="2743195" algn="l" defTabSz="1097278" rtl="0" eaLnBrk="1" latinLnBrk="0" hangingPunct="1">
                        <a:defRPr sz="2118" kern="1200">
                          <a:solidFill>
                            <a:schemeClr val="dk1"/>
                          </a:solidFill>
                          <a:latin typeface="Amazon Ember"/>
                        </a:defRPr>
                      </a:lvl6pPr>
                      <a:lvl7pPr marL="3291833" algn="l" defTabSz="1097278" rtl="0" eaLnBrk="1" latinLnBrk="0" hangingPunct="1">
                        <a:defRPr sz="2118" kern="1200">
                          <a:solidFill>
                            <a:schemeClr val="dk1"/>
                          </a:solidFill>
                          <a:latin typeface="Amazon Ember"/>
                        </a:defRPr>
                      </a:lvl7pPr>
                      <a:lvl8pPr marL="3840472" algn="l" defTabSz="1097278" rtl="0" eaLnBrk="1" latinLnBrk="0" hangingPunct="1">
                        <a:defRPr sz="2118" kern="1200">
                          <a:solidFill>
                            <a:schemeClr val="dk1"/>
                          </a:solidFill>
                          <a:latin typeface="Amazon Ember"/>
                        </a:defRPr>
                      </a:lvl8pPr>
                      <a:lvl9pPr marL="4389112" algn="l" defTabSz="1097278" rtl="0" eaLnBrk="1" latinLnBrk="0" hangingPunct="1">
                        <a:defRPr sz="2118" kern="1200">
                          <a:solidFill>
                            <a:schemeClr val="dk1"/>
                          </a:solidFill>
                          <a:latin typeface="Amazon Ember"/>
                        </a:defRPr>
                      </a:lvl9pPr>
                    </a:lstStyle>
                    <a:p>
                      <a:endParaRPr lang="en-US" sz="2200" dirty="0"/>
                    </a:p>
                  </a:txBody>
                  <a:tcPr marL="82264" marR="82264" marT="41132" marB="41132">
                    <a:lnL w="19050" cap="flat" cmpd="sng" algn="ctr">
                      <a:no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lvl1pPr marL="0" algn="l" defTabSz="1097278" rtl="0" eaLnBrk="1" latinLnBrk="0" hangingPunct="1">
                        <a:defRPr sz="2118" kern="1200">
                          <a:solidFill>
                            <a:schemeClr val="dk1"/>
                          </a:solidFill>
                          <a:latin typeface="Amazon Ember"/>
                        </a:defRPr>
                      </a:lvl1pPr>
                      <a:lvl2pPr marL="548639" algn="l" defTabSz="1097278" rtl="0" eaLnBrk="1" latinLnBrk="0" hangingPunct="1">
                        <a:defRPr sz="2118" kern="1200">
                          <a:solidFill>
                            <a:schemeClr val="dk1"/>
                          </a:solidFill>
                          <a:latin typeface="Amazon Ember"/>
                        </a:defRPr>
                      </a:lvl2pPr>
                      <a:lvl3pPr marL="1097278" algn="l" defTabSz="1097278" rtl="0" eaLnBrk="1" latinLnBrk="0" hangingPunct="1">
                        <a:defRPr sz="2118" kern="1200">
                          <a:solidFill>
                            <a:schemeClr val="dk1"/>
                          </a:solidFill>
                          <a:latin typeface="Amazon Ember"/>
                        </a:defRPr>
                      </a:lvl3pPr>
                      <a:lvl4pPr marL="1645917" algn="l" defTabSz="1097278" rtl="0" eaLnBrk="1" latinLnBrk="0" hangingPunct="1">
                        <a:defRPr sz="2118" kern="1200">
                          <a:solidFill>
                            <a:schemeClr val="dk1"/>
                          </a:solidFill>
                          <a:latin typeface="Amazon Ember"/>
                        </a:defRPr>
                      </a:lvl4pPr>
                      <a:lvl5pPr marL="2194555" algn="l" defTabSz="1097278" rtl="0" eaLnBrk="1" latinLnBrk="0" hangingPunct="1">
                        <a:defRPr sz="2118" kern="1200">
                          <a:solidFill>
                            <a:schemeClr val="dk1"/>
                          </a:solidFill>
                          <a:latin typeface="Amazon Ember"/>
                        </a:defRPr>
                      </a:lvl5pPr>
                      <a:lvl6pPr marL="2743195" algn="l" defTabSz="1097278" rtl="0" eaLnBrk="1" latinLnBrk="0" hangingPunct="1">
                        <a:defRPr sz="2118" kern="1200">
                          <a:solidFill>
                            <a:schemeClr val="dk1"/>
                          </a:solidFill>
                          <a:latin typeface="Amazon Ember"/>
                        </a:defRPr>
                      </a:lvl6pPr>
                      <a:lvl7pPr marL="3291833" algn="l" defTabSz="1097278" rtl="0" eaLnBrk="1" latinLnBrk="0" hangingPunct="1">
                        <a:defRPr sz="2118" kern="1200">
                          <a:solidFill>
                            <a:schemeClr val="dk1"/>
                          </a:solidFill>
                          <a:latin typeface="Amazon Ember"/>
                        </a:defRPr>
                      </a:lvl7pPr>
                      <a:lvl8pPr marL="3840472" algn="l" defTabSz="1097278" rtl="0" eaLnBrk="1" latinLnBrk="0" hangingPunct="1">
                        <a:defRPr sz="2118" kern="1200">
                          <a:solidFill>
                            <a:schemeClr val="dk1"/>
                          </a:solidFill>
                          <a:latin typeface="Amazon Ember"/>
                        </a:defRPr>
                      </a:lvl8pPr>
                      <a:lvl9pPr marL="4389112" algn="l" defTabSz="1097278" rtl="0" eaLnBrk="1" latinLnBrk="0" hangingPunct="1">
                        <a:defRPr sz="2118" kern="1200">
                          <a:solidFill>
                            <a:schemeClr val="dk1"/>
                          </a:solidFill>
                          <a:latin typeface="Amazon Ember"/>
                        </a:defRPr>
                      </a:lvl9pPr>
                    </a:lstStyle>
                    <a:p>
                      <a:endParaRPr lang="en-US" sz="2200" dirty="0"/>
                    </a:p>
                  </a:txBody>
                  <a:tcPr marL="82264" marR="82264" marT="41132" marB="41132">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endParaRPr lang="en-US" sz="2200" dirty="0"/>
                    </a:p>
                  </a:txBody>
                  <a:tcPr marL="82264" marR="82264" marT="41132" marB="41132">
                    <a:lnL w="28575" cap="flat" cmpd="sng" algn="ctr">
                      <a:solidFill>
                        <a:schemeClr val="bg2"/>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extLst>
                  <a:ext uri="{0D108BD9-81ED-4DB2-BD59-A6C34878D82A}">
                    <a16:rowId xmlns:a16="http://schemas.microsoft.com/office/drawing/2014/main" val="4133144562"/>
                  </a:ext>
                </a:extLst>
              </a:tr>
            </a:tbl>
          </a:graphicData>
        </a:graphic>
      </p:graphicFrame>
      <p:pic>
        <p:nvPicPr>
          <p:cNvPr id="305" name="Picture 28" descr="Picture 28">
            <a:extLst>
              <a:ext uri="{FF2B5EF4-FFF2-40B4-BE49-F238E27FC236}">
                <a16:creationId xmlns:a16="http://schemas.microsoft.com/office/drawing/2014/main" id="{3F992BE8-3D89-4EEB-9AD7-F28E6B79D186}"/>
              </a:ext>
            </a:extLst>
          </p:cNvPr>
          <p:cNvPicPr>
            <a:picLocks noChangeAspect="1"/>
          </p:cNvPicPr>
          <p:nvPr/>
        </p:nvPicPr>
        <p:blipFill>
          <a:blip r:embed="rId3"/>
          <a:stretch>
            <a:fillRect/>
          </a:stretch>
        </p:blipFill>
        <p:spPr>
          <a:xfrm>
            <a:off x="1931297" y="4000365"/>
            <a:ext cx="507839" cy="184503"/>
          </a:xfrm>
          <a:prstGeom prst="rect">
            <a:avLst/>
          </a:prstGeom>
          <a:noFill/>
          <a:ln w="12700">
            <a:miter lim="400000"/>
          </a:ln>
        </p:spPr>
      </p:pic>
      <p:graphicFrame>
        <p:nvGraphicFramePr>
          <p:cNvPr id="306" name="Table 305">
            <a:extLst>
              <a:ext uri="{FF2B5EF4-FFF2-40B4-BE49-F238E27FC236}">
                <a16:creationId xmlns:a16="http://schemas.microsoft.com/office/drawing/2014/main" id="{0A6C2E7F-1300-4DFE-9D2C-B2BF6AA38FE3}"/>
              </a:ext>
            </a:extLst>
          </p:cNvPr>
          <p:cNvGraphicFramePr>
            <a:graphicFrameLocks noGrp="1"/>
          </p:cNvGraphicFramePr>
          <p:nvPr/>
        </p:nvGraphicFramePr>
        <p:xfrm>
          <a:off x="466405" y="1778781"/>
          <a:ext cx="8223379" cy="809251"/>
        </p:xfrm>
        <a:graphic>
          <a:graphicData uri="http://schemas.openxmlformats.org/drawingml/2006/table">
            <a:tbl>
              <a:tblPr firstRow="1" bandRow="1"/>
              <a:tblGrid>
                <a:gridCol w="463013">
                  <a:extLst>
                    <a:ext uri="{9D8B030D-6E8A-4147-A177-3AD203B41FA5}">
                      <a16:colId xmlns:a16="http://schemas.microsoft.com/office/drawing/2014/main" val="2519425615"/>
                    </a:ext>
                  </a:extLst>
                </a:gridCol>
                <a:gridCol w="630097">
                  <a:extLst>
                    <a:ext uri="{9D8B030D-6E8A-4147-A177-3AD203B41FA5}">
                      <a16:colId xmlns:a16="http://schemas.microsoft.com/office/drawing/2014/main" val="4215032727"/>
                    </a:ext>
                  </a:extLst>
                </a:gridCol>
                <a:gridCol w="940905">
                  <a:extLst>
                    <a:ext uri="{9D8B030D-6E8A-4147-A177-3AD203B41FA5}">
                      <a16:colId xmlns:a16="http://schemas.microsoft.com/office/drawing/2014/main" val="1642889460"/>
                    </a:ext>
                  </a:extLst>
                </a:gridCol>
                <a:gridCol w="1549727">
                  <a:extLst>
                    <a:ext uri="{9D8B030D-6E8A-4147-A177-3AD203B41FA5}">
                      <a16:colId xmlns:a16="http://schemas.microsoft.com/office/drawing/2014/main" val="976546228"/>
                    </a:ext>
                  </a:extLst>
                </a:gridCol>
                <a:gridCol w="581150">
                  <a:extLst>
                    <a:ext uri="{9D8B030D-6E8A-4147-A177-3AD203B41FA5}">
                      <a16:colId xmlns:a16="http://schemas.microsoft.com/office/drawing/2014/main" val="2832678360"/>
                    </a:ext>
                  </a:extLst>
                </a:gridCol>
                <a:gridCol w="646116">
                  <a:extLst>
                    <a:ext uri="{9D8B030D-6E8A-4147-A177-3AD203B41FA5}">
                      <a16:colId xmlns:a16="http://schemas.microsoft.com/office/drawing/2014/main" val="135917464"/>
                    </a:ext>
                  </a:extLst>
                </a:gridCol>
                <a:gridCol w="836697">
                  <a:extLst>
                    <a:ext uri="{9D8B030D-6E8A-4147-A177-3AD203B41FA5}">
                      <a16:colId xmlns:a16="http://schemas.microsoft.com/office/drawing/2014/main" val="153006425"/>
                    </a:ext>
                  </a:extLst>
                </a:gridCol>
                <a:gridCol w="740825">
                  <a:extLst>
                    <a:ext uri="{9D8B030D-6E8A-4147-A177-3AD203B41FA5}">
                      <a16:colId xmlns:a16="http://schemas.microsoft.com/office/drawing/2014/main" val="3191234712"/>
                    </a:ext>
                  </a:extLst>
                </a:gridCol>
                <a:gridCol w="589054">
                  <a:extLst>
                    <a:ext uri="{9D8B030D-6E8A-4147-A177-3AD203B41FA5}">
                      <a16:colId xmlns:a16="http://schemas.microsoft.com/office/drawing/2014/main" val="2527664086"/>
                    </a:ext>
                  </a:extLst>
                </a:gridCol>
                <a:gridCol w="792461">
                  <a:extLst>
                    <a:ext uri="{9D8B030D-6E8A-4147-A177-3AD203B41FA5}">
                      <a16:colId xmlns:a16="http://schemas.microsoft.com/office/drawing/2014/main" val="1268108364"/>
                    </a:ext>
                  </a:extLst>
                </a:gridCol>
                <a:gridCol w="453334">
                  <a:extLst>
                    <a:ext uri="{9D8B030D-6E8A-4147-A177-3AD203B41FA5}">
                      <a16:colId xmlns:a16="http://schemas.microsoft.com/office/drawing/2014/main" val="3446338730"/>
                    </a:ext>
                  </a:extLst>
                </a:gridCol>
              </a:tblGrid>
              <a:tr h="228306">
                <a:tc>
                  <a:txBody>
                    <a:bodyPr/>
                    <a:lstStyle/>
                    <a:p>
                      <a:pPr algn="ctr"/>
                      <a:endParaRPr lang="en-US" sz="500" dirty="0"/>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lvl1pPr marL="0" algn="l" defTabSz="1097278" rtl="0" eaLnBrk="1" latinLnBrk="0" hangingPunct="1">
                        <a:defRPr sz="2118" b="1" kern="1200">
                          <a:solidFill>
                            <a:schemeClr val="lt1"/>
                          </a:solidFill>
                          <a:latin typeface="Amazon Ember"/>
                        </a:defRPr>
                      </a:lvl1pPr>
                      <a:lvl2pPr marL="548639" algn="l" defTabSz="1097278" rtl="0" eaLnBrk="1" latinLnBrk="0" hangingPunct="1">
                        <a:defRPr sz="2118" b="1" kern="1200">
                          <a:solidFill>
                            <a:schemeClr val="lt1"/>
                          </a:solidFill>
                          <a:latin typeface="Amazon Ember"/>
                        </a:defRPr>
                      </a:lvl2pPr>
                      <a:lvl3pPr marL="1097278" algn="l" defTabSz="1097278" rtl="0" eaLnBrk="1" latinLnBrk="0" hangingPunct="1">
                        <a:defRPr sz="2118" b="1" kern="1200">
                          <a:solidFill>
                            <a:schemeClr val="lt1"/>
                          </a:solidFill>
                          <a:latin typeface="Amazon Ember"/>
                        </a:defRPr>
                      </a:lvl3pPr>
                      <a:lvl4pPr marL="1645917" algn="l" defTabSz="1097278" rtl="0" eaLnBrk="1" latinLnBrk="0" hangingPunct="1">
                        <a:defRPr sz="2118" b="1" kern="1200">
                          <a:solidFill>
                            <a:schemeClr val="lt1"/>
                          </a:solidFill>
                          <a:latin typeface="Amazon Ember"/>
                        </a:defRPr>
                      </a:lvl4pPr>
                      <a:lvl5pPr marL="2194555" algn="l" defTabSz="1097278" rtl="0" eaLnBrk="1" latinLnBrk="0" hangingPunct="1">
                        <a:defRPr sz="2118" b="1" kern="1200">
                          <a:solidFill>
                            <a:schemeClr val="lt1"/>
                          </a:solidFill>
                          <a:latin typeface="Amazon Ember"/>
                        </a:defRPr>
                      </a:lvl5pPr>
                      <a:lvl6pPr marL="2743195" algn="l" defTabSz="1097278" rtl="0" eaLnBrk="1" latinLnBrk="0" hangingPunct="1">
                        <a:defRPr sz="2118" b="1" kern="1200">
                          <a:solidFill>
                            <a:schemeClr val="lt1"/>
                          </a:solidFill>
                          <a:latin typeface="Amazon Ember"/>
                        </a:defRPr>
                      </a:lvl6pPr>
                      <a:lvl7pPr marL="3291833" algn="l" defTabSz="1097278" rtl="0" eaLnBrk="1" latinLnBrk="0" hangingPunct="1">
                        <a:defRPr sz="2118" b="1" kern="1200">
                          <a:solidFill>
                            <a:schemeClr val="lt1"/>
                          </a:solidFill>
                          <a:latin typeface="Amazon Ember"/>
                        </a:defRPr>
                      </a:lvl7pPr>
                      <a:lvl8pPr marL="3840472" algn="l" defTabSz="1097278" rtl="0" eaLnBrk="1" latinLnBrk="0" hangingPunct="1">
                        <a:defRPr sz="2118" b="1" kern="1200">
                          <a:solidFill>
                            <a:schemeClr val="lt1"/>
                          </a:solidFill>
                          <a:latin typeface="Amazon Ember"/>
                        </a:defRPr>
                      </a:lvl8pPr>
                      <a:lvl9pPr marL="4389112" algn="l" defTabSz="1097278" rtl="0" eaLnBrk="1" latinLnBrk="0" hangingPunct="1">
                        <a:defRPr sz="2118" b="1" kern="1200">
                          <a:solidFill>
                            <a:schemeClr val="lt1"/>
                          </a:solidFill>
                          <a:latin typeface="Amazon Ember"/>
                        </a:defRPr>
                      </a:lvl9pPr>
                    </a:lstStyle>
                    <a:p>
                      <a:pPr algn="ctr"/>
                      <a:r>
                        <a:rPr lang="en-US" sz="500" dirty="0">
                          <a:solidFill>
                            <a:schemeClr val="tx1"/>
                          </a:solidFill>
                          <a:latin typeface="+mj-lt"/>
                        </a:rPr>
                        <a:t>VISION</a:t>
                      </a:r>
                    </a:p>
                  </a:txBody>
                  <a:tcPr marL="0" marR="0" marT="0" marB="0" anchor="ctr">
                    <a:lnL w="19050" cap="flat" cmpd="sng" algn="ctr">
                      <a:no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lvl1pPr marL="0" algn="l" defTabSz="1097278" rtl="0" eaLnBrk="1" latinLnBrk="0" hangingPunct="1">
                        <a:defRPr sz="2118" b="1" kern="1200">
                          <a:solidFill>
                            <a:schemeClr val="lt1"/>
                          </a:solidFill>
                          <a:latin typeface="Amazon Ember"/>
                        </a:defRPr>
                      </a:lvl1pPr>
                      <a:lvl2pPr marL="548639" algn="l" defTabSz="1097278" rtl="0" eaLnBrk="1" latinLnBrk="0" hangingPunct="1">
                        <a:defRPr sz="2118" b="1" kern="1200">
                          <a:solidFill>
                            <a:schemeClr val="lt1"/>
                          </a:solidFill>
                          <a:latin typeface="Amazon Ember"/>
                        </a:defRPr>
                      </a:lvl2pPr>
                      <a:lvl3pPr marL="1097278" algn="l" defTabSz="1097278" rtl="0" eaLnBrk="1" latinLnBrk="0" hangingPunct="1">
                        <a:defRPr sz="2118" b="1" kern="1200">
                          <a:solidFill>
                            <a:schemeClr val="lt1"/>
                          </a:solidFill>
                          <a:latin typeface="Amazon Ember"/>
                        </a:defRPr>
                      </a:lvl3pPr>
                      <a:lvl4pPr marL="1645917" algn="l" defTabSz="1097278" rtl="0" eaLnBrk="1" latinLnBrk="0" hangingPunct="1">
                        <a:defRPr sz="2118" b="1" kern="1200">
                          <a:solidFill>
                            <a:schemeClr val="lt1"/>
                          </a:solidFill>
                          <a:latin typeface="Amazon Ember"/>
                        </a:defRPr>
                      </a:lvl4pPr>
                      <a:lvl5pPr marL="2194555" algn="l" defTabSz="1097278" rtl="0" eaLnBrk="1" latinLnBrk="0" hangingPunct="1">
                        <a:defRPr sz="2118" b="1" kern="1200">
                          <a:solidFill>
                            <a:schemeClr val="lt1"/>
                          </a:solidFill>
                          <a:latin typeface="Amazon Ember"/>
                        </a:defRPr>
                      </a:lvl5pPr>
                      <a:lvl6pPr marL="2743195" algn="l" defTabSz="1097278" rtl="0" eaLnBrk="1" latinLnBrk="0" hangingPunct="1">
                        <a:defRPr sz="2118" b="1" kern="1200">
                          <a:solidFill>
                            <a:schemeClr val="lt1"/>
                          </a:solidFill>
                          <a:latin typeface="Amazon Ember"/>
                        </a:defRPr>
                      </a:lvl6pPr>
                      <a:lvl7pPr marL="3291833" algn="l" defTabSz="1097278" rtl="0" eaLnBrk="1" latinLnBrk="0" hangingPunct="1">
                        <a:defRPr sz="2118" b="1" kern="1200">
                          <a:solidFill>
                            <a:schemeClr val="lt1"/>
                          </a:solidFill>
                          <a:latin typeface="Amazon Ember"/>
                        </a:defRPr>
                      </a:lvl7pPr>
                      <a:lvl8pPr marL="3840472" algn="l" defTabSz="1097278" rtl="0" eaLnBrk="1" latinLnBrk="0" hangingPunct="1">
                        <a:defRPr sz="2118" b="1" kern="1200">
                          <a:solidFill>
                            <a:schemeClr val="lt1"/>
                          </a:solidFill>
                          <a:latin typeface="Amazon Ember"/>
                        </a:defRPr>
                      </a:lvl8pPr>
                      <a:lvl9pPr marL="4389112" algn="l" defTabSz="1097278" rtl="0" eaLnBrk="1" latinLnBrk="0" hangingPunct="1">
                        <a:defRPr sz="2118" b="1" kern="1200">
                          <a:solidFill>
                            <a:schemeClr val="lt1"/>
                          </a:solidFill>
                          <a:latin typeface="Amazon Ember"/>
                        </a:defRPr>
                      </a:lvl9pPr>
                    </a:lstStyle>
                    <a:p>
                      <a:pPr algn="ctr"/>
                      <a:r>
                        <a:rPr lang="en-US" sz="500" dirty="0">
                          <a:solidFill>
                            <a:schemeClr val="tx1"/>
                          </a:solidFill>
                          <a:latin typeface="+mj-lt"/>
                        </a:rPr>
                        <a:t>SPEECH</a:t>
                      </a:r>
                    </a:p>
                  </a:txBody>
                  <a:tcPr marL="0" marR="0" marT="0" marB="0"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lvl1pPr marL="0" algn="l" defTabSz="1097278" rtl="0" eaLnBrk="1" latinLnBrk="0" hangingPunct="1">
                        <a:defRPr sz="2118" b="1" kern="1200">
                          <a:solidFill>
                            <a:schemeClr val="lt1"/>
                          </a:solidFill>
                          <a:latin typeface="Amazon Ember"/>
                        </a:defRPr>
                      </a:lvl1pPr>
                      <a:lvl2pPr marL="548639" algn="l" defTabSz="1097278" rtl="0" eaLnBrk="1" latinLnBrk="0" hangingPunct="1">
                        <a:defRPr sz="2118" b="1" kern="1200">
                          <a:solidFill>
                            <a:schemeClr val="lt1"/>
                          </a:solidFill>
                          <a:latin typeface="Amazon Ember"/>
                        </a:defRPr>
                      </a:lvl2pPr>
                      <a:lvl3pPr marL="1097278" algn="l" defTabSz="1097278" rtl="0" eaLnBrk="1" latinLnBrk="0" hangingPunct="1">
                        <a:defRPr sz="2118" b="1" kern="1200">
                          <a:solidFill>
                            <a:schemeClr val="lt1"/>
                          </a:solidFill>
                          <a:latin typeface="Amazon Ember"/>
                        </a:defRPr>
                      </a:lvl3pPr>
                      <a:lvl4pPr marL="1645917" algn="l" defTabSz="1097278" rtl="0" eaLnBrk="1" latinLnBrk="0" hangingPunct="1">
                        <a:defRPr sz="2118" b="1" kern="1200">
                          <a:solidFill>
                            <a:schemeClr val="lt1"/>
                          </a:solidFill>
                          <a:latin typeface="Amazon Ember"/>
                        </a:defRPr>
                      </a:lvl4pPr>
                      <a:lvl5pPr marL="2194555" algn="l" defTabSz="1097278" rtl="0" eaLnBrk="1" latinLnBrk="0" hangingPunct="1">
                        <a:defRPr sz="2118" b="1" kern="1200">
                          <a:solidFill>
                            <a:schemeClr val="lt1"/>
                          </a:solidFill>
                          <a:latin typeface="Amazon Ember"/>
                        </a:defRPr>
                      </a:lvl5pPr>
                      <a:lvl6pPr marL="2743195" algn="l" defTabSz="1097278" rtl="0" eaLnBrk="1" latinLnBrk="0" hangingPunct="1">
                        <a:defRPr sz="2118" b="1" kern="1200">
                          <a:solidFill>
                            <a:schemeClr val="lt1"/>
                          </a:solidFill>
                          <a:latin typeface="Amazon Ember"/>
                        </a:defRPr>
                      </a:lvl6pPr>
                      <a:lvl7pPr marL="3291833" algn="l" defTabSz="1097278" rtl="0" eaLnBrk="1" latinLnBrk="0" hangingPunct="1">
                        <a:defRPr sz="2118" b="1" kern="1200">
                          <a:solidFill>
                            <a:schemeClr val="lt1"/>
                          </a:solidFill>
                          <a:latin typeface="Amazon Ember"/>
                        </a:defRPr>
                      </a:lvl7pPr>
                      <a:lvl8pPr marL="3840472" algn="l" defTabSz="1097278" rtl="0" eaLnBrk="1" latinLnBrk="0" hangingPunct="1">
                        <a:defRPr sz="2118" b="1" kern="1200">
                          <a:solidFill>
                            <a:schemeClr val="lt1"/>
                          </a:solidFill>
                          <a:latin typeface="Amazon Ember"/>
                        </a:defRPr>
                      </a:lvl8pPr>
                      <a:lvl9pPr marL="4389112" algn="l" defTabSz="1097278" rtl="0" eaLnBrk="1" latinLnBrk="0" hangingPunct="1">
                        <a:defRPr sz="2118" b="1" kern="1200">
                          <a:solidFill>
                            <a:schemeClr val="lt1"/>
                          </a:solidFill>
                          <a:latin typeface="Amazon Ember"/>
                        </a:defRPr>
                      </a:lvl9pPr>
                    </a:lstStyle>
                    <a:p>
                      <a:pPr algn="ctr"/>
                      <a:r>
                        <a:rPr lang="en-US" sz="500" dirty="0">
                          <a:solidFill>
                            <a:schemeClr val="tx1"/>
                          </a:solidFill>
                          <a:latin typeface="+mj-lt"/>
                        </a:rPr>
                        <a:t>TEXT</a:t>
                      </a:r>
                    </a:p>
                  </a:txBody>
                  <a:tcPr marL="0" marR="0" marT="0" marB="0"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pPr algn="ctr"/>
                      <a:r>
                        <a:rPr lang="en-US" sz="500" b="1" kern="1200" dirty="0">
                          <a:solidFill>
                            <a:schemeClr val="tx1"/>
                          </a:solidFill>
                          <a:latin typeface="+mj-lt"/>
                          <a:ea typeface="+mn-ea"/>
                          <a:cs typeface="+mn-cs"/>
                        </a:rPr>
                        <a:t>SEARCH</a:t>
                      </a:r>
                      <a:endParaRPr lang="en-US" sz="500" b="1" kern="1200" baseline="30000" dirty="0">
                        <a:solidFill>
                          <a:schemeClr val="accent6"/>
                        </a:solidFill>
                        <a:latin typeface="+mj-lt"/>
                        <a:ea typeface="+mn-ea"/>
                        <a:cs typeface="+mn-cs"/>
                      </a:endParaRPr>
                    </a:p>
                  </a:txBody>
                  <a:tcPr marL="0" marR="0" marT="0" marB="0"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pPr algn="ctr"/>
                      <a:r>
                        <a:rPr lang="en-US" sz="500" b="1" kern="1200" dirty="0">
                          <a:solidFill>
                            <a:schemeClr val="tx1"/>
                          </a:solidFill>
                          <a:latin typeface="+mj-lt"/>
                          <a:ea typeface="+mn-ea"/>
                          <a:cs typeface="+mn-cs"/>
                        </a:rPr>
                        <a:t>CHATBOTS</a:t>
                      </a:r>
                    </a:p>
                  </a:txBody>
                  <a:tcPr marL="0" marR="0" marT="0" marB="0"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pPr algn="ctr"/>
                      <a:r>
                        <a:rPr lang="en-US" sz="500" b="1" kern="1200" dirty="0">
                          <a:solidFill>
                            <a:schemeClr val="tx1"/>
                          </a:solidFill>
                          <a:latin typeface="+mj-lt"/>
                          <a:ea typeface="+mn-ea"/>
                          <a:cs typeface="+mn-cs"/>
                        </a:rPr>
                        <a:t>PERSONALIZATION</a:t>
                      </a:r>
                    </a:p>
                  </a:txBody>
                  <a:tcPr marL="0" marR="0" marT="0" marB="0"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lvl1pPr marL="0" algn="l" defTabSz="1097278" rtl="0" eaLnBrk="1" latinLnBrk="0" hangingPunct="1">
                        <a:defRPr sz="2118" b="1" kern="1200">
                          <a:solidFill>
                            <a:schemeClr val="lt1"/>
                          </a:solidFill>
                          <a:latin typeface="Amazon Ember"/>
                        </a:defRPr>
                      </a:lvl1pPr>
                      <a:lvl2pPr marL="548639" algn="l" defTabSz="1097278" rtl="0" eaLnBrk="1" latinLnBrk="0" hangingPunct="1">
                        <a:defRPr sz="2118" b="1" kern="1200">
                          <a:solidFill>
                            <a:schemeClr val="lt1"/>
                          </a:solidFill>
                          <a:latin typeface="Amazon Ember"/>
                        </a:defRPr>
                      </a:lvl2pPr>
                      <a:lvl3pPr marL="1097278" algn="l" defTabSz="1097278" rtl="0" eaLnBrk="1" latinLnBrk="0" hangingPunct="1">
                        <a:defRPr sz="2118" b="1" kern="1200">
                          <a:solidFill>
                            <a:schemeClr val="lt1"/>
                          </a:solidFill>
                          <a:latin typeface="Amazon Ember"/>
                        </a:defRPr>
                      </a:lvl3pPr>
                      <a:lvl4pPr marL="1645917" algn="l" defTabSz="1097278" rtl="0" eaLnBrk="1" latinLnBrk="0" hangingPunct="1">
                        <a:defRPr sz="2118" b="1" kern="1200">
                          <a:solidFill>
                            <a:schemeClr val="lt1"/>
                          </a:solidFill>
                          <a:latin typeface="Amazon Ember"/>
                        </a:defRPr>
                      </a:lvl4pPr>
                      <a:lvl5pPr marL="2194555" algn="l" defTabSz="1097278" rtl="0" eaLnBrk="1" latinLnBrk="0" hangingPunct="1">
                        <a:defRPr sz="2118" b="1" kern="1200">
                          <a:solidFill>
                            <a:schemeClr val="lt1"/>
                          </a:solidFill>
                          <a:latin typeface="Amazon Ember"/>
                        </a:defRPr>
                      </a:lvl5pPr>
                      <a:lvl6pPr marL="2743195" algn="l" defTabSz="1097278" rtl="0" eaLnBrk="1" latinLnBrk="0" hangingPunct="1">
                        <a:defRPr sz="2118" b="1" kern="1200">
                          <a:solidFill>
                            <a:schemeClr val="lt1"/>
                          </a:solidFill>
                          <a:latin typeface="Amazon Ember"/>
                        </a:defRPr>
                      </a:lvl6pPr>
                      <a:lvl7pPr marL="3291833" algn="l" defTabSz="1097278" rtl="0" eaLnBrk="1" latinLnBrk="0" hangingPunct="1">
                        <a:defRPr sz="2118" b="1" kern="1200">
                          <a:solidFill>
                            <a:schemeClr val="lt1"/>
                          </a:solidFill>
                          <a:latin typeface="Amazon Ember"/>
                        </a:defRPr>
                      </a:lvl7pPr>
                      <a:lvl8pPr marL="3840472" algn="l" defTabSz="1097278" rtl="0" eaLnBrk="1" latinLnBrk="0" hangingPunct="1">
                        <a:defRPr sz="2118" b="1" kern="1200">
                          <a:solidFill>
                            <a:schemeClr val="lt1"/>
                          </a:solidFill>
                          <a:latin typeface="Amazon Ember"/>
                        </a:defRPr>
                      </a:lvl8pPr>
                      <a:lvl9pPr marL="4389112" algn="l" defTabSz="1097278" rtl="0" eaLnBrk="1" latinLnBrk="0" hangingPunct="1">
                        <a:defRPr sz="2118" b="1" kern="1200">
                          <a:solidFill>
                            <a:schemeClr val="lt1"/>
                          </a:solidFill>
                          <a:latin typeface="Amazon Ember"/>
                        </a:defRPr>
                      </a:lvl9pPr>
                    </a:lstStyle>
                    <a:p>
                      <a:pPr algn="ctr"/>
                      <a:r>
                        <a:rPr lang="en-US" sz="500" dirty="0">
                          <a:solidFill>
                            <a:schemeClr val="tx1"/>
                          </a:solidFill>
                          <a:latin typeface="+mj-lt"/>
                        </a:rPr>
                        <a:t>FORECASTING</a:t>
                      </a:r>
                    </a:p>
                  </a:txBody>
                  <a:tcPr marL="0" marR="0" marT="0" marB="0"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lvl1pPr marL="0" algn="l" defTabSz="1097278" rtl="0" eaLnBrk="1" latinLnBrk="0" hangingPunct="1">
                        <a:defRPr sz="2118" b="1" kern="1200">
                          <a:solidFill>
                            <a:schemeClr val="lt1"/>
                          </a:solidFill>
                          <a:latin typeface="Amazon Ember"/>
                        </a:defRPr>
                      </a:lvl1pPr>
                      <a:lvl2pPr marL="548639" algn="l" defTabSz="1097278" rtl="0" eaLnBrk="1" latinLnBrk="0" hangingPunct="1">
                        <a:defRPr sz="2118" b="1" kern="1200">
                          <a:solidFill>
                            <a:schemeClr val="lt1"/>
                          </a:solidFill>
                          <a:latin typeface="Amazon Ember"/>
                        </a:defRPr>
                      </a:lvl2pPr>
                      <a:lvl3pPr marL="1097278" algn="l" defTabSz="1097278" rtl="0" eaLnBrk="1" latinLnBrk="0" hangingPunct="1">
                        <a:defRPr sz="2118" b="1" kern="1200">
                          <a:solidFill>
                            <a:schemeClr val="lt1"/>
                          </a:solidFill>
                          <a:latin typeface="Amazon Ember"/>
                        </a:defRPr>
                      </a:lvl3pPr>
                      <a:lvl4pPr marL="1645917" algn="l" defTabSz="1097278" rtl="0" eaLnBrk="1" latinLnBrk="0" hangingPunct="1">
                        <a:defRPr sz="2118" b="1" kern="1200">
                          <a:solidFill>
                            <a:schemeClr val="lt1"/>
                          </a:solidFill>
                          <a:latin typeface="Amazon Ember"/>
                        </a:defRPr>
                      </a:lvl4pPr>
                      <a:lvl5pPr marL="2194555" algn="l" defTabSz="1097278" rtl="0" eaLnBrk="1" latinLnBrk="0" hangingPunct="1">
                        <a:defRPr sz="2118" b="1" kern="1200">
                          <a:solidFill>
                            <a:schemeClr val="lt1"/>
                          </a:solidFill>
                          <a:latin typeface="Amazon Ember"/>
                        </a:defRPr>
                      </a:lvl5pPr>
                      <a:lvl6pPr marL="2743195" algn="l" defTabSz="1097278" rtl="0" eaLnBrk="1" latinLnBrk="0" hangingPunct="1">
                        <a:defRPr sz="2118" b="1" kern="1200">
                          <a:solidFill>
                            <a:schemeClr val="lt1"/>
                          </a:solidFill>
                          <a:latin typeface="Amazon Ember"/>
                        </a:defRPr>
                      </a:lvl6pPr>
                      <a:lvl7pPr marL="3291833" algn="l" defTabSz="1097278" rtl="0" eaLnBrk="1" latinLnBrk="0" hangingPunct="1">
                        <a:defRPr sz="2118" b="1" kern="1200">
                          <a:solidFill>
                            <a:schemeClr val="lt1"/>
                          </a:solidFill>
                          <a:latin typeface="Amazon Ember"/>
                        </a:defRPr>
                      </a:lvl7pPr>
                      <a:lvl8pPr marL="3840472" algn="l" defTabSz="1097278" rtl="0" eaLnBrk="1" latinLnBrk="0" hangingPunct="1">
                        <a:defRPr sz="2118" b="1" kern="1200">
                          <a:solidFill>
                            <a:schemeClr val="lt1"/>
                          </a:solidFill>
                          <a:latin typeface="Amazon Ember"/>
                        </a:defRPr>
                      </a:lvl8pPr>
                      <a:lvl9pPr marL="4389112" algn="l" defTabSz="1097278" rtl="0" eaLnBrk="1" latinLnBrk="0" hangingPunct="1">
                        <a:defRPr sz="2118" b="1" kern="1200">
                          <a:solidFill>
                            <a:schemeClr val="lt1"/>
                          </a:solidFill>
                          <a:latin typeface="Amazon Ember"/>
                        </a:defRPr>
                      </a:lvl9pPr>
                    </a:lstStyle>
                    <a:p>
                      <a:pPr algn="ctr"/>
                      <a:r>
                        <a:rPr lang="en-US" sz="500" dirty="0">
                          <a:solidFill>
                            <a:schemeClr val="tx1"/>
                          </a:solidFill>
                          <a:latin typeface="+mj-lt"/>
                        </a:rPr>
                        <a:t>FRAUD</a:t>
                      </a:r>
                      <a:endParaRPr lang="en-US" sz="500" b="1" kern="1200" baseline="30000" dirty="0">
                        <a:solidFill>
                          <a:schemeClr val="accent6"/>
                        </a:solidFill>
                        <a:latin typeface="+mj-lt"/>
                        <a:ea typeface="+mn-ea"/>
                        <a:cs typeface="+mn-cs"/>
                      </a:endParaRPr>
                    </a:p>
                  </a:txBody>
                  <a:tcPr marL="0" marR="0" marT="0" marB="0"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pPr marL="0" marR="0" lvl="0" indent="0" algn="ctr" defTabSz="1097278" rtl="0" eaLnBrk="1" fontAlgn="auto" latinLnBrk="0" hangingPunct="1">
                        <a:lnSpc>
                          <a:spcPct val="100000"/>
                        </a:lnSpc>
                        <a:spcBef>
                          <a:spcPts val="0"/>
                        </a:spcBef>
                        <a:spcAft>
                          <a:spcPts val="0"/>
                        </a:spcAft>
                        <a:buClrTx/>
                        <a:buSzTx/>
                        <a:buFontTx/>
                        <a:buNone/>
                        <a:tabLst/>
                        <a:defRPr/>
                      </a:pPr>
                      <a:r>
                        <a:rPr lang="en-US" sz="500" b="1" kern="1200" dirty="0">
                          <a:solidFill>
                            <a:schemeClr val="tx1"/>
                          </a:solidFill>
                          <a:latin typeface="+mj-lt"/>
                          <a:ea typeface="+mn-ea"/>
                          <a:cs typeface="+mn-cs"/>
                        </a:rPr>
                        <a:t>CONTACT CENTERS</a:t>
                      </a:r>
                    </a:p>
                  </a:txBody>
                  <a:tcPr marL="0" marR="0" marT="0" marB="0" anchor="ctr">
                    <a:lnL w="28575" cap="flat" cmpd="sng" algn="ctr">
                      <a:solidFill>
                        <a:schemeClr val="bg2"/>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pPr algn="ctr"/>
                      <a:endParaRPr lang="en-US" sz="500" b="1" kern="1200" dirty="0">
                        <a:solidFill>
                          <a:schemeClr val="accent2"/>
                        </a:solidFill>
                        <a:latin typeface="Amazon Ember"/>
                        <a:ea typeface="+mn-ea"/>
                        <a:cs typeface="+mn-cs"/>
                      </a:endParaRPr>
                    </a:p>
                  </a:txBody>
                  <a:tcPr marL="0" marR="0" marT="0" marB="0" anchor="ctr">
                    <a:lnL w="28575"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extLst>
                  <a:ext uri="{0D108BD9-81ED-4DB2-BD59-A6C34878D82A}">
                    <a16:rowId xmlns:a16="http://schemas.microsoft.com/office/drawing/2014/main" val="509482247"/>
                  </a:ext>
                </a:extLst>
              </a:tr>
              <a:tr h="580945">
                <a:tc>
                  <a:txBody>
                    <a:bodyPr/>
                    <a:lstStyle/>
                    <a:p>
                      <a:endParaRPr lang="en-US" sz="1600" dirty="0"/>
                    </a:p>
                  </a:txBody>
                  <a:tcPr marL="82264" marR="82264" marT="41132" marB="41132">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lvl1pPr marL="0" algn="l" defTabSz="1097278" rtl="0" eaLnBrk="1" latinLnBrk="0" hangingPunct="1">
                        <a:defRPr sz="2118" kern="1200">
                          <a:solidFill>
                            <a:schemeClr val="dk1"/>
                          </a:solidFill>
                          <a:latin typeface="Amazon Ember"/>
                        </a:defRPr>
                      </a:lvl1pPr>
                      <a:lvl2pPr marL="548639" algn="l" defTabSz="1097278" rtl="0" eaLnBrk="1" latinLnBrk="0" hangingPunct="1">
                        <a:defRPr sz="2118" kern="1200">
                          <a:solidFill>
                            <a:schemeClr val="dk1"/>
                          </a:solidFill>
                          <a:latin typeface="Amazon Ember"/>
                        </a:defRPr>
                      </a:lvl2pPr>
                      <a:lvl3pPr marL="1097278" algn="l" defTabSz="1097278" rtl="0" eaLnBrk="1" latinLnBrk="0" hangingPunct="1">
                        <a:defRPr sz="2118" kern="1200">
                          <a:solidFill>
                            <a:schemeClr val="dk1"/>
                          </a:solidFill>
                          <a:latin typeface="Amazon Ember"/>
                        </a:defRPr>
                      </a:lvl3pPr>
                      <a:lvl4pPr marL="1645917" algn="l" defTabSz="1097278" rtl="0" eaLnBrk="1" latinLnBrk="0" hangingPunct="1">
                        <a:defRPr sz="2118" kern="1200">
                          <a:solidFill>
                            <a:schemeClr val="dk1"/>
                          </a:solidFill>
                          <a:latin typeface="Amazon Ember"/>
                        </a:defRPr>
                      </a:lvl4pPr>
                      <a:lvl5pPr marL="2194555" algn="l" defTabSz="1097278" rtl="0" eaLnBrk="1" latinLnBrk="0" hangingPunct="1">
                        <a:defRPr sz="2118" kern="1200">
                          <a:solidFill>
                            <a:schemeClr val="dk1"/>
                          </a:solidFill>
                          <a:latin typeface="Amazon Ember"/>
                        </a:defRPr>
                      </a:lvl5pPr>
                      <a:lvl6pPr marL="2743195" algn="l" defTabSz="1097278" rtl="0" eaLnBrk="1" latinLnBrk="0" hangingPunct="1">
                        <a:defRPr sz="2118" kern="1200">
                          <a:solidFill>
                            <a:schemeClr val="dk1"/>
                          </a:solidFill>
                          <a:latin typeface="Amazon Ember"/>
                        </a:defRPr>
                      </a:lvl6pPr>
                      <a:lvl7pPr marL="3291833" algn="l" defTabSz="1097278" rtl="0" eaLnBrk="1" latinLnBrk="0" hangingPunct="1">
                        <a:defRPr sz="2118" kern="1200">
                          <a:solidFill>
                            <a:schemeClr val="dk1"/>
                          </a:solidFill>
                          <a:latin typeface="Amazon Ember"/>
                        </a:defRPr>
                      </a:lvl7pPr>
                      <a:lvl8pPr marL="3840472" algn="l" defTabSz="1097278" rtl="0" eaLnBrk="1" latinLnBrk="0" hangingPunct="1">
                        <a:defRPr sz="2118" kern="1200">
                          <a:solidFill>
                            <a:schemeClr val="dk1"/>
                          </a:solidFill>
                          <a:latin typeface="Amazon Ember"/>
                        </a:defRPr>
                      </a:lvl8pPr>
                      <a:lvl9pPr marL="4389112" algn="l" defTabSz="1097278" rtl="0" eaLnBrk="1" latinLnBrk="0" hangingPunct="1">
                        <a:defRPr sz="2118" kern="1200">
                          <a:solidFill>
                            <a:schemeClr val="dk1"/>
                          </a:solidFill>
                          <a:latin typeface="Amazon Ember"/>
                        </a:defRPr>
                      </a:lvl9pPr>
                    </a:lstStyle>
                    <a:p>
                      <a:endParaRPr lang="en-US" sz="1600" dirty="0"/>
                    </a:p>
                  </a:txBody>
                  <a:tcPr marL="82264" marR="82264" marT="41132" marB="41132">
                    <a:lnL w="19050" cap="flat" cmpd="sng" algn="ctr">
                      <a:no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lvl1pPr marL="0" algn="l" defTabSz="1097278" rtl="0" eaLnBrk="1" latinLnBrk="0" hangingPunct="1">
                        <a:defRPr sz="2118" kern="1200">
                          <a:solidFill>
                            <a:schemeClr val="dk1"/>
                          </a:solidFill>
                          <a:latin typeface="Amazon Ember"/>
                        </a:defRPr>
                      </a:lvl1pPr>
                      <a:lvl2pPr marL="548639" algn="l" defTabSz="1097278" rtl="0" eaLnBrk="1" latinLnBrk="0" hangingPunct="1">
                        <a:defRPr sz="2118" kern="1200">
                          <a:solidFill>
                            <a:schemeClr val="dk1"/>
                          </a:solidFill>
                          <a:latin typeface="Amazon Ember"/>
                        </a:defRPr>
                      </a:lvl2pPr>
                      <a:lvl3pPr marL="1097278" algn="l" defTabSz="1097278" rtl="0" eaLnBrk="1" latinLnBrk="0" hangingPunct="1">
                        <a:defRPr sz="2118" kern="1200">
                          <a:solidFill>
                            <a:schemeClr val="dk1"/>
                          </a:solidFill>
                          <a:latin typeface="Amazon Ember"/>
                        </a:defRPr>
                      </a:lvl3pPr>
                      <a:lvl4pPr marL="1645917" algn="l" defTabSz="1097278" rtl="0" eaLnBrk="1" latinLnBrk="0" hangingPunct="1">
                        <a:defRPr sz="2118" kern="1200">
                          <a:solidFill>
                            <a:schemeClr val="dk1"/>
                          </a:solidFill>
                          <a:latin typeface="Amazon Ember"/>
                        </a:defRPr>
                      </a:lvl4pPr>
                      <a:lvl5pPr marL="2194555" algn="l" defTabSz="1097278" rtl="0" eaLnBrk="1" latinLnBrk="0" hangingPunct="1">
                        <a:defRPr sz="2118" kern="1200">
                          <a:solidFill>
                            <a:schemeClr val="dk1"/>
                          </a:solidFill>
                          <a:latin typeface="Amazon Ember"/>
                        </a:defRPr>
                      </a:lvl5pPr>
                      <a:lvl6pPr marL="2743195" algn="l" defTabSz="1097278" rtl="0" eaLnBrk="1" latinLnBrk="0" hangingPunct="1">
                        <a:defRPr sz="2118" kern="1200">
                          <a:solidFill>
                            <a:schemeClr val="dk1"/>
                          </a:solidFill>
                          <a:latin typeface="Amazon Ember"/>
                        </a:defRPr>
                      </a:lvl6pPr>
                      <a:lvl7pPr marL="3291833" algn="l" defTabSz="1097278" rtl="0" eaLnBrk="1" latinLnBrk="0" hangingPunct="1">
                        <a:defRPr sz="2118" kern="1200">
                          <a:solidFill>
                            <a:schemeClr val="dk1"/>
                          </a:solidFill>
                          <a:latin typeface="Amazon Ember"/>
                        </a:defRPr>
                      </a:lvl7pPr>
                      <a:lvl8pPr marL="3840472" algn="l" defTabSz="1097278" rtl="0" eaLnBrk="1" latinLnBrk="0" hangingPunct="1">
                        <a:defRPr sz="2118" kern="1200">
                          <a:solidFill>
                            <a:schemeClr val="dk1"/>
                          </a:solidFill>
                          <a:latin typeface="Amazon Ember"/>
                        </a:defRPr>
                      </a:lvl8pPr>
                      <a:lvl9pPr marL="4389112" algn="l" defTabSz="1097278" rtl="0" eaLnBrk="1" latinLnBrk="0" hangingPunct="1">
                        <a:defRPr sz="2118" kern="1200">
                          <a:solidFill>
                            <a:schemeClr val="dk1"/>
                          </a:solidFill>
                          <a:latin typeface="Amazon Ember"/>
                        </a:defRPr>
                      </a:lvl9pPr>
                    </a:lstStyle>
                    <a:p>
                      <a:endParaRPr lang="en-US" sz="1600" dirty="0"/>
                    </a:p>
                  </a:txBody>
                  <a:tcPr marL="82264" marR="82264" marT="41132" marB="41132">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lvl1pPr marL="0" algn="l" defTabSz="1097278" rtl="0" eaLnBrk="1" latinLnBrk="0" hangingPunct="1">
                        <a:defRPr sz="2118" kern="1200">
                          <a:solidFill>
                            <a:schemeClr val="dk1"/>
                          </a:solidFill>
                          <a:latin typeface="Amazon Ember"/>
                        </a:defRPr>
                      </a:lvl1pPr>
                      <a:lvl2pPr marL="548639" algn="l" defTabSz="1097278" rtl="0" eaLnBrk="1" latinLnBrk="0" hangingPunct="1">
                        <a:defRPr sz="2118" kern="1200">
                          <a:solidFill>
                            <a:schemeClr val="dk1"/>
                          </a:solidFill>
                          <a:latin typeface="Amazon Ember"/>
                        </a:defRPr>
                      </a:lvl2pPr>
                      <a:lvl3pPr marL="1097278" algn="l" defTabSz="1097278" rtl="0" eaLnBrk="1" latinLnBrk="0" hangingPunct="1">
                        <a:defRPr sz="2118" kern="1200">
                          <a:solidFill>
                            <a:schemeClr val="dk1"/>
                          </a:solidFill>
                          <a:latin typeface="Amazon Ember"/>
                        </a:defRPr>
                      </a:lvl3pPr>
                      <a:lvl4pPr marL="1645917" algn="l" defTabSz="1097278" rtl="0" eaLnBrk="1" latinLnBrk="0" hangingPunct="1">
                        <a:defRPr sz="2118" kern="1200">
                          <a:solidFill>
                            <a:schemeClr val="dk1"/>
                          </a:solidFill>
                          <a:latin typeface="Amazon Ember"/>
                        </a:defRPr>
                      </a:lvl4pPr>
                      <a:lvl5pPr marL="2194555" algn="l" defTabSz="1097278" rtl="0" eaLnBrk="1" latinLnBrk="0" hangingPunct="1">
                        <a:defRPr sz="2118" kern="1200">
                          <a:solidFill>
                            <a:schemeClr val="dk1"/>
                          </a:solidFill>
                          <a:latin typeface="Amazon Ember"/>
                        </a:defRPr>
                      </a:lvl5pPr>
                      <a:lvl6pPr marL="2743195" algn="l" defTabSz="1097278" rtl="0" eaLnBrk="1" latinLnBrk="0" hangingPunct="1">
                        <a:defRPr sz="2118" kern="1200">
                          <a:solidFill>
                            <a:schemeClr val="dk1"/>
                          </a:solidFill>
                          <a:latin typeface="Amazon Ember"/>
                        </a:defRPr>
                      </a:lvl6pPr>
                      <a:lvl7pPr marL="3291833" algn="l" defTabSz="1097278" rtl="0" eaLnBrk="1" latinLnBrk="0" hangingPunct="1">
                        <a:defRPr sz="2118" kern="1200">
                          <a:solidFill>
                            <a:schemeClr val="dk1"/>
                          </a:solidFill>
                          <a:latin typeface="Amazon Ember"/>
                        </a:defRPr>
                      </a:lvl7pPr>
                      <a:lvl8pPr marL="3840472" algn="l" defTabSz="1097278" rtl="0" eaLnBrk="1" latinLnBrk="0" hangingPunct="1">
                        <a:defRPr sz="2118" kern="1200">
                          <a:solidFill>
                            <a:schemeClr val="dk1"/>
                          </a:solidFill>
                          <a:latin typeface="Amazon Ember"/>
                        </a:defRPr>
                      </a:lvl8pPr>
                      <a:lvl9pPr marL="4389112" algn="l" defTabSz="1097278" rtl="0" eaLnBrk="1" latinLnBrk="0" hangingPunct="1">
                        <a:defRPr sz="2118" kern="1200">
                          <a:solidFill>
                            <a:schemeClr val="dk1"/>
                          </a:solidFill>
                          <a:latin typeface="Amazon Ember"/>
                        </a:defRPr>
                      </a:lvl9pPr>
                    </a:lstStyle>
                    <a:p>
                      <a:endParaRPr lang="en-US" sz="1600" dirty="0"/>
                    </a:p>
                  </a:txBody>
                  <a:tcPr marL="82264" marR="82264" marT="41132" marB="41132">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endParaRPr lang="en-US" sz="1600" dirty="0"/>
                    </a:p>
                  </a:txBody>
                  <a:tcPr marL="82264" marR="82264" marT="41132" marB="41132">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endParaRPr lang="en-US" sz="1600" dirty="0"/>
                    </a:p>
                  </a:txBody>
                  <a:tcPr marL="82264" marR="82264" marT="41132" marB="41132">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endParaRPr lang="en-US" sz="1600" dirty="0"/>
                    </a:p>
                  </a:txBody>
                  <a:tcPr marL="82264" marR="82264" marT="41132" marB="41132">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lvl1pPr marL="0" algn="l" defTabSz="1097278" rtl="0" eaLnBrk="1" latinLnBrk="0" hangingPunct="1">
                        <a:defRPr sz="2118" kern="1200">
                          <a:solidFill>
                            <a:schemeClr val="dk1"/>
                          </a:solidFill>
                          <a:latin typeface="Amazon Ember"/>
                        </a:defRPr>
                      </a:lvl1pPr>
                      <a:lvl2pPr marL="548639" algn="l" defTabSz="1097278" rtl="0" eaLnBrk="1" latinLnBrk="0" hangingPunct="1">
                        <a:defRPr sz="2118" kern="1200">
                          <a:solidFill>
                            <a:schemeClr val="dk1"/>
                          </a:solidFill>
                          <a:latin typeface="Amazon Ember"/>
                        </a:defRPr>
                      </a:lvl2pPr>
                      <a:lvl3pPr marL="1097278" algn="l" defTabSz="1097278" rtl="0" eaLnBrk="1" latinLnBrk="0" hangingPunct="1">
                        <a:defRPr sz="2118" kern="1200">
                          <a:solidFill>
                            <a:schemeClr val="dk1"/>
                          </a:solidFill>
                          <a:latin typeface="Amazon Ember"/>
                        </a:defRPr>
                      </a:lvl3pPr>
                      <a:lvl4pPr marL="1645917" algn="l" defTabSz="1097278" rtl="0" eaLnBrk="1" latinLnBrk="0" hangingPunct="1">
                        <a:defRPr sz="2118" kern="1200">
                          <a:solidFill>
                            <a:schemeClr val="dk1"/>
                          </a:solidFill>
                          <a:latin typeface="Amazon Ember"/>
                        </a:defRPr>
                      </a:lvl4pPr>
                      <a:lvl5pPr marL="2194555" algn="l" defTabSz="1097278" rtl="0" eaLnBrk="1" latinLnBrk="0" hangingPunct="1">
                        <a:defRPr sz="2118" kern="1200">
                          <a:solidFill>
                            <a:schemeClr val="dk1"/>
                          </a:solidFill>
                          <a:latin typeface="Amazon Ember"/>
                        </a:defRPr>
                      </a:lvl5pPr>
                      <a:lvl6pPr marL="2743195" algn="l" defTabSz="1097278" rtl="0" eaLnBrk="1" latinLnBrk="0" hangingPunct="1">
                        <a:defRPr sz="2118" kern="1200">
                          <a:solidFill>
                            <a:schemeClr val="dk1"/>
                          </a:solidFill>
                          <a:latin typeface="Amazon Ember"/>
                        </a:defRPr>
                      </a:lvl6pPr>
                      <a:lvl7pPr marL="3291833" algn="l" defTabSz="1097278" rtl="0" eaLnBrk="1" latinLnBrk="0" hangingPunct="1">
                        <a:defRPr sz="2118" kern="1200">
                          <a:solidFill>
                            <a:schemeClr val="dk1"/>
                          </a:solidFill>
                          <a:latin typeface="Amazon Ember"/>
                        </a:defRPr>
                      </a:lvl7pPr>
                      <a:lvl8pPr marL="3840472" algn="l" defTabSz="1097278" rtl="0" eaLnBrk="1" latinLnBrk="0" hangingPunct="1">
                        <a:defRPr sz="2118" kern="1200">
                          <a:solidFill>
                            <a:schemeClr val="dk1"/>
                          </a:solidFill>
                          <a:latin typeface="Amazon Ember"/>
                        </a:defRPr>
                      </a:lvl8pPr>
                      <a:lvl9pPr marL="4389112" algn="l" defTabSz="1097278" rtl="0" eaLnBrk="1" latinLnBrk="0" hangingPunct="1">
                        <a:defRPr sz="2118" kern="1200">
                          <a:solidFill>
                            <a:schemeClr val="dk1"/>
                          </a:solidFill>
                          <a:latin typeface="Amazon Ember"/>
                        </a:defRPr>
                      </a:lvl9pPr>
                    </a:lstStyle>
                    <a:p>
                      <a:endParaRPr lang="en-US" sz="1600" dirty="0"/>
                    </a:p>
                  </a:txBody>
                  <a:tcPr marL="82264" marR="82264" marT="41132" marB="41132">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lvl1pPr marL="0" algn="l" defTabSz="1097278" rtl="0" eaLnBrk="1" latinLnBrk="0" hangingPunct="1">
                        <a:defRPr sz="2118" kern="1200">
                          <a:solidFill>
                            <a:schemeClr val="dk1"/>
                          </a:solidFill>
                          <a:latin typeface="Amazon Ember"/>
                        </a:defRPr>
                      </a:lvl1pPr>
                      <a:lvl2pPr marL="548639" algn="l" defTabSz="1097278" rtl="0" eaLnBrk="1" latinLnBrk="0" hangingPunct="1">
                        <a:defRPr sz="2118" kern="1200">
                          <a:solidFill>
                            <a:schemeClr val="dk1"/>
                          </a:solidFill>
                          <a:latin typeface="Amazon Ember"/>
                        </a:defRPr>
                      </a:lvl2pPr>
                      <a:lvl3pPr marL="1097278" algn="l" defTabSz="1097278" rtl="0" eaLnBrk="1" latinLnBrk="0" hangingPunct="1">
                        <a:defRPr sz="2118" kern="1200">
                          <a:solidFill>
                            <a:schemeClr val="dk1"/>
                          </a:solidFill>
                          <a:latin typeface="Amazon Ember"/>
                        </a:defRPr>
                      </a:lvl3pPr>
                      <a:lvl4pPr marL="1645917" algn="l" defTabSz="1097278" rtl="0" eaLnBrk="1" latinLnBrk="0" hangingPunct="1">
                        <a:defRPr sz="2118" kern="1200">
                          <a:solidFill>
                            <a:schemeClr val="dk1"/>
                          </a:solidFill>
                          <a:latin typeface="Amazon Ember"/>
                        </a:defRPr>
                      </a:lvl4pPr>
                      <a:lvl5pPr marL="2194555" algn="l" defTabSz="1097278" rtl="0" eaLnBrk="1" latinLnBrk="0" hangingPunct="1">
                        <a:defRPr sz="2118" kern="1200">
                          <a:solidFill>
                            <a:schemeClr val="dk1"/>
                          </a:solidFill>
                          <a:latin typeface="Amazon Ember"/>
                        </a:defRPr>
                      </a:lvl5pPr>
                      <a:lvl6pPr marL="2743195" algn="l" defTabSz="1097278" rtl="0" eaLnBrk="1" latinLnBrk="0" hangingPunct="1">
                        <a:defRPr sz="2118" kern="1200">
                          <a:solidFill>
                            <a:schemeClr val="dk1"/>
                          </a:solidFill>
                          <a:latin typeface="Amazon Ember"/>
                        </a:defRPr>
                      </a:lvl6pPr>
                      <a:lvl7pPr marL="3291833" algn="l" defTabSz="1097278" rtl="0" eaLnBrk="1" latinLnBrk="0" hangingPunct="1">
                        <a:defRPr sz="2118" kern="1200">
                          <a:solidFill>
                            <a:schemeClr val="dk1"/>
                          </a:solidFill>
                          <a:latin typeface="Amazon Ember"/>
                        </a:defRPr>
                      </a:lvl7pPr>
                      <a:lvl8pPr marL="3840472" algn="l" defTabSz="1097278" rtl="0" eaLnBrk="1" latinLnBrk="0" hangingPunct="1">
                        <a:defRPr sz="2118" kern="1200">
                          <a:solidFill>
                            <a:schemeClr val="dk1"/>
                          </a:solidFill>
                          <a:latin typeface="Amazon Ember"/>
                        </a:defRPr>
                      </a:lvl8pPr>
                      <a:lvl9pPr marL="4389112" algn="l" defTabSz="1097278" rtl="0" eaLnBrk="1" latinLnBrk="0" hangingPunct="1">
                        <a:defRPr sz="2118" kern="1200">
                          <a:solidFill>
                            <a:schemeClr val="dk1"/>
                          </a:solidFill>
                          <a:latin typeface="Amazon Ember"/>
                        </a:defRPr>
                      </a:lvl9pPr>
                    </a:lstStyle>
                    <a:p>
                      <a:endParaRPr lang="en-US" sz="1600" dirty="0"/>
                    </a:p>
                  </a:txBody>
                  <a:tcPr marL="82264" marR="82264" marT="41132" marB="41132">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endParaRPr lang="en-US" sz="1600" dirty="0">
                        <a:highlight>
                          <a:srgbClr val="FFFF00"/>
                        </a:highlight>
                      </a:endParaRPr>
                    </a:p>
                  </a:txBody>
                  <a:tcPr marL="82264" marR="82264" marT="41132" marB="41132">
                    <a:lnL w="28575" cap="flat" cmpd="sng" algn="ctr">
                      <a:solidFill>
                        <a:schemeClr val="bg2"/>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endParaRPr lang="en-US" sz="1600" dirty="0"/>
                    </a:p>
                  </a:txBody>
                  <a:tcPr marL="82264" marR="82264" marT="41132" marB="41132">
                    <a:lnL w="28575"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extLst>
                  <a:ext uri="{0D108BD9-81ED-4DB2-BD59-A6C34878D82A}">
                    <a16:rowId xmlns:a16="http://schemas.microsoft.com/office/drawing/2014/main" val="4133144562"/>
                  </a:ext>
                </a:extLst>
              </a:tr>
            </a:tbl>
          </a:graphicData>
        </a:graphic>
      </p:graphicFrame>
      <p:graphicFrame>
        <p:nvGraphicFramePr>
          <p:cNvPr id="307" name="Table 306">
            <a:extLst>
              <a:ext uri="{FF2B5EF4-FFF2-40B4-BE49-F238E27FC236}">
                <a16:creationId xmlns:a16="http://schemas.microsoft.com/office/drawing/2014/main" id="{DE55CCB1-2D6C-4FDA-B9DE-5959BDA64834}"/>
              </a:ext>
            </a:extLst>
          </p:cNvPr>
          <p:cNvGraphicFramePr>
            <a:graphicFrameLocks noGrp="1"/>
          </p:cNvGraphicFramePr>
          <p:nvPr/>
        </p:nvGraphicFramePr>
        <p:xfrm>
          <a:off x="4587771" y="3900727"/>
          <a:ext cx="3906834" cy="585501"/>
        </p:xfrm>
        <a:graphic>
          <a:graphicData uri="http://schemas.openxmlformats.org/drawingml/2006/table">
            <a:tbl>
              <a:tblPr firstRow="1" bandRow="1"/>
              <a:tblGrid>
                <a:gridCol w="651139">
                  <a:extLst>
                    <a:ext uri="{9D8B030D-6E8A-4147-A177-3AD203B41FA5}">
                      <a16:colId xmlns:a16="http://schemas.microsoft.com/office/drawing/2014/main" val="186026474"/>
                    </a:ext>
                  </a:extLst>
                </a:gridCol>
                <a:gridCol w="651139">
                  <a:extLst>
                    <a:ext uri="{9D8B030D-6E8A-4147-A177-3AD203B41FA5}">
                      <a16:colId xmlns:a16="http://schemas.microsoft.com/office/drawing/2014/main" val="1070070258"/>
                    </a:ext>
                  </a:extLst>
                </a:gridCol>
                <a:gridCol w="651139">
                  <a:extLst>
                    <a:ext uri="{9D8B030D-6E8A-4147-A177-3AD203B41FA5}">
                      <a16:colId xmlns:a16="http://schemas.microsoft.com/office/drawing/2014/main" val="46210883"/>
                    </a:ext>
                  </a:extLst>
                </a:gridCol>
                <a:gridCol w="651139">
                  <a:extLst>
                    <a:ext uri="{9D8B030D-6E8A-4147-A177-3AD203B41FA5}">
                      <a16:colId xmlns:a16="http://schemas.microsoft.com/office/drawing/2014/main" val="2041627188"/>
                    </a:ext>
                  </a:extLst>
                </a:gridCol>
                <a:gridCol w="651139">
                  <a:extLst>
                    <a:ext uri="{9D8B030D-6E8A-4147-A177-3AD203B41FA5}">
                      <a16:colId xmlns:a16="http://schemas.microsoft.com/office/drawing/2014/main" val="1495551331"/>
                    </a:ext>
                  </a:extLst>
                </a:gridCol>
                <a:gridCol w="651139">
                  <a:extLst>
                    <a:ext uri="{9D8B030D-6E8A-4147-A177-3AD203B41FA5}">
                      <a16:colId xmlns:a16="http://schemas.microsoft.com/office/drawing/2014/main" val="3677864580"/>
                    </a:ext>
                  </a:extLst>
                </a:gridCol>
              </a:tblGrid>
              <a:tr h="585501">
                <a:tc>
                  <a:txBody>
                    <a:bodyPr/>
                    <a:lstStyle>
                      <a:lvl1pPr marL="0" algn="l" defTabSz="1097278" rtl="0" eaLnBrk="1" latinLnBrk="0" hangingPunct="1">
                        <a:defRPr sz="2118" b="1" kern="1200">
                          <a:solidFill>
                            <a:schemeClr val="lt1"/>
                          </a:solidFill>
                          <a:latin typeface="Amazon Ember"/>
                        </a:defRPr>
                      </a:lvl1pPr>
                      <a:lvl2pPr marL="548639" algn="l" defTabSz="1097278" rtl="0" eaLnBrk="1" latinLnBrk="0" hangingPunct="1">
                        <a:defRPr sz="2118" b="1" kern="1200">
                          <a:solidFill>
                            <a:schemeClr val="lt1"/>
                          </a:solidFill>
                          <a:latin typeface="Amazon Ember"/>
                        </a:defRPr>
                      </a:lvl2pPr>
                      <a:lvl3pPr marL="1097278" algn="l" defTabSz="1097278" rtl="0" eaLnBrk="1" latinLnBrk="0" hangingPunct="1">
                        <a:defRPr sz="2118" b="1" kern="1200">
                          <a:solidFill>
                            <a:schemeClr val="lt1"/>
                          </a:solidFill>
                          <a:latin typeface="Amazon Ember"/>
                        </a:defRPr>
                      </a:lvl3pPr>
                      <a:lvl4pPr marL="1645917" algn="l" defTabSz="1097278" rtl="0" eaLnBrk="1" latinLnBrk="0" hangingPunct="1">
                        <a:defRPr sz="2118" b="1" kern="1200">
                          <a:solidFill>
                            <a:schemeClr val="lt1"/>
                          </a:solidFill>
                          <a:latin typeface="Amazon Ember"/>
                        </a:defRPr>
                      </a:lvl4pPr>
                      <a:lvl5pPr marL="2194555" algn="l" defTabSz="1097278" rtl="0" eaLnBrk="1" latinLnBrk="0" hangingPunct="1">
                        <a:defRPr sz="2118" b="1" kern="1200">
                          <a:solidFill>
                            <a:schemeClr val="lt1"/>
                          </a:solidFill>
                          <a:latin typeface="Amazon Ember"/>
                        </a:defRPr>
                      </a:lvl5pPr>
                      <a:lvl6pPr marL="2743195" algn="l" defTabSz="1097278" rtl="0" eaLnBrk="1" latinLnBrk="0" hangingPunct="1">
                        <a:defRPr sz="2118" b="1" kern="1200">
                          <a:solidFill>
                            <a:schemeClr val="lt1"/>
                          </a:solidFill>
                          <a:latin typeface="Amazon Ember"/>
                        </a:defRPr>
                      </a:lvl6pPr>
                      <a:lvl7pPr marL="3291833" algn="l" defTabSz="1097278" rtl="0" eaLnBrk="1" latinLnBrk="0" hangingPunct="1">
                        <a:defRPr sz="2118" b="1" kern="1200">
                          <a:solidFill>
                            <a:schemeClr val="lt1"/>
                          </a:solidFill>
                          <a:latin typeface="Amazon Ember"/>
                        </a:defRPr>
                      </a:lvl7pPr>
                      <a:lvl8pPr marL="3840472" algn="l" defTabSz="1097278" rtl="0" eaLnBrk="1" latinLnBrk="0" hangingPunct="1">
                        <a:defRPr sz="2118" b="1" kern="1200">
                          <a:solidFill>
                            <a:schemeClr val="lt1"/>
                          </a:solidFill>
                          <a:latin typeface="Amazon Ember"/>
                        </a:defRPr>
                      </a:lvl8pPr>
                      <a:lvl9pPr marL="4389112" algn="l" defTabSz="1097278" rtl="0" eaLnBrk="1" latinLnBrk="0" hangingPunct="1">
                        <a:defRPr sz="2118" b="1" kern="1200">
                          <a:solidFill>
                            <a:schemeClr val="lt1"/>
                          </a:solidFill>
                          <a:latin typeface="Amazon Ember"/>
                        </a:defRPr>
                      </a:lvl9pPr>
                    </a:lstStyle>
                    <a:p>
                      <a:pPr algn="ctr"/>
                      <a:r>
                        <a:rPr lang="en-US" sz="700" b="0" dirty="0"/>
                        <a:t>Deep</a:t>
                      </a:r>
                      <a:br>
                        <a:rPr lang="en-US" sz="700" b="0" dirty="0"/>
                      </a:br>
                      <a:r>
                        <a:rPr lang="en-US" sz="700" b="0" dirty="0"/>
                        <a:t>Learning</a:t>
                      </a:r>
                      <a:br>
                        <a:rPr lang="en-US" sz="700" b="0" dirty="0"/>
                      </a:br>
                      <a:r>
                        <a:rPr lang="en-US" sz="700" b="0" dirty="0"/>
                        <a:t>AMIs &amp; Containers</a:t>
                      </a:r>
                    </a:p>
                  </a:txBody>
                  <a:tcPr marL="0" marR="0" marT="0" marB="0" anchor="ctr">
                    <a:lnL w="28575" cap="flat" cmpd="sng" algn="ctr">
                      <a:no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097278" rtl="0" eaLnBrk="1" latinLnBrk="0" hangingPunct="1">
                        <a:defRPr sz="2118" b="1" kern="1200">
                          <a:solidFill>
                            <a:schemeClr val="lt1"/>
                          </a:solidFill>
                          <a:latin typeface="Amazon Ember"/>
                        </a:defRPr>
                      </a:lvl1pPr>
                      <a:lvl2pPr marL="548639" algn="l" defTabSz="1097278" rtl="0" eaLnBrk="1" latinLnBrk="0" hangingPunct="1">
                        <a:defRPr sz="2118" b="1" kern="1200">
                          <a:solidFill>
                            <a:schemeClr val="lt1"/>
                          </a:solidFill>
                          <a:latin typeface="Amazon Ember"/>
                        </a:defRPr>
                      </a:lvl2pPr>
                      <a:lvl3pPr marL="1097278" algn="l" defTabSz="1097278" rtl="0" eaLnBrk="1" latinLnBrk="0" hangingPunct="1">
                        <a:defRPr sz="2118" b="1" kern="1200">
                          <a:solidFill>
                            <a:schemeClr val="lt1"/>
                          </a:solidFill>
                          <a:latin typeface="Amazon Ember"/>
                        </a:defRPr>
                      </a:lvl3pPr>
                      <a:lvl4pPr marL="1645917" algn="l" defTabSz="1097278" rtl="0" eaLnBrk="1" latinLnBrk="0" hangingPunct="1">
                        <a:defRPr sz="2118" b="1" kern="1200">
                          <a:solidFill>
                            <a:schemeClr val="lt1"/>
                          </a:solidFill>
                          <a:latin typeface="Amazon Ember"/>
                        </a:defRPr>
                      </a:lvl4pPr>
                      <a:lvl5pPr marL="2194555" algn="l" defTabSz="1097278" rtl="0" eaLnBrk="1" latinLnBrk="0" hangingPunct="1">
                        <a:defRPr sz="2118" b="1" kern="1200">
                          <a:solidFill>
                            <a:schemeClr val="lt1"/>
                          </a:solidFill>
                          <a:latin typeface="Amazon Ember"/>
                        </a:defRPr>
                      </a:lvl5pPr>
                      <a:lvl6pPr marL="2743195" algn="l" defTabSz="1097278" rtl="0" eaLnBrk="1" latinLnBrk="0" hangingPunct="1">
                        <a:defRPr sz="2118" b="1" kern="1200">
                          <a:solidFill>
                            <a:schemeClr val="lt1"/>
                          </a:solidFill>
                          <a:latin typeface="Amazon Ember"/>
                        </a:defRPr>
                      </a:lvl6pPr>
                      <a:lvl7pPr marL="3291833" algn="l" defTabSz="1097278" rtl="0" eaLnBrk="1" latinLnBrk="0" hangingPunct="1">
                        <a:defRPr sz="2118" b="1" kern="1200">
                          <a:solidFill>
                            <a:schemeClr val="lt1"/>
                          </a:solidFill>
                          <a:latin typeface="Amazon Ember"/>
                        </a:defRPr>
                      </a:lvl7pPr>
                      <a:lvl8pPr marL="3840472" algn="l" defTabSz="1097278" rtl="0" eaLnBrk="1" latinLnBrk="0" hangingPunct="1">
                        <a:defRPr sz="2118" b="1" kern="1200">
                          <a:solidFill>
                            <a:schemeClr val="lt1"/>
                          </a:solidFill>
                          <a:latin typeface="Amazon Ember"/>
                        </a:defRPr>
                      </a:lvl8pPr>
                      <a:lvl9pPr marL="4389112" algn="l" defTabSz="1097278" rtl="0" eaLnBrk="1" latinLnBrk="0" hangingPunct="1">
                        <a:defRPr sz="2118" b="1" kern="1200">
                          <a:solidFill>
                            <a:schemeClr val="lt1"/>
                          </a:solidFill>
                          <a:latin typeface="Amazon Ember"/>
                        </a:defRPr>
                      </a:lvl9pPr>
                    </a:lstStyle>
                    <a:p>
                      <a:pPr algn="ctr"/>
                      <a:r>
                        <a:rPr lang="en-US" sz="700" b="0" dirty="0"/>
                        <a:t>GPUs &amp;</a:t>
                      </a:r>
                      <a:br>
                        <a:rPr lang="en-US" sz="700" b="0" dirty="0"/>
                      </a:br>
                      <a:r>
                        <a:rPr lang="en-US" sz="700" b="0" dirty="0"/>
                        <a:t>CPUs</a:t>
                      </a:r>
                    </a:p>
                  </a:txBody>
                  <a:tcPr marL="0" marR="0" marT="0" marB="0"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097278" rtl="0" eaLnBrk="1" latinLnBrk="0" hangingPunct="1">
                        <a:defRPr sz="2118" b="1" kern="1200">
                          <a:solidFill>
                            <a:schemeClr val="lt1"/>
                          </a:solidFill>
                          <a:latin typeface="Amazon Ember"/>
                        </a:defRPr>
                      </a:lvl1pPr>
                      <a:lvl2pPr marL="548639" algn="l" defTabSz="1097278" rtl="0" eaLnBrk="1" latinLnBrk="0" hangingPunct="1">
                        <a:defRPr sz="2118" b="1" kern="1200">
                          <a:solidFill>
                            <a:schemeClr val="lt1"/>
                          </a:solidFill>
                          <a:latin typeface="Amazon Ember"/>
                        </a:defRPr>
                      </a:lvl2pPr>
                      <a:lvl3pPr marL="1097278" algn="l" defTabSz="1097278" rtl="0" eaLnBrk="1" latinLnBrk="0" hangingPunct="1">
                        <a:defRPr sz="2118" b="1" kern="1200">
                          <a:solidFill>
                            <a:schemeClr val="lt1"/>
                          </a:solidFill>
                          <a:latin typeface="Amazon Ember"/>
                        </a:defRPr>
                      </a:lvl3pPr>
                      <a:lvl4pPr marL="1645917" algn="l" defTabSz="1097278" rtl="0" eaLnBrk="1" latinLnBrk="0" hangingPunct="1">
                        <a:defRPr sz="2118" b="1" kern="1200">
                          <a:solidFill>
                            <a:schemeClr val="lt1"/>
                          </a:solidFill>
                          <a:latin typeface="Amazon Ember"/>
                        </a:defRPr>
                      </a:lvl4pPr>
                      <a:lvl5pPr marL="2194555" algn="l" defTabSz="1097278" rtl="0" eaLnBrk="1" latinLnBrk="0" hangingPunct="1">
                        <a:defRPr sz="2118" b="1" kern="1200">
                          <a:solidFill>
                            <a:schemeClr val="lt1"/>
                          </a:solidFill>
                          <a:latin typeface="Amazon Ember"/>
                        </a:defRPr>
                      </a:lvl5pPr>
                      <a:lvl6pPr marL="2743195" algn="l" defTabSz="1097278" rtl="0" eaLnBrk="1" latinLnBrk="0" hangingPunct="1">
                        <a:defRPr sz="2118" b="1" kern="1200">
                          <a:solidFill>
                            <a:schemeClr val="lt1"/>
                          </a:solidFill>
                          <a:latin typeface="Amazon Ember"/>
                        </a:defRPr>
                      </a:lvl6pPr>
                      <a:lvl7pPr marL="3291833" algn="l" defTabSz="1097278" rtl="0" eaLnBrk="1" latinLnBrk="0" hangingPunct="1">
                        <a:defRPr sz="2118" b="1" kern="1200">
                          <a:solidFill>
                            <a:schemeClr val="lt1"/>
                          </a:solidFill>
                          <a:latin typeface="Amazon Ember"/>
                        </a:defRPr>
                      </a:lvl7pPr>
                      <a:lvl8pPr marL="3840472" algn="l" defTabSz="1097278" rtl="0" eaLnBrk="1" latinLnBrk="0" hangingPunct="1">
                        <a:defRPr sz="2118" b="1" kern="1200">
                          <a:solidFill>
                            <a:schemeClr val="lt1"/>
                          </a:solidFill>
                          <a:latin typeface="Amazon Ember"/>
                        </a:defRPr>
                      </a:lvl8pPr>
                      <a:lvl9pPr marL="4389112" algn="l" defTabSz="1097278" rtl="0" eaLnBrk="1" latinLnBrk="0" hangingPunct="1">
                        <a:defRPr sz="2118" b="1" kern="1200">
                          <a:solidFill>
                            <a:schemeClr val="lt1"/>
                          </a:solidFill>
                          <a:latin typeface="Amazon Ember"/>
                        </a:defRPr>
                      </a:lvl9pPr>
                    </a:lstStyle>
                    <a:p>
                      <a:pPr algn="ctr"/>
                      <a:r>
                        <a:rPr lang="en-US" sz="700" b="0" dirty="0"/>
                        <a:t>Elastic</a:t>
                      </a:r>
                      <a:br>
                        <a:rPr lang="en-US" sz="700" b="0" dirty="0"/>
                      </a:br>
                      <a:r>
                        <a:rPr lang="en-US" sz="700" b="0" dirty="0"/>
                        <a:t>Inference</a:t>
                      </a:r>
                    </a:p>
                  </a:txBody>
                  <a:tcPr marL="0" marR="0" marT="0" marB="0"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700" b="0" dirty="0" err="1"/>
                        <a:t>Trainium</a:t>
                      </a:r>
                      <a:endParaRPr lang="en-US" sz="700" b="0" dirty="0"/>
                    </a:p>
                  </a:txBody>
                  <a:tcPr marL="0" marR="0" marT="0" marB="0"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097278" rtl="0" eaLnBrk="1" latinLnBrk="0" hangingPunct="1">
                        <a:defRPr sz="2118" b="1" kern="1200">
                          <a:solidFill>
                            <a:schemeClr val="lt1"/>
                          </a:solidFill>
                          <a:latin typeface="Amazon Ember"/>
                        </a:defRPr>
                      </a:lvl1pPr>
                      <a:lvl2pPr marL="548639" algn="l" defTabSz="1097278" rtl="0" eaLnBrk="1" latinLnBrk="0" hangingPunct="1">
                        <a:defRPr sz="2118" b="1" kern="1200">
                          <a:solidFill>
                            <a:schemeClr val="lt1"/>
                          </a:solidFill>
                          <a:latin typeface="Amazon Ember"/>
                        </a:defRPr>
                      </a:lvl2pPr>
                      <a:lvl3pPr marL="1097278" algn="l" defTabSz="1097278" rtl="0" eaLnBrk="1" latinLnBrk="0" hangingPunct="1">
                        <a:defRPr sz="2118" b="1" kern="1200">
                          <a:solidFill>
                            <a:schemeClr val="lt1"/>
                          </a:solidFill>
                          <a:latin typeface="Amazon Ember"/>
                        </a:defRPr>
                      </a:lvl3pPr>
                      <a:lvl4pPr marL="1645917" algn="l" defTabSz="1097278" rtl="0" eaLnBrk="1" latinLnBrk="0" hangingPunct="1">
                        <a:defRPr sz="2118" b="1" kern="1200">
                          <a:solidFill>
                            <a:schemeClr val="lt1"/>
                          </a:solidFill>
                          <a:latin typeface="Amazon Ember"/>
                        </a:defRPr>
                      </a:lvl4pPr>
                      <a:lvl5pPr marL="2194555" algn="l" defTabSz="1097278" rtl="0" eaLnBrk="1" latinLnBrk="0" hangingPunct="1">
                        <a:defRPr sz="2118" b="1" kern="1200">
                          <a:solidFill>
                            <a:schemeClr val="lt1"/>
                          </a:solidFill>
                          <a:latin typeface="Amazon Ember"/>
                        </a:defRPr>
                      </a:lvl5pPr>
                      <a:lvl6pPr marL="2743195" algn="l" defTabSz="1097278" rtl="0" eaLnBrk="1" latinLnBrk="0" hangingPunct="1">
                        <a:defRPr sz="2118" b="1" kern="1200">
                          <a:solidFill>
                            <a:schemeClr val="lt1"/>
                          </a:solidFill>
                          <a:latin typeface="Amazon Ember"/>
                        </a:defRPr>
                      </a:lvl6pPr>
                      <a:lvl7pPr marL="3291833" algn="l" defTabSz="1097278" rtl="0" eaLnBrk="1" latinLnBrk="0" hangingPunct="1">
                        <a:defRPr sz="2118" b="1" kern="1200">
                          <a:solidFill>
                            <a:schemeClr val="lt1"/>
                          </a:solidFill>
                          <a:latin typeface="Amazon Ember"/>
                        </a:defRPr>
                      </a:lvl7pPr>
                      <a:lvl8pPr marL="3840472" algn="l" defTabSz="1097278" rtl="0" eaLnBrk="1" latinLnBrk="0" hangingPunct="1">
                        <a:defRPr sz="2118" b="1" kern="1200">
                          <a:solidFill>
                            <a:schemeClr val="lt1"/>
                          </a:solidFill>
                          <a:latin typeface="Amazon Ember"/>
                        </a:defRPr>
                      </a:lvl8pPr>
                      <a:lvl9pPr marL="4389112" algn="l" defTabSz="1097278" rtl="0" eaLnBrk="1" latinLnBrk="0" hangingPunct="1">
                        <a:defRPr sz="2118" b="1" kern="1200">
                          <a:solidFill>
                            <a:schemeClr val="lt1"/>
                          </a:solidFill>
                          <a:latin typeface="Amazon Ember"/>
                        </a:defRPr>
                      </a:lvl9pPr>
                    </a:lstStyle>
                    <a:p>
                      <a:pPr algn="ctr"/>
                      <a:r>
                        <a:rPr lang="en-US" sz="700" b="0" dirty="0"/>
                        <a:t>Inferentia</a:t>
                      </a:r>
                    </a:p>
                  </a:txBody>
                  <a:tcPr marL="0" marR="0" marT="0" marB="0"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700" b="0" dirty="0"/>
                        <a:t>FPGA</a:t>
                      </a:r>
                    </a:p>
                  </a:txBody>
                  <a:tcPr marL="102830" marR="0" marT="0" marB="0" anchor="ctr">
                    <a:lnL w="28575" cap="flat" cmpd="sng" algn="ctr">
                      <a:solidFill>
                        <a:schemeClr val="bg2"/>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52410064"/>
                  </a:ext>
                </a:extLst>
              </a:tr>
            </a:tbl>
          </a:graphicData>
        </a:graphic>
      </p:graphicFrame>
      <p:pic>
        <p:nvPicPr>
          <p:cNvPr id="308" name="Picture 307">
            <a:extLst>
              <a:ext uri="{FF2B5EF4-FFF2-40B4-BE49-F238E27FC236}">
                <a16:creationId xmlns:a16="http://schemas.microsoft.com/office/drawing/2014/main" id="{7DC2A985-6B94-428D-93E5-F8D9FE2F45DF}"/>
              </a:ext>
            </a:extLst>
          </p:cNvPr>
          <p:cNvPicPr>
            <a:picLocks noChangeAspect="1"/>
          </p:cNvPicPr>
          <p:nvPr/>
        </p:nvPicPr>
        <p:blipFill>
          <a:blip r:embed="rId4"/>
          <a:srcRect/>
          <a:stretch/>
        </p:blipFill>
        <p:spPr>
          <a:xfrm>
            <a:off x="2922083" y="3969823"/>
            <a:ext cx="673974" cy="165951"/>
          </a:xfrm>
          <a:prstGeom prst="rect">
            <a:avLst/>
          </a:prstGeom>
          <a:noFill/>
        </p:spPr>
      </p:pic>
      <p:pic>
        <p:nvPicPr>
          <p:cNvPr id="309" name="Picture 308">
            <a:extLst>
              <a:ext uri="{FF2B5EF4-FFF2-40B4-BE49-F238E27FC236}">
                <a16:creationId xmlns:a16="http://schemas.microsoft.com/office/drawing/2014/main" id="{0CBB7459-3D47-4253-95F6-A386FD8E7AD3}"/>
              </a:ext>
            </a:extLst>
          </p:cNvPr>
          <p:cNvPicPr>
            <a:picLocks noChangeAspect="1"/>
          </p:cNvPicPr>
          <p:nvPr/>
        </p:nvPicPr>
        <p:blipFill>
          <a:blip r:embed="rId5"/>
          <a:srcRect/>
          <a:stretch/>
        </p:blipFill>
        <p:spPr>
          <a:xfrm>
            <a:off x="3869606" y="3989578"/>
            <a:ext cx="481196" cy="139547"/>
          </a:xfrm>
          <a:prstGeom prst="rect">
            <a:avLst/>
          </a:prstGeom>
          <a:noFill/>
        </p:spPr>
      </p:pic>
      <p:pic>
        <p:nvPicPr>
          <p:cNvPr id="310" name="Picture 309" descr="A close up of a logo&#10;&#10;Description automatically generated">
            <a:extLst>
              <a:ext uri="{FF2B5EF4-FFF2-40B4-BE49-F238E27FC236}">
                <a16:creationId xmlns:a16="http://schemas.microsoft.com/office/drawing/2014/main" id="{942D4C4C-BB2C-445B-AE6A-194518C17D32}"/>
              </a:ext>
            </a:extLst>
          </p:cNvPr>
          <p:cNvPicPr>
            <a:picLocks noChangeAspect="1"/>
          </p:cNvPicPr>
          <p:nvPr/>
        </p:nvPicPr>
        <p:blipFill>
          <a:blip r:embed="rId6"/>
          <a:stretch>
            <a:fillRect/>
          </a:stretch>
        </p:blipFill>
        <p:spPr>
          <a:xfrm>
            <a:off x="3551165" y="4183796"/>
            <a:ext cx="242563" cy="242563"/>
          </a:xfrm>
          <a:prstGeom prst="rect">
            <a:avLst/>
          </a:prstGeom>
        </p:spPr>
      </p:pic>
      <p:sp>
        <p:nvSpPr>
          <p:cNvPr id="311" name="TextBox 310">
            <a:extLst>
              <a:ext uri="{FF2B5EF4-FFF2-40B4-BE49-F238E27FC236}">
                <a16:creationId xmlns:a16="http://schemas.microsoft.com/office/drawing/2014/main" id="{11AAB51C-0790-42E6-AE1B-7A6A5AC9E2CB}"/>
              </a:ext>
            </a:extLst>
          </p:cNvPr>
          <p:cNvSpPr txBox="1"/>
          <p:nvPr/>
        </p:nvSpPr>
        <p:spPr>
          <a:xfrm>
            <a:off x="551811" y="998208"/>
            <a:ext cx="699359" cy="136191"/>
          </a:xfrm>
          <a:prstGeom prst="rect">
            <a:avLst/>
          </a:prstGeom>
          <a:noFill/>
          <a:ln w="12700">
            <a:miter lim="400000"/>
          </a:ln>
        </p:spPr>
        <p:txBody>
          <a:bodyPr wrap="none" lIns="0" tIns="0" rIns="0" bIns="0">
            <a:spAutoFit/>
          </a:bodyPr>
          <a:lstStyle>
            <a:defPPr>
              <a:defRPr lang="en-US"/>
            </a:defPPr>
            <a:lvl1pPr defTabSz="247644" hangingPunct="0">
              <a:lnSpc>
                <a:spcPct val="120000"/>
              </a:lnSpc>
              <a:defRPr sz="1800" b="1" kern="0" spc="90">
                <a:solidFill>
                  <a:srgbClr val="FFCC00"/>
                </a:solidFill>
                <a:ea typeface="Amazon Ember" charset="0"/>
                <a:cs typeface="Amazon Ember" charset="0"/>
              </a:defRPr>
            </a:lvl1pPr>
          </a:lstStyle>
          <a:p>
            <a:pPr defTabSz="139243">
              <a:defRPr/>
            </a:pPr>
            <a:r>
              <a:rPr lang="en-US" sz="787" spc="81" dirty="0">
                <a:latin typeface="Amazon Ember"/>
              </a:rPr>
              <a:t>AI SERVICES</a:t>
            </a:r>
          </a:p>
        </p:txBody>
      </p:sp>
      <p:sp>
        <p:nvSpPr>
          <p:cNvPr id="312" name="TextBox 311">
            <a:extLst>
              <a:ext uri="{FF2B5EF4-FFF2-40B4-BE49-F238E27FC236}">
                <a16:creationId xmlns:a16="http://schemas.microsoft.com/office/drawing/2014/main" id="{6071F619-5F3E-4DF5-85D0-F5BD1415F130}"/>
              </a:ext>
            </a:extLst>
          </p:cNvPr>
          <p:cNvSpPr txBox="1"/>
          <p:nvPr/>
        </p:nvSpPr>
        <p:spPr>
          <a:xfrm>
            <a:off x="547497" y="2636562"/>
            <a:ext cx="741037" cy="136191"/>
          </a:xfrm>
          <a:prstGeom prst="rect">
            <a:avLst/>
          </a:prstGeom>
          <a:noFill/>
          <a:ln w="12700">
            <a:miter lim="400000"/>
          </a:ln>
        </p:spPr>
        <p:txBody>
          <a:bodyPr wrap="none" lIns="0" tIns="0" rIns="0" bIns="0">
            <a:spAutoFit/>
          </a:bodyPr>
          <a:lstStyle>
            <a:defPPr>
              <a:defRPr lang="en-US"/>
            </a:defPPr>
            <a:lvl1pPr defTabSz="247644" hangingPunct="0">
              <a:lnSpc>
                <a:spcPct val="120000"/>
              </a:lnSpc>
              <a:defRPr sz="1800" b="1" kern="0" spc="90">
                <a:solidFill>
                  <a:srgbClr val="FFCC00"/>
                </a:solidFill>
                <a:ea typeface="Amazon Ember" charset="0"/>
                <a:cs typeface="Amazon Ember" charset="0"/>
              </a:defRPr>
            </a:lvl1pPr>
          </a:lstStyle>
          <a:p>
            <a:pPr defTabSz="139243">
              <a:defRPr/>
            </a:pPr>
            <a:r>
              <a:rPr lang="en-US" sz="787" spc="81" dirty="0">
                <a:latin typeface="Amazon Ember"/>
              </a:rPr>
              <a:t>ML SERVICES</a:t>
            </a:r>
          </a:p>
        </p:txBody>
      </p:sp>
      <p:sp>
        <p:nvSpPr>
          <p:cNvPr id="319" name="TextBox 318">
            <a:extLst>
              <a:ext uri="{FF2B5EF4-FFF2-40B4-BE49-F238E27FC236}">
                <a16:creationId xmlns:a16="http://schemas.microsoft.com/office/drawing/2014/main" id="{BFE085D6-3890-4086-8A4A-B7EF073A0050}"/>
              </a:ext>
            </a:extLst>
          </p:cNvPr>
          <p:cNvSpPr txBox="1"/>
          <p:nvPr/>
        </p:nvSpPr>
        <p:spPr>
          <a:xfrm>
            <a:off x="555970" y="3762296"/>
            <a:ext cx="1973232" cy="136191"/>
          </a:xfrm>
          <a:prstGeom prst="rect">
            <a:avLst/>
          </a:prstGeom>
          <a:noFill/>
          <a:ln w="12700">
            <a:miter lim="400000"/>
          </a:ln>
        </p:spPr>
        <p:txBody>
          <a:bodyPr wrap="none" lIns="0" tIns="0" rIns="0" bIns="0">
            <a:spAutoFit/>
          </a:bodyPr>
          <a:lstStyle>
            <a:defPPr>
              <a:defRPr lang="en-US"/>
            </a:defPPr>
            <a:lvl1pPr defTabSz="247644" hangingPunct="0">
              <a:lnSpc>
                <a:spcPct val="120000"/>
              </a:lnSpc>
              <a:defRPr sz="1800" b="1" kern="0" spc="90">
                <a:solidFill>
                  <a:srgbClr val="FFCC00"/>
                </a:solidFill>
                <a:ea typeface="Amazon Ember" charset="0"/>
                <a:cs typeface="Amazon Ember" charset="0"/>
              </a:defRPr>
            </a:lvl1pPr>
          </a:lstStyle>
          <a:p>
            <a:pPr defTabSz="139243">
              <a:defRPr/>
            </a:pPr>
            <a:r>
              <a:rPr lang="en-US" sz="787" spc="81" dirty="0">
                <a:latin typeface="Amazon Ember"/>
              </a:rPr>
              <a:t>FRAMEWORKS &amp; INFRASTRUCTURE</a:t>
            </a:r>
          </a:p>
        </p:txBody>
      </p:sp>
      <p:sp>
        <p:nvSpPr>
          <p:cNvPr id="320" name="TextBox 319">
            <a:extLst>
              <a:ext uri="{FF2B5EF4-FFF2-40B4-BE49-F238E27FC236}">
                <a16:creationId xmlns:a16="http://schemas.microsoft.com/office/drawing/2014/main" id="{7C61DDEB-7788-47B6-8FFC-B9AA284B3B50}"/>
              </a:ext>
            </a:extLst>
          </p:cNvPr>
          <p:cNvSpPr txBox="1"/>
          <p:nvPr/>
        </p:nvSpPr>
        <p:spPr>
          <a:xfrm>
            <a:off x="3869606" y="4244508"/>
            <a:ext cx="659435" cy="161583"/>
          </a:xfrm>
          <a:prstGeom prst="rect">
            <a:avLst/>
          </a:prstGeom>
          <a:noFill/>
        </p:spPr>
        <p:txBody>
          <a:bodyPr wrap="square" rtlCol="0">
            <a:spAutoFit/>
          </a:bodyPr>
          <a:lstStyle/>
          <a:p>
            <a:pPr defTabSz="411333">
              <a:defRPr/>
            </a:pPr>
            <a:r>
              <a:rPr lang="en-US" sz="450" b="1" dirty="0">
                <a:solidFill>
                  <a:srgbClr val="00B0F0"/>
                </a:solidFill>
                <a:latin typeface="Arial" panose="020B0604020202020204" pitchFamily="34" charset="0"/>
                <a:cs typeface="Arial" panose="020B0604020202020204" pitchFamily="34" charset="0"/>
              </a:rPr>
              <a:t>D</a:t>
            </a:r>
            <a:r>
              <a:rPr lang="en-US" sz="450" dirty="0">
                <a:solidFill>
                  <a:srgbClr val="FFFFFF"/>
                </a:solidFill>
                <a:latin typeface="Arial" panose="020B0604020202020204" pitchFamily="34" charset="0"/>
                <a:cs typeface="Arial" panose="020B0604020202020204" pitchFamily="34" charset="0"/>
              </a:rPr>
              <a:t>eep</a:t>
            </a:r>
            <a:r>
              <a:rPr lang="en-US" sz="450" b="1" dirty="0">
                <a:solidFill>
                  <a:srgbClr val="00B0F0"/>
                </a:solidFill>
                <a:latin typeface="Arial" panose="020B0604020202020204" pitchFamily="34" charset="0"/>
                <a:cs typeface="Arial" panose="020B0604020202020204" pitchFamily="34" charset="0"/>
              </a:rPr>
              <a:t>G</a:t>
            </a:r>
            <a:r>
              <a:rPr lang="en-US" sz="450" dirty="0">
                <a:solidFill>
                  <a:srgbClr val="FFFFFF"/>
                </a:solidFill>
                <a:latin typeface="Arial" panose="020B0604020202020204" pitchFamily="34" charset="0"/>
                <a:cs typeface="Arial" panose="020B0604020202020204" pitchFamily="34" charset="0"/>
              </a:rPr>
              <a:t>raph</a:t>
            </a:r>
            <a:r>
              <a:rPr lang="en-US" sz="450" b="1" dirty="0">
                <a:solidFill>
                  <a:srgbClr val="00B0F0"/>
                </a:solidFill>
                <a:latin typeface="Arial" panose="020B0604020202020204" pitchFamily="34" charset="0"/>
                <a:cs typeface="Arial" panose="020B0604020202020204" pitchFamily="34" charset="0"/>
              </a:rPr>
              <a:t>L</a:t>
            </a:r>
            <a:r>
              <a:rPr lang="en-US" sz="450" dirty="0">
                <a:solidFill>
                  <a:srgbClr val="FFFFFF"/>
                </a:solidFill>
                <a:latin typeface="Arial" panose="020B0604020202020204" pitchFamily="34" charset="0"/>
                <a:cs typeface="Arial" panose="020B0604020202020204" pitchFamily="34" charset="0"/>
              </a:rPr>
              <a:t>ibrary</a:t>
            </a:r>
          </a:p>
        </p:txBody>
      </p:sp>
      <p:grpSp>
        <p:nvGrpSpPr>
          <p:cNvPr id="321" name="Group 320">
            <a:extLst>
              <a:ext uri="{FF2B5EF4-FFF2-40B4-BE49-F238E27FC236}">
                <a16:creationId xmlns:a16="http://schemas.microsoft.com/office/drawing/2014/main" id="{6D17F0ED-D416-4978-AABC-4E018DC93602}"/>
              </a:ext>
            </a:extLst>
          </p:cNvPr>
          <p:cNvGrpSpPr/>
          <p:nvPr/>
        </p:nvGrpSpPr>
        <p:grpSpPr>
          <a:xfrm>
            <a:off x="1034993" y="2027179"/>
            <a:ext cx="392736" cy="434243"/>
            <a:chOff x="358218" y="1544687"/>
            <a:chExt cx="436542" cy="482678"/>
          </a:xfrm>
        </p:grpSpPr>
        <p:pic>
          <p:nvPicPr>
            <p:cNvPr id="322" name="Graphic 16">
              <a:extLst>
                <a:ext uri="{FF2B5EF4-FFF2-40B4-BE49-F238E27FC236}">
                  <a16:creationId xmlns:a16="http://schemas.microsoft.com/office/drawing/2014/main" id="{23B45F22-4312-4A53-945A-E846411E70C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79128" y="1544687"/>
              <a:ext cx="194721" cy="200758"/>
            </a:xfrm>
            <a:prstGeom prst="rect">
              <a:avLst/>
            </a:prstGeom>
            <a:noFill/>
          </p:spPr>
        </p:pic>
        <p:sp>
          <p:nvSpPr>
            <p:cNvPr id="323" name="TextBox 322">
              <a:extLst>
                <a:ext uri="{FF2B5EF4-FFF2-40B4-BE49-F238E27FC236}">
                  <a16:creationId xmlns:a16="http://schemas.microsoft.com/office/drawing/2014/main" id="{804F25D7-BE3A-46BD-AFBC-324673F4012C}"/>
                </a:ext>
              </a:extLst>
            </p:cNvPr>
            <p:cNvSpPr txBox="1"/>
            <p:nvPr/>
          </p:nvSpPr>
          <p:spPr>
            <a:xfrm>
              <a:off x="358218" y="1854316"/>
              <a:ext cx="436542" cy="173049"/>
            </a:xfrm>
            <a:prstGeom prst="rect">
              <a:avLst/>
            </a:prstGeom>
          </p:spPr>
          <p:txBody>
            <a:bodyPr wrap="none" lIns="0" tIns="0" rIns="0" bIns="0" rtlCol="0">
              <a:spAutoFit/>
            </a:bodyPr>
            <a:lstStyle/>
            <a:p>
              <a:pPr algn="ctr" defTabSz="616921">
                <a:lnSpc>
                  <a:spcPct val="90000"/>
                </a:lnSpc>
                <a:spcAft>
                  <a:spcPts val="1012"/>
                </a:spcAft>
                <a:defRPr/>
              </a:pPr>
              <a:r>
                <a:rPr lang="en-US" sz="562" dirty="0">
                  <a:solidFill>
                    <a:srgbClr val="FFFFFF"/>
                  </a:solidFill>
                  <a:latin typeface="Amazon Ember"/>
                </a:rPr>
                <a:t>Amazon</a:t>
              </a:r>
              <a:br>
                <a:rPr lang="en-US" sz="562" dirty="0">
                  <a:solidFill>
                    <a:srgbClr val="FFFFFF"/>
                  </a:solidFill>
                  <a:latin typeface="Amazon Ember"/>
                </a:rPr>
              </a:br>
              <a:r>
                <a:rPr lang="en-US" sz="562" dirty="0">
                  <a:solidFill>
                    <a:srgbClr val="FFFFFF"/>
                  </a:solidFill>
                  <a:latin typeface="Amazon Ember"/>
                </a:rPr>
                <a:t>Rekognition</a:t>
              </a:r>
            </a:p>
          </p:txBody>
        </p:sp>
      </p:grpSp>
      <p:grpSp>
        <p:nvGrpSpPr>
          <p:cNvPr id="324" name="Group 323">
            <a:extLst>
              <a:ext uri="{FF2B5EF4-FFF2-40B4-BE49-F238E27FC236}">
                <a16:creationId xmlns:a16="http://schemas.microsoft.com/office/drawing/2014/main" id="{CFC1EBBF-BD41-469D-A786-E534BDCEBA51}"/>
              </a:ext>
            </a:extLst>
          </p:cNvPr>
          <p:cNvGrpSpPr/>
          <p:nvPr/>
        </p:nvGrpSpPr>
        <p:grpSpPr>
          <a:xfrm>
            <a:off x="1691692" y="2027182"/>
            <a:ext cx="266098" cy="434243"/>
            <a:chOff x="1001711" y="1544688"/>
            <a:chExt cx="295778" cy="482679"/>
          </a:xfrm>
        </p:grpSpPr>
        <p:pic>
          <p:nvPicPr>
            <p:cNvPr id="325" name="Graphic 3">
              <a:extLst>
                <a:ext uri="{FF2B5EF4-FFF2-40B4-BE49-F238E27FC236}">
                  <a16:creationId xmlns:a16="http://schemas.microsoft.com/office/drawing/2014/main" id="{68BA4A2C-8CC2-45BB-A67B-4F7EE901CB3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52242" y="1544688"/>
              <a:ext cx="194719" cy="200756"/>
            </a:xfrm>
            <a:prstGeom prst="rect">
              <a:avLst/>
            </a:prstGeom>
            <a:noFill/>
          </p:spPr>
        </p:pic>
        <p:sp>
          <p:nvSpPr>
            <p:cNvPr id="326" name="TextBox 325">
              <a:extLst>
                <a:ext uri="{FF2B5EF4-FFF2-40B4-BE49-F238E27FC236}">
                  <a16:creationId xmlns:a16="http://schemas.microsoft.com/office/drawing/2014/main" id="{FA5DB467-2773-4602-A21A-BF053D440A91}"/>
                </a:ext>
              </a:extLst>
            </p:cNvPr>
            <p:cNvSpPr txBox="1"/>
            <p:nvPr/>
          </p:nvSpPr>
          <p:spPr>
            <a:xfrm>
              <a:off x="1001711" y="1854318"/>
              <a:ext cx="295778" cy="173049"/>
            </a:xfrm>
            <a:prstGeom prst="rect">
              <a:avLst/>
            </a:prstGeom>
          </p:spPr>
          <p:txBody>
            <a:bodyPr wrap="none" lIns="0" tIns="0" rIns="0" bIns="0" rtlCol="0">
              <a:spAutoFit/>
            </a:bodyPr>
            <a:lstStyle/>
            <a:p>
              <a:pPr algn="ctr" defTabSz="616921">
                <a:lnSpc>
                  <a:spcPct val="90000"/>
                </a:lnSpc>
                <a:spcAft>
                  <a:spcPts val="1012"/>
                </a:spcAft>
                <a:defRPr/>
              </a:pPr>
              <a:r>
                <a:rPr lang="en-US" sz="562" dirty="0">
                  <a:solidFill>
                    <a:srgbClr val="FFFFFF"/>
                  </a:solidFill>
                  <a:latin typeface="Amazon Ember"/>
                </a:rPr>
                <a:t>Amazon</a:t>
              </a:r>
              <a:br>
                <a:rPr lang="en-US" sz="562" dirty="0">
                  <a:solidFill>
                    <a:srgbClr val="FFFFFF"/>
                  </a:solidFill>
                  <a:latin typeface="Amazon Ember"/>
                </a:rPr>
              </a:br>
              <a:r>
                <a:rPr lang="en-US" sz="562" dirty="0">
                  <a:solidFill>
                    <a:srgbClr val="FFFFFF"/>
                  </a:solidFill>
                  <a:latin typeface="Amazon Ember"/>
                </a:rPr>
                <a:t>Polly</a:t>
              </a:r>
            </a:p>
          </p:txBody>
        </p:sp>
      </p:grpSp>
      <p:grpSp>
        <p:nvGrpSpPr>
          <p:cNvPr id="327" name="Group 326">
            <a:extLst>
              <a:ext uri="{FF2B5EF4-FFF2-40B4-BE49-F238E27FC236}">
                <a16:creationId xmlns:a16="http://schemas.microsoft.com/office/drawing/2014/main" id="{F84B3637-6ACC-4AB0-9384-479C1AD3FB32}"/>
              </a:ext>
            </a:extLst>
          </p:cNvPr>
          <p:cNvGrpSpPr/>
          <p:nvPr/>
        </p:nvGrpSpPr>
        <p:grpSpPr>
          <a:xfrm>
            <a:off x="2053374" y="2027180"/>
            <a:ext cx="339837" cy="519394"/>
            <a:chOff x="1447227" y="1544687"/>
            <a:chExt cx="377745" cy="577329"/>
          </a:xfrm>
        </p:grpSpPr>
        <p:pic>
          <p:nvPicPr>
            <p:cNvPr id="328" name="Graphic 46">
              <a:extLst>
                <a:ext uri="{FF2B5EF4-FFF2-40B4-BE49-F238E27FC236}">
                  <a16:creationId xmlns:a16="http://schemas.microsoft.com/office/drawing/2014/main" id="{1C99D4F1-FE2D-4E78-930B-FC4168AAEC19}"/>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538739" y="1544687"/>
              <a:ext cx="194721" cy="200759"/>
            </a:xfrm>
            <a:prstGeom prst="rect">
              <a:avLst/>
            </a:prstGeom>
            <a:noFill/>
          </p:spPr>
        </p:pic>
        <p:sp>
          <p:nvSpPr>
            <p:cNvPr id="329" name="TextBox 328">
              <a:extLst>
                <a:ext uri="{FF2B5EF4-FFF2-40B4-BE49-F238E27FC236}">
                  <a16:creationId xmlns:a16="http://schemas.microsoft.com/office/drawing/2014/main" id="{F4D880DE-2623-45D7-92C9-F906259BF99C}"/>
                </a:ext>
              </a:extLst>
            </p:cNvPr>
            <p:cNvSpPr txBox="1"/>
            <p:nvPr/>
          </p:nvSpPr>
          <p:spPr>
            <a:xfrm>
              <a:off x="1447227" y="1854318"/>
              <a:ext cx="377745" cy="267698"/>
            </a:xfrm>
            <a:prstGeom prst="rect">
              <a:avLst/>
            </a:prstGeom>
          </p:spPr>
          <p:txBody>
            <a:bodyPr wrap="none" lIns="0" tIns="0" rIns="0" bIns="0" rtlCol="0">
              <a:spAutoFit/>
            </a:bodyPr>
            <a:lstStyle/>
            <a:p>
              <a:pPr algn="ctr" defTabSz="616921">
                <a:lnSpc>
                  <a:spcPct val="90000"/>
                </a:lnSpc>
                <a:spcAft>
                  <a:spcPts val="337"/>
                </a:spcAft>
                <a:defRPr/>
              </a:pPr>
              <a:r>
                <a:rPr lang="en-US" sz="562" dirty="0">
                  <a:solidFill>
                    <a:srgbClr val="FFFFFF"/>
                  </a:solidFill>
                  <a:latin typeface="Amazon Ember"/>
                </a:rPr>
                <a:t>Amazon</a:t>
              </a:r>
              <a:br>
                <a:rPr lang="en-US" sz="562" dirty="0">
                  <a:solidFill>
                    <a:srgbClr val="FFFFFF"/>
                  </a:solidFill>
                  <a:latin typeface="Amazon Ember"/>
                </a:rPr>
              </a:br>
              <a:r>
                <a:rPr lang="en-US" sz="562" dirty="0">
                  <a:solidFill>
                    <a:srgbClr val="FFFFFF"/>
                  </a:solidFill>
                  <a:latin typeface="Amazon Ember"/>
                </a:rPr>
                <a:t>Transcribe</a:t>
              </a:r>
            </a:p>
            <a:p>
              <a:pPr algn="ctr" defTabSz="616921">
                <a:lnSpc>
                  <a:spcPct val="90000"/>
                </a:lnSpc>
                <a:spcAft>
                  <a:spcPts val="1012"/>
                </a:spcAft>
                <a:defRPr/>
              </a:pPr>
              <a:r>
                <a:rPr lang="en-US" sz="337" i="1" dirty="0">
                  <a:solidFill>
                    <a:srgbClr val="FFFFFF"/>
                  </a:solidFill>
                  <a:latin typeface="Amazon Ember"/>
                </a:rPr>
                <a:t>+Medical</a:t>
              </a:r>
              <a:endParaRPr lang="en-US" sz="562" i="1" dirty="0">
                <a:solidFill>
                  <a:srgbClr val="FFFFFF"/>
                </a:solidFill>
                <a:latin typeface="Amazon Ember"/>
              </a:endParaRPr>
            </a:p>
          </p:txBody>
        </p:sp>
      </p:grpSp>
      <p:grpSp>
        <p:nvGrpSpPr>
          <p:cNvPr id="330" name="Group 329">
            <a:extLst>
              <a:ext uri="{FF2B5EF4-FFF2-40B4-BE49-F238E27FC236}">
                <a16:creationId xmlns:a16="http://schemas.microsoft.com/office/drawing/2014/main" id="{E7E86DA4-1512-4143-B1CE-B56FD34CBF65}"/>
              </a:ext>
            </a:extLst>
          </p:cNvPr>
          <p:cNvGrpSpPr/>
          <p:nvPr/>
        </p:nvGrpSpPr>
        <p:grpSpPr>
          <a:xfrm>
            <a:off x="4819516" y="2018956"/>
            <a:ext cx="266098" cy="442469"/>
            <a:chOff x="4444253" y="1535543"/>
            <a:chExt cx="295778" cy="491823"/>
          </a:xfrm>
        </p:grpSpPr>
        <p:pic>
          <p:nvPicPr>
            <p:cNvPr id="331" name="Graphic 2">
              <a:extLst>
                <a:ext uri="{FF2B5EF4-FFF2-40B4-BE49-F238E27FC236}">
                  <a16:creationId xmlns:a16="http://schemas.microsoft.com/office/drawing/2014/main" id="{5160F938-5B4F-48BB-8594-DA3E06B7890E}"/>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485914" y="1535543"/>
              <a:ext cx="212459" cy="219047"/>
            </a:xfrm>
            <a:prstGeom prst="rect">
              <a:avLst/>
            </a:prstGeom>
            <a:noFill/>
          </p:spPr>
        </p:pic>
        <p:sp>
          <p:nvSpPr>
            <p:cNvPr id="332" name="TextBox 331">
              <a:extLst>
                <a:ext uri="{FF2B5EF4-FFF2-40B4-BE49-F238E27FC236}">
                  <a16:creationId xmlns:a16="http://schemas.microsoft.com/office/drawing/2014/main" id="{EAC347F5-A409-4379-8F70-5C0E73FDB40D}"/>
                </a:ext>
              </a:extLst>
            </p:cNvPr>
            <p:cNvSpPr txBox="1"/>
            <p:nvPr/>
          </p:nvSpPr>
          <p:spPr>
            <a:xfrm>
              <a:off x="4444253" y="1854317"/>
              <a:ext cx="295778" cy="173049"/>
            </a:xfrm>
            <a:prstGeom prst="rect">
              <a:avLst/>
            </a:prstGeom>
          </p:spPr>
          <p:txBody>
            <a:bodyPr wrap="none" lIns="0" tIns="0" rIns="0" bIns="0" rtlCol="0">
              <a:spAutoFit/>
            </a:bodyPr>
            <a:lstStyle/>
            <a:p>
              <a:pPr algn="ctr" defTabSz="616921">
                <a:lnSpc>
                  <a:spcPct val="90000"/>
                </a:lnSpc>
                <a:spcAft>
                  <a:spcPts val="1012"/>
                </a:spcAft>
                <a:defRPr/>
              </a:pPr>
              <a:r>
                <a:rPr lang="en-US" sz="562" dirty="0">
                  <a:solidFill>
                    <a:srgbClr val="FFFFFF"/>
                  </a:solidFill>
                  <a:latin typeface="Amazon Ember"/>
                </a:rPr>
                <a:t>Amazon</a:t>
              </a:r>
              <a:br>
                <a:rPr lang="en-US" sz="562" dirty="0">
                  <a:solidFill>
                    <a:srgbClr val="FFFFFF"/>
                  </a:solidFill>
                  <a:latin typeface="Amazon Ember"/>
                </a:rPr>
              </a:br>
              <a:r>
                <a:rPr lang="en-US" sz="562" dirty="0">
                  <a:solidFill>
                    <a:srgbClr val="FFFFFF"/>
                  </a:solidFill>
                  <a:latin typeface="Amazon Ember"/>
                </a:rPr>
                <a:t>Lex</a:t>
              </a:r>
            </a:p>
          </p:txBody>
        </p:sp>
      </p:grpSp>
      <p:grpSp>
        <p:nvGrpSpPr>
          <p:cNvPr id="333" name="Group 332">
            <a:extLst>
              <a:ext uri="{FF2B5EF4-FFF2-40B4-BE49-F238E27FC236}">
                <a16:creationId xmlns:a16="http://schemas.microsoft.com/office/drawing/2014/main" id="{9613E7E8-0E0A-4E66-A469-A2744269FD16}"/>
              </a:ext>
            </a:extLst>
          </p:cNvPr>
          <p:cNvGrpSpPr/>
          <p:nvPr/>
        </p:nvGrpSpPr>
        <p:grpSpPr>
          <a:xfrm>
            <a:off x="5518548" y="2023317"/>
            <a:ext cx="371898" cy="438107"/>
            <a:chOff x="5149663" y="1540393"/>
            <a:chExt cx="413380" cy="486974"/>
          </a:xfrm>
        </p:grpSpPr>
        <p:grpSp>
          <p:nvGrpSpPr>
            <p:cNvPr id="334" name="Graphic 109">
              <a:extLst>
                <a:ext uri="{FF2B5EF4-FFF2-40B4-BE49-F238E27FC236}">
                  <a16:creationId xmlns:a16="http://schemas.microsoft.com/office/drawing/2014/main" id="{24ABBC33-FC30-45AD-9A6F-61692BD31BE3}"/>
                </a:ext>
              </a:extLst>
            </p:cNvPr>
            <p:cNvGrpSpPr/>
            <p:nvPr/>
          </p:nvGrpSpPr>
          <p:grpSpPr>
            <a:xfrm>
              <a:off x="5253814" y="1540393"/>
              <a:ext cx="205074" cy="209346"/>
              <a:chOff x="10466041" y="1499939"/>
              <a:chExt cx="455168" cy="464651"/>
            </a:xfrm>
            <a:solidFill>
              <a:schemeClr val="tx1"/>
            </a:solidFill>
          </p:grpSpPr>
          <p:sp>
            <p:nvSpPr>
              <p:cNvPr id="336" name="Freeform: Shape 335">
                <a:extLst>
                  <a:ext uri="{FF2B5EF4-FFF2-40B4-BE49-F238E27FC236}">
                    <a16:creationId xmlns:a16="http://schemas.microsoft.com/office/drawing/2014/main" id="{F1E0A864-088C-47D7-B32A-0337C491F4DF}"/>
                  </a:ext>
                </a:extLst>
              </p:cNvPr>
              <p:cNvSpPr/>
              <p:nvPr/>
            </p:nvSpPr>
            <p:spPr>
              <a:xfrm>
                <a:off x="10558089" y="1598704"/>
                <a:ext cx="265515" cy="265515"/>
              </a:xfrm>
              <a:custGeom>
                <a:avLst/>
                <a:gdLst>
                  <a:gd name="connsiteX0" fmla="*/ 136361 w 265514"/>
                  <a:gd name="connsiteY0" fmla="*/ 272722 h 265514"/>
                  <a:gd name="connsiteX1" fmla="*/ 0 w 265514"/>
                  <a:gd name="connsiteY1" fmla="*/ 136361 h 265514"/>
                  <a:gd name="connsiteX2" fmla="*/ 136361 w 265514"/>
                  <a:gd name="connsiteY2" fmla="*/ 0 h 265514"/>
                  <a:gd name="connsiteX3" fmla="*/ 272722 w 265514"/>
                  <a:gd name="connsiteY3" fmla="*/ 136361 h 265514"/>
                  <a:gd name="connsiteX4" fmla="*/ 136361 w 265514"/>
                  <a:gd name="connsiteY4" fmla="*/ 272722 h 265514"/>
                  <a:gd name="connsiteX5" fmla="*/ 136361 w 265514"/>
                  <a:gd name="connsiteY5" fmla="*/ 18965 h 265514"/>
                  <a:gd name="connsiteX6" fmla="*/ 18965 w 265514"/>
                  <a:gd name="connsiteY6" fmla="*/ 136361 h 265514"/>
                  <a:gd name="connsiteX7" fmla="*/ 136361 w 265514"/>
                  <a:gd name="connsiteY7" fmla="*/ 253756 h 265514"/>
                  <a:gd name="connsiteX8" fmla="*/ 253756 w 265514"/>
                  <a:gd name="connsiteY8" fmla="*/ 136361 h 265514"/>
                  <a:gd name="connsiteX9" fmla="*/ 136361 w 265514"/>
                  <a:gd name="connsiteY9" fmla="*/ 18965 h 265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5514" h="265514">
                    <a:moveTo>
                      <a:pt x="136361" y="272722"/>
                    </a:moveTo>
                    <a:cubicBezTo>
                      <a:pt x="61051" y="272722"/>
                      <a:pt x="0" y="211671"/>
                      <a:pt x="0" y="136361"/>
                    </a:cubicBezTo>
                    <a:cubicBezTo>
                      <a:pt x="0" y="61051"/>
                      <a:pt x="61051" y="0"/>
                      <a:pt x="136361" y="0"/>
                    </a:cubicBezTo>
                    <a:cubicBezTo>
                      <a:pt x="211671" y="0"/>
                      <a:pt x="272722" y="61051"/>
                      <a:pt x="272722" y="136361"/>
                    </a:cubicBezTo>
                    <a:cubicBezTo>
                      <a:pt x="272617" y="211627"/>
                      <a:pt x="211627" y="272617"/>
                      <a:pt x="136361" y="272722"/>
                    </a:cubicBezTo>
                    <a:close/>
                    <a:moveTo>
                      <a:pt x="136361" y="18965"/>
                    </a:moveTo>
                    <a:cubicBezTo>
                      <a:pt x="71525" y="18965"/>
                      <a:pt x="18965" y="71525"/>
                      <a:pt x="18965" y="136361"/>
                    </a:cubicBezTo>
                    <a:cubicBezTo>
                      <a:pt x="18965" y="201196"/>
                      <a:pt x="71525" y="253756"/>
                      <a:pt x="136361" y="253756"/>
                    </a:cubicBezTo>
                    <a:cubicBezTo>
                      <a:pt x="201196" y="253756"/>
                      <a:pt x="253756" y="201196"/>
                      <a:pt x="253756" y="136361"/>
                    </a:cubicBezTo>
                    <a:cubicBezTo>
                      <a:pt x="253652" y="71568"/>
                      <a:pt x="201153" y="19070"/>
                      <a:pt x="136361" y="18965"/>
                    </a:cubicBezTo>
                    <a:close/>
                  </a:path>
                </a:pathLst>
              </a:custGeom>
              <a:grpFill/>
              <a:ln w="9398" cap="flat">
                <a:noFill/>
                <a:prstDash val="solid"/>
                <a:miter/>
              </a:ln>
            </p:spPr>
            <p:txBody>
              <a:bodyPr rtlCol="0" anchor="ctr"/>
              <a:lstStyle/>
              <a:p>
                <a:pPr defTabSz="327760">
                  <a:defRPr/>
                </a:pPr>
                <a:endParaRPr lang="en-US" sz="675" dirty="0">
                  <a:solidFill>
                    <a:srgbClr val="FFFFFF"/>
                  </a:solidFill>
                  <a:latin typeface="Amazon Ember"/>
                </a:endParaRPr>
              </a:p>
            </p:txBody>
          </p:sp>
          <p:sp>
            <p:nvSpPr>
              <p:cNvPr id="337" name="Freeform: Shape 336">
                <a:extLst>
                  <a:ext uri="{FF2B5EF4-FFF2-40B4-BE49-F238E27FC236}">
                    <a16:creationId xmlns:a16="http://schemas.microsoft.com/office/drawing/2014/main" id="{7E17670F-FB70-40E3-B524-AE910A2749B3}"/>
                  </a:ext>
                </a:extLst>
              </p:cNvPr>
              <p:cNvSpPr/>
              <p:nvPr/>
            </p:nvSpPr>
            <p:spPr>
              <a:xfrm>
                <a:off x="10502426" y="1530050"/>
                <a:ext cx="199136" cy="132757"/>
              </a:xfrm>
              <a:custGeom>
                <a:avLst/>
                <a:gdLst>
                  <a:gd name="connsiteX0" fmla="*/ 17733 w 199136"/>
                  <a:gd name="connsiteY0" fmla="*/ 139490 h 132757"/>
                  <a:gd name="connsiteX1" fmla="*/ 0 w 199136"/>
                  <a:gd name="connsiteY1" fmla="*/ 132757 h 132757"/>
                  <a:gd name="connsiteX2" fmla="*/ 192403 w 199136"/>
                  <a:gd name="connsiteY2" fmla="*/ 0 h 132757"/>
                  <a:gd name="connsiteX3" fmla="*/ 201846 w 199136"/>
                  <a:gd name="connsiteY3" fmla="*/ 9522 h 132757"/>
                  <a:gd name="connsiteX4" fmla="*/ 199041 w 199136"/>
                  <a:gd name="connsiteY4" fmla="*/ 16215 h 132757"/>
                  <a:gd name="connsiteX5" fmla="*/ 167369 w 199136"/>
                  <a:gd name="connsiteY5" fmla="*/ 47887 h 132757"/>
                  <a:gd name="connsiteX6" fmla="*/ 153999 w 199136"/>
                  <a:gd name="connsiteY6" fmla="*/ 34422 h 132757"/>
                  <a:gd name="connsiteX7" fmla="*/ 168317 w 199136"/>
                  <a:gd name="connsiteY7" fmla="*/ 20672 h 132757"/>
                  <a:gd name="connsiteX8" fmla="*/ 17733 w 199136"/>
                  <a:gd name="connsiteY8" fmla="*/ 139490 h 132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9136" h="132757">
                    <a:moveTo>
                      <a:pt x="17733" y="139490"/>
                    </a:moveTo>
                    <a:lnTo>
                      <a:pt x="0" y="132757"/>
                    </a:lnTo>
                    <a:cubicBezTo>
                      <a:pt x="30578" y="53028"/>
                      <a:pt x="107012" y="289"/>
                      <a:pt x="192403" y="0"/>
                    </a:cubicBezTo>
                    <a:cubicBezTo>
                      <a:pt x="197640" y="22"/>
                      <a:pt x="201868" y="4285"/>
                      <a:pt x="201846" y="9522"/>
                    </a:cubicBezTo>
                    <a:cubicBezTo>
                      <a:pt x="201836" y="12037"/>
                      <a:pt x="200827" y="14445"/>
                      <a:pt x="199041" y="16215"/>
                    </a:cubicBezTo>
                    <a:lnTo>
                      <a:pt x="167369" y="47887"/>
                    </a:lnTo>
                    <a:lnTo>
                      <a:pt x="153999" y="34422"/>
                    </a:lnTo>
                    <a:lnTo>
                      <a:pt x="168317" y="20672"/>
                    </a:lnTo>
                    <a:cubicBezTo>
                      <a:pt x="100152" y="29716"/>
                      <a:pt x="42383" y="75298"/>
                      <a:pt x="17733" y="139490"/>
                    </a:cubicBezTo>
                    <a:close/>
                  </a:path>
                </a:pathLst>
              </a:custGeom>
              <a:grpFill/>
              <a:ln w="9398" cap="flat">
                <a:noFill/>
                <a:prstDash val="solid"/>
                <a:miter/>
              </a:ln>
            </p:spPr>
            <p:txBody>
              <a:bodyPr rtlCol="0" anchor="ctr"/>
              <a:lstStyle/>
              <a:p>
                <a:pPr defTabSz="327760">
                  <a:defRPr/>
                </a:pPr>
                <a:endParaRPr lang="en-US" sz="675" dirty="0">
                  <a:solidFill>
                    <a:srgbClr val="FFFFFF"/>
                  </a:solidFill>
                  <a:latin typeface="Amazon Ember"/>
                </a:endParaRPr>
              </a:p>
            </p:txBody>
          </p:sp>
          <p:sp>
            <p:nvSpPr>
              <p:cNvPr id="338" name="Freeform: Shape 337">
                <a:extLst>
                  <a:ext uri="{FF2B5EF4-FFF2-40B4-BE49-F238E27FC236}">
                    <a16:creationId xmlns:a16="http://schemas.microsoft.com/office/drawing/2014/main" id="{1C8F5A6D-8DF9-4B2C-A6E9-64F85E484082}"/>
                  </a:ext>
                </a:extLst>
              </p:cNvPr>
              <p:cNvSpPr/>
              <p:nvPr/>
            </p:nvSpPr>
            <p:spPr>
              <a:xfrm>
                <a:off x="10761018" y="1543420"/>
                <a:ext cx="132757" cy="199136"/>
              </a:xfrm>
              <a:custGeom>
                <a:avLst/>
                <a:gdLst>
                  <a:gd name="connsiteX0" fmla="*/ 130007 w 132757"/>
                  <a:gd name="connsiteY0" fmla="*/ 201886 h 199136"/>
                  <a:gd name="connsiteX1" fmla="*/ 123275 w 132757"/>
                  <a:gd name="connsiteY1" fmla="*/ 199136 h 199136"/>
                  <a:gd name="connsiteX2" fmla="*/ 91697 w 132757"/>
                  <a:gd name="connsiteY2" fmla="*/ 167938 h 199136"/>
                  <a:gd name="connsiteX3" fmla="*/ 105068 w 132757"/>
                  <a:gd name="connsiteY3" fmla="*/ 154473 h 199136"/>
                  <a:gd name="connsiteX4" fmla="*/ 118913 w 132757"/>
                  <a:gd name="connsiteY4" fmla="*/ 167938 h 199136"/>
                  <a:gd name="connsiteX5" fmla="*/ 0 w 132757"/>
                  <a:gd name="connsiteY5" fmla="*/ 17733 h 199136"/>
                  <a:gd name="connsiteX6" fmla="*/ 6733 w 132757"/>
                  <a:gd name="connsiteY6" fmla="*/ 0 h 199136"/>
                  <a:gd name="connsiteX7" fmla="*/ 139490 w 132757"/>
                  <a:gd name="connsiteY7" fmla="*/ 192403 h 199136"/>
                  <a:gd name="connsiteX8" fmla="*/ 130007 w 132757"/>
                  <a:gd name="connsiteY8" fmla="*/ 201886 h 199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2757" h="199136">
                    <a:moveTo>
                      <a:pt x="130007" y="201886"/>
                    </a:moveTo>
                    <a:cubicBezTo>
                      <a:pt x="127487" y="201901"/>
                      <a:pt x="125064" y="200911"/>
                      <a:pt x="123275" y="199136"/>
                    </a:cubicBezTo>
                    <a:lnTo>
                      <a:pt x="91697" y="167938"/>
                    </a:lnTo>
                    <a:lnTo>
                      <a:pt x="105068" y="154473"/>
                    </a:lnTo>
                    <a:lnTo>
                      <a:pt x="118913" y="167938"/>
                    </a:lnTo>
                    <a:cubicBezTo>
                      <a:pt x="109703" y="99901"/>
                      <a:pt x="64108" y="42308"/>
                      <a:pt x="0" y="17733"/>
                    </a:cubicBezTo>
                    <a:lnTo>
                      <a:pt x="6733" y="0"/>
                    </a:lnTo>
                    <a:cubicBezTo>
                      <a:pt x="86462" y="30578"/>
                      <a:pt x="139201" y="107012"/>
                      <a:pt x="139490" y="192403"/>
                    </a:cubicBezTo>
                    <a:cubicBezTo>
                      <a:pt x="139490" y="197640"/>
                      <a:pt x="135244" y="201886"/>
                      <a:pt x="130007" y="201886"/>
                    </a:cubicBezTo>
                    <a:close/>
                  </a:path>
                </a:pathLst>
              </a:custGeom>
              <a:grpFill/>
              <a:ln w="9398" cap="flat">
                <a:noFill/>
                <a:prstDash val="solid"/>
                <a:miter/>
              </a:ln>
            </p:spPr>
            <p:txBody>
              <a:bodyPr rtlCol="0" anchor="ctr"/>
              <a:lstStyle/>
              <a:p>
                <a:pPr defTabSz="327760">
                  <a:defRPr/>
                </a:pPr>
                <a:endParaRPr lang="en-US" sz="675" dirty="0">
                  <a:solidFill>
                    <a:srgbClr val="FFFFFF"/>
                  </a:solidFill>
                  <a:latin typeface="Amazon Ember"/>
                </a:endParaRPr>
              </a:p>
            </p:txBody>
          </p:sp>
          <p:sp>
            <p:nvSpPr>
              <p:cNvPr id="339" name="Freeform: Shape 338">
                <a:extLst>
                  <a:ext uri="{FF2B5EF4-FFF2-40B4-BE49-F238E27FC236}">
                    <a16:creationId xmlns:a16="http://schemas.microsoft.com/office/drawing/2014/main" id="{F658DA38-66B8-469E-86A4-D7ACD1B55C61}"/>
                  </a:ext>
                </a:extLst>
              </p:cNvPr>
              <p:cNvSpPr/>
              <p:nvPr/>
            </p:nvSpPr>
            <p:spPr>
              <a:xfrm>
                <a:off x="10685386" y="1802107"/>
                <a:ext cx="199136" cy="132757"/>
              </a:xfrm>
              <a:custGeom>
                <a:avLst/>
                <a:gdLst>
                  <a:gd name="connsiteX0" fmla="*/ 9443 w 199136"/>
                  <a:gd name="connsiteY0" fmla="*/ 139395 h 132757"/>
                  <a:gd name="connsiteX1" fmla="*/ 0 w 199136"/>
                  <a:gd name="connsiteY1" fmla="*/ 129873 h 132757"/>
                  <a:gd name="connsiteX2" fmla="*/ 2711 w 199136"/>
                  <a:gd name="connsiteY2" fmla="*/ 123275 h 132757"/>
                  <a:gd name="connsiteX3" fmla="*/ 34383 w 199136"/>
                  <a:gd name="connsiteY3" fmla="*/ 91603 h 132757"/>
                  <a:gd name="connsiteX4" fmla="*/ 47753 w 199136"/>
                  <a:gd name="connsiteY4" fmla="*/ 104973 h 132757"/>
                  <a:gd name="connsiteX5" fmla="*/ 33909 w 199136"/>
                  <a:gd name="connsiteY5" fmla="*/ 118818 h 132757"/>
                  <a:gd name="connsiteX6" fmla="*/ 184493 w 199136"/>
                  <a:gd name="connsiteY6" fmla="*/ 0 h 132757"/>
                  <a:gd name="connsiteX7" fmla="*/ 202226 w 199136"/>
                  <a:gd name="connsiteY7" fmla="*/ 6733 h 132757"/>
                  <a:gd name="connsiteX8" fmla="*/ 9443 w 199136"/>
                  <a:gd name="connsiteY8" fmla="*/ 139395 h 132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9136" h="132757">
                    <a:moveTo>
                      <a:pt x="9443" y="139395"/>
                    </a:moveTo>
                    <a:cubicBezTo>
                      <a:pt x="4206" y="139374"/>
                      <a:pt x="-22" y="135110"/>
                      <a:pt x="0" y="129873"/>
                    </a:cubicBezTo>
                    <a:cubicBezTo>
                      <a:pt x="10" y="127405"/>
                      <a:pt x="983" y="125038"/>
                      <a:pt x="2711" y="123275"/>
                    </a:cubicBezTo>
                    <a:lnTo>
                      <a:pt x="34383" y="91603"/>
                    </a:lnTo>
                    <a:lnTo>
                      <a:pt x="47753" y="104973"/>
                    </a:lnTo>
                    <a:lnTo>
                      <a:pt x="33909" y="118818"/>
                    </a:lnTo>
                    <a:cubicBezTo>
                      <a:pt x="102041" y="109696"/>
                      <a:pt x="159774" y="64142"/>
                      <a:pt x="184493" y="0"/>
                    </a:cubicBezTo>
                    <a:lnTo>
                      <a:pt x="202226" y="6733"/>
                    </a:lnTo>
                    <a:cubicBezTo>
                      <a:pt x="171546" y="86536"/>
                      <a:pt x="94941" y="139251"/>
                      <a:pt x="9443" y="139395"/>
                    </a:cubicBezTo>
                    <a:close/>
                  </a:path>
                </a:pathLst>
              </a:custGeom>
              <a:grpFill/>
              <a:ln w="9398" cap="flat">
                <a:noFill/>
                <a:prstDash val="solid"/>
                <a:miter/>
              </a:ln>
            </p:spPr>
            <p:txBody>
              <a:bodyPr rtlCol="0" anchor="ctr"/>
              <a:lstStyle/>
              <a:p>
                <a:pPr defTabSz="327760">
                  <a:defRPr/>
                </a:pPr>
                <a:endParaRPr lang="en-US" sz="675" dirty="0">
                  <a:solidFill>
                    <a:srgbClr val="FFFFFF"/>
                  </a:solidFill>
                  <a:latin typeface="Amazon Ember"/>
                </a:endParaRPr>
              </a:p>
            </p:txBody>
          </p:sp>
          <p:sp>
            <p:nvSpPr>
              <p:cNvPr id="340" name="Freeform: Shape 339">
                <a:extLst>
                  <a:ext uri="{FF2B5EF4-FFF2-40B4-BE49-F238E27FC236}">
                    <a16:creationId xmlns:a16="http://schemas.microsoft.com/office/drawing/2014/main" id="{1FE69213-E0F3-4B8E-99FF-2E36EF7A5B01}"/>
                  </a:ext>
                </a:extLst>
              </p:cNvPr>
              <p:cNvSpPr/>
              <p:nvPr/>
            </p:nvSpPr>
            <p:spPr>
              <a:xfrm>
                <a:off x="10489055" y="1726286"/>
                <a:ext cx="132757" cy="199136"/>
              </a:xfrm>
              <a:custGeom>
                <a:avLst/>
                <a:gdLst>
                  <a:gd name="connsiteX0" fmla="*/ 132758 w 132757"/>
                  <a:gd name="connsiteY0" fmla="*/ 201941 h 199136"/>
                  <a:gd name="connsiteX1" fmla="*/ 0 w 132757"/>
                  <a:gd name="connsiteY1" fmla="*/ 9538 h 199136"/>
                  <a:gd name="connsiteX2" fmla="*/ 9428 w 132757"/>
                  <a:gd name="connsiteY2" fmla="*/ 0 h 199136"/>
                  <a:gd name="connsiteX3" fmla="*/ 16216 w 132757"/>
                  <a:gd name="connsiteY3" fmla="*/ 2805 h 199136"/>
                  <a:gd name="connsiteX4" fmla="*/ 47888 w 132757"/>
                  <a:gd name="connsiteY4" fmla="*/ 34477 h 199136"/>
                  <a:gd name="connsiteX5" fmla="*/ 34422 w 132757"/>
                  <a:gd name="connsiteY5" fmla="*/ 47848 h 199136"/>
                  <a:gd name="connsiteX6" fmla="*/ 20483 w 132757"/>
                  <a:gd name="connsiteY6" fmla="*/ 34098 h 199136"/>
                  <a:gd name="connsiteX7" fmla="*/ 139490 w 132757"/>
                  <a:gd name="connsiteY7" fmla="*/ 184209 h 199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2757" h="199136">
                    <a:moveTo>
                      <a:pt x="132758" y="201941"/>
                    </a:moveTo>
                    <a:cubicBezTo>
                      <a:pt x="53028" y="171363"/>
                      <a:pt x="289" y="94929"/>
                      <a:pt x="0" y="9538"/>
                    </a:cubicBezTo>
                    <a:cubicBezTo>
                      <a:pt x="-30" y="4301"/>
                      <a:pt x="4190" y="31"/>
                      <a:pt x="9428" y="0"/>
                    </a:cubicBezTo>
                    <a:cubicBezTo>
                      <a:pt x="11975" y="-15"/>
                      <a:pt x="14422" y="996"/>
                      <a:pt x="16216" y="2805"/>
                    </a:cubicBezTo>
                    <a:lnTo>
                      <a:pt x="47888" y="34477"/>
                    </a:lnTo>
                    <a:lnTo>
                      <a:pt x="34422" y="47848"/>
                    </a:lnTo>
                    <a:lnTo>
                      <a:pt x="20483" y="34098"/>
                    </a:lnTo>
                    <a:cubicBezTo>
                      <a:pt x="29762" y="102113"/>
                      <a:pt x="75385" y="159659"/>
                      <a:pt x="139490" y="184209"/>
                    </a:cubicBezTo>
                    <a:close/>
                  </a:path>
                </a:pathLst>
              </a:custGeom>
              <a:grpFill/>
              <a:ln w="9398" cap="flat">
                <a:noFill/>
                <a:prstDash val="solid"/>
                <a:miter/>
              </a:ln>
            </p:spPr>
            <p:txBody>
              <a:bodyPr rtlCol="0" anchor="ctr"/>
              <a:lstStyle/>
              <a:p>
                <a:pPr defTabSz="327760">
                  <a:defRPr/>
                </a:pPr>
                <a:endParaRPr lang="en-US" sz="675" dirty="0">
                  <a:solidFill>
                    <a:srgbClr val="FFFFFF"/>
                  </a:solidFill>
                  <a:latin typeface="Amazon Ember"/>
                </a:endParaRPr>
              </a:p>
            </p:txBody>
          </p:sp>
          <p:sp>
            <p:nvSpPr>
              <p:cNvPr id="341" name="Freeform: Shape 340">
                <a:extLst>
                  <a:ext uri="{FF2B5EF4-FFF2-40B4-BE49-F238E27FC236}">
                    <a16:creationId xmlns:a16="http://schemas.microsoft.com/office/drawing/2014/main" id="{EED18D64-E067-4E5B-BDB0-7883EA53678F}"/>
                  </a:ext>
                </a:extLst>
              </p:cNvPr>
              <p:cNvSpPr/>
              <p:nvPr/>
            </p:nvSpPr>
            <p:spPr>
              <a:xfrm>
                <a:off x="10466041" y="1731766"/>
                <a:ext cx="37931" cy="47413"/>
              </a:xfrm>
              <a:custGeom>
                <a:avLst/>
                <a:gdLst>
                  <a:gd name="connsiteX0" fmla="*/ 0 w 37930"/>
                  <a:gd name="connsiteY0" fmla="*/ 38708 h 47413"/>
                  <a:gd name="connsiteX1" fmla="*/ 23767 w 37930"/>
                  <a:gd name="connsiteY1" fmla="*/ 0 h 47413"/>
                  <a:gd name="connsiteX2" fmla="*/ 39929 w 37930"/>
                  <a:gd name="connsiteY2" fmla="*/ 9923 h 47413"/>
                  <a:gd name="connsiteX3" fmla="*/ 16162 w 37930"/>
                  <a:gd name="connsiteY3" fmla="*/ 48631 h 47413"/>
                </a:gdLst>
                <a:ahLst/>
                <a:cxnLst>
                  <a:cxn ang="0">
                    <a:pos x="connsiteX0" y="connsiteY0"/>
                  </a:cxn>
                  <a:cxn ang="0">
                    <a:pos x="connsiteX1" y="connsiteY1"/>
                  </a:cxn>
                  <a:cxn ang="0">
                    <a:pos x="connsiteX2" y="connsiteY2"/>
                  </a:cxn>
                  <a:cxn ang="0">
                    <a:pos x="connsiteX3" y="connsiteY3"/>
                  </a:cxn>
                </a:cxnLst>
                <a:rect l="l" t="t" r="r" b="b"/>
                <a:pathLst>
                  <a:path w="37930" h="47413">
                    <a:moveTo>
                      <a:pt x="0" y="38708"/>
                    </a:moveTo>
                    <a:lnTo>
                      <a:pt x="23767" y="0"/>
                    </a:lnTo>
                    <a:lnTo>
                      <a:pt x="39929" y="9923"/>
                    </a:lnTo>
                    <a:lnTo>
                      <a:pt x="16162" y="48631"/>
                    </a:lnTo>
                    <a:close/>
                  </a:path>
                </a:pathLst>
              </a:custGeom>
              <a:grpFill/>
              <a:ln w="9398" cap="flat">
                <a:noFill/>
                <a:prstDash val="solid"/>
                <a:miter/>
              </a:ln>
            </p:spPr>
            <p:txBody>
              <a:bodyPr rtlCol="0" anchor="ctr"/>
              <a:lstStyle/>
              <a:p>
                <a:pPr defTabSz="327760">
                  <a:defRPr/>
                </a:pPr>
                <a:endParaRPr lang="en-US" sz="675" dirty="0">
                  <a:solidFill>
                    <a:srgbClr val="FFFFFF"/>
                  </a:solidFill>
                  <a:latin typeface="Amazon Ember"/>
                </a:endParaRPr>
              </a:p>
            </p:txBody>
          </p:sp>
          <p:sp>
            <p:nvSpPr>
              <p:cNvPr id="342" name="Freeform: Shape 341">
                <a:extLst>
                  <a:ext uri="{FF2B5EF4-FFF2-40B4-BE49-F238E27FC236}">
                    <a16:creationId xmlns:a16="http://schemas.microsoft.com/office/drawing/2014/main" id="{D6ED118B-AEBF-4509-9F4E-97D47E1ADDD1}"/>
                  </a:ext>
                </a:extLst>
              </p:cNvPr>
              <p:cNvSpPr/>
              <p:nvPr/>
            </p:nvSpPr>
            <p:spPr>
              <a:xfrm>
                <a:off x="10882950" y="1692938"/>
                <a:ext cx="37931" cy="47413"/>
              </a:xfrm>
              <a:custGeom>
                <a:avLst/>
                <a:gdLst>
                  <a:gd name="connsiteX0" fmla="*/ 0 w 37930"/>
                  <a:gd name="connsiteY0" fmla="*/ 38704 h 47413"/>
                  <a:gd name="connsiteX1" fmla="*/ 23773 w 37930"/>
                  <a:gd name="connsiteY1" fmla="*/ 0 h 47413"/>
                  <a:gd name="connsiteX2" fmla="*/ 39934 w 37930"/>
                  <a:gd name="connsiteY2" fmla="*/ 9926 h 47413"/>
                  <a:gd name="connsiteX3" fmla="*/ 16160 w 37930"/>
                  <a:gd name="connsiteY3" fmla="*/ 48630 h 47413"/>
                </a:gdLst>
                <a:ahLst/>
                <a:cxnLst>
                  <a:cxn ang="0">
                    <a:pos x="connsiteX0" y="connsiteY0"/>
                  </a:cxn>
                  <a:cxn ang="0">
                    <a:pos x="connsiteX1" y="connsiteY1"/>
                  </a:cxn>
                  <a:cxn ang="0">
                    <a:pos x="connsiteX2" y="connsiteY2"/>
                  </a:cxn>
                  <a:cxn ang="0">
                    <a:pos x="connsiteX3" y="connsiteY3"/>
                  </a:cxn>
                </a:cxnLst>
                <a:rect l="l" t="t" r="r" b="b"/>
                <a:pathLst>
                  <a:path w="37930" h="47413">
                    <a:moveTo>
                      <a:pt x="0" y="38704"/>
                    </a:moveTo>
                    <a:lnTo>
                      <a:pt x="23773" y="0"/>
                    </a:lnTo>
                    <a:lnTo>
                      <a:pt x="39934" y="9926"/>
                    </a:lnTo>
                    <a:lnTo>
                      <a:pt x="16160" y="48630"/>
                    </a:lnTo>
                    <a:close/>
                  </a:path>
                </a:pathLst>
              </a:custGeom>
              <a:grpFill/>
              <a:ln w="9398" cap="flat">
                <a:noFill/>
                <a:prstDash val="solid"/>
                <a:miter/>
              </a:ln>
            </p:spPr>
            <p:txBody>
              <a:bodyPr rtlCol="0" anchor="ctr"/>
              <a:lstStyle/>
              <a:p>
                <a:pPr defTabSz="327760">
                  <a:defRPr/>
                </a:pPr>
                <a:endParaRPr lang="en-US" sz="675" dirty="0">
                  <a:solidFill>
                    <a:srgbClr val="FFFFFF"/>
                  </a:solidFill>
                  <a:latin typeface="Amazon Ember"/>
                </a:endParaRPr>
              </a:p>
            </p:txBody>
          </p:sp>
          <p:sp>
            <p:nvSpPr>
              <p:cNvPr id="343" name="Freeform: Shape 342">
                <a:extLst>
                  <a:ext uri="{FF2B5EF4-FFF2-40B4-BE49-F238E27FC236}">
                    <a16:creationId xmlns:a16="http://schemas.microsoft.com/office/drawing/2014/main" id="{65738144-393C-4989-8C52-C9CCA653541E}"/>
                  </a:ext>
                </a:extLst>
              </p:cNvPr>
              <p:cNvSpPr/>
              <p:nvPr/>
            </p:nvSpPr>
            <p:spPr>
              <a:xfrm>
                <a:off x="10655089" y="1499939"/>
                <a:ext cx="37931" cy="37931"/>
              </a:xfrm>
              <a:custGeom>
                <a:avLst/>
                <a:gdLst>
                  <a:gd name="connsiteX0" fmla="*/ 0 w 37930"/>
                  <a:gd name="connsiteY0" fmla="*/ 13727 h 37930"/>
                  <a:gd name="connsiteX1" fmla="*/ 13086 w 37930"/>
                  <a:gd name="connsiteY1" fmla="*/ 0 h 37930"/>
                  <a:gd name="connsiteX2" fmla="*/ 45963 w 37930"/>
                  <a:gd name="connsiteY2" fmla="*/ 31341 h 37930"/>
                  <a:gd name="connsiteX3" fmla="*/ 32877 w 37930"/>
                  <a:gd name="connsiteY3" fmla="*/ 45068 h 37930"/>
                </a:gdLst>
                <a:ahLst/>
                <a:cxnLst>
                  <a:cxn ang="0">
                    <a:pos x="connsiteX0" y="connsiteY0"/>
                  </a:cxn>
                  <a:cxn ang="0">
                    <a:pos x="connsiteX1" y="connsiteY1"/>
                  </a:cxn>
                  <a:cxn ang="0">
                    <a:pos x="connsiteX2" y="connsiteY2"/>
                  </a:cxn>
                  <a:cxn ang="0">
                    <a:pos x="connsiteX3" y="connsiteY3"/>
                  </a:cxn>
                </a:cxnLst>
                <a:rect l="l" t="t" r="r" b="b"/>
                <a:pathLst>
                  <a:path w="37930" h="37930">
                    <a:moveTo>
                      <a:pt x="0" y="13727"/>
                    </a:moveTo>
                    <a:lnTo>
                      <a:pt x="13086" y="0"/>
                    </a:lnTo>
                    <a:lnTo>
                      <a:pt x="45963" y="31341"/>
                    </a:lnTo>
                    <a:lnTo>
                      <a:pt x="32877" y="45068"/>
                    </a:lnTo>
                    <a:close/>
                  </a:path>
                </a:pathLst>
              </a:custGeom>
              <a:grpFill/>
              <a:ln w="9398" cap="flat">
                <a:noFill/>
                <a:prstDash val="solid"/>
                <a:miter/>
              </a:ln>
            </p:spPr>
            <p:txBody>
              <a:bodyPr rtlCol="0" anchor="ctr"/>
              <a:lstStyle/>
              <a:p>
                <a:pPr defTabSz="327760">
                  <a:defRPr/>
                </a:pPr>
                <a:endParaRPr lang="en-US" sz="675" dirty="0">
                  <a:solidFill>
                    <a:srgbClr val="FFFFFF"/>
                  </a:solidFill>
                  <a:latin typeface="Amazon Ember"/>
                </a:endParaRPr>
              </a:p>
            </p:txBody>
          </p:sp>
          <p:sp>
            <p:nvSpPr>
              <p:cNvPr id="344" name="Freeform: Shape 343">
                <a:extLst>
                  <a:ext uri="{FF2B5EF4-FFF2-40B4-BE49-F238E27FC236}">
                    <a16:creationId xmlns:a16="http://schemas.microsoft.com/office/drawing/2014/main" id="{6723AA91-94BC-4CD0-882D-59DDCBE891D4}"/>
                  </a:ext>
                </a:extLst>
              </p:cNvPr>
              <p:cNvSpPr/>
              <p:nvPr/>
            </p:nvSpPr>
            <p:spPr>
              <a:xfrm>
                <a:off x="10688259" y="1925171"/>
                <a:ext cx="37931" cy="37931"/>
              </a:xfrm>
              <a:custGeom>
                <a:avLst/>
                <a:gdLst>
                  <a:gd name="connsiteX0" fmla="*/ 0 w 37930"/>
                  <a:gd name="connsiteY0" fmla="*/ 13727 h 37930"/>
                  <a:gd name="connsiteX1" fmla="*/ 13086 w 37930"/>
                  <a:gd name="connsiteY1" fmla="*/ 0 h 37930"/>
                  <a:gd name="connsiteX2" fmla="*/ 45963 w 37930"/>
                  <a:gd name="connsiteY2" fmla="*/ 31341 h 37930"/>
                  <a:gd name="connsiteX3" fmla="*/ 32877 w 37930"/>
                  <a:gd name="connsiteY3" fmla="*/ 45068 h 37930"/>
                </a:gdLst>
                <a:ahLst/>
                <a:cxnLst>
                  <a:cxn ang="0">
                    <a:pos x="connsiteX0" y="connsiteY0"/>
                  </a:cxn>
                  <a:cxn ang="0">
                    <a:pos x="connsiteX1" y="connsiteY1"/>
                  </a:cxn>
                  <a:cxn ang="0">
                    <a:pos x="connsiteX2" y="connsiteY2"/>
                  </a:cxn>
                  <a:cxn ang="0">
                    <a:pos x="connsiteX3" y="connsiteY3"/>
                  </a:cxn>
                </a:cxnLst>
                <a:rect l="l" t="t" r="r" b="b"/>
                <a:pathLst>
                  <a:path w="37930" h="37930">
                    <a:moveTo>
                      <a:pt x="0" y="13727"/>
                    </a:moveTo>
                    <a:lnTo>
                      <a:pt x="13086" y="0"/>
                    </a:lnTo>
                    <a:lnTo>
                      <a:pt x="45963" y="31341"/>
                    </a:lnTo>
                    <a:lnTo>
                      <a:pt x="32877" y="45068"/>
                    </a:lnTo>
                    <a:close/>
                  </a:path>
                </a:pathLst>
              </a:custGeom>
              <a:grpFill/>
              <a:ln w="9398" cap="flat">
                <a:noFill/>
                <a:prstDash val="solid"/>
                <a:miter/>
              </a:ln>
            </p:spPr>
            <p:txBody>
              <a:bodyPr rtlCol="0" anchor="ctr"/>
              <a:lstStyle/>
              <a:p>
                <a:pPr defTabSz="327760">
                  <a:defRPr/>
                </a:pPr>
                <a:endParaRPr lang="en-US" sz="675" dirty="0">
                  <a:solidFill>
                    <a:srgbClr val="FFFFFF"/>
                  </a:solidFill>
                  <a:latin typeface="Amazon Ember"/>
                </a:endParaRPr>
              </a:p>
            </p:txBody>
          </p:sp>
          <p:sp>
            <p:nvSpPr>
              <p:cNvPr id="348" name="Freeform: Shape 347">
                <a:extLst>
                  <a:ext uri="{FF2B5EF4-FFF2-40B4-BE49-F238E27FC236}">
                    <a16:creationId xmlns:a16="http://schemas.microsoft.com/office/drawing/2014/main" id="{0C710040-D458-4051-9937-14D9F8505F56}"/>
                  </a:ext>
                </a:extLst>
              </p:cNvPr>
              <p:cNvSpPr/>
              <p:nvPr/>
            </p:nvSpPr>
            <p:spPr>
              <a:xfrm>
                <a:off x="10648269" y="1643937"/>
                <a:ext cx="85344" cy="85344"/>
              </a:xfrm>
              <a:custGeom>
                <a:avLst/>
                <a:gdLst>
                  <a:gd name="connsiteX0" fmla="*/ 45706 w 85344"/>
                  <a:gd name="connsiteY0" fmla="*/ 91223 h 85344"/>
                  <a:gd name="connsiteX1" fmla="*/ 0 w 85344"/>
                  <a:gd name="connsiteY1" fmla="*/ 45706 h 85344"/>
                  <a:gd name="connsiteX2" fmla="*/ 45517 w 85344"/>
                  <a:gd name="connsiteY2" fmla="*/ 0 h 85344"/>
                  <a:gd name="connsiteX3" fmla="*/ 91223 w 85344"/>
                  <a:gd name="connsiteY3" fmla="*/ 45517 h 85344"/>
                  <a:gd name="connsiteX4" fmla="*/ 91223 w 85344"/>
                  <a:gd name="connsiteY4" fmla="*/ 45612 h 85344"/>
                  <a:gd name="connsiteX5" fmla="*/ 45706 w 85344"/>
                  <a:gd name="connsiteY5" fmla="*/ 91223 h 85344"/>
                  <a:gd name="connsiteX6" fmla="*/ 45706 w 85344"/>
                  <a:gd name="connsiteY6" fmla="*/ 19060 h 85344"/>
                  <a:gd name="connsiteX7" fmla="*/ 18966 w 85344"/>
                  <a:gd name="connsiteY7" fmla="*/ 45612 h 85344"/>
                  <a:gd name="connsiteX8" fmla="*/ 45517 w 85344"/>
                  <a:gd name="connsiteY8" fmla="*/ 72352 h 85344"/>
                  <a:gd name="connsiteX9" fmla="*/ 72258 w 85344"/>
                  <a:gd name="connsiteY9" fmla="*/ 45801 h 85344"/>
                  <a:gd name="connsiteX10" fmla="*/ 72258 w 85344"/>
                  <a:gd name="connsiteY10" fmla="*/ 45612 h 85344"/>
                  <a:gd name="connsiteX11" fmla="*/ 45706 w 85344"/>
                  <a:gd name="connsiteY11" fmla="*/ 19060 h 85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5344" h="85344">
                    <a:moveTo>
                      <a:pt x="45706" y="91223"/>
                    </a:moveTo>
                    <a:cubicBezTo>
                      <a:pt x="20516" y="91276"/>
                      <a:pt x="52" y="70897"/>
                      <a:pt x="0" y="45706"/>
                    </a:cubicBezTo>
                    <a:cubicBezTo>
                      <a:pt x="-52" y="20516"/>
                      <a:pt x="20326" y="52"/>
                      <a:pt x="45517" y="0"/>
                    </a:cubicBezTo>
                    <a:cubicBezTo>
                      <a:pt x="70707" y="-52"/>
                      <a:pt x="91171" y="20326"/>
                      <a:pt x="91223" y="45517"/>
                    </a:cubicBezTo>
                    <a:cubicBezTo>
                      <a:pt x="91223" y="45548"/>
                      <a:pt x="91223" y="45580"/>
                      <a:pt x="91223" y="45612"/>
                    </a:cubicBezTo>
                    <a:cubicBezTo>
                      <a:pt x="91171" y="70744"/>
                      <a:pt x="70838" y="91119"/>
                      <a:pt x="45706" y="91223"/>
                    </a:cubicBezTo>
                    <a:close/>
                    <a:moveTo>
                      <a:pt x="45706" y="19060"/>
                    </a:moveTo>
                    <a:cubicBezTo>
                      <a:pt x="30990" y="19008"/>
                      <a:pt x="19018" y="30895"/>
                      <a:pt x="18966" y="45612"/>
                    </a:cubicBezTo>
                    <a:cubicBezTo>
                      <a:pt x="18913" y="60328"/>
                      <a:pt x="30801" y="72300"/>
                      <a:pt x="45517" y="72352"/>
                    </a:cubicBezTo>
                    <a:cubicBezTo>
                      <a:pt x="60233" y="72405"/>
                      <a:pt x="72206" y="60517"/>
                      <a:pt x="72258" y="45801"/>
                    </a:cubicBezTo>
                    <a:cubicBezTo>
                      <a:pt x="72258" y="45738"/>
                      <a:pt x="72258" y="45675"/>
                      <a:pt x="72258" y="45612"/>
                    </a:cubicBezTo>
                    <a:cubicBezTo>
                      <a:pt x="72206" y="30969"/>
                      <a:pt x="60349" y="19112"/>
                      <a:pt x="45706" y="19060"/>
                    </a:cubicBezTo>
                    <a:close/>
                  </a:path>
                </a:pathLst>
              </a:custGeom>
              <a:grpFill/>
              <a:ln w="9398" cap="flat">
                <a:noFill/>
                <a:prstDash val="solid"/>
                <a:miter/>
              </a:ln>
            </p:spPr>
            <p:txBody>
              <a:bodyPr rtlCol="0" anchor="ctr"/>
              <a:lstStyle/>
              <a:p>
                <a:pPr defTabSz="327760">
                  <a:defRPr/>
                </a:pPr>
                <a:endParaRPr lang="en-US" sz="675" dirty="0">
                  <a:solidFill>
                    <a:srgbClr val="FFFFFF"/>
                  </a:solidFill>
                  <a:latin typeface="Amazon Ember"/>
                </a:endParaRPr>
              </a:p>
            </p:txBody>
          </p:sp>
          <p:sp>
            <p:nvSpPr>
              <p:cNvPr id="350" name="Freeform: Shape 349">
                <a:extLst>
                  <a:ext uri="{FF2B5EF4-FFF2-40B4-BE49-F238E27FC236}">
                    <a16:creationId xmlns:a16="http://schemas.microsoft.com/office/drawing/2014/main" id="{4E586E01-8B95-4A62-B66C-F2A2BE9ACFD8}"/>
                  </a:ext>
                </a:extLst>
              </p:cNvPr>
              <p:cNvSpPr/>
              <p:nvPr/>
            </p:nvSpPr>
            <p:spPr>
              <a:xfrm>
                <a:off x="10621053" y="1718279"/>
                <a:ext cx="142240" cy="75861"/>
              </a:xfrm>
              <a:custGeom>
                <a:avLst/>
                <a:gdLst>
                  <a:gd name="connsiteX0" fmla="*/ 136362 w 142240"/>
                  <a:gd name="connsiteY0" fmla="*/ 84777 h 75861"/>
                  <a:gd name="connsiteX1" fmla="*/ 9484 w 142240"/>
                  <a:gd name="connsiteY1" fmla="*/ 84777 h 75861"/>
                  <a:gd name="connsiteX2" fmla="*/ 1 w 142240"/>
                  <a:gd name="connsiteY2" fmla="*/ 75294 h 75861"/>
                  <a:gd name="connsiteX3" fmla="*/ 35466 w 142240"/>
                  <a:gd name="connsiteY3" fmla="*/ 10717 h 75861"/>
                  <a:gd name="connsiteX4" fmla="*/ 73397 w 142240"/>
                  <a:gd name="connsiteY4" fmla="*/ 2 h 75861"/>
                  <a:gd name="connsiteX5" fmla="*/ 146318 w 142240"/>
                  <a:gd name="connsiteY5" fmla="*/ 75294 h 75861"/>
                  <a:gd name="connsiteX6" fmla="*/ 136848 w 142240"/>
                  <a:gd name="connsiteY6" fmla="*/ 84789 h 75861"/>
                  <a:gd name="connsiteX7" fmla="*/ 136362 w 142240"/>
                  <a:gd name="connsiteY7" fmla="*/ 84777 h 75861"/>
                  <a:gd name="connsiteX8" fmla="*/ 19725 w 142240"/>
                  <a:gd name="connsiteY8" fmla="*/ 65811 h 75861"/>
                  <a:gd name="connsiteX9" fmla="*/ 126120 w 142240"/>
                  <a:gd name="connsiteY9" fmla="*/ 65811 h 75861"/>
                  <a:gd name="connsiteX10" fmla="*/ 72923 w 142240"/>
                  <a:gd name="connsiteY10" fmla="*/ 18967 h 75861"/>
                  <a:gd name="connsiteX11" fmla="*/ 45423 w 142240"/>
                  <a:gd name="connsiteY11" fmla="*/ 26838 h 75861"/>
                  <a:gd name="connsiteX12" fmla="*/ 19725 w 142240"/>
                  <a:gd name="connsiteY12" fmla="*/ 65812 h 75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2240" h="75861">
                    <a:moveTo>
                      <a:pt x="136362" y="84777"/>
                    </a:moveTo>
                    <a:lnTo>
                      <a:pt x="9484" y="84777"/>
                    </a:lnTo>
                    <a:cubicBezTo>
                      <a:pt x="4246" y="84777"/>
                      <a:pt x="1" y="80531"/>
                      <a:pt x="1" y="75294"/>
                    </a:cubicBezTo>
                    <a:cubicBezTo>
                      <a:pt x="-125" y="49088"/>
                      <a:pt x="13284" y="24672"/>
                      <a:pt x="35466" y="10717"/>
                    </a:cubicBezTo>
                    <a:cubicBezTo>
                      <a:pt x="46839" y="3624"/>
                      <a:pt x="59993" y="-92"/>
                      <a:pt x="73397" y="2"/>
                    </a:cubicBezTo>
                    <a:cubicBezTo>
                      <a:pt x="114293" y="729"/>
                      <a:pt x="146900" y="34395"/>
                      <a:pt x="146318" y="75294"/>
                    </a:cubicBezTo>
                    <a:cubicBezTo>
                      <a:pt x="146325" y="80531"/>
                      <a:pt x="142085" y="84782"/>
                      <a:pt x="136848" y="84789"/>
                    </a:cubicBezTo>
                    <a:cubicBezTo>
                      <a:pt x="136686" y="84789"/>
                      <a:pt x="136524" y="84785"/>
                      <a:pt x="136362" y="84777"/>
                    </a:cubicBezTo>
                    <a:close/>
                    <a:moveTo>
                      <a:pt x="19725" y="65811"/>
                    </a:moveTo>
                    <a:lnTo>
                      <a:pt x="126120" y="65811"/>
                    </a:lnTo>
                    <a:cubicBezTo>
                      <a:pt x="122229" y="39289"/>
                      <a:pt x="99725" y="19472"/>
                      <a:pt x="72923" y="18967"/>
                    </a:cubicBezTo>
                    <a:cubicBezTo>
                      <a:pt x="63203" y="18987"/>
                      <a:pt x="53681" y="21712"/>
                      <a:pt x="45423" y="26838"/>
                    </a:cubicBezTo>
                    <a:cubicBezTo>
                      <a:pt x="31676" y="35555"/>
                      <a:pt x="22321" y="49742"/>
                      <a:pt x="19725" y="65812"/>
                    </a:cubicBezTo>
                    <a:close/>
                  </a:path>
                </a:pathLst>
              </a:custGeom>
              <a:grpFill/>
              <a:ln w="9398" cap="flat">
                <a:noFill/>
                <a:prstDash val="solid"/>
                <a:miter/>
              </a:ln>
            </p:spPr>
            <p:txBody>
              <a:bodyPr rtlCol="0" anchor="ctr"/>
              <a:lstStyle/>
              <a:p>
                <a:pPr defTabSz="327760">
                  <a:defRPr/>
                </a:pPr>
                <a:endParaRPr lang="en-US" sz="675" dirty="0">
                  <a:solidFill>
                    <a:srgbClr val="FFFFFF"/>
                  </a:solidFill>
                  <a:latin typeface="Amazon Ember"/>
                </a:endParaRPr>
              </a:p>
            </p:txBody>
          </p:sp>
        </p:grpSp>
        <p:sp>
          <p:nvSpPr>
            <p:cNvPr id="335" name="TextBox 334">
              <a:extLst>
                <a:ext uri="{FF2B5EF4-FFF2-40B4-BE49-F238E27FC236}">
                  <a16:creationId xmlns:a16="http://schemas.microsoft.com/office/drawing/2014/main" id="{728D5C42-7089-4A80-8C39-C14DFDA74C4D}"/>
                </a:ext>
              </a:extLst>
            </p:cNvPr>
            <p:cNvSpPr txBox="1"/>
            <p:nvPr/>
          </p:nvSpPr>
          <p:spPr>
            <a:xfrm>
              <a:off x="5149663" y="1854318"/>
              <a:ext cx="413380" cy="173049"/>
            </a:xfrm>
            <a:prstGeom prst="rect">
              <a:avLst/>
            </a:prstGeom>
          </p:spPr>
          <p:txBody>
            <a:bodyPr wrap="none" lIns="0" tIns="0" rIns="0" bIns="0" rtlCol="0">
              <a:spAutoFit/>
            </a:bodyPr>
            <a:lstStyle/>
            <a:p>
              <a:pPr algn="ctr" defTabSz="616921">
                <a:lnSpc>
                  <a:spcPct val="90000"/>
                </a:lnSpc>
                <a:spcAft>
                  <a:spcPts val="1012"/>
                </a:spcAft>
                <a:defRPr/>
              </a:pPr>
              <a:r>
                <a:rPr lang="en-US" sz="562" dirty="0">
                  <a:solidFill>
                    <a:srgbClr val="FFFFFF"/>
                  </a:solidFill>
                  <a:latin typeface="Amazon Ember"/>
                </a:rPr>
                <a:t>Amazon</a:t>
              </a:r>
              <a:br>
                <a:rPr lang="en-US" sz="562" dirty="0">
                  <a:solidFill>
                    <a:srgbClr val="FFFFFF"/>
                  </a:solidFill>
                  <a:latin typeface="Amazon Ember"/>
                </a:rPr>
              </a:br>
              <a:r>
                <a:rPr lang="en-US" sz="562" dirty="0">
                  <a:solidFill>
                    <a:srgbClr val="FFFFFF"/>
                  </a:solidFill>
                  <a:latin typeface="Amazon Ember"/>
                </a:rPr>
                <a:t>Personalize</a:t>
              </a:r>
            </a:p>
          </p:txBody>
        </p:sp>
      </p:grpSp>
      <p:grpSp>
        <p:nvGrpSpPr>
          <p:cNvPr id="351" name="Group 350">
            <a:extLst>
              <a:ext uri="{FF2B5EF4-FFF2-40B4-BE49-F238E27FC236}">
                <a16:creationId xmlns:a16="http://schemas.microsoft.com/office/drawing/2014/main" id="{A19290E8-953A-4858-B35B-E15697D34248}"/>
              </a:ext>
            </a:extLst>
          </p:cNvPr>
          <p:cNvGrpSpPr/>
          <p:nvPr/>
        </p:nvGrpSpPr>
        <p:grpSpPr>
          <a:xfrm>
            <a:off x="6336215" y="2048287"/>
            <a:ext cx="275717" cy="413136"/>
            <a:chOff x="6008505" y="1568148"/>
            <a:chExt cx="306467" cy="459218"/>
          </a:xfrm>
        </p:grpSpPr>
        <p:grpSp>
          <p:nvGrpSpPr>
            <p:cNvPr id="352" name="Graphic 108">
              <a:extLst>
                <a:ext uri="{FF2B5EF4-FFF2-40B4-BE49-F238E27FC236}">
                  <a16:creationId xmlns:a16="http://schemas.microsoft.com/office/drawing/2014/main" id="{8407F4BA-1473-4F43-B190-709CE1D48D0C}"/>
                </a:ext>
              </a:extLst>
            </p:cNvPr>
            <p:cNvGrpSpPr/>
            <p:nvPr/>
          </p:nvGrpSpPr>
          <p:grpSpPr>
            <a:xfrm>
              <a:off x="6079576" y="1568148"/>
              <a:ext cx="164324" cy="153836"/>
              <a:chOff x="9432622" y="1721240"/>
              <a:chExt cx="445685" cy="417237"/>
            </a:xfrm>
            <a:solidFill>
              <a:schemeClr val="tx1"/>
            </a:solidFill>
          </p:grpSpPr>
          <p:sp>
            <p:nvSpPr>
              <p:cNvPr id="377" name="Freeform: Shape 376">
                <a:extLst>
                  <a:ext uri="{FF2B5EF4-FFF2-40B4-BE49-F238E27FC236}">
                    <a16:creationId xmlns:a16="http://schemas.microsoft.com/office/drawing/2014/main" id="{FC1F8750-54FD-4BA3-968C-5CA12F070074}"/>
                  </a:ext>
                </a:extLst>
              </p:cNvPr>
              <p:cNvSpPr/>
              <p:nvPr/>
            </p:nvSpPr>
            <p:spPr>
              <a:xfrm>
                <a:off x="9787653" y="1821566"/>
                <a:ext cx="56896" cy="312928"/>
              </a:xfrm>
              <a:custGeom>
                <a:avLst/>
                <a:gdLst>
                  <a:gd name="connsiteX0" fmla="*/ 65715 w 56896"/>
                  <a:gd name="connsiteY0" fmla="*/ 317480 h 312928"/>
                  <a:gd name="connsiteX1" fmla="*/ 0 w 56896"/>
                  <a:gd name="connsiteY1" fmla="*/ 317480 h 312928"/>
                  <a:gd name="connsiteX2" fmla="*/ 0 w 56896"/>
                  <a:gd name="connsiteY2" fmla="*/ 298514 h 312928"/>
                  <a:gd name="connsiteX3" fmla="*/ 46750 w 56896"/>
                  <a:gd name="connsiteY3" fmla="*/ 298514 h 312928"/>
                  <a:gd name="connsiteX4" fmla="*/ 46750 w 56896"/>
                  <a:gd name="connsiteY4" fmla="*/ 0 h 312928"/>
                  <a:gd name="connsiteX5" fmla="*/ 65715 w 56896"/>
                  <a:gd name="connsiteY5" fmla="*/ 0 h 312928"/>
                  <a:gd name="connsiteX6" fmla="*/ 65715 w 56896"/>
                  <a:gd name="connsiteY6" fmla="*/ 317480 h 312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896" h="312928">
                    <a:moveTo>
                      <a:pt x="65715" y="317480"/>
                    </a:moveTo>
                    <a:lnTo>
                      <a:pt x="0" y="317480"/>
                    </a:lnTo>
                    <a:lnTo>
                      <a:pt x="0" y="298514"/>
                    </a:lnTo>
                    <a:lnTo>
                      <a:pt x="46750" y="298514"/>
                    </a:lnTo>
                    <a:lnTo>
                      <a:pt x="46750" y="0"/>
                    </a:lnTo>
                    <a:lnTo>
                      <a:pt x="65715" y="0"/>
                    </a:lnTo>
                    <a:lnTo>
                      <a:pt x="65715" y="317480"/>
                    </a:lnTo>
                    <a:close/>
                  </a:path>
                </a:pathLst>
              </a:custGeom>
              <a:grpFill/>
              <a:ln w="6350" cap="flat">
                <a:noFill/>
                <a:prstDash val="solid"/>
                <a:miter/>
              </a:ln>
            </p:spPr>
            <p:txBody>
              <a:bodyPr rtlCol="0" anchor="ctr"/>
              <a:lstStyle/>
              <a:p>
                <a:pPr defTabSz="327760">
                  <a:defRPr/>
                </a:pPr>
                <a:endParaRPr lang="en-US" sz="675" dirty="0">
                  <a:solidFill>
                    <a:srgbClr val="FFFFFF"/>
                  </a:solidFill>
                  <a:latin typeface="Amazon Ember"/>
                </a:endParaRPr>
              </a:p>
            </p:txBody>
          </p:sp>
          <p:sp>
            <p:nvSpPr>
              <p:cNvPr id="378" name="Freeform: Shape 377">
                <a:extLst>
                  <a:ext uri="{FF2B5EF4-FFF2-40B4-BE49-F238E27FC236}">
                    <a16:creationId xmlns:a16="http://schemas.microsoft.com/office/drawing/2014/main" id="{118ADD90-C358-45AC-A016-BAF56D39F5C2}"/>
                  </a:ext>
                </a:extLst>
              </p:cNvPr>
              <p:cNvSpPr/>
              <p:nvPr/>
            </p:nvSpPr>
            <p:spPr>
              <a:xfrm>
                <a:off x="9432622" y="1739731"/>
                <a:ext cx="350859" cy="398272"/>
              </a:xfrm>
              <a:custGeom>
                <a:avLst/>
                <a:gdLst>
                  <a:gd name="connsiteX0" fmla="*/ 355031 w 350858"/>
                  <a:gd name="connsiteY0" fmla="*/ 399315 h 398272"/>
                  <a:gd name="connsiteX1" fmla="*/ 0 w 350858"/>
                  <a:gd name="connsiteY1" fmla="*/ 399315 h 398272"/>
                  <a:gd name="connsiteX2" fmla="*/ 0 w 350858"/>
                  <a:gd name="connsiteY2" fmla="*/ 0 h 398272"/>
                  <a:gd name="connsiteX3" fmla="*/ 341186 w 350858"/>
                  <a:gd name="connsiteY3" fmla="*/ 0 h 398272"/>
                  <a:gd name="connsiteX4" fmla="*/ 341186 w 350858"/>
                  <a:gd name="connsiteY4" fmla="*/ 18965 h 398272"/>
                  <a:gd name="connsiteX5" fmla="*/ 18965 w 350858"/>
                  <a:gd name="connsiteY5" fmla="*/ 18965 h 398272"/>
                  <a:gd name="connsiteX6" fmla="*/ 18965 w 350858"/>
                  <a:gd name="connsiteY6" fmla="*/ 380350 h 398272"/>
                  <a:gd name="connsiteX7" fmla="*/ 355031 w 350858"/>
                  <a:gd name="connsiteY7" fmla="*/ 380350 h 398272"/>
                  <a:gd name="connsiteX8" fmla="*/ 355031 w 350858"/>
                  <a:gd name="connsiteY8" fmla="*/ 399315 h 398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0858" h="398272">
                    <a:moveTo>
                      <a:pt x="355031" y="399315"/>
                    </a:moveTo>
                    <a:lnTo>
                      <a:pt x="0" y="399315"/>
                    </a:lnTo>
                    <a:lnTo>
                      <a:pt x="0" y="0"/>
                    </a:lnTo>
                    <a:lnTo>
                      <a:pt x="341186" y="0"/>
                    </a:lnTo>
                    <a:lnTo>
                      <a:pt x="341186" y="18965"/>
                    </a:lnTo>
                    <a:lnTo>
                      <a:pt x="18965" y="18965"/>
                    </a:lnTo>
                    <a:lnTo>
                      <a:pt x="18965" y="380350"/>
                    </a:lnTo>
                    <a:lnTo>
                      <a:pt x="355031" y="380350"/>
                    </a:lnTo>
                    <a:lnTo>
                      <a:pt x="355031" y="399315"/>
                    </a:lnTo>
                    <a:close/>
                  </a:path>
                </a:pathLst>
              </a:custGeom>
              <a:grpFill/>
              <a:ln w="6350" cap="flat">
                <a:noFill/>
                <a:prstDash val="solid"/>
                <a:miter/>
              </a:ln>
            </p:spPr>
            <p:txBody>
              <a:bodyPr rtlCol="0" anchor="ctr"/>
              <a:lstStyle/>
              <a:p>
                <a:pPr defTabSz="327760">
                  <a:defRPr/>
                </a:pPr>
                <a:endParaRPr lang="en-US" sz="675" dirty="0">
                  <a:solidFill>
                    <a:srgbClr val="FFFFFF"/>
                  </a:solidFill>
                  <a:latin typeface="Amazon Ember"/>
                </a:endParaRPr>
              </a:p>
            </p:txBody>
          </p:sp>
          <p:sp>
            <p:nvSpPr>
              <p:cNvPr id="379" name="Freeform: Shape 378">
                <a:extLst>
                  <a:ext uri="{FF2B5EF4-FFF2-40B4-BE49-F238E27FC236}">
                    <a16:creationId xmlns:a16="http://schemas.microsoft.com/office/drawing/2014/main" id="{3F26DE47-07FA-48E3-A367-3D4572AE93F9}"/>
                  </a:ext>
                </a:extLst>
              </p:cNvPr>
              <p:cNvSpPr/>
              <p:nvPr/>
            </p:nvSpPr>
            <p:spPr>
              <a:xfrm>
                <a:off x="9478993" y="1733662"/>
                <a:ext cx="388789" cy="199136"/>
              </a:xfrm>
              <a:custGeom>
                <a:avLst/>
                <a:gdLst>
                  <a:gd name="connsiteX0" fmla="*/ 82404 w 388789"/>
                  <a:gd name="connsiteY0" fmla="*/ 204826 h 199136"/>
                  <a:gd name="connsiteX1" fmla="*/ 0 w 388789"/>
                  <a:gd name="connsiteY1" fmla="*/ 204826 h 199136"/>
                  <a:gd name="connsiteX2" fmla="*/ 0 w 388789"/>
                  <a:gd name="connsiteY2" fmla="*/ 185860 h 199136"/>
                  <a:gd name="connsiteX3" fmla="*/ 75861 w 388789"/>
                  <a:gd name="connsiteY3" fmla="*/ 185860 h 199136"/>
                  <a:gd name="connsiteX4" fmla="*/ 101370 w 388789"/>
                  <a:gd name="connsiteY4" fmla="*/ 118628 h 199136"/>
                  <a:gd name="connsiteX5" fmla="*/ 110283 w 388789"/>
                  <a:gd name="connsiteY5" fmla="*/ 112559 h 199136"/>
                  <a:gd name="connsiteX6" fmla="*/ 195627 w 388789"/>
                  <a:gd name="connsiteY6" fmla="*/ 112559 h 199136"/>
                  <a:gd name="connsiteX7" fmla="*/ 227300 w 388789"/>
                  <a:gd name="connsiteY7" fmla="*/ 55663 h 199136"/>
                  <a:gd name="connsiteX8" fmla="*/ 235549 w 388789"/>
                  <a:gd name="connsiteY8" fmla="*/ 50827 h 199136"/>
                  <a:gd name="connsiteX9" fmla="*/ 322221 w 388789"/>
                  <a:gd name="connsiteY9" fmla="*/ 50827 h 199136"/>
                  <a:gd name="connsiteX10" fmla="*/ 383100 w 388789"/>
                  <a:gd name="connsiteY10" fmla="*/ 0 h 199136"/>
                  <a:gd name="connsiteX11" fmla="*/ 395238 w 388789"/>
                  <a:gd name="connsiteY11" fmla="*/ 14603 h 199136"/>
                  <a:gd name="connsiteX12" fmla="*/ 331799 w 388789"/>
                  <a:gd name="connsiteY12" fmla="*/ 67611 h 199136"/>
                  <a:gd name="connsiteX13" fmla="*/ 325730 w 388789"/>
                  <a:gd name="connsiteY13" fmla="*/ 69792 h 199136"/>
                  <a:gd name="connsiteX14" fmla="*/ 240860 w 388789"/>
                  <a:gd name="connsiteY14" fmla="*/ 69792 h 199136"/>
                  <a:gd name="connsiteX15" fmla="*/ 209188 w 388789"/>
                  <a:gd name="connsiteY15" fmla="*/ 126688 h 199136"/>
                  <a:gd name="connsiteX16" fmla="*/ 200938 w 388789"/>
                  <a:gd name="connsiteY16" fmla="*/ 131619 h 199136"/>
                  <a:gd name="connsiteX17" fmla="*/ 116826 w 388789"/>
                  <a:gd name="connsiteY17" fmla="*/ 131619 h 199136"/>
                  <a:gd name="connsiteX18" fmla="*/ 91223 w 388789"/>
                  <a:gd name="connsiteY18" fmla="*/ 198852 h 199136"/>
                  <a:gd name="connsiteX19" fmla="*/ 82404 w 388789"/>
                  <a:gd name="connsiteY19" fmla="*/ 204826 h 199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88789" h="199136">
                    <a:moveTo>
                      <a:pt x="82404" y="204826"/>
                    </a:moveTo>
                    <a:lnTo>
                      <a:pt x="0" y="204826"/>
                    </a:lnTo>
                    <a:lnTo>
                      <a:pt x="0" y="185860"/>
                    </a:lnTo>
                    <a:lnTo>
                      <a:pt x="75861" y="185860"/>
                    </a:lnTo>
                    <a:lnTo>
                      <a:pt x="101370" y="118628"/>
                    </a:lnTo>
                    <a:cubicBezTo>
                      <a:pt x="102790" y="114948"/>
                      <a:pt x="106339" y="112532"/>
                      <a:pt x="110283" y="112559"/>
                    </a:cubicBezTo>
                    <a:lnTo>
                      <a:pt x="195627" y="112559"/>
                    </a:lnTo>
                    <a:lnTo>
                      <a:pt x="227300" y="55663"/>
                    </a:lnTo>
                    <a:cubicBezTo>
                      <a:pt x="228976" y="52681"/>
                      <a:pt x="232128" y="50833"/>
                      <a:pt x="235549" y="50827"/>
                    </a:cubicBezTo>
                    <a:lnTo>
                      <a:pt x="322221" y="50827"/>
                    </a:lnTo>
                    <a:lnTo>
                      <a:pt x="383100" y="0"/>
                    </a:lnTo>
                    <a:lnTo>
                      <a:pt x="395238" y="14603"/>
                    </a:lnTo>
                    <a:lnTo>
                      <a:pt x="331799" y="67611"/>
                    </a:lnTo>
                    <a:cubicBezTo>
                      <a:pt x="330092" y="69025"/>
                      <a:pt x="327945" y="69797"/>
                      <a:pt x="325730" y="69792"/>
                    </a:cubicBezTo>
                    <a:lnTo>
                      <a:pt x="240860" y="69792"/>
                    </a:lnTo>
                    <a:lnTo>
                      <a:pt x="209188" y="126688"/>
                    </a:lnTo>
                    <a:cubicBezTo>
                      <a:pt x="207536" y="129707"/>
                      <a:pt x="204379" y="131594"/>
                      <a:pt x="200938" y="131619"/>
                    </a:cubicBezTo>
                    <a:lnTo>
                      <a:pt x="116826" y="131619"/>
                    </a:lnTo>
                    <a:lnTo>
                      <a:pt x="91223" y="198852"/>
                    </a:lnTo>
                    <a:cubicBezTo>
                      <a:pt x="89785" y="202462"/>
                      <a:pt x="86290" y="204829"/>
                      <a:pt x="82404" y="204826"/>
                    </a:cubicBezTo>
                    <a:close/>
                  </a:path>
                </a:pathLst>
              </a:custGeom>
              <a:grpFill/>
              <a:ln w="6350" cap="flat">
                <a:noFill/>
                <a:prstDash val="solid"/>
                <a:miter/>
              </a:ln>
            </p:spPr>
            <p:txBody>
              <a:bodyPr rtlCol="0" anchor="ctr"/>
              <a:lstStyle/>
              <a:p>
                <a:pPr defTabSz="327760">
                  <a:defRPr/>
                </a:pPr>
                <a:endParaRPr lang="en-US" sz="675" dirty="0">
                  <a:solidFill>
                    <a:srgbClr val="FFFFFF"/>
                  </a:solidFill>
                  <a:latin typeface="Amazon Ember"/>
                </a:endParaRPr>
              </a:p>
            </p:txBody>
          </p:sp>
          <p:sp>
            <p:nvSpPr>
              <p:cNvPr id="380" name="Freeform: Shape 379">
                <a:extLst>
                  <a:ext uri="{FF2B5EF4-FFF2-40B4-BE49-F238E27FC236}">
                    <a16:creationId xmlns:a16="http://schemas.microsoft.com/office/drawing/2014/main" id="{6802C565-4144-4C15-860D-0D8E55A7BDD8}"/>
                  </a:ext>
                </a:extLst>
              </p:cNvPr>
              <p:cNvSpPr/>
              <p:nvPr/>
            </p:nvSpPr>
            <p:spPr>
              <a:xfrm>
                <a:off x="9834593" y="1721240"/>
                <a:ext cx="47413" cy="47413"/>
              </a:xfrm>
              <a:custGeom>
                <a:avLst/>
                <a:gdLst>
                  <a:gd name="connsiteX0" fmla="*/ 51491 w 47413"/>
                  <a:gd name="connsiteY0" fmla="*/ 51586 h 47413"/>
                  <a:gd name="connsiteX1" fmla="*/ 32526 w 47413"/>
                  <a:gd name="connsiteY1" fmla="*/ 51586 h 47413"/>
                  <a:gd name="connsiteX2" fmla="*/ 32526 w 47413"/>
                  <a:gd name="connsiteY2" fmla="*/ 18965 h 47413"/>
                  <a:gd name="connsiteX3" fmla="*/ 0 w 47413"/>
                  <a:gd name="connsiteY3" fmla="*/ 18965 h 47413"/>
                  <a:gd name="connsiteX4" fmla="*/ 0 w 47413"/>
                  <a:gd name="connsiteY4" fmla="*/ 0 h 47413"/>
                  <a:gd name="connsiteX5" fmla="*/ 51491 w 47413"/>
                  <a:gd name="connsiteY5" fmla="*/ 0 h 47413"/>
                  <a:gd name="connsiteX6" fmla="*/ 51491 w 47413"/>
                  <a:gd name="connsiteY6" fmla="*/ 51586 h 47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413" h="47413">
                    <a:moveTo>
                      <a:pt x="51491" y="51586"/>
                    </a:moveTo>
                    <a:lnTo>
                      <a:pt x="32526" y="51586"/>
                    </a:lnTo>
                    <a:lnTo>
                      <a:pt x="32526" y="18965"/>
                    </a:lnTo>
                    <a:lnTo>
                      <a:pt x="0" y="18965"/>
                    </a:lnTo>
                    <a:lnTo>
                      <a:pt x="0" y="0"/>
                    </a:lnTo>
                    <a:lnTo>
                      <a:pt x="51491" y="0"/>
                    </a:lnTo>
                    <a:lnTo>
                      <a:pt x="51491" y="51586"/>
                    </a:lnTo>
                    <a:close/>
                  </a:path>
                </a:pathLst>
              </a:custGeom>
              <a:grpFill/>
              <a:ln w="6350" cap="flat">
                <a:noFill/>
                <a:prstDash val="solid"/>
                <a:miter/>
              </a:ln>
            </p:spPr>
            <p:txBody>
              <a:bodyPr rtlCol="0" anchor="ctr"/>
              <a:lstStyle/>
              <a:p>
                <a:pPr defTabSz="327760">
                  <a:defRPr/>
                </a:pPr>
                <a:endParaRPr lang="en-US" sz="675" dirty="0">
                  <a:solidFill>
                    <a:srgbClr val="FFFFFF"/>
                  </a:solidFill>
                  <a:latin typeface="Amazon Ember"/>
                </a:endParaRPr>
              </a:p>
            </p:txBody>
          </p:sp>
          <p:sp>
            <p:nvSpPr>
              <p:cNvPr id="381" name="Freeform: Shape 380">
                <a:extLst>
                  <a:ext uri="{FF2B5EF4-FFF2-40B4-BE49-F238E27FC236}">
                    <a16:creationId xmlns:a16="http://schemas.microsoft.com/office/drawing/2014/main" id="{AFC58B6D-F98A-479E-B769-BC3F55173CFE}"/>
                  </a:ext>
                </a:extLst>
              </p:cNvPr>
              <p:cNvSpPr/>
              <p:nvPr/>
            </p:nvSpPr>
            <p:spPr>
              <a:xfrm>
                <a:off x="9481079" y="1960013"/>
                <a:ext cx="75861" cy="132757"/>
              </a:xfrm>
              <a:custGeom>
                <a:avLst/>
                <a:gdLst>
                  <a:gd name="connsiteX0" fmla="*/ 83542 w 75861"/>
                  <a:gd name="connsiteY0" fmla="*/ 138257 h 132757"/>
                  <a:gd name="connsiteX1" fmla="*/ 0 w 75861"/>
                  <a:gd name="connsiteY1" fmla="*/ 138257 h 132757"/>
                  <a:gd name="connsiteX2" fmla="*/ 0 w 75861"/>
                  <a:gd name="connsiteY2" fmla="*/ 0 h 132757"/>
                  <a:gd name="connsiteX3" fmla="*/ 83542 w 75861"/>
                  <a:gd name="connsiteY3" fmla="*/ 0 h 132757"/>
                  <a:gd name="connsiteX4" fmla="*/ 18965 w 75861"/>
                  <a:gd name="connsiteY4" fmla="*/ 119292 h 132757"/>
                  <a:gd name="connsiteX5" fmla="*/ 64577 w 75861"/>
                  <a:gd name="connsiteY5" fmla="*/ 119292 h 132757"/>
                  <a:gd name="connsiteX6" fmla="*/ 64577 w 75861"/>
                  <a:gd name="connsiteY6" fmla="*/ 18965 h 132757"/>
                  <a:gd name="connsiteX7" fmla="*/ 18965 w 75861"/>
                  <a:gd name="connsiteY7" fmla="*/ 18965 h 132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861" h="132757">
                    <a:moveTo>
                      <a:pt x="83542" y="138257"/>
                    </a:moveTo>
                    <a:lnTo>
                      <a:pt x="0" y="138257"/>
                    </a:lnTo>
                    <a:lnTo>
                      <a:pt x="0" y="0"/>
                    </a:lnTo>
                    <a:lnTo>
                      <a:pt x="83542" y="0"/>
                    </a:lnTo>
                    <a:close/>
                    <a:moveTo>
                      <a:pt x="18965" y="119292"/>
                    </a:moveTo>
                    <a:lnTo>
                      <a:pt x="64577" y="119292"/>
                    </a:lnTo>
                    <a:lnTo>
                      <a:pt x="64577" y="18965"/>
                    </a:lnTo>
                    <a:lnTo>
                      <a:pt x="18965" y="18965"/>
                    </a:lnTo>
                    <a:close/>
                  </a:path>
                </a:pathLst>
              </a:custGeom>
              <a:grpFill/>
              <a:ln w="6350" cap="flat">
                <a:noFill/>
                <a:prstDash val="solid"/>
                <a:miter/>
              </a:ln>
            </p:spPr>
            <p:txBody>
              <a:bodyPr rtlCol="0" anchor="ctr"/>
              <a:lstStyle/>
              <a:p>
                <a:pPr defTabSz="327760">
                  <a:defRPr/>
                </a:pPr>
                <a:endParaRPr lang="en-US" sz="675" dirty="0">
                  <a:solidFill>
                    <a:srgbClr val="FFFFFF"/>
                  </a:solidFill>
                  <a:latin typeface="Amazon Ember"/>
                </a:endParaRPr>
              </a:p>
            </p:txBody>
          </p:sp>
          <p:sp>
            <p:nvSpPr>
              <p:cNvPr id="382" name="Freeform: Shape 381">
                <a:extLst>
                  <a:ext uri="{FF2B5EF4-FFF2-40B4-BE49-F238E27FC236}">
                    <a16:creationId xmlns:a16="http://schemas.microsoft.com/office/drawing/2014/main" id="{78F7A0A2-C083-4A2C-9202-16913FE31E9D}"/>
                  </a:ext>
                </a:extLst>
              </p:cNvPr>
              <p:cNvSpPr/>
              <p:nvPr/>
            </p:nvSpPr>
            <p:spPr>
              <a:xfrm>
                <a:off x="9599423" y="1886523"/>
                <a:ext cx="75861" cy="208619"/>
              </a:xfrm>
              <a:custGeom>
                <a:avLst/>
                <a:gdLst>
                  <a:gd name="connsiteX0" fmla="*/ 83637 w 75861"/>
                  <a:gd name="connsiteY0" fmla="*/ 211748 h 208618"/>
                  <a:gd name="connsiteX1" fmla="*/ 0 w 75861"/>
                  <a:gd name="connsiteY1" fmla="*/ 211748 h 208618"/>
                  <a:gd name="connsiteX2" fmla="*/ 0 w 75861"/>
                  <a:gd name="connsiteY2" fmla="*/ 0 h 208618"/>
                  <a:gd name="connsiteX3" fmla="*/ 83637 w 75861"/>
                  <a:gd name="connsiteY3" fmla="*/ 0 h 208618"/>
                  <a:gd name="connsiteX4" fmla="*/ 19060 w 75861"/>
                  <a:gd name="connsiteY4" fmla="*/ 192783 h 208618"/>
                  <a:gd name="connsiteX5" fmla="*/ 64672 w 75861"/>
                  <a:gd name="connsiteY5" fmla="*/ 192783 h 208618"/>
                  <a:gd name="connsiteX6" fmla="*/ 64672 w 75861"/>
                  <a:gd name="connsiteY6" fmla="*/ 18965 h 208618"/>
                  <a:gd name="connsiteX7" fmla="*/ 18965 w 75861"/>
                  <a:gd name="connsiteY7" fmla="*/ 18965 h 208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861" h="208618">
                    <a:moveTo>
                      <a:pt x="83637" y="211748"/>
                    </a:moveTo>
                    <a:lnTo>
                      <a:pt x="0" y="211748"/>
                    </a:lnTo>
                    <a:lnTo>
                      <a:pt x="0" y="0"/>
                    </a:lnTo>
                    <a:lnTo>
                      <a:pt x="83637" y="0"/>
                    </a:lnTo>
                    <a:close/>
                    <a:moveTo>
                      <a:pt x="19060" y="192783"/>
                    </a:moveTo>
                    <a:lnTo>
                      <a:pt x="64672" y="192783"/>
                    </a:lnTo>
                    <a:lnTo>
                      <a:pt x="64672" y="18965"/>
                    </a:lnTo>
                    <a:lnTo>
                      <a:pt x="18965" y="18965"/>
                    </a:lnTo>
                    <a:close/>
                  </a:path>
                </a:pathLst>
              </a:custGeom>
              <a:grpFill/>
              <a:ln w="6350" cap="flat">
                <a:noFill/>
                <a:prstDash val="solid"/>
                <a:miter/>
              </a:ln>
            </p:spPr>
            <p:txBody>
              <a:bodyPr rtlCol="0" anchor="ctr"/>
              <a:lstStyle/>
              <a:p>
                <a:pPr defTabSz="327760">
                  <a:defRPr/>
                </a:pPr>
                <a:endParaRPr lang="en-US" sz="675" dirty="0">
                  <a:solidFill>
                    <a:srgbClr val="FFFFFF"/>
                  </a:solidFill>
                  <a:latin typeface="Amazon Ember"/>
                </a:endParaRPr>
              </a:p>
            </p:txBody>
          </p:sp>
          <p:sp>
            <p:nvSpPr>
              <p:cNvPr id="383" name="Freeform: Shape 382">
                <a:extLst>
                  <a:ext uri="{FF2B5EF4-FFF2-40B4-BE49-F238E27FC236}">
                    <a16:creationId xmlns:a16="http://schemas.microsoft.com/office/drawing/2014/main" id="{7102B908-5C13-4C85-B22D-A2190FC8F25E}"/>
                  </a:ext>
                </a:extLst>
              </p:cNvPr>
              <p:cNvSpPr/>
              <p:nvPr/>
            </p:nvSpPr>
            <p:spPr>
              <a:xfrm>
                <a:off x="9718904" y="1825644"/>
                <a:ext cx="75861" cy="265515"/>
              </a:xfrm>
              <a:custGeom>
                <a:avLst/>
                <a:gdLst>
                  <a:gd name="connsiteX0" fmla="*/ 83542 w 75861"/>
                  <a:gd name="connsiteY0" fmla="*/ 272627 h 265514"/>
                  <a:gd name="connsiteX1" fmla="*/ 0 w 75861"/>
                  <a:gd name="connsiteY1" fmla="*/ 272627 h 265514"/>
                  <a:gd name="connsiteX2" fmla="*/ 0 w 75861"/>
                  <a:gd name="connsiteY2" fmla="*/ 0 h 265514"/>
                  <a:gd name="connsiteX3" fmla="*/ 83542 w 75861"/>
                  <a:gd name="connsiteY3" fmla="*/ 0 h 265514"/>
                  <a:gd name="connsiteX4" fmla="*/ 18965 w 75861"/>
                  <a:gd name="connsiteY4" fmla="*/ 253661 h 265514"/>
                  <a:gd name="connsiteX5" fmla="*/ 64577 w 75861"/>
                  <a:gd name="connsiteY5" fmla="*/ 253661 h 265514"/>
                  <a:gd name="connsiteX6" fmla="*/ 64577 w 75861"/>
                  <a:gd name="connsiteY6" fmla="*/ 18965 h 265514"/>
                  <a:gd name="connsiteX7" fmla="*/ 18965 w 75861"/>
                  <a:gd name="connsiteY7" fmla="*/ 18965 h 265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861" h="265514">
                    <a:moveTo>
                      <a:pt x="83542" y="272627"/>
                    </a:moveTo>
                    <a:lnTo>
                      <a:pt x="0" y="272627"/>
                    </a:lnTo>
                    <a:lnTo>
                      <a:pt x="0" y="0"/>
                    </a:lnTo>
                    <a:lnTo>
                      <a:pt x="83542" y="0"/>
                    </a:lnTo>
                    <a:close/>
                    <a:moveTo>
                      <a:pt x="18965" y="253661"/>
                    </a:moveTo>
                    <a:lnTo>
                      <a:pt x="64577" y="253661"/>
                    </a:lnTo>
                    <a:lnTo>
                      <a:pt x="64577" y="18965"/>
                    </a:lnTo>
                    <a:lnTo>
                      <a:pt x="18965" y="18965"/>
                    </a:lnTo>
                    <a:close/>
                  </a:path>
                </a:pathLst>
              </a:custGeom>
              <a:grpFill/>
              <a:ln w="6350" cap="flat">
                <a:noFill/>
                <a:prstDash val="solid"/>
                <a:miter/>
              </a:ln>
            </p:spPr>
            <p:txBody>
              <a:bodyPr rtlCol="0" anchor="ctr"/>
              <a:lstStyle/>
              <a:p>
                <a:pPr defTabSz="327760">
                  <a:defRPr/>
                </a:pPr>
                <a:endParaRPr lang="en-US" sz="675" dirty="0">
                  <a:solidFill>
                    <a:srgbClr val="FFFFFF"/>
                  </a:solidFill>
                  <a:latin typeface="Amazon Ember"/>
                </a:endParaRPr>
              </a:p>
            </p:txBody>
          </p:sp>
        </p:grpSp>
        <p:sp>
          <p:nvSpPr>
            <p:cNvPr id="376" name="TextBox 375">
              <a:extLst>
                <a:ext uri="{FF2B5EF4-FFF2-40B4-BE49-F238E27FC236}">
                  <a16:creationId xmlns:a16="http://schemas.microsoft.com/office/drawing/2014/main" id="{E8A2B9E9-6B97-4292-AD7B-620DA9EC8427}"/>
                </a:ext>
              </a:extLst>
            </p:cNvPr>
            <p:cNvSpPr txBox="1"/>
            <p:nvPr/>
          </p:nvSpPr>
          <p:spPr>
            <a:xfrm>
              <a:off x="6008505" y="1854317"/>
              <a:ext cx="306467" cy="173049"/>
            </a:xfrm>
            <a:prstGeom prst="rect">
              <a:avLst/>
            </a:prstGeom>
          </p:spPr>
          <p:txBody>
            <a:bodyPr wrap="none" lIns="0" tIns="0" rIns="0" bIns="0" rtlCol="0">
              <a:spAutoFit/>
            </a:bodyPr>
            <a:lstStyle/>
            <a:p>
              <a:pPr algn="ctr" defTabSz="616921">
                <a:lnSpc>
                  <a:spcPct val="90000"/>
                </a:lnSpc>
                <a:spcAft>
                  <a:spcPts val="1012"/>
                </a:spcAft>
                <a:defRPr/>
              </a:pPr>
              <a:r>
                <a:rPr lang="en-US" sz="562" dirty="0">
                  <a:solidFill>
                    <a:srgbClr val="FFFFFF"/>
                  </a:solidFill>
                  <a:latin typeface="Amazon Ember"/>
                </a:rPr>
                <a:t>Amazon</a:t>
              </a:r>
              <a:br>
                <a:rPr lang="en-US" sz="562" dirty="0">
                  <a:solidFill>
                    <a:srgbClr val="FFFFFF"/>
                  </a:solidFill>
                  <a:latin typeface="Amazon Ember"/>
                </a:rPr>
              </a:br>
              <a:r>
                <a:rPr lang="en-US" sz="562" dirty="0">
                  <a:solidFill>
                    <a:srgbClr val="FFFFFF"/>
                  </a:solidFill>
                  <a:latin typeface="Amazon Ember"/>
                </a:rPr>
                <a:t>Forecast</a:t>
              </a:r>
            </a:p>
          </p:txBody>
        </p:sp>
      </p:grpSp>
      <p:grpSp>
        <p:nvGrpSpPr>
          <p:cNvPr id="384" name="Group 383">
            <a:extLst>
              <a:ext uri="{FF2B5EF4-FFF2-40B4-BE49-F238E27FC236}">
                <a16:creationId xmlns:a16="http://schemas.microsoft.com/office/drawing/2014/main" id="{5664B97B-FD26-4E68-835F-5CB4E5614532}"/>
              </a:ext>
            </a:extLst>
          </p:cNvPr>
          <p:cNvGrpSpPr/>
          <p:nvPr/>
        </p:nvGrpSpPr>
        <p:grpSpPr>
          <a:xfrm>
            <a:off x="2650601" y="2027426"/>
            <a:ext cx="423193" cy="519149"/>
            <a:chOff x="2036760" y="1544961"/>
            <a:chExt cx="470396" cy="577055"/>
          </a:xfrm>
        </p:grpSpPr>
        <p:sp>
          <p:nvSpPr>
            <p:cNvPr id="385" name="TextBox 384">
              <a:extLst>
                <a:ext uri="{FF2B5EF4-FFF2-40B4-BE49-F238E27FC236}">
                  <a16:creationId xmlns:a16="http://schemas.microsoft.com/office/drawing/2014/main" id="{6707725D-9977-4310-BE6B-D680C7BAA409}"/>
                </a:ext>
              </a:extLst>
            </p:cNvPr>
            <p:cNvSpPr txBox="1"/>
            <p:nvPr/>
          </p:nvSpPr>
          <p:spPr>
            <a:xfrm>
              <a:off x="2036760" y="1854318"/>
              <a:ext cx="470396" cy="267698"/>
            </a:xfrm>
            <a:prstGeom prst="rect">
              <a:avLst/>
            </a:prstGeom>
          </p:spPr>
          <p:txBody>
            <a:bodyPr wrap="none" lIns="0" tIns="0" rIns="0" bIns="0" rtlCol="0">
              <a:spAutoFit/>
            </a:bodyPr>
            <a:lstStyle/>
            <a:p>
              <a:pPr algn="ctr" defTabSz="616921">
                <a:lnSpc>
                  <a:spcPct val="90000"/>
                </a:lnSpc>
                <a:spcAft>
                  <a:spcPts val="337"/>
                </a:spcAft>
                <a:defRPr/>
              </a:pPr>
              <a:r>
                <a:rPr lang="en-US" sz="562" dirty="0">
                  <a:solidFill>
                    <a:srgbClr val="FFFFFF"/>
                  </a:solidFill>
                  <a:latin typeface="Amazon Ember"/>
                </a:rPr>
                <a:t>Amazon</a:t>
              </a:r>
              <a:br>
                <a:rPr lang="en-US" sz="562" dirty="0">
                  <a:solidFill>
                    <a:srgbClr val="FFFFFF"/>
                  </a:solidFill>
                  <a:latin typeface="Amazon Ember"/>
                </a:rPr>
              </a:br>
              <a:r>
                <a:rPr lang="en-US" sz="562" dirty="0">
                  <a:solidFill>
                    <a:srgbClr val="FFFFFF"/>
                  </a:solidFill>
                  <a:latin typeface="Amazon Ember"/>
                </a:rPr>
                <a:t>Comprehend</a:t>
              </a:r>
            </a:p>
            <a:p>
              <a:pPr algn="ctr" defTabSz="616921">
                <a:lnSpc>
                  <a:spcPct val="90000"/>
                </a:lnSpc>
                <a:spcAft>
                  <a:spcPts val="1012"/>
                </a:spcAft>
                <a:defRPr/>
              </a:pPr>
              <a:r>
                <a:rPr lang="en-US" sz="337" i="1" dirty="0">
                  <a:solidFill>
                    <a:srgbClr val="FFFFFF"/>
                  </a:solidFill>
                  <a:latin typeface="Amazon Ember"/>
                </a:rPr>
                <a:t>+Medical</a:t>
              </a:r>
              <a:endParaRPr lang="en-US" sz="562" i="1" dirty="0">
                <a:solidFill>
                  <a:srgbClr val="FFFFFF"/>
                </a:solidFill>
                <a:latin typeface="Amazon Ember"/>
              </a:endParaRPr>
            </a:p>
          </p:txBody>
        </p:sp>
        <p:sp>
          <p:nvSpPr>
            <p:cNvPr id="386" name="Graphic 48">
              <a:extLst>
                <a:ext uri="{FF2B5EF4-FFF2-40B4-BE49-F238E27FC236}">
                  <a16:creationId xmlns:a16="http://schemas.microsoft.com/office/drawing/2014/main" id="{45F8924A-8D42-4E3C-B4E7-E01B7CD88DB9}"/>
                </a:ext>
              </a:extLst>
            </p:cNvPr>
            <p:cNvSpPr/>
            <p:nvPr/>
          </p:nvSpPr>
          <p:spPr>
            <a:xfrm>
              <a:off x="2174862" y="1544961"/>
              <a:ext cx="194191" cy="200211"/>
            </a:xfrm>
            <a:custGeom>
              <a:avLst/>
              <a:gdLst>
                <a:gd name="connsiteX0" fmla="*/ 198851 w 310705"/>
                <a:gd name="connsiteY0" fmla="*/ 139026 h 320337"/>
                <a:gd name="connsiteX1" fmla="*/ 198851 w 310705"/>
                <a:gd name="connsiteY1" fmla="*/ 76881 h 320337"/>
                <a:gd name="connsiteX2" fmla="*/ 196987 w 310705"/>
                <a:gd name="connsiteY2" fmla="*/ 72396 h 320337"/>
                <a:gd name="connsiteX3" fmla="*/ 128632 w 310705"/>
                <a:gd name="connsiteY3" fmla="*/ 1922 h 320337"/>
                <a:gd name="connsiteX4" fmla="*/ 124282 w 310705"/>
                <a:gd name="connsiteY4" fmla="*/ 0 h 320337"/>
                <a:gd name="connsiteX5" fmla="*/ 6214 w 310705"/>
                <a:gd name="connsiteY5" fmla="*/ 0 h 320337"/>
                <a:gd name="connsiteX6" fmla="*/ 0 w 310705"/>
                <a:gd name="connsiteY6" fmla="*/ 6407 h 320337"/>
                <a:gd name="connsiteX7" fmla="*/ 0 w 310705"/>
                <a:gd name="connsiteY7" fmla="*/ 281897 h 320337"/>
                <a:gd name="connsiteX8" fmla="*/ 6214 w 310705"/>
                <a:gd name="connsiteY8" fmla="*/ 288303 h 320337"/>
                <a:gd name="connsiteX9" fmla="*/ 192637 w 310705"/>
                <a:gd name="connsiteY9" fmla="*/ 288303 h 320337"/>
                <a:gd name="connsiteX10" fmla="*/ 198851 w 310705"/>
                <a:gd name="connsiteY10" fmla="*/ 281897 h 320337"/>
                <a:gd name="connsiteX11" fmla="*/ 198851 w 310705"/>
                <a:gd name="connsiteY11" fmla="*/ 253707 h 320337"/>
                <a:gd name="connsiteX12" fmla="*/ 186423 w 310705"/>
                <a:gd name="connsiteY12" fmla="*/ 238971 h 320337"/>
                <a:gd name="connsiteX13" fmla="*/ 186423 w 310705"/>
                <a:gd name="connsiteY13" fmla="*/ 275490 h 320337"/>
                <a:gd name="connsiteX14" fmla="*/ 12428 w 310705"/>
                <a:gd name="connsiteY14" fmla="*/ 275490 h 320337"/>
                <a:gd name="connsiteX15" fmla="*/ 12428 w 310705"/>
                <a:gd name="connsiteY15" fmla="*/ 12813 h 320337"/>
                <a:gd name="connsiteX16" fmla="*/ 118068 w 310705"/>
                <a:gd name="connsiteY16" fmla="*/ 12813 h 320337"/>
                <a:gd name="connsiteX17" fmla="*/ 118068 w 310705"/>
                <a:gd name="connsiteY17" fmla="*/ 76881 h 320337"/>
                <a:gd name="connsiteX18" fmla="*/ 124282 w 310705"/>
                <a:gd name="connsiteY18" fmla="*/ 83288 h 320337"/>
                <a:gd name="connsiteX19" fmla="*/ 186423 w 310705"/>
                <a:gd name="connsiteY19" fmla="*/ 83288 h 320337"/>
                <a:gd name="connsiteX20" fmla="*/ 186423 w 310705"/>
                <a:gd name="connsiteY20" fmla="*/ 153762 h 320337"/>
                <a:gd name="connsiteX21" fmla="*/ 198851 w 310705"/>
                <a:gd name="connsiteY21" fmla="*/ 139026 h 320337"/>
                <a:gd name="connsiteX22" fmla="*/ 130496 w 310705"/>
                <a:gd name="connsiteY22" fmla="*/ 70474 h 320337"/>
                <a:gd name="connsiteX23" fmla="*/ 130496 w 310705"/>
                <a:gd name="connsiteY23" fmla="*/ 21783 h 320337"/>
                <a:gd name="connsiteX24" fmla="*/ 177723 w 310705"/>
                <a:gd name="connsiteY24" fmla="*/ 70474 h 320337"/>
                <a:gd name="connsiteX25" fmla="*/ 130496 w 310705"/>
                <a:gd name="connsiteY25" fmla="*/ 70474 h 320337"/>
                <a:gd name="connsiteX26" fmla="*/ 68355 w 310705"/>
                <a:gd name="connsiteY26" fmla="*/ 121728 h 320337"/>
                <a:gd name="connsiteX27" fmla="*/ 31071 w 310705"/>
                <a:gd name="connsiteY27" fmla="*/ 121728 h 320337"/>
                <a:gd name="connsiteX28" fmla="*/ 31071 w 310705"/>
                <a:gd name="connsiteY28" fmla="*/ 108915 h 320337"/>
                <a:gd name="connsiteX29" fmla="*/ 68355 w 310705"/>
                <a:gd name="connsiteY29" fmla="*/ 108915 h 320337"/>
                <a:gd name="connsiteX30" fmla="*/ 68355 w 310705"/>
                <a:gd name="connsiteY30" fmla="*/ 121728 h 320337"/>
                <a:gd name="connsiteX31" fmla="*/ 167781 w 310705"/>
                <a:gd name="connsiteY31" fmla="*/ 121728 h 320337"/>
                <a:gd name="connsiteX32" fmla="*/ 80783 w 310705"/>
                <a:gd name="connsiteY32" fmla="*/ 121728 h 320337"/>
                <a:gd name="connsiteX33" fmla="*/ 80783 w 310705"/>
                <a:gd name="connsiteY33" fmla="*/ 108915 h 320337"/>
                <a:gd name="connsiteX34" fmla="*/ 167781 w 310705"/>
                <a:gd name="connsiteY34" fmla="*/ 108915 h 320337"/>
                <a:gd name="connsiteX35" fmla="*/ 167781 w 310705"/>
                <a:gd name="connsiteY35" fmla="*/ 121728 h 320337"/>
                <a:gd name="connsiteX36" fmla="*/ 167781 w 310705"/>
                <a:gd name="connsiteY36" fmla="*/ 160169 h 320337"/>
                <a:gd name="connsiteX37" fmla="*/ 31071 w 310705"/>
                <a:gd name="connsiteY37" fmla="*/ 160169 h 320337"/>
                <a:gd name="connsiteX38" fmla="*/ 31071 w 310705"/>
                <a:gd name="connsiteY38" fmla="*/ 147355 h 320337"/>
                <a:gd name="connsiteX39" fmla="*/ 167781 w 310705"/>
                <a:gd name="connsiteY39" fmla="*/ 147355 h 320337"/>
                <a:gd name="connsiteX40" fmla="*/ 167781 w 310705"/>
                <a:gd name="connsiteY40" fmla="*/ 160169 h 320337"/>
                <a:gd name="connsiteX41" fmla="*/ 263478 w 310705"/>
                <a:gd name="connsiteY41" fmla="*/ 320337 h 320337"/>
                <a:gd name="connsiteX42" fmla="*/ 233029 w 310705"/>
                <a:gd name="connsiteY42" fmla="*/ 320337 h 320337"/>
                <a:gd name="connsiteX43" fmla="*/ 227436 w 310705"/>
                <a:gd name="connsiteY43" fmla="*/ 316493 h 320337"/>
                <a:gd name="connsiteX44" fmla="*/ 219979 w 310705"/>
                <a:gd name="connsiteY44" fmla="*/ 297273 h 320337"/>
                <a:gd name="connsiteX45" fmla="*/ 220601 w 310705"/>
                <a:gd name="connsiteY45" fmla="*/ 291507 h 320337"/>
                <a:gd name="connsiteX46" fmla="*/ 225572 w 310705"/>
                <a:gd name="connsiteY46" fmla="*/ 288944 h 320337"/>
                <a:gd name="connsiteX47" fmla="*/ 270935 w 310705"/>
                <a:gd name="connsiteY47" fmla="*/ 288944 h 320337"/>
                <a:gd name="connsiteX48" fmla="*/ 275906 w 310705"/>
                <a:gd name="connsiteY48" fmla="*/ 291507 h 320337"/>
                <a:gd name="connsiteX49" fmla="*/ 276527 w 310705"/>
                <a:gd name="connsiteY49" fmla="*/ 297273 h 320337"/>
                <a:gd name="connsiteX50" fmla="*/ 269071 w 310705"/>
                <a:gd name="connsiteY50" fmla="*/ 316493 h 320337"/>
                <a:gd name="connsiteX51" fmla="*/ 263478 w 310705"/>
                <a:gd name="connsiteY51" fmla="*/ 320337 h 320337"/>
                <a:gd name="connsiteX52" fmla="*/ 237379 w 310705"/>
                <a:gd name="connsiteY52" fmla="*/ 307524 h 320337"/>
                <a:gd name="connsiteX53" fmla="*/ 259128 w 310705"/>
                <a:gd name="connsiteY53" fmla="*/ 307524 h 320337"/>
                <a:gd name="connsiteX54" fmla="*/ 261614 w 310705"/>
                <a:gd name="connsiteY54" fmla="*/ 301117 h 320337"/>
                <a:gd name="connsiteX55" fmla="*/ 234893 w 310705"/>
                <a:gd name="connsiteY55" fmla="*/ 301117 h 320337"/>
                <a:gd name="connsiteX56" fmla="*/ 237379 w 310705"/>
                <a:gd name="connsiteY56" fmla="*/ 307524 h 320337"/>
                <a:gd name="connsiteX57" fmla="*/ 310084 w 310705"/>
                <a:gd name="connsiteY57" fmla="*/ 185795 h 320337"/>
                <a:gd name="connsiteX58" fmla="*/ 255400 w 310705"/>
                <a:gd name="connsiteY58" fmla="*/ 132620 h 320337"/>
                <a:gd name="connsiteX59" fmla="*/ 206930 w 310705"/>
                <a:gd name="connsiteY59" fmla="*/ 148636 h 320337"/>
                <a:gd name="connsiteX60" fmla="*/ 186423 w 310705"/>
                <a:gd name="connsiteY60" fmla="*/ 196046 h 320337"/>
                <a:gd name="connsiteX61" fmla="*/ 213144 w 310705"/>
                <a:gd name="connsiteY61" fmla="*/ 248582 h 320337"/>
                <a:gd name="connsiteX62" fmla="*/ 217494 w 310705"/>
                <a:gd name="connsiteY62" fmla="*/ 252426 h 320337"/>
                <a:gd name="connsiteX63" fmla="*/ 217494 w 310705"/>
                <a:gd name="connsiteY63" fmla="*/ 275490 h 320337"/>
                <a:gd name="connsiteX64" fmla="*/ 223708 w 310705"/>
                <a:gd name="connsiteY64" fmla="*/ 281897 h 320337"/>
                <a:gd name="connsiteX65" fmla="*/ 273420 w 310705"/>
                <a:gd name="connsiteY65" fmla="*/ 281897 h 320337"/>
                <a:gd name="connsiteX66" fmla="*/ 279635 w 310705"/>
                <a:gd name="connsiteY66" fmla="*/ 275490 h 320337"/>
                <a:gd name="connsiteX67" fmla="*/ 279635 w 310705"/>
                <a:gd name="connsiteY67" fmla="*/ 252426 h 320337"/>
                <a:gd name="connsiteX68" fmla="*/ 283984 w 310705"/>
                <a:gd name="connsiteY68" fmla="*/ 248582 h 320337"/>
                <a:gd name="connsiteX69" fmla="*/ 310705 w 310705"/>
                <a:gd name="connsiteY69" fmla="*/ 196046 h 320337"/>
                <a:gd name="connsiteX70" fmla="*/ 310084 w 310705"/>
                <a:gd name="connsiteY70" fmla="*/ 185795 h 320337"/>
                <a:gd name="connsiteX71" fmla="*/ 276527 w 310705"/>
                <a:gd name="connsiteY71" fmla="*/ 238331 h 320337"/>
                <a:gd name="connsiteX72" fmla="*/ 267206 w 310705"/>
                <a:gd name="connsiteY72" fmla="*/ 251785 h 320337"/>
                <a:gd name="connsiteX73" fmla="*/ 267206 w 310705"/>
                <a:gd name="connsiteY73" fmla="*/ 269083 h 320337"/>
                <a:gd name="connsiteX74" fmla="*/ 254778 w 310705"/>
                <a:gd name="connsiteY74" fmla="*/ 269083 h 320337"/>
                <a:gd name="connsiteX75" fmla="*/ 254778 w 310705"/>
                <a:gd name="connsiteY75" fmla="*/ 224236 h 320337"/>
                <a:gd name="connsiteX76" fmla="*/ 267206 w 310705"/>
                <a:gd name="connsiteY76" fmla="*/ 224236 h 320337"/>
                <a:gd name="connsiteX77" fmla="*/ 267206 w 310705"/>
                <a:gd name="connsiteY77" fmla="*/ 211422 h 320337"/>
                <a:gd name="connsiteX78" fmla="*/ 229922 w 310705"/>
                <a:gd name="connsiteY78" fmla="*/ 211422 h 320337"/>
                <a:gd name="connsiteX79" fmla="*/ 229922 w 310705"/>
                <a:gd name="connsiteY79" fmla="*/ 224236 h 320337"/>
                <a:gd name="connsiteX80" fmla="*/ 242350 w 310705"/>
                <a:gd name="connsiteY80" fmla="*/ 224236 h 320337"/>
                <a:gd name="connsiteX81" fmla="*/ 242350 w 310705"/>
                <a:gd name="connsiteY81" fmla="*/ 269083 h 320337"/>
                <a:gd name="connsiteX82" fmla="*/ 229922 w 310705"/>
                <a:gd name="connsiteY82" fmla="*/ 269083 h 320337"/>
                <a:gd name="connsiteX83" fmla="*/ 229922 w 310705"/>
                <a:gd name="connsiteY83" fmla="*/ 251785 h 320337"/>
                <a:gd name="connsiteX84" fmla="*/ 219979 w 310705"/>
                <a:gd name="connsiteY84" fmla="*/ 238331 h 320337"/>
                <a:gd name="connsiteX85" fmla="*/ 198851 w 310705"/>
                <a:gd name="connsiteY85" fmla="*/ 196046 h 320337"/>
                <a:gd name="connsiteX86" fmla="*/ 215629 w 310705"/>
                <a:gd name="connsiteY86" fmla="*/ 157606 h 320337"/>
                <a:gd name="connsiteX87" fmla="*/ 254157 w 310705"/>
                <a:gd name="connsiteY87" fmla="*/ 144792 h 320337"/>
                <a:gd name="connsiteX88" fmla="*/ 282742 w 310705"/>
                <a:gd name="connsiteY88" fmla="*/ 158887 h 320337"/>
                <a:gd name="connsiteX89" fmla="*/ 297655 w 310705"/>
                <a:gd name="connsiteY89" fmla="*/ 187717 h 320337"/>
                <a:gd name="connsiteX90" fmla="*/ 276527 w 310705"/>
                <a:gd name="connsiteY90" fmla="*/ 238331 h 320337"/>
                <a:gd name="connsiteX91" fmla="*/ 99426 w 310705"/>
                <a:gd name="connsiteY91" fmla="*/ 83288 h 320337"/>
                <a:gd name="connsiteX92" fmla="*/ 31071 w 310705"/>
                <a:gd name="connsiteY92" fmla="*/ 83288 h 320337"/>
                <a:gd name="connsiteX93" fmla="*/ 31071 w 310705"/>
                <a:gd name="connsiteY93" fmla="*/ 70474 h 320337"/>
                <a:gd name="connsiteX94" fmla="*/ 99426 w 310705"/>
                <a:gd name="connsiteY94" fmla="*/ 70474 h 320337"/>
                <a:gd name="connsiteX95" fmla="*/ 99426 w 310705"/>
                <a:gd name="connsiteY95" fmla="*/ 83288 h 320337"/>
                <a:gd name="connsiteX96" fmla="*/ 105640 w 310705"/>
                <a:gd name="connsiteY96" fmla="*/ 198609 h 320337"/>
                <a:gd name="connsiteX97" fmla="*/ 31071 w 310705"/>
                <a:gd name="connsiteY97" fmla="*/ 198609 h 320337"/>
                <a:gd name="connsiteX98" fmla="*/ 31071 w 310705"/>
                <a:gd name="connsiteY98" fmla="*/ 185795 h 320337"/>
                <a:gd name="connsiteX99" fmla="*/ 105640 w 310705"/>
                <a:gd name="connsiteY99" fmla="*/ 185795 h 320337"/>
                <a:gd name="connsiteX100" fmla="*/ 105640 w 310705"/>
                <a:gd name="connsiteY100" fmla="*/ 198609 h 320337"/>
                <a:gd name="connsiteX101" fmla="*/ 167781 w 310705"/>
                <a:gd name="connsiteY101" fmla="*/ 198609 h 320337"/>
                <a:gd name="connsiteX102" fmla="*/ 118068 w 310705"/>
                <a:gd name="connsiteY102" fmla="*/ 198609 h 320337"/>
                <a:gd name="connsiteX103" fmla="*/ 118068 w 310705"/>
                <a:gd name="connsiteY103" fmla="*/ 185795 h 320337"/>
                <a:gd name="connsiteX104" fmla="*/ 167781 w 310705"/>
                <a:gd name="connsiteY104" fmla="*/ 185795 h 320337"/>
                <a:gd name="connsiteX105" fmla="*/ 167781 w 310705"/>
                <a:gd name="connsiteY105" fmla="*/ 198609 h 320337"/>
                <a:gd name="connsiteX106" fmla="*/ 111854 w 310705"/>
                <a:gd name="connsiteY106" fmla="*/ 237049 h 320337"/>
                <a:gd name="connsiteX107" fmla="*/ 31071 w 310705"/>
                <a:gd name="connsiteY107" fmla="*/ 237049 h 320337"/>
                <a:gd name="connsiteX108" fmla="*/ 31071 w 310705"/>
                <a:gd name="connsiteY108" fmla="*/ 224236 h 320337"/>
                <a:gd name="connsiteX109" fmla="*/ 111854 w 310705"/>
                <a:gd name="connsiteY109" fmla="*/ 224236 h 320337"/>
                <a:gd name="connsiteX110" fmla="*/ 111854 w 310705"/>
                <a:gd name="connsiteY110" fmla="*/ 237049 h 320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310705" h="320337">
                  <a:moveTo>
                    <a:pt x="198851" y="139026"/>
                  </a:moveTo>
                  <a:lnTo>
                    <a:pt x="198851" y="76881"/>
                  </a:lnTo>
                  <a:cubicBezTo>
                    <a:pt x="198851" y="74959"/>
                    <a:pt x="198230" y="73678"/>
                    <a:pt x="196987" y="72396"/>
                  </a:cubicBezTo>
                  <a:lnTo>
                    <a:pt x="128632" y="1922"/>
                  </a:lnTo>
                  <a:cubicBezTo>
                    <a:pt x="127389" y="641"/>
                    <a:pt x="126146" y="0"/>
                    <a:pt x="124282" y="0"/>
                  </a:cubicBezTo>
                  <a:lnTo>
                    <a:pt x="6214" y="0"/>
                  </a:lnTo>
                  <a:cubicBezTo>
                    <a:pt x="3107" y="0"/>
                    <a:pt x="0" y="3203"/>
                    <a:pt x="0" y="6407"/>
                  </a:cubicBezTo>
                  <a:lnTo>
                    <a:pt x="0" y="281897"/>
                  </a:lnTo>
                  <a:cubicBezTo>
                    <a:pt x="0" y="285100"/>
                    <a:pt x="3107" y="288303"/>
                    <a:pt x="6214" y="288303"/>
                  </a:cubicBezTo>
                  <a:lnTo>
                    <a:pt x="192637" y="288303"/>
                  </a:lnTo>
                  <a:cubicBezTo>
                    <a:pt x="195744" y="288303"/>
                    <a:pt x="198851" y="285100"/>
                    <a:pt x="198851" y="281897"/>
                  </a:cubicBezTo>
                  <a:lnTo>
                    <a:pt x="198851" y="253707"/>
                  </a:lnTo>
                  <a:cubicBezTo>
                    <a:pt x="193880" y="249222"/>
                    <a:pt x="190151" y="244097"/>
                    <a:pt x="186423" y="238971"/>
                  </a:cubicBezTo>
                  <a:lnTo>
                    <a:pt x="186423" y="275490"/>
                  </a:lnTo>
                  <a:lnTo>
                    <a:pt x="12428" y="275490"/>
                  </a:lnTo>
                  <a:lnTo>
                    <a:pt x="12428" y="12813"/>
                  </a:lnTo>
                  <a:lnTo>
                    <a:pt x="118068" y="12813"/>
                  </a:lnTo>
                  <a:lnTo>
                    <a:pt x="118068" y="76881"/>
                  </a:lnTo>
                  <a:cubicBezTo>
                    <a:pt x="118068" y="80084"/>
                    <a:pt x="121175" y="83288"/>
                    <a:pt x="124282" y="83288"/>
                  </a:cubicBezTo>
                  <a:lnTo>
                    <a:pt x="186423" y="83288"/>
                  </a:lnTo>
                  <a:lnTo>
                    <a:pt x="186423" y="153762"/>
                  </a:lnTo>
                  <a:cubicBezTo>
                    <a:pt x="190151" y="147996"/>
                    <a:pt x="193880" y="143511"/>
                    <a:pt x="198851" y="139026"/>
                  </a:cubicBezTo>
                  <a:close/>
                  <a:moveTo>
                    <a:pt x="130496" y="70474"/>
                  </a:moveTo>
                  <a:lnTo>
                    <a:pt x="130496" y="21783"/>
                  </a:lnTo>
                  <a:lnTo>
                    <a:pt x="177723" y="70474"/>
                  </a:lnTo>
                  <a:lnTo>
                    <a:pt x="130496" y="70474"/>
                  </a:lnTo>
                  <a:close/>
                  <a:moveTo>
                    <a:pt x="68355" y="121728"/>
                  </a:moveTo>
                  <a:lnTo>
                    <a:pt x="31071" y="121728"/>
                  </a:lnTo>
                  <a:lnTo>
                    <a:pt x="31071" y="108915"/>
                  </a:lnTo>
                  <a:lnTo>
                    <a:pt x="68355" y="108915"/>
                  </a:lnTo>
                  <a:lnTo>
                    <a:pt x="68355" y="121728"/>
                  </a:lnTo>
                  <a:close/>
                  <a:moveTo>
                    <a:pt x="167781" y="121728"/>
                  </a:moveTo>
                  <a:lnTo>
                    <a:pt x="80783" y="121728"/>
                  </a:lnTo>
                  <a:lnTo>
                    <a:pt x="80783" y="108915"/>
                  </a:lnTo>
                  <a:lnTo>
                    <a:pt x="167781" y="108915"/>
                  </a:lnTo>
                  <a:lnTo>
                    <a:pt x="167781" y="121728"/>
                  </a:lnTo>
                  <a:close/>
                  <a:moveTo>
                    <a:pt x="167781" y="160169"/>
                  </a:moveTo>
                  <a:lnTo>
                    <a:pt x="31071" y="160169"/>
                  </a:lnTo>
                  <a:lnTo>
                    <a:pt x="31071" y="147355"/>
                  </a:lnTo>
                  <a:lnTo>
                    <a:pt x="167781" y="147355"/>
                  </a:lnTo>
                  <a:lnTo>
                    <a:pt x="167781" y="160169"/>
                  </a:lnTo>
                  <a:close/>
                  <a:moveTo>
                    <a:pt x="263478" y="320337"/>
                  </a:moveTo>
                  <a:lnTo>
                    <a:pt x="233029" y="320337"/>
                  </a:lnTo>
                  <a:cubicBezTo>
                    <a:pt x="230543" y="320337"/>
                    <a:pt x="228057" y="319056"/>
                    <a:pt x="227436" y="316493"/>
                  </a:cubicBezTo>
                  <a:lnTo>
                    <a:pt x="219979" y="297273"/>
                  </a:lnTo>
                  <a:cubicBezTo>
                    <a:pt x="219358" y="295351"/>
                    <a:pt x="219358" y="292788"/>
                    <a:pt x="220601" y="291507"/>
                  </a:cubicBezTo>
                  <a:cubicBezTo>
                    <a:pt x="221843" y="289585"/>
                    <a:pt x="223708" y="288944"/>
                    <a:pt x="225572" y="288944"/>
                  </a:cubicBezTo>
                  <a:lnTo>
                    <a:pt x="270935" y="288944"/>
                  </a:lnTo>
                  <a:cubicBezTo>
                    <a:pt x="272799" y="288944"/>
                    <a:pt x="274663" y="290225"/>
                    <a:pt x="275906" y="291507"/>
                  </a:cubicBezTo>
                  <a:cubicBezTo>
                    <a:pt x="277149" y="293429"/>
                    <a:pt x="277149" y="295351"/>
                    <a:pt x="276527" y="297273"/>
                  </a:cubicBezTo>
                  <a:lnTo>
                    <a:pt x="269071" y="316493"/>
                  </a:lnTo>
                  <a:cubicBezTo>
                    <a:pt x="268449" y="319056"/>
                    <a:pt x="265963" y="320337"/>
                    <a:pt x="263478" y="320337"/>
                  </a:cubicBezTo>
                  <a:close/>
                  <a:moveTo>
                    <a:pt x="237379" y="307524"/>
                  </a:moveTo>
                  <a:lnTo>
                    <a:pt x="259128" y="307524"/>
                  </a:lnTo>
                  <a:lnTo>
                    <a:pt x="261614" y="301117"/>
                  </a:lnTo>
                  <a:lnTo>
                    <a:pt x="234893" y="301117"/>
                  </a:lnTo>
                  <a:lnTo>
                    <a:pt x="237379" y="307524"/>
                  </a:lnTo>
                  <a:close/>
                  <a:moveTo>
                    <a:pt x="310084" y="185795"/>
                  </a:moveTo>
                  <a:cubicBezTo>
                    <a:pt x="305734" y="158246"/>
                    <a:pt x="282742" y="135823"/>
                    <a:pt x="255400" y="132620"/>
                  </a:cubicBezTo>
                  <a:cubicBezTo>
                    <a:pt x="238000" y="130697"/>
                    <a:pt x="219979" y="136464"/>
                    <a:pt x="206930" y="148636"/>
                  </a:cubicBezTo>
                  <a:cubicBezTo>
                    <a:pt x="193880" y="160809"/>
                    <a:pt x="186423" y="178107"/>
                    <a:pt x="186423" y="196046"/>
                  </a:cubicBezTo>
                  <a:cubicBezTo>
                    <a:pt x="186423" y="217189"/>
                    <a:pt x="196366" y="236409"/>
                    <a:pt x="213144" y="248582"/>
                  </a:cubicBezTo>
                  <a:cubicBezTo>
                    <a:pt x="213765" y="249222"/>
                    <a:pt x="216872" y="251144"/>
                    <a:pt x="217494" y="252426"/>
                  </a:cubicBezTo>
                  <a:lnTo>
                    <a:pt x="217494" y="275490"/>
                  </a:lnTo>
                  <a:cubicBezTo>
                    <a:pt x="217494" y="278693"/>
                    <a:pt x="220601" y="281897"/>
                    <a:pt x="223708" y="281897"/>
                  </a:cubicBezTo>
                  <a:lnTo>
                    <a:pt x="273420" y="281897"/>
                  </a:lnTo>
                  <a:cubicBezTo>
                    <a:pt x="276527" y="281897"/>
                    <a:pt x="279635" y="278693"/>
                    <a:pt x="279635" y="275490"/>
                  </a:cubicBezTo>
                  <a:lnTo>
                    <a:pt x="279635" y="252426"/>
                  </a:lnTo>
                  <a:cubicBezTo>
                    <a:pt x="280256" y="251144"/>
                    <a:pt x="282742" y="249863"/>
                    <a:pt x="283984" y="248582"/>
                  </a:cubicBezTo>
                  <a:cubicBezTo>
                    <a:pt x="300762" y="236409"/>
                    <a:pt x="310705" y="217189"/>
                    <a:pt x="310705" y="196046"/>
                  </a:cubicBezTo>
                  <a:cubicBezTo>
                    <a:pt x="310705" y="192843"/>
                    <a:pt x="310705" y="188999"/>
                    <a:pt x="310084" y="185795"/>
                  </a:cubicBezTo>
                  <a:close/>
                  <a:moveTo>
                    <a:pt x="276527" y="238331"/>
                  </a:moveTo>
                  <a:cubicBezTo>
                    <a:pt x="273420" y="240893"/>
                    <a:pt x="267206" y="245378"/>
                    <a:pt x="267206" y="251785"/>
                  </a:cubicBezTo>
                  <a:lnTo>
                    <a:pt x="267206" y="269083"/>
                  </a:lnTo>
                  <a:lnTo>
                    <a:pt x="254778" y="269083"/>
                  </a:lnTo>
                  <a:lnTo>
                    <a:pt x="254778" y="224236"/>
                  </a:lnTo>
                  <a:lnTo>
                    <a:pt x="267206" y="224236"/>
                  </a:lnTo>
                  <a:lnTo>
                    <a:pt x="267206" y="211422"/>
                  </a:lnTo>
                  <a:lnTo>
                    <a:pt x="229922" y="211422"/>
                  </a:lnTo>
                  <a:lnTo>
                    <a:pt x="229922" y="224236"/>
                  </a:lnTo>
                  <a:lnTo>
                    <a:pt x="242350" y="224236"/>
                  </a:lnTo>
                  <a:lnTo>
                    <a:pt x="242350" y="269083"/>
                  </a:lnTo>
                  <a:lnTo>
                    <a:pt x="229922" y="269083"/>
                  </a:lnTo>
                  <a:lnTo>
                    <a:pt x="229922" y="251785"/>
                  </a:lnTo>
                  <a:cubicBezTo>
                    <a:pt x="229922" y="244737"/>
                    <a:pt x="223708" y="240893"/>
                    <a:pt x="219979" y="238331"/>
                  </a:cubicBezTo>
                  <a:cubicBezTo>
                    <a:pt x="206930" y="228721"/>
                    <a:pt x="198851" y="213344"/>
                    <a:pt x="198851" y="196046"/>
                  </a:cubicBezTo>
                  <a:cubicBezTo>
                    <a:pt x="198851" y="181311"/>
                    <a:pt x="205065" y="167857"/>
                    <a:pt x="215629" y="157606"/>
                  </a:cubicBezTo>
                  <a:cubicBezTo>
                    <a:pt x="226193" y="147996"/>
                    <a:pt x="239864" y="143511"/>
                    <a:pt x="254157" y="144792"/>
                  </a:cubicBezTo>
                  <a:cubicBezTo>
                    <a:pt x="265342" y="146074"/>
                    <a:pt x="275285" y="151199"/>
                    <a:pt x="282742" y="158887"/>
                  </a:cubicBezTo>
                  <a:cubicBezTo>
                    <a:pt x="290198" y="166575"/>
                    <a:pt x="295791" y="176185"/>
                    <a:pt x="297655" y="187717"/>
                  </a:cubicBezTo>
                  <a:cubicBezTo>
                    <a:pt x="300762" y="207578"/>
                    <a:pt x="292684" y="226799"/>
                    <a:pt x="276527" y="238331"/>
                  </a:cubicBezTo>
                  <a:close/>
                  <a:moveTo>
                    <a:pt x="99426" y="83288"/>
                  </a:moveTo>
                  <a:lnTo>
                    <a:pt x="31071" y="83288"/>
                  </a:lnTo>
                  <a:lnTo>
                    <a:pt x="31071" y="70474"/>
                  </a:lnTo>
                  <a:lnTo>
                    <a:pt x="99426" y="70474"/>
                  </a:lnTo>
                  <a:lnTo>
                    <a:pt x="99426" y="83288"/>
                  </a:lnTo>
                  <a:close/>
                  <a:moveTo>
                    <a:pt x="105640" y="198609"/>
                  </a:moveTo>
                  <a:lnTo>
                    <a:pt x="31071" y="198609"/>
                  </a:lnTo>
                  <a:lnTo>
                    <a:pt x="31071" y="185795"/>
                  </a:lnTo>
                  <a:lnTo>
                    <a:pt x="105640" y="185795"/>
                  </a:lnTo>
                  <a:lnTo>
                    <a:pt x="105640" y="198609"/>
                  </a:lnTo>
                  <a:close/>
                  <a:moveTo>
                    <a:pt x="167781" y="198609"/>
                  </a:moveTo>
                  <a:lnTo>
                    <a:pt x="118068" y="198609"/>
                  </a:lnTo>
                  <a:lnTo>
                    <a:pt x="118068" y="185795"/>
                  </a:lnTo>
                  <a:lnTo>
                    <a:pt x="167781" y="185795"/>
                  </a:lnTo>
                  <a:lnTo>
                    <a:pt x="167781" y="198609"/>
                  </a:lnTo>
                  <a:close/>
                  <a:moveTo>
                    <a:pt x="111854" y="237049"/>
                  </a:moveTo>
                  <a:lnTo>
                    <a:pt x="31071" y="237049"/>
                  </a:lnTo>
                  <a:lnTo>
                    <a:pt x="31071" y="224236"/>
                  </a:lnTo>
                  <a:lnTo>
                    <a:pt x="111854" y="224236"/>
                  </a:lnTo>
                  <a:lnTo>
                    <a:pt x="111854" y="237049"/>
                  </a:lnTo>
                  <a:close/>
                </a:path>
              </a:pathLst>
            </a:custGeom>
            <a:solidFill>
              <a:schemeClr val="tx1"/>
            </a:solidFill>
            <a:ln w="6096" cap="flat">
              <a:noFill/>
              <a:prstDash val="solid"/>
              <a:miter/>
            </a:ln>
          </p:spPr>
          <p:txBody>
            <a:bodyPr rtlCol="0" anchor="ctr"/>
            <a:lstStyle/>
            <a:p>
              <a:pPr defTabSz="616921">
                <a:defRPr/>
              </a:pPr>
              <a:endParaRPr lang="en-US" sz="1350" dirty="0">
                <a:solidFill>
                  <a:srgbClr val="FFFFFF"/>
                </a:solidFill>
                <a:latin typeface="Amazon Ember"/>
              </a:endParaRPr>
            </a:p>
          </p:txBody>
        </p:sp>
      </p:grpSp>
      <p:grpSp>
        <p:nvGrpSpPr>
          <p:cNvPr id="387" name="Group 386">
            <a:extLst>
              <a:ext uri="{FF2B5EF4-FFF2-40B4-BE49-F238E27FC236}">
                <a16:creationId xmlns:a16="http://schemas.microsoft.com/office/drawing/2014/main" id="{BF12BE18-DAE1-4AFE-80AE-4B43933BB87B}"/>
              </a:ext>
            </a:extLst>
          </p:cNvPr>
          <p:cNvGrpSpPr/>
          <p:nvPr/>
        </p:nvGrpSpPr>
        <p:grpSpPr>
          <a:xfrm>
            <a:off x="3598851" y="2033880"/>
            <a:ext cx="269304" cy="423817"/>
            <a:chOff x="3140982" y="1552139"/>
            <a:chExt cx="299342" cy="471090"/>
          </a:xfrm>
        </p:grpSpPr>
        <p:grpSp>
          <p:nvGrpSpPr>
            <p:cNvPr id="388" name="Graphic 110">
              <a:extLst>
                <a:ext uri="{FF2B5EF4-FFF2-40B4-BE49-F238E27FC236}">
                  <a16:creationId xmlns:a16="http://schemas.microsoft.com/office/drawing/2014/main" id="{799FB7A2-8AD5-4C06-ABCA-0B73B7DDCF7A}"/>
                </a:ext>
              </a:extLst>
            </p:cNvPr>
            <p:cNvGrpSpPr/>
            <p:nvPr/>
          </p:nvGrpSpPr>
          <p:grpSpPr>
            <a:xfrm>
              <a:off x="3182239" y="1552139"/>
              <a:ext cx="216830" cy="185855"/>
              <a:chOff x="3071685" y="1642846"/>
              <a:chExt cx="464651" cy="398272"/>
            </a:xfrm>
            <a:solidFill>
              <a:schemeClr val="tx1"/>
            </a:solidFill>
          </p:grpSpPr>
          <p:sp>
            <p:nvSpPr>
              <p:cNvPr id="390" name="Freeform: Shape 389">
                <a:extLst>
                  <a:ext uri="{FF2B5EF4-FFF2-40B4-BE49-F238E27FC236}">
                    <a16:creationId xmlns:a16="http://schemas.microsoft.com/office/drawing/2014/main" id="{C27327F7-8AC2-4A73-AB26-7286C7F48BDE}"/>
                  </a:ext>
                </a:extLst>
              </p:cNvPr>
              <p:cNvSpPr/>
              <p:nvPr/>
            </p:nvSpPr>
            <p:spPr>
              <a:xfrm>
                <a:off x="3255879" y="1642846"/>
                <a:ext cx="274997" cy="379307"/>
              </a:xfrm>
              <a:custGeom>
                <a:avLst/>
                <a:gdLst>
                  <a:gd name="connsiteX0" fmla="*/ 277274 w 274997"/>
                  <a:gd name="connsiteY0" fmla="*/ 383385 h 379306"/>
                  <a:gd name="connsiteX1" fmla="*/ 258308 w 274997"/>
                  <a:gd name="connsiteY1" fmla="*/ 383385 h 379306"/>
                  <a:gd name="connsiteX2" fmla="*/ 258308 w 274997"/>
                  <a:gd name="connsiteY2" fmla="*/ 369161 h 379306"/>
                  <a:gd name="connsiteX3" fmla="*/ 270351 w 274997"/>
                  <a:gd name="connsiteY3" fmla="*/ 369161 h 379306"/>
                  <a:gd name="connsiteX4" fmla="*/ 270351 w 274997"/>
                  <a:gd name="connsiteY4" fmla="*/ 70078 h 379306"/>
                  <a:gd name="connsiteX5" fmla="*/ 206154 w 274997"/>
                  <a:gd name="connsiteY5" fmla="*/ 14225 h 379306"/>
                  <a:gd name="connsiteX6" fmla="*/ 14225 w 274997"/>
                  <a:gd name="connsiteY6" fmla="*/ 14225 h 379306"/>
                  <a:gd name="connsiteX7" fmla="*/ 14225 w 274997"/>
                  <a:gd name="connsiteY7" fmla="*/ 25130 h 379306"/>
                  <a:gd name="connsiteX8" fmla="*/ 1 w 274997"/>
                  <a:gd name="connsiteY8" fmla="*/ 25130 h 379306"/>
                  <a:gd name="connsiteX9" fmla="*/ 1 w 274997"/>
                  <a:gd name="connsiteY9" fmla="*/ 7113 h 379306"/>
                  <a:gd name="connsiteX10" fmla="*/ 6922 w 274997"/>
                  <a:gd name="connsiteY10" fmla="*/ 1 h 379306"/>
                  <a:gd name="connsiteX11" fmla="*/ 7113 w 274997"/>
                  <a:gd name="connsiteY11" fmla="*/ 1 h 379306"/>
                  <a:gd name="connsiteX12" fmla="*/ 208619 w 274997"/>
                  <a:gd name="connsiteY12" fmla="*/ 1 h 379306"/>
                  <a:gd name="connsiteX13" fmla="*/ 213266 w 274997"/>
                  <a:gd name="connsiteY13" fmla="*/ 1708 h 379306"/>
                  <a:gd name="connsiteX14" fmla="*/ 282015 w 274997"/>
                  <a:gd name="connsiteY14" fmla="*/ 61449 h 379306"/>
                  <a:gd name="connsiteX15" fmla="*/ 284386 w 274997"/>
                  <a:gd name="connsiteY15" fmla="*/ 66759 h 379306"/>
                  <a:gd name="connsiteX16" fmla="*/ 284386 w 274997"/>
                  <a:gd name="connsiteY16" fmla="*/ 376273 h 379306"/>
                  <a:gd name="connsiteX17" fmla="*/ 277274 w 274997"/>
                  <a:gd name="connsiteY17" fmla="*/ 383385 h 379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4997" h="379306">
                    <a:moveTo>
                      <a:pt x="277274" y="383385"/>
                    </a:moveTo>
                    <a:lnTo>
                      <a:pt x="258308" y="383385"/>
                    </a:lnTo>
                    <a:lnTo>
                      <a:pt x="258308" y="369161"/>
                    </a:lnTo>
                    <a:lnTo>
                      <a:pt x="270351" y="369161"/>
                    </a:lnTo>
                    <a:lnTo>
                      <a:pt x="270351" y="70078"/>
                    </a:lnTo>
                    <a:lnTo>
                      <a:pt x="206154" y="14225"/>
                    </a:lnTo>
                    <a:lnTo>
                      <a:pt x="14225" y="14225"/>
                    </a:lnTo>
                    <a:lnTo>
                      <a:pt x="14225" y="25130"/>
                    </a:lnTo>
                    <a:lnTo>
                      <a:pt x="1" y="25130"/>
                    </a:lnTo>
                    <a:lnTo>
                      <a:pt x="1" y="7113"/>
                    </a:lnTo>
                    <a:cubicBezTo>
                      <a:pt x="-52" y="3238"/>
                      <a:pt x="3047" y="54"/>
                      <a:pt x="6922" y="1"/>
                    </a:cubicBezTo>
                    <a:cubicBezTo>
                      <a:pt x="6985" y="0"/>
                      <a:pt x="7049" y="0"/>
                      <a:pt x="7113" y="1"/>
                    </a:cubicBezTo>
                    <a:lnTo>
                      <a:pt x="208619" y="1"/>
                    </a:lnTo>
                    <a:cubicBezTo>
                      <a:pt x="210327" y="-31"/>
                      <a:pt x="211985" y="578"/>
                      <a:pt x="213266" y="1708"/>
                    </a:cubicBezTo>
                    <a:lnTo>
                      <a:pt x="282015" y="61449"/>
                    </a:lnTo>
                    <a:cubicBezTo>
                      <a:pt x="283526" y="62800"/>
                      <a:pt x="284388" y="64732"/>
                      <a:pt x="284386" y="66759"/>
                    </a:cubicBezTo>
                    <a:lnTo>
                      <a:pt x="284386" y="376273"/>
                    </a:lnTo>
                    <a:cubicBezTo>
                      <a:pt x="284386" y="380201"/>
                      <a:pt x="281202" y="383385"/>
                      <a:pt x="277274" y="383385"/>
                    </a:cubicBezTo>
                    <a:close/>
                  </a:path>
                </a:pathLst>
              </a:custGeom>
              <a:grpFill/>
              <a:ln w="9398" cap="flat">
                <a:noFill/>
                <a:prstDash val="solid"/>
                <a:miter/>
              </a:ln>
            </p:spPr>
            <p:txBody>
              <a:bodyPr rtlCol="0" anchor="ctr"/>
              <a:lstStyle/>
              <a:p>
                <a:pPr defTabSz="327760">
                  <a:defRPr/>
                </a:pPr>
                <a:endParaRPr lang="en-US" sz="675" dirty="0">
                  <a:solidFill>
                    <a:srgbClr val="FFFFFF"/>
                  </a:solidFill>
                  <a:latin typeface="Amazon Ember"/>
                </a:endParaRPr>
              </a:p>
            </p:txBody>
          </p:sp>
          <p:sp>
            <p:nvSpPr>
              <p:cNvPr id="391" name="Freeform: Shape 390">
                <a:extLst>
                  <a:ext uri="{FF2B5EF4-FFF2-40B4-BE49-F238E27FC236}">
                    <a16:creationId xmlns:a16="http://schemas.microsoft.com/office/drawing/2014/main" id="{450BBC8D-C193-4A7E-A6B1-1DE84C251394}"/>
                  </a:ext>
                </a:extLst>
              </p:cNvPr>
              <p:cNvSpPr/>
              <p:nvPr/>
            </p:nvSpPr>
            <p:spPr>
              <a:xfrm>
                <a:off x="3234639" y="1672908"/>
                <a:ext cx="274997" cy="369824"/>
              </a:xfrm>
              <a:custGeom>
                <a:avLst/>
                <a:gdLst>
                  <a:gd name="connsiteX0" fmla="*/ 268454 w 274997"/>
                  <a:gd name="connsiteY0" fmla="*/ 374471 h 369824"/>
                  <a:gd name="connsiteX1" fmla="*/ 7112 w 274997"/>
                  <a:gd name="connsiteY1" fmla="*/ 374471 h 369824"/>
                  <a:gd name="connsiteX2" fmla="*/ 0 w 274997"/>
                  <a:gd name="connsiteY2" fmla="*/ 367359 h 369824"/>
                  <a:gd name="connsiteX3" fmla="*/ 0 w 274997"/>
                  <a:gd name="connsiteY3" fmla="*/ 314919 h 369824"/>
                  <a:gd name="connsiteX4" fmla="*/ 14224 w 274997"/>
                  <a:gd name="connsiteY4" fmla="*/ 314919 h 369824"/>
                  <a:gd name="connsiteX5" fmla="*/ 14224 w 274997"/>
                  <a:gd name="connsiteY5" fmla="*/ 360247 h 369824"/>
                  <a:gd name="connsiteX6" fmla="*/ 261342 w 274997"/>
                  <a:gd name="connsiteY6" fmla="*/ 360247 h 369824"/>
                  <a:gd name="connsiteX7" fmla="*/ 261342 w 274997"/>
                  <a:gd name="connsiteY7" fmla="*/ 69792 h 369824"/>
                  <a:gd name="connsiteX8" fmla="*/ 205774 w 274997"/>
                  <a:gd name="connsiteY8" fmla="*/ 14224 h 369824"/>
                  <a:gd name="connsiteX9" fmla="*/ 14224 w 274997"/>
                  <a:gd name="connsiteY9" fmla="*/ 14224 h 369824"/>
                  <a:gd name="connsiteX10" fmla="*/ 14224 w 274997"/>
                  <a:gd name="connsiteY10" fmla="*/ 70077 h 369824"/>
                  <a:gd name="connsiteX11" fmla="*/ 379 w 274997"/>
                  <a:gd name="connsiteY11" fmla="*/ 70077 h 369824"/>
                  <a:gd name="connsiteX12" fmla="*/ 379 w 274997"/>
                  <a:gd name="connsiteY12" fmla="*/ 7112 h 369824"/>
                  <a:gd name="connsiteX13" fmla="*/ 7491 w 274997"/>
                  <a:gd name="connsiteY13" fmla="*/ 0 h 369824"/>
                  <a:gd name="connsiteX14" fmla="*/ 208998 w 274997"/>
                  <a:gd name="connsiteY14" fmla="*/ 0 h 369824"/>
                  <a:gd name="connsiteX15" fmla="*/ 214024 w 274997"/>
                  <a:gd name="connsiteY15" fmla="*/ 2086 h 369824"/>
                  <a:gd name="connsiteX16" fmla="*/ 273765 w 274997"/>
                  <a:gd name="connsiteY16" fmla="*/ 61827 h 369824"/>
                  <a:gd name="connsiteX17" fmla="*/ 275851 w 274997"/>
                  <a:gd name="connsiteY17" fmla="*/ 66853 h 369824"/>
                  <a:gd name="connsiteX18" fmla="*/ 275851 w 274997"/>
                  <a:gd name="connsiteY18" fmla="*/ 367359 h 369824"/>
                  <a:gd name="connsiteX19" fmla="*/ 268744 w 274997"/>
                  <a:gd name="connsiteY19" fmla="*/ 374476 h 369824"/>
                  <a:gd name="connsiteX20" fmla="*/ 268454 w 274997"/>
                  <a:gd name="connsiteY20" fmla="*/ 374471 h 369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74997" h="369824">
                    <a:moveTo>
                      <a:pt x="268454" y="374471"/>
                    </a:moveTo>
                    <a:lnTo>
                      <a:pt x="7112" y="374471"/>
                    </a:lnTo>
                    <a:cubicBezTo>
                      <a:pt x="3184" y="374471"/>
                      <a:pt x="0" y="371286"/>
                      <a:pt x="0" y="367359"/>
                    </a:cubicBezTo>
                    <a:lnTo>
                      <a:pt x="0" y="314919"/>
                    </a:lnTo>
                    <a:lnTo>
                      <a:pt x="14224" y="314919"/>
                    </a:lnTo>
                    <a:lnTo>
                      <a:pt x="14224" y="360247"/>
                    </a:lnTo>
                    <a:lnTo>
                      <a:pt x="261342" y="360247"/>
                    </a:lnTo>
                    <a:lnTo>
                      <a:pt x="261342" y="69792"/>
                    </a:lnTo>
                    <a:lnTo>
                      <a:pt x="205774" y="14224"/>
                    </a:lnTo>
                    <a:lnTo>
                      <a:pt x="14224" y="14224"/>
                    </a:lnTo>
                    <a:lnTo>
                      <a:pt x="14224" y="70077"/>
                    </a:lnTo>
                    <a:lnTo>
                      <a:pt x="379" y="70077"/>
                    </a:lnTo>
                    <a:lnTo>
                      <a:pt x="379" y="7112"/>
                    </a:lnTo>
                    <a:cubicBezTo>
                      <a:pt x="430" y="3205"/>
                      <a:pt x="3585" y="51"/>
                      <a:pt x="7491" y="0"/>
                    </a:cubicBezTo>
                    <a:lnTo>
                      <a:pt x="208998" y="0"/>
                    </a:lnTo>
                    <a:cubicBezTo>
                      <a:pt x="210884" y="2"/>
                      <a:pt x="212691" y="752"/>
                      <a:pt x="214024" y="2086"/>
                    </a:cubicBezTo>
                    <a:lnTo>
                      <a:pt x="273765" y="61827"/>
                    </a:lnTo>
                    <a:cubicBezTo>
                      <a:pt x="275099" y="63159"/>
                      <a:pt x="275849" y="64967"/>
                      <a:pt x="275851" y="66853"/>
                    </a:cubicBezTo>
                    <a:lnTo>
                      <a:pt x="275851" y="367359"/>
                    </a:lnTo>
                    <a:cubicBezTo>
                      <a:pt x="275854" y="371286"/>
                      <a:pt x="272672" y="374473"/>
                      <a:pt x="268744" y="374476"/>
                    </a:cubicBezTo>
                    <a:cubicBezTo>
                      <a:pt x="268648" y="374476"/>
                      <a:pt x="268551" y="374474"/>
                      <a:pt x="268454" y="374471"/>
                    </a:cubicBezTo>
                    <a:close/>
                  </a:path>
                </a:pathLst>
              </a:custGeom>
              <a:grpFill/>
              <a:ln w="9398" cap="flat">
                <a:noFill/>
                <a:prstDash val="solid"/>
                <a:miter/>
              </a:ln>
            </p:spPr>
            <p:txBody>
              <a:bodyPr rtlCol="0" anchor="ctr"/>
              <a:lstStyle/>
              <a:p>
                <a:pPr defTabSz="327760">
                  <a:defRPr/>
                </a:pPr>
                <a:endParaRPr lang="en-US" sz="675" dirty="0">
                  <a:solidFill>
                    <a:srgbClr val="FFFFFF"/>
                  </a:solidFill>
                  <a:latin typeface="Amazon Ember"/>
                </a:endParaRPr>
              </a:p>
            </p:txBody>
          </p:sp>
          <p:sp>
            <p:nvSpPr>
              <p:cNvPr id="392" name="Freeform: Shape 391">
                <a:extLst>
                  <a:ext uri="{FF2B5EF4-FFF2-40B4-BE49-F238E27FC236}">
                    <a16:creationId xmlns:a16="http://schemas.microsoft.com/office/drawing/2014/main" id="{6FB8EBFF-BD29-4239-B013-8F87D206D9E6}"/>
                  </a:ext>
                </a:extLst>
              </p:cNvPr>
              <p:cNvSpPr/>
              <p:nvPr/>
            </p:nvSpPr>
            <p:spPr>
              <a:xfrm>
                <a:off x="3436525" y="1680020"/>
                <a:ext cx="66379" cy="66379"/>
              </a:xfrm>
              <a:custGeom>
                <a:avLst/>
                <a:gdLst>
                  <a:gd name="connsiteX0" fmla="*/ 66568 w 66378"/>
                  <a:gd name="connsiteY0" fmla="*/ 66853 h 66378"/>
                  <a:gd name="connsiteX1" fmla="*/ 7112 w 66378"/>
                  <a:gd name="connsiteY1" fmla="*/ 66853 h 66378"/>
                  <a:gd name="connsiteX2" fmla="*/ 0 w 66378"/>
                  <a:gd name="connsiteY2" fmla="*/ 59741 h 66378"/>
                  <a:gd name="connsiteX3" fmla="*/ 0 w 66378"/>
                  <a:gd name="connsiteY3" fmla="*/ 0 h 66378"/>
                  <a:gd name="connsiteX4" fmla="*/ 14224 w 66378"/>
                  <a:gd name="connsiteY4" fmla="*/ 0 h 66378"/>
                  <a:gd name="connsiteX5" fmla="*/ 14224 w 66378"/>
                  <a:gd name="connsiteY5" fmla="*/ 52629 h 66378"/>
                  <a:gd name="connsiteX6" fmla="*/ 66853 w 66378"/>
                  <a:gd name="connsiteY6" fmla="*/ 52629 h 66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378" h="66378">
                    <a:moveTo>
                      <a:pt x="66568" y="66853"/>
                    </a:moveTo>
                    <a:lnTo>
                      <a:pt x="7112" y="66853"/>
                    </a:lnTo>
                    <a:cubicBezTo>
                      <a:pt x="3206" y="66802"/>
                      <a:pt x="51" y="63647"/>
                      <a:pt x="0" y="59741"/>
                    </a:cubicBezTo>
                    <a:lnTo>
                      <a:pt x="0" y="0"/>
                    </a:lnTo>
                    <a:lnTo>
                      <a:pt x="14224" y="0"/>
                    </a:lnTo>
                    <a:lnTo>
                      <a:pt x="14224" y="52629"/>
                    </a:lnTo>
                    <a:lnTo>
                      <a:pt x="66853" y="52629"/>
                    </a:lnTo>
                    <a:close/>
                  </a:path>
                </a:pathLst>
              </a:custGeom>
              <a:grpFill/>
              <a:ln w="9398" cap="flat">
                <a:noFill/>
                <a:prstDash val="solid"/>
                <a:miter/>
              </a:ln>
            </p:spPr>
            <p:txBody>
              <a:bodyPr rtlCol="0" anchor="ctr"/>
              <a:lstStyle/>
              <a:p>
                <a:pPr defTabSz="327760">
                  <a:defRPr/>
                </a:pPr>
                <a:endParaRPr lang="en-US" sz="675" dirty="0">
                  <a:solidFill>
                    <a:srgbClr val="FFFFFF"/>
                  </a:solidFill>
                  <a:latin typeface="Amazon Ember"/>
                </a:endParaRPr>
              </a:p>
            </p:txBody>
          </p:sp>
          <p:sp>
            <p:nvSpPr>
              <p:cNvPr id="393" name="Freeform: Shape 392">
                <a:extLst>
                  <a:ext uri="{FF2B5EF4-FFF2-40B4-BE49-F238E27FC236}">
                    <a16:creationId xmlns:a16="http://schemas.microsoft.com/office/drawing/2014/main" id="{50518790-33BA-405D-A1BB-446F7F95E1EE}"/>
                  </a:ext>
                </a:extLst>
              </p:cNvPr>
              <p:cNvSpPr/>
              <p:nvPr/>
            </p:nvSpPr>
            <p:spPr>
              <a:xfrm>
                <a:off x="3262328" y="1866354"/>
                <a:ext cx="66379" cy="9483"/>
              </a:xfrm>
              <a:custGeom>
                <a:avLst/>
                <a:gdLst>
                  <a:gd name="connsiteX0" fmla="*/ 0 w 66378"/>
                  <a:gd name="connsiteY0" fmla="*/ 0 h 9482"/>
                  <a:gd name="connsiteX1" fmla="*/ 68844 w 66378"/>
                  <a:gd name="connsiteY1" fmla="*/ 0 h 9482"/>
                  <a:gd name="connsiteX2" fmla="*/ 68844 w 66378"/>
                  <a:gd name="connsiteY2" fmla="*/ 14224 h 9482"/>
                  <a:gd name="connsiteX3" fmla="*/ 0 w 66378"/>
                  <a:gd name="connsiteY3" fmla="*/ 14224 h 9482"/>
                </a:gdLst>
                <a:ahLst/>
                <a:cxnLst>
                  <a:cxn ang="0">
                    <a:pos x="connsiteX0" y="connsiteY0"/>
                  </a:cxn>
                  <a:cxn ang="0">
                    <a:pos x="connsiteX1" y="connsiteY1"/>
                  </a:cxn>
                  <a:cxn ang="0">
                    <a:pos x="connsiteX2" y="connsiteY2"/>
                  </a:cxn>
                  <a:cxn ang="0">
                    <a:pos x="connsiteX3" y="connsiteY3"/>
                  </a:cxn>
                </a:cxnLst>
                <a:rect l="l" t="t" r="r" b="b"/>
                <a:pathLst>
                  <a:path w="66378" h="9482">
                    <a:moveTo>
                      <a:pt x="0" y="0"/>
                    </a:moveTo>
                    <a:lnTo>
                      <a:pt x="68844" y="0"/>
                    </a:lnTo>
                    <a:lnTo>
                      <a:pt x="68844" y="14224"/>
                    </a:lnTo>
                    <a:lnTo>
                      <a:pt x="0" y="14224"/>
                    </a:lnTo>
                    <a:close/>
                  </a:path>
                </a:pathLst>
              </a:custGeom>
              <a:grpFill/>
              <a:ln w="9398" cap="flat">
                <a:noFill/>
                <a:prstDash val="solid"/>
                <a:miter/>
              </a:ln>
            </p:spPr>
            <p:txBody>
              <a:bodyPr rtlCol="0" anchor="ctr"/>
              <a:lstStyle/>
              <a:p>
                <a:pPr defTabSz="327760">
                  <a:defRPr/>
                </a:pPr>
                <a:endParaRPr lang="en-US" sz="675" dirty="0">
                  <a:solidFill>
                    <a:srgbClr val="FFFFFF"/>
                  </a:solidFill>
                  <a:latin typeface="Amazon Ember"/>
                </a:endParaRPr>
              </a:p>
            </p:txBody>
          </p:sp>
          <p:sp>
            <p:nvSpPr>
              <p:cNvPr id="394" name="Freeform: Shape 393">
                <a:extLst>
                  <a:ext uri="{FF2B5EF4-FFF2-40B4-BE49-F238E27FC236}">
                    <a16:creationId xmlns:a16="http://schemas.microsoft.com/office/drawing/2014/main" id="{5129590B-2B33-4D45-94B6-C4EE402929A5}"/>
                  </a:ext>
                </a:extLst>
              </p:cNvPr>
              <p:cNvSpPr/>
              <p:nvPr/>
            </p:nvSpPr>
            <p:spPr>
              <a:xfrm>
                <a:off x="3242130" y="1902293"/>
                <a:ext cx="75861" cy="9483"/>
              </a:xfrm>
              <a:custGeom>
                <a:avLst/>
                <a:gdLst>
                  <a:gd name="connsiteX0" fmla="*/ 0 w 75861"/>
                  <a:gd name="connsiteY0" fmla="*/ 0 h 9482"/>
                  <a:gd name="connsiteX1" fmla="*/ 76335 w 75861"/>
                  <a:gd name="connsiteY1" fmla="*/ 0 h 9482"/>
                  <a:gd name="connsiteX2" fmla="*/ 76335 w 75861"/>
                  <a:gd name="connsiteY2" fmla="*/ 14224 h 9482"/>
                  <a:gd name="connsiteX3" fmla="*/ 0 w 75861"/>
                  <a:gd name="connsiteY3" fmla="*/ 14224 h 9482"/>
                </a:gdLst>
                <a:ahLst/>
                <a:cxnLst>
                  <a:cxn ang="0">
                    <a:pos x="connsiteX0" y="connsiteY0"/>
                  </a:cxn>
                  <a:cxn ang="0">
                    <a:pos x="connsiteX1" y="connsiteY1"/>
                  </a:cxn>
                  <a:cxn ang="0">
                    <a:pos x="connsiteX2" y="connsiteY2"/>
                  </a:cxn>
                  <a:cxn ang="0">
                    <a:pos x="connsiteX3" y="connsiteY3"/>
                  </a:cxn>
                </a:cxnLst>
                <a:rect l="l" t="t" r="r" b="b"/>
                <a:pathLst>
                  <a:path w="75861" h="9482">
                    <a:moveTo>
                      <a:pt x="0" y="0"/>
                    </a:moveTo>
                    <a:lnTo>
                      <a:pt x="76335" y="0"/>
                    </a:lnTo>
                    <a:lnTo>
                      <a:pt x="76335" y="14224"/>
                    </a:lnTo>
                    <a:lnTo>
                      <a:pt x="0" y="14224"/>
                    </a:lnTo>
                    <a:close/>
                  </a:path>
                </a:pathLst>
              </a:custGeom>
              <a:grpFill/>
              <a:ln w="9398" cap="flat">
                <a:noFill/>
                <a:prstDash val="solid"/>
                <a:miter/>
              </a:ln>
            </p:spPr>
            <p:txBody>
              <a:bodyPr rtlCol="0" anchor="ctr"/>
              <a:lstStyle/>
              <a:p>
                <a:pPr defTabSz="327760">
                  <a:defRPr/>
                </a:pPr>
                <a:endParaRPr lang="en-US" sz="675" dirty="0">
                  <a:solidFill>
                    <a:srgbClr val="FFFFFF"/>
                  </a:solidFill>
                  <a:latin typeface="Amazon Ember"/>
                </a:endParaRPr>
              </a:p>
            </p:txBody>
          </p:sp>
          <p:sp>
            <p:nvSpPr>
              <p:cNvPr id="395" name="Freeform: Shape 394">
                <a:extLst>
                  <a:ext uri="{FF2B5EF4-FFF2-40B4-BE49-F238E27FC236}">
                    <a16:creationId xmlns:a16="http://schemas.microsoft.com/office/drawing/2014/main" id="{3FDFB175-364F-41FC-8299-2D8E001F2D31}"/>
                  </a:ext>
                </a:extLst>
              </p:cNvPr>
              <p:cNvSpPr/>
              <p:nvPr/>
            </p:nvSpPr>
            <p:spPr>
              <a:xfrm>
                <a:off x="3357155" y="1866544"/>
                <a:ext cx="104309" cy="9483"/>
              </a:xfrm>
              <a:custGeom>
                <a:avLst/>
                <a:gdLst>
                  <a:gd name="connsiteX0" fmla="*/ 0 w 104309"/>
                  <a:gd name="connsiteY0" fmla="*/ 0 h 9482"/>
                  <a:gd name="connsiteX1" fmla="*/ 111421 w 104309"/>
                  <a:gd name="connsiteY1" fmla="*/ 0 h 9482"/>
                  <a:gd name="connsiteX2" fmla="*/ 111421 w 104309"/>
                  <a:gd name="connsiteY2" fmla="*/ 14224 h 9482"/>
                  <a:gd name="connsiteX3" fmla="*/ 0 w 104309"/>
                  <a:gd name="connsiteY3" fmla="*/ 14224 h 9482"/>
                </a:gdLst>
                <a:ahLst/>
                <a:cxnLst>
                  <a:cxn ang="0">
                    <a:pos x="connsiteX0" y="connsiteY0"/>
                  </a:cxn>
                  <a:cxn ang="0">
                    <a:pos x="connsiteX1" y="connsiteY1"/>
                  </a:cxn>
                  <a:cxn ang="0">
                    <a:pos x="connsiteX2" y="connsiteY2"/>
                  </a:cxn>
                  <a:cxn ang="0">
                    <a:pos x="connsiteX3" y="connsiteY3"/>
                  </a:cxn>
                </a:cxnLst>
                <a:rect l="l" t="t" r="r" b="b"/>
                <a:pathLst>
                  <a:path w="104309" h="9482">
                    <a:moveTo>
                      <a:pt x="0" y="0"/>
                    </a:moveTo>
                    <a:lnTo>
                      <a:pt x="111421" y="0"/>
                    </a:lnTo>
                    <a:lnTo>
                      <a:pt x="111421" y="14224"/>
                    </a:lnTo>
                    <a:lnTo>
                      <a:pt x="0" y="14224"/>
                    </a:lnTo>
                    <a:close/>
                  </a:path>
                </a:pathLst>
              </a:custGeom>
              <a:grpFill/>
              <a:ln w="9398" cap="flat">
                <a:noFill/>
                <a:prstDash val="solid"/>
                <a:miter/>
              </a:ln>
            </p:spPr>
            <p:txBody>
              <a:bodyPr rtlCol="0" anchor="ctr"/>
              <a:lstStyle/>
              <a:p>
                <a:pPr defTabSz="327760">
                  <a:defRPr/>
                </a:pPr>
                <a:endParaRPr lang="en-US" sz="675" dirty="0">
                  <a:solidFill>
                    <a:srgbClr val="FFFFFF"/>
                  </a:solidFill>
                  <a:latin typeface="Amazon Ember"/>
                </a:endParaRPr>
              </a:p>
            </p:txBody>
          </p:sp>
          <p:sp>
            <p:nvSpPr>
              <p:cNvPr id="396" name="Freeform: Shape 395">
                <a:extLst>
                  <a:ext uri="{FF2B5EF4-FFF2-40B4-BE49-F238E27FC236}">
                    <a16:creationId xmlns:a16="http://schemas.microsoft.com/office/drawing/2014/main" id="{ED787FE6-0E36-48D3-8D52-CCE42DEF5833}"/>
                  </a:ext>
                </a:extLst>
              </p:cNvPr>
              <p:cNvSpPr/>
              <p:nvPr/>
            </p:nvSpPr>
            <p:spPr>
              <a:xfrm>
                <a:off x="3385413" y="1909974"/>
                <a:ext cx="75861" cy="9483"/>
              </a:xfrm>
              <a:custGeom>
                <a:avLst/>
                <a:gdLst>
                  <a:gd name="connsiteX0" fmla="*/ 0 w 75861"/>
                  <a:gd name="connsiteY0" fmla="*/ 0 h 9482"/>
                  <a:gd name="connsiteX1" fmla="*/ 81551 w 75861"/>
                  <a:gd name="connsiteY1" fmla="*/ 0 h 9482"/>
                  <a:gd name="connsiteX2" fmla="*/ 81551 w 75861"/>
                  <a:gd name="connsiteY2" fmla="*/ 14224 h 9482"/>
                  <a:gd name="connsiteX3" fmla="*/ 0 w 75861"/>
                  <a:gd name="connsiteY3" fmla="*/ 14224 h 9482"/>
                </a:gdLst>
                <a:ahLst/>
                <a:cxnLst>
                  <a:cxn ang="0">
                    <a:pos x="connsiteX0" y="connsiteY0"/>
                  </a:cxn>
                  <a:cxn ang="0">
                    <a:pos x="connsiteX1" y="connsiteY1"/>
                  </a:cxn>
                  <a:cxn ang="0">
                    <a:pos x="connsiteX2" y="connsiteY2"/>
                  </a:cxn>
                  <a:cxn ang="0">
                    <a:pos x="connsiteX3" y="connsiteY3"/>
                  </a:cxn>
                </a:cxnLst>
                <a:rect l="l" t="t" r="r" b="b"/>
                <a:pathLst>
                  <a:path w="75861" h="9482">
                    <a:moveTo>
                      <a:pt x="0" y="0"/>
                    </a:moveTo>
                    <a:lnTo>
                      <a:pt x="81551" y="0"/>
                    </a:lnTo>
                    <a:lnTo>
                      <a:pt x="81551" y="14224"/>
                    </a:lnTo>
                    <a:lnTo>
                      <a:pt x="0" y="14224"/>
                    </a:lnTo>
                    <a:close/>
                  </a:path>
                </a:pathLst>
              </a:custGeom>
              <a:grpFill/>
              <a:ln w="9398" cap="flat">
                <a:noFill/>
                <a:prstDash val="solid"/>
                <a:miter/>
              </a:ln>
            </p:spPr>
            <p:txBody>
              <a:bodyPr rtlCol="0" anchor="ctr"/>
              <a:lstStyle/>
              <a:p>
                <a:pPr defTabSz="327760">
                  <a:defRPr/>
                </a:pPr>
                <a:endParaRPr lang="en-US" sz="675" dirty="0">
                  <a:solidFill>
                    <a:srgbClr val="FFFFFF"/>
                  </a:solidFill>
                  <a:latin typeface="Amazon Ember"/>
                </a:endParaRPr>
              </a:p>
            </p:txBody>
          </p:sp>
          <p:sp>
            <p:nvSpPr>
              <p:cNvPr id="397" name="Freeform: Shape 396">
                <a:extLst>
                  <a:ext uri="{FF2B5EF4-FFF2-40B4-BE49-F238E27FC236}">
                    <a16:creationId xmlns:a16="http://schemas.microsoft.com/office/drawing/2014/main" id="{7CEFC048-3CEB-42FF-AC9B-3524505836B0}"/>
                  </a:ext>
                </a:extLst>
              </p:cNvPr>
              <p:cNvSpPr/>
              <p:nvPr/>
            </p:nvSpPr>
            <p:spPr>
              <a:xfrm>
                <a:off x="3329939" y="1783381"/>
                <a:ext cx="132757" cy="9483"/>
              </a:xfrm>
              <a:custGeom>
                <a:avLst/>
                <a:gdLst>
                  <a:gd name="connsiteX0" fmla="*/ 0 w 132757"/>
                  <a:gd name="connsiteY0" fmla="*/ 0 h 9482"/>
                  <a:gd name="connsiteX1" fmla="*/ 137025 w 132757"/>
                  <a:gd name="connsiteY1" fmla="*/ 0 h 9482"/>
                  <a:gd name="connsiteX2" fmla="*/ 137025 w 132757"/>
                  <a:gd name="connsiteY2" fmla="*/ 14224 h 9482"/>
                  <a:gd name="connsiteX3" fmla="*/ 0 w 132757"/>
                  <a:gd name="connsiteY3" fmla="*/ 14224 h 9482"/>
                </a:gdLst>
                <a:ahLst/>
                <a:cxnLst>
                  <a:cxn ang="0">
                    <a:pos x="connsiteX0" y="connsiteY0"/>
                  </a:cxn>
                  <a:cxn ang="0">
                    <a:pos x="connsiteX1" y="connsiteY1"/>
                  </a:cxn>
                  <a:cxn ang="0">
                    <a:pos x="connsiteX2" y="connsiteY2"/>
                  </a:cxn>
                  <a:cxn ang="0">
                    <a:pos x="connsiteX3" y="connsiteY3"/>
                  </a:cxn>
                </a:cxnLst>
                <a:rect l="l" t="t" r="r" b="b"/>
                <a:pathLst>
                  <a:path w="132757" h="9482">
                    <a:moveTo>
                      <a:pt x="0" y="0"/>
                    </a:moveTo>
                    <a:lnTo>
                      <a:pt x="137025" y="0"/>
                    </a:lnTo>
                    <a:lnTo>
                      <a:pt x="137025" y="14224"/>
                    </a:lnTo>
                    <a:lnTo>
                      <a:pt x="0" y="14224"/>
                    </a:lnTo>
                    <a:close/>
                  </a:path>
                </a:pathLst>
              </a:custGeom>
              <a:grpFill/>
              <a:ln w="9398" cap="flat">
                <a:noFill/>
                <a:prstDash val="solid"/>
                <a:miter/>
              </a:ln>
            </p:spPr>
            <p:txBody>
              <a:bodyPr rtlCol="0" anchor="ctr"/>
              <a:lstStyle/>
              <a:p>
                <a:pPr defTabSz="327760">
                  <a:defRPr/>
                </a:pPr>
                <a:endParaRPr lang="en-US" sz="675" dirty="0">
                  <a:solidFill>
                    <a:srgbClr val="FFFFFF"/>
                  </a:solidFill>
                  <a:latin typeface="Amazon Ember"/>
                </a:endParaRPr>
              </a:p>
            </p:txBody>
          </p:sp>
          <p:sp>
            <p:nvSpPr>
              <p:cNvPr id="398" name="Freeform: Shape 397">
                <a:extLst>
                  <a:ext uri="{FF2B5EF4-FFF2-40B4-BE49-F238E27FC236}">
                    <a16:creationId xmlns:a16="http://schemas.microsoft.com/office/drawing/2014/main" id="{8CCD66D7-CEE8-4648-AAF5-13826CA74E7A}"/>
                  </a:ext>
                </a:extLst>
              </p:cNvPr>
              <p:cNvSpPr/>
              <p:nvPr/>
            </p:nvSpPr>
            <p:spPr>
              <a:xfrm>
                <a:off x="3386077" y="1821217"/>
                <a:ext cx="75861" cy="9483"/>
              </a:xfrm>
              <a:custGeom>
                <a:avLst/>
                <a:gdLst>
                  <a:gd name="connsiteX0" fmla="*/ 0 w 75861"/>
                  <a:gd name="connsiteY0" fmla="*/ 0 h 9482"/>
                  <a:gd name="connsiteX1" fmla="*/ 80887 w 75861"/>
                  <a:gd name="connsiteY1" fmla="*/ 0 h 9482"/>
                  <a:gd name="connsiteX2" fmla="*/ 80887 w 75861"/>
                  <a:gd name="connsiteY2" fmla="*/ 14224 h 9482"/>
                  <a:gd name="connsiteX3" fmla="*/ 0 w 75861"/>
                  <a:gd name="connsiteY3" fmla="*/ 14224 h 9482"/>
                </a:gdLst>
                <a:ahLst/>
                <a:cxnLst>
                  <a:cxn ang="0">
                    <a:pos x="connsiteX0" y="connsiteY0"/>
                  </a:cxn>
                  <a:cxn ang="0">
                    <a:pos x="connsiteX1" y="connsiteY1"/>
                  </a:cxn>
                  <a:cxn ang="0">
                    <a:pos x="connsiteX2" y="connsiteY2"/>
                  </a:cxn>
                  <a:cxn ang="0">
                    <a:pos x="connsiteX3" y="connsiteY3"/>
                  </a:cxn>
                </a:cxnLst>
                <a:rect l="l" t="t" r="r" b="b"/>
                <a:pathLst>
                  <a:path w="75861" h="9482">
                    <a:moveTo>
                      <a:pt x="0" y="0"/>
                    </a:moveTo>
                    <a:lnTo>
                      <a:pt x="80887" y="0"/>
                    </a:lnTo>
                    <a:lnTo>
                      <a:pt x="80887" y="14224"/>
                    </a:lnTo>
                    <a:lnTo>
                      <a:pt x="0" y="14224"/>
                    </a:lnTo>
                    <a:close/>
                  </a:path>
                </a:pathLst>
              </a:custGeom>
              <a:grpFill/>
              <a:ln w="9398" cap="flat">
                <a:noFill/>
                <a:prstDash val="solid"/>
                <a:miter/>
              </a:ln>
            </p:spPr>
            <p:txBody>
              <a:bodyPr rtlCol="0" anchor="ctr"/>
              <a:lstStyle/>
              <a:p>
                <a:pPr defTabSz="327760">
                  <a:defRPr/>
                </a:pPr>
                <a:endParaRPr lang="en-US" sz="675" dirty="0">
                  <a:solidFill>
                    <a:srgbClr val="FFFFFF"/>
                  </a:solidFill>
                  <a:latin typeface="Amazon Ember"/>
                </a:endParaRPr>
              </a:p>
            </p:txBody>
          </p:sp>
          <p:sp>
            <p:nvSpPr>
              <p:cNvPr id="399" name="Freeform: Shape 398">
                <a:extLst>
                  <a:ext uri="{FF2B5EF4-FFF2-40B4-BE49-F238E27FC236}">
                    <a16:creationId xmlns:a16="http://schemas.microsoft.com/office/drawing/2014/main" id="{D32BFBCE-BFD1-48CC-9C48-F242D130C060}"/>
                  </a:ext>
                </a:extLst>
              </p:cNvPr>
              <p:cNvSpPr/>
              <p:nvPr/>
            </p:nvSpPr>
            <p:spPr>
              <a:xfrm>
                <a:off x="3171484" y="1864458"/>
                <a:ext cx="37931" cy="9483"/>
              </a:xfrm>
              <a:custGeom>
                <a:avLst/>
                <a:gdLst>
                  <a:gd name="connsiteX0" fmla="*/ 0 w 37930"/>
                  <a:gd name="connsiteY0" fmla="*/ 0 h 9482"/>
                  <a:gd name="connsiteX1" fmla="*/ 39069 w 37930"/>
                  <a:gd name="connsiteY1" fmla="*/ 0 h 9482"/>
                  <a:gd name="connsiteX2" fmla="*/ 39069 w 37930"/>
                  <a:gd name="connsiteY2" fmla="*/ 14224 h 9482"/>
                  <a:gd name="connsiteX3" fmla="*/ 0 w 37930"/>
                  <a:gd name="connsiteY3" fmla="*/ 14224 h 9482"/>
                </a:gdLst>
                <a:ahLst/>
                <a:cxnLst>
                  <a:cxn ang="0">
                    <a:pos x="connsiteX0" y="connsiteY0"/>
                  </a:cxn>
                  <a:cxn ang="0">
                    <a:pos x="connsiteX1" y="connsiteY1"/>
                  </a:cxn>
                  <a:cxn ang="0">
                    <a:pos x="connsiteX2" y="connsiteY2"/>
                  </a:cxn>
                  <a:cxn ang="0">
                    <a:pos x="connsiteX3" y="connsiteY3"/>
                  </a:cxn>
                </a:cxnLst>
                <a:rect l="l" t="t" r="r" b="b"/>
                <a:pathLst>
                  <a:path w="37930" h="9482">
                    <a:moveTo>
                      <a:pt x="0" y="0"/>
                    </a:moveTo>
                    <a:lnTo>
                      <a:pt x="39069" y="0"/>
                    </a:lnTo>
                    <a:lnTo>
                      <a:pt x="39069" y="14224"/>
                    </a:lnTo>
                    <a:lnTo>
                      <a:pt x="0" y="14224"/>
                    </a:lnTo>
                    <a:close/>
                  </a:path>
                </a:pathLst>
              </a:custGeom>
              <a:grpFill/>
              <a:ln w="9398" cap="flat">
                <a:noFill/>
                <a:prstDash val="solid"/>
                <a:miter/>
              </a:ln>
            </p:spPr>
            <p:txBody>
              <a:bodyPr rtlCol="0" anchor="ctr"/>
              <a:lstStyle/>
              <a:p>
                <a:pPr defTabSz="327760">
                  <a:defRPr/>
                </a:pPr>
                <a:endParaRPr lang="en-US" sz="675" dirty="0">
                  <a:solidFill>
                    <a:srgbClr val="FFFFFF"/>
                  </a:solidFill>
                  <a:latin typeface="Amazon Ember"/>
                </a:endParaRPr>
              </a:p>
            </p:txBody>
          </p:sp>
          <p:sp>
            <p:nvSpPr>
              <p:cNvPr id="400" name="Freeform: Shape 399">
                <a:extLst>
                  <a:ext uri="{FF2B5EF4-FFF2-40B4-BE49-F238E27FC236}">
                    <a16:creationId xmlns:a16="http://schemas.microsoft.com/office/drawing/2014/main" id="{4953A792-EB72-44D2-9D57-7EF8134CE509}"/>
                  </a:ext>
                </a:extLst>
              </p:cNvPr>
              <p:cNvSpPr/>
              <p:nvPr/>
            </p:nvSpPr>
            <p:spPr>
              <a:xfrm>
                <a:off x="3083390" y="1864458"/>
                <a:ext cx="47413" cy="9483"/>
              </a:xfrm>
              <a:custGeom>
                <a:avLst/>
                <a:gdLst>
                  <a:gd name="connsiteX0" fmla="*/ 0 w 47413"/>
                  <a:gd name="connsiteY0" fmla="*/ 0 h 9482"/>
                  <a:gd name="connsiteX1" fmla="*/ 53387 w 47413"/>
                  <a:gd name="connsiteY1" fmla="*/ 0 h 9482"/>
                  <a:gd name="connsiteX2" fmla="*/ 53387 w 47413"/>
                  <a:gd name="connsiteY2" fmla="*/ 14224 h 9482"/>
                  <a:gd name="connsiteX3" fmla="*/ 0 w 47413"/>
                  <a:gd name="connsiteY3" fmla="*/ 14224 h 9482"/>
                </a:gdLst>
                <a:ahLst/>
                <a:cxnLst>
                  <a:cxn ang="0">
                    <a:pos x="connsiteX0" y="connsiteY0"/>
                  </a:cxn>
                  <a:cxn ang="0">
                    <a:pos x="connsiteX1" y="connsiteY1"/>
                  </a:cxn>
                  <a:cxn ang="0">
                    <a:pos x="connsiteX2" y="connsiteY2"/>
                  </a:cxn>
                  <a:cxn ang="0">
                    <a:pos x="connsiteX3" y="connsiteY3"/>
                  </a:cxn>
                </a:cxnLst>
                <a:rect l="l" t="t" r="r" b="b"/>
                <a:pathLst>
                  <a:path w="47413" h="9482">
                    <a:moveTo>
                      <a:pt x="0" y="0"/>
                    </a:moveTo>
                    <a:lnTo>
                      <a:pt x="53387" y="0"/>
                    </a:lnTo>
                    <a:lnTo>
                      <a:pt x="53387" y="14224"/>
                    </a:lnTo>
                    <a:lnTo>
                      <a:pt x="0" y="14224"/>
                    </a:lnTo>
                    <a:close/>
                  </a:path>
                </a:pathLst>
              </a:custGeom>
              <a:grpFill/>
              <a:ln w="9398" cap="flat">
                <a:noFill/>
                <a:prstDash val="solid"/>
                <a:miter/>
              </a:ln>
            </p:spPr>
            <p:txBody>
              <a:bodyPr rtlCol="0" anchor="ctr"/>
              <a:lstStyle/>
              <a:p>
                <a:pPr defTabSz="327760">
                  <a:defRPr/>
                </a:pPr>
                <a:endParaRPr lang="en-US" sz="675" dirty="0">
                  <a:solidFill>
                    <a:srgbClr val="FFFFFF"/>
                  </a:solidFill>
                  <a:latin typeface="Amazon Ember"/>
                </a:endParaRPr>
              </a:p>
            </p:txBody>
          </p:sp>
          <p:sp>
            <p:nvSpPr>
              <p:cNvPr id="401" name="Freeform: Shape 400">
                <a:extLst>
                  <a:ext uri="{FF2B5EF4-FFF2-40B4-BE49-F238E27FC236}">
                    <a16:creationId xmlns:a16="http://schemas.microsoft.com/office/drawing/2014/main" id="{F2DADEBF-7195-4B7C-8699-01FE6B31CC9F}"/>
                  </a:ext>
                </a:extLst>
              </p:cNvPr>
              <p:cNvSpPr/>
              <p:nvPr/>
            </p:nvSpPr>
            <p:spPr>
              <a:xfrm>
                <a:off x="3119424" y="1834682"/>
                <a:ext cx="47413" cy="9483"/>
              </a:xfrm>
              <a:custGeom>
                <a:avLst/>
                <a:gdLst>
                  <a:gd name="connsiteX0" fmla="*/ 0 w 47413"/>
                  <a:gd name="connsiteY0" fmla="*/ 0 h 9482"/>
                  <a:gd name="connsiteX1" fmla="*/ 50637 w 47413"/>
                  <a:gd name="connsiteY1" fmla="*/ 0 h 9482"/>
                  <a:gd name="connsiteX2" fmla="*/ 50637 w 47413"/>
                  <a:gd name="connsiteY2" fmla="*/ 14224 h 9482"/>
                  <a:gd name="connsiteX3" fmla="*/ 0 w 47413"/>
                  <a:gd name="connsiteY3" fmla="*/ 14224 h 9482"/>
                </a:gdLst>
                <a:ahLst/>
                <a:cxnLst>
                  <a:cxn ang="0">
                    <a:pos x="connsiteX0" y="connsiteY0"/>
                  </a:cxn>
                  <a:cxn ang="0">
                    <a:pos x="connsiteX1" y="connsiteY1"/>
                  </a:cxn>
                  <a:cxn ang="0">
                    <a:pos x="connsiteX2" y="connsiteY2"/>
                  </a:cxn>
                  <a:cxn ang="0">
                    <a:pos x="connsiteX3" y="connsiteY3"/>
                  </a:cxn>
                </a:cxnLst>
                <a:rect l="l" t="t" r="r" b="b"/>
                <a:pathLst>
                  <a:path w="47413" h="9482">
                    <a:moveTo>
                      <a:pt x="0" y="0"/>
                    </a:moveTo>
                    <a:lnTo>
                      <a:pt x="50637" y="0"/>
                    </a:lnTo>
                    <a:lnTo>
                      <a:pt x="50637" y="14224"/>
                    </a:lnTo>
                    <a:lnTo>
                      <a:pt x="0" y="14224"/>
                    </a:lnTo>
                    <a:close/>
                  </a:path>
                </a:pathLst>
              </a:custGeom>
              <a:grpFill/>
              <a:ln w="9398" cap="flat">
                <a:noFill/>
                <a:prstDash val="solid"/>
                <a:miter/>
              </a:ln>
            </p:spPr>
            <p:txBody>
              <a:bodyPr rtlCol="0" anchor="ctr"/>
              <a:lstStyle/>
              <a:p>
                <a:pPr defTabSz="327760">
                  <a:defRPr/>
                </a:pPr>
                <a:endParaRPr lang="en-US" sz="675" dirty="0">
                  <a:solidFill>
                    <a:srgbClr val="FFFFFF"/>
                  </a:solidFill>
                  <a:latin typeface="Amazon Ember"/>
                </a:endParaRPr>
              </a:p>
            </p:txBody>
          </p:sp>
          <p:sp>
            <p:nvSpPr>
              <p:cNvPr id="402" name="Freeform: Shape 401">
                <a:extLst>
                  <a:ext uri="{FF2B5EF4-FFF2-40B4-BE49-F238E27FC236}">
                    <a16:creationId xmlns:a16="http://schemas.microsoft.com/office/drawing/2014/main" id="{9E9BCE3D-C814-494B-AC7F-CA819B4DFEE4}"/>
                  </a:ext>
                </a:extLst>
              </p:cNvPr>
              <p:cNvSpPr/>
              <p:nvPr/>
            </p:nvSpPr>
            <p:spPr>
              <a:xfrm>
                <a:off x="3108709" y="1894992"/>
                <a:ext cx="66379" cy="9483"/>
              </a:xfrm>
              <a:custGeom>
                <a:avLst/>
                <a:gdLst>
                  <a:gd name="connsiteX0" fmla="*/ 0 w 66378"/>
                  <a:gd name="connsiteY0" fmla="*/ 0 h 9482"/>
                  <a:gd name="connsiteX1" fmla="*/ 70361 w 66378"/>
                  <a:gd name="connsiteY1" fmla="*/ 0 h 9482"/>
                  <a:gd name="connsiteX2" fmla="*/ 70361 w 66378"/>
                  <a:gd name="connsiteY2" fmla="*/ 14224 h 9482"/>
                  <a:gd name="connsiteX3" fmla="*/ 0 w 66378"/>
                  <a:gd name="connsiteY3" fmla="*/ 14224 h 9482"/>
                </a:gdLst>
                <a:ahLst/>
                <a:cxnLst>
                  <a:cxn ang="0">
                    <a:pos x="connsiteX0" y="connsiteY0"/>
                  </a:cxn>
                  <a:cxn ang="0">
                    <a:pos x="connsiteX1" y="connsiteY1"/>
                  </a:cxn>
                  <a:cxn ang="0">
                    <a:pos x="connsiteX2" y="connsiteY2"/>
                  </a:cxn>
                  <a:cxn ang="0">
                    <a:pos x="connsiteX3" y="connsiteY3"/>
                  </a:cxn>
                </a:cxnLst>
                <a:rect l="l" t="t" r="r" b="b"/>
                <a:pathLst>
                  <a:path w="66378" h="9482">
                    <a:moveTo>
                      <a:pt x="0" y="0"/>
                    </a:moveTo>
                    <a:lnTo>
                      <a:pt x="70361" y="0"/>
                    </a:lnTo>
                    <a:lnTo>
                      <a:pt x="70361" y="14224"/>
                    </a:lnTo>
                    <a:lnTo>
                      <a:pt x="0" y="14224"/>
                    </a:lnTo>
                    <a:close/>
                  </a:path>
                </a:pathLst>
              </a:custGeom>
              <a:grpFill/>
              <a:ln w="9398" cap="flat">
                <a:noFill/>
                <a:prstDash val="solid"/>
                <a:miter/>
              </a:ln>
            </p:spPr>
            <p:txBody>
              <a:bodyPr rtlCol="0" anchor="ctr"/>
              <a:lstStyle/>
              <a:p>
                <a:pPr defTabSz="327760">
                  <a:defRPr/>
                </a:pPr>
                <a:endParaRPr lang="en-US" sz="675" dirty="0">
                  <a:solidFill>
                    <a:srgbClr val="FFFFFF"/>
                  </a:solidFill>
                  <a:latin typeface="Amazon Ember"/>
                </a:endParaRPr>
              </a:p>
            </p:txBody>
          </p:sp>
          <p:sp>
            <p:nvSpPr>
              <p:cNvPr id="403" name="Freeform: Shape 402">
                <a:extLst>
                  <a:ext uri="{FF2B5EF4-FFF2-40B4-BE49-F238E27FC236}">
                    <a16:creationId xmlns:a16="http://schemas.microsoft.com/office/drawing/2014/main" id="{D3B64DDC-9A6E-4AA4-950A-1B42BE1EDB82}"/>
                  </a:ext>
                </a:extLst>
              </p:cNvPr>
              <p:cNvSpPr/>
              <p:nvPr/>
            </p:nvSpPr>
            <p:spPr>
              <a:xfrm>
                <a:off x="3161907" y="1778165"/>
                <a:ext cx="170688" cy="170688"/>
              </a:xfrm>
              <a:custGeom>
                <a:avLst/>
                <a:gdLst>
                  <a:gd name="connsiteX0" fmla="*/ 87620 w 170688"/>
                  <a:gd name="connsiteY0" fmla="*/ 175240 h 170688"/>
                  <a:gd name="connsiteX1" fmla="*/ 0 w 170688"/>
                  <a:gd name="connsiteY1" fmla="*/ 87620 h 170688"/>
                  <a:gd name="connsiteX2" fmla="*/ 87620 w 170688"/>
                  <a:gd name="connsiteY2" fmla="*/ 0 h 170688"/>
                  <a:gd name="connsiteX3" fmla="*/ 175240 w 170688"/>
                  <a:gd name="connsiteY3" fmla="*/ 87620 h 170688"/>
                  <a:gd name="connsiteX4" fmla="*/ 87620 w 170688"/>
                  <a:gd name="connsiteY4" fmla="*/ 175240 h 170688"/>
                  <a:gd name="connsiteX5" fmla="*/ 87620 w 170688"/>
                  <a:gd name="connsiteY5" fmla="*/ 14034 h 170688"/>
                  <a:gd name="connsiteX6" fmla="*/ 14224 w 170688"/>
                  <a:gd name="connsiteY6" fmla="*/ 87430 h 170688"/>
                  <a:gd name="connsiteX7" fmla="*/ 87620 w 170688"/>
                  <a:gd name="connsiteY7" fmla="*/ 160826 h 170688"/>
                  <a:gd name="connsiteX8" fmla="*/ 161016 w 170688"/>
                  <a:gd name="connsiteY8" fmla="*/ 87430 h 170688"/>
                  <a:gd name="connsiteX9" fmla="*/ 87620 w 170688"/>
                  <a:gd name="connsiteY9" fmla="*/ 14224 h 170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0688" h="170688">
                    <a:moveTo>
                      <a:pt x="87620" y="175240"/>
                    </a:moveTo>
                    <a:cubicBezTo>
                      <a:pt x="39229" y="175240"/>
                      <a:pt x="0" y="136011"/>
                      <a:pt x="0" y="87620"/>
                    </a:cubicBezTo>
                    <a:cubicBezTo>
                      <a:pt x="0" y="39229"/>
                      <a:pt x="39229" y="0"/>
                      <a:pt x="87620" y="0"/>
                    </a:cubicBezTo>
                    <a:cubicBezTo>
                      <a:pt x="136011" y="0"/>
                      <a:pt x="175240" y="39229"/>
                      <a:pt x="175240" y="87620"/>
                    </a:cubicBezTo>
                    <a:cubicBezTo>
                      <a:pt x="175240" y="136011"/>
                      <a:pt x="136011" y="175240"/>
                      <a:pt x="87620" y="175240"/>
                    </a:cubicBezTo>
                    <a:close/>
                    <a:moveTo>
                      <a:pt x="87620" y="14034"/>
                    </a:moveTo>
                    <a:cubicBezTo>
                      <a:pt x="47084" y="14034"/>
                      <a:pt x="14224" y="46895"/>
                      <a:pt x="14224" y="87430"/>
                    </a:cubicBezTo>
                    <a:cubicBezTo>
                      <a:pt x="14224" y="127966"/>
                      <a:pt x="47084" y="160826"/>
                      <a:pt x="87620" y="160826"/>
                    </a:cubicBezTo>
                    <a:cubicBezTo>
                      <a:pt x="128155" y="160826"/>
                      <a:pt x="161016" y="127966"/>
                      <a:pt x="161016" y="87430"/>
                    </a:cubicBezTo>
                    <a:cubicBezTo>
                      <a:pt x="160859" y="46991"/>
                      <a:pt x="128060" y="14276"/>
                      <a:pt x="87620" y="14224"/>
                    </a:cubicBezTo>
                    <a:close/>
                  </a:path>
                </a:pathLst>
              </a:custGeom>
              <a:grpFill/>
              <a:ln w="9398" cap="flat">
                <a:noFill/>
                <a:prstDash val="solid"/>
                <a:miter/>
              </a:ln>
            </p:spPr>
            <p:txBody>
              <a:bodyPr rtlCol="0" anchor="ctr"/>
              <a:lstStyle/>
              <a:p>
                <a:pPr defTabSz="327760">
                  <a:defRPr/>
                </a:pPr>
                <a:endParaRPr lang="en-US" sz="675" dirty="0">
                  <a:solidFill>
                    <a:srgbClr val="FFFFFF"/>
                  </a:solidFill>
                  <a:latin typeface="Amazon Ember"/>
                </a:endParaRPr>
              </a:p>
            </p:txBody>
          </p:sp>
          <p:sp>
            <p:nvSpPr>
              <p:cNvPr id="404" name="Freeform: Shape 403">
                <a:extLst>
                  <a:ext uri="{FF2B5EF4-FFF2-40B4-BE49-F238E27FC236}">
                    <a16:creationId xmlns:a16="http://schemas.microsoft.com/office/drawing/2014/main" id="{8363C65C-D295-4AB4-9F53-23F15D0220C5}"/>
                  </a:ext>
                </a:extLst>
              </p:cNvPr>
              <p:cNvSpPr/>
              <p:nvPr/>
            </p:nvSpPr>
            <p:spPr>
              <a:xfrm>
                <a:off x="3133933" y="1750192"/>
                <a:ext cx="227584" cy="227584"/>
              </a:xfrm>
              <a:custGeom>
                <a:avLst/>
                <a:gdLst>
                  <a:gd name="connsiteX0" fmla="*/ 115594 w 227584"/>
                  <a:gd name="connsiteY0" fmla="*/ 231187 h 227584"/>
                  <a:gd name="connsiteX1" fmla="*/ 0 w 227584"/>
                  <a:gd name="connsiteY1" fmla="*/ 115594 h 227584"/>
                  <a:gd name="connsiteX2" fmla="*/ 115594 w 227584"/>
                  <a:gd name="connsiteY2" fmla="*/ 0 h 227584"/>
                  <a:gd name="connsiteX3" fmla="*/ 231187 w 227584"/>
                  <a:gd name="connsiteY3" fmla="*/ 115594 h 227584"/>
                  <a:gd name="connsiteX4" fmla="*/ 115594 w 227584"/>
                  <a:gd name="connsiteY4" fmla="*/ 231187 h 227584"/>
                  <a:gd name="connsiteX5" fmla="*/ 115594 w 227584"/>
                  <a:gd name="connsiteY5" fmla="*/ 14224 h 227584"/>
                  <a:gd name="connsiteX6" fmla="*/ 14224 w 227584"/>
                  <a:gd name="connsiteY6" fmla="*/ 115594 h 227584"/>
                  <a:gd name="connsiteX7" fmla="*/ 115594 w 227584"/>
                  <a:gd name="connsiteY7" fmla="*/ 216963 h 227584"/>
                  <a:gd name="connsiteX8" fmla="*/ 216963 w 227584"/>
                  <a:gd name="connsiteY8" fmla="*/ 115594 h 227584"/>
                  <a:gd name="connsiteX9" fmla="*/ 115594 w 227584"/>
                  <a:gd name="connsiteY9" fmla="*/ 14319 h 227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7584" h="227584">
                    <a:moveTo>
                      <a:pt x="115594" y="231187"/>
                    </a:moveTo>
                    <a:cubicBezTo>
                      <a:pt x="51753" y="231187"/>
                      <a:pt x="0" y="179434"/>
                      <a:pt x="0" y="115594"/>
                    </a:cubicBezTo>
                    <a:cubicBezTo>
                      <a:pt x="0" y="51753"/>
                      <a:pt x="51753" y="0"/>
                      <a:pt x="115594" y="0"/>
                    </a:cubicBezTo>
                    <a:cubicBezTo>
                      <a:pt x="179434" y="0"/>
                      <a:pt x="231187" y="51753"/>
                      <a:pt x="231187" y="115594"/>
                    </a:cubicBezTo>
                    <a:cubicBezTo>
                      <a:pt x="231083" y="179391"/>
                      <a:pt x="179391" y="231083"/>
                      <a:pt x="115594" y="231187"/>
                    </a:cubicBezTo>
                    <a:close/>
                    <a:moveTo>
                      <a:pt x="115594" y="14224"/>
                    </a:moveTo>
                    <a:cubicBezTo>
                      <a:pt x="59609" y="14224"/>
                      <a:pt x="14224" y="59609"/>
                      <a:pt x="14224" y="115594"/>
                    </a:cubicBezTo>
                    <a:cubicBezTo>
                      <a:pt x="14224" y="171579"/>
                      <a:pt x="59609" y="216963"/>
                      <a:pt x="115594" y="216963"/>
                    </a:cubicBezTo>
                    <a:cubicBezTo>
                      <a:pt x="171579" y="216963"/>
                      <a:pt x="216963" y="171579"/>
                      <a:pt x="216963" y="115594"/>
                    </a:cubicBezTo>
                    <a:cubicBezTo>
                      <a:pt x="216859" y="59667"/>
                      <a:pt x="171520" y="14371"/>
                      <a:pt x="115594" y="14319"/>
                    </a:cubicBezTo>
                    <a:close/>
                  </a:path>
                </a:pathLst>
              </a:custGeom>
              <a:grpFill/>
              <a:ln w="9398" cap="flat">
                <a:noFill/>
                <a:prstDash val="solid"/>
                <a:miter/>
              </a:ln>
            </p:spPr>
            <p:txBody>
              <a:bodyPr rtlCol="0" anchor="ctr"/>
              <a:lstStyle/>
              <a:p>
                <a:pPr defTabSz="327760">
                  <a:defRPr/>
                </a:pPr>
                <a:endParaRPr lang="en-US" sz="675" dirty="0">
                  <a:solidFill>
                    <a:srgbClr val="FFFFFF"/>
                  </a:solidFill>
                  <a:latin typeface="Amazon Ember"/>
                </a:endParaRPr>
              </a:p>
            </p:txBody>
          </p:sp>
          <p:sp>
            <p:nvSpPr>
              <p:cNvPr id="405" name="Freeform: Shape 404">
                <a:extLst>
                  <a:ext uri="{FF2B5EF4-FFF2-40B4-BE49-F238E27FC236}">
                    <a16:creationId xmlns:a16="http://schemas.microsoft.com/office/drawing/2014/main" id="{A1562740-812A-4888-AF6D-12652C3F26DA}"/>
                  </a:ext>
                </a:extLst>
              </p:cNvPr>
              <p:cNvSpPr/>
              <p:nvPr/>
            </p:nvSpPr>
            <p:spPr>
              <a:xfrm>
                <a:off x="3235018" y="1831837"/>
                <a:ext cx="9483" cy="37931"/>
              </a:xfrm>
              <a:custGeom>
                <a:avLst/>
                <a:gdLst>
                  <a:gd name="connsiteX0" fmla="*/ 0 w 9482"/>
                  <a:gd name="connsiteY0" fmla="*/ 0 h 37930"/>
                  <a:gd name="connsiteX1" fmla="*/ 14224 w 9482"/>
                  <a:gd name="connsiteY1" fmla="*/ 0 h 37930"/>
                  <a:gd name="connsiteX2" fmla="*/ 14224 w 9482"/>
                  <a:gd name="connsiteY2" fmla="*/ 39353 h 37930"/>
                  <a:gd name="connsiteX3" fmla="*/ 0 w 9482"/>
                  <a:gd name="connsiteY3" fmla="*/ 39353 h 37930"/>
                </a:gdLst>
                <a:ahLst/>
                <a:cxnLst>
                  <a:cxn ang="0">
                    <a:pos x="connsiteX0" y="connsiteY0"/>
                  </a:cxn>
                  <a:cxn ang="0">
                    <a:pos x="connsiteX1" y="connsiteY1"/>
                  </a:cxn>
                  <a:cxn ang="0">
                    <a:pos x="connsiteX2" y="connsiteY2"/>
                  </a:cxn>
                  <a:cxn ang="0">
                    <a:pos x="connsiteX3" y="connsiteY3"/>
                  </a:cxn>
                </a:cxnLst>
                <a:rect l="l" t="t" r="r" b="b"/>
                <a:pathLst>
                  <a:path w="9482" h="37930">
                    <a:moveTo>
                      <a:pt x="0" y="0"/>
                    </a:moveTo>
                    <a:lnTo>
                      <a:pt x="14224" y="0"/>
                    </a:lnTo>
                    <a:lnTo>
                      <a:pt x="14224" y="39353"/>
                    </a:lnTo>
                    <a:lnTo>
                      <a:pt x="0" y="39353"/>
                    </a:lnTo>
                    <a:close/>
                  </a:path>
                </a:pathLst>
              </a:custGeom>
              <a:grpFill/>
              <a:ln w="9398" cap="flat">
                <a:noFill/>
                <a:prstDash val="solid"/>
                <a:miter/>
              </a:ln>
            </p:spPr>
            <p:txBody>
              <a:bodyPr rtlCol="0" anchor="ctr"/>
              <a:lstStyle/>
              <a:p>
                <a:pPr defTabSz="327760">
                  <a:defRPr/>
                </a:pPr>
                <a:endParaRPr lang="en-US" sz="675" dirty="0">
                  <a:solidFill>
                    <a:srgbClr val="FFFFFF"/>
                  </a:solidFill>
                  <a:latin typeface="Amazon Ember"/>
                </a:endParaRPr>
              </a:p>
            </p:txBody>
          </p:sp>
          <p:sp>
            <p:nvSpPr>
              <p:cNvPr id="406" name="Freeform: Shape 405">
                <a:extLst>
                  <a:ext uri="{FF2B5EF4-FFF2-40B4-BE49-F238E27FC236}">
                    <a16:creationId xmlns:a16="http://schemas.microsoft.com/office/drawing/2014/main" id="{CCEE198C-170D-4C0D-B5D0-6FD5E4680775}"/>
                  </a:ext>
                </a:extLst>
              </p:cNvPr>
              <p:cNvSpPr/>
              <p:nvPr/>
            </p:nvSpPr>
            <p:spPr>
              <a:xfrm>
                <a:off x="3210648" y="1823777"/>
                <a:ext cx="56896" cy="9483"/>
              </a:xfrm>
              <a:custGeom>
                <a:avLst/>
                <a:gdLst>
                  <a:gd name="connsiteX0" fmla="*/ 62301 w 56896"/>
                  <a:gd name="connsiteY0" fmla="*/ 18017 h 9482"/>
                  <a:gd name="connsiteX1" fmla="*/ 48077 w 56896"/>
                  <a:gd name="connsiteY1" fmla="*/ 18017 h 9482"/>
                  <a:gd name="connsiteX2" fmla="*/ 48077 w 56896"/>
                  <a:gd name="connsiteY2" fmla="*/ 14224 h 9482"/>
                  <a:gd name="connsiteX3" fmla="*/ 14224 w 56896"/>
                  <a:gd name="connsiteY3" fmla="*/ 14224 h 9482"/>
                  <a:gd name="connsiteX4" fmla="*/ 14224 w 56896"/>
                  <a:gd name="connsiteY4" fmla="*/ 18017 h 9482"/>
                  <a:gd name="connsiteX5" fmla="*/ 0 w 56896"/>
                  <a:gd name="connsiteY5" fmla="*/ 18017 h 9482"/>
                  <a:gd name="connsiteX6" fmla="*/ 0 w 56896"/>
                  <a:gd name="connsiteY6" fmla="*/ 7112 h 9482"/>
                  <a:gd name="connsiteX7" fmla="*/ 7112 w 56896"/>
                  <a:gd name="connsiteY7" fmla="*/ 0 h 9482"/>
                  <a:gd name="connsiteX8" fmla="*/ 55284 w 56896"/>
                  <a:gd name="connsiteY8" fmla="*/ 0 h 9482"/>
                  <a:gd name="connsiteX9" fmla="*/ 62302 w 56896"/>
                  <a:gd name="connsiteY9" fmla="*/ 7017 h 9482"/>
                  <a:gd name="connsiteX10" fmla="*/ 62301 w 56896"/>
                  <a:gd name="connsiteY10" fmla="*/ 7112 h 9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6896" h="9482">
                    <a:moveTo>
                      <a:pt x="62301" y="18017"/>
                    </a:moveTo>
                    <a:lnTo>
                      <a:pt x="48077" y="18017"/>
                    </a:lnTo>
                    <a:lnTo>
                      <a:pt x="48077" y="14224"/>
                    </a:lnTo>
                    <a:lnTo>
                      <a:pt x="14224" y="14224"/>
                    </a:lnTo>
                    <a:lnTo>
                      <a:pt x="14224" y="18017"/>
                    </a:lnTo>
                    <a:lnTo>
                      <a:pt x="0" y="18017"/>
                    </a:lnTo>
                    <a:lnTo>
                      <a:pt x="0" y="7112"/>
                    </a:lnTo>
                    <a:cubicBezTo>
                      <a:pt x="0" y="3184"/>
                      <a:pt x="3184" y="0"/>
                      <a:pt x="7112" y="0"/>
                    </a:cubicBezTo>
                    <a:lnTo>
                      <a:pt x="55284" y="0"/>
                    </a:lnTo>
                    <a:cubicBezTo>
                      <a:pt x="59159" y="0"/>
                      <a:pt x="62301" y="3141"/>
                      <a:pt x="62302" y="7017"/>
                    </a:cubicBezTo>
                    <a:cubicBezTo>
                      <a:pt x="62302" y="7048"/>
                      <a:pt x="62302" y="7080"/>
                      <a:pt x="62301" y="7112"/>
                    </a:cubicBezTo>
                    <a:close/>
                  </a:path>
                </a:pathLst>
              </a:custGeom>
              <a:grpFill/>
              <a:ln w="9398" cap="flat">
                <a:noFill/>
                <a:prstDash val="solid"/>
                <a:miter/>
              </a:ln>
            </p:spPr>
            <p:txBody>
              <a:bodyPr rtlCol="0" anchor="ctr"/>
              <a:lstStyle/>
              <a:p>
                <a:pPr defTabSz="327760">
                  <a:defRPr/>
                </a:pPr>
                <a:endParaRPr lang="en-US" sz="675" dirty="0">
                  <a:solidFill>
                    <a:srgbClr val="FFFFFF"/>
                  </a:solidFill>
                  <a:latin typeface="Amazon Ember"/>
                </a:endParaRPr>
              </a:p>
            </p:txBody>
          </p:sp>
          <p:sp>
            <p:nvSpPr>
              <p:cNvPr id="407" name="Freeform: Shape 406">
                <a:extLst>
                  <a:ext uri="{FF2B5EF4-FFF2-40B4-BE49-F238E27FC236}">
                    <a16:creationId xmlns:a16="http://schemas.microsoft.com/office/drawing/2014/main" id="{77FE8211-8B0D-482E-B882-61ADAD2904B4}"/>
                  </a:ext>
                </a:extLst>
              </p:cNvPr>
              <p:cNvSpPr/>
              <p:nvPr/>
            </p:nvSpPr>
            <p:spPr>
              <a:xfrm>
                <a:off x="3229708" y="1865690"/>
                <a:ext cx="18965" cy="9483"/>
              </a:xfrm>
              <a:custGeom>
                <a:avLst/>
                <a:gdLst>
                  <a:gd name="connsiteX0" fmla="*/ 0 w 18965"/>
                  <a:gd name="connsiteY0" fmla="*/ 0 h 9482"/>
                  <a:gd name="connsiteX1" fmla="*/ 23327 w 18965"/>
                  <a:gd name="connsiteY1" fmla="*/ 0 h 9482"/>
                  <a:gd name="connsiteX2" fmla="*/ 23327 w 18965"/>
                  <a:gd name="connsiteY2" fmla="*/ 14224 h 9482"/>
                  <a:gd name="connsiteX3" fmla="*/ 0 w 18965"/>
                  <a:gd name="connsiteY3" fmla="*/ 14224 h 9482"/>
                </a:gdLst>
                <a:ahLst/>
                <a:cxnLst>
                  <a:cxn ang="0">
                    <a:pos x="connsiteX0" y="connsiteY0"/>
                  </a:cxn>
                  <a:cxn ang="0">
                    <a:pos x="connsiteX1" y="connsiteY1"/>
                  </a:cxn>
                  <a:cxn ang="0">
                    <a:pos x="connsiteX2" y="connsiteY2"/>
                  </a:cxn>
                  <a:cxn ang="0">
                    <a:pos x="connsiteX3" y="connsiteY3"/>
                  </a:cxn>
                </a:cxnLst>
                <a:rect l="l" t="t" r="r" b="b"/>
                <a:pathLst>
                  <a:path w="18965" h="9482">
                    <a:moveTo>
                      <a:pt x="0" y="0"/>
                    </a:moveTo>
                    <a:lnTo>
                      <a:pt x="23327" y="0"/>
                    </a:lnTo>
                    <a:lnTo>
                      <a:pt x="23327" y="14224"/>
                    </a:lnTo>
                    <a:lnTo>
                      <a:pt x="0" y="14224"/>
                    </a:lnTo>
                    <a:close/>
                  </a:path>
                </a:pathLst>
              </a:custGeom>
              <a:grpFill/>
              <a:ln w="9398" cap="flat">
                <a:noFill/>
                <a:prstDash val="solid"/>
                <a:miter/>
              </a:ln>
            </p:spPr>
            <p:txBody>
              <a:bodyPr rtlCol="0" anchor="ctr"/>
              <a:lstStyle/>
              <a:p>
                <a:pPr defTabSz="327760">
                  <a:defRPr/>
                </a:pPr>
                <a:endParaRPr lang="en-US" sz="675" dirty="0">
                  <a:solidFill>
                    <a:srgbClr val="FFFFFF"/>
                  </a:solidFill>
                  <a:latin typeface="Amazon Ember"/>
                </a:endParaRPr>
              </a:p>
            </p:txBody>
          </p:sp>
          <p:sp>
            <p:nvSpPr>
              <p:cNvPr id="408" name="Freeform: Shape 407">
                <a:extLst>
                  <a:ext uri="{FF2B5EF4-FFF2-40B4-BE49-F238E27FC236}">
                    <a16:creationId xmlns:a16="http://schemas.microsoft.com/office/drawing/2014/main" id="{8D3DD839-4F87-4468-8A5E-AFC408727F21}"/>
                  </a:ext>
                </a:extLst>
              </p:cNvPr>
              <p:cNvSpPr/>
              <p:nvPr/>
            </p:nvSpPr>
            <p:spPr>
              <a:xfrm>
                <a:off x="3071685" y="1847389"/>
                <a:ext cx="28448" cy="47413"/>
              </a:xfrm>
              <a:custGeom>
                <a:avLst/>
                <a:gdLst>
                  <a:gd name="connsiteX0" fmla="*/ 21093 w 28448"/>
                  <a:gd name="connsiteY0" fmla="*/ 48077 h 47413"/>
                  <a:gd name="connsiteX1" fmla="*/ 2128 w 28448"/>
                  <a:gd name="connsiteY1" fmla="*/ 29112 h 47413"/>
                  <a:gd name="connsiteX2" fmla="*/ 2039 w 28448"/>
                  <a:gd name="connsiteY2" fmla="*/ 19054 h 47413"/>
                  <a:gd name="connsiteX3" fmla="*/ 2128 w 28448"/>
                  <a:gd name="connsiteY3" fmla="*/ 18965 h 47413"/>
                  <a:gd name="connsiteX4" fmla="*/ 21093 w 28448"/>
                  <a:gd name="connsiteY4" fmla="*/ 0 h 47413"/>
                  <a:gd name="connsiteX5" fmla="*/ 31145 w 28448"/>
                  <a:gd name="connsiteY5" fmla="*/ 10052 h 47413"/>
                  <a:gd name="connsiteX6" fmla="*/ 17395 w 28448"/>
                  <a:gd name="connsiteY6" fmla="*/ 23801 h 47413"/>
                  <a:gd name="connsiteX7" fmla="*/ 31145 w 28448"/>
                  <a:gd name="connsiteY7" fmla="*/ 37646 h 47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448" h="47413">
                    <a:moveTo>
                      <a:pt x="21093" y="48077"/>
                    </a:moveTo>
                    <a:lnTo>
                      <a:pt x="2128" y="29112"/>
                    </a:lnTo>
                    <a:cubicBezTo>
                      <a:pt x="-674" y="26359"/>
                      <a:pt x="-714" y="21856"/>
                      <a:pt x="2039" y="19054"/>
                    </a:cubicBezTo>
                    <a:cubicBezTo>
                      <a:pt x="2068" y="19024"/>
                      <a:pt x="2098" y="18995"/>
                      <a:pt x="2128" y="18965"/>
                    </a:cubicBezTo>
                    <a:lnTo>
                      <a:pt x="21093" y="0"/>
                    </a:lnTo>
                    <a:lnTo>
                      <a:pt x="31145" y="10052"/>
                    </a:lnTo>
                    <a:lnTo>
                      <a:pt x="17395" y="23801"/>
                    </a:lnTo>
                    <a:lnTo>
                      <a:pt x="31145" y="37646"/>
                    </a:lnTo>
                    <a:close/>
                  </a:path>
                </a:pathLst>
              </a:custGeom>
              <a:grpFill/>
              <a:ln w="9398" cap="flat">
                <a:noFill/>
                <a:prstDash val="solid"/>
                <a:miter/>
              </a:ln>
            </p:spPr>
            <p:txBody>
              <a:bodyPr rtlCol="0" anchor="ctr"/>
              <a:lstStyle/>
              <a:p>
                <a:pPr defTabSz="327760">
                  <a:defRPr/>
                </a:pPr>
                <a:endParaRPr lang="en-US" sz="675" dirty="0">
                  <a:solidFill>
                    <a:srgbClr val="FFFFFF"/>
                  </a:solidFill>
                  <a:latin typeface="Amazon Ember"/>
                </a:endParaRPr>
              </a:p>
            </p:txBody>
          </p:sp>
        </p:grpSp>
        <p:sp>
          <p:nvSpPr>
            <p:cNvPr id="389" name="TextBox 388">
              <a:extLst>
                <a:ext uri="{FF2B5EF4-FFF2-40B4-BE49-F238E27FC236}">
                  <a16:creationId xmlns:a16="http://schemas.microsoft.com/office/drawing/2014/main" id="{1666F997-0CC6-49E4-8C6A-C0C2D2529FEC}"/>
                </a:ext>
              </a:extLst>
            </p:cNvPr>
            <p:cNvSpPr txBox="1"/>
            <p:nvPr/>
          </p:nvSpPr>
          <p:spPr>
            <a:xfrm>
              <a:off x="3140982" y="1850180"/>
              <a:ext cx="299342" cy="173049"/>
            </a:xfrm>
            <a:prstGeom prst="rect">
              <a:avLst/>
            </a:prstGeom>
          </p:spPr>
          <p:txBody>
            <a:bodyPr wrap="none" lIns="0" tIns="0" rIns="0" bIns="0" rtlCol="0">
              <a:spAutoFit/>
            </a:bodyPr>
            <a:lstStyle>
              <a:defPPr>
                <a:defRPr lang="en-US"/>
              </a:defPPr>
              <a:lvl1pPr algn="ctr">
                <a:lnSpc>
                  <a:spcPct val="90000"/>
                </a:lnSpc>
                <a:spcAft>
                  <a:spcPts val="1800"/>
                </a:spcAft>
                <a:defRPr sz="1050"/>
              </a:lvl1pPr>
            </a:lstStyle>
            <a:p>
              <a:pPr defTabSz="616921">
                <a:spcAft>
                  <a:spcPts val="1619"/>
                </a:spcAft>
                <a:defRPr/>
              </a:pPr>
              <a:r>
                <a:rPr lang="en-US" sz="562" dirty="0">
                  <a:solidFill>
                    <a:srgbClr val="FFFFFF"/>
                  </a:solidFill>
                  <a:latin typeface="Amazon Ember"/>
                </a:rPr>
                <a:t>Amazon</a:t>
              </a:r>
              <a:br>
                <a:rPr lang="en-US" sz="562" dirty="0">
                  <a:solidFill>
                    <a:srgbClr val="FFFFFF"/>
                  </a:solidFill>
                  <a:latin typeface="Amazon Ember"/>
                </a:rPr>
              </a:br>
              <a:r>
                <a:rPr lang="en-US" sz="562" dirty="0">
                  <a:solidFill>
                    <a:srgbClr val="FFFFFF"/>
                  </a:solidFill>
                  <a:latin typeface="Amazon Ember"/>
                </a:rPr>
                <a:t>Textract</a:t>
              </a:r>
            </a:p>
          </p:txBody>
        </p:sp>
      </p:grpSp>
      <p:grpSp>
        <p:nvGrpSpPr>
          <p:cNvPr id="409" name="Group 408">
            <a:extLst>
              <a:ext uri="{FF2B5EF4-FFF2-40B4-BE49-F238E27FC236}">
                <a16:creationId xmlns:a16="http://schemas.microsoft.com/office/drawing/2014/main" id="{27232CCC-CEA3-4E14-8B68-C37B5A0664FB}"/>
              </a:ext>
            </a:extLst>
          </p:cNvPr>
          <p:cNvGrpSpPr/>
          <p:nvPr/>
        </p:nvGrpSpPr>
        <p:grpSpPr>
          <a:xfrm>
            <a:off x="4210250" y="2041249"/>
            <a:ext cx="266098" cy="420168"/>
            <a:chOff x="3765596" y="1560332"/>
            <a:chExt cx="295778" cy="467034"/>
          </a:xfrm>
        </p:grpSpPr>
        <p:sp>
          <p:nvSpPr>
            <p:cNvPr id="410" name="TextBox 409">
              <a:extLst>
                <a:ext uri="{FF2B5EF4-FFF2-40B4-BE49-F238E27FC236}">
                  <a16:creationId xmlns:a16="http://schemas.microsoft.com/office/drawing/2014/main" id="{DC815EE4-737C-4020-B52E-189DCFF7AD8C}"/>
                </a:ext>
              </a:extLst>
            </p:cNvPr>
            <p:cNvSpPr txBox="1"/>
            <p:nvPr/>
          </p:nvSpPr>
          <p:spPr>
            <a:xfrm>
              <a:off x="3765596" y="1854317"/>
              <a:ext cx="295778" cy="173049"/>
            </a:xfrm>
            <a:prstGeom prst="rect">
              <a:avLst/>
            </a:prstGeom>
          </p:spPr>
          <p:txBody>
            <a:bodyPr wrap="none" lIns="0" tIns="0" rIns="0" bIns="0" rtlCol="0">
              <a:spAutoFit/>
            </a:bodyPr>
            <a:lstStyle/>
            <a:p>
              <a:pPr algn="ctr" defTabSz="616921">
                <a:lnSpc>
                  <a:spcPct val="90000"/>
                </a:lnSpc>
                <a:spcAft>
                  <a:spcPts val="1012"/>
                </a:spcAft>
                <a:defRPr/>
              </a:pPr>
              <a:r>
                <a:rPr lang="en-US" sz="562" dirty="0">
                  <a:solidFill>
                    <a:srgbClr val="FFFFFF"/>
                  </a:solidFill>
                  <a:latin typeface="Amazon Ember"/>
                </a:rPr>
                <a:t>Amazon</a:t>
              </a:r>
              <a:br>
                <a:rPr lang="en-US" sz="562" dirty="0">
                  <a:solidFill>
                    <a:srgbClr val="FFFFFF"/>
                  </a:solidFill>
                  <a:latin typeface="Amazon Ember"/>
                </a:rPr>
              </a:br>
              <a:r>
                <a:rPr lang="en-US" sz="562" dirty="0">
                  <a:solidFill>
                    <a:srgbClr val="FFFFFF"/>
                  </a:solidFill>
                  <a:latin typeface="Amazon Ember"/>
                </a:rPr>
                <a:t>Kendra</a:t>
              </a:r>
            </a:p>
          </p:txBody>
        </p:sp>
        <p:pic>
          <p:nvPicPr>
            <p:cNvPr id="411" name="Graphic 410">
              <a:extLst>
                <a:ext uri="{FF2B5EF4-FFF2-40B4-BE49-F238E27FC236}">
                  <a16:creationId xmlns:a16="http://schemas.microsoft.com/office/drawing/2014/main" id="{00A2A8F0-E837-4C28-8C83-A03CA1B58427}"/>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3828753" y="1560332"/>
              <a:ext cx="169469" cy="169469"/>
            </a:xfrm>
            <a:prstGeom prst="rect">
              <a:avLst/>
            </a:prstGeom>
          </p:spPr>
        </p:pic>
      </p:grpSp>
      <p:sp>
        <p:nvSpPr>
          <p:cNvPr id="412" name="TextBox 411">
            <a:extLst>
              <a:ext uri="{FF2B5EF4-FFF2-40B4-BE49-F238E27FC236}">
                <a16:creationId xmlns:a16="http://schemas.microsoft.com/office/drawing/2014/main" id="{C92DE07B-9FF7-4055-A1D2-6928B8C5C36F}"/>
              </a:ext>
            </a:extLst>
          </p:cNvPr>
          <p:cNvSpPr txBox="1"/>
          <p:nvPr/>
        </p:nvSpPr>
        <p:spPr>
          <a:xfrm>
            <a:off x="7827185" y="1515888"/>
            <a:ext cx="327014" cy="155684"/>
          </a:xfrm>
          <a:prstGeom prst="rect">
            <a:avLst/>
          </a:prstGeom>
        </p:spPr>
        <p:txBody>
          <a:bodyPr wrap="none" lIns="0" tIns="0" rIns="0" bIns="0" rtlCol="0">
            <a:spAutoFit/>
          </a:bodyPr>
          <a:lstStyle/>
          <a:p>
            <a:pPr algn="ctr" defTabSz="616921">
              <a:lnSpc>
                <a:spcPct val="90000"/>
              </a:lnSpc>
              <a:spcAft>
                <a:spcPts val="337"/>
              </a:spcAft>
              <a:defRPr/>
            </a:pPr>
            <a:r>
              <a:rPr lang="en-US" sz="562" dirty="0">
                <a:solidFill>
                  <a:srgbClr val="FFFFFF"/>
                </a:solidFill>
                <a:latin typeface="Amazon Ember"/>
              </a:rPr>
              <a:t>Amazon</a:t>
            </a:r>
            <a:br>
              <a:rPr lang="en-US" sz="562" dirty="0">
                <a:solidFill>
                  <a:srgbClr val="FFFFFF"/>
                </a:solidFill>
                <a:latin typeface="Amazon Ember"/>
              </a:rPr>
            </a:br>
            <a:r>
              <a:rPr lang="en-US" sz="562" dirty="0">
                <a:solidFill>
                  <a:srgbClr val="FFFFFF"/>
                </a:solidFill>
                <a:latin typeface="Amazon Ember"/>
              </a:rPr>
              <a:t>CodeGuru</a:t>
            </a:r>
          </a:p>
        </p:txBody>
      </p:sp>
      <p:grpSp>
        <p:nvGrpSpPr>
          <p:cNvPr id="413" name="Graphic 17">
            <a:extLst>
              <a:ext uri="{FF2B5EF4-FFF2-40B4-BE49-F238E27FC236}">
                <a16:creationId xmlns:a16="http://schemas.microsoft.com/office/drawing/2014/main" id="{C9EEFBAE-1F26-4A34-B29C-778F321D6C85}"/>
              </a:ext>
            </a:extLst>
          </p:cNvPr>
          <p:cNvGrpSpPr/>
          <p:nvPr/>
        </p:nvGrpSpPr>
        <p:grpSpPr>
          <a:xfrm>
            <a:off x="7907558" y="1157349"/>
            <a:ext cx="166267" cy="192518"/>
            <a:chOff x="12146542" y="2891788"/>
            <a:chExt cx="361950" cy="419100"/>
          </a:xfrm>
          <a:solidFill>
            <a:schemeClr val="tx1"/>
          </a:solidFill>
        </p:grpSpPr>
        <p:sp>
          <p:nvSpPr>
            <p:cNvPr id="414" name="Freeform: Shape 413">
              <a:extLst>
                <a:ext uri="{FF2B5EF4-FFF2-40B4-BE49-F238E27FC236}">
                  <a16:creationId xmlns:a16="http://schemas.microsoft.com/office/drawing/2014/main" id="{B9D0F40F-5C55-4DD2-BE45-24BD64B759E8}"/>
                </a:ext>
              </a:extLst>
            </p:cNvPr>
            <p:cNvSpPr/>
            <p:nvPr/>
          </p:nvSpPr>
          <p:spPr>
            <a:xfrm>
              <a:off x="12317992" y="2891788"/>
              <a:ext cx="19050" cy="38100"/>
            </a:xfrm>
            <a:custGeom>
              <a:avLst/>
              <a:gdLst>
                <a:gd name="connsiteX0" fmla="*/ 0 w 19050"/>
                <a:gd name="connsiteY0" fmla="*/ 0 h 38100"/>
                <a:gd name="connsiteX1" fmla="*/ 19050 w 19050"/>
                <a:gd name="connsiteY1" fmla="*/ 0 h 38100"/>
                <a:gd name="connsiteX2" fmla="*/ 19050 w 19050"/>
                <a:gd name="connsiteY2" fmla="*/ 38100 h 38100"/>
                <a:gd name="connsiteX3" fmla="*/ 0 w 19050"/>
                <a:gd name="connsiteY3" fmla="*/ 38100 h 38100"/>
              </a:gdLst>
              <a:ahLst/>
              <a:cxnLst>
                <a:cxn ang="0">
                  <a:pos x="connsiteX0" y="connsiteY0"/>
                </a:cxn>
                <a:cxn ang="0">
                  <a:pos x="connsiteX1" y="connsiteY1"/>
                </a:cxn>
                <a:cxn ang="0">
                  <a:pos x="connsiteX2" y="connsiteY2"/>
                </a:cxn>
                <a:cxn ang="0">
                  <a:pos x="connsiteX3" y="connsiteY3"/>
                </a:cxn>
              </a:cxnLst>
              <a:rect l="l" t="t" r="r" b="b"/>
              <a:pathLst>
                <a:path w="19050" h="38100">
                  <a:moveTo>
                    <a:pt x="0" y="0"/>
                  </a:moveTo>
                  <a:lnTo>
                    <a:pt x="19050" y="0"/>
                  </a:lnTo>
                  <a:lnTo>
                    <a:pt x="19050" y="38100"/>
                  </a:lnTo>
                  <a:lnTo>
                    <a:pt x="0" y="38100"/>
                  </a:lnTo>
                  <a:close/>
                </a:path>
              </a:pathLst>
            </a:custGeom>
            <a:grpFill/>
            <a:ln w="9525" cap="flat">
              <a:noFill/>
              <a:prstDash val="solid"/>
              <a:miter/>
            </a:ln>
          </p:spPr>
          <p:txBody>
            <a:bodyPr rtlCol="0" anchor="ctr"/>
            <a:lstStyle/>
            <a:p>
              <a:pPr defTabSz="616921">
                <a:defRPr/>
              </a:pPr>
              <a:endParaRPr lang="en-US" sz="1350" dirty="0">
                <a:solidFill>
                  <a:srgbClr val="FFFFFF"/>
                </a:solidFill>
                <a:latin typeface="Amazon Ember"/>
              </a:endParaRPr>
            </a:p>
          </p:txBody>
        </p:sp>
        <p:sp>
          <p:nvSpPr>
            <p:cNvPr id="415" name="Freeform: Shape 414">
              <a:extLst>
                <a:ext uri="{FF2B5EF4-FFF2-40B4-BE49-F238E27FC236}">
                  <a16:creationId xmlns:a16="http://schemas.microsoft.com/office/drawing/2014/main" id="{4E90CEAD-3343-4495-8A7A-703CEE6D939D}"/>
                </a:ext>
              </a:extLst>
            </p:cNvPr>
            <p:cNvSpPr/>
            <p:nvPr/>
          </p:nvSpPr>
          <p:spPr>
            <a:xfrm>
              <a:off x="12146542" y="3063238"/>
              <a:ext cx="38100" cy="19050"/>
            </a:xfrm>
            <a:custGeom>
              <a:avLst/>
              <a:gdLst>
                <a:gd name="connsiteX0" fmla="*/ 0 w 38100"/>
                <a:gd name="connsiteY0" fmla="*/ 0 h 19050"/>
                <a:gd name="connsiteX1" fmla="*/ 38100 w 38100"/>
                <a:gd name="connsiteY1" fmla="*/ 0 h 19050"/>
                <a:gd name="connsiteX2" fmla="*/ 38100 w 38100"/>
                <a:gd name="connsiteY2" fmla="*/ 19050 h 19050"/>
                <a:gd name="connsiteX3" fmla="*/ 0 w 3810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38100" h="19050">
                  <a:moveTo>
                    <a:pt x="0" y="0"/>
                  </a:moveTo>
                  <a:lnTo>
                    <a:pt x="38100" y="0"/>
                  </a:lnTo>
                  <a:lnTo>
                    <a:pt x="38100" y="19050"/>
                  </a:lnTo>
                  <a:lnTo>
                    <a:pt x="0" y="19050"/>
                  </a:lnTo>
                  <a:close/>
                </a:path>
              </a:pathLst>
            </a:custGeom>
            <a:grpFill/>
            <a:ln w="9525" cap="flat">
              <a:noFill/>
              <a:prstDash val="solid"/>
              <a:miter/>
            </a:ln>
          </p:spPr>
          <p:txBody>
            <a:bodyPr rtlCol="0" anchor="ctr"/>
            <a:lstStyle/>
            <a:p>
              <a:pPr defTabSz="616921">
                <a:defRPr/>
              </a:pPr>
              <a:endParaRPr lang="en-US" sz="1350" dirty="0">
                <a:solidFill>
                  <a:srgbClr val="FFFFFF"/>
                </a:solidFill>
                <a:latin typeface="Amazon Ember"/>
              </a:endParaRPr>
            </a:p>
          </p:txBody>
        </p:sp>
        <p:sp>
          <p:nvSpPr>
            <p:cNvPr id="416" name="Freeform: Shape 415">
              <a:extLst>
                <a:ext uri="{FF2B5EF4-FFF2-40B4-BE49-F238E27FC236}">
                  <a16:creationId xmlns:a16="http://schemas.microsoft.com/office/drawing/2014/main" id="{F82C82BA-F1E1-4BB0-B998-EB3CFB7A00C8}"/>
                </a:ext>
              </a:extLst>
            </p:cNvPr>
            <p:cNvSpPr/>
            <p:nvPr/>
          </p:nvSpPr>
          <p:spPr>
            <a:xfrm>
              <a:off x="12470392" y="3063238"/>
              <a:ext cx="38100" cy="19050"/>
            </a:xfrm>
            <a:custGeom>
              <a:avLst/>
              <a:gdLst>
                <a:gd name="connsiteX0" fmla="*/ 0 w 38100"/>
                <a:gd name="connsiteY0" fmla="*/ 0 h 19050"/>
                <a:gd name="connsiteX1" fmla="*/ 38100 w 38100"/>
                <a:gd name="connsiteY1" fmla="*/ 0 h 19050"/>
                <a:gd name="connsiteX2" fmla="*/ 38100 w 38100"/>
                <a:gd name="connsiteY2" fmla="*/ 19050 h 19050"/>
                <a:gd name="connsiteX3" fmla="*/ 0 w 3810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38100" h="19050">
                  <a:moveTo>
                    <a:pt x="0" y="0"/>
                  </a:moveTo>
                  <a:lnTo>
                    <a:pt x="38100" y="0"/>
                  </a:lnTo>
                  <a:lnTo>
                    <a:pt x="38100" y="19050"/>
                  </a:lnTo>
                  <a:lnTo>
                    <a:pt x="0" y="19050"/>
                  </a:lnTo>
                  <a:close/>
                </a:path>
              </a:pathLst>
            </a:custGeom>
            <a:grpFill/>
            <a:ln w="9525" cap="flat">
              <a:noFill/>
              <a:prstDash val="solid"/>
              <a:miter/>
            </a:ln>
          </p:spPr>
          <p:txBody>
            <a:bodyPr rtlCol="0" anchor="ctr"/>
            <a:lstStyle/>
            <a:p>
              <a:pPr defTabSz="616921">
                <a:defRPr/>
              </a:pPr>
              <a:endParaRPr lang="en-US" sz="1350" dirty="0">
                <a:solidFill>
                  <a:srgbClr val="FFFFFF"/>
                </a:solidFill>
                <a:latin typeface="Amazon Ember"/>
              </a:endParaRPr>
            </a:p>
          </p:txBody>
        </p:sp>
        <p:sp>
          <p:nvSpPr>
            <p:cNvPr id="417" name="Freeform: Shape 416">
              <a:extLst>
                <a:ext uri="{FF2B5EF4-FFF2-40B4-BE49-F238E27FC236}">
                  <a16:creationId xmlns:a16="http://schemas.microsoft.com/office/drawing/2014/main" id="{B198BAF2-7655-4124-8532-9FDA50F18D8A}"/>
                </a:ext>
              </a:extLst>
            </p:cNvPr>
            <p:cNvSpPr/>
            <p:nvPr/>
          </p:nvSpPr>
          <p:spPr>
            <a:xfrm>
              <a:off x="12203684" y="2948939"/>
              <a:ext cx="247650" cy="285750"/>
            </a:xfrm>
            <a:custGeom>
              <a:avLst/>
              <a:gdLst>
                <a:gd name="connsiteX0" fmla="*/ 190500 w 247650"/>
                <a:gd name="connsiteY0" fmla="*/ 285750 h 285750"/>
                <a:gd name="connsiteX1" fmla="*/ 57150 w 247650"/>
                <a:gd name="connsiteY1" fmla="*/ 285750 h 285750"/>
                <a:gd name="connsiteX2" fmla="*/ 47625 w 247650"/>
                <a:gd name="connsiteY2" fmla="*/ 276225 h 285750"/>
                <a:gd name="connsiteX3" fmla="*/ 47625 w 247650"/>
                <a:gd name="connsiteY3" fmla="*/ 220980 h 285750"/>
                <a:gd name="connsiteX4" fmla="*/ 0 w 247650"/>
                <a:gd name="connsiteY4" fmla="*/ 123825 h 285750"/>
                <a:gd name="connsiteX5" fmla="*/ 123825 w 247650"/>
                <a:gd name="connsiteY5" fmla="*/ 0 h 285750"/>
                <a:gd name="connsiteX6" fmla="*/ 247650 w 247650"/>
                <a:gd name="connsiteY6" fmla="*/ 123825 h 285750"/>
                <a:gd name="connsiteX7" fmla="*/ 200025 w 247650"/>
                <a:gd name="connsiteY7" fmla="*/ 220980 h 285750"/>
                <a:gd name="connsiteX8" fmla="*/ 200025 w 247650"/>
                <a:gd name="connsiteY8" fmla="*/ 276225 h 285750"/>
                <a:gd name="connsiteX9" fmla="*/ 190500 w 247650"/>
                <a:gd name="connsiteY9" fmla="*/ 285750 h 285750"/>
                <a:gd name="connsiteX10" fmla="*/ 66675 w 247650"/>
                <a:gd name="connsiteY10" fmla="*/ 266700 h 285750"/>
                <a:gd name="connsiteX11" fmla="*/ 180975 w 247650"/>
                <a:gd name="connsiteY11" fmla="*/ 266700 h 285750"/>
                <a:gd name="connsiteX12" fmla="*/ 180975 w 247650"/>
                <a:gd name="connsiteY12" fmla="*/ 216218 h 285750"/>
                <a:gd name="connsiteX13" fmla="*/ 184785 w 247650"/>
                <a:gd name="connsiteY13" fmla="*/ 208598 h 285750"/>
                <a:gd name="connsiteX14" fmla="*/ 228600 w 247650"/>
                <a:gd name="connsiteY14" fmla="*/ 123825 h 285750"/>
                <a:gd name="connsiteX15" fmla="*/ 123825 w 247650"/>
                <a:gd name="connsiteY15" fmla="*/ 19050 h 285750"/>
                <a:gd name="connsiteX16" fmla="*/ 19050 w 247650"/>
                <a:gd name="connsiteY16" fmla="*/ 123825 h 285750"/>
                <a:gd name="connsiteX17" fmla="*/ 62865 w 247650"/>
                <a:gd name="connsiteY17" fmla="*/ 208598 h 285750"/>
                <a:gd name="connsiteX18" fmla="*/ 66675 w 247650"/>
                <a:gd name="connsiteY18" fmla="*/ 216218 h 285750"/>
                <a:gd name="connsiteX19" fmla="*/ 66675 w 247650"/>
                <a:gd name="connsiteY19" fmla="*/ 266700 h 28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47650" h="285750">
                  <a:moveTo>
                    <a:pt x="190500" y="285750"/>
                  </a:moveTo>
                  <a:lnTo>
                    <a:pt x="57150" y="285750"/>
                  </a:lnTo>
                  <a:cubicBezTo>
                    <a:pt x="51435" y="285750"/>
                    <a:pt x="47625" y="281940"/>
                    <a:pt x="47625" y="276225"/>
                  </a:cubicBezTo>
                  <a:lnTo>
                    <a:pt x="47625" y="220980"/>
                  </a:lnTo>
                  <a:cubicBezTo>
                    <a:pt x="18098" y="198120"/>
                    <a:pt x="0" y="161925"/>
                    <a:pt x="0" y="123825"/>
                  </a:cubicBezTo>
                  <a:cubicBezTo>
                    <a:pt x="0" y="55245"/>
                    <a:pt x="55245" y="0"/>
                    <a:pt x="123825" y="0"/>
                  </a:cubicBezTo>
                  <a:cubicBezTo>
                    <a:pt x="192405" y="0"/>
                    <a:pt x="247650" y="55245"/>
                    <a:pt x="247650" y="123825"/>
                  </a:cubicBezTo>
                  <a:cubicBezTo>
                    <a:pt x="247650" y="161925"/>
                    <a:pt x="229553" y="198120"/>
                    <a:pt x="200025" y="220980"/>
                  </a:cubicBezTo>
                  <a:lnTo>
                    <a:pt x="200025" y="276225"/>
                  </a:lnTo>
                  <a:cubicBezTo>
                    <a:pt x="200025" y="281940"/>
                    <a:pt x="196215" y="285750"/>
                    <a:pt x="190500" y="285750"/>
                  </a:cubicBezTo>
                  <a:close/>
                  <a:moveTo>
                    <a:pt x="66675" y="266700"/>
                  </a:moveTo>
                  <a:lnTo>
                    <a:pt x="180975" y="266700"/>
                  </a:lnTo>
                  <a:lnTo>
                    <a:pt x="180975" y="216218"/>
                  </a:lnTo>
                  <a:cubicBezTo>
                    <a:pt x="180975" y="213360"/>
                    <a:pt x="182880" y="210503"/>
                    <a:pt x="184785" y="208598"/>
                  </a:cubicBezTo>
                  <a:cubicBezTo>
                    <a:pt x="212408" y="188595"/>
                    <a:pt x="228600" y="157163"/>
                    <a:pt x="228600" y="123825"/>
                  </a:cubicBezTo>
                  <a:cubicBezTo>
                    <a:pt x="228600" y="65723"/>
                    <a:pt x="181928" y="19050"/>
                    <a:pt x="123825" y="19050"/>
                  </a:cubicBezTo>
                  <a:cubicBezTo>
                    <a:pt x="65723" y="19050"/>
                    <a:pt x="19050" y="65723"/>
                    <a:pt x="19050" y="123825"/>
                  </a:cubicBezTo>
                  <a:cubicBezTo>
                    <a:pt x="19050" y="157163"/>
                    <a:pt x="35243" y="189548"/>
                    <a:pt x="62865" y="208598"/>
                  </a:cubicBezTo>
                  <a:cubicBezTo>
                    <a:pt x="65723" y="210503"/>
                    <a:pt x="66675" y="213360"/>
                    <a:pt x="66675" y="216218"/>
                  </a:cubicBezTo>
                  <a:lnTo>
                    <a:pt x="66675" y="266700"/>
                  </a:lnTo>
                  <a:close/>
                </a:path>
              </a:pathLst>
            </a:custGeom>
            <a:grpFill/>
            <a:ln w="9525" cap="flat">
              <a:noFill/>
              <a:prstDash val="solid"/>
              <a:miter/>
            </a:ln>
          </p:spPr>
          <p:txBody>
            <a:bodyPr rtlCol="0" anchor="ctr"/>
            <a:lstStyle/>
            <a:p>
              <a:pPr defTabSz="616921">
                <a:defRPr/>
              </a:pPr>
              <a:endParaRPr lang="en-US" sz="1350" dirty="0">
                <a:solidFill>
                  <a:srgbClr val="FFFFFF"/>
                </a:solidFill>
                <a:latin typeface="Amazon Ember"/>
              </a:endParaRPr>
            </a:p>
          </p:txBody>
        </p:sp>
        <p:sp>
          <p:nvSpPr>
            <p:cNvPr id="418" name="Freeform: Shape 417">
              <a:extLst>
                <a:ext uri="{FF2B5EF4-FFF2-40B4-BE49-F238E27FC236}">
                  <a16:creationId xmlns:a16="http://schemas.microsoft.com/office/drawing/2014/main" id="{59FDDB3A-555A-4985-AA5D-0EADD69AB678}"/>
                </a:ext>
              </a:extLst>
            </p:cNvPr>
            <p:cNvSpPr/>
            <p:nvPr/>
          </p:nvSpPr>
          <p:spPr>
            <a:xfrm>
              <a:off x="12261318" y="3253738"/>
              <a:ext cx="134302" cy="57150"/>
            </a:xfrm>
            <a:custGeom>
              <a:avLst/>
              <a:gdLst>
                <a:gd name="connsiteX0" fmla="*/ 99536 w 134302"/>
                <a:gd name="connsiteY0" fmla="*/ 57150 h 57150"/>
                <a:gd name="connsiteX1" fmla="*/ 32861 w 134302"/>
                <a:gd name="connsiteY1" fmla="*/ 57150 h 57150"/>
                <a:gd name="connsiteX2" fmla="*/ 25241 w 134302"/>
                <a:gd name="connsiteY2" fmla="*/ 52388 h 57150"/>
                <a:gd name="connsiteX3" fmla="*/ 1429 w 134302"/>
                <a:gd name="connsiteY3" fmla="*/ 14288 h 57150"/>
                <a:gd name="connsiteX4" fmla="*/ 1429 w 134302"/>
                <a:gd name="connsiteY4" fmla="*/ 4763 h 57150"/>
                <a:gd name="connsiteX5" fmla="*/ 10001 w 134302"/>
                <a:gd name="connsiteY5" fmla="*/ 0 h 57150"/>
                <a:gd name="connsiteX6" fmla="*/ 124301 w 134302"/>
                <a:gd name="connsiteY6" fmla="*/ 0 h 57150"/>
                <a:gd name="connsiteX7" fmla="*/ 132874 w 134302"/>
                <a:gd name="connsiteY7" fmla="*/ 4763 h 57150"/>
                <a:gd name="connsiteX8" fmla="*/ 132874 w 134302"/>
                <a:gd name="connsiteY8" fmla="*/ 14288 h 57150"/>
                <a:gd name="connsiteX9" fmla="*/ 109061 w 134302"/>
                <a:gd name="connsiteY9" fmla="*/ 52388 h 57150"/>
                <a:gd name="connsiteX10" fmla="*/ 99536 w 134302"/>
                <a:gd name="connsiteY10" fmla="*/ 57150 h 57150"/>
                <a:gd name="connsiteX11" fmla="*/ 38576 w 134302"/>
                <a:gd name="connsiteY11" fmla="*/ 38100 h 57150"/>
                <a:gd name="connsiteX12" fmla="*/ 94774 w 134302"/>
                <a:gd name="connsiteY12" fmla="*/ 38100 h 57150"/>
                <a:gd name="connsiteX13" fmla="*/ 107156 w 134302"/>
                <a:gd name="connsiteY13" fmla="*/ 19050 h 57150"/>
                <a:gd name="connsiteX14" fmla="*/ 27146 w 134302"/>
                <a:gd name="connsiteY14" fmla="*/ 19050 h 57150"/>
                <a:gd name="connsiteX15" fmla="*/ 38576 w 134302"/>
                <a:gd name="connsiteY15" fmla="*/ 38100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4302" h="57150">
                  <a:moveTo>
                    <a:pt x="99536" y="57150"/>
                  </a:moveTo>
                  <a:lnTo>
                    <a:pt x="32861" y="57150"/>
                  </a:lnTo>
                  <a:cubicBezTo>
                    <a:pt x="30004" y="57150"/>
                    <a:pt x="26194" y="55245"/>
                    <a:pt x="25241" y="52388"/>
                  </a:cubicBezTo>
                  <a:lnTo>
                    <a:pt x="1429" y="14288"/>
                  </a:lnTo>
                  <a:cubicBezTo>
                    <a:pt x="-476" y="11430"/>
                    <a:pt x="-476" y="7620"/>
                    <a:pt x="1429" y="4763"/>
                  </a:cubicBezTo>
                  <a:cubicBezTo>
                    <a:pt x="3334" y="1905"/>
                    <a:pt x="6191" y="0"/>
                    <a:pt x="10001" y="0"/>
                  </a:cubicBezTo>
                  <a:lnTo>
                    <a:pt x="124301" y="0"/>
                  </a:lnTo>
                  <a:cubicBezTo>
                    <a:pt x="128111" y="0"/>
                    <a:pt x="130969" y="1905"/>
                    <a:pt x="132874" y="4763"/>
                  </a:cubicBezTo>
                  <a:cubicBezTo>
                    <a:pt x="134779" y="7620"/>
                    <a:pt x="134779" y="11430"/>
                    <a:pt x="132874" y="14288"/>
                  </a:cubicBezTo>
                  <a:lnTo>
                    <a:pt x="109061" y="52388"/>
                  </a:lnTo>
                  <a:cubicBezTo>
                    <a:pt x="106204" y="55245"/>
                    <a:pt x="102394" y="57150"/>
                    <a:pt x="99536" y="57150"/>
                  </a:cubicBezTo>
                  <a:close/>
                  <a:moveTo>
                    <a:pt x="38576" y="38100"/>
                  </a:moveTo>
                  <a:lnTo>
                    <a:pt x="94774" y="38100"/>
                  </a:lnTo>
                  <a:lnTo>
                    <a:pt x="107156" y="19050"/>
                  </a:lnTo>
                  <a:lnTo>
                    <a:pt x="27146" y="19050"/>
                  </a:lnTo>
                  <a:lnTo>
                    <a:pt x="38576" y="38100"/>
                  </a:lnTo>
                  <a:close/>
                </a:path>
              </a:pathLst>
            </a:custGeom>
            <a:grpFill/>
            <a:ln w="9525" cap="flat">
              <a:noFill/>
              <a:prstDash val="solid"/>
              <a:miter/>
            </a:ln>
          </p:spPr>
          <p:txBody>
            <a:bodyPr rtlCol="0" anchor="ctr"/>
            <a:lstStyle/>
            <a:p>
              <a:pPr defTabSz="616921">
                <a:defRPr/>
              </a:pPr>
              <a:endParaRPr lang="en-US" sz="1350" dirty="0">
                <a:solidFill>
                  <a:srgbClr val="FFFFFF"/>
                </a:solidFill>
                <a:latin typeface="Amazon Ember"/>
              </a:endParaRPr>
            </a:p>
          </p:txBody>
        </p:sp>
        <p:sp>
          <p:nvSpPr>
            <p:cNvPr id="419" name="Freeform: Shape 418">
              <a:extLst>
                <a:ext uri="{FF2B5EF4-FFF2-40B4-BE49-F238E27FC236}">
                  <a16:creationId xmlns:a16="http://schemas.microsoft.com/office/drawing/2014/main" id="{76F64668-CA1D-4DF7-ADFA-15B0E2533161}"/>
                </a:ext>
              </a:extLst>
            </p:cNvPr>
            <p:cNvSpPr/>
            <p:nvPr/>
          </p:nvSpPr>
          <p:spPr>
            <a:xfrm>
              <a:off x="12251078" y="3028947"/>
              <a:ext cx="45958" cy="87630"/>
            </a:xfrm>
            <a:custGeom>
              <a:avLst/>
              <a:gdLst>
                <a:gd name="connsiteX0" fmla="*/ 30718 w 45958"/>
                <a:gd name="connsiteY0" fmla="*/ 87630 h 87630"/>
                <a:gd name="connsiteX1" fmla="*/ 2143 w 45958"/>
                <a:gd name="connsiteY1" fmla="*/ 49530 h 87630"/>
                <a:gd name="connsiteX2" fmla="*/ 2143 w 45958"/>
                <a:gd name="connsiteY2" fmla="*/ 38100 h 87630"/>
                <a:gd name="connsiteX3" fmla="*/ 30718 w 45958"/>
                <a:gd name="connsiteY3" fmla="*/ 0 h 87630"/>
                <a:gd name="connsiteX4" fmla="*/ 45958 w 45958"/>
                <a:gd name="connsiteY4" fmla="*/ 11430 h 87630"/>
                <a:gd name="connsiteX5" fmla="*/ 22146 w 45958"/>
                <a:gd name="connsiteY5" fmla="*/ 43815 h 87630"/>
                <a:gd name="connsiteX6" fmla="*/ 45958 w 45958"/>
                <a:gd name="connsiteY6" fmla="*/ 76200 h 87630"/>
                <a:gd name="connsiteX7" fmla="*/ 30718 w 45958"/>
                <a:gd name="connsiteY7" fmla="*/ 87630 h 87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958" h="87630">
                  <a:moveTo>
                    <a:pt x="30718" y="87630"/>
                  </a:moveTo>
                  <a:lnTo>
                    <a:pt x="2143" y="49530"/>
                  </a:lnTo>
                  <a:cubicBezTo>
                    <a:pt x="-714" y="45720"/>
                    <a:pt x="-714" y="41910"/>
                    <a:pt x="2143" y="38100"/>
                  </a:cubicBezTo>
                  <a:lnTo>
                    <a:pt x="30718" y="0"/>
                  </a:lnTo>
                  <a:lnTo>
                    <a:pt x="45958" y="11430"/>
                  </a:lnTo>
                  <a:lnTo>
                    <a:pt x="22146" y="43815"/>
                  </a:lnTo>
                  <a:lnTo>
                    <a:pt x="45958" y="76200"/>
                  </a:lnTo>
                  <a:lnTo>
                    <a:pt x="30718" y="87630"/>
                  </a:lnTo>
                  <a:close/>
                </a:path>
              </a:pathLst>
            </a:custGeom>
            <a:grpFill/>
            <a:ln w="9525" cap="flat">
              <a:noFill/>
              <a:prstDash val="solid"/>
              <a:miter/>
            </a:ln>
          </p:spPr>
          <p:txBody>
            <a:bodyPr rtlCol="0" anchor="ctr"/>
            <a:lstStyle/>
            <a:p>
              <a:pPr defTabSz="616921">
                <a:defRPr/>
              </a:pPr>
              <a:endParaRPr lang="en-US" sz="1350" dirty="0">
                <a:solidFill>
                  <a:srgbClr val="FFFFFF"/>
                </a:solidFill>
                <a:latin typeface="Amazon Ember"/>
              </a:endParaRPr>
            </a:p>
          </p:txBody>
        </p:sp>
        <p:sp>
          <p:nvSpPr>
            <p:cNvPr id="420" name="Freeform: Shape 419">
              <a:extLst>
                <a:ext uri="{FF2B5EF4-FFF2-40B4-BE49-F238E27FC236}">
                  <a16:creationId xmlns:a16="http://schemas.microsoft.com/office/drawing/2014/main" id="{B5B36FAE-754A-40E4-BC6C-28210813D759}"/>
                </a:ext>
              </a:extLst>
            </p:cNvPr>
            <p:cNvSpPr/>
            <p:nvPr/>
          </p:nvSpPr>
          <p:spPr>
            <a:xfrm>
              <a:off x="12357997" y="3028947"/>
              <a:ext cx="45958" cy="87630"/>
            </a:xfrm>
            <a:custGeom>
              <a:avLst/>
              <a:gdLst>
                <a:gd name="connsiteX0" fmla="*/ 15240 w 45958"/>
                <a:gd name="connsiteY0" fmla="*/ 87630 h 87630"/>
                <a:gd name="connsiteX1" fmla="*/ 0 w 45958"/>
                <a:gd name="connsiteY1" fmla="*/ 76200 h 87630"/>
                <a:gd name="connsiteX2" fmla="*/ 23813 w 45958"/>
                <a:gd name="connsiteY2" fmla="*/ 43815 h 87630"/>
                <a:gd name="connsiteX3" fmla="*/ 0 w 45958"/>
                <a:gd name="connsiteY3" fmla="*/ 11430 h 87630"/>
                <a:gd name="connsiteX4" fmla="*/ 15240 w 45958"/>
                <a:gd name="connsiteY4" fmla="*/ 0 h 87630"/>
                <a:gd name="connsiteX5" fmla="*/ 43815 w 45958"/>
                <a:gd name="connsiteY5" fmla="*/ 38100 h 87630"/>
                <a:gd name="connsiteX6" fmla="*/ 43815 w 45958"/>
                <a:gd name="connsiteY6" fmla="*/ 49530 h 87630"/>
                <a:gd name="connsiteX7" fmla="*/ 15240 w 45958"/>
                <a:gd name="connsiteY7" fmla="*/ 87630 h 87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958" h="87630">
                  <a:moveTo>
                    <a:pt x="15240" y="87630"/>
                  </a:moveTo>
                  <a:lnTo>
                    <a:pt x="0" y="76200"/>
                  </a:lnTo>
                  <a:lnTo>
                    <a:pt x="23813" y="43815"/>
                  </a:lnTo>
                  <a:lnTo>
                    <a:pt x="0" y="11430"/>
                  </a:lnTo>
                  <a:lnTo>
                    <a:pt x="15240" y="0"/>
                  </a:lnTo>
                  <a:lnTo>
                    <a:pt x="43815" y="38100"/>
                  </a:lnTo>
                  <a:cubicBezTo>
                    <a:pt x="46672" y="41910"/>
                    <a:pt x="46672" y="45720"/>
                    <a:pt x="43815" y="49530"/>
                  </a:cubicBezTo>
                  <a:lnTo>
                    <a:pt x="15240" y="87630"/>
                  </a:lnTo>
                  <a:close/>
                </a:path>
              </a:pathLst>
            </a:custGeom>
            <a:grpFill/>
            <a:ln w="9525" cap="flat">
              <a:noFill/>
              <a:prstDash val="solid"/>
              <a:miter/>
            </a:ln>
          </p:spPr>
          <p:txBody>
            <a:bodyPr rtlCol="0" anchor="ctr"/>
            <a:lstStyle/>
            <a:p>
              <a:pPr defTabSz="616921">
                <a:defRPr/>
              </a:pPr>
              <a:endParaRPr lang="en-US" sz="1350" dirty="0">
                <a:solidFill>
                  <a:srgbClr val="FFFFFF"/>
                </a:solidFill>
                <a:latin typeface="Amazon Ember"/>
              </a:endParaRPr>
            </a:p>
          </p:txBody>
        </p:sp>
        <p:sp>
          <p:nvSpPr>
            <p:cNvPr id="421" name="Freeform: Shape 420">
              <a:extLst>
                <a:ext uri="{FF2B5EF4-FFF2-40B4-BE49-F238E27FC236}">
                  <a16:creationId xmlns:a16="http://schemas.microsoft.com/office/drawing/2014/main" id="{171581A3-D801-40F9-8763-94C73F9E8833}"/>
                </a:ext>
              </a:extLst>
            </p:cNvPr>
            <p:cNvSpPr/>
            <p:nvPr/>
          </p:nvSpPr>
          <p:spPr>
            <a:xfrm rot="-4911562">
              <a:off x="12260288" y="3063709"/>
              <a:ext cx="134299" cy="19049"/>
            </a:xfrm>
            <a:custGeom>
              <a:avLst/>
              <a:gdLst>
                <a:gd name="connsiteX0" fmla="*/ 0 w 134299"/>
                <a:gd name="connsiteY0" fmla="*/ 0 h 19049"/>
                <a:gd name="connsiteX1" fmla="*/ 134299 w 134299"/>
                <a:gd name="connsiteY1" fmla="*/ 0 h 19049"/>
                <a:gd name="connsiteX2" fmla="*/ 134299 w 134299"/>
                <a:gd name="connsiteY2" fmla="*/ 19050 h 19049"/>
                <a:gd name="connsiteX3" fmla="*/ 0 w 134299"/>
                <a:gd name="connsiteY3" fmla="*/ 19050 h 19049"/>
              </a:gdLst>
              <a:ahLst/>
              <a:cxnLst>
                <a:cxn ang="0">
                  <a:pos x="connsiteX0" y="connsiteY0"/>
                </a:cxn>
                <a:cxn ang="0">
                  <a:pos x="connsiteX1" y="connsiteY1"/>
                </a:cxn>
                <a:cxn ang="0">
                  <a:pos x="connsiteX2" y="connsiteY2"/>
                </a:cxn>
                <a:cxn ang="0">
                  <a:pos x="connsiteX3" y="connsiteY3"/>
                </a:cxn>
              </a:cxnLst>
              <a:rect l="l" t="t" r="r" b="b"/>
              <a:pathLst>
                <a:path w="134299" h="19049">
                  <a:moveTo>
                    <a:pt x="0" y="0"/>
                  </a:moveTo>
                  <a:lnTo>
                    <a:pt x="134299" y="0"/>
                  </a:lnTo>
                  <a:lnTo>
                    <a:pt x="134299" y="19050"/>
                  </a:lnTo>
                  <a:lnTo>
                    <a:pt x="0" y="19050"/>
                  </a:lnTo>
                  <a:close/>
                </a:path>
              </a:pathLst>
            </a:custGeom>
            <a:grpFill/>
            <a:ln w="9525" cap="flat">
              <a:noFill/>
              <a:prstDash val="solid"/>
              <a:miter/>
            </a:ln>
          </p:spPr>
          <p:txBody>
            <a:bodyPr rtlCol="0" anchor="ctr"/>
            <a:lstStyle/>
            <a:p>
              <a:pPr defTabSz="616921">
                <a:defRPr/>
              </a:pPr>
              <a:endParaRPr lang="en-US" sz="1350" dirty="0">
                <a:solidFill>
                  <a:srgbClr val="FFFFFF"/>
                </a:solidFill>
                <a:latin typeface="Amazon Ember"/>
              </a:endParaRPr>
            </a:p>
          </p:txBody>
        </p:sp>
        <p:sp>
          <p:nvSpPr>
            <p:cNvPr id="422" name="Freeform: Shape 421">
              <a:extLst>
                <a:ext uri="{FF2B5EF4-FFF2-40B4-BE49-F238E27FC236}">
                  <a16:creationId xmlns:a16="http://schemas.microsoft.com/office/drawing/2014/main" id="{928FC06A-1102-4659-A4D8-ADAAABA0BB21}"/>
                </a:ext>
              </a:extLst>
            </p:cNvPr>
            <p:cNvSpPr/>
            <p:nvPr/>
          </p:nvSpPr>
          <p:spPr>
            <a:xfrm rot="-2700000">
              <a:off x="12426573" y="2944173"/>
              <a:ext cx="40004" cy="19049"/>
            </a:xfrm>
            <a:custGeom>
              <a:avLst/>
              <a:gdLst>
                <a:gd name="connsiteX0" fmla="*/ 0 w 40004"/>
                <a:gd name="connsiteY0" fmla="*/ 0 h 19049"/>
                <a:gd name="connsiteX1" fmla="*/ 40005 w 40004"/>
                <a:gd name="connsiteY1" fmla="*/ 0 h 19049"/>
                <a:gd name="connsiteX2" fmla="*/ 40005 w 40004"/>
                <a:gd name="connsiteY2" fmla="*/ 19050 h 19049"/>
                <a:gd name="connsiteX3" fmla="*/ 0 w 40004"/>
                <a:gd name="connsiteY3" fmla="*/ 19050 h 19049"/>
              </a:gdLst>
              <a:ahLst/>
              <a:cxnLst>
                <a:cxn ang="0">
                  <a:pos x="connsiteX0" y="connsiteY0"/>
                </a:cxn>
                <a:cxn ang="0">
                  <a:pos x="connsiteX1" y="connsiteY1"/>
                </a:cxn>
                <a:cxn ang="0">
                  <a:pos x="connsiteX2" y="connsiteY2"/>
                </a:cxn>
                <a:cxn ang="0">
                  <a:pos x="connsiteX3" y="connsiteY3"/>
                </a:cxn>
              </a:cxnLst>
              <a:rect l="l" t="t" r="r" b="b"/>
              <a:pathLst>
                <a:path w="40004" h="19049">
                  <a:moveTo>
                    <a:pt x="0" y="0"/>
                  </a:moveTo>
                  <a:lnTo>
                    <a:pt x="40005" y="0"/>
                  </a:lnTo>
                  <a:lnTo>
                    <a:pt x="40005" y="19050"/>
                  </a:lnTo>
                  <a:lnTo>
                    <a:pt x="0" y="19050"/>
                  </a:lnTo>
                  <a:close/>
                </a:path>
              </a:pathLst>
            </a:custGeom>
            <a:grpFill/>
            <a:ln w="9525" cap="flat">
              <a:noFill/>
              <a:prstDash val="solid"/>
              <a:miter/>
            </a:ln>
          </p:spPr>
          <p:txBody>
            <a:bodyPr rtlCol="0" anchor="ctr"/>
            <a:lstStyle/>
            <a:p>
              <a:pPr defTabSz="616921">
                <a:defRPr/>
              </a:pPr>
              <a:endParaRPr lang="en-US" sz="1350" dirty="0">
                <a:solidFill>
                  <a:srgbClr val="FFFFFF"/>
                </a:solidFill>
                <a:latin typeface="Amazon Ember"/>
              </a:endParaRPr>
            </a:p>
          </p:txBody>
        </p:sp>
        <p:sp>
          <p:nvSpPr>
            <p:cNvPr id="423" name="Freeform: Shape 422">
              <a:extLst>
                <a:ext uri="{FF2B5EF4-FFF2-40B4-BE49-F238E27FC236}">
                  <a16:creationId xmlns:a16="http://schemas.microsoft.com/office/drawing/2014/main" id="{9B254C0D-F1F0-40F0-B071-AC6DAA2EBC68}"/>
                </a:ext>
              </a:extLst>
            </p:cNvPr>
            <p:cNvSpPr/>
            <p:nvPr/>
          </p:nvSpPr>
          <p:spPr>
            <a:xfrm rot="-2700000">
              <a:off x="12198928" y="2933698"/>
              <a:ext cx="19049" cy="40004"/>
            </a:xfrm>
            <a:custGeom>
              <a:avLst/>
              <a:gdLst>
                <a:gd name="connsiteX0" fmla="*/ 0 w 19049"/>
                <a:gd name="connsiteY0" fmla="*/ 0 h 40004"/>
                <a:gd name="connsiteX1" fmla="*/ 19050 w 19049"/>
                <a:gd name="connsiteY1" fmla="*/ 0 h 40004"/>
                <a:gd name="connsiteX2" fmla="*/ 19050 w 19049"/>
                <a:gd name="connsiteY2" fmla="*/ 40005 h 40004"/>
                <a:gd name="connsiteX3" fmla="*/ 0 w 19049"/>
                <a:gd name="connsiteY3" fmla="*/ 40005 h 40004"/>
              </a:gdLst>
              <a:ahLst/>
              <a:cxnLst>
                <a:cxn ang="0">
                  <a:pos x="connsiteX0" y="connsiteY0"/>
                </a:cxn>
                <a:cxn ang="0">
                  <a:pos x="connsiteX1" y="connsiteY1"/>
                </a:cxn>
                <a:cxn ang="0">
                  <a:pos x="connsiteX2" y="connsiteY2"/>
                </a:cxn>
                <a:cxn ang="0">
                  <a:pos x="connsiteX3" y="connsiteY3"/>
                </a:cxn>
              </a:cxnLst>
              <a:rect l="l" t="t" r="r" b="b"/>
              <a:pathLst>
                <a:path w="19049" h="40004">
                  <a:moveTo>
                    <a:pt x="0" y="0"/>
                  </a:moveTo>
                  <a:lnTo>
                    <a:pt x="19050" y="0"/>
                  </a:lnTo>
                  <a:lnTo>
                    <a:pt x="19050" y="40005"/>
                  </a:lnTo>
                  <a:lnTo>
                    <a:pt x="0" y="40005"/>
                  </a:lnTo>
                  <a:close/>
                </a:path>
              </a:pathLst>
            </a:custGeom>
            <a:grpFill/>
            <a:ln w="9525" cap="flat">
              <a:noFill/>
              <a:prstDash val="solid"/>
              <a:miter/>
            </a:ln>
          </p:spPr>
          <p:txBody>
            <a:bodyPr rtlCol="0" anchor="ctr"/>
            <a:lstStyle/>
            <a:p>
              <a:pPr defTabSz="616921">
                <a:defRPr/>
              </a:pPr>
              <a:endParaRPr lang="en-US" sz="1350" dirty="0">
                <a:solidFill>
                  <a:srgbClr val="FFFFFF"/>
                </a:solidFill>
                <a:latin typeface="Amazon Ember"/>
              </a:endParaRPr>
            </a:p>
          </p:txBody>
        </p:sp>
      </p:grpSp>
      <p:grpSp>
        <p:nvGrpSpPr>
          <p:cNvPr id="424" name="Group 423">
            <a:extLst>
              <a:ext uri="{FF2B5EF4-FFF2-40B4-BE49-F238E27FC236}">
                <a16:creationId xmlns:a16="http://schemas.microsoft.com/office/drawing/2014/main" id="{697B416C-679F-4B91-8616-C8D35BF63334}"/>
              </a:ext>
            </a:extLst>
          </p:cNvPr>
          <p:cNvGrpSpPr/>
          <p:nvPr/>
        </p:nvGrpSpPr>
        <p:grpSpPr>
          <a:xfrm>
            <a:off x="6902184" y="2032952"/>
            <a:ext cx="492122" cy="444491"/>
            <a:chOff x="6633558" y="1533296"/>
            <a:chExt cx="547013" cy="494070"/>
          </a:xfrm>
        </p:grpSpPr>
        <p:sp>
          <p:nvSpPr>
            <p:cNvPr id="425" name="TextBox 424">
              <a:extLst>
                <a:ext uri="{FF2B5EF4-FFF2-40B4-BE49-F238E27FC236}">
                  <a16:creationId xmlns:a16="http://schemas.microsoft.com/office/drawing/2014/main" id="{3D2F30A4-671A-4C45-AE39-DCB19C935E12}"/>
                </a:ext>
              </a:extLst>
            </p:cNvPr>
            <p:cNvSpPr txBox="1"/>
            <p:nvPr/>
          </p:nvSpPr>
          <p:spPr>
            <a:xfrm>
              <a:off x="6633558" y="1854317"/>
              <a:ext cx="547013" cy="173049"/>
            </a:xfrm>
            <a:prstGeom prst="rect">
              <a:avLst/>
            </a:prstGeom>
          </p:spPr>
          <p:txBody>
            <a:bodyPr wrap="none" lIns="0" tIns="0" rIns="0" bIns="0" rtlCol="0">
              <a:spAutoFit/>
            </a:bodyPr>
            <a:lstStyle/>
            <a:p>
              <a:pPr algn="ctr" defTabSz="616921">
                <a:lnSpc>
                  <a:spcPct val="90000"/>
                </a:lnSpc>
                <a:spcAft>
                  <a:spcPts val="337"/>
                </a:spcAft>
                <a:defRPr/>
              </a:pPr>
              <a:r>
                <a:rPr lang="en-US" sz="562" dirty="0">
                  <a:solidFill>
                    <a:srgbClr val="FFFFFF"/>
                  </a:solidFill>
                  <a:latin typeface="Amazon Ember"/>
                </a:rPr>
                <a:t>Amazon</a:t>
              </a:r>
              <a:br>
                <a:rPr lang="en-US" sz="562" dirty="0">
                  <a:solidFill>
                    <a:srgbClr val="FFFFFF"/>
                  </a:solidFill>
                  <a:latin typeface="Amazon Ember"/>
                </a:rPr>
              </a:br>
              <a:r>
                <a:rPr lang="en-US" sz="562" dirty="0">
                  <a:solidFill>
                    <a:srgbClr val="FFFFFF"/>
                  </a:solidFill>
                  <a:latin typeface="Amazon Ember"/>
                </a:rPr>
                <a:t>Fraud Detector</a:t>
              </a:r>
            </a:p>
          </p:txBody>
        </p:sp>
        <p:sp>
          <p:nvSpPr>
            <p:cNvPr id="426" name="Freeform 5">
              <a:extLst>
                <a:ext uri="{FF2B5EF4-FFF2-40B4-BE49-F238E27FC236}">
                  <a16:creationId xmlns:a16="http://schemas.microsoft.com/office/drawing/2014/main" id="{2ADBCB77-7709-4BDC-B3D8-2E458EAD3AEF}"/>
                </a:ext>
              </a:extLst>
            </p:cNvPr>
            <p:cNvSpPr>
              <a:spLocks noEditPoints="1"/>
            </p:cNvSpPr>
            <p:nvPr/>
          </p:nvSpPr>
          <p:spPr bwMode="auto">
            <a:xfrm>
              <a:off x="6793974" y="1533296"/>
              <a:ext cx="226178" cy="223540"/>
            </a:xfrm>
            <a:custGeom>
              <a:avLst/>
              <a:gdLst>
                <a:gd name="T0" fmla="*/ 694 w 757"/>
                <a:gd name="T1" fmla="*/ 427 h 747"/>
                <a:gd name="T2" fmla="*/ 360 w 757"/>
                <a:gd name="T3" fmla="*/ 200 h 747"/>
                <a:gd name="T4" fmla="*/ 134 w 757"/>
                <a:gd name="T5" fmla="*/ 67 h 747"/>
                <a:gd name="T6" fmla="*/ 73 w 757"/>
                <a:gd name="T7" fmla="*/ 133 h 747"/>
                <a:gd name="T8" fmla="*/ 0 w 757"/>
                <a:gd name="T9" fmla="*/ 373 h 747"/>
                <a:gd name="T10" fmla="*/ 83 w 757"/>
                <a:gd name="T11" fmla="*/ 615 h 747"/>
                <a:gd name="T12" fmla="*/ 134 w 757"/>
                <a:gd name="T13" fmla="*/ 680 h 747"/>
                <a:gd name="T14" fmla="*/ 360 w 757"/>
                <a:gd name="T15" fmla="*/ 547 h 747"/>
                <a:gd name="T16" fmla="*/ 604 w 757"/>
                <a:gd name="T17" fmla="*/ 570 h 747"/>
                <a:gd name="T18" fmla="*/ 742 w 757"/>
                <a:gd name="T19" fmla="*/ 587 h 747"/>
                <a:gd name="T20" fmla="*/ 334 w 757"/>
                <a:gd name="T21" fmla="*/ 200 h 747"/>
                <a:gd name="T22" fmla="*/ 294 w 757"/>
                <a:gd name="T23" fmla="*/ 160 h 747"/>
                <a:gd name="T24" fmla="*/ 216 w 757"/>
                <a:gd name="T25" fmla="*/ 345 h 747"/>
                <a:gd name="T26" fmla="*/ 27 w 757"/>
                <a:gd name="T27" fmla="*/ 67 h 747"/>
                <a:gd name="T28" fmla="*/ 67 w 757"/>
                <a:gd name="T29" fmla="*/ 107 h 747"/>
                <a:gd name="T30" fmla="*/ 99 w 757"/>
                <a:gd name="T31" fmla="*/ 125 h 747"/>
                <a:gd name="T32" fmla="*/ 235 w 757"/>
                <a:gd name="T33" fmla="*/ 230 h 747"/>
                <a:gd name="T34" fmla="*/ 67 w 757"/>
                <a:gd name="T35" fmla="*/ 413 h 747"/>
                <a:gd name="T36" fmla="*/ 107 w 757"/>
                <a:gd name="T37" fmla="*/ 373 h 747"/>
                <a:gd name="T38" fmla="*/ 122 w 757"/>
                <a:gd name="T39" fmla="*/ 411 h 747"/>
                <a:gd name="T40" fmla="*/ 202 w 757"/>
                <a:gd name="T41" fmla="*/ 374 h 747"/>
                <a:gd name="T42" fmla="*/ 248 w 757"/>
                <a:gd name="T43" fmla="*/ 499 h 747"/>
                <a:gd name="T44" fmla="*/ 263 w 757"/>
                <a:gd name="T45" fmla="*/ 488 h 747"/>
                <a:gd name="T46" fmla="*/ 67 w 757"/>
                <a:gd name="T47" fmla="*/ 720 h 747"/>
                <a:gd name="T48" fmla="*/ 67 w 757"/>
                <a:gd name="T49" fmla="*/ 720 h 747"/>
                <a:gd name="T50" fmla="*/ 107 w 757"/>
                <a:gd name="T51" fmla="*/ 627 h 747"/>
                <a:gd name="T52" fmla="*/ 232 w 757"/>
                <a:gd name="T53" fmla="*/ 570 h 747"/>
                <a:gd name="T54" fmla="*/ 294 w 757"/>
                <a:gd name="T55" fmla="*/ 587 h 747"/>
                <a:gd name="T56" fmla="*/ 294 w 757"/>
                <a:gd name="T57" fmla="*/ 587 h 747"/>
                <a:gd name="T58" fmla="*/ 294 w 757"/>
                <a:gd name="T59" fmla="*/ 480 h 747"/>
                <a:gd name="T60" fmla="*/ 294 w 757"/>
                <a:gd name="T61" fmla="*/ 267 h 747"/>
                <a:gd name="T62" fmla="*/ 386 w 757"/>
                <a:gd name="T63" fmla="*/ 486 h 747"/>
                <a:gd name="T64" fmla="*/ 400 w 757"/>
                <a:gd name="T65" fmla="*/ 427 h 747"/>
                <a:gd name="T66" fmla="*/ 400 w 757"/>
                <a:gd name="T67" fmla="*/ 427 h 747"/>
                <a:gd name="T68" fmla="*/ 700 w 757"/>
                <a:gd name="T69" fmla="*/ 629 h 747"/>
                <a:gd name="T70" fmla="*/ 719 w 757"/>
                <a:gd name="T71" fmla="*/ 625 h 747"/>
                <a:gd name="T72" fmla="*/ 601 w 757"/>
                <a:gd name="T73" fmla="*/ 170 h 747"/>
                <a:gd name="T74" fmla="*/ 588 w 757"/>
                <a:gd name="T75" fmla="*/ 223 h 747"/>
                <a:gd name="T76" fmla="*/ 491 w 757"/>
                <a:gd name="T77" fmla="*/ 170 h 747"/>
                <a:gd name="T78" fmla="*/ 670 w 757"/>
                <a:gd name="T79" fmla="*/ 271 h 747"/>
                <a:gd name="T80" fmla="*/ 693 w 757"/>
                <a:gd name="T81" fmla="*/ 285 h 747"/>
                <a:gd name="T82" fmla="*/ 520 w 757"/>
                <a:gd name="T83" fmla="*/ 440 h 747"/>
                <a:gd name="T84" fmla="*/ 520 w 757"/>
                <a:gd name="T85" fmla="*/ 440 h 747"/>
                <a:gd name="T86" fmla="*/ 520 w 757"/>
                <a:gd name="T87" fmla="*/ 467 h 747"/>
                <a:gd name="T88" fmla="*/ 534 w 757"/>
                <a:gd name="T89" fmla="*/ 320 h 747"/>
                <a:gd name="T90" fmla="*/ 640 w 757"/>
                <a:gd name="T91" fmla="*/ 427 h 747"/>
                <a:gd name="T92" fmla="*/ 534 w 757"/>
                <a:gd name="T93" fmla="*/ 507 h 747"/>
                <a:gd name="T94" fmla="*/ 534 w 757"/>
                <a:gd name="T95" fmla="*/ 507 h 7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57" h="747">
                  <a:moveTo>
                    <a:pt x="742" y="587"/>
                  </a:moveTo>
                  <a:lnTo>
                    <a:pt x="742" y="587"/>
                  </a:lnTo>
                  <a:lnTo>
                    <a:pt x="668" y="514"/>
                  </a:lnTo>
                  <a:cubicBezTo>
                    <a:pt x="684" y="489"/>
                    <a:pt x="694" y="459"/>
                    <a:pt x="694" y="427"/>
                  </a:cubicBezTo>
                  <a:cubicBezTo>
                    <a:pt x="694" y="338"/>
                    <a:pt x="622" y="267"/>
                    <a:pt x="534" y="267"/>
                  </a:cubicBezTo>
                  <a:cubicBezTo>
                    <a:pt x="501" y="267"/>
                    <a:pt x="470" y="276"/>
                    <a:pt x="445" y="294"/>
                  </a:cubicBezTo>
                  <a:lnTo>
                    <a:pt x="352" y="232"/>
                  </a:lnTo>
                  <a:cubicBezTo>
                    <a:pt x="357" y="222"/>
                    <a:pt x="360" y="212"/>
                    <a:pt x="360" y="200"/>
                  </a:cubicBezTo>
                  <a:cubicBezTo>
                    <a:pt x="360" y="163"/>
                    <a:pt x="331" y="133"/>
                    <a:pt x="294" y="133"/>
                  </a:cubicBezTo>
                  <a:cubicBezTo>
                    <a:pt x="273" y="133"/>
                    <a:pt x="254" y="143"/>
                    <a:pt x="242" y="159"/>
                  </a:cubicBezTo>
                  <a:lnTo>
                    <a:pt x="131" y="86"/>
                  </a:lnTo>
                  <a:cubicBezTo>
                    <a:pt x="133" y="80"/>
                    <a:pt x="134" y="73"/>
                    <a:pt x="134" y="67"/>
                  </a:cubicBezTo>
                  <a:cubicBezTo>
                    <a:pt x="134" y="30"/>
                    <a:pt x="104" y="0"/>
                    <a:pt x="67" y="0"/>
                  </a:cubicBezTo>
                  <a:cubicBezTo>
                    <a:pt x="30" y="0"/>
                    <a:pt x="0" y="30"/>
                    <a:pt x="0" y="67"/>
                  </a:cubicBezTo>
                  <a:cubicBezTo>
                    <a:pt x="0" y="103"/>
                    <a:pt x="30" y="133"/>
                    <a:pt x="67" y="133"/>
                  </a:cubicBezTo>
                  <a:cubicBezTo>
                    <a:pt x="69" y="133"/>
                    <a:pt x="71" y="133"/>
                    <a:pt x="73" y="133"/>
                  </a:cubicBezTo>
                  <a:lnTo>
                    <a:pt x="157" y="291"/>
                  </a:lnTo>
                  <a:lnTo>
                    <a:pt x="113" y="325"/>
                  </a:lnTo>
                  <a:cubicBezTo>
                    <a:pt x="101" y="314"/>
                    <a:pt x="85" y="307"/>
                    <a:pt x="67" y="307"/>
                  </a:cubicBezTo>
                  <a:cubicBezTo>
                    <a:pt x="30" y="307"/>
                    <a:pt x="0" y="336"/>
                    <a:pt x="0" y="373"/>
                  </a:cubicBezTo>
                  <a:cubicBezTo>
                    <a:pt x="0" y="410"/>
                    <a:pt x="30" y="440"/>
                    <a:pt x="67" y="440"/>
                  </a:cubicBezTo>
                  <a:cubicBezTo>
                    <a:pt x="80" y="440"/>
                    <a:pt x="92" y="436"/>
                    <a:pt x="102" y="430"/>
                  </a:cubicBezTo>
                  <a:lnTo>
                    <a:pt x="156" y="467"/>
                  </a:lnTo>
                  <a:lnTo>
                    <a:pt x="83" y="615"/>
                  </a:lnTo>
                  <a:cubicBezTo>
                    <a:pt x="78" y="614"/>
                    <a:pt x="72" y="613"/>
                    <a:pt x="67" y="613"/>
                  </a:cubicBezTo>
                  <a:cubicBezTo>
                    <a:pt x="30" y="613"/>
                    <a:pt x="0" y="643"/>
                    <a:pt x="0" y="680"/>
                  </a:cubicBezTo>
                  <a:cubicBezTo>
                    <a:pt x="0" y="717"/>
                    <a:pt x="30" y="747"/>
                    <a:pt x="67" y="747"/>
                  </a:cubicBezTo>
                  <a:cubicBezTo>
                    <a:pt x="104" y="747"/>
                    <a:pt x="134" y="717"/>
                    <a:pt x="134" y="680"/>
                  </a:cubicBezTo>
                  <a:cubicBezTo>
                    <a:pt x="134" y="672"/>
                    <a:pt x="132" y="664"/>
                    <a:pt x="129" y="656"/>
                  </a:cubicBezTo>
                  <a:lnTo>
                    <a:pt x="246" y="593"/>
                  </a:lnTo>
                  <a:cubicBezTo>
                    <a:pt x="258" y="605"/>
                    <a:pt x="275" y="613"/>
                    <a:pt x="294" y="613"/>
                  </a:cubicBezTo>
                  <a:cubicBezTo>
                    <a:pt x="331" y="613"/>
                    <a:pt x="360" y="583"/>
                    <a:pt x="360" y="547"/>
                  </a:cubicBezTo>
                  <a:cubicBezTo>
                    <a:pt x="360" y="541"/>
                    <a:pt x="360" y="537"/>
                    <a:pt x="359" y="532"/>
                  </a:cubicBezTo>
                  <a:lnTo>
                    <a:pt x="398" y="510"/>
                  </a:lnTo>
                  <a:cubicBezTo>
                    <a:pt x="426" y="556"/>
                    <a:pt x="476" y="587"/>
                    <a:pt x="534" y="587"/>
                  </a:cubicBezTo>
                  <a:cubicBezTo>
                    <a:pt x="559" y="587"/>
                    <a:pt x="583" y="580"/>
                    <a:pt x="604" y="570"/>
                  </a:cubicBezTo>
                  <a:lnTo>
                    <a:pt x="681" y="648"/>
                  </a:lnTo>
                  <a:cubicBezTo>
                    <a:pt x="688" y="655"/>
                    <a:pt x="696" y="658"/>
                    <a:pt x="706" y="658"/>
                  </a:cubicBezTo>
                  <a:cubicBezTo>
                    <a:pt x="717" y="658"/>
                    <a:pt x="728" y="653"/>
                    <a:pt x="738" y="644"/>
                  </a:cubicBezTo>
                  <a:cubicBezTo>
                    <a:pt x="755" y="626"/>
                    <a:pt x="757" y="602"/>
                    <a:pt x="742" y="587"/>
                  </a:cubicBezTo>
                  <a:lnTo>
                    <a:pt x="742" y="587"/>
                  </a:lnTo>
                  <a:close/>
                  <a:moveTo>
                    <a:pt x="294" y="160"/>
                  </a:moveTo>
                  <a:lnTo>
                    <a:pt x="294" y="160"/>
                  </a:lnTo>
                  <a:cubicBezTo>
                    <a:pt x="316" y="160"/>
                    <a:pt x="334" y="178"/>
                    <a:pt x="334" y="200"/>
                  </a:cubicBezTo>
                  <a:cubicBezTo>
                    <a:pt x="334" y="222"/>
                    <a:pt x="316" y="240"/>
                    <a:pt x="294" y="240"/>
                  </a:cubicBezTo>
                  <a:cubicBezTo>
                    <a:pt x="272" y="240"/>
                    <a:pt x="254" y="222"/>
                    <a:pt x="254" y="200"/>
                  </a:cubicBezTo>
                  <a:cubicBezTo>
                    <a:pt x="254" y="178"/>
                    <a:pt x="272" y="160"/>
                    <a:pt x="294" y="160"/>
                  </a:cubicBezTo>
                  <a:lnTo>
                    <a:pt x="294" y="160"/>
                  </a:lnTo>
                  <a:close/>
                  <a:moveTo>
                    <a:pt x="252" y="251"/>
                  </a:moveTo>
                  <a:lnTo>
                    <a:pt x="252" y="251"/>
                  </a:lnTo>
                  <a:cubicBezTo>
                    <a:pt x="254" y="253"/>
                    <a:pt x="257" y="255"/>
                    <a:pt x="260" y="257"/>
                  </a:cubicBezTo>
                  <a:lnTo>
                    <a:pt x="216" y="345"/>
                  </a:lnTo>
                  <a:lnTo>
                    <a:pt x="191" y="298"/>
                  </a:lnTo>
                  <a:lnTo>
                    <a:pt x="252" y="251"/>
                  </a:lnTo>
                  <a:lnTo>
                    <a:pt x="252" y="251"/>
                  </a:lnTo>
                  <a:close/>
                  <a:moveTo>
                    <a:pt x="27" y="67"/>
                  </a:moveTo>
                  <a:lnTo>
                    <a:pt x="27" y="67"/>
                  </a:lnTo>
                  <a:cubicBezTo>
                    <a:pt x="27" y="44"/>
                    <a:pt x="45" y="27"/>
                    <a:pt x="67" y="27"/>
                  </a:cubicBezTo>
                  <a:cubicBezTo>
                    <a:pt x="89" y="27"/>
                    <a:pt x="107" y="44"/>
                    <a:pt x="107" y="67"/>
                  </a:cubicBezTo>
                  <a:cubicBezTo>
                    <a:pt x="107" y="89"/>
                    <a:pt x="89" y="107"/>
                    <a:pt x="67" y="107"/>
                  </a:cubicBezTo>
                  <a:cubicBezTo>
                    <a:pt x="45" y="107"/>
                    <a:pt x="27" y="89"/>
                    <a:pt x="27" y="67"/>
                  </a:cubicBezTo>
                  <a:lnTo>
                    <a:pt x="27" y="67"/>
                  </a:lnTo>
                  <a:close/>
                  <a:moveTo>
                    <a:pt x="99" y="125"/>
                  </a:moveTo>
                  <a:lnTo>
                    <a:pt x="99" y="125"/>
                  </a:lnTo>
                  <a:cubicBezTo>
                    <a:pt x="106" y="121"/>
                    <a:pt x="113" y="116"/>
                    <a:pt x="118" y="109"/>
                  </a:cubicBezTo>
                  <a:lnTo>
                    <a:pt x="230" y="183"/>
                  </a:lnTo>
                  <a:cubicBezTo>
                    <a:pt x="228" y="188"/>
                    <a:pt x="227" y="194"/>
                    <a:pt x="227" y="200"/>
                  </a:cubicBezTo>
                  <a:cubicBezTo>
                    <a:pt x="227" y="211"/>
                    <a:pt x="230" y="221"/>
                    <a:pt x="235" y="230"/>
                  </a:cubicBezTo>
                  <a:lnTo>
                    <a:pt x="179" y="274"/>
                  </a:lnTo>
                  <a:lnTo>
                    <a:pt x="99" y="125"/>
                  </a:lnTo>
                  <a:lnTo>
                    <a:pt x="99" y="125"/>
                  </a:lnTo>
                  <a:close/>
                  <a:moveTo>
                    <a:pt x="67" y="413"/>
                  </a:moveTo>
                  <a:lnTo>
                    <a:pt x="67" y="413"/>
                  </a:lnTo>
                  <a:cubicBezTo>
                    <a:pt x="45" y="413"/>
                    <a:pt x="27" y="395"/>
                    <a:pt x="27" y="373"/>
                  </a:cubicBezTo>
                  <a:cubicBezTo>
                    <a:pt x="27" y="351"/>
                    <a:pt x="45" y="333"/>
                    <a:pt x="67" y="333"/>
                  </a:cubicBezTo>
                  <a:cubicBezTo>
                    <a:pt x="89" y="333"/>
                    <a:pt x="107" y="351"/>
                    <a:pt x="107" y="373"/>
                  </a:cubicBezTo>
                  <a:cubicBezTo>
                    <a:pt x="107" y="395"/>
                    <a:pt x="89" y="413"/>
                    <a:pt x="67" y="413"/>
                  </a:cubicBezTo>
                  <a:lnTo>
                    <a:pt x="67" y="413"/>
                  </a:lnTo>
                  <a:close/>
                  <a:moveTo>
                    <a:pt x="122" y="411"/>
                  </a:moveTo>
                  <a:lnTo>
                    <a:pt x="122" y="411"/>
                  </a:lnTo>
                  <a:cubicBezTo>
                    <a:pt x="129" y="400"/>
                    <a:pt x="134" y="387"/>
                    <a:pt x="134" y="373"/>
                  </a:cubicBezTo>
                  <a:cubicBezTo>
                    <a:pt x="134" y="364"/>
                    <a:pt x="132" y="355"/>
                    <a:pt x="128" y="347"/>
                  </a:cubicBezTo>
                  <a:lnTo>
                    <a:pt x="170" y="315"/>
                  </a:lnTo>
                  <a:lnTo>
                    <a:pt x="202" y="374"/>
                  </a:lnTo>
                  <a:lnTo>
                    <a:pt x="168" y="443"/>
                  </a:lnTo>
                  <a:lnTo>
                    <a:pt x="122" y="411"/>
                  </a:lnTo>
                  <a:lnTo>
                    <a:pt x="122" y="411"/>
                  </a:lnTo>
                  <a:close/>
                  <a:moveTo>
                    <a:pt x="248" y="499"/>
                  </a:moveTo>
                  <a:lnTo>
                    <a:pt x="248" y="499"/>
                  </a:lnTo>
                  <a:lnTo>
                    <a:pt x="190" y="458"/>
                  </a:lnTo>
                  <a:lnTo>
                    <a:pt x="217" y="403"/>
                  </a:lnTo>
                  <a:lnTo>
                    <a:pt x="263" y="488"/>
                  </a:lnTo>
                  <a:cubicBezTo>
                    <a:pt x="257" y="491"/>
                    <a:pt x="252" y="494"/>
                    <a:pt x="248" y="499"/>
                  </a:cubicBezTo>
                  <a:lnTo>
                    <a:pt x="248" y="499"/>
                  </a:lnTo>
                  <a:close/>
                  <a:moveTo>
                    <a:pt x="67" y="720"/>
                  </a:moveTo>
                  <a:lnTo>
                    <a:pt x="67" y="720"/>
                  </a:lnTo>
                  <a:cubicBezTo>
                    <a:pt x="45" y="720"/>
                    <a:pt x="27" y="702"/>
                    <a:pt x="27" y="680"/>
                  </a:cubicBezTo>
                  <a:cubicBezTo>
                    <a:pt x="27" y="658"/>
                    <a:pt x="45" y="640"/>
                    <a:pt x="67" y="640"/>
                  </a:cubicBezTo>
                  <a:cubicBezTo>
                    <a:pt x="89" y="640"/>
                    <a:pt x="107" y="658"/>
                    <a:pt x="107" y="680"/>
                  </a:cubicBezTo>
                  <a:cubicBezTo>
                    <a:pt x="107" y="702"/>
                    <a:pt x="89" y="720"/>
                    <a:pt x="67" y="720"/>
                  </a:cubicBezTo>
                  <a:lnTo>
                    <a:pt x="67" y="720"/>
                  </a:lnTo>
                  <a:close/>
                  <a:moveTo>
                    <a:pt x="115" y="634"/>
                  </a:moveTo>
                  <a:lnTo>
                    <a:pt x="115" y="634"/>
                  </a:lnTo>
                  <a:cubicBezTo>
                    <a:pt x="113" y="631"/>
                    <a:pt x="110" y="629"/>
                    <a:pt x="107" y="627"/>
                  </a:cubicBezTo>
                  <a:lnTo>
                    <a:pt x="178" y="483"/>
                  </a:lnTo>
                  <a:lnTo>
                    <a:pt x="232" y="521"/>
                  </a:lnTo>
                  <a:cubicBezTo>
                    <a:pt x="229" y="529"/>
                    <a:pt x="227" y="537"/>
                    <a:pt x="227" y="547"/>
                  </a:cubicBezTo>
                  <a:cubicBezTo>
                    <a:pt x="227" y="555"/>
                    <a:pt x="229" y="563"/>
                    <a:pt x="232" y="570"/>
                  </a:cubicBezTo>
                  <a:lnTo>
                    <a:pt x="115" y="634"/>
                  </a:lnTo>
                  <a:lnTo>
                    <a:pt x="115" y="634"/>
                  </a:lnTo>
                  <a:close/>
                  <a:moveTo>
                    <a:pt x="294" y="587"/>
                  </a:moveTo>
                  <a:lnTo>
                    <a:pt x="294" y="587"/>
                  </a:lnTo>
                  <a:cubicBezTo>
                    <a:pt x="272" y="587"/>
                    <a:pt x="254" y="569"/>
                    <a:pt x="254" y="547"/>
                  </a:cubicBezTo>
                  <a:cubicBezTo>
                    <a:pt x="254" y="524"/>
                    <a:pt x="272" y="507"/>
                    <a:pt x="294" y="507"/>
                  </a:cubicBezTo>
                  <a:cubicBezTo>
                    <a:pt x="316" y="507"/>
                    <a:pt x="334" y="524"/>
                    <a:pt x="334" y="547"/>
                  </a:cubicBezTo>
                  <a:cubicBezTo>
                    <a:pt x="334" y="569"/>
                    <a:pt x="316" y="587"/>
                    <a:pt x="294" y="587"/>
                  </a:cubicBezTo>
                  <a:lnTo>
                    <a:pt x="294" y="587"/>
                  </a:lnTo>
                  <a:close/>
                  <a:moveTo>
                    <a:pt x="348" y="508"/>
                  </a:moveTo>
                  <a:lnTo>
                    <a:pt x="348" y="508"/>
                  </a:lnTo>
                  <a:cubicBezTo>
                    <a:pt x="336" y="491"/>
                    <a:pt x="316" y="480"/>
                    <a:pt x="294" y="480"/>
                  </a:cubicBezTo>
                  <a:cubicBezTo>
                    <a:pt x="292" y="480"/>
                    <a:pt x="290" y="480"/>
                    <a:pt x="289" y="480"/>
                  </a:cubicBezTo>
                  <a:lnTo>
                    <a:pt x="232" y="374"/>
                  </a:lnTo>
                  <a:lnTo>
                    <a:pt x="285" y="266"/>
                  </a:lnTo>
                  <a:cubicBezTo>
                    <a:pt x="288" y="266"/>
                    <a:pt x="291" y="267"/>
                    <a:pt x="294" y="267"/>
                  </a:cubicBezTo>
                  <a:cubicBezTo>
                    <a:pt x="309" y="267"/>
                    <a:pt x="323" y="261"/>
                    <a:pt x="334" y="252"/>
                  </a:cubicBezTo>
                  <a:lnTo>
                    <a:pt x="423" y="311"/>
                  </a:lnTo>
                  <a:cubicBezTo>
                    <a:pt x="393" y="340"/>
                    <a:pt x="374" y="381"/>
                    <a:pt x="374" y="427"/>
                  </a:cubicBezTo>
                  <a:cubicBezTo>
                    <a:pt x="374" y="448"/>
                    <a:pt x="378" y="468"/>
                    <a:pt x="386" y="486"/>
                  </a:cubicBezTo>
                  <a:lnTo>
                    <a:pt x="348" y="508"/>
                  </a:lnTo>
                  <a:lnTo>
                    <a:pt x="348" y="508"/>
                  </a:lnTo>
                  <a:close/>
                  <a:moveTo>
                    <a:pt x="400" y="427"/>
                  </a:moveTo>
                  <a:lnTo>
                    <a:pt x="400" y="427"/>
                  </a:lnTo>
                  <a:cubicBezTo>
                    <a:pt x="400" y="353"/>
                    <a:pt x="460" y="293"/>
                    <a:pt x="534" y="293"/>
                  </a:cubicBezTo>
                  <a:cubicBezTo>
                    <a:pt x="607" y="293"/>
                    <a:pt x="667" y="353"/>
                    <a:pt x="667" y="427"/>
                  </a:cubicBezTo>
                  <a:cubicBezTo>
                    <a:pt x="667" y="500"/>
                    <a:pt x="607" y="560"/>
                    <a:pt x="534" y="560"/>
                  </a:cubicBezTo>
                  <a:cubicBezTo>
                    <a:pt x="460" y="560"/>
                    <a:pt x="400" y="500"/>
                    <a:pt x="400" y="427"/>
                  </a:cubicBezTo>
                  <a:lnTo>
                    <a:pt x="400" y="427"/>
                  </a:lnTo>
                  <a:close/>
                  <a:moveTo>
                    <a:pt x="719" y="625"/>
                  </a:moveTo>
                  <a:lnTo>
                    <a:pt x="719" y="625"/>
                  </a:lnTo>
                  <a:cubicBezTo>
                    <a:pt x="713" y="631"/>
                    <a:pt x="705" y="634"/>
                    <a:pt x="700" y="629"/>
                  </a:cubicBezTo>
                  <a:lnTo>
                    <a:pt x="628" y="556"/>
                  </a:lnTo>
                  <a:cubicBezTo>
                    <a:pt x="636" y="550"/>
                    <a:pt x="644" y="543"/>
                    <a:pt x="651" y="535"/>
                  </a:cubicBezTo>
                  <a:lnTo>
                    <a:pt x="723" y="606"/>
                  </a:lnTo>
                  <a:cubicBezTo>
                    <a:pt x="728" y="610"/>
                    <a:pt x="725" y="619"/>
                    <a:pt x="719" y="625"/>
                  </a:cubicBezTo>
                  <a:lnTo>
                    <a:pt x="719" y="625"/>
                  </a:lnTo>
                  <a:close/>
                  <a:moveTo>
                    <a:pt x="588" y="223"/>
                  </a:moveTo>
                  <a:lnTo>
                    <a:pt x="588" y="223"/>
                  </a:lnTo>
                  <a:lnTo>
                    <a:pt x="601" y="170"/>
                  </a:lnTo>
                  <a:lnTo>
                    <a:pt x="627" y="176"/>
                  </a:lnTo>
                  <a:lnTo>
                    <a:pt x="613" y="230"/>
                  </a:lnTo>
                  <a:lnTo>
                    <a:pt x="588" y="223"/>
                  </a:lnTo>
                  <a:lnTo>
                    <a:pt x="588" y="223"/>
                  </a:lnTo>
                  <a:close/>
                  <a:moveTo>
                    <a:pt x="483" y="230"/>
                  </a:moveTo>
                  <a:lnTo>
                    <a:pt x="483" y="230"/>
                  </a:lnTo>
                  <a:lnTo>
                    <a:pt x="466" y="178"/>
                  </a:lnTo>
                  <a:lnTo>
                    <a:pt x="491" y="170"/>
                  </a:lnTo>
                  <a:lnTo>
                    <a:pt x="509" y="222"/>
                  </a:lnTo>
                  <a:lnTo>
                    <a:pt x="483" y="230"/>
                  </a:lnTo>
                  <a:lnTo>
                    <a:pt x="483" y="230"/>
                  </a:lnTo>
                  <a:close/>
                  <a:moveTo>
                    <a:pt x="670" y="271"/>
                  </a:moveTo>
                  <a:lnTo>
                    <a:pt x="670" y="271"/>
                  </a:lnTo>
                  <a:lnTo>
                    <a:pt x="700" y="222"/>
                  </a:lnTo>
                  <a:lnTo>
                    <a:pt x="722" y="235"/>
                  </a:lnTo>
                  <a:lnTo>
                    <a:pt x="693" y="285"/>
                  </a:lnTo>
                  <a:lnTo>
                    <a:pt x="670" y="271"/>
                  </a:lnTo>
                  <a:lnTo>
                    <a:pt x="670" y="271"/>
                  </a:lnTo>
                  <a:close/>
                  <a:moveTo>
                    <a:pt x="520" y="440"/>
                  </a:moveTo>
                  <a:lnTo>
                    <a:pt x="520" y="440"/>
                  </a:lnTo>
                  <a:lnTo>
                    <a:pt x="547" y="440"/>
                  </a:lnTo>
                  <a:lnTo>
                    <a:pt x="547" y="373"/>
                  </a:lnTo>
                  <a:lnTo>
                    <a:pt x="520" y="373"/>
                  </a:lnTo>
                  <a:lnTo>
                    <a:pt x="520" y="440"/>
                  </a:lnTo>
                  <a:close/>
                  <a:moveTo>
                    <a:pt x="547" y="467"/>
                  </a:moveTo>
                  <a:lnTo>
                    <a:pt x="547" y="467"/>
                  </a:lnTo>
                  <a:cubicBezTo>
                    <a:pt x="547" y="474"/>
                    <a:pt x="541" y="480"/>
                    <a:pt x="534" y="480"/>
                  </a:cubicBezTo>
                  <a:cubicBezTo>
                    <a:pt x="526" y="480"/>
                    <a:pt x="520" y="474"/>
                    <a:pt x="520" y="467"/>
                  </a:cubicBezTo>
                  <a:cubicBezTo>
                    <a:pt x="520" y="459"/>
                    <a:pt x="526" y="453"/>
                    <a:pt x="534" y="453"/>
                  </a:cubicBezTo>
                  <a:cubicBezTo>
                    <a:pt x="541" y="453"/>
                    <a:pt x="547" y="459"/>
                    <a:pt x="547" y="467"/>
                  </a:cubicBezTo>
                  <a:lnTo>
                    <a:pt x="547" y="467"/>
                  </a:lnTo>
                  <a:close/>
                  <a:moveTo>
                    <a:pt x="534" y="320"/>
                  </a:moveTo>
                  <a:lnTo>
                    <a:pt x="534" y="320"/>
                  </a:lnTo>
                  <a:cubicBezTo>
                    <a:pt x="475" y="320"/>
                    <a:pt x="427" y="368"/>
                    <a:pt x="427" y="427"/>
                  </a:cubicBezTo>
                  <a:cubicBezTo>
                    <a:pt x="427" y="485"/>
                    <a:pt x="475" y="533"/>
                    <a:pt x="534" y="533"/>
                  </a:cubicBezTo>
                  <a:cubicBezTo>
                    <a:pt x="593" y="533"/>
                    <a:pt x="640" y="485"/>
                    <a:pt x="640" y="427"/>
                  </a:cubicBezTo>
                  <a:cubicBezTo>
                    <a:pt x="640" y="368"/>
                    <a:pt x="593" y="320"/>
                    <a:pt x="534" y="320"/>
                  </a:cubicBezTo>
                  <a:lnTo>
                    <a:pt x="534" y="320"/>
                  </a:lnTo>
                  <a:close/>
                  <a:moveTo>
                    <a:pt x="534" y="507"/>
                  </a:moveTo>
                  <a:lnTo>
                    <a:pt x="534" y="507"/>
                  </a:lnTo>
                  <a:cubicBezTo>
                    <a:pt x="490" y="507"/>
                    <a:pt x="454" y="471"/>
                    <a:pt x="454" y="427"/>
                  </a:cubicBezTo>
                  <a:cubicBezTo>
                    <a:pt x="454" y="382"/>
                    <a:pt x="490" y="347"/>
                    <a:pt x="534" y="347"/>
                  </a:cubicBezTo>
                  <a:cubicBezTo>
                    <a:pt x="578" y="347"/>
                    <a:pt x="614" y="382"/>
                    <a:pt x="614" y="427"/>
                  </a:cubicBezTo>
                  <a:cubicBezTo>
                    <a:pt x="614" y="471"/>
                    <a:pt x="578" y="507"/>
                    <a:pt x="534" y="507"/>
                  </a:cubicBezTo>
                  <a:close/>
                </a:path>
              </a:pathLst>
            </a:custGeom>
            <a:solidFill>
              <a:srgbClr val="FFFFFF"/>
            </a:solidFill>
            <a:ln w="0">
              <a:noFill/>
              <a:prstDash val="solid"/>
              <a:round/>
              <a:headEnd/>
              <a:tailEnd/>
            </a:ln>
          </p:spPr>
          <p:txBody>
            <a:bodyPr vert="horz" wrap="square" lIns="82264" tIns="41132" rIns="82264" bIns="41132" numCol="1" anchor="t" anchorCtr="0" compatLnSpc="1">
              <a:prstTxWarp prst="textNoShape">
                <a:avLst/>
              </a:prstTxWarp>
            </a:bodyPr>
            <a:lstStyle/>
            <a:p>
              <a:pPr defTabSz="411333">
                <a:defRPr/>
              </a:pPr>
              <a:endParaRPr lang="en-US" sz="1799" dirty="0">
                <a:solidFill>
                  <a:srgbClr val="FFFFFF"/>
                </a:solidFill>
                <a:latin typeface="Amazon Ember"/>
              </a:endParaRPr>
            </a:p>
          </p:txBody>
        </p:sp>
      </p:grpSp>
      <p:grpSp>
        <p:nvGrpSpPr>
          <p:cNvPr id="427" name="Group 426">
            <a:extLst>
              <a:ext uri="{FF2B5EF4-FFF2-40B4-BE49-F238E27FC236}">
                <a16:creationId xmlns:a16="http://schemas.microsoft.com/office/drawing/2014/main" id="{2BCB6A38-4152-40DD-8B42-5EE91E50F982}"/>
              </a:ext>
            </a:extLst>
          </p:cNvPr>
          <p:cNvGrpSpPr/>
          <p:nvPr/>
        </p:nvGrpSpPr>
        <p:grpSpPr>
          <a:xfrm>
            <a:off x="3166064" y="2035786"/>
            <a:ext cx="304572" cy="425636"/>
            <a:chOff x="2788222" y="1554254"/>
            <a:chExt cx="338544" cy="473111"/>
          </a:xfrm>
        </p:grpSpPr>
        <p:sp>
          <p:nvSpPr>
            <p:cNvPr id="428" name="TextBox 427">
              <a:extLst>
                <a:ext uri="{FF2B5EF4-FFF2-40B4-BE49-F238E27FC236}">
                  <a16:creationId xmlns:a16="http://schemas.microsoft.com/office/drawing/2014/main" id="{E86EA55D-1CDF-4F06-BDE3-CB28419F298A}"/>
                </a:ext>
              </a:extLst>
            </p:cNvPr>
            <p:cNvSpPr txBox="1"/>
            <p:nvPr/>
          </p:nvSpPr>
          <p:spPr>
            <a:xfrm>
              <a:off x="2788222" y="1854316"/>
              <a:ext cx="338544" cy="173049"/>
            </a:xfrm>
            <a:prstGeom prst="rect">
              <a:avLst/>
            </a:prstGeom>
          </p:spPr>
          <p:txBody>
            <a:bodyPr wrap="none" lIns="0" tIns="0" rIns="0" bIns="0" rtlCol="0">
              <a:spAutoFit/>
            </a:bodyPr>
            <a:lstStyle/>
            <a:p>
              <a:pPr algn="ctr" defTabSz="616921">
                <a:lnSpc>
                  <a:spcPct val="90000"/>
                </a:lnSpc>
                <a:spcAft>
                  <a:spcPts val="1012"/>
                </a:spcAft>
                <a:defRPr/>
              </a:pPr>
              <a:r>
                <a:rPr lang="en-US" sz="562" dirty="0">
                  <a:solidFill>
                    <a:srgbClr val="FFFFFF"/>
                  </a:solidFill>
                  <a:latin typeface="Amazon Ember"/>
                </a:rPr>
                <a:t>Amazon</a:t>
              </a:r>
              <a:br>
                <a:rPr lang="en-US" sz="562" dirty="0">
                  <a:solidFill>
                    <a:srgbClr val="FFFFFF"/>
                  </a:solidFill>
                  <a:latin typeface="Amazon Ember"/>
                </a:rPr>
              </a:br>
              <a:r>
                <a:rPr lang="en-US" sz="562" dirty="0">
                  <a:solidFill>
                    <a:srgbClr val="FFFFFF"/>
                  </a:solidFill>
                  <a:latin typeface="Amazon Ember"/>
                </a:rPr>
                <a:t>Translate</a:t>
              </a:r>
            </a:p>
          </p:txBody>
        </p:sp>
        <p:sp>
          <p:nvSpPr>
            <p:cNvPr id="429" name="Freeform: Shape 428">
              <a:extLst>
                <a:ext uri="{FF2B5EF4-FFF2-40B4-BE49-F238E27FC236}">
                  <a16:creationId xmlns:a16="http://schemas.microsoft.com/office/drawing/2014/main" id="{F86E3B43-62DD-40AA-AD0F-939F20EC63E6}"/>
                </a:ext>
              </a:extLst>
            </p:cNvPr>
            <p:cNvSpPr/>
            <p:nvPr/>
          </p:nvSpPr>
          <p:spPr>
            <a:xfrm>
              <a:off x="2869248" y="1554254"/>
              <a:ext cx="175578" cy="195084"/>
            </a:xfrm>
            <a:custGeom>
              <a:avLst/>
              <a:gdLst>
                <a:gd name="connsiteX0" fmla="*/ 180171 w 426723"/>
                <a:gd name="connsiteY0" fmla="*/ 322411 h 474133"/>
                <a:gd name="connsiteX1" fmla="*/ 9483 w 426723"/>
                <a:gd name="connsiteY1" fmla="*/ 322411 h 474133"/>
                <a:gd name="connsiteX2" fmla="*/ 0 w 426723"/>
                <a:gd name="connsiteY2" fmla="*/ 312928 h 474133"/>
                <a:gd name="connsiteX3" fmla="*/ 0 w 426723"/>
                <a:gd name="connsiteY3" fmla="*/ 256032 h 474133"/>
                <a:gd name="connsiteX4" fmla="*/ 18965 w 426723"/>
                <a:gd name="connsiteY4" fmla="*/ 256032 h 474133"/>
                <a:gd name="connsiteX5" fmla="*/ 18965 w 426723"/>
                <a:gd name="connsiteY5" fmla="*/ 303445 h 474133"/>
                <a:gd name="connsiteX6" fmla="*/ 180171 w 426723"/>
                <a:gd name="connsiteY6" fmla="*/ 303445 h 474133"/>
                <a:gd name="connsiteX7" fmla="*/ 227584 w 426723"/>
                <a:gd name="connsiteY7" fmla="*/ 85344 h 474133"/>
                <a:gd name="connsiteX8" fmla="*/ 227584 w 426723"/>
                <a:gd name="connsiteY8" fmla="*/ 132757 h 474133"/>
                <a:gd name="connsiteX9" fmla="*/ 208619 w 426723"/>
                <a:gd name="connsiteY9" fmla="*/ 132757 h 474133"/>
                <a:gd name="connsiteX10" fmla="*/ 208619 w 426723"/>
                <a:gd name="connsiteY10" fmla="*/ 94827 h 474133"/>
                <a:gd name="connsiteX11" fmla="*/ 142240 w 426723"/>
                <a:gd name="connsiteY11" fmla="*/ 94827 h 474133"/>
                <a:gd name="connsiteX12" fmla="*/ 132757 w 426723"/>
                <a:gd name="connsiteY12" fmla="*/ 85344 h 474133"/>
                <a:gd name="connsiteX13" fmla="*/ 132757 w 426723"/>
                <a:gd name="connsiteY13" fmla="*/ 18965 h 474133"/>
                <a:gd name="connsiteX14" fmla="*/ 18965 w 426723"/>
                <a:gd name="connsiteY14" fmla="*/ 18965 h 474133"/>
                <a:gd name="connsiteX15" fmla="*/ 18965 w 426723"/>
                <a:gd name="connsiteY15" fmla="*/ 208619 h 474133"/>
                <a:gd name="connsiteX16" fmla="*/ 0 w 426723"/>
                <a:gd name="connsiteY16" fmla="*/ 208619 h 474133"/>
                <a:gd name="connsiteX17" fmla="*/ 0 w 426723"/>
                <a:gd name="connsiteY17" fmla="*/ 9483 h 474133"/>
                <a:gd name="connsiteX18" fmla="*/ 9483 w 426723"/>
                <a:gd name="connsiteY18" fmla="*/ 0 h 474133"/>
                <a:gd name="connsiteX19" fmla="*/ 143093 w 426723"/>
                <a:gd name="connsiteY19" fmla="*/ 0 h 474133"/>
                <a:gd name="connsiteX20" fmla="*/ 148973 w 426723"/>
                <a:gd name="connsiteY20" fmla="*/ 2655 h 474133"/>
                <a:gd name="connsiteX21" fmla="*/ 224834 w 426723"/>
                <a:gd name="connsiteY21" fmla="*/ 78516 h 474133"/>
                <a:gd name="connsiteX22" fmla="*/ 227584 w 426723"/>
                <a:gd name="connsiteY22" fmla="*/ 85344 h 474133"/>
                <a:gd name="connsiteX23" fmla="*/ 195248 w 426723"/>
                <a:gd name="connsiteY23" fmla="*/ 75861 h 474133"/>
                <a:gd name="connsiteX24" fmla="*/ 151723 w 426723"/>
                <a:gd name="connsiteY24" fmla="*/ 32336 h 474133"/>
                <a:gd name="connsiteX25" fmla="*/ 151723 w 426723"/>
                <a:gd name="connsiteY25" fmla="*/ 75861 h 474133"/>
                <a:gd name="connsiteX26" fmla="*/ 142240 w 426723"/>
                <a:gd name="connsiteY26" fmla="*/ 0 h 474133"/>
                <a:gd name="connsiteX27" fmla="*/ 142240 w 426723"/>
                <a:gd name="connsiteY27" fmla="*/ 0 h 474133"/>
                <a:gd name="connsiteX28" fmla="*/ 167843 w 426723"/>
                <a:gd name="connsiteY28" fmla="*/ 251291 h 474133"/>
                <a:gd name="connsiteX29" fmla="*/ 119292 w 426723"/>
                <a:gd name="connsiteY29" fmla="*/ 119576 h 474133"/>
                <a:gd name="connsiteX30" fmla="*/ 98430 w 426723"/>
                <a:gd name="connsiteY30" fmla="*/ 119576 h 474133"/>
                <a:gd name="connsiteX31" fmla="*/ 49879 w 426723"/>
                <a:gd name="connsiteY31" fmla="*/ 251291 h 474133"/>
                <a:gd name="connsiteX32" fmla="*/ 69792 w 426723"/>
                <a:gd name="connsiteY32" fmla="*/ 251291 h 474133"/>
                <a:gd name="connsiteX33" fmla="*/ 81551 w 426723"/>
                <a:gd name="connsiteY33" fmla="*/ 216394 h 474133"/>
                <a:gd name="connsiteX34" fmla="*/ 135602 w 426723"/>
                <a:gd name="connsiteY34" fmla="*/ 216394 h 474133"/>
                <a:gd name="connsiteX35" fmla="*/ 147740 w 426723"/>
                <a:gd name="connsiteY35" fmla="*/ 251291 h 474133"/>
                <a:gd name="connsiteX36" fmla="*/ 108482 w 426723"/>
                <a:gd name="connsiteY36" fmla="*/ 137499 h 474133"/>
                <a:gd name="connsiteX37" fmla="*/ 130671 w 426723"/>
                <a:gd name="connsiteY37" fmla="*/ 201981 h 474133"/>
                <a:gd name="connsiteX38" fmla="*/ 86482 w 426723"/>
                <a:gd name="connsiteY38" fmla="*/ 201981 h 474133"/>
                <a:gd name="connsiteX39" fmla="*/ 426720 w 426723"/>
                <a:gd name="connsiteY39" fmla="*/ 237067 h 474133"/>
                <a:gd name="connsiteX40" fmla="*/ 426720 w 426723"/>
                <a:gd name="connsiteY40" fmla="*/ 464651 h 474133"/>
                <a:gd name="connsiteX41" fmla="*/ 417237 w 426723"/>
                <a:gd name="connsiteY41" fmla="*/ 474133 h 474133"/>
                <a:gd name="connsiteX42" fmla="*/ 208619 w 426723"/>
                <a:gd name="connsiteY42" fmla="*/ 474133 h 474133"/>
                <a:gd name="connsiteX43" fmla="*/ 199136 w 426723"/>
                <a:gd name="connsiteY43" fmla="*/ 464651 h 474133"/>
                <a:gd name="connsiteX44" fmla="*/ 199136 w 426723"/>
                <a:gd name="connsiteY44" fmla="*/ 161205 h 474133"/>
                <a:gd name="connsiteX45" fmla="*/ 208619 w 426723"/>
                <a:gd name="connsiteY45" fmla="*/ 151723 h 474133"/>
                <a:gd name="connsiteX46" fmla="*/ 341376 w 426723"/>
                <a:gd name="connsiteY46" fmla="*/ 151723 h 474133"/>
                <a:gd name="connsiteX47" fmla="*/ 342798 w 426723"/>
                <a:gd name="connsiteY47" fmla="*/ 151723 h 474133"/>
                <a:gd name="connsiteX48" fmla="*/ 348109 w 426723"/>
                <a:gd name="connsiteY48" fmla="*/ 154283 h 474133"/>
                <a:gd name="connsiteX49" fmla="*/ 423970 w 426723"/>
                <a:gd name="connsiteY49" fmla="*/ 230144 h 474133"/>
                <a:gd name="connsiteX50" fmla="*/ 426720 w 426723"/>
                <a:gd name="connsiteY50" fmla="*/ 237067 h 474133"/>
                <a:gd name="connsiteX51" fmla="*/ 350859 w 426723"/>
                <a:gd name="connsiteY51" fmla="*/ 227584 h 474133"/>
                <a:gd name="connsiteX52" fmla="*/ 394384 w 426723"/>
                <a:gd name="connsiteY52" fmla="*/ 227584 h 474133"/>
                <a:gd name="connsiteX53" fmla="*/ 350859 w 426723"/>
                <a:gd name="connsiteY53" fmla="*/ 184059 h 474133"/>
                <a:gd name="connsiteX54" fmla="*/ 407755 w 426723"/>
                <a:gd name="connsiteY54" fmla="*/ 246549 h 474133"/>
                <a:gd name="connsiteX55" fmla="*/ 341376 w 426723"/>
                <a:gd name="connsiteY55" fmla="*/ 246549 h 474133"/>
                <a:gd name="connsiteX56" fmla="*/ 331893 w 426723"/>
                <a:gd name="connsiteY56" fmla="*/ 237067 h 474133"/>
                <a:gd name="connsiteX57" fmla="*/ 331893 w 426723"/>
                <a:gd name="connsiteY57" fmla="*/ 170688 h 474133"/>
                <a:gd name="connsiteX58" fmla="*/ 218101 w 426723"/>
                <a:gd name="connsiteY58" fmla="*/ 170688 h 474133"/>
                <a:gd name="connsiteX59" fmla="*/ 218101 w 426723"/>
                <a:gd name="connsiteY59" fmla="*/ 455168 h 474133"/>
                <a:gd name="connsiteX60" fmla="*/ 407755 w 426723"/>
                <a:gd name="connsiteY60" fmla="*/ 455168 h 474133"/>
                <a:gd name="connsiteX61" fmla="*/ 341376 w 426723"/>
                <a:gd name="connsiteY61" fmla="*/ 151723 h 474133"/>
                <a:gd name="connsiteX62" fmla="*/ 342798 w 426723"/>
                <a:gd name="connsiteY62" fmla="*/ 151723 h 474133"/>
                <a:gd name="connsiteX63" fmla="*/ 342798 w 426723"/>
                <a:gd name="connsiteY63" fmla="*/ 151723 h 474133"/>
                <a:gd name="connsiteX64" fmla="*/ 373522 w 426723"/>
                <a:gd name="connsiteY64" fmla="*/ 401496 h 474133"/>
                <a:gd name="connsiteX65" fmla="*/ 379307 w 426723"/>
                <a:gd name="connsiteY65" fmla="*/ 393531 h 474133"/>
                <a:gd name="connsiteX66" fmla="*/ 380539 w 426723"/>
                <a:gd name="connsiteY66" fmla="*/ 388789 h 474133"/>
                <a:gd name="connsiteX67" fmla="*/ 377031 w 426723"/>
                <a:gd name="connsiteY67" fmla="*/ 385470 h 474133"/>
                <a:gd name="connsiteX68" fmla="*/ 327342 w 426723"/>
                <a:gd name="connsiteY68" fmla="*/ 362997 h 474133"/>
                <a:gd name="connsiteX69" fmla="*/ 355790 w 426723"/>
                <a:gd name="connsiteY69" fmla="*/ 314635 h 474133"/>
                <a:gd name="connsiteX70" fmla="*/ 359393 w 426723"/>
                <a:gd name="connsiteY70" fmla="*/ 311980 h 474133"/>
                <a:gd name="connsiteX71" fmla="*/ 374186 w 426723"/>
                <a:gd name="connsiteY71" fmla="*/ 311980 h 474133"/>
                <a:gd name="connsiteX72" fmla="*/ 378927 w 426723"/>
                <a:gd name="connsiteY72" fmla="*/ 307238 h 474133"/>
                <a:gd name="connsiteX73" fmla="*/ 378927 w 426723"/>
                <a:gd name="connsiteY73" fmla="*/ 298704 h 474133"/>
                <a:gd name="connsiteX74" fmla="*/ 374186 w 426723"/>
                <a:gd name="connsiteY74" fmla="*/ 293963 h 474133"/>
                <a:gd name="connsiteX75" fmla="*/ 322411 w 426723"/>
                <a:gd name="connsiteY75" fmla="*/ 293963 h 474133"/>
                <a:gd name="connsiteX76" fmla="*/ 322411 w 426723"/>
                <a:gd name="connsiteY76" fmla="*/ 281256 h 474133"/>
                <a:gd name="connsiteX77" fmla="*/ 325066 w 426723"/>
                <a:gd name="connsiteY77" fmla="*/ 276989 h 474133"/>
                <a:gd name="connsiteX78" fmla="*/ 324023 w 426723"/>
                <a:gd name="connsiteY78" fmla="*/ 273290 h 474133"/>
                <a:gd name="connsiteX79" fmla="*/ 320609 w 426723"/>
                <a:gd name="connsiteY79" fmla="*/ 271584 h 474133"/>
                <a:gd name="connsiteX80" fmla="*/ 308850 w 426723"/>
                <a:gd name="connsiteY80" fmla="*/ 270825 h 474133"/>
                <a:gd name="connsiteX81" fmla="*/ 305247 w 426723"/>
                <a:gd name="connsiteY81" fmla="*/ 272058 h 474133"/>
                <a:gd name="connsiteX82" fmla="*/ 303730 w 426723"/>
                <a:gd name="connsiteY82" fmla="*/ 275566 h 474133"/>
                <a:gd name="connsiteX83" fmla="*/ 303730 w 426723"/>
                <a:gd name="connsiteY83" fmla="*/ 294057 h 474133"/>
                <a:gd name="connsiteX84" fmla="*/ 252618 w 426723"/>
                <a:gd name="connsiteY84" fmla="*/ 294057 h 474133"/>
                <a:gd name="connsiteX85" fmla="*/ 247877 w 426723"/>
                <a:gd name="connsiteY85" fmla="*/ 298799 h 474133"/>
                <a:gd name="connsiteX86" fmla="*/ 247877 w 426723"/>
                <a:gd name="connsiteY86" fmla="*/ 307523 h 474133"/>
                <a:gd name="connsiteX87" fmla="*/ 252618 w 426723"/>
                <a:gd name="connsiteY87" fmla="*/ 312264 h 474133"/>
                <a:gd name="connsiteX88" fmla="*/ 268928 w 426723"/>
                <a:gd name="connsiteY88" fmla="*/ 312264 h 474133"/>
                <a:gd name="connsiteX89" fmla="*/ 298988 w 426723"/>
                <a:gd name="connsiteY89" fmla="*/ 363471 h 474133"/>
                <a:gd name="connsiteX90" fmla="*/ 250153 w 426723"/>
                <a:gd name="connsiteY90" fmla="*/ 386514 h 474133"/>
                <a:gd name="connsiteX91" fmla="*/ 246929 w 426723"/>
                <a:gd name="connsiteY91" fmla="*/ 389643 h 474133"/>
                <a:gd name="connsiteX92" fmla="*/ 247782 w 426723"/>
                <a:gd name="connsiteY92" fmla="*/ 394100 h 474133"/>
                <a:gd name="connsiteX93" fmla="*/ 252239 w 426723"/>
                <a:gd name="connsiteY93" fmla="*/ 401022 h 474133"/>
                <a:gd name="connsiteX94" fmla="*/ 258023 w 426723"/>
                <a:gd name="connsiteY94" fmla="*/ 403772 h 474133"/>
                <a:gd name="connsiteX95" fmla="*/ 312928 w 426723"/>
                <a:gd name="connsiteY95" fmla="*/ 376557 h 474133"/>
                <a:gd name="connsiteX96" fmla="*/ 368402 w 426723"/>
                <a:gd name="connsiteY96" fmla="*/ 403867 h 474133"/>
                <a:gd name="connsiteX97" fmla="*/ 369540 w 426723"/>
                <a:gd name="connsiteY97" fmla="*/ 403867 h 474133"/>
                <a:gd name="connsiteX98" fmla="*/ 373522 w 426723"/>
                <a:gd name="connsiteY98" fmla="*/ 401496 h 474133"/>
                <a:gd name="connsiteX99" fmla="*/ 336635 w 426723"/>
                <a:gd name="connsiteY99" fmla="*/ 312264 h 474133"/>
                <a:gd name="connsiteX100" fmla="*/ 313212 w 426723"/>
                <a:gd name="connsiteY100" fmla="*/ 350195 h 474133"/>
                <a:gd name="connsiteX101" fmla="*/ 288937 w 426723"/>
                <a:gd name="connsiteY101" fmla="*/ 312264 h 474133"/>
                <a:gd name="connsiteX102" fmla="*/ 151723 w 426723"/>
                <a:gd name="connsiteY102" fmla="*/ 455168 h 474133"/>
                <a:gd name="connsiteX103" fmla="*/ 113792 w 426723"/>
                <a:gd name="connsiteY103" fmla="*/ 417237 h 474133"/>
                <a:gd name="connsiteX104" fmla="*/ 113792 w 426723"/>
                <a:gd name="connsiteY104" fmla="*/ 373712 h 474133"/>
                <a:gd name="connsiteX105" fmla="*/ 144990 w 426723"/>
                <a:gd name="connsiteY105" fmla="*/ 405005 h 474133"/>
                <a:gd name="connsiteX106" fmla="*/ 158455 w 426723"/>
                <a:gd name="connsiteY106" fmla="*/ 391539 h 474133"/>
                <a:gd name="connsiteX107" fmla="*/ 111042 w 426723"/>
                <a:gd name="connsiteY107" fmla="*/ 344126 h 474133"/>
                <a:gd name="connsiteX108" fmla="*/ 97632 w 426723"/>
                <a:gd name="connsiteY108" fmla="*/ 344071 h 474133"/>
                <a:gd name="connsiteX109" fmla="*/ 97577 w 426723"/>
                <a:gd name="connsiteY109" fmla="*/ 344126 h 474133"/>
                <a:gd name="connsiteX110" fmla="*/ 50163 w 426723"/>
                <a:gd name="connsiteY110" fmla="*/ 391539 h 474133"/>
                <a:gd name="connsiteX111" fmla="*/ 63629 w 426723"/>
                <a:gd name="connsiteY111" fmla="*/ 405005 h 474133"/>
                <a:gd name="connsiteX112" fmla="*/ 94827 w 426723"/>
                <a:gd name="connsiteY112" fmla="*/ 373712 h 474133"/>
                <a:gd name="connsiteX113" fmla="*/ 94827 w 426723"/>
                <a:gd name="connsiteY113" fmla="*/ 416858 h 474133"/>
                <a:gd name="connsiteX114" fmla="*/ 151723 w 426723"/>
                <a:gd name="connsiteY114" fmla="*/ 473754 h 474133"/>
                <a:gd name="connsiteX115" fmla="*/ 180171 w 426723"/>
                <a:gd name="connsiteY115" fmla="*/ 473754 h 474133"/>
                <a:gd name="connsiteX116" fmla="*/ 180171 w 426723"/>
                <a:gd name="connsiteY116" fmla="*/ 454789 h 474133"/>
                <a:gd name="connsiteX117" fmla="*/ 363091 w 426723"/>
                <a:gd name="connsiteY117" fmla="*/ 69129 h 474133"/>
                <a:gd name="connsiteX118" fmla="*/ 331893 w 426723"/>
                <a:gd name="connsiteY118" fmla="*/ 100421 h 474133"/>
                <a:gd name="connsiteX119" fmla="*/ 331893 w 426723"/>
                <a:gd name="connsiteY119" fmla="*/ 57275 h 474133"/>
                <a:gd name="connsiteX120" fmla="*/ 274997 w 426723"/>
                <a:gd name="connsiteY120" fmla="*/ 379 h 474133"/>
                <a:gd name="connsiteX121" fmla="*/ 237067 w 426723"/>
                <a:gd name="connsiteY121" fmla="*/ 379 h 474133"/>
                <a:gd name="connsiteX122" fmla="*/ 237067 w 426723"/>
                <a:gd name="connsiteY122" fmla="*/ 19345 h 474133"/>
                <a:gd name="connsiteX123" fmla="*/ 274997 w 426723"/>
                <a:gd name="connsiteY123" fmla="*/ 19345 h 474133"/>
                <a:gd name="connsiteX124" fmla="*/ 312928 w 426723"/>
                <a:gd name="connsiteY124" fmla="*/ 57275 h 474133"/>
                <a:gd name="connsiteX125" fmla="*/ 312928 w 426723"/>
                <a:gd name="connsiteY125" fmla="*/ 100421 h 474133"/>
                <a:gd name="connsiteX126" fmla="*/ 281730 w 426723"/>
                <a:gd name="connsiteY126" fmla="*/ 69129 h 474133"/>
                <a:gd name="connsiteX127" fmla="*/ 268265 w 426723"/>
                <a:gd name="connsiteY127" fmla="*/ 82594 h 474133"/>
                <a:gd name="connsiteX128" fmla="*/ 315678 w 426723"/>
                <a:gd name="connsiteY128" fmla="*/ 130007 h 474133"/>
                <a:gd name="connsiteX129" fmla="*/ 329088 w 426723"/>
                <a:gd name="connsiteY129" fmla="*/ 130062 h 474133"/>
                <a:gd name="connsiteX130" fmla="*/ 329143 w 426723"/>
                <a:gd name="connsiteY130" fmla="*/ 130007 h 474133"/>
                <a:gd name="connsiteX131" fmla="*/ 376557 w 426723"/>
                <a:gd name="connsiteY131" fmla="*/ 82594 h 474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Lst>
              <a:rect l="l" t="t" r="r" b="b"/>
              <a:pathLst>
                <a:path w="426723" h="474133">
                  <a:moveTo>
                    <a:pt x="180171" y="322411"/>
                  </a:moveTo>
                  <a:lnTo>
                    <a:pt x="9483" y="322411"/>
                  </a:lnTo>
                  <a:cubicBezTo>
                    <a:pt x="4246" y="322411"/>
                    <a:pt x="0" y="318165"/>
                    <a:pt x="0" y="312928"/>
                  </a:cubicBezTo>
                  <a:lnTo>
                    <a:pt x="0" y="256032"/>
                  </a:lnTo>
                  <a:lnTo>
                    <a:pt x="18965" y="256032"/>
                  </a:lnTo>
                  <a:lnTo>
                    <a:pt x="18965" y="303445"/>
                  </a:lnTo>
                  <a:lnTo>
                    <a:pt x="180171" y="303445"/>
                  </a:lnTo>
                  <a:close/>
                  <a:moveTo>
                    <a:pt x="227584" y="85344"/>
                  </a:moveTo>
                  <a:lnTo>
                    <a:pt x="227584" y="132757"/>
                  </a:lnTo>
                  <a:lnTo>
                    <a:pt x="208619" y="132757"/>
                  </a:lnTo>
                  <a:lnTo>
                    <a:pt x="208619" y="94827"/>
                  </a:lnTo>
                  <a:lnTo>
                    <a:pt x="142240" y="94827"/>
                  </a:lnTo>
                  <a:cubicBezTo>
                    <a:pt x="137003" y="94827"/>
                    <a:pt x="132757" y="90581"/>
                    <a:pt x="132757" y="85344"/>
                  </a:cubicBezTo>
                  <a:lnTo>
                    <a:pt x="132757" y="18965"/>
                  </a:lnTo>
                  <a:lnTo>
                    <a:pt x="18965" y="18965"/>
                  </a:lnTo>
                  <a:lnTo>
                    <a:pt x="18965" y="208619"/>
                  </a:lnTo>
                  <a:lnTo>
                    <a:pt x="0" y="208619"/>
                  </a:lnTo>
                  <a:lnTo>
                    <a:pt x="0" y="9483"/>
                  </a:lnTo>
                  <a:cubicBezTo>
                    <a:pt x="0" y="4246"/>
                    <a:pt x="4246" y="0"/>
                    <a:pt x="9483" y="0"/>
                  </a:cubicBezTo>
                  <a:lnTo>
                    <a:pt x="143093" y="0"/>
                  </a:lnTo>
                  <a:cubicBezTo>
                    <a:pt x="145316" y="120"/>
                    <a:pt x="147413" y="1067"/>
                    <a:pt x="148973" y="2655"/>
                  </a:cubicBezTo>
                  <a:lnTo>
                    <a:pt x="224834" y="78516"/>
                  </a:lnTo>
                  <a:cubicBezTo>
                    <a:pt x="226633" y="80329"/>
                    <a:pt x="227624" y="82791"/>
                    <a:pt x="227584" y="85344"/>
                  </a:cubicBezTo>
                  <a:close/>
                  <a:moveTo>
                    <a:pt x="195248" y="75861"/>
                  </a:moveTo>
                  <a:lnTo>
                    <a:pt x="151723" y="32336"/>
                  </a:lnTo>
                  <a:lnTo>
                    <a:pt x="151723" y="75861"/>
                  </a:lnTo>
                  <a:close/>
                  <a:moveTo>
                    <a:pt x="142240" y="0"/>
                  </a:moveTo>
                  <a:lnTo>
                    <a:pt x="142240" y="0"/>
                  </a:lnTo>
                  <a:close/>
                  <a:moveTo>
                    <a:pt x="167843" y="251291"/>
                  </a:moveTo>
                  <a:lnTo>
                    <a:pt x="119292" y="119576"/>
                  </a:lnTo>
                  <a:lnTo>
                    <a:pt x="98430" y="119576"/>
                  </a:lnTo>
                  <a:lnTo>
                    <a:pt x="49879" y="251291"/>
                  </a:lnTo>
                  <a:lnTo>
                    <a:pt x="69792" y="251291"/>
                  </a:lnTo>
                  <a:lnTo>
                    <a:pt x="81551" y="216394"/>
                  </a:lnTo>
                  <a:lnTo>
                    <a:pt x="135602" y="216394"/>
                  </a:lnTo>
                  <a:lnTo>
                    <a:pt x="147740" y="251291"/>
                  </a:lnTo>
                  <a:close/>
                  <a:moveTo>
                    <a:pt x="108482" y="137499"/>
                  </a:moveTo>
                  <a:lnTo>
                    <a:pt x="130671" y="201981"/>
                  </a:lnTo>
                  <a:lnTo>
                    <a:pt x="86482" y="201981"/>
                  </a:lnTo>
                  <a:close/>
                  <a:moveTo>
                    <a:pt x="426720" y="237067"/>
                  </a:moveTo>
                  <a:lnTo>
                    <a:pt x="426720" y="464651"/>
                  </a:lnTo>
                  <a:cubicBezTo>
                    <a:pt x="426720" y="469888"/>
                    <a:pt x="422474" y="474133"/>
                    <a:pt x="417237" y="474133"/>
                  </a:cubicBezTo>
                  <a:lnTo>
                    <a:pt x="208619" y="474133"/>
                  </a:lnTo>
                  <a:cubicBezTo>
                    <a:pt x="203382" y="474133"/>
                    <a:pt x="199136" y="469888"/>
                    <a:pt x="199136" y="464651"/>
                  </a:cubicBezTo>
                  <a:lnTo>
                    <a:pt x="199136" y="161205"/>
                  </a:lnTo>
                  <a:cubicBezTo>
                    <a:pt x="199136" y="155968"/>
                    <a:pt x="203382" y="151723"/>
                    <a:pt x="208619" y="151723"/>
                  </a:cubicBezTo>
                  <a:lnTo>
                    <a:pt x="341376" y="151723"/>
                  </a:lnTo>
                  <a:cubicBezTo>
                    <a:pt x="341846" y="151631"/>
                    <a:pt x="342329" y="151631"/>
                    <a:pt x="342798" y="151723"/>
                  </a:cubicBezTo>
                  <a:cubicBezTo>
                    <a:pt x="344810" y="151942"/>
                    <a:pt x="346685" y="152846"/>
                    <a:pt x="348109" y="154283"/>
                  </a:cubicBezTo>
                  <a:lnTo>
                    <a:pt x="423970" y="230144"/>
                  </a:lnTo>
                  <a:cubicBezTo>
                    <a:pt x="425792" y="231980"/>
                    <a:pt x="426786" y="234481"/>
                    <a:pt x="426720" y="237067"/>
                  </a:cubicBezTo>
                  <a:close/>
                  <a:moveTo>
                    <a:pt x="350859" y="227584"/>
                  </a:moveTo>
                  <a:lnTo>
                    <a:pt x="394384" y="227584"/>
                  </a:lnTo>
                  <a:lnTo>
                    <a:pt x="350859" y="184059"/>
                  </a:lnTo>
                  <a:close/>
                  <a:moveTo>
                    <a:pt x="407755" y="246549"/>
                  </a:moveTo>
                  <a:lnTo>
                    <a:pt x="341376" y="246549"/>
                  </a:lnTo>
                  <a:cubicBezTo>
                    <a:pt x="336139" y="246549"/>
                    <a:pt x="331893" y="242304"/>
                    <a:pt x="331893" y="237067"/>
                  </a:cubicBezTo>
                  <a:lnTo>
                    <a:pt x="331893" y="170688"/>
                  </a:lnTo>
                  <a:lnTo>
                    <a:pt x="218101" y="170688"/>
                  </a:lnTo>
                  <a:lnTo>
                    <a:pt x="218101" y="455168"/>
                  </a:lnTo>
                  <a:lnTo>
                    <a:pt x="407755" y="455168"/>
                  </a:lnTo>
                  <a:close/>
                  <a:moveTo>
                    <a:pt x="341376" y="151723"/>
                  </a:moveTo>
                  <a:cubicBezTo>
                    <a:pt x="341846" y="151631"/>
                    <a:pt x="342329" y="151631"/>
                    <a:pt x="342798" y="151723"/>
                  </a:cubicBezTo>
                  <a:lnTo>
                    <a:pt x="342798" y="151723"/>
                  </a:lnTo>
                  <a:close/>
                  <a:moveTo>
                    <a:pt x="373522" y="401496"/>
                  </a:moveTo>
                  <a:cubicBezTo>
                    <a:pt x="375088" y="398596"/>
                    <a:pt x="377033" y="395917"/>
                    <a:pt x="379307" y="393531"/>
                  </a:cubicBezTo>
                  <a:cubicBezTo>
                    <a:pt x="380547" y="392291"/>
                    <a:pt x="381019" y="390476"/>
                    <a:pt x="380539" y="388789"/>
                  </a:cubicBezTo>
                  <a:cubicBezTo>
                    <a:pt x="380029" y="387147"/>
                    <a:pt x="378699" y="385889"/>
                    <a:pt x="377031" y="385470"/>
                  </a:cubicBezTo>
                  <a:cubicBezTo>
                    <a:pt x="359047" y="381632"/>
                    <a:pt x="342100" y="373967"/>
                    <a:pt x="327342" y="362997"/>
                  </a:cubicBezTo>
                  <a:cubicBezTo>
                    <a:pt x="339855" y="348862"/>
                    <a:pt x="349516" y="332440"/>
                    <a:pt x="355790" y="314635"/>
                  </a:cubicBezTo>
                  <a:cubicBezTo>
                    <a:pt x="357269" y="314209"/>
                    <a:pt x="358548" y="313267"/>
                    <a:pt x="359393" y="311980"/>
                  </a:cubicBezTo>
                  <a:lnTo>
                    <a:pt x="374186" y="311980"/>
                  </a:lnTo>
                  <a:cubicBezTo>
                    <a:pt x="376805" y="311980"/>
                    <a:pt x="378927" y="309857"/>
                    <a:pt x="378927" y="307238"/>
                  </a:cubicBezTo>
                  <a:lnTo>
                    <a:pt x="378927" y="298704"/>
                  </a:lnTo>
                  <a:cubicBezTo>
                    <a:pt x="378927" y="296085"/>
                    <a:pt x="376805" y="293963"/>
                    <a:pt x="374186" y="293963"/>
                  </a:cubicBezTo>
                  <a:lnTo>
                    <a:pt x="322411" y="293963"/>
                  </a:lnTo>
                  <a:lnTo>
                    <a:pt x="322411" y="281256"/>
                  </a:lnTo>
                  <a:cubicBezTo>
                    <a:pt x="323792" y="280210"/>
                    <a:pt x="324738" y="278690"/>
                    <a:pt x="325066" y="276989"/>
                  </a:cubicBezTo>
                  <a:cubicBezTo>
                    <a:pt x="325256" y="275664"/>
                    <a:pt x="324877" y="274321"/>
                    <a:pt x="324023" y="273290"/>
                  </a:cubicBezTo>
                  <a:cubicBezTo>
                    <a:pt x="323147" y="272303"/>
                    <a:pt x="321924" y="271691"/>
                    <a:pt x="320609" y="271584"/>
                  </a:cubicBezTo>
                  <a:lnTo>
                    <a:pt x="308850" y="270825"/>
                  </a:lnTo>
                  <a:cubicBezTo>
                    <a:pt x="307527" y="270689"/>
                    <a:pt x="306210" y="271140"/>
                    <a:pt x="305247" y="272058"/>
                  </a:cubicBezTo>
                  <a:cubicBezTo>
                    <a:pt x="304281" y="272969"/>
                    <a:pt x="303732" y="274238"/>
                    <a:pt x="303730" y="275566"/>
                  </a:cubicBezTo>
                  <a:lnTo>
                    <a:pt x="303730" y="294057"/>
                  </a:lnTo>
                  <a:lnTo>
                    <a:pt x="252618" y="294057"/>
                  </a:lnTo>
                  <a:cubicBezTo>
                    <a:pt x="250000" y="294057"/>
                    <a:pt x="247877" y="296180"/>
                    <a:pt x="247877" y="298799"/>
                  </a:cubicBezTo>
                  <a:lnTo>
                    <a:pt x="247877" y="307523"/>
                  </a:lnTo>
                  <a:cubicBezTo>
                    <a:pt x="247877" y="310141"/>
                    <a:pt x="250000" y="312264"/>
                    <a:pt x="252618" y="312264"/>
                  </a:cubicBezTo>
                  <a:lnTo>
                    <a:pt x="268928" y="312264"/>
                  </a:lnTo>
                  <a:cubicBezTo>
                    <a:pt x="275588" y="331095"/>
                    <a:pt x="285792" y="348477"/>
                    <a:pt x="298988" y="363471"/>
                  </a:cubicBezTo>
                  <a:cubicBezTo>
                    <a:pt x="284284" y="374121"/>
                    <a:pt x="267722" y="381935"/>
                    <a:pt x="250153" y="386514"/>
                  </a:cubicBezTo>
                  <a:cubicBezTo>
                    <a:pt x="248629" y="386964"/>
                    <a:pt x="247424" y="388133"/>
                    <a:pt x="246929" y="389643"/>
                  </a:cubicBezTo>
                  <a:cubicBezTo>
                    <a:pt x="246438" y="391177"/>
                    <a:pt x="246759" y="392856"/>
                    <a:pt x="247782" y="394100"/>
                  </a:cubicBezTo>
                  <a:cubicBezTo>
                    <a:pt x="249595" y="396179"/>
                    <a:pt x="251097" y="398511"/>
                    <a:pt x="252239" y="401022"/>
                  </a:cubicBezTo>
                  <a:cubicBezTo>
                    <a:pt x="253197" y="403267"/>
                    <a:pt x="255678" y="404446"/>
                    <a:pt x="258023" y="403772"/>
                  </a:cubicBezTo>
                  <a:cubicBezTo>
                    <a:pt x="277852" y="398177"/>
                    <a:pt x="296469" y="388949"/>
                    <a:pt x="312928" y="376557"/>
                  </a:cubicBezTo>
                  <a:cubicBezTo>
                    <a:pt x="329135" y="389709"/>
                    <a:pt x="348095" y="399043"/>
                    <a:pt x="368402" y="403867"/>
                  </a:cubicBezTo>
                  <a:cubicBezTo>
                    <a:pt x="368775" y="403959"/>
                    <a:pt x="369166" y="403959"/>
                    <a:pt x="369540" y="403867"/>
                  </a:cubicBezTo>
                  <a:cubicBezTo>
                    <a:pt x="371189" y="403824"/>
                    <a:pt x="372698" y="402926"/>
                    <a:pt x="373522" y="401496"/>
                  </a:cubicBezTo>
                  <a:close/>
                  <a:moveTo>
                    <a:pt x="336635" y="312264"/>
                  </a:moveTo>
                  <a:cubicBezTo>
                    <a:pt x="331197" y="326226"/>
                    <a:pt x="323260" y="339080"/>
                    <a:pt x="313212" y="350195"/>
                  </a:cubicBezTo>
                  <a:cubicBezTo>
                    <a:pt x="302869" y="339143"/>
                    <a:pt x="294641" y="326286"/>
                    <a:pt x="288937" y="312264"/>
                  </a:cubicBezTo>
                  <a:close/>
                  <a:moveTo>
                    <a:pt x="151723" y="455168"/>
                  </a:moveTo>
                  <a:cubicBezTo>
                    <a:pt x="130774" y="455168"/>
                    <a:pt x="113792" y="438186"/>
                    <a:pt x="113792" y="417237"/>
                  </a:cubicBezTo>
                  <a:lnTo>
                    <a:pt x="113792" y="373712"/>
                  </a:lnTo>
                  <a:lnTo>
                    <a:pt x="144990" y="405005"/>
                  </a:lnTo>
                  <a:lnTo>
                    <a:pt x="158455" y="391539"/>
                  </a:lnTo>
                  <a:lnTo>
                    <a:pt x="111042" y="344126"/>
                  </a:lnTo>
                  <a:cubicBezTo>
                    <a:pt x="107354" y="340408"/>
                    <a:pt x="101350" y="340383"/>
                    <a:pt x="97632" y="344071"/>
                  </a:cubicBezTo>
                  <a:cubicBezTo>
                    <a:pt x="97613" y="344089"/>
                    <a:pt x="97595" y="344108"/>
                    <a:pt x="97577" y="344126"/>
                  </a:cubicBezTo>
                  <a:lnTo>
                    <a:pt x="50163" y="391539"/>
                  </a:lnTo>
                  <a:lnTo>
                    <a:pt x="63629" y="405005"/>
                  </a:lnTo>
                  <a:lnTo>
                    <a:pt x="94827" y="373712"/>
                  </a:lnTo>
                  <a:lnTo>
                    <a:pt x="94827" y="416858"/>
                  </a:lnTo>
                  <a:cubicBezTo>
                    <a:pt x="94827" y="448281"/>
                    <a:pt x="120300" y="473754"/>
                    <a:pt x="151723" y="473754"/>
                  </a:cubicBezTo>
                  <a:lnTo>
                    <a:pt x="180171" y="473754"/>
                  </a:lnTo>
                  <a:lnTo>
                    <a:pt x="180171" y="454789"/>
                  </a:lnTo>
                  <a:close/>
                  <a:moveTo>
                    <a:pt x="363091" y="69129"/>
                  </a:moveTo>
                  <a:lnTo>
                    <a:pt x="331893" y="100421"/>
                  </a:lnTo>
                  <a:lnTo>
                    <a:pt x="331893" y="57275"/>
                  </a:lnTo>
                  <a:cubicBezTo>
                    <a:pt x="331893" y="25853"/>
                    <a:pt x="306420" y="379"/>
                    <a:pt x="274997" y="379"/>
                  </a:cubicBezTo>
                  <a:lnTo>
                    <a:pt x="237067" y="379"/>
                  </a:lnTo>
                  <a:lnTo>
                    <a:pt x="237067" y="19345"/>
                  </a:lnTo>
                  <a:lnTo>
                    <a:pt x="274997" y="19345"/>
                  </a:lnTo>
                  <a:cubicBezTo>
                    <a:pt x="295946" y="19345"/>
                    <a:pt x="312928" y="36327"/>
                    <a:pt x="312928" y="57275"/>
                  </a:cubicBezTo>
                  <a:lnTo>
                    <a:pt x="312928" y="100421"/>
                  </a:lnTo>
                  <a:lnTo>
                    <a:pt x="281730" y="69129"/>
                  </a:lnTo>
                  <a:lnTo>
                    <a:pt x="268265" y="82594"/>
                  </a:lnTo>
                  <a:lnTo>
                    <a:pt x="315678" y="130007"/>
                  </a:lnTo>
                  <a:cubicBezTo>
                    <a:pt x="319366" y="133726"/>
                    <a:pt x="325370" y="133750"/>
                    <a:pt x="329088" y="130062"/>
                  </a:cubicBezTo>
                  <a:cubicBezTo>
                    <a:pt x="329107" y="130044"/>
                    <a:pt x="329125" y="130026"/>
                    <a:pt x="329143" y="130007"/>
                  </a:cubicBezTo>
                  <a:lnTo>
                    <a:pt x="376557" y="82594"/>
                  </a:lnTo>
                  <a:close/>
                </a:path>
              </a:pathLst>
            </a:custGeom>
            <a:solidFill>
              <a:srgbClr val="FFFFFF"/>
            </a:solidFill>
            <a:ln w="9398" cap="flat">
              <a:noFill/>
              <a:prstDash val="solid"/>
              <a:miter/>
            </a:ln>
          </p:spPr>
          <p:txBody>
            <a:bodyPr rtlCol="0" anchor="ctr"/>
            <a:lstStyle/>
            <a:p>
              <a:pPr defTabSz="411333">
                <a:defRPr/>
              </a:pPr>
              <a:endParaRPr lang="en-US" sz="1799" dirty="0">
                <a:solidFill>
                  <a:srgbClr val="FFFFFF"/>
                </a:solidFill>
                <a:latin typeface="Amazon Ember"/>
              </a:endParaRPr>
            </a:p>
          </p:txBody>
        </p:sp>
      </p:grpSp>
      <p:sp>
        <p:nvSpPr>
          <p:cNvPr id="430" name="TextBox 429">
            <a:extLst>
              <a:ext uri="{FF2B5EF4-FFF2-40B4-BE49-F238E27FC236}">
                <a16:creationId xmlns:a16="http://schemas.microsoft.com/office/drawing/2014/main" id="{840C531A-F51B-4D22-A66C-2EDE3EDF2996}"/>
              </a:ext>
            </a:extLst>
          </p:cNvPr>
          <p:cNvSpPr txBox="1"/>
          <p:nvPr/>
        </p:nvSpPr>
        <p:spPr>
          <a:xfrm>
            <a:off x="2774843" y="998208"/>
            <a:ext cx="3158105" cy="178832"/>
          </a:xfrm>
          <a:prstGeom prst="rect">
            <a:avLst/>
          </a:prstGeom>
          <a:noFill/>
          <a:ln>
            <a:noFill/>
          </a:ln>
        </p:spPr>
        <p:txBody>
          <a:bodyPr wrap="square" rtlCol="0">
            <a:spAutoFit/>
          </a:bodyPr>
          <a:lstStyle/>
          <a:p>
            <a:pPr algn="ctr" defTabSz="411333"/>
            <a:r>
              <a:rPr lang="en-US" sz="562" b="1" dirty="0">
                <a:solidFill>
                  <a:srgbClr val="FFFFFF"/>
                </a:solidFill>
                <a:latin typeface="Amazon Ember"/>
              </a:rPr>
              <a:t>INDUSTRIAL AI</a:t>
            </a:r>
          </a:p>
        </p:txBody>
      </p:sp>
      <p:sp>
        <p:nvSpPr>
          <p:cNvPr id="431" name="TextBox 430">
            <a:extLst>
              <a:ext uri="{FF2B5EF4-FFF2-40B4-BE49-F238E27FC236}">
                <a16:creationId xmlns:a16="http://schemas.microsoft.com/office/drawing/2014/main" id="{BBB0648B-12B1-43B1-A1E7-43B9806102BC}"/>
              </a:ext>
            </a:extLst>
          </p:cNvPr>
          <p:cNvSpPr txBox="1"/>
          <p:nvPr/>
        </p:nvSpPr>
        <p:spPr>
          <a:xfrm>
            <a:off x="7241052" y="998208"/>
            <a:ext cx="856325" cy="178832"/>
          </a:xfrm>
          <a:prstGeom prst="rect">
            <a:avLst/>
          </a:prstGeom>
          <a:noFill/>
          <a:ln>
            <a:noFill/>
          </a:ln>
        </p:spPr>
        <p:txBody>
          <a:bodyPr wrap="none" rtlCol="0">
            <a:spAutoFit/>
          </a:bodyPr>
          <a:lstStyle/>
          <a:p>
            <a:pPr defTabSz="411333"/>
            <a:r>
              <a:rPr lang="en-US" sz="562" b="1" dirty="0">
                <a:solidFill>
                  <a:srgbClr val="FFFFFF"/>
                </a:solidFill>
                <a:latin typeface="Amazon Ember"/>
              </a:rPr>
              <a:t>CODE AND DEVOPS</a:t>
            </a:r>
          </a:p>
        </p:txBody>
      </p:sp>
      <p:sp>
        <p:nvSpPr>
          <p:cNvPr id="432" name="TextBox 431">
            <a:extLst>
              <a:ext uri="{FF2B5EF4-FFF2-40B4-BE49-F238E27FC236}">
                <a16:creationId xmlns:a16="http://schemas.microsoft.com/office/drawing/2014/main" id="{58A1653A-A44B-4943-89BD-A630B975982E}"/>
              </a:ext>
            </a:extLst>
          </p:cNvPr>
          <p:cNvSpPr txBox="1"/>
          <p:nvPr/>
        </p:nvSpPr>
        <p:spPr>
          <a:xfrm>
            <a:off x="6848621" y="1406480"/>
            <a:ext cx="771227" cy="264368"/>
          </a:xfrm>
          <a:prstGeom prst="rect">
            <a:avLst/>
          </a:prstGeom>
          <a:ln>
            <a:noFill/>
          </a:ln>
        </p:spPr>
        <p:txBody>
          <a:bodyPr wrap="square" lIns="0" tIns="0" rIns="0" bIns="0" rtlCol="0" anchor="b" anchorCtr="0">
            <a:spAutoFit/>
          </a:bodyPr>
          <a:lstStyle/>
          <a:p>
            <a:pPr algn="ctr" defTabSz="616921">
              <a:lnSpc>
                <a:spcPct val="90000"/>
              </a:lnSpc>
              <a:spcAft>
                <a:spcPts val="337"/>
              </a:spcAft>
              <a:defRPr/>
            </a:pPr>
            <a:r>
              <a:rPr lang="en-US" sz="507" b="1" dirty="0">
                <a:solidFill>
                  <a:srgbClr val="FFCC00"/>
                </a:solidFill>
                <a:latin typeface="Amazon Ember"/>
              </a:rPr>
              <a:t>NEW</a:t>
            </a:r>
            <a:endParaRPr lang="en-US" sz="562" dirty="0">
              <a:solidFill>
                <a:srgbClr val="FFFFFF"/>
              </a:solidFill>
              <a:latin typeface="Amazon Ember"/>
            </a:endParaRPr>
          </a:p>
          <a:p>
            <a:pPr algn="ctr" defTabSz="616921">
              <a:lnSpc>
                <a:spcPct val="90000"/>
              </a:lnSpc>
              <a:spcAft>
                <a:spcPts val="337"/>
              </a:spcAft>
              <a:defRPr/>
            </a:pPr>
            <a:r>
              <a:rPr lang="en-US" sz="562" dirty="0">
                <a:solidFill>
                  <a:srgbClr val="FFFFFF"/>
                </a:solidFill>
                <a:latin typeface="Amazon Ember"/>
              </a:rPr>
              <a:t>Amazon </a:t>
            </a:r>
            <a:br>
              <a:rPr lang="en-US" sz="562" dirty="0">
                <a:solidFill>
                  <a:srgbClr val="FFFFFF"/>
                </a:solidFill>
                <a:latin typeface="Amazon Ember"/>
              </a:rPr>
            </a:br>
            <a:r>
              <a:rPr lang="en-US" sz="562" dirty="0">
                <a:solidFill>
                  <a:srgbClr val="FFFFFF"/>
                </a:solidFill>
                <a:latin typeface="Amazon Ember"/>
              </a:rPr>
              <a:t>DevOps Guru</a:t>
            </a:r>
          </a:p>
        </p:txBody>
      </p:sp>
      <p:grpSp>
        <p:nvGrpSpPr>
          <p:cNvPr id="433" name="Group 432">
            <a:extLst>
              <a:ext uri="{FF2B5EF4-FFF2-40B4-BE49-F238E27FC236}">
                <a16:creationId xmlns:a16="http://schemas.microsoft.com/office/drawing/2014/main" id="{7E83A8F1-1F6D-44E3-90C3-5B75E556DA69}"/>
              </a:ext>
            </a:extLst>
          </p:cNvPr>
          <p:cNvGrpSpPr/>
          <p:nvPr/>
        </p:nvGrpSpPr>
        <p:grpSpPr>
          <a:xfrm>
            <a:off x="7578767" y="2038698"/>
            <a:ext cx="521849" cy="511727"/>
            <a:chOff x="12777848" y="2746450"/>
            <a:chExt cx="928090" cy="910088"/>
          </a:xfrm>
        </p:grpSpPr>
        <p:grpSp>
          <p:nvGrpSpPr>
            <p:cNvPr id="434" name="Group 433">
              <a:extLst>
                <a:ext uri="{FF2B5EF4-FFF2-40B4-BE49-F238E27FC236}">
                  <a16:creationId xmlns:a16="http://schemas.microsoft.com/office/drawing/2014/main" id="{7D6BDE74-FB12-4ABA-860D-9F643D8998FC}"/>
                </a:ext>
              </a:extLst>
            </p:cNvPr>
            <p:cNvGrpSpPr/>
            <p:nvPr/>
          </p:nvGrpSpPr>
          <p:grpSpPr>
            <a:xfrm>
              <a:off x="12886946" y="2746450"/>
              <a:ext cx="709872" cy="910088"/>
              <a:chOff x="8358500" y="1558037"/>
              <a:chExt cx="443670" cy="568805"/>
            </a:xfrm>
          </p:grpSpPr>
          <p:sp>
            <p:nvSpPr>
              <p:cNvPr id="436" name="TextBox 435">
                <a:extLst>
                  <a:ext uri="{FF2B5EF4-FFF2-40B4-BE49-F238E27FC236}">
                    <a16:creationId xmlns:a16="http://schemas.microsoft.com/office/drawing/2014/main" id="{AD1E084F-4930-4478-B9A5-AFE8BB37D268}"/>
                  </a:ext>
                </a:extLst>
              </p:cNvPr>
              <p:cNvSpPr txBox="1"/>
              <p:nvPr/>
            </p:nvSpPr>
            <p:spPr>
              <a:xfrm>
                <a:off x="8358500" y="1945669"/>
                <a:ext cx="443670" cy="181173"/>
              </a:xfrm>
              <a:prstGeom prst="rect">
                <a:avLst/>
              </a:prstGeom>
            </p:spPr>
            <p:txBody>
              <a:bodyPr wrap="none" lIns="0" tIns="0" rIns="0" bIns="0" rtlCol="0">
                <a:spAutoFit/>
              </a:bodyPr>
              <a:lstStyle/>
              <a:p>
                <a:pPr algn="ctr" defTabSz="616921">
                  <a:lnSpc>
                    <a:spcPct val="90000"/>
                  </a:lnSpc>
                  <a:spcAft>
                    <a:spcPts val="337"/>
                  </a:spcAft>
                  <a:defRPr/>
                </a:pPr>
                <a:r>
                  <a:rPr lang="en-US" sz="562" dirty="0">
                    <a:solidFill>
                      <a:srgbClr val="FFFFFF"/>
                    </a:solidFill>
                    <a:latin typeface="Amazon Ember"/>
                  </a:rPr>
                  <a:t>Voice ID</a:t>
                </a:r>
              </a:p>
              <a:p>
                <a:pPr algn="ctr" defTabSz="616921">
                  <a:lnSpc>
                    <a:spcPct val="90000"/>
                  </a:lnSpc>
                  <a:spcAft>
                    <a:spcPts val="1012"/>
                  </a:spcAft>
                  <a:defRPr/>
                </a:pPr>
                <a:r>
                  <a:rPr lang="en-US" sz="337" i="1" dirty="0">
                    <a:solidFill>
                      <a:srgbClr val="FFFFFF"/>
                    </a:solidFill>
                    <a:latin typeface="Amazon Ember"/>
                  </a:rPr>
                  <a:t>For Amazon Connect</a:t>
                </a:r>
                <a:endParaRPr lang="en-US" sz="562" i="1" dirty="0">
                  <a:solidFill>
                    <a:srgbClr val="FFFFFF"/>
                  </a:solidFill>
                  <a:latin typeface="Amazon Ember"/>
                </a:endParaRPr>
              </a:p>
            </p:txBody>
          </p:sp>
          <p:grpSp>
            <p:nvGrpSpPr>
              <p:cNvPr id="437" name="Graphic 155">
                <a:extLst>
                  <a:ext uri="{FF2B5EF4-FFF2-40B4-BE49-F238E27FC236}">
                    <a16:creationId xmlns:a16="http://schemas.microsoft.com/office/drawing/2014/main" id="{A7E3ABD7-6D5B-4A4B-8BB6-5E92D49268B8}"/>
                  </a:ext>
                </a:extLst>
              </p:cNvPr>
              <p:cNvGrpSpPr/>
              <p:nvPr/>
            </p:nvGrpSpPr>
            <p:grpSpPr>
              <a:xfrm>
                <a:off x="8481345" y="1558037"/>
                <a:ext cx="197978" cy="174058"/>
                <a:chOff x="10082401" y="4519254"/>
                <a:chExt cx="474717" cy="417360"/>
              </a:xfrm>
              <a:solidFill>
                <a:srgbClr val="FFFFFF"/>
              </a:solidFill>
            </p:grpSpPr>
            <p:sp>
              <p:nvSpPr>
                <p:cNvPr id="438" name="Freeform: Shape 437">
                  <a:extLst>
                    <a:ext uri="{FF2B5EF4-FFF2-40B4-BE49-F238E27FC236}">
                      <a16:creationId xmlns:a16="http://schemas.microsoft.com/office/drawing/2014/main" id="{07E437EC-D441-48EE-9B9C-9A62E787F04D}"/>
                    </a:ext>
                  </a:extLst>
                </p:cNvPr>
                <p:cNvSpPr/>
                <p:nvPr/>
              </p:nvSpPr>
              <p:spPr>
                <a:xfrm>
                  <a:off x="10082401" y="4519254"/>
                  <a:ext cx="474717" cy="417360"/>
                </a:xfrm>
                <a:custGeom>
                  <a:avLst/>
                  <a:gdLst>
                    <a:gd name="connsiteX0" fmla="*/ 400753 w 474717"/>
                    <a:gd name="connsiteY0" fmla="*/ 131101 h 417360"/>
                    <a:gd name="connsiteX1" fmla="*/ 359409 w 474717"/>
                    <a:gd name="connsiteY1" fmla="*/ 71075 h 417360"/>
                    <a:gd name="connsiteX2" fmla="*/ 305263 w 474717"/>
                    <a:gd name="connsiteY2" fmla="*/ 80558 h 417360"/>
                    <a:gd name="connsiteX3" fmla="*/ 276815 w 474717"/>
                    <a:gd name="connsiteY3" fmla="*/ 38550 h 417360"/>
                    <a:gd name="connsiteX4" fmla="*/ 136566 w 474717"/>
                    <a:gd name="connsiteY4" fmla="*/ 10671 h 417360"/>
                    <a:gd name="connsiteX5" fmla="*/ 62222 w 474717"/>
                    <a:gd name="connsiteY5" fmla="*/ 126454 h 417360"/>
                    <a:gd name="connsiteX6" fmla="*/ 62222 w 474717"/>
                    <a:gd name="connsiteY6" fmla="*/ 133376 h 417360"/>
                    <a:gd name="connsiteX7" fmla="*/ 110 w 474717"/>
                    <a:gd name="connsiteY7" fmla="*/ 220807 h 417360"/>
                    <a:gd name="connsiteX8" fmla="*/ 46196 w 474717"/>
                    <a:gd name="connsiteY8" fmla="*/ 305487 h 417360"/>
                    <a:gd name="connsiteX9" fmla="*/ 75972 w 474717"/>
                    <a:gd name="connsiteY9" fmla="*/ 312409 h 417360"/>
                    <a:gd name="connsiteX10" fmla="*/ 161316 w 474717"/>
                    <a:gd name="connsiteY10" fmla="*/ 313168 h 417360"/>
                    <a:gd name="connsiteX11" fmla="*/ 161316 w 474717"/>
                    <a:gd name="connsiteY11" fmla="*/ 407994 h 417360"/>
                    <a:gd name="connsiteX12" fmla="*/ 166531 w 474717"/>
                    <a:gd name="connsiteY12" fmla="*/ 416434 h 417360"/>
                    <a:gd name="connsiteX13" fmla="*/ 176014 w 474717"/>
                    <a:gd name="connsiteY13" fmla="*/ 415675 h 417360"/>
                    <a:gd name="connsiteX14" fmla="*/ 316642 w 474717"/>
                    <a:gd name="connsiteY14" fmla="*/ 313168 h 417360"/>
                    <a:gd name="connsiteX15" fmla="*/ 390038 w 474717"/>
                    <a:gd name="connsiteY15" fmla="*/ 313168 h 417360"/>
                    <a:gd name="connsiteX16" fmla="*/ 474718 w 474717"/>
                    <a:gd name="connsiteY16" fmla="*/ 221565 h 417360"/>
                    <a:gd name="connsiteX17" fmla="*/ 400753 w 474717"/>
                    <a:gd name="connsiteY17" fmla="*/ 131101 h 417360"/>
                    <a:gd name="connsiteX18" fmla="*/ 389374 w 474717"/>
                    <a:gd name="connsiteY18" fmla="*/ 294202 h 417360"/>
                    <a:gd name="connsiteX19" fmla="*/ 313513 w 474717"/>
                    <a:gd name="connsiteY19" fmla="*/ 294202 h 417360"/>
                    <a:gd name="connsiteX20" fmla="*/ 307918 w 474717"/>
                    <a:gd name="connsiteY20" fmla="*/ 296004 h 417360"/>
                    <a:gd name="connsiteX21" fmla="*/ 180755 w 474717"/>
                    <a:gd name="connsiteY21" fmla="*/ 389314 h 417360"/>
                    <a:gd name="connsiteX22" fmla="*/ 180755 w 474717"/>
                    <a:gd name="connsiteY22" fmla="*/ 303970 h 417360"/>
                    <a:gd name="connsiteX23" fmla="*/ 171273 w 474717"/>
                    <a:gd name="connsiteY23" fmla="*/ 294487 h 417360"/>
                    <a:gd name="connsiteX24" fmla="*/ 76446 w 474717"/>
                    <a:gd name="connsiteY24" fmla="*/ 294487 h 417360"/>
                    <a:gd name="connsiteX25" fmla="*/ 56817 w 474717"/>
                    <a:gd name="connsiteY25" fmla="*/ 289746 h 417360"/>
                    <a:gd name="connsiteX26" fmla="*/ 19550 w 474717"/>
                    <a:gd name="connsiteY26" fmla="*/ 221091 h 417360"/>
                    <a:gd name="connsiteX27" fmla="*/ 74929 w 474717"/>
                    <a:gd name="connsiteY27" fmla="*/ 149781 h 417360"/>
                    <a:gd name="connsiteX28" fmla="*/ 82041 w 474717"/>
                    <a:gd name="connsiteY28" fmla="*/ 140299 h 417360"/>
                    <a:gd name="connsiteX29" fmla="*/ 81187 w 474717"/>
                    <a:gd name="connsiteY29" fmla="*/ 125885 h 417360"/>
                    <a:gd name="connsiteX30" fmla="*/ 143773 w 474717"/>
                    <a:gd name="connsiteY30" fmla="*/ 28403 h 417360"/>
                    <a:gd name="connsiteX31" fmla="*/ 187393 w 474717"/>
                    <a:gd name="connsiteY31" fmla="*/ 18921 h 417360"/>
                    <a:gd name="connsiteX32" fmla="*/ 263254 w 474717"/>
                    <a:gd name="connsiteY32" fmla="*/ 52110 h 417360"/>
                    <a:gd name="connsiteX33" fmla="*/ 292840 w 474717"/>
                    <a:gd name="connsiteY33" fmla="*/ 100756 h 417360"/>
                    <a:gd name="connsiteX34" fmla="*/ 300426 w 474717"/>
                    <a:gd name="connsiteY34" fmla="*/ 107015 h 417360"/>
                    <a:gd name="connsiteX35" fmla="*/ 309435 w 474717"/>
                    <a:gd name="connsiteY35" fmla="*/ 103316 h 417360"/>
                    <a:gd name="connsiteX36" fmla="*/ 353435 w 474717"/>
                    <a:gd name="connsiteY36" fmla="*/ 88903 h 417360"/>
                    <a:gd name="connsiteX37" fmla="*/ 381883 w 474717"/>
                    <a:gd name="connsiteY37" fmla="*/ 137170 h 417360"/>
                    <a:gd name="connsiteX38" fmla="*/ 389564 w 474717"/>
                    <a:gd name="connsiteY38" fmla="*/ 147980 h 417360"/>
                    <a:gd name="connsiteX39" fmla="*/ 455942 w 474717"/>
                    <a:gd name="connsiteY39" fmla="*/ 221376 h 417360"/>
                    <a:gd name="connsiteX40" fmla="*/ 389374 w 474717"/>
                    <a:gd name="connsiteY40" fmla="*/ 294202 h 417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74717" h="417360">
                      <a:moveTo>
                        <a:pt x="400753" y="131101"/>
                      </a:moveTo>
                      <a:cubicBezTo>
                        <a:pt x="398762" y="101230"/>
                        <a:pt x="383589" y="79041"/>
                        <a:pt x="359409" y="71075"/>
                      </a:cubicBezTo>
                      <a:cubicBezTo>
                        <a:pt x="340911" y="64963"/>
                        <a:pt x="320582" y="68524"/>
                        <a:pt x="305263" y="80558"/>
                      </a:cubicBezTo>
                      <a:cubicBezTo>
                        <a:pt x="298407" y="64945"/>
                        <a:pt x="288767" y="50711"/>
                        <a:pt x="276815" y="38550"/>
                      </a:cubicBezTo>
                      <a:cubicBezTo>
                        <a:pt x="240651" y="558"/>
                        <a:pt x="184510" y="-10601"/>
                        <a:pt x="136566" y="10671"/>
                      </a:cubicBezTo>
                      <a:cubicBezTo>
                        <a:pt x="91826" y="32036"/>
                        <a:pt x="63031" y="76881"/>
                        <a:pt x="62222" y="126454"/>
                      </a:cubicBezTo>
                      <a:lnTo>
                        <a:pt x="62222" y="133376"/>
                      </a:lnTo>
                      <a:cubicBezTo>
                        <a:pt x="23787" y="144644"/>
                        <a:pt x="-1902" y="180805"/>
                        <a:pt x="110" y="220807"/>
                      </a:cubicBezTo>
                      <a:cubicBezTo>
                        <a:pt x="-673" y="255219"/>
                        <a:pt x="16874" y="287459"/>
                        <a:pt x="46196" y="305487"/>
                      </a:cubicBezTo>
                      <a:cubicBezTo>
                        <a:pt x="55209" y="310711"/>
                        <a:pt x="65578" y="313122"/>
                        <a:pt x="75972" y="312409"/>
                      </a:cubicBezTo>
                      <a:lnTo>
                        <a:pt x="161316" y="313168"/>
                      </a:lnTo>
                      <a:lnTo>
                        <a:pt x="161316" y="407994"/>
                      </a:lnTo>
                      <a:cubicBezTo>
                        <a:pt x="161327" y="411565"/>
                        <a:pt x="163342" y="414827"/>
                        <a:pt x="166531" y="416434"/>
                      </a:cubicBezTo>
                      <a:cubicBezTo>
                        <a:pt x="169599" y="417900"/>
                        <a:pt x="173218" y="417610"/>
                        <a:pt x="176014" y="415675"/>
                      </a:cubicBezTo>
                      <a:lnTo>
                        <a:pt x="316642" y="313168"/>
                      </a:lnTo>
                      <a:lnTo>
                        <a:pt x="390038" y="313168"/>
                      </a:lnTo>
                      <a:cubicBezTo>
                        <a:pt x="390891" y="313168"/>
                        <a:pt x="474718" y="305866"/>
                        <a:pt x="474718" y="221565"/>
                      </a:cubicBezTo>
                      <a:cubicBezTo>
                        <a:pt x="474718" y="157178"/>
                        <a:pt x="425124" y="137075"/>
                        <a:pt x="400753" y="131101"/>
                      </a:cubicBezTo>
                      <a:close/>
                      <a:moveTo>
                        <a:pt x="389374" y="294202"/>
                      </a:moveTo>
                      <a:lnTo>
                        <a:pt x="313513" y="294202"/>
                      </a:lnTo>
                      <a:cubicBezTo>
                        <a:pt x="311504" y="294195"/>
                        <a:pt x="309545" y="294826"/>
                        <a:pt x="307918" y="296004"/>
                      </a:cubicBezTo>
                      <a:lnTo>
                        <a:pt x="180755" y="389314"/>
                      </a:lnTo>
                      <a:lnTo>
                        <a:pt x="180755" y="303970"/>
                      </a:lnTo>
                      <a:cubicBezTo>
                        <a:pt x="180755" y="298732"/>
                        <a:pt x="176510" y="294487"/>
                        <a:pt x="171273" y="294487"/>
                      </a:cubicBezTo>
                      <a:lnTo>
                        <a:pt x="76446" y="294487"/>
                      </a:lnTo>
                      <a:cubicBezTo>
                        <a:pt x="69583" y="294831"/>
                        <a:pt x="62766" y="293185"/>
                        <a:pt x="56817" y="289746"/>
                      </a:cubicBezTo>
                      <a:cubicBezTo>
                        <a:pt x="32907" y="275271"/>
                        <a:pt x="18661" y="249027"/>
                        <a:pt x="19550" y="221091"/>
                      </a:cubicBezTo>
                      <a:cubicBezTo>
                        <a:pt x="17711" y="186858"/>
                        <a:pt x="41306" y="156475"/>
                        <a:pt x="74929" y="149781"/>
                      </a:cubicBezTo>
                      <a:cubicBezTo>
                        <a:pt x="79226" y="148674"/>
                        <a:pt x="82181" y="144734"/>
                        <a:pt x="82041" y="140299"/>
                      </a:cubicBezTo>
                      <a:lnTo>
                        <a:pt x="81187" y="125885"/>
                      </a:lnTo>
                      <a:cubicBezTo>
                        <a:pt x="82318" y="84287"/>
                        <a:pt x="106420" y="46746"/>
                        <a:pt x="143773" y="28403"/>
                      </a:cubicBezTo>
                      <a:cubicBezTo>
                        <a:pt x="157526" y="22337"/>
                        <a:pt x="172363" y="19112"/>
                        <a:pt x="187393" y="18921"/>
                      </a:cubicBezTo>
                      <a:cubicBezTo>
                        <a:pt x="216056" y="19600"/>
                        <a:pt x="243302" y="31520"/>
                        <a:pt x="263254" y="52110"/>
                      </a:cubicBezTo>
                      <a:cubicBezTo>
                        <a:pt x="276648" y="65895"/>
                        <a:pt x="286761" y="82523"/>
                        <a:pt x="292840" y="100756"/>
                      </a:cubicBezTo>
                      <a:cubicBezTo>
                        <a:pt x="294005" y="104093"/>
                        <a:pt x="296929" y="106505"/>
                        <a:pt x="300426" y="107015"/>
                      </a:cubicBezTo>
                      <a:cubicBezTo>
                        <a:pt x="303881" y="107536"/>
                        <a:pt x="307343" y="106115"/>
                        <a:pt x="309435" y="103316"/>
                      </a:cubicBezTo>
                      <a:cubicBezTo>
                        <a:pt x="319425" y="89480"/>
                        <a:pt x="337194" y="83658"/>
                        <a:pt x="353435" y="88903"/>
                      </a:cubicBezTo>
                      <a:cubicBezTo>
                        <a:pt x="371452" y="94877"/>
                        <a:pt x="381883" y="112609"/>
                        <a:pt x="381883" y="137170"/>
                      </a:cubicBezTo>
                      <a:cubicBezTo>
                        <a:pt x="381079" y="142262"/>
                        <a:pt x="384490" y="147063"/>
                        <a:pt x="389564" y="147980"/>
                      </a:cubicBezTo>
                      <a:cubicBezTo>
                        <a:pt x="409477" y="151394"/>
                        <a:pt x="455942" y="165333"/>
                        <a:pt x="455942" y="221376"/>
                      </a:cubicBezTo>
                      <a:cubicBezTo>
                        <a:pt x="455753" y="288134"/>
                        <a:pt x="391365" y="294013"/>
                        <a:pt x="389374" y="294202"/>
                      </a:cubicBezTo>
                      <a:close/>
                    </a:path>
                  </a:pathLst>
                </a:custGeom>
                <a:solidFill>
                  <a:srgbClr val="FFFFFF"/>
                </a:solidFill>
                <a:ln w="9398" cap="flat">
                  <a:noFill/>
                  <a:prstDash val="solid"/>
                  <a:miter/>
                </a:ln>
              </p:spPr>
              <p:txBody>
                <a:bodyPr rtlCol="0" anchor="ctr"/>
                <a:lstStyle/>
                <a:p>
                  <a:pPr defTabSz="616921">
                    <a:defRPr/>
                  </a:pPr>
                  <a:endParaRPr lang="en-US" sz="1350" dirty="0">
                    <a:solidFill>
                      <a:srgbClr val="FFFFFF"/>
                    </a:solidFill>
                    <a:latin typeface="Amazon Ember"/>
                  </a:endParaRPr>
                </a:p>
              </p:txBody>
            </p:sp>
            <p:sp>
              <p:nvSpPr>
                <p:cNvPr id="439" name="Freeform: Shape 438">
                  <a:extLst>
                    <a:ext uri="{FF2B5EF4-FFF2-40B4-BE49-F238E27FC236}">
                      <a16:creationId xmlns:a16="http://schemas.microsoft.com/office/drawing/2014/main" id="{9328E41F-2766-4530-AEAB-CCE78084B702}"/>
                    </a:ext>
                  </a:extLst>
                </p:cNvPr>
                <p:cNvSpPr/>
                <p:nvPr/>
              </p:nvSpPr>
              <p:spPr>
                <a:xfrm>
                  <a:off x="10357699" y="4652251"/>
                  <a:ext cx="95111" cy="101464"/>
                </a:xfrm>
                <a:custGeom>
                  <a:avLst/>
                  <a:gdLst>
                    <a:gd name="connsiteX0" fmla="*/ 61922 w 95111"/>
                    <a:gd name="connsiteY0" fmla="*/ 0 h 101464"/>
                    <a:gd name="connsiteX1" fmla="*/ 28732 w 95111"/>
                    <a:gd name="connsiteY1" fmla="*/ 33189 h 101464"/>
                    <a:gd name="connsiteX2" fmla="*/ 33474 w 95111"/>
                    <a:gd name="connsiteY2" fmla="*/ 50732 h 101464"/>
                    <a:gd name="connsiteX3" fmla="*/ 0 w 95111"/>
                    <a:gd name="connsiteY3" fmla="*/ 88663 h 101464"/>
                    <a:gd name="connsiteX4" fmla="*/ 14508 w 95111"/>
                    <a:gd name="connsiteY4" fmla="*/ 101465 h 101464"/>
                    <a:gd name="connsiteX5" fmla="*/ 48172 w 95111"/>
                    <a:gd name="connsiteY5" fmla="*/ 63534 h 101464"/>
                    <a:gd name="connsiteX6" fmla="*/ 61922 w 95111"/>
                    <a:gd name="connsiteY6" fmla="*/ 66379 h 101464"/>
                    <a:gd name="connsiteX7" fmla="*/ 95111 w 95111"/>
                    <a:gd name="connsiteY7" fmla="*/ 33189 h 101464"/>
                    <a:gd name="connsiteX8" fmla="*/ 61922 w 95111"/>
                    <a:gd name="connsiteY8" fmla="*/ 0 h 101464"/>
                    <a:gd name="connsiteX9" fmla="*/ 61922 w 95111"/>
                    <a:gd name="connsiteY9" fmla="*/ 47413 h 101464"/>
                    <a:gd name="connsiteX10" fmla="*/ 47698 w 95111"/>
                    <a:gd name="connsiteY10" fmla="*/ 33189 h 101464"/>
                    <a:gd name="connsiteX11" fmla="*/ 61922 w 95111"/>
                    <a:gd name="connsiteY11" fmla="*/ 18965 h 101464"/>
                    <a:gd name="connsiteX12" fmla="*/ 76146 w 95111"/>
                    <a:gd name="connsiteY12" fmla="*/ 33189 h 101464"/>
                    <a:gd name="connsiteX13" fmla="*/ 61922 w 95111"/>
                    <a:gd name="connsiteY13" fmla="*/ 47413 h 101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5111" h="101464">
                      <a:moveTo>
                        <a:pt x="61922" y="0"/>
                      </a:moveTo>
                      <a:cubicBezTo>
                        <a:pt x="43592" y="0"/>
                        <a:pt x="28732" y="14859"/>
                        <a:pt x="28732" y="33189"/>
                      </a:cubicBezTo>
                      <a:cubicBezTo>
                        <a:pt x="28582" y="39373"/>
                        <a:pt x="30229" y="45467"/>
                        <a:pt x="33474" y="50732"/>
                      </a:cubicBezTo>
                      <a:lnTo>
                        <a:pt x="0" y="88663"/>
                      </a:lnTo>
                      <a:cubicBezTo>
                        <a:pt x="6033" y="91344"/>
                        <a:pt x="11097" y="95813"/>
                        <a:pt x="14508" y="101465"/>
                      </a:cubicBezTo>
                      <a:lnTo>
                        <a:pt x="48172" y="63534"/>
                      </a:lnTo>
                      <a:cubicBezTo>
                        <a:pt x="52476" y="65524"/>
                        <a:pt x="57181" y="66498"/>
                        <a:pt x="61922" y="66379"/>
                      </a:cubicBezTo>
                      <a:cubicBezTo>
                        <a:pt x="80252" y="66379"/>
                        <a:pt x="95111" y="51519"/>
                        <a:pt x="95111" y="33189"/>
                      </a:cubicBezTo>
                      <a:cubicBezTo>
                        <a:pt x="95111" y="14859"/>
                        <a:pt x="80252" y="0"/>
                        <a:pt x="61922" y="0"/>
                      </a:cubicBezTo>
                      <a:close/>
                      <a:moveTo>
                        <a:pt x="61922" y="47413"/>
                      </a:moveTo>
                      <a:cubicBezTo>
                        <a:pt x="54066" y="47413"/>
                        <a:pt x="47698" y="41045"/>
                        <a:pt x="47698" y="33189"/>
                      </a:cubicBezTo>
                      <a:cubicBezTo>
                        <a:pt x="47698" y="25334"/>
                        <a:pt x="54066" y="18965"/>
                        <a:pt x="61922" y="18965"/>
                      </a:cubicBezTo>
                      <a:cubicBezTo>
                        <a:pt x="69777" y="18965"/>
                        <a:pt x="76146" y="25334"/>
                        <a:pt x="76146" y="33189"/>
                      </a:cubicBezTo>
                      <a:cubicBezTo>
                        <a:pt x="76146" y="41045"/>
                        <a:pt x="69777" y="47413"/>
                        <a:pt x="61922" y="47413"/>
                      </a:cubicBezTo>
                      <a:close/>
                    </a:path>
                  </a:pathLst>
                </a:custGeom>
                <a:solidFill>
                  <a:srgbClr val="FFFFFF"/>
                </a:solidFill>
                <a:ln w="9398" cap="flat">
                  <a:noFill/>
                  <a:prstDash val="solid"/>
                  <a:miter/>
                </a:ln>
              </p:spPr>
              <p:txBody>
                <a:bodyPr rtlCol="0" anchor="ctr"/>
                <a:lstStyle/>
                <a:p>
                  <a:pPr defTabSz="616921">
                    <a:defRPr/>
                  </a:pPr>
                  <a:endParaRPr lang="en-US" sz="1350" dirty="0">
                    <a:solidFill>
                      <a:srgbClr val="FFFFFF"/>
                    </a:solidFill>
                    <a:latin typeface="Amazon Ember"/>
                  </a:endParaRPr>
                </a:p>
              </p:txBody>
            </p:sp>
            <p:sp>
              <p:nvSpPr>
                <p:cNvPr id="440" name="Freeform: Shape 439">
                  <a:extLst>
                    <a:ext uri="{FF2B5EF4-FFF2-40B4-BE49-F238E27FC236}">
                      <a16:creationId xmlns:a16="http://schemas.microsoft.com/office/drawing/2014/main" id="{AEFA7802-C711-459C-B2FB-16448027DAF7}"/>
                    </a:ext>
                  </a:extLst>
                </p:cNvPr>
                <p:cNvSpPr/>
                <p:nvPr/>
              </p:nvSpPr>
              <p:spPr>
                <a:xfrm>
                  <a:off x="10158842" y="4633286"/>
                  <a:ext cx="218107" cy="170688"/>
                </a:xfrm>
                <a:custGeom>
                  <a:avLst/>
                  <a:gdLst>
                    <a:gd name="connsiteX0" fmla="*/ 213365 w 218107"/>
                    <a:gd name="connsiteY0" fmla="*/ 120430 h 170688"/>
                    <a:gd name="connsiteX1" fmla="*/ 199330 w 218107"/>
                    <a:gd name="connsiteY1" fmla="*/ 107628 h 170688"/>
                    <a:gd name="connsiteX2" fmla="*/ 184917 w 218107"/>
                    <a:gd name="connsiteY2" fmla="*/ 104309 h 170688"/>
                    <a:gd name="connsiteX3" fmla="*/ 175434 w 218107"/>
                    <a:gd name="connsiteY3" fmla="*/ 105637 h 170688"/>
                    <a:gd name="connsiteX4" fmla="*/ 142529 w 218107"/>
                    <a:gd name="connsiteY4" fmla="*/ 55474 h 170688"/>
                    <a:gd name="connsiteX5" fmla="*/ 151727 w 218107"/>
                    <a:gd name="connsiteY5" fmla="*/ 33189 h 170688"/>
                    <a:gd name="connsiteX6" fmla="*/ 118538 w 218107"/>
                    <a:gd name="connsiteY6" fmla="*/ 0 h 170688"/>
                    <a:gd name="connsiteX7" fmla="*/ 85349 w 218107"/>
                    <a:gd name="connsiteY7" fmla="*/ 33189 h 170688"/>
                    <a:gd name="connsiteX8" fmla="*/ 90090 w 218107"/>
                    <a:gd name="connsiteY8" fmla="*/ 49310 h 170688"/>
                    <a:gd name="connsiteX9" fmla="*/ 49599 w 218107"/>
                    <a:gd name="connsiteY9" fmla="*/ 89422 h 170688"/>
                    <a:gd name="connsiteX10" fmla="*/ 4343 w 218107"/>
                    <a:gd name="connsiteY10" fmla="*/ 101870 h 170688"/>
                    <a:gd name="connsiteX11" fmla="*/ 16791 w 218107"/>
                    <a:gd name="connsiteY11" fmla="*/ 147126 h 170688"/>
                    <a:gd name="connsiteX12" fmla="*/ 62047 w 218107"/>
                    <a:gd name="connsiteY12" fmla="*/ 134678 h 170688"/>
                    <a:gd name="connsiteX13" fmla="*/ 66383 w 218107"/>
                    <a:gd name="connsiteY13" fmla="*/ 118533 h 170688"/>
                    <a:gd name="connsiteX14" fmla="*/ 62401 w 218107"/>
                    <a:gd name="connsiteY14" fmla="*/ 102887 h 170688"/>
                    <a:gd name="connsiteX15" fmla="*/ 103081 w 218107"/>
                    <a:gd name="connsiteY15" fmla="*/ 62491 h 170688"/>
                    <a:gd name="connsiteX16" fmla="*/ 126693 w 218107"/>
                    <a:gd name="connsiteY16" fmla="*/ 65336 h 170688"/>
                    <a:gd name="connsiteX17" fmla="*/ 159883 w 218107"/>
                    <a:gd name="connsiteY17" fmla="*/ 115878 h 170688"/>
                    <a:gd name="connsiteX18" fmla="*/ 151727 w 218107"/>
                    <a:gd name="connsiteY18" fmla="*/ 137499 h 170688"/>
                    <a:gd name="connsiteX19" fmla="*/ 184917 w 218107"/>
                    <a:gd name="connsiteY19" fmla="*/ 170688 h 170688"/>
                    <a:gd name="connsiteX20" fmla="*/ 218106 w 218107"/>
                    <a:gd name="connsiteY20" fmla="*/ 137499 h 170688"/>
                    <a:gd name="connsiteX21" fmla="*/ 213365 w 218107"/>
                    <a:gd name="connsiteY21" fmla="*/ 120430 h 170688"/>
                    <a:gd name="connsiteX22" fmla="*/ 33194 w 218107"/>
                    <a:gd name="connsiteY22" fmla="*/ 132757 h 170688"/>
                    <a:gd name="connsiteX23" fmla="*/ 18970 w 218107"/>
                    <a:gd name="connsiteY23" fmla="*/ 118533 h 170688"/>
                    <a:gd name="connsiteX24" fmla="*/ 33194 w 218107"/>
                    <a:gd name="connsiteY24" fmla="*/ 104309 h 170688"/>
                    <a:gd name="connsiteX25" fmla="*/ 47418 w 218107"/>
                    <a:gd name="connsiteY25" fmla="*/ 118533 h 170688"/>
                    <a:gd name="connsiteX26" fmla="*/ 33194 w 218107"/>
                    <a:gd name="connsiteY26" fmla="*/ 132757 h 170688"/>
                    <a:gd name="connsiteX27" fmla="*/ 118538 w 218107"/>
                    <a:gd name="connsiteY27" fmla="*/ 47413 h 170688"/>
                    <a:gd name="connsiteX28" fmla="*/ 104314 w 218107"/>
                    <a:gd name="connsiteY28" fmla="*/ 33189 h 170688"/>
                    <a:gd name="connsiteX29" fmla="*/ 118538 w 218107"/>
                    <a:gd name="connsiteY29" fmla="*/ 18965 h 170688"/>
                    <a:gd name="connsiteX30" fmla="*/ 132762 w 218107"/>
                    <a:gd name="connsiteY30" fmla="*/ 33189 h 170688"/>
                    <a:gd name="connsiteX31" fmla="*/ 118538 w 218107"/>
                    <a:gd name="connsiteY31" fmla="*/ 47413 h 170688"/>
                    <a:gd name="connsiteX32" fmla="*/ 184917 w 218107"/>
                    <a:gd name="connsiteY32" fmla="*/ 151723 h 170688"/>
                    <a:gd name="connsiteX33" fmla="*/ 170693 w 218107"/>
                    <a:gd name="connsiteY33" fmla="*/ 137499 h 170688"/>
                    <a:gd name="connsiteX34" fmla="*/ 184917 w 218107"/>
                    <a:gd name="connsiteY34" fmla="*/ 123275 h 170688"/>
                    <a:gd name="connsiteX35" fmla="*/ 199141 w 218107"/>
                    <a:gd name="connsiteY35" fmla="*/ 137499 h 170688"/>
                    <a:gd name="connsiteX36" fmla="*/ 184917 w 218107"/>
                    <a:gd name="connsiteY36" fmla="*/ 151723 h 170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18107" h="170688">
                      <a:moveTo>
                        <a:pt x="213365" y="120430"/>
                      </a:moveTo>
                      <a:cubicBezTo>
                        <a:pt x="210078" y="114850"/>
                        <a:pt x="205188" y="110389"/>
                        <a:pt x="199330" y="107628"/>
                      </a:cubicBezTo>
                      <a:cubicBezTo>
                        <a:pt x="194854" y="105403"/>
                        <a:pt x="189916" y="104266"/>
                        <a:pt x="184917" y="104309"/>
                      </a:cubicBezTo>
                      <a:cubicBezTo>
                        <a:pt x="181707" y="104264"/>
                        <a:pt x="178508" y="104712"/>
                        <a:pt x="175434" y="105637"/>
                      </a:cubicBezTo>
                      <a:lnTo>
                        <a:pt x="142529" y="55474"/>
                      </a:lnTo>
                      <a:cubicBezTo>
                        <a:pt x="148337" y="49498"/>
                        <a:pt x="151629" y="41521"/>
                        <a:pt x="151727" y="33189"/>
                      </a:cubicBezTo>
                      <a:cubicBezTo>
                        <a:pt x="151727" y="14859"/>
                        <a:pt x="136868" y="0"/>
                        <a:pt x="118538" y="0"/>
                      </a:cubicBezTo>
                      <a:cubicBezTo>
                        <a:pt x="100208" y="0"/>
                        <a:pt x="85349" y="14859"/>
                        <a:pt x="85349" y="33189"/>
                      </a:cubicBezTo>
                      <a:cubicBezTo>
                        <a:pt x="85477" y="38887"/>
                        <a:pt x="87113" y="44450"/>
                        <a:pt x="90090" y="49310"/>
                      </a:cubicBezTo>
                      <a:lnTo>
                        <a:pt x="49599" y="89422"/>
                      </a:lnTo>
                      <a:cubicBezTo>
                        <a:pt x="33665" y="80362"/>
                        <a:pt x="13403" y="85935"/>
                        <a:pt x="4343" y="101870"/>
                      </a:cubicBezTo>
                      <a:cubicBezTo>
                        <a:pt x="-4717" y="117804"/>
                        <a:pt x="857" y="138066"/>
                        <a:pt x="16791" y="147126"/>
                      </a:cubicBezTo>
                      <a:cubicBezTo>
                        <a:pt x="32726" y="156185"/>
                        <a:pt x="52987" y="150612"/>
                        <a:pt x="62047" y="134678"/>
                      </a:cubicBezTo>
                      <a:cubicBezTo>
                        <a:pt x="64846" y="129754"/>
                        <a:pt x="66339" y="124197"/>
                        <a:pt x="66383" y="118533"/>
                      </a:cubicBezTo>
                      <a:cubicBezTo>
                        <a:pt x="66404" y="113065"/>
                        <a:pt x="65034" y="107680"/>
                        <a:pt x="62401" y="102887"/>
                      </a:cubicBezTo>
                      <a:lnTo>
                        <a:pt x="103081" y="62491"/>
                      </a:lnTo>
                      <a:cubicBezTo>
                        <a:pt x="110314" y="66377"/>
                        <a:pt x="118745" y="67392"/>
                        <a:pt x="126693" y="65336"/>
                      </a:cubicBezTo>
                      <a:lnTo>
                        <a:pt x="159883" y="115878"/>
                      </a:lnTo>
                      <a:cubicBezTo>
                        <a:pt x="154610" y="121844"/>
                        <a:pt x="151708" y="129537"/>
                        <a:pt x="151727" y="137499"/>
                      </a:cubicBezTo>
                      <a:cubicBezTo>
                        <a:pt x="151727" y="155829"/>
                        <a:pt x="166587" y="170688"/>
                        <a:pt x="184917" y="170688"/>
                      </a:cubicBezTo>
                      <a:cubicBezTo>
                        <a:pt x="203247" y="170688"/>
                        <a:pt x="218106" y="155829"/>
                        <a:pt x="218106" y="137499"/>
                      </a:cubicBezTo>
                      <a:cubicBezTo>
                        <a:pt x="218166" y="131476"/>
                        <a:pt x="216522" y="125559"/>
                        <a:pt x="213365" y="120430"/>
                      </a:cubicBezTo>
                      <a:close/>
                      <a:moveTo>
                        <a:pt x="33194" y="132757"/>
                      </a:moveTo>
                      <a:cubicBezTo>
                        <a:pt x="25338" y="132757"/>
                        <a:pt x="18970" y="126389"/>
                        <a:pt x="18970" y="118533"/>
                      </a:cubicBezTo>
                      <a:cubicBezTo>
                        <a:pt x="18970" y="110678"/>
                        <a:pt x="25338" y="104309"/>
                        <a:pt x="33194" y="104309"/>
                      </a:cubicBezTo>
                      <a:cubicBezTo>
                        <a:pt x="41050" y="104309"/>
                        <a:pt x="47418" y="110678"/>
                        <a:pt x="47418" y="118533"/>
                      </a:cubicBezTo>
                      <a:cubicBezTo>
                        <a:pt x="47418" y="126389"/>
                        <a:pt x="41050" y="132757"/>
                        <a:pt x="33194" y="132757"/>
                      </a:cubicBezTo>
                      <a:close/>
                      <a:moveTo>
                        <a:pt x="118538" y="47413"/>
                      </a:moveTo>
                      <a:cubicBezTo>
                        <a:pt x="110682" y="47413"/>
                        <a:pt x="104314" y="41045"/>
                        <a:pt x="104314" y="33189"/>
                      </a:cubicBezTo>
                      <a:cubicBezTo>
                        <a:pt x="104314" y="25334"/>
                        <a:pt x="110682" y="18965"/>
                        <a:pt x="118538" y="18965"/>
                      </a:cubicBezTo>
                      <a:cubicBezTo>
                        <a:pt x="126394" y="18965"/>
                        <a:pt x="132762" y="25334"/>
                        <a:pt x="132762" y="33189"/>
                      </a:cubicBezTo>
                      <a:cubicBezTo>
                        <a:pt x="132762" y="41045"/>
                        <a:pt x="126394" y="47413"/>
                        <a:pt x="118538" y="47413"/>
                      </a:cubicBezTo>
                      <a:close/>
                      <a:moveTo>
                        <a:pt x="184917" y="151723"/>
                      </a:moveTo>
                      <a:cubicBezTo>
                        <a:pt x="177061" y="151723"/>
                        <a:pt x="170693" y="145354"/>
                        <a:pt x="170693" y="137499"/>
                      </a:cubicBezTo>
                      <a:cubicBezTo>
                        <a:pt x="170693" y="129643"/>
                        <a:pt x="177061" y="123275"/>
                        <a:pt x="184917" y="123275"/>
                      </a:cubicBezTo>
                      <a:cubicBezTo>
                        <a:pt x="192772" y="123275"/>
                        <a:pt x="199141" y="129643"/>
                        <a:pt x="199141" y="137499"/>
                      </a:cubicBezTo>
                      <a:cubicBezTo>
                        <a:pt x="199141" y="145354"/>
                        <a:pt x="192772" y="151723"/>
                        <a:pt x="184917" y="151723"/>
                      </a:cubicBezTo>
                      <a:close/>
                    </a:path>
                  </a:pathLst>
                </a:custGeom>
                <a:solidFill>
                  <a:srgbClr val="FFFFFF"/>
                </a:solidFill>
                <a:ln w="9398" cap="flat">
                  <a:noFill/>
                  <a:prstDash val="solid"/>
                  <a:miter/>
                </a:ln>
              </p:spPr>
              <p:txBody>
                <a:bodyPr rtlCol="0" anchor="ctr"/>
                <a:lstStyle/>
                <a:p>
                  <a:pPr defTabSz="616921">
                    <a:defRPr/>
                  </a:pPr>
                  <a:endParaRPr lang="en-US" sz="1350" dirty="0">
                    <a:solidFill>
                      <a:srgbClr val="FFFFFF"/>
                    </a:solidFill>
                    <a:latin typeface="Amazon Ember"/>
                  </a:endParaRPr>
                </a:p>
              </p:txBody>
            </p:sp>
          </p:grpSp>
        </p:grpSp>
        <p:sp>
          <p:nvSpPr>
            <p:cNvPr id="435" name="TextBox 434">
              <a:extLst>
                <a:ext uri="{FF2B5EF4-FFF2-40B4-BE49-F238E27FC236}">
                  <a16:creationId xmlns:a16="http://schemas.microsoft.com/office/drawing/2014/main" id="{5BAB9D48-F7F5-4D0D-93F7-FEDC28933EBA}"/>
                </a:ext>
              </a:extLst>
            </p:cNvPr>
            <p:cNvSpPr txBox="1"/>
            <p:nvPr/>
          </p:nvSpPr>
          <p:spPr>
            <a:xfrm>
              <a:off x="12777848" y="3072862"/>
              <a:ext cx="928090" cy="138439"/>
            </a:xfrm>
            <a:prstGeom prst="rect">
              <a:avLst/>
            </a:prstGeom>
          </p:spPr>
          <p:txBody>
            <a:bodyPr wrap="square" lIns="0" tIns="0" rIns="0" bIns="0" rtlCol="0">
              <a:spAutoFit/>
            </a:bodyPr>
            <a:lstStyle/>
            <a:p>
              <a:pPr algn="ctr" defTabSz="616921">
                <a:lnSpc>
                  <a:spcPct val="90000"/>
                </a:lnSpc>
                <a:spcAft>
                  <a:spcPts val="1012"/>
                </a:spcAft>
                <a:defRPr/>
              </a:pPr>
              <a:r>
                <a:rPr lang="en-US" sz="562" dirty="0">
                  <a:solidFill>
                    <a:srgbClr val="FFFFFF"/>
                  </a:solidFill>
                  <a:latin typeface="Amazon Ember"/>
                </a:rPr>
                <a:t>Contact Lens</a:t>
              </a:r>
            </a:p>
          </p:txBody>
        </p:sp>
      </p:grpSp>
      <p:sp>
        <p:nvSpPr>
          <p:cNvPr id="441" name="TextBox 440">
            <a:extLst>
              <a:ext uri="{FF2B5EF4-FFF2-40B4-BE49-F238E27FC236}">
                <a16:creationId xmlns:a16="http://schemas.microsoft.com/office/drawing/2014/main" id="{31A9584E-8320-497A-98C4-8B85F9CA5A70}"/>
              </a:ext>
            </a:extLst>
          </p:cNvPr>
          <p:cNvSpPr txBox="1"/>
          <p:nvPr/>
        </p:nvSpPr>
        <p:spPr>
          <a:xfrm>
            <a:off x="3578828" y="1414369"/>
            <a:ext cx="771227" cy="256480"/>
          </a:xfrm>
          <a:prstGeom prst="rect">
            <a:avLst/>
          </a:prstGeom>
          <a:ln>
            <a:noFill/>
          </a:ln>
        </p:spPr>
        <p:txBody>
          <a:bodyPr wrap="square" lIns="0" tIns="0" rIns="0" bIns="0" rtlCol="0" anchor="b" anchorCtr="0">
            <a:spAutoFit/>
          </a:bodyPr>
          <a:lstStyle/>
          <a:p>
            <a:pPr algn="ctr" defTabSz="616921">
              <a:lnSpc>
                <a:spcPct val="90000"/>
              </a:lnSpc>
              <a:spcAft>
                <a:spcPts val="337"/>
              </a:spcAft>
              <a:defRPr/>
            </a:pPr>
            <a:r>
              <a:rPr lang="en-US" sz="450" b="1" dirty="0">
                <a:solidFill>
                  <a:srgbClr val="FFCC00"/>
                </a:solidFill>
                <a:latin typeface="Amazon Ember"/>
              </a:rPr>
              <a:t>NEW</a:t>
            </a:r>
          </a:p>
          <a:p>
            <a:pPr algn="ctr" defTabSz="616921">
              <a:lnSpc>
                <a:spcPct val="90000"/>
              </a:lnSpc>
              <a:spcAft>
                <a:spcPts val="337"/>
              </a:spcAft>
              <a:defRPr/>
            </a:pPr>
            <a:r>
              <a:rPr lang="en-US" sz="562" dirty="0">
                <a:solidFill>
                  <a:srgbClr val="FFFFFF"/>
                </a:solidFill>
                <a:latin typeface="Amazon Ember"/>
              </a:rPr>
              <a:t>Amazon </a:t>
            </a:r>
            <a:br>
              <a:rPr lang="en-US" sz="562" dirty="0">
                <a:solidFill>
                  <a:srgbClr val="FFFFFF"/>
                </a:solidFill>
                <a:latin typeface="Amazon Ember"/>
              </a:rPr>
            </a:br>
            <a:r>
              <a:rPr lang="en-US" sz="562" dirty="0" err="1">
                <a:solidFill>
                  <a:srgbClr val="FFFFFF"/>
                </a:solidFill>
                <a:latin typeface="Amazon Ember"/>
              </a:rPr>
              <a:t>Monitron</a:t>
            </a:r>
            <a:endParaRPr lang="en-US" sz="562" dirty="0">
              <a:solidFill>
                <a:srgbClr val="FFFFFF"/>
              </a:solidFill>
              <a:latin typeface="Amazon Ember"/>
            </a:endParaRPr>
          </a:p>
        </p:txBody>
      </p:sp>
      <p:sp>
        <p:nvSpPr>
          <p:cNvPr id="442" name="TextBox 441">
            <a:extLst>
              <a:ext uri="{FF2B5EF4-FFF2-40B4-BE49-F238E27FC236}">
                <a16:creationId xmlns:a16="http://schemas.microsoft.com/office/drawing/2014/main" id="{154CFEDD-CCE3-4B96-800D-29C37B600AA7}"/>
              </a:ext>
            </a:extLst>
          </p:cNvPr>
          <p:cNvSpPr txBox="1"/>
          <p:nvPr/>
        </p:nvSpPr>
        <p:spPr>
          <a:xfrm>
            <a:off x="2830446" y="1414368"/>
            <a:ext cx="771227" cy="256480"/>
          </a:xfrm>
          <a:prstGeom prst="rect">
            <a:avLst/>
          </a:prstGeom>
          <a:ln>
            <a:noFill/>
          </a:ln>
        </p:spPr>
        <p:txBody>
          <a:bodyPr wrap="square" lIns="0" tIns="0" rIns="0" bIns="0" rtlCol="0" anchor="b" anchorCtr="0">
            <a:spAutoFit/>
          </a:bodyPr>
          <a:lstStyle/>
          <a:p>
            <a:pPr algn="ctr" defTabSz="616921">
              <a:lnSpc>
                <a:spcPct val="90000"/>
              </a:lnSpc>
              <a:spcAft>
                <a:spcPts val="337"/>
              </a:spcAft>
              <a:defRPr/>
            </a:pPr>
            <a:r>
              <a:rPr lang="en-US" sz="450" b="1" dirty="0">
                <a:solidFill>
                  <a:srgbClr val="FFCC00"/>
                </a:solidFill>
                <a:latin typeface="Amazon Ember"/>
              </a:rPr>
              <a:t>NEW</a:t>
            </a:r>
            <a:endParaRPr lang="en-US" sz="562" dirty="0">
              <a:solidFill>
                <a:srgbClr val="FFFFFF"/>
              </a:solidFill>
              <a:latin typeface="Amazon Ember"/>
            </a:endParaRPr>
          </a:p>
          <a:p>
            <a:pPr algn="ctr" defTabSz="616921">
              <a:lnSpc>
                <a:spcPct val="90000"/>
              </a:lnSpc>
              <a:spcAft>
                <a:spcPts val="337"/>
              </a:spcAft>
              <a:defRPr/>
            </a:pPr>
            <a:r>
              <a:rPr lang="en-US" sz="562" dirty="0">
                <a:solidFill>
                  <a:srgbClr val="FFFFFF"/>
                </a:solidFill>
                <a:latin typeface="Amazon Ember"/>
              </a:rPr>
              <a:t>AWS Panorama </a:t>
            </a:r>
            <a:br>
              <a:rPr lang="en-US" sz="562" dirty="0">
                <a:solidFill>
                  <a:srgbClr val="FFFFFF"/>
                </a:solidFill>
                <a:latin typeface="Amazon Ember"/>
              </a:rPr>
            </a:br>
            <a:r>
              <a:rPr lang="en-US" sz="562" dirty="0">
                <a:solidFill>
                  <a:srgbClr val="FFFFFF"/>
                </a:solidFill>
                <a:latin typeface="Amazon Ember"/>
              </a:rPr>
              <a:t>+ Appliance</a:t>
            </a:r>
          </a:p>
        </p:txBody>
      </p:sp>
      <p:sp>
        <p:nvSpPr>
          <p:cNvPr id="443" name="TextBox 442">
            <a:extLst>
              <a:ext uri="{FF2B5EF4-FFF2-40B4-BE49-F238E27FC236}">
                <a16:creationId xmlns:a16="http://schemas.microsoft.com/office/drawing/2014/main" id="{3162DF4B-7153-4CA8-9FD7-E664BDF8FDB7}"/>
              </a:ext>
            </a:extLst>
          </p:cNvPr>
          <p:cNvSpPr txBox="1"/>
          <p:nvPr/>
        </p:nvSpPr>
        <p:spPr>
          <a:xfrm>
            <a:off x="5075595" y="1414368"/>
            <a:ext cx="771227" cy="256480"/>
          </a:xfrm>
          <a:prstGeom prst="rect">
            <a:avLst/>
          </a:prstGeom>
        </p:spPr>
        <p:txBody>
          <a:bodyPr wrap="square" lIns="0" tIns="0" rIns="0" bIns="0" rtlCol="0" anchor="b" anchorCtr="0">
            <a:spAutoFit/>
          </a:bodyPr>
          <a:lstStyle/>
          <a:p>
            <a:pPr algn="ctr" defTabSz="616921">
              <a:lnSpc>
                <a:spcPct val="90000"/>
              </a:lnSpc>
              <a:spcAft>
                <a:spcPts val="337"/>
              </a:spcAft>
              <a:defRPr/>
            </a:pPr>
            <a:r>
              <a:rPr lang="en-US" sz="450" b="1" dirty="0">
                <a:solidFill>
                  <a:srgbClr val="FFCC00"/>
                </a:solidFill>
                <a:latin typeface="Amazon Ember"/>
              </a:rPr>
              <a:t>NEW</a:t>
            </a:r>
            <a:endParaRPr lang="en-US" sz="562" b="1" dirty="0">
              <a:solidFill>
                <a:srgbClr val="FFFFFF"/>
              </a:solidFill>
              <a:latin typeface="Amazon Ember"/>
            </a:endParaRPr>
          </a:p>
          <a:p>
            <a:pPr algn="ctr" defTabSz="616921">
              <a:lnSpc>
                <a:spcPct val="90000"/>
              </a:lnSpc>
              <a:spcAft>
                <a:spcPts val="337"/>
              </a:spcAft>
              <a:defRPr/>
            </a:pPr>
            <a:r>
              <a:rPr lang="en-US" sz="562" dirty="0">
                <a:solidFill>
                  <a:srgbClr val="FFFFFF"/>
                </a:solidFill>
                <a:latin typeface="Amazon Ember"/>
              </a:rPr>
              <a:t>Amazon Lookout </a:t>
            </a:r>
            <a:br>
              <a:rPr lang="en-US" sz="562" dirty="0">
                <a:solidFill>
                  <a:srgbClr val="FFFFFF"/>
                </a:solidFill>
                <a:latin typeface="Amazon Ember"/>
              </a:rPr>
            </a:br>
            <a:r>
              <a:rPr lang="en-US" sz="562" dirty="0">
                <a:solidFill>
                  <a:srgbClr val="FFFFFF"/>
                </a:solidFill>
                <a:latin typeface="Amazon Ember"/>
              </a:rPr>
              <a:t>for Vision</a:t>
            </a:r>
          </a:p>
        </p:txBody>
      </p:sp>
      <p:sp>
        <p:nvSpPr>
          <p:cNvPr id="444" name="TextBox 443">
            <a:extLst>
              <a:ext uri="{FF2B5EF4-FFF2-40B4-BE49-F238E27FC236}">
                <a16:creationId xmlns:a16="http://schemas.microsoft.com/office/drawing/2014/main" id="{935DB335-DBA6-4880-8EDC-AA57EA7DE898}"/>
              </a:ext>
            </a:extLst>
          </p:cNvPr>
          <p:cNvSpPr txBox="1"/>
          <p:nvPr/>
        </p:nvSpPr>
        <p:spPr>
          <a:xfrm>
            <a:off x="4327212" y="1414368"/>
            <a:ext cx="771227" cy="256480"/>
          </a:xfrm>
          <a:prstGeom prst="rect">
            <a:avLst/>
          </a:prstGeom>
          <a:ln>
            <a:noFill/>
          </a:ln>
        </p:spPr>
        <p:txBody>
          <a:bodyPr wrap="square" lIns="0" tIns="0" rIns="0" bIns="0" rtlCol="0" anchor="b" anchorCtr="0">
            <a:spAutoFit/>
          </a:bodyPr>
          <a:lstStyle/>
          <a:p>
            <a:pPr algn="ctr" defTabSz="616921">
              <a:lnSpc>
                <a:spcPct val="90000"/>
              </a:lnSpc>
              <a:spcAft>
                <a:spcPts val="337"/>
              </a:spcAft>
              <a:defRPr/>
            </a:pPr>
            <a:r>
              <a:rPr lang="en-US" sz="450" b="1" dirty="0">
                <a:solidFill>
                  <a:srgbClr val="FFCC00"/>
                </a:solidFill>
                <a:latin typeface="Amazon Ember"/>
              </a:rPr>
              <a:t>NEW</a:t>
            </a:r>
          </a:p>
          <a:p>
            <a:pPr algn="ctr" defTabSz="616921">
              <a:lnSpc>
                <a:spcPct val="90000"/>
              </a:lnSpc>
              <a:spcAft>
                <a:spcPts val="337"/>
              </a:spcAft>
              <a:defRPr/>
            </a:pPr>
            <a:r>
              <a:rPr lang="en-US" sz="562" dirty="0">
                <a:solidFill>
                  <a:srgbClr val="FFFFFF"/>
                </a:solidFill>
                <a:latin typeface="Amazon Ember"/>
              </a:rPr>
              <a:t>Amazon Lookout </a:t>
            </a:r>
            <a:br>
              <a:rPr lang="en-US" sz="562" dirty="0">
                <a:solidFill>
                  <a:srgbClr val="FFFFFF"/>
                </a:solidFill>
                <a:latin typeface="Amazon Ember"/>
              </a:rPr>
            </a:br>
            <a:r>
              <a:rPr lang="en-US" sz="562" dirty="0">
                <a:solidFill>
                  <a:srgbClr val="FFFFFF"/>
                </a:solidFill>
                <a:latin typeface="Amazon Ember"/>
              </a:rPr>
              <a:t>for Equipment</a:t>
            </a:r>
          </a:p>
        </p:txBody>
      </p:sp>
      <p:pic>
        <p:nvPicPr>
          <p:cNvPr id="445" name="Picture 2">
            <a:extLst>
              <a:ext uri="{FF2B5EF4-FFF2-40B4-BE49-F238E27FC236}">
                <a16:creationId xmlns:a16="http://schemas.microsoft.com/office/drawing/2014/main" id="{CAD34844-C31F-4EC5-859E-059F3EADCAAA}"/>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950865" y="4188264"/>
            <a:ext cx="430622" cy="231819"/>
          </a:xfrm>
          <a:prstGeom prst="rect">
            <a:avLst/>
          </a:prstGeom>
          <a:noFill/>
          <a:extLst>
            <a:ext uri="{909E8E84-426E-40DD-AFC4-6F175D3DCCD1}">
              <a14:hiddenFill xmlns:a14="http://schemas.microsoft.com/office/drawing/2010/main">
                <a:solidFill>
                  <a:srgbClr val="FFFFFF"/>
                </a:solidFill>
              </a14:hiddenFill>
            </a:ext>
          </a:extLst>
        </p:spPr>
      </p:pic>
      <p:cxnSp>
        <p:nvCxnSpPr>
          <p:cNvPr id="446" name="Straight Connector 445">
            <a:extLst>
              <a:ext uri="{FF2B5EF4-FFF2-40B4-BE49-F238E27FC236}">
                <a16:creationId xmlns:a16="http://schemas.microsoft.com/office/drawing/2014/main" id="{CD922EED-A164-4E36-94AE-6BE7FB57650E}"/>
              </a:ext>
            </a:extLst>
          </p:cNvPr>
          <p:cNvCxnSpPr>
            <a:cxnSpLocks/>
          </p:cNvCxnSpPr>
          <p:nvPr/>
        </p:nvCxnSpPr>
        <p:spPr>
          <a:xfrm>
            <a:off x="4315829" y="1104433"/>
            <a:ext cx="0" cy="685433"/>
          </a:xfrm>
          <a:prstGeom prst="line">
            <a:avLst/>
          </a:prstGeom>
          <a:ln>
            <a:noFill/>
          </a:ln>
          <a:effectLst/>
        </p:spPr>
        <p:style>
          <a:lnRef idx="2">
            <a:schemeClr val="accent1"/>
          </a:lnRef>
          <a:fillRef idx="0">
            <a:schemeClr val="accent1"/>
          </a:fillRef>
          <a:effectRef idx="1">
            <a:schemeClr val="accent1"/>
          </a:effectRef>
          <a:fontRef idx="minor">
            <a:schemeClr val="tx1"/>
          </a:fontRef>
        </p:style>
      </p:cxnSp>
      <p:cxnSp>
        <p:nvCxnSpPr>
          <p:cNvPr id="447" name="Straight Connector 446">
            <a:extLst>
              <a:ext uri="{FF2B5EF4-FFF2-40B4-BE49-F238E27FC236}">
                <a16:creationId xmlns:a16="http://schemas.microsoft.com/office/drawing/2014/main" id="{7F0C18D7-B23F-47D1-8395-A188FC59491D}"/>
              </a:ext>
            </a:extLst>
          </p:cNvPr>
          <p:cNvCxnSpPr/>
          <p:nvPr/>
        </p:nvCxnSpPr>
        <p:spPr>
          <a:xfrm>
            <a:off x="471176" y="1774265"/>
            <a:ext cx="8223378" cy="0"/>
          </a:xfrm>
          <a:prstGeom prst="line">
            <a:avLst/>
          </a:prstGeom>
          <a:ln>
            <a:solidFill>
              <a:srgbClr val="232F3E"/>
            </a:solidFill>
          </a:ln>
          <a:effectLst/>
        </p:spPr>
        <p:style>
          <a:lnRef idx="2">
            <a:schemeClr val="accent1"/>
          </a:lnRef>
          <a:fillRef idx="0">
            <a:schemeClr val="accent1"/>
          </a:fillRef>
          <a:effectRef idx="1">
            <a:schemeClr val="accent1"/>
          </a:effectRef>
          <a:fontRef idx="minor">
            <a:schemeClr val="tx1"/>
          </a:fontRef>
        </p:style>
      </p:cxnSp>
      <p:cxnSp>
        <p:nvCxnSpPr>
          <p:cNvPr id="448" name="Straight Connector 447">
            <a:extLst>
              <a:ext uri="{FF2B5EF4-FFF2-40B4-BE49-F238E27FC236}">
                <a16:creationId xmlns:a16="http://schemas.microsoft.com/office/drawing/2014/main" id="{C655B157-DB40-4E45-A104-587DF1A9F403}"/>
              </a:ext>
            </a:extLst>
          </p:cNvPr>
          <p:cNvCxnSpPr>
            <a:cxnSpLocks/>
          </p:cNvCxnSpPr>
          <p:nvPr/>
        </p:nvCxnSpPr>
        <p:spPr>
          <a:xfrm>
            <a:off x="6908934" y="935660"/>
            <a:ext cx="0" cy="838606"/>
          </a:xfrm>
          <a:prstGeom prst="line">
            <a:avLst/>
          </a:prstGeom>
          <a:ln>
            <a:solidFill>
              <a:srgbClr val="232F3E"/>
            </a:solidFill>
          </a:ln>
          <a:effectLst/>
        </p:spPr>
        <p:style>
          <a:lnRef idx="2">
            <a:schemeClr val="accent1"/>
          </a:lnRef>
          <a:fillRef idx="0">
            <a:schemeClr val="accent1"/>
          </a:fillRef>
          <a:effectRef idx="1">
            <a:schemeClr val="accent1"/>
          </a:effectRef>
          <a:fontRef idx="minor">
            <a:schemeClr val="tx1"/>
          </a:fontRef>
        </p:style>
      </p:cxnSp>
      <p:pic>
        <p:nvPicPr>
          <p:cNvPr id="449" name="Picture 448">
            <a:extLst>
              <a:ext uri="{FF2B5EF4-FFF2-40B4-BE49-F238E27FC236}">
                <a16:creationId xmlns:a16="http://schemas.microsoft.com/office/drawing/2014/main" id="{2C0E1276-3D71-44E8-A58F-8FBF6F78D496}"/>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3875329" y="1146034"/>
            <a:ext cx="178228" cy="178228"/>
          </a:xfrm>
          <a:prstGeom prst="rect">
            <a:avLst/>
          </a:prstGeom>
        </p:spPr>
      </p:pic>
      <p:pic>
        <p:nvPicPr>
          <p:cNvPr id="450" name="Picture 449">
            <a:extLst>
              <a:ext uri="{FF2B5EF4-FFF2-40B4-BE49-F238E27FC236}">
                <a16:creationId xmlns:a16="http://schemas.microsoft.com/office/drawing/2014/main" id="{D1116C78-0E3C-4528-A85C-A56982DDCDD5}"/>
              </a:ext>
            </a:extLst>
          </p:cNvPr>
          <p:cNvPicPr>
            <a:picLocks noChangeAspect="1"/>
          </p:cNvPicPr>
          <p:nvPr/>
        </p:nvPicPr>
        <p:blipFill>
          <a:blip r:embed="rId19"/>
          <a:stretch>
            <a:fillRect/>
          </a:stretch>
        </p:blipFill>
        <p:spPr>
          <a:xfrm>
            <a:off x="3123908" y="1142997"/>
            <a:ext cx="184302" cy="184302"/>
          </a:xfrm>
          <a:prstGeom prst="rect">
            <a:avLst/>
          </a:prstGeom>
        </p:spPr>
      </p:pic>
      <p:pic>
        <p:nvPicPr>
          <p:cNvPr id="451" name="Picture 450" descr="Icon&#10;&#10;Description automatically generated">
            <a:extLst>
              <a:ext uri="{FF2B5EF4-FFF2-40B4-BE49-F238E27FC236}">
                <a16:creationId xmlns:a16="http://schemas.microsoft.com/office/drawing/2014/main" id="{95B29A63-F7B5-4E22-B798-F65645728AEC}"/>
              </a:ext>
            </a:extLst>
          </p:cNvPr>
          <p:cNvPicPr>
            <a:picLocks noChangeAspect="1"/>
          </p:cNvPicPr>
          <p:nvPr/>
        </p:nvPicPr>
        <p:blipFill>
          <a:blip r:embed="rId20"/>
          <a:stretch>
            <a:fillRect/>
          </a:stretch>
        </p:blipFill>
        <p:spPr>
          <a:xfrm>
            <a:off x="7136358" y="1137270"/>
            <a:ext cx="195752" cy="195752"/>
          </a:xfrm>
          <a:prstGeom prst="rect">
            <a:avLst/>
          </a:prstGeom>
        </p:spPr>
      </p:pic>
      <p:pic>
        <p:nvPicPr>
          <p:cNvPr id="452" name="Picture 451">
            <a:extLst>
              <a:ext uri="{FF2B5EF4-FFF2-40B4-BE49-F238E27FC236}">
                <a16:creationId xmlns:a16="http://schemas.microsoft.com/office/drawing/2014/main" id="{225EC048-C659-44D4-8B7A-2E691825E321}"/>
              </a:ext>
            </a:extLst>
          </p:cNvPr>
          <p:cNvPicPr>
            <a:picLocks noChangeAspect="1"/>
          </p:cNvPicPr>
          <p:nvPr/>
        </p:nvPicPr>
        <p:blipFill>
          <a:blip r:embed="rId21"/>
          <a:stretch>
            <a:fillRect/>
          </a:stretch>
        </p:blipFill>
        <p:spPr>
          <a:xfrm>
            <a:off x="4620472" y="1140798"/>
            <a:ext cx="184706" cy="184706"/>
          </a:xfrm>
          <a:prstGeom prst="rect">
            <a:avLst/>
          </a:prstGeom>
        </p:spPr>
      </p:pic>
      <p:pic>
        <p:nvPicPr>
          <p:cNvPr id="453" name="Picture 452" descr="Icon&#10;&#10;Description automatically generated">
            <a:extLst>
              <a:ext uri="{FF2B5EF4-FFF2-40B4-BE49-F238E27FC236}">
                <a16:creationId xmlns:a16="http://schemas.microsoft.com/office/drawing/2014/main" id="{50370C9D-C681-46AF-AF82-005EE4A63251}"/>
              </a:ext>
            </a:extLst>
          </p:cNvPr>
          <p:cNvPicPr>
            <a:picLocks noChangeAspect="1"/>
          </p:cNvPicPr>
          <p:nvPr/>
        </p:nvPicPr>
        <p:blipFill>
          <a:blip r:embed="rId22"/>
          <a:stretch>
            <a:fillRect/>
          </a:stretch>
        </p:blipFill>
        <p:spPr>
          <a:xfrm>
            <a:off x="5344468" y="1133818"/>
            <a:ext cx="194563" cy="194562"/>
          </a:xfrm>
          <a:prstGeom prst="rect">
            <a:avLst/>
          </a:prstGeom>
        </p:spPr>
      </p:pic>
      <p:grpSp>
        <p:nvGrpSpPr>
          <p:cNvPr id="454" name="Group 453">
            <a:extLst>
              <a:ext uri="{FF2B5EF4-FFF2-40B4-BE49-F238E27FC236}">
                <a16:creationId xmlns:a16="http://schemas.microsoft.com/office/drawing/2014/main" id="{91D492EC-8D3B-4496-A7A0-118CBF718C25}"/>
              </a:ext>
            </a:extLst>
          </p:cNvPr>
          <p:cNvGrpSpPr/>
          <p:nvPr/>
        </p:nvGrpSpPr>
        <p:grpSpPr>
          <a:xfrm>
            <a:off x="1183191" y="1160616"/>
            <a:ext cx="464449" cy="510233"/>
            <a:chOff x="1216154" y="1488096"/>
            <a:chExt cx="826006" cy="907431"/>
          </a:xfrm>
        </p:grpSpPr>
        <p:pic>
          <p:nvPicPr>
            <p:cNvPr id="455" name="Picture 454">
              <a:extLst>
                <a:ext uri="{FF2B5EF4-FFF2-40B4-BE49-F238E27FC236}">
                  <a16:creationId xmlns:a16="http://schemas.microsoft.com/office/drawing/2014/main" id="{A49E5CE7-280E-4629-9553-72D2964A3A7F}"/>
                </a:ext>
              </a:extLst>
            </p:cNvPr>
            <p:cNvPicPr>
              <a:picLocks noChangeAspect="1"/>
            </p:cNvPicPr>
            <p:nvPr/>
          </p:nvPicPr>
          <p:blipFill>
            <a:blip r:embed="rId23"/>
            <a:stretch>
              <a:fillRect/>
            </a:stretch>
          </p:blipFill>
          <p:spPr>
            <a:xfrm>
              <a:off x="1474299" y="1488096"/>
              <a:ext cx="309717" cy="309717"/>
            </a:xfrm>
            <a:prstGeom prst="rect">
              <a:avLst/>
            </a:prstGeom>
          </p:spPr>
        </p:pic>
        <p:sp>
          <p:nvSpPr>
            <p:cNvPr id="456" name="TextBox 455">
              <a:extLst>
                <a:ext uri="{FF2B5EF4-FFF2-40B4-BE49-F238E27FC236}">
                  <a16:creationId xmlns:a16="http://schemas.microsoft.com/office/drawing/2014/main" id="{D8B209A0-E216-4AFE-8A6B-149092B7D134}"/>
                </a:ext>
              </a:extLst>
            </p:cNvPr>
            <p:cNvSpPr txBox="1"/>
            <p:nvPr/>
          </p:nvSpPr>
          <p:spPr>
            <a:xfrm>
              <a:off x="1216154" y="1939387"/>
              <a:ext cx="826006" cy="456140"/>
            </a:xfrm>
            <a:prstGeom prst="rect">
              <a:avLst/>
            </a:prstGeom>
          </p:spPr>
          <p:txBody>
            <a:bodyPr wrap="square" lIns="0" tIns="0" rIns="0" bIns="0" rtlCol="0" anchor="b" anchorCtr="0">
              <a:spAutoFit/>
            </a:bodyPr>
            <a:lstStyle/>
            <a:p>
              <a:pPr algn="ctr" defTabSz="616921">
                <a:lnSpc>
                  <a:spcPct val="90000"/>
                </a:lnSpc>
                <a:spcAft>
                  <a:spcPts val="337"/>
                </a:spcAft>
                <a:defRPr/>
              </a:pPr>
              <a:r>
                <a:rPr lang="en-US" sz="450" b="1" dirty="0">
                  <a:solidFill>
                    <a:srgbClr val="FFCC00"/>
                  </a:solidFill>
                  <a:latin typeface="Amazon Ember"/>
                </a:rPr>
                <a:t>NEW</a:t>
              </a:r>
              <a:endParaRPr lang="en-US" sz="562" b="1" dirty="0">
                <a:solidFill>
                  <a:srgbClr val="FFFFFF"/>
                </a:solidFill>
                <a:latin typeface="Amazon Ember"/>
              </a:endParaRPr>
            </a:p>
            <a:p>
              <a:pPr algn="ctr" defTabSz="616921">
                <a:lnSpc>
                  <a:spcPct val="90000"/>
                </a:lnSpc>
                <a:spcAft>
                  <a:spcPts val="337"/>
                </a:spcAft>
                <a:defRPr/>
              </a:pPr>
              <a:r>
                <a:rPr lang="en-US" sz="562" dirty="0">
                  <a:solidFill>
                    <a:srgbClr val="FFFFFF"/>
                  </a:solidFill>
                  <a:latin typeface="Amazon Ember"/>
                </a:rPr>
                <a:t>Amazon</a:t>
              </a:r>
              <a:br>
                <a:rPr lang="en-US" sz="562" dirty="0">
                  <a:solidFill>
                    <a:srgbClr val="FFFFFF"/>
                  </a:solidFill>
                  <a:latin typeface="Amazon Ember"/>
                </a:rPr>
              </a:br>
              <a:r>
                <a:rPr lang="en-US" sz="562" dirty="0" err="1">
                  <a:solidFill>
                    <a:srgbClr val="FFFFFF"/>
                  </a:solidFill>
                  <a:latin typeface="Amazon Ember"/>
                </a:rPr>
                <a:t>HealthLake</a:t>
              </a:r>
              <a:endParaRPr lang="en-US" sz="562" dirty="0">
                <a:solidFill>
                  <a:srgbClr val="FFFFFF"/>
                </a:solidFill>
                <a:latin typeface="Amazon Ember"/>
              </a:endParaRPr>
            </a:p>
          </p:txBody>
        </p:sp>
      </p:grpSp>
      <p:cxnSp>
        <p:nvCxnSpPr>
          <p:cNvPr id="457" name="Straight Connector 456">
            <a:extLst>
              <a:ext uri="{FF2B5EF4-FFF2-40B4-BE49-F238E27FC236}">
                <a16:creationId xmlns:a16="http://schemas.microsoft.com/office/drawing/2014/main" id="{0205DA6E-819B-4EEC-AD1F-DA1C19540890}"/>
              </a:ext>
            </a:extLst>
          </p:cNvPr>
          <p:cNvCxnSpPr>
            <a:cxnSpLocks/>
          </p:cNvCxnSpPr>
          <p:nvPr/>
        </p:nvCxnSpPr>
        <p:spPr>
          <a:xfrm>
            <a:off x="2809119" y="935660"/>
            <a:ext cx="0" cy="838606"/>
          </a:xfrm>
          <a:prstGeom prst="line">
            <a:avLst/>
          </a:prstGeom>
          <a:ln>
            <a:solidFill>
              <a:srgbClr val="232F3E"/>
            </a:solidFill>
          </a:ln>
          <a:effectLst/>
        </p:spPr>
        <p:style>
          <a:lnRef idx="2">
            <a:schemeClr val="accent1"/>
          </a:lnRef>
          <a:fillRef idx="0">
            <a:schemeClr val="accent1"/>
          </a:fillRef>
          <a:effectRef idx="1">
            <a:schemeClr val="accent1"/>
          </a:effectRef>
          <a:fontRef idx="minor">
            <a:schemeClr val="tx1"/>
          </a:fontRef>
        </p:style>
      </p:cxnSp>
      <p:sp>
        <p:nvSpPr>
          <p:cNvPr id="458" name="TextBox 457">
            <a:extLst>
              <a:ext uri="{FF2B5EF4-FFF2-40B4-BE49-F238E27FC236}">
                <a16:creationId xmlns:a16="http://schemas.microsoft.com/office/drawing/2014/main" id="{248CA9AC-67E1-4F23-93AB-C1984E01603C}"/>
              </a:ext>
            </a:extLst>
          </p:cNvPr>
          <p:cNvSpPr txBox="1"/>
          <p:nvPr/>
        </p:nvSpPr>
        <p:spPr>
          <a:xfrm>
            <a:off x="1099111" y="998208"/>
            <a:ext cx="1671397" cy="178832"/>
          </a:xfrm>
          <a:prstGeom prst="rect">
            <a:avLst/>
          </a:prstGeom>
          <a:noFill/>
          <a:ln>
            <a:noFill/>
          </a:ln>
        </p:spPr>
        <p:txBody>
          <a:bodyPr wrap="square" rtlCol="0">
            <a:spAutoFit/>
          </a:bodyPr>
          <a:lstStyle/>
          <a:p>
            <a:pPr algn="ctr" defTabSz="411333"/>
            <a:r>
              <a:rPr lang="en-US" sz="562" b="1" dirty="0">
                <a:solidFill>
                  <a:srgbClr val="FFFFFF"/>
                </a:solidFill>
                <a:latin typeface="Amazon Ember"/>
              </a:rPr>
              <a:t>HEALTH AI</a:t>
            </a:r>
          </a:p>
        </p:txBody>
      </p:sp>
      <p:sp>
        <p:nvSpPr>
          <p:cNvPr id="459" name="TextBox 458">
            <a:extLst>
              <a:ext uri="{FF2B5EF4-FFF2-40B4-BE49-F238E27FC236}">
                <a16:creationId xmlns:a16="http://schemas.microsoft.com/office/drawing/2014/main" id="{9CB03599-2516-4A91-8074-2AB5213EEE63}"/>
              </a:ext>
            </a:extLst>
          </p:cNvPr>
          <p:cNvSpPr txBox="1"/>
          <p:nvPr/>
        </p:nvSpPr>
        <p:spPr>
          <a:xfrm>
            <a:off x="6037596" y="1414368"/>
            <a:ext cx="771227" cy="256480"/>
          </a:xfrm>
          <a:prstGeom prst="rect">
            <a:avLst/>
          </a:prstGeom>
        </p:spPr>
        <p:txBody>
          <a:bodyPr wrap="square" lIns="0" tIns="0" rIns="0" bIns="0" rtlCol="0" anchor="b" anchorCtr="0">
            <a:spAutoFit/>
          </a:bodyPr>
          <a:lstStyle/>
          <a:p>
            <a:pPr algn="ctr" defTabSz="616921">
              <a:lnSpc>
                <a:spcPct val="90000"/>
              </a:lnSpc>
              <a:spcAft>
                <a:spcPts val="337"/>
              </a:spcAft>
              <a:defRPr/>
            </a:pPr>
            <a:r>
              <a:rPr lang="en-US" sz="450" b="1" dirty="0">
                <a:solidFill>
                  <a:srgbClr val="FFCC00"/>
                </a:solidFill>
                <a:latin typeface="Amazon Ember"/>
              </a:rPr>
              <a:t>NEW</a:t>
            </a:r>
            <a:endParaRPr lang="en-US" sz="562" b="1" dirty="0">
              <a:solidFill>
                <a:srgbClr val="FFFFFF"/>
              </a:solidFill>
              <a:latin typeface="Amazon Ember"/>
            </a:endParaRPr>
          </a:p>
          <a:p>
            <a:pPr algn="ctr" defTabSz="616921">
              <a:lnSpc>
                <a:spcPct val="90000"/>
              </a:lnSpc>
              <a:spcAft>
                <a:spcPts val="337"/>
              </a:spcAft>
              <a:defRPr/>
            </a:pPr>
            <a:r>
              <a:rPr lang="en-US" sz="562" dirty="0">
                <a:solidFill>
                  <a:srgbClr val="FFFFFF"/>
                </a:solidFill>
                <a:latin typeface="Amazon Ember"/>
              </a:rPr>
              <a:t>Amazon Lookout</a:t>
            </a:r>
            <a:br>
              <a:rPr lang="en-US" sz="562" dirty="0">
                <a:solidFill>
                  <a:srgbClr val="FFFFFF"/>
                </a:solidFill>
                <a:latin typeface="Amazon Ember"/>
              </a:rPr>
            </a:br>
            <a:r>
              <a:rPr lang="en-US" sz="562" dirty="0">
                <a:solidFill>
                  <a:srgbClr val="FFFFFF"/>
                </a:solidFill>
                <a:latin typeface="Amazon Ember"/>
              </a:rPr>
              <a:t>for Metrics</a:t>
            </a:r>
          </a:p>
        </p:txBody>
      </p:sp>
      <p:pic>
        <p:nvPicPr>
          <p:cNvPr id="460" name="Picture 459" descr="A picture containing text, clipart&#10;&#10;Description automatically generated">
            <a:extLst>
              <a:ext uri="{FF2B5EF4-FFF2-40B4-BE49-F238E27FC236}">
                <a16:creationId xmlns:a16="http://schemas.microsoft.com/office/drawing/2014/main" id="{53338EBF-8CD9-44C0-AC2F-454C3CFC9BEA}"/>
              </a:ext>
            </a:extLst>
          </p:cNvPr>
          <p:cNvPicPr>
            <a:picLocks noChangeAspect="1"/>
          </p:cNvPicPr>
          <p:nvPr/>
        </p:nvPicPr>
        <p:blipFill>
          <a:blip r:embed="rId24"/>
          <a:stretch>
            <a:fillRect/>
          </a:stretch>
        </p:blipFill>
        <p:spPr>
          <a:xfrm>
            <a:off x="6324097" y="1132072"/>
            <a:ext cx="198228" cy="198228"/>
          </a:xfrm>
          <a:prstGeom prst="rect">
            <a:avLst/>
          </a:prstGeom>
        </p:spPr>
      </p:pic>
      <p:cxnSp>
        <p:nvCxnSpPr>
          <p:cNvPr id="461" name="Straight Connector 460">
            <a:extLst>
              <a:ext uri="{FF2B5EF4-FFF2-40B4-BE49-F238E27FC236}">
                <a16:creationId xmlns:a16="http://schemas.microsoft.com/office/drawing/2014/main" id="{9B9FA659-EFDC-4B23-B6E1-0A100FC13030}"/>
              </a:ext>
            </a:extLst>
          </p:cNvPr>
          <p:cNvCxnSpPr>
            <a:cxnSpLocks/>
          </p:cNvCxnSpPr>
          <p:nvPr/>
        </p:nvCxnSpPr>
        <p:spPr>
          <a:xfrm>
            <a:off x="5937282" y="935660"/>
            <a:ext cx="0" cy="838606"/>
          </a:xfrm>
          <a:prstGeom prst="line">
            <a:avLst/>
          </a:prstGeom>
          <a:ln>
            <a:solidFill>
              <a:srgbClr val="232F3E"/>
            </a:solidFill>
          </a:ln>
          <a:effectLst/>
        </p:spPr>
        <p:style>
          <a:lnRef idx="2">
            <a:schemeClr val="accent1"/>
          </a:lnRef>
          <a:fillRef idx="0">
            <a:schemeClr val="accent1"/>
          </a:fillRef>
          <a:effectRef idx="1">
            <a:schemeClr val="accent1"/>
          </a:effectRef>
          <a:fontRef idx="minor">
            <a:schemeClr val="tx1"/>
          </a:fontRef>
        </p:style>
      </p:cxnSp>
      <p:sp>
        <p:nvSpPr>
          <p:cNvPr id="462" name="TextBox 461">
            <a:extLst>
              <a:ext uri="{FF2B5EF4-FFF2-40B4-BE49-F238E27FC236}">
                <a16:creationId xmlns:a16="http://schemas.microsoft.com/office/drawing/2014/main" id="{1C075804-2DB3-4365-87CF-117BEDBE28A0}"/>
              </a:ext>
            </a:extLst>
          </p:cNvPr>
          <p:cNvSpPr txBox="1"/>
          <p:nvPr/>
        </p:nvSpPr>
        <p:spPr>
          <a:xfrm>
            <a:off x="5981463" y="998208"/>
            <a:ext cx="955711" cy="178832"/>
          </a:xfrm>
          <a:prstGeom prst="rect">
            <a:avLst/>
          </a:prstGeom>
          <a:noFill/>
          <a:ln>
            <a:noFill/>
          </a:ln>
        </p:spPr>
        <p:txBody>
          <a:bodyPr wrap="none" rtlCol="0">
            <a:spAutoFit/>
          </a:bodyPr>
          <a:lstStyle/>
          <a:p>
            <a:pPr defTabSz="411333"/>
            <a:r>
              <a:rPr lang="en-US" sz="562" b="1">
                <a:solidFill>
                  <a:srgbClr val="FFFFFF"/>
                </a:solidFill>
                <a:latin typeface="Amazon Ember"/>
              </a:rPr>
              <a:t>ANOMALY </a:t>
            </a:r>
            <a:r>
              <a:rPr lang="en-US" sz="562" b="1" dirty="0">
                <a:solidFill>
                  <a:srgbClr val="FFFFFF"/>
                </a:solidFill>
                <a:latin typeface="Amazon Ember"/>
              </a:rPr>
              <a:t>DETECTION</a:t>
            </a:r>
          </a:p>
        </p:txBody>
      </p:sp>
      <p:grpSp>
        <p:nvGrpSpPr>
          <p:cNvPr id="463" name="Group 462">
            <a:extLst>
              <a:ext uri="{FF2B5EF4-FFF2-40B4-BE49-F238E27FC236}">
                <a16:creationId xmlns:a16="http://schemas.microsoft.com/office/drawing/2014/main" id="{54419D9A-3365-46A0-A270-9B02284FA416}"/>
              </a:ext>
            </a:extLst>
          </p:cNvPr>
          <p:cNvGrpSpPr/>
          <p:nvPr/>
        </p:nvGrpSpPr>
        <p:grpSpPr>
          <a:xfrm>
            <a:off x="932355" y="4019576"/>
            <a:ext cx="784978" cy="146624"/>
            <a:chOff x="1331089" y="8052898"/>
            <a:chExt cx="11968221" cy="2235502"/>
          </a:xfrm>
        </p:grpSpPr>
        <p:pic>
          <p:nvPicPr>
            <p:cNvPr id="464" name="Picture 2" descr="GitHub - tensorflow/docs: TensorFlow documentation">
              <a:extLst>
                <a:ext uri="{FF2B5EF4-FFF2-40B4-BE49-F238E27FC236}">
                  <a16:creationId xmlns:a16="http://schemas.microsoft.com/office/drawing/2014/main" id="{91356FB6-2A4F-4EA5-B456-D50A51239EA7}"/>
                </a:ext>
              </a:extLst>
            </p:cNvPr>
            <p:cNvPicPr>
              <a:picLocks noChangeAspect="1" noChangeArrowheads="1"/>
            </p:cNvPicPr>
            <p:nvPr/>
          </p:nvPicPr>
          <p:blipFill rotWithShape="1">
            <a:blip r:embed="rId25">
              <a:extLst>
                <a:ext uri="{BEBA8EAE-BF5A-486C-A8C5-ECC9F3942E4B}">
                  <a14:imgProps xmlns:a14="http://schemas.microsoft.com/office/drawing/2010/main">
                    <a14:imgLayer r:embed="rId26">
                      <a14:imgEffect>
                        <a14:brightnessContrast bright="100000"/>
                      </a14:imgEffect>
                    </a14:imgLayer>
                  </a14:imgProps>
                </a:ext>
                <a:ext uri="{28A0092B-C50C-407E-A947-70E740481C1C}">
                  <a14:useLocalDpi xmlns:a14="http://schemas.microsoft.com/office/drawing/2010/main" val="0"/>
                </a:ext>
              </a:extLst>
            </a:blip>
            <a:srcRect l="24136" t="27236" r="9098" b="27236"/>
            <a:stretch/>
          </p:blipFill>
          <p:spPr bwMode="auto">
            <a:xfrm>
              <a:off x="3531233" y="8052898"/>
              <a:ext cx="9768077" cy="2235502"/>
            </a:xfrm>
            <a:prstGeom prst="rect">
              <a:avLst/>
            </a:prstGeom>
            <a:noFill/>
            <a:extLst>
              <a:ext uri="{909E8E84-426E-40DD-AFC4-6F175D3DCCD1}">
                <a14:hiddenFill xmlns:a14="http://schemas.microsoft.com/office/drawing/2010/main">
                  <a:solidFill>
                    <a:srgbClr val="FFFFFF"/>
                  </a:solidFill>
                </a14:hiddenFill>
              </a:ext>
            </a:extLst>
          </p:spPr>
        </p:pic>
        <p:pic>
          <p:nvPicPr>
            <p:cNvPr id="465" name="Picture 2" descr="GitHub - tensorflow/docs: TensorFlow documentation">
              <a:extLst>
                <a:ext uri="{FF2B5EF4-FFF2-40B4-BE49-F238E27FC236}">
                  <a16:creationId xmlns:a16="http://schemas.microsoft.com/office/drawing/2014/main" id="{A191E3D2-C532-475A-9116-012DB3573990}"/>
                </a:ext>
              </a:extLst>
            </p:cNvPr>
            <p:cNvPicPr>
              <a:picLocks noChangeAspect="1" noChangeArrowheads="1"/>
            </p:cNvPicPr>
            <p:nvPr/>
          </p:nvPicPr>
          <p:blipFill rotWithShape="1">
            <a:blip r:embed="rId27">
              <a:extLst>
                <a:ext uri="{28A0092B-C50C-407E-A947-70E740481C1C}">
                  <a14:useLocalDpi xmlns:a14="http://schemas.microsoft.com/office/drawing/2010/main" val="0"/>
                </a:ext>
              </a:extLst>
            </a:blip>
            <a:srcRect l="9098" t="27236" r="75864" b="27236"/>
            <a:stretch/>
          </p:blipFill>
          <p:spPr bwMode="auto">
            <a:xfrm>
              <a:off x="1331089" y="8052898"/>
              <a:ext cx="2200145" cy="22355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66" name="Group 465">
            <a:extLst>
              <a:ext uri="{FF2B5EF4-FFF2-40B4-BE49-F238E27FC236}">
                <a16:creationId xmlns:a16="http://schemas.microsoft.com/office/drawing/2014/main" id="{65FA849D-790E-4643-9E1C-AAE6D6A3D1DF}"/>
              </a:ext>
            </a:extLst>
          </p:cNvPr>
          <p:cNvGrpSpPr/>
          <p:nvPr/>
        </p:nvGrpSpPr>
        <p:grpSpPr>
          <a:xfrm>
            <a:off x="1420643" y="4233843"/>
            <a:ext cx="649632" cy="184743"/>
            <a:chOff x="2528593" y="7373359"/>
            <a:chExt cx="1155347" cy="328559"/>
          </a:xfrm>
        </p:grpSpPr>
        <p:pic>
          <p:nvPicPr>
            <p:cNvPr id="467" name="Picture 4" descr="Snapdragon Supports PyTorch 1.0 — AI Research and Production in the Same  Framework - Qualcomm Developer Network">
              <a:extLst>
                <a:ext uri="{FF2B5EF4-FFF2-40B4-BE49-F238E27FC236}">
                  <a16:creationId xmlns:a16="http://schemas.microsoft.com/office/drawing/2014/main" id="{60F37356-68CC-4AE5-A5A7-F8EB39EE0F2F}"/>
                </a:ext>
              </a:extLst>
            </p:cNvPr>
            <p:cNvPicPr>
              <a:picLocks noChangeAspect="1" noChangeArrowheads="1"/>
            </p:cNvPicPr>
            <p:nvPr/>
          </p:nvPicPr>
          <p:blipFill rotWithShape="1">
            <a:blip r:embed="rId28">
              <a:extLst>
                <a:ext uri="{28A0092B-C50C-407E-A947-70E740481C1C}">
                  <a14:useLocalDpi xmlns:a14="http://schemas.microsoft.com/office/drawing/2010/main" val="0"/>
                </a:ext>
              </a:extLst>
            </a:blip>
            <a:srcRect l="5934" t="33041" r="76243" b="33041"/>
            <a:stretch/>
          </p:blipFill>
          <p:spPr bwMode="auto">
            <a:xfrm>
              <a:off x="2528593" y="7373359"/>
              <a:ext cx="233657" cy="328559"/>
            </a:xfrm>
            <a:prstGeom prst="rect">
              <a:avLst/>
            </a:prstGeom>
            <a:noFill/>
            <a:extLst>
              <a:ext uri="{909E8E84-426E-40DD-AFC4-6F175D3DCCD1}">
                <a14:hiddenFill xmlns:a14="http://schemas.microsoft.com/office/drawing/2010/main">
                  <a:solidFill>
                    <a:srgbClr val="FFFFFF"/>
                  </a:solidFill>
                </a14:hiddenFill>
              </a:ext>
            </a:extLst>
          </p:spPr>
        </p:pic>
        <p:pic>
          <p:nvPicPr>
            <p:cNvPr id="468" name="Picture 4" descr="Snapdragon Supports PyTorch 1.0 — AI Research and Production in the Same  Framework - Qualcomm Developer Network">
              <a:extLst>
                <a:ext uri="{FF2B5EF4-FFF2-40B4-BE49-F238E27FC236}">
                  <a16:creationId xmlns:a16="http://schemas.microsoft.com/office/drawing/2014/main" id="{EAAC1672-D187-4F0D-BF85-7E65A7881BA4}"/>
                </a:ext>
              </a:extLst>
            </p:cNvPr>
            <p:cNvPicPr>
              <a:picLocks noChangeAspect="1" noChangeArrowheads="1"/>
            </p:cNvPicPr>
            <p:nvPr/>
          </p:nvPicPr>
          <p:blipFill rotWithShape="1">
            <a:blip r:embed="rId29">
              <a:extLst>
                <a:ext uri="{BEBA8EAE-BF5A-486C-A8C5-ECC9F3942E4B}">
                  <a14:imgProps xmlns:a14="http://schemas.microsoft.com/office/drawing/2010/main">
                    <a14:imgLayer r:embed="rId30">
                      <a14:imgEffect>
                        <a14:brightnessContrast bright="100000"/>
                      </a14:imgEffect>
                    </a14:imgLayer>
                  </a14:imgProps>
                </a:ext>
                <a:ext uri="{28A0092B-C50C-407E-A947-70E740481C1C}">
                  <a14:useLocalDpi xmlns:a14="http://schemas.microsoft.com/office/drawing/2010/main" val="0"/>
                </a:ext>
              </a:extLst>
            </a:blip>
            <a:srcRect l="25135" t="33041" r="5934" b="33041"/>
            <a:stretch/>
          </p:blipFill>
          <p:spPr bwMode="auto">
            <a:xfrm>
              <a:off x="2780311" y="7373359"/>
              <a:ext cx="903629" cy="32855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69" name="Group 468">
            <a:extLst>
              <a:ext uri="{FF2B5EF4-FFF2-40B4-BE49-F238E27FC236}">
                <a16:creationId xmlns:a16="http://schemas.microsoft.com/office/drawing/2014/main" id="{FDE7B501-DC94-4E93-B865-DAFAF3B837B1}"/>
              </a:ext>
            </a:extLst>
          </p:cNvPr>
          <p:cNvGrpSpPr/>
          <p:nvPr/>
        </p:nvGrpSpPr>
        <p:grpSpPr>
          <a:xfrm>
            <a:off x="1755328" y="1160704"/>
            <a:ext cx="368692" cy="508075"/>
            <a:chOff x="1431191" y="1553618"/>
            <a:chExt cx="409818" cy="564746"/>
          </a:xfrm>
        </p:grpSpPr>
        <p:pic>
          <p:nvPicPr>
            <p:cNvPr id="470" name="Graphic 46">
              <a:extLst>
                <a:ext uri="{FF2B5EF4-FFF2-40B4-BE49-F238E27FC236}">
                  <a16:creationId xmlns:a16="http://schemas.microsoft.com/office/drawing/2014/main" id="{A3B4A162-ABAF-425A-B07B-C0C52C55C773}"/>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538739" y="1553618"/>
              <a:ext cx="194721" cy="200759"/>
            </a:xfrm>
            <a:prstGeom prst="rect">
              <a:avLst/>
            </a:prstGeom>
            <a:noFill/>
          </p:spPr>
        </p:pic>
        <p:sp>
          <p:nvSpPr>
            <p:cNvPr id="471" name="TextBox 470">
              <a:extLst>
                <a:ext uri="{FF2B5EF4-FFF2-40B4-BE49-F238E27FC236}">
                  <a16:creationId xmlns:a16="http://schemas.microsoft.com/office/drawing/2014/main" id="{40449854-3ED0-413B-8157-ED1D07F0DB03}"/>
                </a:ext>
              </a:extLst>
            </p:cNvPr>
            <p:cNvSpPr txBox="1"/>
            <p:nvPr/>
          </p:nvSpPr>
          <p:spPr>
            <a:xfrm>
              <a:off x="1431191" y="1858792"/>
              <a:ext cx="409818" cy="259572"/>
            </a:xfrm>
            <a:prstGeom prst="rect">
              <a:avLst/>
            </a:prstGeom>
          </p:spPr>
          <p:txBody>
            <a:bodyPr wrap="none" lIns="0" tIns="0" rIns="0" bIns="0" rtlCol="0">
              <a:spAutoFit/>
            </a:bodyPr>
            <a:lstStyle/>
            <a:p>
              <a:pPr algn="ctr" defTabSz="616921">
                <a:lnSpc>
                  <a:spcPct val="90000"/>
                </a:lnSpc>
                <a:spcAft>
                  <a:spcPts val="337"/>
                </a:spcAft>
                <a:defRPr/>
              </a:pPr>
              <a:r>
                <a:rPr lang="en-US" sz="562" dirty="0">
                  <a:solidFill>
                    <a:srgbClr val="FFFFFF"/>
                  </a:solidFill>
                  <a:latin typeface="Amazon Ember"/>
                </a:rPr>
                <a:t>Amazon</a:t>
              </a:r>
              <a:br>
                <a:rPr lang="en-US" sz="562" dirty="0">
                  <a:solidFill>
                    <a:srgbClr val="FFFFFF"/>
                  </a:solidFill>
                  <a:latin typeface="Amazon Ember"/>
                </a:rPr>
              </a:br>
              <a:r>
                <a:rPr lang="en-US" sz="562" dirty="0">
                  <a:solidFill>
                    <a:srgbClr val="FFFFFF"/>
                  </a:solidFill>
                  <a:latin typeface="Amazon Ember"/>
                </a:rPr>
                <a:t>Transcribe</a:t>
              </a:r>
              <a:br>
                <a:rPr lang="en-US" sz="562" dirty="0">
                  <a:solidFill>
                    <a:srgbClr val="FFFFFF"/>
                  </a:solidFill>
                  <a:latin typeface="Amazon Ember"/>
                </a:rPr>
              </a:br>
              <a:r>
                <a:rPr lang="en-US" sz="562" dirty="0">
                  <a:solidFill>
                    <a:srgbClr val="FFFFFF"/>
                  </a:solidFill>
                  <a:latin typeface="Amazon Ember"/>
                </a:rPr>
                <a:t>for Medical</a:t>
              </a:r>
            </a:p>
          </p:txBody>
        </p:sp>
      </p:grpSp>
      <p:grpSp>
        <p:nvGrpSpPr>
          <p:cNvPr id="472" name="Group 471">
            <a:extLst>
              <a:ext uri="{FF2B5EF4-FFF2-40B4-BE49-F238E27FC236}">
                <a16:creationId xmlns:a16="http://schemas.microsoft.com/office/drawing/2014/main" id="{B2BABA6C-BF0D-4169-9DF9-80EFC0BCFF80}"/>
              </a:ext>
            </a:extLst>
          </p:cNvPr>
          <p:cNvGrpSpPr/>
          <p:nvPr/>
        </p:nvGrpSpPr>
        <p:grpSpPr>
          <a:xfrm>
            <a:off x="2231024" y="1160951"/>
            <a:ext cx="423193" cy="507829"/>
            <a:chOff x="2036760" y="1553892"/>
            <a:chExt cx="470396" cy="564472"/>
          </a:xfrm>
        </p:grpSpPr>
        <p:sp>
          <p:nvSpPr>
            <p:cNvPr id="473" name="TextBox 472">
              <a:extLst>
                <a:ext uri="{FF2B5EF4-FFF2-40B4-BE49-F238E27FC236}">
                  <a16:creationId xmlns:a16="http://schemas.microsoft.com/office/drawing/2014/main" id="{AC8BBF6A-621A-4A24-A6D8-7EDC6BCAD35A}"/>
                </a:ext>
              </a:extLst>
            </p:cNvPr>
            <p:cNvSpPr txBox="1"/>
            <p:nvPr/>
          </p:nvSpPr>
          <p:spPr>
            <a:xfrm>
              <a:off x="2036760" y="1858792"/>
              <a:ext cx="470396" cy="259572"/>
            </a:xfrm>
            <a:prstGeom prst="rect">
              <a:avLst/>
            </a:prstGeom>
          </p:spPr>
          <p:txBody>
            <a:bodyPr wrap="none" lIns="0" tIns="0" rIns="0" bIns="0" rtlCol="0">
              <a:spAutoFit/>
            </a:bodyPr>
            <a:lstStyle/>
            <a:p>
              <a:pPr algn="ctr" defTabSz="616921">
                <a:lnSpc>
                  <a:spcPct val="90000"/>
                </a:lnSpc>
                <a:spcAft>
                  <a:spcPts val="337"/>
                </a:spcAft>
                <a:defRPr/>
              </a:pPr>
              <a:r>
                <a:rPr lang="en-US" sz="562" dirty="0">
                  <a:solidFill>
                    <a:srgbClr val="FFFFFF"/>
                  </a:solidFill>
                  <a:latin typeface="Amazon Ember"/>
                </a:rPr>
                <a:t>Amazon</a:t>
              </a:r>
              <a:br>
                <a:rPr lang="en-US" sz="562" dirty="0">
                  <a:solidFill>
                    <a:srgbClr val="FFFFFF"/>
                  </a:solidFill>
                  <a:latin typeface="Amazon Ember"/>
                </a:rPr>
              </a:br>
              <a:r>
                <a:rPr lang="en-US" sz="562" dirty="0">
                  <a:solidFill>
                    <a:srgbClr val="FFFFFF"/>
                  </a:solidFill>
                  <a:latin typeface="Amazon Ember"/>
                </a:rPr>
                <a:t>Comprehend</a:t>
              </a:r>
              <a:br>
                <a:rPr lang="en-US" sz="562" dirty="0">
                  <a:solidFill>
                    <a:srgbClr val="FFFFFF"/>
                  </a:solidFill>
                  <a:latin typeface="Amazon Ember"/>
                </a:rPr>
              </a:br>
              <a:r>
                <a:rPr lang="en-US" sz="562" dirty="0">
                  <a:solidFill>
                    <a:srgbClr val="FFFFFF"/>
                  </a:solidFill>
                  <a:latin typeface="Amazon Ember"/>
                </a:rPr>
                <a:t>for Medical</a:t>
              </a:r>
            </a:p>
          </p:txBody>
        </p:sp>
        <p:sp>
          <p:nvSpPr>
            <p:cNvPr id="474" name="Graphic 48">
              <a:extLst>
                <a:ext uri="{FF2B5EF4-FFF2-40B4-BE49-F238E27FC236}">
                  <a16:creationId xmlns:a16="http://schemas.microsoft.com/office/drawing/2014/main" id="{4101356C-5FA2-4E8C-922B-B42EE80E44D3}"/>
                </a:ext>
              </a:extLst>
            </p:cNvPr>
            <p:cNvSpPr/>
            <p:nvPr/>
          </p:nvSpPr>
          <p:spPr>
            <a:xfrm>
              <a:off x="2174862" y="1553892"/>
              <a:ext cx="194191" cy="200211"/>
            </a:xfrm>
            <a:custGeom>
              <a:avLst/>
              <a:gdLst>
                <a:gd name="connsiteX0" fmla="*/ 198851 w 310705"/>
                <a:gd name="connsiteY0" fmla="*/ 139026 h 320337"/>
                <a:gd name="connsiteX1" fmla="*/ 198851 w 310705"/>
                <a:gd name="connsiteY1" fmla="*/ 76881 h 320337"/>
                <a:gd name="connsiteX2" fmla="*/ 196987 w 310705"/>
                <a:gd name="connsiteY2" fmla="*/ 72396 h 320337"/>
                <a:gd name="connsiteX3" fmla="*/ 128632 w 310705"/>
                <a:gd name="connsiteY3" fmla="*/ 1922 h 320337"/>
                <a:gd name="connsiteX4" fmla="*/ 124282 w 310705"/>
                <a:gd name="connsiteY4" fmla="*/ 0 h 320337"/>
                <a:gd name="connsiteX5" fmla="*/ 6214 w 310705"/>
                <a:gd name="connsiteY5" fmla="*/ 0 h 320337"/>
                <a:gd name="connsiteX6" fmla="*/ 0 w 310705"/>
                <a:gd name="connsiteY6" fmla="*/ 6407 h 320337"/>
                <a:gd name="connsiteX7" fmla="*/ 0 w 310705"/>
                <a:gd name="connsiteY7" fmla="*/ 281897 h 320337"/>
                <a:gd name="connsiteX8" fmla="*/ 6214 w 310705"/>
                <a:gd name="connsiteY8" fmla="*/ 288303 h 320337"/>
                <a:gd name="connsiteX9" fmla="*/ 192637 w 310705"/>
                <a:gd name="connsiteY9" fmla="*/ 288303 h 320337"/>
                <a:gd name="connsiteX10" fmla="*/ 198851 w 310705"/>
                <a:gd name="connsiteY10" fmla="*/ 281897 h 320337"/>
                <a:gd name="connsiteX11" fmla="*/ 198851 w 310705"/>
                <a:gd name="connsiteY11" fmla="*/ 253707 h 320337"/>
                <a:gd name="connsiteX12" fmla="*/ 186423 w 310705"/>
                <a:gd name="connsiteY12" fmla="*/ 238971 h 320337"/>
                <a:gd name="connsiteX13" fmla="*/ 186423 w 310705"/>
                <a:gd name="connsiteY13" fmla="*/ 275490 h 320337"/>
                <a:gd name="connsiteX14" fmla="*/ 12428 w 310705"/>
                <a:gd name="connsiteY14" fmla="*/ 275490 h 320337"/>
                <a:gd name="connsiteX15" fmla="*/ 12428 w 310705"/>
                <a:gd name="connsiteY15" fmla="*/ 12813 h 320337"/>
                <a:gd name="connsiteX16" fmla="*/ 118068 w 310705"/>
                <a:gd name="connsiteY16" fmla="*/ 12813 h 320337"/>
                <a:gd name="connsiteX17" fmla="*/ 118068 w 310705"/>
                <a:gd name="connsiteY17" fmla="*/ 76881 h 320337"/>
                <a:gd name="connsiteX18" fmla="*/ 124282 w 310705"/>
                <a:gd name="connsiteY18" fmla="*/ 83288 h 320337"/>
                <a:gd name="connsiteX19" fmla="*/ 186423 w 310705"/>
                <a:gd name="connsiteY19" fmla="*/ 83288 h 320337"/>
                <a:gd name="connsiteX20" fmla="*/ 186423 w 310705"/>
                <a:gd name="connsiteY20" fmla="*/ 153762 h 320337"/>
                <a:gd name="connsiteX21" fmla="*/ 198851 w 310705"/>
                <a:gd name="connsiteY21" fmla="*/ 139026 h 320337"/>
                <a:gd name="connsiteX22" fmla="*/ 130496 w 310705"/>
                <a:gd name="connsiteY22" fmla="*/ 70474 h 320337"/>
                <a:gd name="connsiteX23" fmla="*/ 130496 w 310705"/>
                <a:gd name="connsiteY23" fmla="*/ 21783 h 320337"/>
                <a:gd name="connsiteX24" fmla="*/ 177723 w 310705"/>
                <a:gd name="connsiteY24" fmla="*/ 70474 h 320337"/>
                <a:gd name="connsiteX25" fmla="*/ 130496 w 310705"/>
                <a:gd name="connsiteY25" fmla="*/ 70474 h 320337"/>
                <a:gd name="connsiteX26" fmla="*/ 68355 w 310705"/>
                <a:gd name="connsiteY26" fmla="*/ 121728 h 320337"/>
                <a:gd name="connsiteX27" fmla="*/ 31071 w 310705"/>
                <a:gd name="connsiteY27" fmla="*/ 121728 h 320337"/>
                <a:gd name="connsiteX28" fmla="*/ 31071 w 310705"/>
                <a:gd name="connsiteY28" fmla="*/ 108915 h 320337"/>
                <a:gd name="connsiteX29" fmla="*/ 68355 w 310705"/>
                <a:gd name="connsiteY29" fmla="*/ 108915 h 320337"/>
                <a:gd name="connsiteX30" fmla="*/ 68355 w 310705"/>
                <a:gd name="connsiteY30" fmla="*/ 121728 h 320337"/>
                <a:gd name="connsiteX31" fmla="*/ 167781 w 310705"/>
                <a:gd name="connsiteY31" fmla="*/ 121728 h 320337"/>
                <a:gd name="connsiteX32" fmla="*/ 80783 w 310705"/>
                <a:gd name="connsiteY32" fmla="*/ 121728 h 320337"/>
                <a:gd name="connsiteX33" fmla="*/ 80783 w 310705"/>
                <a:gd name="connsiteY33" fmla="*/ 108915 h 320337"/>
                <a:gd name="connsiteX34" fmla="*/ 167781 w 310705"/>
                <a:gd name="connsiteY34" fmla="*/ 108915 h 320337"/>
                <a:gd name="connsiteX35" fmla="*/ 167781 w 310705"/>
                <a:gd name="connsiteY35" fmla="*/ 121728 h 320337"/>
                <a:gd name="connsiteX36" fmla="*/ 167781 w 310705"/>
                <a:gd name="connsiteY36" fmla="*/ 160169 h 320337"/>
                <a:gd name="connsiteX37" fmla="*/ 31071 w 310705"/>
                <a:gd name="connsiteY37" fmla="*/ 160169 h 320337"/>
                <a:gd name="connsiteX38" fmla="*/ 31071 w 310705"/>
                <a:gd name="connsiteY38" fmla="*/ 147355 h 320337"/>
                <a:gd name="connsiteX39" fmla="*/ 167781 w 310705"/>
                <a:gd name="connsiteY39" fmla="*/ 147355 h 320337"/>
                <a:gd name="connsiteX40" fmla="*/ 167781 w 310705"/>
                <a:gd name="connsiteY40" fmla="*/ 160169 h 320337"/>
                <a:gd name="connsiteX41" fmla="*/ 263478 w 310705"/>
                <a:gd name="connsiteY41" fmla="*/ 320337 h 320337"/>
                <a:gd name="connsiteX42" fmla="*/ 233029 w 310705"/>
                <a:gd name="connsiteY42" fmla="*/ 320337 h 320337"/>
                <a:gd name="connsiteX43" fmla="*/ 227436 w 310705"/>
                <a:gd name="connsiteY43" fmla="*/ 316493 h 320337"/>
                <a:gd name="connsiteX44" fmla="*/ 219979 w 310705"/>
                <a:gd name="connsiteY44" fmla="*/ 297273 h 320337"/>
                <a:gd name="connsiteX45" fmla="*/ 220601 w 310705"/>
                <a:gd name="connsiteY45" fmla="*/ 291507 h 320337"/>
                <a:gd name="connsiteX46" fmla="*/ 225572 w 310705"/>
                <a:gd name="connsiteY46" fmla="*/ 288944 h 320337"/>
                <a:gd name="connsiteX47" fmla="*/ 270935 w 310705"/>
                <a:gd name="connsiteY47" fmla="*/ 288944 h 320337"/>
                <a:gd name="connsiteX48" fmla="*/ 275906 w 310705"/>
                <a:gd name="connsiteY48" fmla="*/ 291507 h 320337"/>
                <a:gd name="connsiteX49" fmla="*/ 276527 w 310705"/>
                <a:gd name="connsiteY49" fmla="*/ 297273 h 320337"/>
                <a:gd name="connsiteX50" fmla="*/ 269071 w 310705"/>
                <a:gd name="connsiteY50" fmla="*/ 316493 h 320337"/>
                <a:gd name="connsiteX51" fmla="*/ 263478 w 310705"/>
                <a:gd name="connsiteY51" fmla="*/ 320337 h 320337"/>
                <a:gd name="connsiteX52" fmla="*/ 237379 w 310705"/>
                <a:gd name="connsiteY52" fmla="*/ 307524 h 320337"/>
                <a:gd name="connsiteX53" fmla="*/ 259128 w 310705"/>
                <a:gd name="connsiteY53" fmla="*/ 307524 h 320337"/>
                <a:gd name="connsiteX54" fmla="*/ 261614 w 310705"/>
                <a:gd name="connsiteY54" fmla="*/ 301117 h 320337"/>
                <a:gd name="connsiteX55" fmla="*/ 234893 w 310705"/>
                <a:gd name="connsiteY55" fmla="*/ 301117 h 320337"/>
                <a:gd name="connsiteX56" fmla="*/ 237379 w 310705"/>
                <a:gd name="connsiteY56" fmla="*/ 307524 h 320337"/>
                <a:gd name="connsiteX57" fmla="*/ 310084 w 310705"/>
                <a:gd name="connsiteY57" fmla="*/ 185795 h 320337"/>
                <a:gd name="connsiteX58" fmla="*/ 255400 w 310705"/>
                <a:gd name="connsiteY58" fmla="*/ 132620 h 320337"/>
                <a:gd name="connsiteX59" fmla="*/ 206930 w 310705"/>
                <a:gd name="connsiteY59" fmla="*/ 148636 h 320337"/>
                <a:gd name="connsiteX60" fmla="*/ 186423 w 310705"/>
                <a:gd name="connsiteY60" fmla="*/ 196046 h 320337"/>
                <a:gd name="connsiteX61" fmla="*/ 213144 w 310705"/>
                <a:gd name="connsiteY61" fmla="*/ 248582 h 320337"/>
                <a:gd name="connsiteX62" fmla="*/ 217494 w 310705"/>
                <a:gd name="connsiteY62" fmla="*/ 252426 h 320337"/>
                <a:gd name="connsiteX63" fmla="*/ 217494 w 310705"/>
                <a:gd name="connsiteY63" fmla="*/ 275490 h 320337"/>
                <a:gd name="connsiteX64" fmla="*/ 223708 w 310705"/>
                <a:gd name="connsiteY64" fmla="*/ 281897 h 320337"/>
                <a:gd name="connsiteX65" fmla="*/ 273420 w 310705"/>
                <a:gd name="connsiteY65" fmla="*/ 281897 h 320337"/>
                <a:gd name="connsiteX66" fmla="*/ 279635 w 310705"/>
                <a:gd name="connsiteY66" fmla="*/ 275490 h 320337"/>
                <a:gd name="connsiteX67" fmla="*/ 279635 w 310705"/>
                <a:gd name="connsiteY67" fmla="*/ 252426 h 320337"/>
                <a:gd name="connsiteX68" fmla="*/ 283984 w 310705"/>
                <a:gd name="connsiteY68" fmla="*/ 248582 h 320337"/>
                <a:gd name="connsiteX69" fmla="*/ 310705 w 310705"/>
                <a:gd name="connsiteY69" fmla="*/ 196046 h 320337"/>
                <a:gd name="connsiteX70" fmla="*/ 310084 w 310705"/>
                <a:gd name="connsiteY70" fmla="*/ 185795 h 320337"/>
                <a:gd name="connsiteX71" fmla="*/ 276527 w 310705"/>
                <a:gd name="connsiteY71" fmla="*/ 238331 h 320337"/>
                <a:gd name="connsiteX72" fmla="*/ 267206 w 310705"/>
                <a:gd name="connsiteY72" fmla="*/ 251785 h 320337"/>
                <a:gd name="connsiteX73" fmla="*/ 267206 w 310705"/>
                <a:gd name="connsiteY73" fmla="*/ 269083 h 320337"/>
                <a:gd name="connsiteX74" fmla="*/ 254778 w 310705"/>
                <a:gd name="connsiteY74" fmla="*/ 269083 h 320337"/>
                <a:gd name="connsiteX75" fmla="*/ 254778 w 310705"/>
                <a:gd name="connsiteY75" fmla="*/ 224236 h 320337"/>
                <a:gd name="connsiteX76" fmla="*/ 267206 w 310705"/>
                <a:gd name="connsiteY76" fmla="*/ 224236 h 320337"/>
                <a:gd name="connsiteX77" fmla="*/ 267206 w 310705"/>
                <a:gd name="connsiteY77" fmla="*/ 211422 h 320337"/>
                <a:gd name="connsiteX78" fmla="*/ 229922 w 310705"/>
                <a:gd name="connsiteY78" fmla="*/ 211422 h 320337"/>
                <a:gd name="connsiteX79" fmla="*/ 229922 w 310705"/>
                <a:gd name="connsiteY79" fmla="*/ 224236 h 320337"/>
                <a:gd name="connsiteX80" fmla="*/ 242350 w 310705"/>
                <a:gd name="connsiteY80" fmla="*/ 224236 h 320337"/>
                <a:gd name="connsiteX81" fmla="*/ 242350 w 310705"/>
                <a:gd name="connsiteY81" fmla="*/ 269083 h 320337"/>
                <a:gd name="connsiteX82" fmla="*/ 229922 w 310705"/>
                <a:gd name="connsiteY82" fmla="*/ 269083 h 320337"/>
                <a:gd name="connsiteX83" fmla="*/ 229922 w 310705"/>
                <a:gd name="connsiteY83" fmla="*/ 251785 h 320337"/>
                <a:gd name="connsiteX84" fmla="*/ 219979 w 310705"/>
                <a:gd name="connsiteY84" fmla="*/ 238331 h 320337"/>
                <a:gd name="connsiteX85" fmla="*/ 198851 w 310705"/>
                <a:gd name="connsiteY85" fmla="*/ 196046 h 320337"/>
                <a:gd name="connsiteX86" fmla="*/ 215629 w 310705"/>
                <a:gd name="connsiteY86" fmla="*/ 157606 h 320337"/>
                <a:gd name="connsiteX87" fmla="*/ 254157 w 310705"/>
                <a:gd name="connsiteY87" fmla="*/ 144792 h 320337"/>
                <a:gd name="connsiteX88" fmla="*/ 282742 w 310705"/>
                <a:gd name="connsiteY88" fmla="*/ 158887 h 320337"/>
                <a:gd name="connsiteX89" fmla="*/ 297655 w 310705"/>
                <a:gd name="connsiteY89" fmla="*/ 187717 h 320337"/>
                <a:gd name="connsiteX90" fmla="*/ 276527 w 310705"/>
                <a:gd name="connsiteY90" fmla="*/ 238331 h 320337"/>
                <a:gd name="connsiteX91" fmla="*/ 99426 w 310705"/>
                <a:gd name="connsiteY91" fmla="*/ 83288 h 320337"/>
                <a:gd name="connsiteX92" fmla="*/ 31071 w 310705"/>
                <a:gd name="connsiteY92" fmla="*/ 83288 h 320337"/>
                <a:gd name="connsiteX93" fmla="*/ 31071 w 310705"/>
                <a:gd name="connsiteY93" fmla="*/ 70474 h 320337"/>
                <a:gd name="connsiteX94" fmla="*/ 99426 w 310705"/>
                <a:gd name="connsiteY94" fmla="*/ 70474 h 320337"/>
                <a:gd name="connsiteX95" fmla="*/ 99426 w 310705"/>
                <a:gd name="connsiteY95" fmla="*/ 83288 h 320337"/>
                <a:gd name="connsiteX96" fmla="*/ 105640 w 310705"/>
                <a:gd name="connsiteY96" fmla="*/ 198609 h 320337"/>
                <a:gd name="connsiteX97" fmla="*/ 31071 w 310705"/>
                <a:gd name="connsiteY97" fmla="*/ 198609 h 320337"/>
                <a:gd name="connsiteX98" fmla="*/ 31071 w 310705"/>
                <a:gd name="connsiteY98" fmla="*/ 185795 h 320337"/>
                <a:gd name="connsiteX99" fmla="*/ 105640 w 310705"/>
                <a:gd name="connsiteY99" fmla="*/ 185795 h 320337"/>
                <a:gd name="connsiteX100" fmla="*/ 105640 w 310705"/>
                <a:gd name="connsiteY100" fmla="*/ 198609 h 320337"/>
                <a:gd name="connsiteX101" fmla="*/ 167781 w 310705"/>
                <a:gd name="connsiteY101" fmla="*/ 198609 h 320337"/>
                <a:gd name="connsiteX102" fmla="*/ 118068 w 310705"/>
                <a:gd name="connsiteY102" fmla="*/ 198609 h 320337"/>
                <a:gd name="connsiteX103" fmla="*/ 118068 w 310705"/>
                <a:gd name="connsiteY103" fmla="*/ 185795 h 320337"/>
                <a:gd name="connsiteX104" fmla="*/ 167781 w 310705"/>
                <a:gd name="connsiteY104" fmla="*/ 185795 h 320337"/>
                <a:gd name="connsiteX105" fmla="*/ 167781 w 310705"/>
                <a:gd name="connsiteY105" fmla="*/ 198609 h 320337"/>
                <a:gd name="connsiteX106" fmla="*/ 111854 w 310705"/>
                <a:gd name="connsiteY106" fmla="*/ 237049 h 320337"/>
                <a:gd name="connsiteX107" fmla="*/ 31071 w 310705"/>
                <a:gd name="connsiteY107" fmla="*/ 237049 h 320337"/>
                <a:gd name="connsiteX108" fmla="*/ 31071 w 310705"/>
                <a:gd name="connsiteY108" fmla="*/ 224236 h 320337"/>
                <a:gd name="connsiteX109" fmla="*/ 111854 w 310705"/>
                <a:gd name="connsiteY109" fmla="*/ 224236 h 320337"/>
                <a:gd name="connsiteX110" fmla="*/ 111854 w 310705"/>
                <a:gd name="connsiteY110" fmla="*/ 237049 h 320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310705" h="320337">
                  <a:moveTo>
                    <a:pt x="198851" y="139026"/>
                  </a:moveTo>
                  <a:lnTo>
                    <a:pt x="198851" y="76881"/>
                  </a:lnTo>
                  <a:cubicBezTo>
                    <a:pt x="198851" y="74959"/>
                    <a:pt x="198230" y="73678"/>
                    <a:pt x="196987" y="72396"/>
                  </a:cubicBezTo>
                  <a:lnTo>
                    <a:pt x="128632" y="1922"/>
                  </a:lnTo>
                  <a:cubicBezTo>
                    <a:pt x="127389" y="641"/>
                    <a:pt x="126146" y="0"/>
                    <a:pt x="124282" y="0"/>
                  </a:cubicBezTo>
                  <a:lnTo>
                    <a:pt x="6214" y="0"/>
                  </a:lnTo>
                  <a:cubicBezTo>
                    <a:pt x="3107" y="0"/>
                    <a:pt x="0" y="3203"/>
                    <a:pt x="0" y="6407"/>
                  </a:cubicBezTo>
                  <a:lnTo>
                    <a:pt x="0" y="281897"/>
                  </a:lnTo>
                  <a:cubicBezTo>
                    <a:pt x="0" y="285100"/>
                    <a:pt x="3107" y="288303"/>
                    <a:pt x="6214" y="288303"/>
                  </a:cubicBezTo>
                  <a:lnTo>
                    <a:pt x="192637" y="288303"/>
                  </a:lnTo>
                  <a:cubicBezTo>
                    <a:pt x="195744" y="288303"/>
                    <a:pt x="198851" y="285100"/>
                    <a:pt x="198851" y="281897"/>
                  </a:cubicBezTo>
                  <a:lnTo>
                    <a:pt x="198851" y="253707"/>
                  </a:lnTo>
                  <a:cubicBezTo>
                    <a:pt x="193880" y="249222"/>
                    <a:pt x="190151" y="244097"/>
                    <a:pt x="186423" y="238971"/>
                  </a:cubicBezTo>
                  <a:lnTo>
                    <a:pt x="186423" y="275490"/>
                  </a:lnTo>
                  <a:lnTo>
                    <a:pt x="12428" y="275490"/>
                  </a:lnTo>
                  <a:lnTo>
                    <a:pt x="12428" y="12813"/>
                  </a:lnTo>
                  <a:lnTo>
                    <a:pt x="118068" y="12813"/>
                  </a:lnTo>
                  <a:lnTo>
                    <a:pt x="118068" y="76881"/>
                  </a:lnTo>
                  <a:cubicBezTo>
                    <a:pt x="118068" y="80084"/>
                    <a:pt x="121175" y="83288"/>
                    <a:pt x="124282" y="83288"/>
                  </a:cubicBezTo>
                  <a:lnTo>
                    <a:pt x="186423" y="83288"/>
                  </a:lnTo>
                  <a:lnTo>
                    <a:pt x="186423" y="153762"/>
                  </a:lnTo>
                  <a:cubicBezTo>
                    <a:pt x="190151" y="147996"/>
                    <a:pt x="193880" y="143511"/>
                    <a:pt x="198851" y="139026"/>
                  </a:cubicBezTo>
                  <a:close/>
                  <a:moveTo>
                    <a:pt x="130496" y="70474"/>
                  </a:moveTo>
                  <a:lnTo>
                    <a:pt x="130496" y="21783"/>
                  </a:lnTo>
                  <a:lnTo>
                    <a:pt x="177723" y="70474"/>
                  </a:lnTo>
                  <a:lnTo>
                    <a:pt x="130496" y="70474"/>
                  </a:lnTo>
                  <a:close/>
                  <a:moveTo>
                    <a:pt x="68355" y="121728"/>
                  </a:moveTo>
                  <a:lnTo>
                    <a:pt x="31071" y="121728"/>
                  </a:lnTo>
                  <a:lnTo>
                    <a:pt x="31071" y="108915"/>
                  </a:lnTo>
                  <a:lnTo>
                    <a:pt x="68355" y="108915"/>
                  </a:lnTo>
                  <a:lnTo>
                    <a:pt x="68355" y="121728"/>
                  </a:lnTo>
                  <a:close/>
                  <a:moveTo>
                    <a:pt x="167781" y="121728"/>
                  </a:moveTo>
                  <a:lnTo>
                    <a:pt x="80783" y="121728"/>
                  </a:lnTo>
                  <a:lnTo>
                    <a:pt x="80783" y="108915"/>
                  </a:lnTo>
                  <a:lnTo>
                    <a:pt x="167781" y="108915"/>
                  </a:lnTo>
                  <a:lnTo>
                    <a:pt x="167781" y="121728"/>
                  </a:lnTo>
                  <a:close/>
                  <a:moveTo>
                    <a:pt x="167781" y="160169"/>
                  </a:moveTo>
                  <a:lnTo>
                    <a:pt x="31071" y="160169"/>
                  </a:lnTo>
                  <a:lnTo>
                    <a:pt x="31071" y="147355"/>
                  </a:lnTo>
                  <a:lnTo>
                    <a:pt x="167781" y="147355"/>
                  </a:lnTo>
                  <a:lnTo>
                    <a:pt x="167781" y="160169"/>
                  </a:lnTo>
                  <a:close/>
                  <a:moveTo>
                    <a:pt x="263478" y="320337"/>
                  </a:moveTo>
                  <a:lnTo>
                    <a:pt x="233029" y="320337"/>
                  </a:lnTo>
                  <a:cubicBezTo>
                    <a:pt x="230543" y="320337"/>
                    <a:pt x="228057" y="319056"/>
                    <a:pt x="227436" y="316493"/>
                  </a:cubicBezTo>
                  <a:lnTo>
                    <a:pt x="219979" y="297273"/>
                  </a:lnTo>
                  <a:cubicBezTo>
                    <a:pt x="219358" y="295351"/>
                    <a:pt x="219358" y="292788"/>
                    <a:pt x="220601" y="291507"/>
                  </a:cubicBezTo>
                  <a:cubicBezTo>
                    <a:pt x="221843" y="289585"/>
                    <a:pt x="223708" y="288944"/>
                    <a:pt x="225572" y="288944"/>
                  </a:cubicBezTo>
                  <a:lnTo>
                    <a:pt x="270935" y="288944"/>
                  </a:lnTo>
                  <a:cubicBezTo>
                    <a:pt x="272799" y="288944"/>
                    <a:pt x="274663" y="290225"/>
                    <a:pt x="275906" y="291507"/>
                  </a:cubicBezTo>
                  <a:cubicBezTo>
                    <a:pt x="277149" y="293429"/>
                    <a:pt x="277149" y="295351"/>
                    <a:pt x="276527" y="297273"/>
                  </a:cubicBezTo>
                  <a:lnTo>
                    <a:pt x="269071" y="316493"/>
                  </a:lnTo>
                  <a:cubicBezTo>
                    <a:pt x="268449" y="319056"/>
                    <a:pt x="265963" y="320337"/>
                    <a:pt x="263478" y="320337"/>
                  </a:cubicBezTo>
                  <a:close/>
                  <a:moveTo>
                    <a:pt x="237379" y="307524"/>
                  </a:moveTo>
                  <a:lnTo>
                    <a:pt x="259128" y="307524"/>
                  </a:lnTo>
                  <a:lnTo>
                    <a:pt x="261614" y="301117"/>
                  </a:lnTo>
                  <a:lnTo>
                    <a:pt x="234893" y="301117"/>
                  </a:lnTo>
                  <a:lnTo>
                    <a:pt x="237379" y="307524"/>
                  </a:lnTo>
                  <a:close/>
                  <a:moveTo>
                    <a:pt x="310084" y="185795"/>
                  </a:moveTo>
                  <a:cubicBezTo>
                    <a:pt x="305734" y="158246"/>
                    <a:pt x="282742" y="135823"/>
                    <a:pt x="255400" y="132620"/>
                  </a:cubicBezTo>
                  <a:cubicBezTo>
                    <a:pt x="238000" y="130697"/>
                    <a:pt x="219979" y="136464"/>
                    <a:pt x="206930" y="148636"/>
                  </a:cubicBezTo>
                  <a:cubicBezTo>
                    <a:pt x="193880" y="160809"/>
                    <a:pt x="186423" y="178107"/>
                    <a:pt x="186423" y="196046"/>
                  </a:cubicBezTo>
                  <a:cubicBezTo>
                    <a:pt x="186423" y="217189"/>
                    <a:pt x="196366" y="236409"/>
                    <a:pt x="213144" y="248582"/>
                  </a:cubicBezTo>
                  <a:cubicBezTo>
                    <a:pt x="213765" y="249222"/>
                    <a:pt x="216872" y="251144"/>
                    <a:pt x="217494" y="252426"/>
                  </a:cubicBezTo>
                  <a:lnTo>
                    <a:pt x="217494" y="275490"/>
                  </a:lnTo>
                  <a:cubicBezTo>
                    <a:pt x="217494" y="278693"/>
                    <a:pt x="220601" y="281897"/>
                    <a:pt x="223708" y="281897"/>
                  </a:cubicBezTo>
                  <a:lnTo>
                    <a:pt x="273420" y="281897"/>
                  </a:lnTo>
                  <a:cubicBezTo>
                    <a:pt x="276527" y="281897"/>
                    <a:pt x="279635" y="278693"/>
                    <a:pt x="279635" y="275490"/>
                  </a:cubicBezTo>
                  <a:lnTo>
                    <a:pt x="279635" y="252426"/>
                  </a:lnTo>
                  <a:cubicBezTo>
                    <a:pt x="280256" y="251144"/>
                    <a:pt x="282742" y="249863"/>
                    <a:pt x="283984" y="248582"/>
                  </a:cubicBezTo>
                  <a:cubicBezTo>
                    <a:pt x="300762" y="236409"/>
                    <a:pt x="310705" y="217189"/>
                    <a:pt x="310705" y="196046"/>
                  </a:cubicBezTo>
                  <a:cubicBezTo>
                    <a:pt x="310705" y="192843"/>
                    <a:pt x="310705" y="188999"/>
                    <a:pt x="310084" y="185795"/>
                  </a:cubicBezTo>
                  <a:close/>
                  <a:moveTo>
                    <a:pt x="276527" y="238331"/>
                  </a:moveTo>
                  <a:cubicBezTo>
                    <a:pt x="273420" y="240893"/>
                    <a:pt x="267206" y="245378"/>
                    <a:pt x="267206" y="251785"/>
                  </a:cubicBezTo>
                  <a:lnTo>
                    <a:pt x="267206" y="269083"/>
                  </a:lnTo>
                  <a:lnTo>
                    <a:pt x="254778" y="269083"/>
                  </a:lnTo>
                  <a:lnTo>
                    <a:pt x="254778" y="224236"/>
                  </a:lnTo>
                  <a:lnTo>
                    <a:pt x="267206" y="224236"/>
                  </a:lnTo>
                  <a:lnTo>
                    <a:pt x="267206" y="211422"/>
                  </a:lnTo>
                  <a:lnTo>
                    <a:pt x="229922" y="211422"/>
                  </a:lnTo>
                  <a:lnTo>
                    <a:pt x="229922" y="224236"/>
                  </a:lnTo>
                  <a:lnTo>
                    <a:pt x="242350" y="224236"/>
                  </a:lnTo>
                  <a:lnTo>
                    <a:pt x="242350" y="269083"/>
                  </a:lnTo>
                  <a:lnTo>
                    <a:pt x="229922" y="269083"/>
                  </a:lnTo>
                  <a:lnTo>
                    <a:pt x="229922" y="251785"/>
                  </a:lnTo>
                  <a:cubicBezTo>
                    <a:pt x="229922" y="244737"/>
                    <a:pt x="223708" y="240893"/>
                    <a:pt x="219979" y="238331"/>
                  </a:cubicBezTo>
                  <a:cubicBezTo>
                    <a:pt x="206930" y="228721"/>
                    <a:pt x="198851" y="213344"/>
                    <a:pt x="198851" y="196046"/>
                  </a:cubicBezTo>
                  <a:cubicBezTo>
                    <a:pt x="198851" y="181311"/>
                    <a:pt x="205065" y="167857"/>
                    <a:pt x="215629" y="157606"/>
                  </a:cubicBezTo>
                  <a:cubicBezTo>
                    <a:pt x="226193" y="147996"/>
                    <a:pt x="239864" y="143511"/>
                    <a:pt x="254157" y="144792"/>
                  </a:cubicBezTo>
                  <a:cubicBezTo>
                    <a:pt x="265342" y="146074"/>
                    <a:pt x="275285" y="151199"/>
                    <a:pt x="282742" y="158887"/>
                  </a:cubicBezTo>
                  <a:cubicBezTo>
                    <a:pt x="290198" y="166575"/>
                    <a:pt x="295791" y="176185"/>
                    <a:pt x="297655" y="187717"/>
                  </a:cubicBezTo>
                  <a:cubicBezTo>
                    <a:pt x="300762" y="207578"/>
                    <a:pt x="292684" y="226799"/>
                    <a:pt x="276527" y="238331"/>
                  </a:cubicBezTo>
                  <a:close/>
                  <a:moveTo>
                    <a:pt x="99426" y="83288"/>
                  </a:moveTo>
                  <a:lnTo>
                    <a:pt x="31071" y="83288"/>
                  </a:lnTo>
                  <a:lnTo>
                    <a:pt x="31071" y="70474"/>
                  </a:lnTo>
                  <a:lnTo>
                    <a:pt x="99426" y="70474"/>
                  </a:lnTo>
                  <a:lnTo>
                    <a:pt x="99426" y="83288"/>
                  </a:lnTo>
                  <a:close/>
                  <a:moveTo>
                    <a:pt x="105640" y="198609"/>
                  </a:moveTo>
                  <a:lnTo>
                    <a:pt x="31071" y="198609"/>
                  </a:lnTo>
                  <a:lnTo>
                    <a:pt x="31071" y="185795"/>
                  </a:lnTo>
                  <a:lnTo>
                    <a:pt x="105640" y="185795"/>
                  </a:lnTo>
                  <a:lnTo>
                    <a:pt x="105640" y="198609"/>
                  </a:lnTo>
                  <a:close/>
                  <a:moveTo>
                    <a:pt x="167781" y="198609"/>
                  </a:moveTo>
                  <a:lnTo>
                    <a:pt x="118068" y="198609"/>
                  </a:lnTo>
                  <a:lnTo>
                    <a:pt x="118068" y="185795"/>
                  </a:lnTo>
                  <a:lnTo>
                    <a:pt x="167781" y="185795"/>
                  </a:lnTo>
                  <a:lnTo>
                    <a:pt x="167781" y="198609"/>
                  </a:lnTo>
                  <a:close/>
                  <a:moveTo>
                    <a:pt x="111854" y="237049"/>
                  </a:moveTo>
                  <a:lnTo>
                    <a:pt x="31071" y="237049"/>
                  </a:lnTo>
                  <a:lnTo>
                    <a:pt x="31071" y="224236"/>
                  </a:lnTo>
                  <a:lnTo>
                    <a:pt x="111854" y="224236"/>
                  </a:lnTo>
                  <a:lnTo>
                    <a:pt x="111854" y="237049"/>
                  </a:lnTo>
                  <a:close/>
                </a:path>
              </a:pathLst>
            </a:custGeom>
            <a:solidFill>
              <a:schemeClr val="tx1"/>
            </a:solidFill>
            <a:ln w="6096" cap="flat">
              <a:noFill/>
              <a:prstDash val="solid"/>
              <a:miter/>
            </a:ln>
          </p:spPr>
          <p:txBody>
            <a:bodyPr rtlCol="0" anchor="ctr"/>
            <a:lstStyle/>
            <a:p>
              <a:pPr defTabSz="616921">
                <a:defRPr/>
              </a:pPr>
              <a:endParaRPr lang="en-US" sz="1350" dirty="0">
                <a:solidFill>
                  <a:srgbClr val="FFFFFF"/>
                </a:solidFill>
                <a:latin typeface="Amazon Ember"/>
              </a:endParaRPr>
            </a:p>
          </p:txBody>
        </p:sp>
      </p:grpSp>
      <p:graphicFrame>
        <p:nvGraphicFramePr>
          <p:cNvPr id="475" name="Table 5">
            <a:extLst>
              <a:ext uri="{FF2B5EF4-FFF2-40B4-BE49-F238E27FC236}">
                <a16:creationId xmlns:a16="http://schemas.microsoft.com/office/drawing/2014/main" id="{72D357FB-F58C-4741-A464-CA1B79C8FB14}"/>
              </a:ext>
            </a:extLst>
          </p:cNvPr>
          <p:cNvGraphicFramePr>
            <a:graphicFrameLocks noGrp="1"/>
          </p:cNvGraphicFramePr>
          <p:nvPr/>
        </p:nvGraphicFramePr>
        <p:xfrm>
          <a:off x="1003719" y="2977271"/>
          <a:ext cx="7686065" cy="444107"/>
        </p:xfrm>
        <a:graphic>
          <a:graphicData uri="http://schemas.openxmlformats.org/drawingml/2006/table">
            <a:tbl>
              <a:tblPr firstRow="1" bandRow="1">
                <a:tableStyleId>{5C22544A-7EE6-4342-B048-85BDC9FD1C3A}</a:tableStyleId>
              </a:tblPr>
              <a:tblGrid>
                <a:gridCol w="367389">
                  <a:extLst>
                    <a:ext uri="{9D8B030D-6E8A-4147-A177-3AD203B41FA5}">
                      <a16:colId xmlns:a16="http://schemas.microsoft.com/office/drawing/2014/main" val="4000224603"/>
                    </a:ext>
                  </a:extLst>
                </a:gridCol>
                <a:gridCol w="612316">
                  <a:extLst>
                    <a:ext uri="{9D8B030D-6E8A-4147-A177-3AD203B41FA5}">
                      <a16:colId xmlns:a16="http://schemas.microsoft.com/office/drawing/2014/main" val="152873321"/>
                    </a:ext>
                  </a:extLst>
                </a:gridCol>
                <a:gridCol w="561290">
                  <a:extLst>
                    <a:ext uri="{9D8B030D-6E8A-4147-A177-3AD203B41FA5}">
                      <a16:colId xmlns:a16="http://schemas.microsoft.com/office/drawing/2014/main" val="898226583"/>
                    </a:ext>
                  </a:extLst>
                </a:gridCol>
                <a:gridCol w="459238">
                  <a:extLst>
                    <a:ext uri="{9D8B030D-6E8A-4147-A177-3AD203B41FA5}">
                      <a16:colId xmlns:a16="http://schemas.microsoft.com/office/drawing/2014/main" val="432283671"/>
                    </a:ext>
                  </a:extLst>
                </a:gridCol>
                <a:gridCol w="510263">
                  <a:extLst>
                    <a:ext uri="{9D8B030D-6E8A-4147-A177-3AD203B41FA5}">
                      <a16:colId xmlns:a16="http://schemas.microsoft.com/office/drawing/2014/main" val="3646781626"/>
                    </a:ext>
                  </a:extLst>
                </a:gridCol>
                <a:gridCol w="472393">
                  <a:extLst>
                    <a:ext uri="{9D8B030D-6E8A-4147-A177-3AD203B41FA5}">
                      <a16:colId xmlns:a16="http://schemas.microsoft.com/office/drawing/2014/main" val="2369875270"/>
                    </a:ext>
                  </a:extLst>
                </a:gridCol>
                <a:gridCol w="469941">
                  <a:extLst>
                    <a:ext uri="{9D8B030D-6E8A-4147-A177-3AD203B41FA5}">
                      <a16:colId xmlns:a16="http://schemas.microsoft.com/office/drawing/2014/main" val="2352872184"/>
                    </a:ext>
                  </a:extLst>
                </a:gridCol>
                <a:gridCol w="644755">
                  <a:extLst>
                    <a:ext uri="{9D8B030D-6E8A-4147-A177-3AD203B41FA5}">
                      <a16:colId xmlns:a16="http://schemas.microsoft.com/office/drawing/2014/main" val="448540774"/>
                    </a:ext>
                  </a:extLst>
                </a:gridCol>
                <a:gridCol w="595158">
                  <a:extLst>
                    <a:ext uri="{9D8B030D-6E8A-4147-A177-3AD203B41FA5}">
                      <a16:colId xmlns:a16="http://schemas.microsoft.com/office/drawing/2014/main" val="2044273037"/>
                    </a:ext>
                  </a:extLst>
                </a:gridCol>
                <a:gridCol w="495965">
                  <a:extLst>
                    <a:ext uri="{9D8B030D-6E8A-4147-A177-3AD203B41FA5}">
                      <a16:colId xmlns:a16="http://schemas.microsoft.com/office/drawing/2014/main" val="1508292521"/>
                    </a:ext>
                  </a:extLst>
                </a:gridCol>
                <a:gridCol w="446369">
                  <a:extLst>
                    <a:ext uri="{9D8B030D-6E8A-4147-A177-3AD203B41FA5}">
                      <a16:colId xmlns:a16="http://schemas.microsoft.com/office/drawing/2014/main" val="4116221484"/>
                    </a:ext>
                  </a:extLst>
                </a:gridCol>
                <a:gridCol w="595158">
                  <a:extLst>
                    <a:ext uri="{9D8B030D-6E8A-4147-A177-3AD203B41FA5}">
                      <a16:colId xmlns:a16="http://schemas.microsoft.com/office/drawing/2014/main" val="3142359733"/>
                    </a:ext>
                  </a:extLst>
                </a:gridCol>
                <a:gridCol w="454101">
                  <a:extLst>
                    <a:ext uri="{9D8B030D-6E8A-4147-A177-3AD203B41FA5}">
                      <a16:colId xmlns:a16="http://schemas.microsoft.com/office/drawing/2014/main" val="908907147"/>
                    </a:ext>
                  </a:extLst>
                </a:gridCol>
                <a:gridCol w="488233">
                  <a:extLst>
                    <a:ext uri="{9D8B030D-6E8A-4147-A177-3AD203B41FA5}">
                      <a16:colId xmlns:a16="http://schemas.microsoft.com/office/drawing/2014/main" val="203431303"/>
                    </a:ext>
                  </a:extLst>
                </a:gridCol>
                <a:gridCol w="513496">
                  <a:extLst>
                    <a:ext uri="{9D8B030D-6E8A-4147-A177-3AD203B41FA5}">
                      <a16:colId xmlns:a16="http://schemas.microsoft.com/office/drawing/2014/main" val="1578820035"/>
                    </a:ext>
                  </a:extLst>
                </a:gridCol>
              </a:tblGrid>
              <a:tr h="444107">
                <a:tc>
                  <a:txBody>
                    <a:bodyPr/>
                    <a:lstStyle/>
                    <a:p>
                      <a:pPr algn="ctr"/>
                      <a:r>
                        <a:rPr lang="en-US" sz="500" b="0" dirty="0"/>
                        <a:t>Label</a:t>
                      </a:r>
                      <a:br>
                        <a:rPr lang="en-US" sz="500" b="0" dirty="0"/>
                      </a:br>
                      <a:r>
                        <a:rPr lang="en-US" sz="500" b="0" dirty="0"/>
                        <a:t>data</a:t>
                      </a:r>
                    </a:p>
                  </a:txBody>
                  <a:tcPr marL="51415" marR="51415" marT="30849" marB="30849"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C374A"/>
                    </a:solidFill>
                  </a:tcPr>
                </a:tc>
                <a:tc>
                  <a:txBody>
                    <a:bodyPr/>
                    <a:lstStyle/>
                    <a:p>
                      <a:pPr marL="0" marR="0" lvl="0" indent="0" algn="ctr" defTabSz="731520" rtl="0" eaLnBrk="1" fontAlgn="auto" latinLnBrk="0" hangingPunct="1">
                        <a:lnSpc>
                          <a:spcPct val="100000"/>
                        </a:lnSpc>
                        <a:spcBef>
                          <a:spcPts val="0"/>
                        </a:spcBef>
                        <a:spcAft>
                          <a:spcPts val="0"/>
                        </a:spcAft>
                        <a:buClrTx/>
                        <a:buSzTx/>
                        <a:buFontTx/>
                        <a:buNone/>
                        <a:tabLst/>
                        <a:defRPr/>
                      </a:pPr>
                      <a:r>
                        <a:rPr lang="en-US" sz="400" b="1" kern="1200" dirty="0">
                          <a:solidFill>
                            <a:schemeClr val="accent1"/>
                          </a:solidFill>
                          <a:latin typeface="+mn-lt"/>
                          <a:ea typeface="+mn-ea"/>
                          <a:cs typeface="+mn-cs"/>
                        </a:rPr>
                        <a:t>NEW</a:t>
                      </a:r>
                      <a:endParaRPr lang="en-US" sz="500" b="0" dirty="0"/>
                    </a:p>
                    <a:p>
                      <a:pPr algn="ctr"/>
                      <a:r>
                        <a:rPr lang="en-US" sz="500" b="0" dirty="0"/>
                        <a:t>Aggregate &amp; prepare data</a:t>
                      </a:r>
                    </a:p>
                  </a:txBody>
                  <a:tcPr marL="51415" marR="51415" marT="30849" marB="30849"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C374A"/>
                    </a:solidFill>
                  </a:tcPr>
                </a:tc>
                <a:tc>
                  <a:txBody>
                    <a:bodyPr/>
                    <a:lstStyle/>
                    <a:p>
                      <a:pPr marL="0" marR="0" lvl="0" indent="0" algn="ctr" defTabSz="731520" rtl="0" eaLnBrk="1" fontAlgn="auto" latinLnBrk="0" hangingPunct="1">
                        <a:lnSpc>
                          <a:spcPct val="100000"/>
                        </a:lnSpc>
                        <a:spcBef>
                          <a:spcPts val="0"/>
                        </a:spcBef>
                        <a:spcAft>
                          <a:spcPts val="0"/>
                        </a:spcAft>
                        <a:buClrTx/>
                        <a:buSzTx/>
                        <a:buFontTx/>
                        <a:buNone/>
                        <a:tabLst/>
                        <a:defRPr/>
                      </a:pPr>
                      <a:r>
                        <a:rPr lang="en-US" sz="400" b="1" kern="1200" dirty="0">
                          <a:solidFill>
                            <a:schemeClr val="accent1"/>
                          </a:solidFill>
                          <a:latin typeface="+mn-lt"/>
                          <a:ea typeface="+mn-ea"/>
                          <a:cs typeface="+mn-cs"/>
                        </a:rPr>
                        <a:t>NEW</a:t>
                      </a:r>
                      <a:endParaRPr lang="en-US" sz="500" b="0" dirty="0"/>
                    </a:p>
                    <a:p>
                      <a:pPr algn="ctr"/>
                      <a:r>
                        <a:rPr lang="en-US" sz="500" b="0" dirty="0"/>
                        <a:t>Store &amp; share features</a:t>
                      </a:r>
                    </a:p>
                  </a:txBody>
                  <a:tcPr marL="51415" marR="51415" marT="30849" marB="30849"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C374A"/>
                    </a:solidFill>
                  </a:tcPr>
                </a:tc>
                <a:tc>
                  <a:txBody>
                    <a:bodyPr/>
                    <a:lstStyle/>
                    <a:p>
                      <a:pPr algn="ctr"/>
                      <a:r>
                        <a:rPr lang="en-US" sz="500" b="0" dirty="0"/>
                        <a:t>Auto ML</a:t>
                      </a:r>
                    </a:p>
                  </a:txBody>
                  <a:tcPr marL="51415" marR="51415" marT="30849" marB="30849"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C374A"/>
                    </a:solidFill>
                  </a:tcPr>
                </a:tc>
                <a:tc>
                  <a:txBody>
                    <a:bodyPr/>
                    <a:lstStyle/>
                    <a:p>
                      <a:pPr algn="ctr"/>
                      <a:r>
                        <a:rPr lang="en-US" sz="500" b="0" dirty="0"/>
                        <a:t>Spark/R</a:t>
                      </a:r>
                    </a:p>
                  </a:txBody>
                  <a:tcPr marL="51415" marR="51415" marT="30849" marB="30849"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C374A"/>
                    </a:solidFill>
                  </a:tcPr>
                </a:tc>
                <a:tc>
                  <a:txBody>
                    <a:bodyPr/>
                    <a:lstStyle/>
                    <a:p>
                      <a:pPr marL="0" marR="0" lvl="0" indent="0" algn="ctr" defTabSz="731520" rtl="0" eaLnBrk="1" fontAlgn="auto" latinLnBrk="0" hangingPunct="1">
                        <a:lnSpc>
                          <a:spcPct val="100000"/>
                        </a:lnSpc>
                        <a:spcBef>
                          <a:spcPts val="0"/>
                        </a:spcBef>
                        <a:spcAft>
                          <a:spcPts val="0"/>
                        </a:spcAft>
                        <a:buClrTx/>
                        <a:buSzTx/>
                        <a:buFontTx/>
                        <a:buNone/>
                        <a:tabLst/>
                        <a:defRPr/>
                      </a:pPr>
                      <a:r>
                        <a:rPr lang="en-US" sz="400" b="1" kern="1200" dirty="0">
                          <a:solidFill>
                            <a:schemeClr val="accent1"/>
                          </a:solidFill>
                          <a:latin typeface="+mn-lt"/>
                          <a:ea typeface="+mn-ea"/>
                          <a:cs typeface="+mn-cs"/>
                        </a:rPr>
                        <a:t>NEW</a:t>
                      </a:r>
                      <a:endParaRPr lang="en-US" sz="500" b="0" dirty="0"/>
                    </a:p>
                    <a:p>
                      <a:pPr algn="ctr"/>
                      <a:r>
                        <a:rPr lang="en-US" sz="500" b="0" dirty="0"/>
                        <a:t>Detect </a:t>
                      </a:r>
                      <a:br>
                        <a:rPr lang="en-US" sz="500" b="0" dirty="0"/>
                      </a:br>
                      <a:r>
                        <a:rPr lang="en-US" sz="500" b="0" dirty="0"/>
                        <a:t>bias</a:t>
                      </a:r>
                    </a:p>
                  </a:txBody>
                  <a:tcPr marL="51415" marR="51415" marT="30849" marB="30849"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C374A"/>
                    </a:solidFill>
                  </a:tcPr>
                </a:tc>
                <a:tc>
                  <a:txBody>
                    <a:bodyPr/>
                    <a:lstStyle/>
                    <a:p>
                      <a:pPr algn="ctr"/>
                      <a:r>
                        <a:rPr lang="en-US" sz="500" b="0" dirty="0"/>
                        <a:t>Visualize in </a:t>
                      </a:r>
                      <a:br>
                        <a:rPr lang="en-US" sz="500" b="0" dirty="0"/>
                      </a:br>
                      <a:r>
                        <a:rPr lang="en-US" sz="500" b="0" dirty="0"/>
                        <a:t>notebooks</a:t>
                      </a:r>
                    </a:p>
                  </a:txBody>
                  <a:tcPr marL="51415" marR="51415" marT="30849" marB="30849"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C374A"/>
                    </a:solidFill>
                  </a:tcPr>
                </a:tc>
                <a:tc>
                  <a:txBody>
                    <a:bodyPr/>
                    <a:lstStyle/>
                    <a:p>
                      <a:pPr algn="ctr"/>
                      <a:r>
                        <a:rPr lang="en-US" sz="500" b="0" dirty="0"/>
                        <a:t>Pick </a:t>
                      </a:r>
                      <a:br>
                        <a:rPr lang="en-US" sz="500" b="0" dirty="0"/>
                      </a:br>
                      <a:r>
                        <a:rPr lang="en-US" sz="500" b="0" dirty="0"/>
                        <a:t>algorithm</a:t>
                      </a:r>
                    </a:p>
                  </a:txBody>
                  <a:tcPr marL="51415" marR="51415" marT="30849" marB="30849"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C374A"/>
                    </a:solidFill>
                  </a:tcPr>
                </a:tc>
                <a:tc>
                  <a:txBody>
                    <a:bodyPr/>
                    <a:lstStyle/>
                    <a:p>
                      <a:pPr algn="ctr"/>
                      <a:r>
                        <a:rPr lang="en-US" sz="500" b="0" dirty="0"/>
                        <a:t>Train</a:t>
                      </a:r>
                      <a:br>
                        <a:rPr lang="en-US" sz="500" b="0" dirty="0"/>
                      </a:br>
                      <a:r>
                        <a:rPr lang="en-US" sz="500" b="0" dirty="0"/>
                        <a:t>models</a:t>
                      </a:r>
                    </a:p>
                  </a:txBody>
                  <a:tcPr marL="51415" marR="51415" marT="30849" marB="30849"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C374A"/>
                    </a:solidFill>
                  </a:tcPr>
                </a:tc>
                <a:tc>
                  <a:txBody>
                    <a:bodyPr/>
                    <a:lstStyle/>
                    <a:p>
                      <a:pPr algn="ctr"/>
                      <a:r>
                        <a:rPr lang="en-US" sz="500" b="0" dirty="0"/>
                        <a:t>Tune</a:t>
                      </a:r>
                      <a:br>
                        <a:rPr lang="en-US" sz="500" b="0" dirty="0"/>
                      </a:br>
                      <a:r>
                        <a:rPr lang="en-US" sz="500" b="0" dirty="0"/>
                        <a:t>parameters</a:t>
                      </a:r>
                    </a:p>
                  </a:txBody>
                  <a:tcPr marL="51415" marR="51415" marT="30849" marB="30849"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C374A"/>
                    </a:solidFill>
                  </a:tcPr>
                </a:tc>
                <a:tc>
                  <a:txBody>
                    <a:bodyPr/>
                    <a:lstStyle/>
                    <a:p>
                      <a:pPr marL="0" marR="0" lvl="0" indent="0" algn="ctr" defTabSz="731520" rtl="0" eaLnBrk="1" fontAlgn="auto" latinLnBrk="0" hangingPunct="1">
                        <a:lnSpc>
                          <a:spcPct val="100000"/>
                        </a:lnSpc>
                        <a:spcBef>
                          <a:spcPts val="0"/>
                        </a:spcBef>
                        <a:spcAft>
                          <a:spcPts val="0"/>
                        </a:spcAft>
                        <a:buClrTx/>
                        <a:buSzTx/>
                        <a:buFontTx/>
                        <a:buNone/>
                        <a:tabLst/>
                        <a:defRPr/>
                      </a:pPr>
                      <a:r>
                        <a:rPr lang="en-US" sz="400" b="1" kern="1200" dirty="0">
                          <a:solidFill>
                            <a:schemeClr val="accent1"/>
                          </a:solidFill>
                          <a:latin typeface="+mn-lt"/>
                          <a:ea typeface="+mn-ea"/>
                          <a:cs typeface="+mn-cs"/>
                        </a:rPr>
                        <a:t>NEW</a:t>
                      </a:r>
                      <a:br>
                        <a:rPr lang="en-US" sz="500" b="0" dirty="0"/>
                      </a:br>
                      <a:r>
                        <a:rPr lang="en-US" sz="500" b="0" dirty="0"/>
                        <a:t>Debug &amp; profile</a:t>
                      </a:r>
                    </a:p>
                  </a:txBody>
                  <a:tcPr marL="51415" marR="51415" marT="30849" marB="30849"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C374A"/>
                    </a:solidFill>
                  </a:tcPr>
                </a:tc>
                <a:tc>
                  <a:txBody>
                    <a:bodyPr/>
                    <a:lstStyle/>
                    <a:p>
                      <a:pPr algn="ctr"/>
                      <a:r>
                        <a:rPr lang="en-US" sz="500" b="0" dirty="0"/>
                        <a:t>Deploy in production</a:t>
                      </a:r>
                    </a:p>
                  </a:txBody>
                  <a:tcPr marL="51415" marR="51415" marT="30849" marB="30849"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C374A"/>
                    </a:solidFill>
                  </a:tcPr>
                </a:tc>
                <a:tc>
                  <a:txBody>
                    <a:bodyPr/>
                    <a:lstStyle/>
                    <a:p>
                      <a:pPr algn="ctr"/>
                      <a:r>
                        <a:rPr lang="en-US" sz="500" b="0" dirty="0"/>
                        <a:t>Manage </a:t>
                      </a:r>
                      <a:br>
                        <a:rPr lang="en-US" sz="500" b="0" dirty="0"/>
                      </a:br>
                      <a:r>
                        <a:rPr lang="en-US" sz="500" b="0" dirty="0"/>
                        <a:t>&amp; monitor</a:t>
                      </a:r>
                    </a:p>
                  </a:txBody>
                  <a:tcPr marL="51415" marR="51415" marT="30849" marB="30849"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C374A"/>
                    </a:solidFill>
                  </a:tcPr>
                </a:tc>
                <a:tc>
                  <a:txBody>
                    <a:bodyPr/>
                    <a:lstStyle/>
                    <a:p>
                      <a:pPr marL="0" marR="0" lvl="0" indent="0" algn="ctr" defTabSz="731520" rtl="0" eaLnBrk="1" fontAlgn="auto" latinLnBrk="0" hangingPunct="1">
                        <a:lnSpc>
                          <a:spcPct val="100000"/>
                        </a:lnSpc>
                        <a:spcBef>
                          <a:spcPts val="0"/>
                        </a:spcBef>
                        <a:spcAft>
                          <a:spcPts val="0"/>
                        </a:spcAft>
                        <a:buClrTx/>
                        <a:buSzTx/>
                        <a:buFontTx/>
                        <a:buNone/>
                        <a:tabLst/>
                        <a:defRPr/>
                      </a:pPr>
                      <a:r>
                        <a:rPr lang="en-US" sz="400" b="1" kern="1200" dirty="0">
                          <a:solidFill>
                            <a:schemeClr val="accent1"/>
                          </a:solidFill>
                          <a:latin typeface="+mn-lt"/>
                          <a:ea typeface="+mn-ea"/>
                          <a:cs typeface="+mn-cs"/>
                        </a:rPr>
                        <a:t>NEW</a:t>
                      </a:r>
                      <a:endParaRPr lang="en-US" sz="500" b="0" dirty="0"/>
                    </a:p>
                    <a:p>
                      <a:pPr algn="ctr"/>
                      <a:r>
                        <a:rPr lang="en-US" sz="500" b="0" dirty="0"/>
                        <a:t>CI/CD</a:t>
                      </a:r>
                    </a:p>
                  </a:txBody>
                  <a:tcPr marL="51415" marR="51415" marT="30849" marB="30849"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C374A"/>
                    </a:solidFill>
                  </a:tcPr>
                </a:tc>
                <a:tc>
                  <a:txBody>
                    <a:bodyPr/>
                    <a:lstStyle/>
                    <a:p>
                      <a:pPr algn="ctr"/>
                      <a:r>
                        <a:rPr lang="en-US" sz="500" b="0" dirty="0"/>
                        <a:t>Human review</a:t>
                      </a:r>
                    </a:p>
                  </a:txBody>
                  <a:tcPr marL="51415" marR="51415" marT="30849" marB="30849"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C374A"/>
                    </a:solidFill>
                  </a:tcPr>
                </a:tc>
                <a:extLst>
                  <a:ext uri="{0D108BD9-81ED-4DB2-BD59-A6C34878D82A}">
                    <a16:rowId xmlns:a16="http://schemas.microsoft.com/office/drawing/2014/main" val="4156750517"/>
                  </a:ext>
                </a:extLst>
              </a:tr>
            </a:tbl>
          </a:graphicData>
        </a:graphic>
      </p:graphicFrame>
      <p:sp>
        <p:nvSpPr>
          <p:cNvPr id="476" name="Rectangle 475">
            <a:extLst>
              <a:ext uri="{FF2B5EF4-FFF2-40B4-BE49-F238E27FC236}">
                <a16:creationId xmlns:a16="http://schemas.microsoft.com/office/drawing/2014/main" id="{0F46E269-0051-4A97-863A-786AA53F1034}"/>
              </a:ext>
            </a:extLst>
          </p:cNvPr>
          <p:cNvSpPr/>
          <p:nvPr/>
        </p:nvSpPr>
        <p:spPr>
          <a:xfrm>
            <a:off x="1360752" y="2885756"/>
            <a:ext cx="6826326" cy="572151"/>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lIns="123396" tIns="98717" rIns="123396" bIns="98717" rtlCol="0" anchor="ctr"/>
          <a:lstStyle/>
          <a:p>
            <a:pPr algn="ctr" defTabSz="411343">
              <a:defRPr/>
            </a:pPr>
            <a:endParaRPr lang="en-US" sz="1943" dirty="0" err="1">
              <a:solidFill>
                <a:srgbClr val="FFFFFF"/>
              </a:solidFill>
              <a:latin typeface="Amazon Ember"/>
            </a:endParaRPr>
          </a:p>
        </p:txBody>
      </p:sp>
      <p:cxnSp>
        <p:nvCxnSpPr>
          <p:cNvPr id="477" name="Straight Connector 476">
            <a:extLst>
              <a:ext uri="{FF2B5EF4-FFF2-40B4-BE49-F238E27FC236}">
                <a16:creationId xmlns:a16="http://schemas.microsoft.com/office/drawing/2014/main" id="{A6BA3A02-DA37-42D5-96E4-D2DAE09BBF1F}"/>
              </a:ext>
            </a:extLst>
          </p:cNvPr>
          <p:cNvCxnSpPr>
            <a:cxnSpLocks/>
          </p:cNvCxnSpPr>
          <p:nvPr/>
        </p:nvCxnSpPr>
        <p:spPr>
          <a:xfrm>
            <a:off x="1697585" y="3589916"/>
            <a:ext cx="6255510" cy="0"/>
          </a:xfrm>
          <a:prstGeom prst="line">
            <a:avLst/>
          </a:prstGeom>
          <a:ln w="12700">
            <a:gradFill flip="none" rotWithShape="1">
              <a:gsLst>
                <a:gs pos="0">
                  <a:schemeClr val="accent1"/>
                </a:gs>
                <a:gs pos="100000">
                  <a:schemeClr val="accent6"/>
                </a:gs>
              </a:gsLst>
              <a:lin ang="10800000" scaled="1"/>
              <a:tileRect/>
            </a:gradFill>
            <a:headEnd type="none"/>
            <a:tailEnd type="none"/>
          </a:ln>
        </p:spPr>
        <p:style>
          <a:lnRef idx="1">
            <a:schemeClr val="accent1"/>
          </a:lnRef>
          <a:fillRef idx="0">
            <a:schemeClr val="accent1"/>
          </a:fillRef>
          <a:effectRef idx="0">
            <a:schemeClr val="accent1"/>
          </a:effectRef>
          <a:fontRef idx="minor">
            <a:schemeClr val="tx1"/>
          </a:fontRef>
        </p:style>
      </p:cxnSp>
      <p:sp>
        <p:nvSpPr>
          <p:cNvPr id="478" name="Label…">
            <a:extLst>
              <a:ext uri="{FF2B5EF4-FFF2-40B4-BE49-F238E27FC236}">
                <a16:creationId xmlns:a16="http://schemas.microsoft.com/office/drawing/2014/main" id="{D62E08B2-B086-48DF-A545-14030B767BFF}"/>
              </a:ext>
            </a:extLst>
          </p:cNvPr>
          <p:cNvSpPr txBox="1"/>
          <p:nvPr/>
        </p:nvSpPr>
        <p:spPr>
          <a:xfrm>
            <a:off x="3821234" y="3543318"/>
            <a:ext cx="2004290" cy="108994"/>
          </a:xfrm>
          <a:prstGeom prst="rect">
            <a:avLst/>
          </a:prstGeom>
          <a:solidFill>
            <a:srgbClr val="2E3748"/>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710" tIns="7710" rIns="7710" bIns="7710">
            <a:spAutoFit/>
          </a:bodyPr>
          <a:lstStyle>
            <a:defPPr>
              <a:defRPr lang="en-US"/>
            </a:defPPr>
            <a:lvl1pPr algn="ctr" defTabSz="609585">
              <a:spcBef>
                <a:spcPts val="593"/>
              </a:spcBef>
              <a:defRPr sz="1050" b="1" spc="0">
                <a:latin typeface="+mj-lt"/>
              </a:defRPr>
            </a:lvl1pPr>
          </a:lstStyle>
          <a:p>
            <a:pPr defTabSz="548444">
              <a:spcBef>
                <a:spcPts val="534"/>
              </a:spcBef>
              <a:defRPr/>
            </a:pPr>
            <a:r>
              <a:rPr lang="en-US" sz="562" b="0" dirty="0">
                <a:solidFill>
                  <a:srgbClr val="FF9900"/>
                </a:solidFill>
                <a:latin typeface="Amazon Ember"/>
              </a:rPr>
              <a:t>NEW:</a:t>
            </a:r>
            <a:r>
              <a:rPr lang="en-US" sz="607" b="0" dirty="0">
                <a:solidFill>
                  <a:srgbClr val="FF9900"/>
                </a:solidFill>
                <a:latin typeface="Amazon Ember"/>
              </a:rPr>
              <a:t> </a:t>
            </a:r>
            <a:r>
              <a:rPr lang="en-US" sz="562" b="0" dirty="0">
                <a:solidFill>
                  <a:prstClr val="white"/>
                </a:solidFill>
                <a:latin typeface="Amazon Ember"/>
              </a:rPr>
              <a:t>Model management for edge devices</a:t>
            </a:r>
            <a:endParaRPr lang="en-US" sz="619" b="0" dirty="0">
              <a:solidFill>
                <a:prstClr val="white"/>
              </a:solidFill>
              <a:latin typeface="Amazon Ember"/>
            </a:endParaRPr>
          </a:p>
        </p:txBody>
      </p:sp>
      <p:sp>
        <p:nvSpPr>
          <p:cNvPr id="479" name="SAGEMAKER STUDIO IDE">
            <a:extLst>
              <a:ext uri="{FF2B5EF4-FFF2-40B4-BE49-F238E27FC236}">
                <a16:creationId xmlns:a16="http://schemas.microsoft.com/office/drawing/2014/main" id="{3C5EA568-33B8-4CB4-90F2-869EE2F6E490}"/>
              </a:ext>
            </a:extLst>
          </p:cNvPr>
          <p:cNvSpPr txBox="1"/>
          <p:nvPr/>
        </p:nvSpPr>
        <p:spPr>
          <a:xfrm>
            <a:off x="4074057" y="3398205"/>
            <a:ext cx="1473042" cy="102069"/>
          </a:xfrm>
          <a:prstGeom prst="rect">
            <a:avLst/>
          </a:prstGeom>
          <a:solidFill>
            <a:srgbClr val="2C374A"/>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710" tIns="7710" rIns="7710" bIns="7710">
            <a:spAutoFit/>
          </a:bodyPr>
          <a:lstStyle>
            <a:lvl1pPr algn="ctr" defTabSz="2167676">
              <a:defRPr sz="4400" spc="1275">
                <a:solidFill>
                  <a:srgbClr val="FFFFFF"/>
                </a:solidFill>
                <a:latin typeface="Amazon Ember"/>
                <a:ea typeface="Amazon Ember"/>
                <a:cs typeface="Amazon Ember"/>
                <a:sym typeface="Amazon Ember"/>
              </a:defRPr>
            </a:lvl1pPr>
          </a:lstStyle>
          <a:p>
            <a:pPr defTabSz="411333">
              <a:spcBef>
                <a:spcPts val="400"/>
              </a:spcBef>
              <a:defRPr sz="5400">
                <a:solidFill>
                  <a:srgbClr val="FFFFFF"/>
                </a:solidFill>
                <a:latin typeface="Amazon Ember Thin"/>
                <a:ea typeface="Amazon Ember Thin"/>
                <a:cs typeface="Amazon Ember Thin"/>
                <a:sym typeface="Amazon Ember Thin"/>
              </a:defRPr>
            </a:pPr>
            <a:r>
              <a:rPr lang="en-US" sz="562" spc="0" dirty="0">
                <a:solidFill>
                  <a:srgbClr val="F19C39"/>
                </a:solidFill>
                <a:ea typeface="Amazon Ember Thin"/>
                <a:cs typeface="Amazon Ember Thin"/>
                <a:sym typeface="Amazon Ember Thin"/>
              </a:rPr>
              <a:t>NEW:</a:t>
            </a:r>
            <a:r>
              <a:rPr lang="en-US" sz="562" spc="0" dirty="0">
                <a:ea typeface="Amazon Ember Thin"/>
                <a:cs typeface="Amazon Ember Thin"/>
                <a:sym typeface="Amazon Ember Thin"/>
              </a:rPr>
              <a:t> SageMaker JumpStart</a:t>
            </a:r>
          </a:p>
        </p:txBody>
      </p:sp>
      <p:cxnSp>
        <p:nvCxnSpPr>
          <p:cNvPr id="480" name="Straight Connector 479">
            <a:extLst>
              <a:ext uri="{FF2B5EF4-FFF2-40B4-BE49-F238E27FC236}">
                <a16:creationId xmlns:a16="http://schemas.microsoft.com/office/drawing/2014/main" id="{5E30D81A-ABDF-481D-9B06-AD37E2C27024}"/>
              </a:ext>
            </a:extLst>
          </p:cNvPr>
          <p:cNvCxnSpPr/>
          <p:nvPr/>
        </p:nvCxnSpPr>
        <p:spPr>
          <a:xfrm flipV="1">
            <a:off x="1697585" y="3517610"/>
            <a:ext cx="0" cy="72306"/>
          </a:xfrm>
          <a:prstGeom prst="line">
            <a:avLst/>
          </a:prstGeom>
          <a:ln w="12700">
            <a:solidFill>
              <a:srgbClr val="EC694C"/>
            </a:solidFill>
          </a:ln>
        </p:spPr>
        <p:style>
          <a:lnRef idx="2">
            <a:schemeClr val="accent1"/>
          </a:lnRef>
          <a:fillRef idx="0">
            <a:schemeClr val="accent1"/>
          </a:fillRef>
          <a:effectRef idx="1">
            <a:schemeClr val="accent1"/>
          </a:effectRef>
          <a:fontRef idx="minor">
            <a:schemeClr val="tx1"/>
          </a:fontRef>
        </p:style>
      </p:cxnSp>
      <p:cxnSp>
        <p:nvCxnSpPr>
          <p:cNvPr id="481" name="Straight Connector 480">
            <a:extLst>
              <a:ext uri="{FF2B5EF4-FFF2-40B4-BE49-F238E27FC236}">
                <a16:creationId xmlns:a16="http://schemas.microsoft.com/office/drawing/2014/main" id="{CB224371-8BD2-4832-9520-0AAA5F036731}"/>
              </a:ext>
            </a:extLst>
          </p:cNvPr>
          <p:cNvCxnSpPr>
            <a:cxnSpLocks/>
          </p:cNvCxnSpPr>
          <p:nvPr/>
        </p:nvCxnSpPr>
        <p:spPr>
          <a:xfrm flipV="1">
            <a:off x="7953095" y="3524200"/>
            <a:ext cx="0" cy="72306"/>
          </a:xfrm>
          <a:prstGeom prst="line">
            <a:avLst/>
          </a:prstGeom>
          <a:ln w="12700"/>
        </p:spPr>
        <p:style>
          <a:lnRef idx="2">
            <a:schemeClr val="accent1"/>
          </a:lnRef>
          <a:fillRef idx="0">
            <a:schemeClr val="accent1"/>
          </a:fillRef>
          <a:effectRef idx="1">
            <a:schemeClr val="accent1"/>
          </a:effectRef>
          <a:fontRef idx="minor">
            <a:schemeClr val="tx1"/>
          </a:fontRef>
        </p:style>
      </p:cxnSp>
      <p:sp>
        <p:nvSpPr>
          <p:cNvPr id="482" name="SAGEMAKER STUDIO IDE">
            <a:extLst>
              <a:ext uri="{FF2B5EF4-FFF2-40B4-BE49-F238E27FC236}">
                <a16:creationId xmlns:a16="http://schemas.microsoft.com/office/drawing/2014/main" id="{8B7D78D8-7195-471C-8B0F-0184A6A988E3}"/>
              </a:ext>
            </a:extLst>
          </p:cNvPr>
          <p:cNvSpPr txBox="1"/>
          <p:nvPr/>
        </p:nvSpPr>
        <p:spPr>
          <a:xfrm>
            <a:off x="4148754" y="2829063"/>
            <a:ext cx="1312485" cy="124703"/>
          </a:xfrm>
          <a:prstGeom prst="rect">
            <a:avLst/>
          </a:prstGeom>
          <a:solidFill>
            <a:srgbClr val="2C374A"/>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710" tIns="7710" rIns="7710" bIns="7710">
            <a:spAutoFit/>
          </a:bodyPr>
          <a:lstStyle>
            <a:lvl1pPr algn="ctr" defTabSz="2167676">
              <a:defRPr sz="4400" spc="1275">
                <a:solidFill>
                  <a:srgbClr val="FFFFFF"/>
                </a:solidFill>
                <a:latin typeface="Amazon Ember"/>
                <a:ea typeface="Amazon Ember"/>
                <a:cs typeface="Amazon Ember"/>
                <a:sym typeface="Amazon Ember"/>
              </a:defRPr>
            </a:lvl1pPr>
          </a:lstStyle>
          <a:p>
            <a:pPr defTabSz="411333">
              <a:spcBef>
                <a:spcPts val="400"/>
              </a:spcBef>
              <a:defRPr sz="5400">
                <a:solidFill>
                  <a:srgbClr val="FFFFFF"/>
                </a:solidFill>
                <a:latin typeface="Amazon Ember Thin"/>
                <a:ea typeface="Amazon Ember Thin"/>
                <a:cs typeface="Amazon Ember Thin"/>
                <a:sym typeface="Amazon Ember Thin"/>
              </a:defRPr>
            </a:pPr>
            <a:r>
              <a:rPr lang="en-US" sz="709" spc="0" dirty="0">
                <a:latin typeface="+mn-lt"/>
                <a:ea typeface="Amazon Ember Thin"/>
                <a:cs typeface="Amazon Ember Thin"/>
                <a:sym typeface="Amazon Ember Thin"/>
              </a:rPr>
              <a:t>SAGEMAKER STUDIO IDE</a:t>
            </a:r>
          </a:p>
        </p:txBody>
      </p:sp>
    </p:spTree>
    <p:extLst>
      <p:ext uri="{BB962C8B-B14F-4D97-AF65-F5344CB8AC3E}">
        <p14:creationId xmlns:p14="http://schemas.microsoft.com/office/powerpoint/2010/main" val="31396265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403F8BED-01CA-4293-8407-310FE6EEF900}"/>
              </a:ext>
            </a:extLst>
          </p:cNvPr>
          <p:cNvSpPr txBox="1"/>
          <p:nvPr/>
        </p:nvSpPr>
        <p:spPr>
          <a:xfrm>
            <a:off x="2528319" y="2871683"/>
            <a:ext cx="1823085" cy="807913"/>
          </a:xfrm>
          <a:prstGeom prst="rect">
            <a:avLst/>
          </a:prstGeom>
          <a:noFill/>
        </p:spPr>
        <p:txBody>
          <a:bodyPr wrap="square" lIns="114300" tIns="91440" rIns="114300" bIns="91440" rtlCol="0">
            <a:spAutoFit/>
          </a:bodyPr>
          <a:lstStyle/>
          <a:p>
            <a:pPr algn="ctr">
              <a:lnSpc>
                <a:spcPct val="90000"/>
              </a:lnSpc>
              <a:spcAft>
                <a:spcPts val="1125"/>
              </a:spcAft>
            </a:pPr>
            <a:r>
              <a:rPr lang="en-US" sz="1500" dirty="0">
                <a:latin typeface="Amazon Ember" panose="020B0603020204020204"/>
              </a:rPr>
              <a:t>Adapt to changes in customer intent in real time</a:t>
            </a:r>
          </a:p>
        </p:txBody>
      </p:sp>
      <p:sp>
        <p:nvSpPr>
          <p:cNvPr id="12" name="TextBox 11">
            <a:extLst>
              <a:ext uri="{FF2B5EF4-FFF2-40B4-BE49-F238E27FC236}">
                <a16:creationId xmlns:a16="http://schemas.microsoft.com/office/drawing/2014/main" id="{D4764A3D-FA5E-4CD3-8B35-E75CA4C93B3D}"/>
              </a:ext>
            </a:extLst>
          </p:cNvPr>
          <p:cNvSpPr txBox="1"/>
          <p:nvPr/>
        </p:nvSpPr>
        <p:spPr>
          <a:xfrm>
            <a:off x="6433458" y="2767808"/>
            <a:ext cx="2094791" cy="1015663"/>
          </a:xfrm>
          <a:prstGeom prst="rect">
            <a:avLst/>
          </a:prstGeom>
          <a:noFill/>
        </p:spPr>
        <p:txBody>
          <a:bodyPr wrap="square" lIns="0" tIns="91440" rIns="0" bIns="91440" rtlCol="0">
            <a:spAutoFit/>
          </a:bodyPr>
          <a:lstStyle/>
          <a:p>
            <a:pPr algn="ctr">
              <a:lnSpc>
                <a:spcPct val="90000"/>
              </a:lnSpc>
              <a:spcAft>
                <a:spcPts val="1125"/>
              </a:spcAft>
            </a:pPr>
            <a:r>
              <a:rPr lang="en-US" sz="1500" dirty="0">
                <a:latin typeface="Amazon Ember" panose="020B0603020204020204"/>
              </a:rPr>
              <a:t>Generate recommendations for almost any</a:t>
            </a:r>
            <a:br>
              <a:rPr lang="en-US" sz="1500" dirty="0">
                <a:latin typeface="Amazon Ember" panose="020B0603020204020204"/>
              </a:rPr>
            </a:br>
            <a:r>
              <a:rPr lang="en-US" sz="1500" dirty="0">
                <a:latin typeface="Amazon Ember" panose="020B0603020204020204"/>
              </a:rPr>
              <a:t>product or content</a:t>
            </a:r>
          </a:p>
        </p:txBody>
      </p:sp>
      <p:sp>
        <p:nvSpPr>
          <p:cNvPr id="19" name="TextBox 18">
            <a:extLst>
              <a:ext uri="{FF2B5EF4-FFF2-40B4-BE49-F238E27FC236}">
                <a16:creationId xmlns:a16="http://schemas.microsoft.com/office/drawing/2014/main" id="{920ECC79-15FF-4528-867F-9FDCB590FBFC}"/>
              </a:ext>
            </a:extLst>
          </p:cNvPr>
          <p:cNvSpPr txBox="1"/>
          <p:nvPr/>
        </p:nvSpPr>
        <p:spPr>
          <a:xfrm>
            <a:off x="575749" y="2975557"/>
            <a:ext cx="1823085" cy="600164"/>
          </a:xfrm>
          <a:prstGeom prst="rect">
            <a:avLst/>
          </a:prstGeom>
          <a:noFill/>
        </p:spPr>
        <p:txBody>
          <a:bodyPr wrap="square" lIns="0" tIns="91440" rIns="0" bIns="91440" rtlCol="0">
            <a:spAutoFit/>
          </a:bodyPr>
          <a:lstStyle/>
          <a:p>
            <a:pPr algn="ctr">
              <a:lnSpc>
                <a:spcPct val="90000"/>
              </a:lnSpc>
              <a:spcAft>
                <a:spcPts val="1125"/>
              </a:spcAft>
            </a:pPr>
            <a:r>
              <a:rPr lang="en-US" sz="1500" dirty="0">
                <a:latin typeface="Amazon Ember" panose="020B0603020204020204"/>
              </a:rPr>
              <a:t>Deliver high quality recommendations</a:t>
            </a:r>
          </a:p>
        </p:txBody>
      </p:sp>
      <p:sp>
        <p:nvSpPr>
          <p:cNvPr id="29" name="TextBox 28">
            <a:extLst>
              <a:ext uri="{FF2B5EF4-FFF2-40B4-BE49-F238E27FC236}">
                <a16:creationId xmlns:a16="http://schemas.microsoft.com/office/drawing/2014/main" id="{5C4635B2-8E26-49F0-9F5F-77B08027D415}"/>
              </a:ext>
            </a:extLst>
          </p:cNvPr>
          <p:cNvSpPr txBox="1"/>
          <p:nvPr/>
        </p:nvSpPr>
        <p:spPr>
          <a:xfrm>
            <a:off x="4480889" y="2767808"/>
            <a:ext cx="1823085" cy="1015663"/>
          </a:xfrm>
          <a:prstGeom prst="rect">
            <a:avLst/>
          </a:prstGeom>
          <a:noFill/>
        </p:spPr>
        <p:txBody>
          <a:bodyPr wrap="square" lIns="114300" tIns="91440" rIns="114300" bIns="91440" rtlCol="0">
            <a:spAutoFit/>
          </a:bodyPr>
          <a:lstStyle/>
          <a:p>
            <a:pPr algn="ctr">
              <a:lnSpc>
                <a:spcPct val="90000"/>
              </a:lnSpc>
              <a:spcAft>
                <a:spcPts val="1125"/>
              </a:spcAft>
            </a:pPr>
            <a:r>
              <a:rPr lang="en-US" sz="1500" dirty="0">
                <a:latin typeface="Amazon Ember" panose="020B0603020204020204"/>
              </a:rPr>
              <a:t>Train a recommendation model with a few clicks</a:t>
            </a:r>
          </a:p>
        </p:txBody>
      </p:sp>
      <p:sp>
        <p:nvSpPr>
          <p:cNvPr id="60" name="Title 1">
            <a:extLst>
              <a:ext uri="{FF2B5EF4-FFF2-40B4-BE49-F238E27FC236}">
                <a16:creationId xmlns:a16="http://schemas.microsoft.com/office/drawing/2014/main" id="{818F6F2F-9360-4741-AFBE-712D33F483E5}"/>
              </a:ext>
            </a:extLst>
          </p:cNvPr>
          <p:cNvSpPr txBox="1">
            <a:spLocks/>
          </p:cNvSpPr>
          <p:nvPr/>
        </p:nvSpPr>
        <p:spPr>
          <a:xfrm>
            <a:off x="361492" y="187299"/>
            <a:ext cx="8439608" cy="833590"/>
          </a:xfrm>
          <a:prstGeom prst="rect">
            <a:avLst/>
          </a:prstGeom>
        </p:spPr>
        <p:txBody>
          <a:bodyPr>
            <a:normAutofit fontScale="97500"/>
          </a:bodyPr>
          <a:lstStyle>
            <a:lvl1pPr algn="l" defTabSz="457200" rtl="0" eaLnBrk="1" latinLnBrk="0" hangingPunct="1">
              <a:lnSpc>
                <a:spcPct val="90000"/>
              </a:lnSpc>
              <a:spcBef>
                <a:spcPct val="0"/>
              </a:spcBef>
              <a:buNone/>
              <a:defRPr sz="2400" b="0" i="0" kern="1200">
                <a:solidFill>
                  <a:schemeClr val="tx1"/>
                </a:solidFill>
                <a:latin typeface="+mj-lt"/>
                <a:ea typeface="+mj-ea"/>
                <a:cs typeface="Amazon Ember Regular" charset="0"/>
              </a:defRPr>
            </a:lvl1pPr>
          </a:lstStyle>
          <a:p>
            <a:pPr algn="ctr" defTabSz="457189"/>
            <a:r>
              <a:rPr lang="en-US" dirty="0"/>
              <a:t>Delight your customers and</a:t>
            </a:r>
          </a:p>
          <a:p>
            <a:pPr algn="ctr" defTabSz="457189"/>
            <a:r>
              <a:rPr lang="en-US" dirty="0"/>
              <a:t>improve customer experience with Amazon Personalize</a:t>
            </a:r>
            <a:endParaRPr lang="en-US" dirty="0">
              <a:sym typeface="Helvetica Neue"/>
            </a:endParaRPr>
          </a:p>
        </p:txBody>
      </p:sp>
      <p:pic>
        <p:nvPicPr>
          <p:cNvPr id="61" name="Picture 60"/>
          <p:cNvPicPr>
            <a:picLocks noChangeAspect="1"/>
          </p:cNvPicPr>
          <p:nvPr/>
        </p:nvPicPr>
        <p:blipFill>
          <a:blip r:embed="rId3">
            <a:duotone>
              <a:prstClr val="black"/>
              <a:srgbClr val="3A56A4">
                <a:tint val="45000"/>
                <a:satMod val="400000"/>
              </a:srgbClr>
            </a:duotone>
            <a:extLst>
              <a:ext uri="{28A0092B-C50C-407E-A947-70E740481C1C}">
                <a14:useLocalDpi xmlns:a14="http://schemas.microsoft.com/office/drawing/2010/main"/>
              </a:ext>
            </a:extLst>
          </a:blip>
          <a:stretch>
            <a:fillRect/>
          </a:stretch>
        </p:blipFill>
        <p:spPr>
          <a:xfrm>
            <a:off x="748123" y="1395261"/>
            <a:ext cx="1482314" cy="1482314"/>
          </a:xfrm>
          <a:prstGeom prst="rect">
            <a:avLst/>
          </a:prstGeom>
        </p:spPr>
      </p:pic>
      <p:pic>
        <p:nvPicPr>
          <p:cNvPr id="62" name="Picture 61"/>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705732" y="1404898"/>
            <a:ext cx="1463040" cy="1463040"/>
          </a:xfrm>
          <a:prstGeom prst="rect">
            <a:avLst/>
          </a:prstGeom>
        </p:spPr>
      </p:pic>
      <p:pic>
        <p:nvPicPr>
          <p:cNvPr id="63" name="Picture 62"/>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4644067" y="1404898"/>
            <a:ext cx="1455761" cy="1463040"/>
          </a:xfrm>
          <a:prstGeom prst="rect">
            <a:avLst/>
          </a:prstGeom>
        </p:spPr>
      </p:pic>
      <p:grpSp>
        <p:nvGrpSpPr>
          <p:cNvPr id="2" name="Group 1"/>
          <p:cNvGrpSpPr/>
          <p:nvPr/>
        </p:nvGrpSpPr>
        <p:grpSpPr>
          <a:xfrm>
            <a:off x="6575122" y="1355023"/>
            <a:ext cx="1886419" cy="1562790"/>
            <a:chOff x="6579401" y="1258857"/>
            <a:chExt cx="2221699" cy="1789833"/>
          </a:xfrm>
        </p:grpSpPr>
        <p:pic>
          <p:nvPicPr>
            <p:cNvPr id="64" name="Picture 63"/>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6579401" y="1585650"/>
              <a:ext cx="1455762" cy="1463040"/>
            </a:xfrm>
            <a:prstGeom prst="rect">
              <a:avLst/>
            </a:prstGeom>
          </p:spPr>
        </p:pic>
        <p:pic>
          <p:nvPicPr>
            <p:cNvPr id="65" name="Picture 64"/>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7345737" y="1258857"/>
              <a:ext cx="1455363" cy="1462640"/>
            </a:xfrm>
            <a:prstGeom prst="rect">
              <a:avLst/>
            </a:prstGeom>
          </p:spPr>
        </p:pic>
      </p:grpSp>
      <p:cxnSp>
        <p:nvCxnSpPr>
          <p:cNvPr id="13" name="Straight Connector 12">
            <a:extLst>
              <a:ext uri="{FF2B5EF4-FFF2-40B4-BE49-F238E27FC236}">
                <a16:creationId xmlns:a16="http://schemas.microsoft.com/office/drawing/2014/main" id="{9793CA8F-E01D-4904-A8CF-BC2F7B9EFCE7}"/>
              </a:ext>
            </a:extLst>
          </p:cNvPr>
          <p:cNvCxnSpPr>
            <a:cxnSpLocks/>
          </p:cNvCxnSpPr>
          <p:nvPr/>
        </p:nvCxnSpPr>
        <p:spPr>
          <a:xfrm>
            <a:off x="4155435" y="1057344"/>
            <a:ext cx="891540" cy="0"/>
          </a:xfrm>
          <a:prstGeom prst="line">
            <a:avLst/>
          </a:prstGeom>
          <a:ln w="19050">
            <a:solidFill>
              <a:schemeClr val="accent1"/>
            </a:solidFill>
            <a:tailEnd type="non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6439653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1BC76BEC-2947-4A50-A216-B766F30F5EF6}"/>
              </a:ext>
            </a:extLst>
          </p:cNvPr>
          <p:cNvSpPr/>
          <p:nvPr/>
        </p:nvSpPr>
        <p:spPr>
          <a:xfrm>
            <a:off x="5499100" y="1190625"/>
            <a:ext cx="3644900" cy="2762250"/>
          </a:xfrm>
          <a:prstGeom prst="rect">
            <a:avLst/>
          </a:prstGeom>
          <a:solidFill>
            <a:schemeClr val="bg1">
              <a:lumMod val="90000"/>
              <a:lumOff val="10000"/>
            </a:schemeClr>
          </a:solidFill>
          <a:ln>
            <a:noFill/>
          </a:ln>
          <a:effectLst>
            <a:outerShdw blurRad="88900" dist="38100" dir="8100000" algn="tr" rotWithShape="0">
              <a:prstClr val="black">
                <a:alpha val="30000"/>
              </a:prst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457178"/>
            <a:endParaRPr lang="en-US" dirty="0" err="1">
              <a:solidFill>
                <a:srgbClr val="FFFFFF"/>
              </a:solidFill>
              <a:latin typeface="Amazon Ember"/>
            </a:endParaRPr>
          </a:p>
        </p:txBody>
      </p:sp>
      <p:pic>
        <p:nvPicPr>
          <p:cNvPr id="2" name="Picture 1"/>
          <p:cNvPicPr>
            <a:picLocks noChangeAspect="1"/>
          </p:cNvPicPr>
          <p:nvPr/>
        </p:nvPicPr>
        <p:blipFill>
          <a:blip r:embed="rId3" cstate="screen">
            <a:biLevel thresh="25000"/>
            <a:extLst>
              <a:ext uri="{28A0092B-C50C-407E-A947-70E740481C1C}">
                <a14:useLocalDpi xmlns:a14="http://schemas.microsoft.com/office/drawing/2010/main"/>
              </a:ext>
            </a:extLst>
          </a:blip>
          <a:stretch>
            <a:fillRect/>
          </a:stretch>
        </p:blipFill>
        <p:spPr>
          <a:xfrm>
            <a:off x="5968670" y="2015109"/>
            <a:ext cx="2705760" cy="1113282"/>
          </a:xfrm>
          <a:prstGeom prst="rect">
            <a:avLst/>
          </a:prstGeom>
        </p:spPr>
      </p:pic>
      <p:sp>
        <p:nvSpPr>
          <p:cNvPr id="7" name="Text Placeholder 3">
            <a:extLst>
              <a:ext uri="{FF2B5EF4-FFF2-40B4-BE49-F238E27FC236}">
                <a16:creationId xmlns:a16="http://schemas.microsoft.com/office/drawing/2014/main" id="{EB78B6DE-3928-4FFA-91E5-315FD59392A8}"/>
              </a:ext>
            </a:extLst>
          </p:cNvPr>
          <p:cNvSpPr txBox="1">
            <a:spLocks/>
          </p:cNvSpPr>
          <p:nvPr/>
        </p:nvSpPr>
        <p:spPr>
          <a:xfrm>
            <a:off x="466959" y="2209842"/>
            <a:ext cx="4105041" cy="1147041"/>
          </a:xfrm>
          <a:prstGeom prst="rect">
            <a:avLst/>
          </a:prstGeom>
        </p:spPr>
        <p:txBody>
          <a:bodyPr vert="horz" lIns="0" tIns="0" rIns="0" bIns="0" rtlCol="0" anchor="t" anchorCtr="0">
            <a:noAutofit/>
          </a:bodyPr>
          <a:lstStyle>
            <a:lvl1pPr marL="0" indent="0" algn="l" defTabSz="457200" rtl="0" eaLnBrk="1" latinLnBrk="0" hangingPunct="1">
              <a:lnSpc>
                <a:spcPct val="90000"/>
              </a:lnSpc>
              <a:spcBef>
                <a:spcPts val="0"/>
              </a:spcBef>
              <a:buFontTx/>
              <a:buNone/>
              <a:defRPr sz="1800" b="0" i="0" kern="1200">
                <a:solidFill>
                  <a:schemeClr val="accent1"/>
                </a:solidFill>
                <a:latin typeface="+mn-lt"/>
                <a:ea typeface="+mn-ea"/>
                <a:cs typeface="Amazon Ember Regular" charset="0"/>
              </a:defRPr>
            </a:lvl1pPr>
            <a:lvl2pPr marL="742950" indent="-285750" algn="l" defTabSz="457200"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2pPr>
            <a:lvl3pPr marL="1143000" indent="-228600" algn="l" defTabSz="457200" rtl="0" eaLnBrk="1" latinLnBrk="0" hangingPunct="1">
              <a:lnSpc>
                <a:spcPct val="90000"/>
              </a:lnSpc>
              <a:spcBef>
                <a:spcPct val="20000"/>
              </a:spcBef>
              <a:buFont typeface="Arial"/>
              <a:buChar char="•"/>
              <a:defRPr sz="1400" b="0" i="0" kern="1200">
                <a:solidFill>
                  <a:schemeClr val="tx1"/>
                </a:solidFill>
                <a:latin typeface="+mn-lt"/>
                <a:ea typeface="+mn-ea"/>
                <a:cs typeface="Amazon Ember Regular" charset="0"/>
              </a:defRPr>
            </a:lvl3pPr>
            <a:lvl4pPr marL="16002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4pPr>
            <a:lvl5pPr marL="20574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dirty="0">
                <a:solidFill>
                  <a:schemeClr val="tx1"/>
                </a:solidFill>
              </a:rPr>
              <a:t>Compared to the prior approach, Amazon Personalize eliminated the need for tedious and complex manual data analysis, and reduced development time by 50%.</a:t>
            </a:r>
            <a:r>
              <a:rPr lang="en-US" dirty="0">
                <a:solidFill>
                  <a:schemeClr val="tx1"/>
                </a:solidFill>
              </a:rPr>
              <a:t> </a:t>
            </a:r>
          </a:p>
        </p:txBody>
      </p:sp>
      <p:sp>
        <p:nvSpPr>
          <p:cNvPr id="5" name="Text Placeholder 1">
            <a:extLst>
              <a:ext uri="{FF2B5EF4-FFF2-40B4-BE49-F238E27FC236}">
                <a16:creationId xmlns:a16="http://schemas.microsoft.com/office/drawing/2014/main" id="{3F633B7C-AD9B-4B10-94DF-1548B135283E}"/>
              </a:ext>
            </a:extLst>
          </p:cNvPr>
          <p:cNvSpPr txBox="1">
            <a:spLocks/>
          </p:cNvSpPr>
          <p:nvPr/>
        </p:nvSpPr>
        <p:spPr>
          <a:xfrm>
            <a:off x="466959" y="1005418"/>
            <a:ext cx="4426318" cy="811265"/>
          </a:xfrm>
          <a:prstGeom prst="rect">
            <a:avLst/>
          </a:prstGeom>
        </p:spPr>
        <p:txBody>
          <a:bodyPr vert="horz" lIns="0" tIns="0" rIns="0" bIns="0" rtlCol="0" anchor="b" anchorCtr="0">
            <a:noAutofit/>
          </a:bodyPr>
          <a:lstStyle>
            <a:lvl1pPr marL="0" indent="0" algn="l" defTabSz="457200" rtl="0" eaLnBrk="1" latinLnBrk="0" hangingPunct="1">
              <a:lnSpc>
                <a:spcPct val="90000"/>
              </a:lnSpc>
              <a:spcBef>
                <a:spcPts val="0"/>
              </a:spcBef>
              <a:buFontTx/>
              <a:buNone/>
              <a:defRPr sz="4000" b="1" i="0" kern="1200" baseline="0">
                <a:solidFill>
                  <a:schemeClr val="tx1"/>
                </a:solidFill>
                <a:latin typeface="+mj-lt"/>
                <a:ea typeface="+mn-ea"/>
                <a:cs typeface="Amazon Ember Regular" charset="0"/>
              </a:defRPr>
            </a:lvl1pPr>
            <a:lvl2pPr marL="742950" indent="-285750" algn="l" defTabSz="457200"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2pPr>
            <a:lvl3pPr marL="1143000" indent="-228600" algn="l" defTabSz="457200" rtl="0" eaLnBrk="1" latinLnBrk="0" hangingPunct="1">
              <a:lnSpc>
                <a:spcPct val="90000"/>
              </a:lnSpc>
              <a:spcBef>
                <a:spcPct val="20000"/>
              </a:spcBef>
              <a:buFont typeface="Arial"/>
              <a:buChar char="•"/>
              <a:defRPr sz="1400" b="0" i="0" kern="1200">
                <a:solidFill>
                  <a:schemeClr val="tx1"/>
                </a:solidFill>
                <a:latin typeface="+mn-lt"/>
                <a:ea typeface="+mn-ea"/>
                <a:cs typeface="Amazon Ember Regular" charset="0"/>
              </a:defRPr>
            </a:lvl3pPr>
            <a:lvl4pPr marL="16002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4pPr>
            <a:lvl5pPr marL="20574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800" dirty="0">
                <a:solidFill>
                  <a:srgbClr val="FFCC00"/>
                </a:solidFill>
                <a:latin typeface="Amazon Ember"/>
              </a:rPr>
              <a:t>Improving the quality of recommendations</a:t>
            </a:r>
          </a:p>
        </p:txBody>
      </p:sp>
    </p:spTree>
    <p:extLst>
      <p:ext uri="{BB962C8B-B14F-4D97-AF65-F5344CB8AC3E}">
        <p14:creationId xmlns:p14="http://schemas.microsoft.com/office/powerpoint/2010/main" val="343557668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42" presetClass="path" presetSubtype="0" decel="100000" fill="hold" grpId="1" nodeType="withEffect">
                                  <p:stCondLst>
                                    <p:cond delay="0"/>
                                  </p:stCondLst>
                                  <p:childTnLst>
                                    <p:animMotion origin="layout" path="M -8.33333E-7 -0.04507 L -8.33333E-7 3.58025E-6 " pathEditMode="relative" rAng="0" ptsTypes="AA">
                                      <p:cBhvr>
                                        <p:cTn id="9" dur="600" fill="hold"/>
                                        <p:tgtEl>
                                          <p:spTgt spid="7"/>
                                        </p:tgtEl>
                                        <p:attrNameLst>
                                          <p:attrName>ppt_x</p:attrName>
                                          <p:attrName>ppt_y</p:attrName>
                                        </p:attrNameLst>
                                      </p:cBhvr>
                                      <p:rCtr x="0" y="2253"/>
                                    </p:animMotion>
                                  </p:childTnLst>
                                </p:cTn>
                              </p:par>
                              <p:par>
                                <p:cTn id="10" presetID="10"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42" presetClass="path" presetSubtype="0" decel="100000" fill="hold" grpId="1" nodeType="withEffect">
                                  <p:stCondLst>
                                    <p:cond delay="0"/>
                                  </p:stCondLst>
                                  <p:childTnLst>
                                    <p:animMotion origin="layout" path="M -0.02453 3.7037E-7 L 2.74306E-6 3.7037E-7 " pathEditMode="relative" rAng="0" ptsTypes="AA">
                                      <p:cBhvr>
                                        <p:cTn id="14" dur="600" fill="hold"/>
                                        <p:tgtEl>
                                          <p:spTgt spid="5"/>
                                        </p:tgtEl>
                                        <p:attrNameLst>
                                          <p:attrName>ppt_x</p:attrName>
                                          <p:attrName>ppt_y</p:attrName>
                                        </p:attrNameLst>
                                      </p:cBhvr>
                                      <p:rCtr x="122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P spid="5" grpId="0"/>
      <p:bldP spid="5" grpId="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8"/>
          <p:cNvSpPr>
            <a:spLocks noGrp="1"/>
          </p:cNvSpPr>
          <p:nvPr>
            <p:ph type="title"/>
          </p:nvPr>
        </p:nvSpPr>
        <p:spPr>
          <a:xfrm>
            <a:off x="202407" y="214313"/>
            <a:ext cx="8739267" cy="516676"/>
          </a:xfrm>
        </p:spPr>
        <p:txBody>
          <a:bodyPr/>
          <a:lstStyle/>
          <a:p>
            <a:r>
              <a:rPr lang="en-US" dirty="0"/>
              <a:t>Amazon Lookout for Metrics</a:t>
            </a:r>
          </a:p>
        </p:txBody>
      </p:sp>
      <p:sp>
        <p:nvSpPr>
          <p:cNvPr id="6" name="Rectangle 5">
            <a:extLst>
              <a:ext uri="{FF2B5EF4-FFF2-40B4-BE49-F238E27FC236}">
                <a16:creationId xmlns:a16="http://schemas.microsoft.com/office/drawing/2014/main" id="{2D61C388-F763-1043-85E8-504A2978DEAA}"/>
              </a:ext>
            </a:extLst>
          </p:cNvPr>
          <p:cNvSpPr/>
          <p:nvPr/>
        </p:nvSpPr>
        <p:spPr>
          <a:xfrm>
            <a:off x="165123" y="1114227"/>
            <a:ext cx="8793043" cy="707886"/>
          </a:xfrm>
          <a:prstGeom prst="rect">
            <a:avLst/>
          </a:prstGeom>
        </p:spPr>
        <p:txBody>
          <a:bodyPr wrap="square">
            <a:spAutoFit/>
          </a:bodyPr>
          <a:lstStyle/>
          <a:p>
            <a:pPr defTabSz="685730"/>
            <a:r>
              <a:rPr lang="en-US" sz="2000" dirty="0">
                <a:solidFill>
                  <a:srgbClr val="FFFFFF"/>
                </a:solidFill>
                <a:latin typeface="Amazon Ember Light"/>
              </a:rPr>
              <a:t>Automatically detects anomalies in business and operational time series data and identifies their root cause. </a:t>
            </a:r>
          </a:p>
        </p:txBody>
      </p:sp>
      <p:sp>
        <p:nvSpPr>
          <p:cNvPr id="7" name="TextBox 6">
            <a:extLst>
              <a:ext uri="{FF2B5EF4-FFF2-40B4-BE49-F238E27FC236}">
                <a16:creationId xmlns:a16="http://schemas.microsoft.com/office/drawing/2014/main" id="{9B774899-76E5-E94D-B76B-67191D3FF6FE}"/>
              </a:ext>
            </a:extLst>
          </p:cNvPr>
          <p:cNvSpPr txBox="1"/>
          <p:nvPr/>
        </p:nvSpPr>
        <p:spPr>
          <a:xfrm>
            <a:off x="1994390" y="2676252"/>
            <a:ext cx="6299972" cy="534863"/>
          </a:xfrm>
          <a:prstGeom prst="rect">
            <a:avLst/>
          </a:prstGeom>
          <a:noFill/>
        </p:spPr>
        <p:txBody>
          <a:bodyPr wrap="square" lIns="114300" tIns="91440" rIns="114300" bIns="91440" rtlCol="0" anchor="ctr">
            <a:noAutofit/>
          </a:bodyPr>
          <a:lstStyle/>
          <a:p>
            <a:pPr defTabSz="685800">
              <a:lnSpc>
                <a:spcPct val="90000"/>
              </a:lnSpc>
              <a:defRPr/>
            </a:pPr>
            <a:r>
              <a:rPr lang="en-US" altLang="en-US" sz="1500" dirty="0">
                <a:gradFill>
                  <a:gsLst>
                    <a:gs pos="2917">
                      <a:srgbClr val="FFFFFF"/>
                    </a:gs>
                    <a:gs pos="30000">
                      <a:srgbClr val="FFFFFF"/>
                    </a:gs>
                  </a:gsLst>
                  <a:lin ang="5400000" scaled="0"/>
                </a:gradFill>
                <a:latin typeface="+mj-lt"/>
              </a:rPr>
              <a:t>Diagnoses likely issues at scale with greater confidence by providing actionable results.</a:t>
            </a:r>
          </a:p>
        </p:txBody>
      </p:sp>
      <p:sp>
        <p:nvSpPr>
          <p:cNvPr id="8" name="TextBox 7">
            <a:extLst>
              <a:ext uri="{FF2B5EF4-FFF2-40B4-BE49-F238E27FC236}">
                <a16:creationId xmlns:a16="http://schemas.microsoft.com/office/drawing/2014/main" id="{B637653C-A1C1-4343-84E0-BCB61C0D22F7}"/>
              </a:ext>
            </a:extLst>
          </p:cNvPr>
          <p:cNvSpPr txBox="1"/>
          <p:nvPr/>
        </p:nvSpPr>
        <p:spPr>
          <a:xfrm>
            <a:off x="1994390" y="2057349"/>
            <a:ext cx="6434331" cy="534863"/>
          </a:xfrm>
          <a:prstGeom prst="rect">
            <a:avLst/>
          </a:prstGeom>
          <a:noFill/>
        </p:spPr>
        <p:txBody>
          <a:bodyPr wrap="square" lIns="57150" tIns="91440" rIns="57150" bIns="91440" rtlCol="0" anchor="ctr">
            <a:noAutofit/>
          </a:bodyPr>
          <a:lstStyle/>
          <a:p>
            <a:pPr defTabSz="685800">
              <a:lnSpc>
                <a:spcPct val="90000"/>
              </a:lnSpc>
              <a:defRPr/>
            </a:pPr>
            <a:r>
              <a:rPr lang="en-US" altLang="en-US" sz="1500" dirty="0">
                <a:gradFill>
                  <a:gsLst>
                    <a:gs pos="2917">
                      <a:srgbClr val="FFFFFF"/>
                    </a:gs>
                    <a:gs pos="30000">
                      <a:srgbClr val="FFFFFF"/>
                    </a:gs>
                  </a:gsLst>
                  <a:lin ang="5400000" scaled="0"/>
                </a:gradFill>
                <a:latin typeface="+mj-lt"/>
              </a:rPr>
              <a:t>Detects anomalies faster and more accurately with ML and over 20 years of experience at Amazon. </a:t>
            </a:r>
          </a:p>
        </p:txBody>
      </p:sp>
      <p:sp>
        <p:nvSpPr>
          <p:cNvPr id="9" name="TextBox 8">
            <a:extLst>
              <a:ext uri="{FF2B5EF4-FFF2-40B4-BE49-F238E27FC236}">
                <a16:creationId xmlns:a16="http://schemas.microsoft.com/office/drawing/2014/main" id="{5BDBA6E8-5162-ED43-B5DF-C3F3A1E2A532}"/>
              </a:ext>
            </a:extLst>
          </p:cNvPr>
          <p:cNvSpPr txBox="1"/>
          <p:nvPr/>
        </p:nvSpPr>
        <p:spPr>
          <a:xfrm>
            <a:off x="1994390" y="3268056"/>
            <a:ext cx="6658264" cy="534863"/>
          </a:xfrm>
          <a:prstGeom prst="rect">
            <a:avLst/>
          </a:prstGeom>
          <a:noFill/>
        </p:spPr>
        <p:txBody>
          <a:bodyPr wrap="square" lIns="114300" tIns="91440" rIns="114300" bIns="91440" rtlCol="0" anchor="ctr">
            <a:noAutofit/>
          </a:bodyPr>
          <a:lstStyle/>
          <a:p>
            <a:pPr defTabSz="685800">
              <a:lnSpc>
                <a:spcPct val="90000"/>
              </a:lnSpc>
              <a:defRPr/>
            </a:pPr>
            <a:r>
              <a:rPr lang="en-US" altLang="en-US" sz="1500" dirty="0">
                <a:latin typeface="+mj-lt"/>
              </a:rPr>
              <a:t>Continuous improvement over time by incorporating human in the loop</a:t>
            </a:r>
            <a:r>
              <a:rPr lang="en-US" sz="1500" dirty="0">
                <a:latin typeface="+mj-lt"/>
              </a:rPr>
              <a:t> feedback.</a:t>
            </a:r>
          </a:p>
        </p:txBody>
      </p:sp>
      <p:cxnSp>
        <p:nvCxnSpPr>
          <p:cNvPr id="10" name="Straight Connector 9">
            <a:extLst>
              <a:ext uri="{FF2B5EF4-FFF2-40B4-BE49-F238E27FC236}">
                <a16:creationId xmlns:a16="http://schemas.microsoft.com/office/drawing/2014/main" id="{B070F4BF-40D0-7B42-8F40-37D4027BB603}"/>
              </a:ext>
            </a:extLst>
          </p:cNvPr>
          <p:cNvCxnSpPr/>
          <p:nvPr/>
        </p:nvCxnSpPr>
        <p:spPr>
          <a:xfrm flipH="1" flipV="1">
            <a:off x="1766133" y="1997803"/>
            <a:ext cx="22172" cy="1692622"/>
          </a:xfrm>
          <a:prstGeom prst="line">
            <a:avLst/>
          </a:prstGeom>
          <a:ln w="285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11" name="Picture 10"/>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58549" y="2355636"/>
            <a:ext cx="1021866" cy="1021866"/>
          </a:xfrm>
          <a:prstGeom prst="rect">
            <a:avLst/>
          </a:prstGeom>
        </p:spPr>
      </p:pic>
      <p:pic>
        <p:nvPicPr>
          <p:cNvPr id="12" name="Picture 11"/>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383461" y="3905797"/>
            <a:ext cx="1677527" cy="525625"/>
          </a:xfrm>
          <a:prstGeom prst="rect">
            <a:avLst/>
          </a:prstGeom>
        </p:spPr>
      </p:pic>
      <p:pic>
        <p:nvPicPr>
          <p:cNvPr id="13" name="Picture 12"/>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3759964" y="3866132"/>
            <a:ext cx="1264464" cy="565290"/>
          </a:xfrm>
          <a:prstGeom prst="rect">
            <a:avLst/>
          </a:prstGeom>
        </p:spPr>
      </p:pic>
      <p:pic>
        <p:nvPicPr>
          <p:cNvPr id="14" name="Picture 13"/>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2103120" y="4097702"/>
            <a:ext cx="1450759" cy="394541"/>
          </a:xfrm>
          <a:prstGeom prst="rect">
            <a:avLst/>
          </a:prstGeom>
        </p:spPr>
      </p:pic>
    </p:spTree>
    <p:extLst>
      <p:ext uri="{BB962C8B-B14F-4D97-AF65-F5344CB8AC3E}">
        <p14:creationId xmlns:p14="http://schemas.microsoft.com/office/powerpoint/2010/main" val="215075323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4">
            <a:extLst>
              <a:ext uri="{FF2B5EF4-FFF2-40B4-BE49-F238E27FC236}">
                <a16:creationId xmlns:a16="http://schemas.microsoft.com/office/drawing/2014/main" id="{39A5BC71-CAD1-4CEE-B96F-277FA66012FC}"/>
              </a:ext>
            </a:extLst>
          </p:cNvPr>
          <p:cNvSpPr txBox="1">
            <a:spLocks/>
          </p:cNvSpPr>
          <p:nvPr/>
        </p:nvSpPr>
        <p:spPr>
          <a:xfrm>
            <a:off x="4600779" y="1915002"/>
            <a:ext cx="3810539" cy="873369"/>
          </a:xfrm>
          <a:prstGeom prst="rect">
            <a:avLst/>
          </a:prstGeom>
        </p:spPr>
        <p:txBody>
          <a:bodyPr vert="horz" lIns="68580" tIns="34290" rIns="68580" bIns="34290" rtlCol="0" anchor="b">
            <a:noAutofit/>
          </a:bodyPr>
          <a:lstStyle>
            <a:lvl1pPr algn="ctr" defTabSz="914363"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685773" rtl="0" eaLnBrk="1" fontAlgn="auto" latinLnBrk="0" hangingPunct="1">
              <a:lnSpc>
                <a:spcPct val="100000"/>
              </a:lnSpc>
              <a:spcBef>
                <a:spcPct val="0"/>
              </a:spcBef>
              <a:spcAft>
                <a:spcPts val="0"/>
              </a:spcAft>
              <a:buClrTx/>
              <a:buSzTx/>
              <a:buFontTx/>
              <a:buNone/>
              <a:tabLst/>
              <a:defRPr/>
            </a:pPr>
            <a:endParaRPr kumimoji="0" lang="en-US" sz="1800" b="1" i="0" u="none" strike="noStrike" kern="1200" cap="none" spc="188" normalizeH="0" baseline="0" noProof="0" dirty="0">
              <a:ln>
                <a:noFill/>
              </a:ln>
              <a:solidFill>
                <a:srgbClr val="FF9900"/>
              </a:solidFill>
              <a:effectLst/>
              <a:uLnTx/>
              <a:uFillTx/>
              <a:latin typeface="Amazon Ember" panose="02000000000000000000" pitchFamily="2" charset="0"/>
              <a:ea typeface="Amazon Ember" panose="02000000000000000000" pitchFamily="2" charset="0"/>
              <a:cs typeface="+mj-cs"/>
            </a:endParaRPr>
          </a:p>
        </p:txBody>
      </p:sp>
      <p:sp>
        <p:nvSpPr>
          <p:cNvPr id="8" name="Text Placeholder 1">
            <a:extLst>
              <a:ext uri="{FF2B5EF4-FFF2-40B4-BE49-F238E27FC236}">
                <a16:creationId xmlns:a16="http://schemas.microsoft.com/office/drawing/2014/main" id="{E53F0C22-FFED-4CEE-9E58-4C1FEADC71A0}"/>
              </a:ext>
            </a:extLst>
          </p:cNvPr>
          <p:cNvSpPr txBox="1">
            <a:spLocks/>
          </p:cNvSpPr>
          <p:nvPr/>
        </p:nvSpPr>
        <p:spPr>
          <a:xfrm>
            <a:off x="472808" y="1760484"/>
            <a:ext cx="4426318" cy="811265"/>
          </a:xfrm>
          <a:prstGeom prst="rect">
            <a:avLst/>
          </a:prstGeom>
        </p:spPr>
        <p:txBody>
          <a:bodyPr vert="horz" lIns="0" tIns="0" rIns="0" bIns="0" rtlCol="0" anchor="b" anchorCtr="0">
            <a:noAutofit/>
          </a:bodyPr>
          <a:lstStyle>
            <a:lvl1pPr marL="0" indent="0" algn="l" defTabSz="457200" rtl="0" eaLnBrk="1" latinLnBrk="0" hangingPunct="1">
              <a:lnSpc>
                <a:spcPct val="90000"/>
              </a:lnSpc>
              <a:spcBef>
                <a:spcPts val="0"/>
              </a:spcBef>
              <a:buFontTx/>
              <a:buNone/>
              <a:defRPr sz="4000" b="1" i="0" kern="1200" baseline="0">
                <a:solidFill>
                  <a:schemeClr val="tx1"/>
                </a:solidFill>
                <a:latin typeface="+mj-lt"/>
                <a:ea typeface="+mn-ea"/>
                <a:cs typeface="Amazon Ember Regular" charset="0"/>
              </a:defRPr>
            </a:lvl1pPr>
            <a:lvl2pPr marL="742950" indent="-285750" algn="l" defTabSz="457200"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2pPr>
            <a:lvl3pPr marL="1143000" indent="-228600" algn="l" defTabSz="457200" rtl="0" eaLnBrk="1" latinLnBrk="0" hangingPunct="1">
              <a:lnSpc>
                <a:spcPct val="90000"/>
              </a:lnSpc>
              <a:spcBef>
                <a:spcPct val="20000"/>
              </a:spcBef>
              <a:buFont typeface="Arial"/>
              <a:buChar char="•"/>
              <a:defRPr sz="1400" b="0" i="0" kern="1200">
                <a:solidFill>
                  <a:schemeClr val="tx1"/>
                </a:solidFill>
                <a:latin typeface="+mn-lt"/>
                <a:ea typeface="+mn-ea"/>
                <a:cs typeface="Amazon Ember Regular" charset="0"/>
              </a:defRPr>
            </a:lvl3pPr>
            <a:lvl4pPr marL="16002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4pPr>
            <a:lvl5pPr marL="20574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200" rtl="0" eaLnBrk="1" fontAlgn="auto" latinLnBrk="0" hangingPunct="1">
              <a:lnSpc>
                <a:spcPct val="9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CC00"/>
                </a:solidFill>
                <a:effectLst/>
                <a:uLnTx/>
                <a:uFillTx/>
                <a:latin typeface="Amazon Ember"/>
                <a:ea typeface="+mn-ea"/>
              </a:rPr>
              <a:t>AWS recognized as leader in </a:t>
            </a:r>
            <a:br>
              <a:rPr kumimoji="0" lang="en-US" sz="2000" b="1" i="0" u="none" strike="noStrike" kern="1200" cap="none" spc="0" normalizeH="0" baseline="0" noProof="0" dirty="0">
                <a:ln>
                  <a:noFill/>
                </a:ln>
                <a:solidFill>
                  <a:srgbClr val="FFCC00"/>
                </a:solidFill>
                <a:effectLst/>
                <a:uLnTx/>
                <a:uFillTx/>
                <a:latin typeface="Amazon Ember"/>
                <a:ea typeface="+mn-ea"/>
              </a:rPr>
            </a:br>
            <a:r>
              <a:rPr kumimoji="0" lang="en-US" sz="2000" b="1" i="0" u="none" strike="noStrike" kern="1200" cap="none" spc="0" normalizeH="0" baseline="0" noProof="0" dirty="0">
                <a:ln>
                  <a:noFill/>
                </a:ln>
                <a:solidFill>
                  <a:srgbClr val="FFCC00"/>
                </a:solidFill>
                <a:effectLst/>
                <a:uLnTx/>
                <a:uFillTx/>
                <a:latin typeface="Amazon Ember"/>
                <a:ea typeface="+mn-ea"/>
              </a:rPr>
              <a:t>Gartner Magic Quadrant for </a:t>
            </a:r>
            <a:br>
              <a:rPr kumimoji="0" lang="en-US" sz="2000" b="1" i="0" u="none" strike="noStrike" kern="1200" cap="none" spc="0" normalizeH="0" baseline="0" noProof="0" dirty="0">
                <a:ln>
                  <a:noFill/>
                </a:ln>
                <a:solidFill>
                  <a:srgbClr val="FFCC00"/>
                </a:solidFill>
                <a:effectLst/>
                <a:uLnTx/>
                <a:uFillTx/>
                <a:latin typeface="Amazon Ember"/>
                <a:ea typeface="+mn-ea"/>
              </a:rPr>
            </a:br>
            <a:r>
              <a:rPr kumimoji="0" lang="en-US" sz="2000" b="1" i="0" u="none" strike="noStrike" kern="1200" cap="none" spc="0" normalizeH="0" baseline="0" noProof="0" dirty="0">
                <a:ln>
                  <a:noFill/>
                </a:ln>
                <a:solidFill>
                  <a:srgbClr val="FFCC00"/>
                </a:solidFill>
                <a:effectLst/>
                <a:uLnTx/>
                <a:uFillTx/>
                <a:latin typeface="Amazon Ember"/>
                <a:ea typeface="+mn-ea"/>
              </a:rPr>
              <a:t>cloud AI developer services </a:t>
            </a:r>
          </a:p>
        </p:txBody>
      </p:sp>
      <p:sp>
        <p:nvSpPr>
          <p:cNvPr id="9" name="Text Placeholder 3">
            <a:extLst>
              <a:ext uri="{FF2B5EF4-FFF2-40B4-BE49-F238E27FC236}">
                <a16:creationId xmlns:a16="http://schemas.microsoft.com/office/drawing/2014/main" id="{8B1B3B76-9983-4458-B564-A60D5F6698A2}"/>
              </a:ext>
            </a:extLst>
          </p:cNvPr>
          <p:cNvSpPr txBox="1">
            <a:spLocks/>
          </p:cNvSpPr>
          <p:nvPr/>
        </p:nvSpPr>
        <p:spPr>
          <a:xfrm>
            <a:off x="472808" y="3600352"/>
            <a:ext cx="4274220" cy="1147041"/>
          </a:xfrm>
          <a:prstGeom prst="rect">
            <a:avLst/>
          </a:prstGeom>
        </p:spPr>
        <p:txBody>
          <a:bodyPr vert="horz" lIns="0" tIns="0" rIns="0" bIns="0" rtlCol="0" anchor="t" anchorCtr="0">
            <a:noAutofit/>
          </a:bodyPr>
          <a:lstStyle>
            <a:lvl1pPr marL="0" indent="0" algn="l" defTabSz="457200" rtl="0" eaLnBrk="1" latinLnBrk="0" hangingPunct="1">
              <a:lnSpc>
                <a:spcPct val="90000"/>
              </a:lnSpc>
              <a:spcBef>
                <a:spcPts val="0"/>
              </a:spcBef>
              <a:buFontTx/>
              <a:buNone/>
              <a:defRPr sz="1800" b="0" i="0" kern="1200">
                <a:solidFill>
                  <a:schemeClr val="accent1"/>
                </a:solidFill>
                <a:latin typeface="+mn-lt"/>
                <a:ea typeface="+mn-ea"/>
                <a:cs typeface="Amazon Ember Regular" charset="0"/>
              </a:defRPr>
            </a:lvl1pPr>
            <a:lvl2pPr marL="742950" indent="-285750" algn="l" defTabSz="457200"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2pPr>
            <a:lvl3pPr marL="1143000" indent="-228600" algn="l" defTabSz="457200" rtl="0" eaLnBrk="1" latinLnBrk="0" hangingPunct="1">
              <a:lnSpc>
                <a:spcPct val="90000"/>
              </a:lnSpc>
              <a:spcBef>
                <a:spcPct val="20000"/>
              </a:spcBef>
              <a:buFont typeface="Arial"/>
              <a:buChar char="•"/>
              <a:defRPr sz="1400" b="0" i="0" kern="1200">
                <a:solidFill>
                  <a:schemeClr val="tx1"/>
                </a:solidFill>
                <a:latin typeface="+mn-lt"/>
                <a:ea typeface="+mn-ea"/>
                <a:cs typeface="Amazon Ember Regular" charset="0"/>
              </a:defRPr>
            </a:lvl3pPr>
            <a:lvl4pPr marL="16002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4pPr>
            <a:lvl5pPr marL="20574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200" rtl="0" eaLnBrk="1" fontAlgn="auto" latinLnBrk="0" hangingPunct="1">
              <a:lnSpc>
                <a:spcPct val="9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Amazon Ember"/>
                <a:ea typeface="+mn-ea"/>
              </a:rPr>
              <a:t>This graphic was published by Gartner, Inc. as part of a larger research document and should be evaluated in the context of the entire document. The Gartner document is available upon request from AWS. Gartner does not endorse any vendor, product or service depicted in its research publications, and does not advise technology users to select only those vendors with the highest ratings or other designation. Gartner research publications consist of the opinions of Gartner's research organization and should not be construed as statements of fact. Gartner disclaims all warranties, expressed or implied, with respect to this research, including any warranties of merchantability or fitness for a particular purpose</a:t>
            </a:r>
          </a:p>
        </p:txBody>
      </p:sp>
      <p:pic>
        <p:nvPicPr>
          <p:cNvPr id="3" name="Picture 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893277" y="785806"/>
            <a:ext cx="3423058" cy="3571887"/>
          </a:xfrm>
          <a:prstGeom prst="rect">
            <a:avLst/>
          </a:prstGeom>
        </p:spPr>
      </p:pic>
    </p:spTree>
    <p:extLst>
      <p:ext uri="{BB962C8B-B14F-4D97-AF65-F5344CB8AC3E}">
        <p14:creationId xmlns:p14="http://schemas.microsoft.com/office/powerpoint/2010/main" val="374228181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42" presetClass="path" presetSubtype="0" decel="100000" fill="hold" grpId="1" nodeType="withEffect">
                                  <p:stCondLst>
                                    <p:cond delay="0"/>
                                  </p:stCondLst>
                                  <p:childTnLst>
                                    <p:animMotion origin="layout" path="M -0.02453 3.7037E-7 L 2.74306E-6 3.7037E-7 " pathEditMode="relative" rAng="0" ptsTypes="AA">
                                      <p:cBhvr>
                                        <p:cTn id="9" dur="600" fill="hold"/>
                                        <p:tgtEl>
                                          <p:spTgt spid="8"/>
                                        </p:tgtEl>
                                        <p:attrNameLst>
                                          <p:attrName>ppt_x</p:attrName>
                                          <p:attrName>ppt_y</p:attrName>
                                        </p:attrNameLst>
                                      </p:cBhvr>
                                      <p:rCtr x="1226" y="0"/>
                                    </p:animMotion>
                                  </p:childTnLst>
                                </p:cTn>
                              </p:par>
                              <p:par>
                                <p:cTn id="10" presetID="10" presetClass="entr" presetSubtype="0" fill="hold" grpId="0" nodeType="with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par>
                                <p:cTn id="13" presetID="42" presetClass="path" presetSubtype="0" decel="100000" fill="hold" grpId="1" nodeType="withEffect">
                                  <p:stCondLst>
                                    <p:cond delay="0"/>
                                  </p:stCondLst>
                                  <p:childTnLst>
                                    <p:animMotion origin="layout" path="M 3.61111E-6 -0.04506 L 3.61111E-6 -3.58025E-6 " pathEditMode="relative" rAng="0" ptsTypes="AA">
                                      <p:cBhvr>
                                        <p:cTn id="14" dur="600" fill="hold"/>
                                        <p:tgtEl>
                                          <p:spTgt spid="9"/>
                                        </p:tgtEl>
                                        <p:attrNameLst>
                                          <p:attrName>ppt_x</p:attrName>
                                          <p:attrName>ppt_y</p:attrName>
                                        </p:attrNameLst>
                                      </p:cBhvr>
                                      <p:rCtr x="0" y="225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P spid="9" grpId="0"/>
      <p:bldP spid="9" grpId="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DAB2024-A78D-4DFA-BA5F-F711967349B5}"/>
              </a:ext>
            </a:extLst>
          </p:cNvPr>
          <p:cNvSpPr>
            <a:spLocks noGrp="1"/>
          </p:cNvSpPr>
          <p:nvPr>
            <p:ph type="body" sz="quarter" idx="13"/>
          </p:nvPr>
        </p:nvSpPr>
        <p:spPr/>
        <p:txBody>
          <a:bodyPr/>
          <a:lstStyle/>
          <a:p>
            <a:endParaRPr lang="en-US"/>
          </a:p>
        </p:txBody>
      </p:sp>
      <p:sp>
        <p:nvSpPr>
          <p:cNvPr id="2" name="Text Placeholder 1">
            <a:extLst>
              <a:ext uri="{FF2B5EF4-FFF2-40B4-BE49-F238E27FC236}">
                <a16:creationId xmlns:a16="http://schemas.microsoft.com/office/drawing/2014/main" id="{6588BBA6-0459-4118-9B18-F5826BF39D63}"/>
              </a:ext>
            </a:extLst>
          </p:cNvPr>
          <p:cNvSpPr>
            <a:spLocks noGrp="1"/>
          </p:cNvSpPr>
          <p:nvPr>
            <p:ph type="body" sz="quarter" idx="12"/>
          </p:nvPr>
        </p:nvSpPr>
        <p:spPr/>
        <p:txBody>
          <a:bodyPr/>
          <a:lstStyle/>
          <a:p>
            <a:r>
              <a:rPr lang="en-US" dirty="0"/>
              <a:t>Where to start</a:t>
            </a:r>
          </a:p>
        </p:txBody>
      </p:sp>
    </p:spTree>
    <p:extLst>
      <p:ext uri="{BB962C8B-B14F-4D97-AF65-F5344CB8AC3E}">
        <p14:creationId xmlns:p14="http://schemas.microsoft.com/office/powerpoint/2010/main" val="308935090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txBox="1">
            <a:spLocks/>
          </p:cNvSpPr>
          <p:nvPr/>
        </p:nvSpPr>
        <p:spPr>
          <a:xfrm>
            <a:off x="202407" y="217133"/>
            <a:ext cx="8739267" cy="674749"/>
          </a:xfrm>
          <a:prstGeom prst="rect">
            <a:avLst/>
          </a:prstGeom>
        </p:spPr>
        <p:txBody>
          <a:bodyPr/>
          <a:lstStyle>
            <a:lvl1pPr algn="l" defTabSz="1097278" rtl="0" eaLnBrk="1" latinLnBrk="0" hangingPunct="1">
              <a:lnSpc>
                <a:spcPct val="90000"/>
              </a:lnSpc>
              <a:spcBef>
                <a:spcPct val="0"/>
              </a:spcBef>
              <a:buNone/>
              <a:defRPr lang="en-US" sz="4800" b="0" kern="1200" cap="none" spc="-120" baseline="0" dirty="0">
                <a:ln w="3175">
                  <a:noFill/>
                </a:ln>
                <a:solidFill>
                  <a:schemeClr val="tx2"/>
                </a:solidFill>
                <a:effectLst/>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sz="3000" dirty="0"/>
              <a:t>Getting started on the journey</a:t>
            </a:r>
            <a:endParaRPr lang="en-US" sz="2000" dirty="0"/>
          </a:p>
        </p:txBody>
      </p:sp>
      <p:grpSp>
        <p:nvGrpSpPr>
          <p:cNvPr id="165" name="Group 164">
            <a:extLst>
              <a:ext uri="{FF2B5EF4-FFF2-40B4-BE49-F238E27FC236}">
                <a16:creationId xmlns:a16="http://schemas.microsoft.com/office/drawing/2014/main" id="{327E0A07-E54B-454B-81CF-7D6D4E463BC5}"/>
              </a:ext>
            </a:extLst>
          </p:cNvPr>
          <p:cNvGrpSpPr/>
          <p:nvPr/>
        </p:nvGrpSpPr>
        <p:grpSpPr>
          <a:xfrm>
            <a:off x="876794" y="1006460"/>
            <a:ext cx="2145142" cy="3347638"/>
            <a:chOff x="7358472" y="1447805"/>
            <a:chExt cx="3432227" cy="5356220"/>
          </a:xfrm>
        </p:grpSpPr>
        <p:sp>
          <p:nvSpPr>
            <p:cNvPr id="98" name="Rectangle 97">
              <a:extLst>
                <a:ext uri="{FF2B5EF4-FFF2-40B4-BE49-F238E27FC236}">
                  <a16:creationId xmlns:a16="http://schemas.microsoft.com/office/drawing/2014/main" id="{903600DB-1923-4BFF-8021-C44FBCB2E501}"/>
                </a:ext>
              </a:extLst>
            </p:cNvPr>
            <p:cNvSpPr/>
            <p:nvPr/>
          </p:nvSpPr>
          <p:spPr>
            <a:xfrm>
              <a:off x="7358472" y="1447805"/>
              <a:ext cx="3432227" cy="5356220"/>
            </a:xfrm>
            <a:prstGeom prst="rect">
              <a:avLst/>
            </a:prstGeom>
            <a:solidFill>
              <a:schemeClr val="bg2">
                <a:lumMod val="90000"/>
                <a:lumOff val="10000"/>
              </a:schemeClr>
            </a:solidFill>
            <a:ln>
              <a:noFill/>
            </a:ln>
            <a:effectLst>
              <a:outerShdw blurRad="88900" dist="38100" dir="2700000" algn="tl" rotWithShape="0">
                <a:prstClr val="black">
                  <a:alpha val="30000"/>
                </a:prstClr>
              </a:out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defTabSz="457178"/>
              <a:endParaRPr lang="en-US" dirty="0">
                <a:solidFill>
                  <a:srgbClr val="FFFFFF"/>
                </a:solidFill>
              </a:endParaRPr>
            </a:p>
          </p:txBody>
        </p:sp>
        <p:cxnSp>
          <p:nvCxnSpPr>
            <p:cNvPr id="42" name="Straight Connector 41">
              <a:extLst>
                <a:ext uri="{FF2B5EF4-FFF2-40B4-BE49-F238E27FC236}">
                  <a16:creationId xmlns:a16="http://schemas.microsoft.com/office/drawing/2014/main" id="{BC48FBAB-EB73-43C9-92B9-2D4A468D9380}"/>
                </a:ext>
              </a:extLst>
            </p:cNvPr>
            <p:cNvCxnSpPr/>
            <p:nvPr/>
          </p:nvCxnSpPr>
          <p:spPr>
            <a:xfrm>
              <a:off x="8739724" y="4392218"/>
              <a:ext cx="669722" cy="0"/>
            </a:xfrm>
            <a:prstGeom prst="line">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5" name="Rectangle 4"/>
            <p:cNvSpPr/>
            <p:nvPr/>
          </p:nvSpPr>
          <p:spPr bwMode="auto">
            <a:xfrm>
              <a:off x="7360085" y="4727855"/>
              <a:ext cx="3429000" cy="66479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algn="ctr" defTabSz="582795" fontAlgn="base">
                <a:spcBef>
                  <a:spcPct val="0"/>
                </a:spcBef>
                <a:spcAft>
                  <a:spcPct val="0"/>
                </a:spcAft>
              </a:pPr>
              <a:r>
                <a:rPr lang="en-US" sz="1500" b="1" dirty="0">
                  <a:solidFill>
                    <a:schemeClr val="accent2"/>
                  </a:solidFill>
                  <a:ea typeface="Segoe UI" pitchFamily="34" charset="0"/>
                  <a:cs typeface="Segoe UI" pitchFamily="34" charset="0"/>
                </a:rPr>
                <a:t>Training</a:t>
              </a:r>
            </a:p>
          </p:txBody>
        </p:sp>
        <p:grpSp>
          <p:nvGrpSpPr>
            <p:cNvPr id="159" name="Group 158">
              <a:extLst>
                <a:ext uri="{FF2B5EF4-FFF2-40B4-BE49-F238E27FC236}">
                  <a16:creationId xmlns:a16="http://schemas.microsoft.com/office/drawing/2014/main" id="{EBED8078-505D-4B6C-83C5-EEF3D5DCA3B6}"/>
                </a:ext>
              </a:extLst>
            </p:cNvPr>
            <p:cNvGrpSpPr>
              <a:grpSpLocks noChangeAspect="1"/>
            </p:cNvGrpSpPr>
            <p:nvPr/>
          </p:nvGrpSpPr>
          <p:grpSpPr>
            <a:xfrm>
              <a:off x="8251625" y="2744174"/>
              <a:ext cx="1645920" cy="1054728"/>
              <a:chOff x="8627357" y="5999880"/>
              <a:chExt cx="506261" cy="324419"/>
            </a:xfrm>
          </p:grpSpPr>
          <p:sp>
            <p:nvSpPr>
              <p:cNvPr id="126" name="Freeform: Shape 125">
                <a:extLst>
                  <a:ext uri="{FF2B5EF4-FFF2-40B4-BE49-F238E27FC236}">
                    <a16:creationId xmlns:a16="http://schemas.microsoft.com/office/drawing/2014/main" id="{2590C2F9-2B5A-4358-8FE1-40601ED95A44}"/>
                  </a:ext>
                </a:extLst>
              </p:cNvPr>
              <p:cNvSpPr/>
              <p:nvPr/>
            </p:nvSpPr>
            <p:spPr>
              <a:xfrm>
                <a:off x="8863847" y="6054525"/>
                <a:ext cx="70806" cy="70806"/>
              </a:xfrm>
              <a:custGeom>
                <a:avLst/>
                <a:gdLst>
                  <a:gd name="connsiteX0" fmla="*/ 67909 w 70805"/>
                  <a:gd name="connsiteY0" fmla="*/ 67909 h 70805"/>
                  <a:gd name="connsiteX1" fmla="*/ 4828 w 70805"/>
                  <a:gd name="connsiteY1" fmla="*/ 67909 h 70805"/>
                  <a:gd name="connsiteX2" fmla="*/ 4828 w 70805"/>
                  <a:gd name="connsiteY2" fmla="*/ 4828 h 70805"/>
                  <a:gd name="connsiteX3" fmla="*/ 67909 w 70805"/>
                  <a:gd name="connsiteY3" fmla="*/ 4828 h 70805"/>
                </a:gdLst>
                <a:ahLst/>
                <a:cxnLst>
                  <a:cxn ang="0">
                    <a:pos x="connsiteX0" y="connsiteY0"/>
                  </a:cxn>
                  <a:cxn ang="0">
                    <a:pos x="connsiteX1" y="connsiteY1"/>
                  </a:cxn>
                  <a:cxn ang="0">
                    <a:pos x="connsiteX2" y="connsiteY2"/>
                  </a:cxn>
                  <a:cxn ang="0">
                    <a:pos x="connsiteX3" y="connsiteY3"/>
                  </a:cxn>
                </a:cxnLst>
                <a:rect l="l" t="t" r="r" b="b"/>
                <a:pathLst>
                  <a:path w="70805" h="70805">
                    <a:moveTo>
                      <a:pt x="67909" y="67909"/>
                    </a:moveTo>
                    <a:lnTo>
                      <a:pt x="4828" y="67909"/>
                    </a:lnTo>
                    <a:lnTo>
                      <a:pt x="4828" y="4828"/>
                    </a:lnTo>
                    <a:lnTo>
                      <a:pt x="67909" y="4828"/>
                    </a:lnTo>
                    <a:close/>
                  </a:path>
                </a:pathLst>
              </a:custGeom>
              <a:noFill/>
              <a:ln w="19050" cap="flat">
                <a:solidFill>
                  <a:schemeClr val="accent2"/>
                </a:solidFill>
                <a:prstDash val="solid"/>
                <a:round/>
              </a:ln>
            </p:spPr>
            <p:txBody>
              <a:bodyPr rtlCol="0" anchor="ctr"/>
              <a:lstStyle/>
              <a:p>
                <a:endParaRPr lang="en-US" sz="1125" dirty="0"/>
              </a:p>
            </p:txBody>
          </p:sp>
          <p:sp>
            <p:nvSpPr>
              <p:cNvPr id="127" name="Freeform: Shape 126">
                <a:extLst>
                  <a:ext uri="{FF2B5EF4-FFF2-40B4-BE49-F238E27FC236}">
                    <a16:creationId xmlns:a16="http://schemas.microsoft.com/office/drawing/2014/main" id="{B3725C9D-4310-4C46-A628-6414A178FF6E}"/>
                  </a:ext>
                </a:extLst>
              </p:cNvPr>
              <p:cNvSpPr/>
              <p:nvPr/>
            </p:nvSpPr>
            <p:spPr>
              <a:xfrm>
                <a:off x="8863847" y="6143350"/>
                <a:ext cx="70806" cy="70806"/>
              </a:xfrm>
              <a:custGeom>
                <a:avLst/>
                <a:gdLst>
                  <a:gd name="connsiteX0" fmla="*/ 67909 w 70805"/>
                  <a:gd name="connsiteY0" fmla="*/ 67909 h 70805"/>
                  <a:gd name="connsiteX1" fmla="*/ 4828 w 70805"/>
                  <a:gd name="connsiteY1" fmla="*/ 67909 h 70805"/>
                  <a:gd name="connsiteX2" fmla="*/ 4828 w 70805"/>
                  <a:gd name="connsiteY2" fmla="*/ 4828 h 70805"/>
                  <a:gd name="connsiteX3" fmla="*/ 67909 w 70805"/>
                  <a:gd name="connsiteY3" fmla="*/ 4828 h 70805"/>
                </a:gdLst>
                <a:ahLst/>
                <a:cxnLst>
                  <a:cxn ang="0">
                    <a:pos x="connsiteX0" y="connsiteY0"/>
                  </a:cxn>
                  <a:cxn ang="0">
                    <a:pos x="connsiteX1" y="connsiteY1"/>
                  </a:cxn>
                  <a:cxn ang="0">
                    <a:pos x="connsiteX2" y="connsiteY2"/>
                  </a:cxn>
                  <a:cxn ang="0">
                    <a:pos x="connsiteX3" y="connsiteY3"/>
                  </a:cxn>
                </a:cxnLst>
                <a:rect l="l" t="t" r="r" b="b"/>
                <a:pathLst>
                  <a:path w="70805" h="70805">
                    <a:moveTo>
                      <a:pt x="67909" y="67909"/>
                    </a:moveTo>
                    <a:lnTo>
                      <a:pt x="4828" y="67909"/>
                    </a:lnTo>
                    <a:lnTo>
                      <a:pt x="4828" y="4828"/>
                    </a:lnTo>
                    <a:lnTo>
                      <a:pt x="67909" y="4828"/>
                    </a:lnTo>
                    <a:close/>
                  </a:path>
                </a:pathLst>
              </a:custGeom>
              <a:noFill/>
              <a:ln w="19050" cap="flat">
                <a:solidFill>
                  <a:schemeClr val="accent2"/>
                </a:solidFill>
                <a:prstDash val="solid"/>
                <a:round/>
              </a:ln>
            </p:spPr>
            <p:txBody>
              <a:bodyPr rtlCol="0" anchor="ctr"/>
              <a:lstStyle/>
              <a:p>
                <a:endParaRPr lang="en-US" sz="1125" dirty="0"/>
              </a:p>
            </p:txBody>
          </p:sp>
          <p:sp>
            <p:nvSpPr>
              <p:cNvPr id="128" name="Freeform: Shape 127">
                <a:extLst>
                  <a:ext uri="{FF2B5EF4-FFF2-40B4-BE49-F238E27FC236}">
                    <a16:creationId xmlns:a16="http://schemas.microsoft.com/office/drawing/2014/main" id="{1712FAD8-3E74-4951-BC55-CCC36D644B29}"/>
                  </a:ext>
                </a:extLst>
              </p:cNvPr>
              <p:cNvSpPr/>
              <p:nvPr/>
            </p:nvSpPr>
            <p:spPr>
              <a:xfrm>
                <a:off x="8774213" y="6054525"/>
                <a:ext cx="70806" cy="70806"/>
              </a:xfrm>
              <a:custGeom>
                <a:avLst/>
                <a:gdLst>
                  <a:gd name="connsiteX0" fmla="*/ 67909 w 70805"/>
                  <a:gd name="connsiteY0" fmla="*/ 67909 h 70805"/>
                  <a:gd name="connsiteX1" fmla="*/ 4828 w 70805"/>
                  <a:gd name="connsiteY1" fmla="*/ 67909 h 70805"/>
                  <a:gd name="connsiteX2" fmla="*/ 4828 w 70805"/>
                  <a:gd name="connsiteY2" fmla="*/ 4828 h 70805"/>
                  <a:gd name="connsiteX3" fmla="*/ 67909 w 70805"/>
                  <a:gd name="connsiteY3" fmla="*/ 4828 h 70805"/>
                </a:gdLst>
                <a:ahLst/>
                <a:cxnLst>
                  <a:cxn ang="0">
                    <a:pos x="connsiteX0" y="connsiteY0"/>
                  </a:cxn>
                  <a:cxn ang="0">
                    <a:pos x="connsiteX1" y="connsiteY1"/>
                  </a:cxn>
                  <a:cxn ang="0">
                    <a:pos x="connsiteX2" y="connsiteY2"/>
                  </a:cxn>
                  <a:cxn ang="0">
                    <a:pos x="connsiteX3" y="connsiteY3"/>
                  </a:cxn>
                </a:cxnLst>
                <a:rect l="l" t="t" r="r" b="b"/>
                <a:pathLst>
                  <a:path w="70805" h="70805">
                    <a:moveTo>
                      <a:pt x="67909" y="67909"/>
                    </a:moveTo>
                    <a:lnTo>
                      <a:pt x="4828" y="67909"/>
                    </a:lnTo>
                    <a:lnTo>
                      <a:pt x="4828" y="4828"/>
                    </a:lnTo>
                    <a:lnTo>
                      <a:pt x="67909" y="4828"/>
                    </a:lnTo>
                    <a:close/>
                  </a:path>
                </a:pathLst>
              </a:custGeom>
              <a:noFill/>
              <a:ln w="19050" cap="flat">
                <a:solidFill>
                  <a:schemeClr val="accent2"/>
                </a:solidFill>
                <a:prstDash val="solid"/>
                <a:round/>
              </a:ln>
            </p:spPr>
            <p:txBody>
              <a:bodyPr rtlCol="0" anchor="ctr"/>
              <a:lstStyle/>
              <a:p>
                <a:endParaRPr lang="en-US" sz="1125" dirty="0"/>
              </a:p>
            </p:txBody>
          </p:sp>
          <p:sp>
            <p:nvSpPr>
              <p:cNvPr id="129" name="Freeform: Shape 128">
                <a:extLst>
                  <a:ext uri="{FF2B5EF4-FFF2-40B4-BE49-F238E27FC236}">
                    <a16:creationId xmlns:a16="http://schemas.microsoft.com/office/drawing/2014/main" id="{FF004C3D-D8CC-4CBF-B26F-8CAD6DCA1AE5}"/>
                  </a:ext>
                </a:extLst>
              </p:cNvPr>
              <p:cNvSpPr/>
              <p:nvPr/>
            </p:nvSpPr>
            <p:spPr>
              <a:xfrm>
                <a:off x="8774213" y="6143350"/>
                <a:ext cx="70806" cy="70806"/>
              </a:xfrm>
              <a:custGeom>
                <a:avLst/>
                <a:gdLst>
                  <a:gd name="connsiteX0" fmla="*/ 67909 w 70805"/>
                  <a:gd name="connsiteY0" fmla="*/ 67909 h 70805"/>
                  <a:gd name="connsiteX1" fmla="*/ 4828 w 70805"/>
                  <a:gd name="connsiteY1" fmla="*/ 67909 h 70805"/>
                  <a:gd name="connsiteX2" fmla="*/ 4828 w 70805"/>
                  <a:gd name="connsiteY2" fmla="*/ 4828 h 70805"/>
                  <a:gd name="connsiteX3" fmla="*/ 67909 w 70805"/>
                  <a:gd name="connsiteY3" fmla="*/ 4828 h 70805"/>
                </a:gdLst>
                <a:ahLst/>
                <a:cxnLst>
                  <a:cxn ang="0">
                    <a:pos x="connsiteX0" y="connsiteY0"/>
                  </a:cxn>
                  <a:cxn ang="0">
                    <a:pos x="connsiteX1" y="connsiteY1"/>
                  </a:cxn>
                  <a:cxn ang="0">
                    <a:pos x="connsiteX2" y="connsiteY2"/>
                  </a:cxn>
                  <a:cxn ang="0">
                    <a:pos x="connsiteX3" y="connsiteY3"/>
                  </a:cxn>
                </a:cxnLst>
                <a:rect l="l" t="t" r="r" b="b"/>
                <a:pathLst>
                  <a:path w="70805" h="70805">
                    <a:moveTo>
                      <a:pt x="67909" y="67909"/>
                    </a:moveTo>
                    <a:lnTo>
                      <a:pt x="4828" y="67909"/>
                    </a:lnTo>
                    <a:lnTo>
                      <a:pt x="4828" y="4828"/>
                    </a:lnTo>
                    <a:lnTo>
                      <a:pt x="67909" y="4828"/>
                    </a:lnTo>
                    <a:close/>
                  </a:path>
                </a:pathLst>
              </a:custGeom>
              <a:noFill/>
              <a:ln w="19050" cap="flat">
                <a:solidFill>
                  <a:schemeClr val="accent2"/>
                </a:solidFill>
                <a:prstDash val="solid"/>
                <a:round/>
              </a:ln>
            </p:spPr>
            <p:txBody>
              <a:bodyPr rtlCol="0" anchor="ctr"/>
              <a:lstStyle/>
              <a:p>
                <a:endParaRPr lang="en-US" sz="1125" dirty="0"/>
              </a:p>
            </p:txBody>
          </p:sp>
          <p:sp>
            <p:nvSpPr>
              <p:cNvPr id="130" name="Freeform: Shape 129">
                <a:extLst>
                  <a:ext uri="{FF2B5EF4-FFF2-40B4-BE49-F238E27FC236}">
                    <a16:creationId xmlns:a16="http://schemas.microsoft.com/office/drawing/2014/main" id="{BA76921E-9172-41FF-86E0-443620E0BBA7}"/>
                  </a:ext>
                </a:extLst>
              </p:cNvPr>
              <p:cNvSpPr/>
              <p:nvPr/>
            </p:nvSpPr>
            <p:spPr>
              <a:xfrm>
                <a:off x="8689473" y="6021121"/>
                <a:ext cx="331500" cy="228510"/>
              </a:xfrm>
              <a:custGeom>
                <a:avLst/>
                <a:gdLst>
                  <a:gd name="connsiteX0" fmla="*/ 327638 w 331499"/>
                  <a:gd name="connsiteY0" fmla="*/ 79174 h 228509"/>
                  <a:gd name="connsiteX1" fmla="*/ 327638 w 331499"/>
                  <a:gd name="connsiteY1" fmla="*/ 13839 h 228509"/>
                  <a:gd name="connsiteX2" fmla="*/ 318626 w 331499"/>
                  <a:gd name="connsiteY2" fmla="*/ 4828 h 228509"/>
                  <a:gd name="connsiteX3" fmla="*/ 13839 w 331499"/>
                  <a:gd name="connsiteY3" fmla="*/ 4828 h 228509"/>
                  <a:gd name="connsiteX4" fmla="*/ 4828 w 331499"/>
                  <a:gd name="connsiteY4" fmla="*/ 13839 h 228509"/>
                  <a:gd name="connsiteX5" fmla="*/ 4828 w 331499"/>
                  <a:gd name="connsiteY5" fmla="*/ 216923 h 228509"/>
                  <a:gd name="connsiteX6" fmla="*/ 13839 w 331499"/>
                  <a:gd name="connsiteY6" fmla="*/ 225935 h 228509"/>
                  <a:gd name="connsiteX7" fmla="*/ 259729 w 331499"/>
                  <a:gd name="connsiteY7" fmla="*/ 225935 h 228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1499" h="228509">
                    <a:moveTo>
                      <a:pt x="327638" y="79174"/>
                    </a:moveTo>
                    <a:lnTo>
                      <a:pt x="327638" y="13839"/>
                    </a:lnTo>
                    <a:cubicBezTo>
                      <a:pt x="327638" y="9012"/>
                      <a:pt x="323776" y="4828"/>
                      <a:pt x="318626" y="4828"/>
                    </a:cubicBezTo>
                    <a:lnTo>
                      <a:pt x="13839" y="4828"/>
                    </a:lnTo>
                    <a:cubicBezTo>
                      <a:pt x="9012" y="4828"/>
                      <a:pt x="4828" y="8690"/>
                      <a:pt x="4828" y="13839"/>
                    </a:cubicBezTo>
                    <a:lnTo>
                      <a:pt x="4828" y="216923"/>
                    </a:lnTo>
                    <a:cubicBezTo>
                      <a:pt x="4828" y="221751"/>
                      <a:pt x="8690" y="225935"/>
                      <a:pt x="13839" y="225935"/>
                    </a:cubicBezTo>
                    <a:lnTo>
                      <a:pt x="259729" y="225935"/>
                    </a:lnTo>
                  </a:path>
                </a:pathLst>
              </a:custGeom>
              <a:noFill/>
              <a:ln w="19050" cap="flat">
                <a:solidFill>
                  <a:schemeClr val="tx1"/>
                </a:solidFill>
                <a:prstDash val="solid"/>
                <a:round/>
              </a:ln>
            </p:spPr>
            <p:txBody>
              <a:bodyPr rtlCol="0" anchor="ctr"/>
              <a:lstStyle/>
              <a:p>
                <a:endParaRPr lang="en-US" sz="1125" dirty="0"/>
              </a:p>
            </p:txBody>
          </p:sp>
          <p:sp>
            <p:nvSpPr>
              <p:cNvPr id="131" name="Freeform: Shape 130">
                <a:extLst>
                  <a:ext uri="{FF2B5EF4-FFF2-40B4-BE49-F238E27FC236}">
                    <a16:creationId xmlns:a16="http://schemas.microsoft.com/office/drawing/2014/main" id="{87DB7A3B-FFBD-441B-93B0-E2ECE244BA7D}"/>
                  </a:ext>
                </a:extLst>
              </p:cNvPr>
              <p:cNvSpPr/>
              <p:nvPr/>
            </p:nvSpPr>
            <p:spPr>
              <a:xfrm>
                <a:off x="8666300" y="5999880"/>
                <a:ext cx="376558" cy="276786"/>
              </a:xfrm>
              <a:custGeom>
                <a:avLst/>
                <a:gdLst>
                  <a:gd name="connsiteX0" fmla="*/ 372696 w 376558"/>
                  <a:gd name="connsiteY0" fmla="*/ 101381 h 276786"/>
                  <a:gd name="connsiteX1" fmla="*/ 372696 w 376558"/>
                  <a:gd name="connsiteY1" fmla="*/ 13839 h 276786"/>
                  <a:gd name="connsiteX2" fmla="*/ 363684 w 376558"/>
                  <a:gd name="connsiteY2" fmla="*/ 4828 h 276786"/>
                  <a:gd name="connsiteX3" fmla="*/ 13839 w 376558"/>
                  <a:gd name="connsiteY3" fmla="*/ 4828 h 276786"/>
                  <a:gd name="connsiteX4" fmla="*/ 4828 w 376558"/>
                  <a:gd name="connsiteY4" fmla="*/ 13839 h 276786"/>
                  <a:gd name="connsiteX5" fmla="*/ 4828 w 376558"/>
                  <a:gd name="connsiteY5" fmla="*/ 263913 h 276786"/>
                  <a:gd name="connsiteX6" fmla="*/ 13839 w 376558"/>
                  <a:gd name="connsiteY6" fmla="*/ 272924 h 276786"/>
                  <a:gd name="connsiteX7" fmla="*/ 269706 w 376558"/>
                  <a:gd name="connsiteY7" fmla="*/ 272924 h 276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6558" h="276786">
                    <a:moveTo>
                      <a:pt x="372696" y="101381"/>
                    </a:moveTo>
                    <a:lnTo>
                      <a:pt x="372696" y="13839"/>
                    </a:lnTo>
                    <a:cubicBezTo>
                      <a:pt x="372696" y="9012"/>
                      <a:pt x="368834" y="4828"/>
                      <a:pt x="363684" y="4828"/>
                    </a:cubicBezTo>
                    <a:lnTo>
                      <a:pt x="13839" y="4828"/>
                    </a:lnTo>
                    <a:cubicBezTo>
                      <a:pt x="9012" y="4828"/>
                      <a:pt x="4828" y="8690"/>
                      <a:pt x="4828" y="13839"/>
                    </a:cubicBezTo>
                    <a:lnTo>
                      <a:pt x="4828" y="263913"/>
                    </a:lnTo>
                    <a:cubicBezTo>
                      <a:pt x="4828" y="268740"/>
                      <a:pt x="8690" y="272924"/>
                      <a:pt x="13839" y="272924"/>
                    </a:cubicBezTo>
                    <a:lnTo>
                      <a:pt x="269706" y="272924"/>
                    </a:lnTo>
                  </a:path>
                </a:pathLst>
              </a:custGeom>
              <a:noFill/>
              <a:ln w="19050" cap="flat">
                <a:solidFill>
                  <a:schemeClr val="tx1"/>
                </a:solidFill>
                <a:prstDash val="solid"/>
                <a:round/>
              </a:ln>
            </p:spPr>
            <p:txBody>
              <a:bodyPr rtlCol="0" anchor="ctr"/>
              <a:lstStyle/>
              <a:p>
                <a:endParaRPr lang="en-US" sz="1125" dirty="0"/>
              </a:p>
            </p:txBody>
          </p:sp>
          <p:sp>
            <p:nvSpPr>
              <p:cNvPr id="132" name="Freeform: Shape 131">
                <a:extLst>
                  <a:ext uri="{FF2B5EF4-FFF2-40B4-BE49-F238E27FC236}">
                    <a16:creationId xmlns:a16="http://schemas.microsoft.com/office/drawing/2014/main" id="{20A3A64D-21B3-4425-9AB5-DA64BE76B3AE}"/>
                  </a:ext>
                </a:extLst>
              </p:cNvPr>
              <p:cNvSpPr/>
              <p:nvPr/>
            </p:nvSpPr>
            <p:spPr>
              <a:xfrm>
                <a:off x="8627357" y="6268298"/>
                <a:ext cx="299315" cy="41840"/>
              </a:xfrm>
              <a:custGeom>
                <a:avLst/>
                <a:gdLst>
                  <a:gd name="connsiteX0" fmla="*/ 297384 w 299315"/>
                  <a:gd name="connsiteY0" fmla="*/ 37334 h 41839"/>
                  <a:gd name="connsiteX1" fmla="*/ 31219 w 299315"/>
                  <a:gd name="connsiteY1" fmla="*/ 37334 h 41839"/>
                  <a:gd name="connsiteX2" fmla="*/ 4828 w 299315"/>
                  <a:gd name="connsiteY2" fmla="*/ 26069 h 41839"/>
                  <a:gd name="connsiteX3" fmla="*/ 4828 w 299315"/>
                  <a:gd name="connsiteY3" fmla="*/ 4828 h 41839"/>
                  <a:gd name="connsiteX4" fmla="*/ 47633 w 299315"/>
                  <a:gd name="connsiteY4" fmla="*/ 4828 h 41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9315" h="41839">
                    <a:moveTo>
                      <a:pt x="297384" y="37334"/>
                    </a:moveTo>
                    <a:lnTo>
                      <a:pt x="31219" y="37334"/>
                    </a:lnTo>
                    <a:cubicBezTo>
                      <a:pt x="31219" y="37334"/>
                      <a:pt x="12230" y="37656"/>
                      <a:pt x="4828" y="26069"/>
                    </a:cubicBezTo>
                    <a:lnTo>
                      <a:pt x="4828" y="4828"/>
                    </a:lnTo>
                    <a:lnTo>
                      <a:pt x="47633" y="4828"/>
                    </a:lnTo>
                  </a:path>
                </a:pathLst>
              </a:custGeom>
              <a:noFill/>
              <a:ln w="19050" cap="flat">
                <a:solidFill>
                  <a:schemeClr val="tx1"/>
                </a:solidFill>
                <a:prstDash val="solid"/>
                <a:round/>
              </a:ln>
            </p:spPr>
            <p:txBody>
              <a:bodyPr rtlCol="0" anchor="ctr"/>
              <a:lstStyle/>
              <a:p>
                <a:endParaRPr lang="en-US" sz="1125" dirty="0"/>
              </a:p>
            </p:txBody>
          </p:sp>
          <p:sp>
            <p:nvSpPr>
              <p:cNvPr id="133" name="Freeform: Shape 132">
                <a:extLst>
                  <a:ext uri="{FF2B5EF4-FFF2-40B4-BE49-F238E27FC236}">
                    <a16:creationId xmlns:a16="http://schemas.microsoft.com/office/drawing/2014/main" id="{972B9F40-CF87-4C6A-AEF0-D9ADC01AC6BB}"/>
                  </a:ext>
                </a:extLst>
              </p:cNvPr>
              <p:cNvSpPr/>
              <p:nvPr/>
            </p:nvSpPr>
            <p:spPr>
              <a:xfrm>
                <a:off x="8982995" y="6118962"/>
                <a:ext cx="109427" cy="109427"/>
              </a:xfrm>
              <a:custGeom>
                <a:avLst/>
                <a:gdLst>
                  <a:gd name="connsiteX0" fmla="*/ 107174 w 109427"/>
                  <a:gd name="connsiteY0" fmla="*/ 56001 h 109427"/>
                  <a:gd name="connsiteX1" fmla="*/ 56001 w 109427"/>
                  <a:gd name="connsiteY1" fmla="*/ 4828 h 109427"/>
                  <a:gd name="connsiteX2" fmla="*/ 4828 w 109427"/>
                  <a:gd name="connsiteY2" fmla="*/ 56001 h 109427"/>
                  <a:gd name="connsiteX3" fmla="*/ 56001 w 109427"/>
                  <a:gd name="connsiteY3" fmla="*/ 107174 h 109427"/>
                  <a:gd name="connsiteX4" fmla="*/ 107174 w 109427"/>
                  <a:gd name="connsiteY4" fmla="*/ 56001 h 109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427" h="109427">
                    <a:moveTo>
                      <a:pt x="107174" y="56001"/>
                    </a:moveTo>
                    <a:cubicBezTo>
                      <a:pt x="107174" y="27679"/>
                      <a:pt x="84323" y="4828"/>
                      <a:pt x="56001" y="4828"/>
                    </a:cubicBezTo>
                    <a:cubicBezTo>
                      <a:pt x="27679" y="4828"/>
                      <a:pt x="4828" y="27679"/>
                      <a:pt x="4828" y="56001"/>
                    </a:cubicBezTo>
                    <a:cubicBezTo>
                      <a:pt x="4828" y="84323"/>
                      <a:pt x="27679" y="107174"/>
                      <a:pt x="56001" y="107174"/>
                    </a:cubicBezTo>
                    <a:cubicBezTo>
                      <a:pt x="84323" y="107174"/>
                      <a:pt x="107174" y="84323"/>
                      <a:pt x="107174" y="56001"/>
                    </a:cubicBezTo>
                  </a:path>
                </a:pathLst>
              </a:custGeom>
              <a:noFill/>
              <a:ln w="19050" cap="flat">
                <a:solidFill>
                  <a:srgbClr val="527FFF"/>
                </a:solidFill>
                <a:prstDash val="solid"/>
                <a:round/>
              </a:ln>
            </p:spPr>
            <p:txBody>
              <a:bodyPr rtlCol="0" anchor="ctr"/>
              <a:lstStyle/>
              <a:p>
                <a:endParaRPr lang="en-US" sz="1125" dirty="0"/>
              </a:p>
            </p:txBody>
          </p:sp>
          <p:sp>
            <p:nvSpPr>
              <p:cNvPr id="134" name="Freeform: Shape 133">
                <a:extLst>
                  <a:ext uri="{FF2B5EF4-FFF2-40B4-BE49-F238E27FC236}">
                    <a16:creationId xmlns:a16="http://schemas.microsoft.com/office/drawing/2014/main" id="{0EE1B04E-3315-4F23-8CBA-58E3625451B5}"/>
                  </a:ext>
                </a:extLst>
              </p:cNvPr>
              <p:cNvSpPr/>
              <p:nvPr/>
            </p:nvSpPr>
            <p:spPr>
              <a:xfrm>
                <a:off x="8943730" y="6224527"/>
                <a:ext cx="189888" cy="99772"/>
              </a:xfrm>
              <a:custGeom>
                <a:avLst/>
                <a:gdLst>
                  <a:gd name="connsiteX0" fmla="*/ 185061 w 189888"/>
                  <a:gd name="connsiteY0" fmla="*/ 98163 h 99771"/>
                  <a:gd name="connsiteX1" fmla="*/ 4828 w 189888"/>
                  <a:gd name="connsiteY1" fmla="*/ 98163 h 99771"/>
                  <a:gd name="connsiteX2" fmla="*/ 48599 w 189888"/>
                  <a:gd name="connsiteY2" fmla="*/ 18023 h 99771"/>
                  <a:gd name="connsiteX3" fmla="*/ 94622 w 189888"/>
                  <a:gd name="connsiteY3" fmla="*/ 4828 h 99771"/>
                  <a:gd name="connsiteX4" fmla="*/ 185061 w 189888"/>
                  <a:gd name="connsiteY4" fmla="*/ 98163 h 99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888" h="99771">
                    <a:moveTo>
                      <a:pt x="185061" y="98163"/>
                    </a:moveTo>
                    <a:lnTo>
                      <a:pt x="4828" y="98163"/>
                    </a:lnTo>
                    <a:cubicBezTo>
                      <a:pt x="4828" y="64047"/>
                      <a:pt x="22529" y="34437"/>
                      <a:pt x="48599" y="18023"/>
                    </a:cubicBezTo>
                    <a:cubicBezTo>
                      <a:pt x="62116" y="9655"/>
                      <a:pt x="77886" y="4828"/>
                      <a:pt x="94622" y="4828"/>
                    </a:cubicBezTo>
                    <a:cubicBezTo>
                      <a:pt x="144830" y="4828"/>
                      <a:pt x="185061" y="46346"/>
                      <a:pt x="185061" y="98163"/>
                    </a:cubicBezTo>
                    <a:close/>
                  </a:path>
                </a:pathLst>
              </a:custGeom>
              <a:noFill/>
              <a:ln w="19050" cap="flat">
                <a:solidFill>
                  <a:srgbClr val="527FFF"/>
                </a:solidFill>
                <a:prstDash val="solid"/>
                <a:round/>
              </a:ln>
            </p:spPr>
            <p:txBody>
              <a:bodyPr rtlCol="0" anchor="ctr"/>
              <a:lstStyle/>
              <a:p>
                <a:endParaRPr lang="en-US" sz="1125" dirty="0"/>
              </a:p>
            </p:txBody>
          </p:sp>
        </p:grpSp>
      </p:grpSp>
      <p:grpSp>
        <p:nvGrpSpPr>
          <p:cNvPr id="164" name="Group 163">
            <a:extLst>
              <a:ext uri="{FF2B5EF4-FFF2-40B4-BE49-F238E27FC236}">
                <a16:creationId xmlns:a16="http://schemas.microsoft.com/office/drawing/2014/main" id="{D867BB6B-5DF5-4D3F-B32E-AC4FA1CCDEAC}"/>
              </a:ext>
            </a:extLst>
          </p:cNvPr>
          <p:cNvGrpSpPr/>
          <p:nvPr/>
        </p:nvGrpSpPr>
        <p:grpSpPr>
          <a:xfrm>
            <a:off x="5924422" y="986846"/>
            <a:ext cx="2145142" cy="3347638"/>
            <a:chOff x="3850615" y="1447805"/>
            <a:chExt cx="3432227" cy="5356220"/>
          </a:xfrm>
        </p:grpSpPr>
        <p:sp>
          <p:nvSpPr>
            <p:cNvPr id="99" name="Rectangle 98">
              <a:extLst>
                <a:ext uri="{FF2B5EF4-FFF2-40B4-BE49-F238E27FC236}">
                  <a16:creationId xmlns:a16="http://schemas.microsoft.com/office/drawing/2014/main" id="{CC0EC34F-95F7-4920-B778-FD48EBFB4864}"/>
                </a:ext>
              </a:extLst>
            </p:cNvPr>
            <p:cNvSpPr/>
            <p:nvPr/>
          </p:nvSpPr>
          <p:spPr>
            <a:xfrm>
              <a:off x="3850615" y="1447805"/>
              <a:ext cx="3432227" cy="5356220"/>
            </a:xfrm>
            <a:prstGeom prst="rect">
              <a:avLst/>
            </a:prstGeom>
            <a:solidFill>
              <a:schemeClr val="bg2">
                <a:lumMod val="90000"/>
                <a:lumOff val="10000"/>
              </a:schemeClr>
            </a:solidFill>
            <a:ln>
              <a:noFill/>
            </a:ln>
            <a:effectLst>
              <a:outerShdw blurRad="88900" dist="38100" dir="2700000" algn="tl" rotWithShape="0">
                <a:prstClr val="black">
                  <a:alpha val="30000"/>
                </a:prstClr>
              </a:out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defTabSz="457178"/>
              <a:endParaRPr lang="en-US" dirty="0">
                <a:solidFill>
                  <a:srgbClr val="FFFFFF"/>
                </a:solidFill>
              </a:endParaRPr>
            </a:p>
          </p:txBody>
        </p:sp>
        <p:cxnSp>
          <p:nvCxnSpPr>
            <p:cNvPr id="12" name="Straight Connector 11">
              <a:extLst>
                <a:ext uri="{FF2B5EF4-FFF2-40B4-BE49-F238E27FC236}">
                  <a16:creationId xmlns:a16="http://schemas.microsoft.com/office/drawing/2014/main" id="{E52DDCB5-76E3-454C-B439-A0C6BB715AE4}"/>
                </a:ext>
              </a:extLst>
            </p:cNvPr>
            <p:cNvCxnSpPr/>
            <p:nvPr/>
          </p:nvCxnSpPr>
          <p:spPr>
            <a:xfrm>
              <a:off x="5231867" y="4392218"/>
              <a:ext cx="669722" cy="0"/>
            </a:xfrm>
            <a:prstGeom prst="line">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2" name="Rectangle 1"/>
            <p:cNvSpPr/>
            <p:nvPr/>
          </p:nvSpPr>
          <p:spPr bwMode="auto">
            <a:xfrm>
              <a:off x="3852228" y="4727856"/>
              <a:ext cx="3429000" cy="10341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algn="ctr" defTabSz="582795" fontAlgn="base">
                <a:spcBef>
                  <a:spcPct val="0"/>
                </a:spcBef>
                <a:spcAft>
                  <a:spcPct val="0"/>
                </a:spcAft>
              </a:pPr>
              <a:r>
                <a:rPr lang="en-US" sz="1500" b="1" dirty="0">
                  <a:solidFill>
                    <a:schemeClr val="accent2"/>
                  </a:solidFill>
                  <a:ea typeface="Segoe UI" pitchFamily="34" charset="0"/>
                  <a:cs typeface="Segoe UI" pitchFamily="34" charset="0"/>
                </a:rPr>
                <a:t>Production</a:t>
              </a:r>
            </a:p>
          </p:txBody>
        </p:sp>
        <p:grpSp>
          <p:nvGrpSpPr>
            <p:cNvPr id="158" name="Group 157">
              <a:extLst>
                <a:ext uri="{FF2B5EF4-FFF2-40B4-BE49-F238E27FC236}">
                  <a16:creationId xmlns:a16="http://schemas.microsoft.com/office/drawing/2014/main" id="{3B0E2A14-F1C1-46A6-91A6-E59D8BFBE455}"/>
                </a:ext>
              </a:extLst>
            </p:cNvPr>
            <p:cNvGrpSpPr>
              <a:grpSpLocks noChangeAspect="1"/>
            </p:cNvGrpSpPr>
            <p:nvPr/>
          </p:nvGrpSpPr>
          <p:grpSpPr>
            <a:xfrm>
              <a:off x="4895380" y="2588562"/>
              <a:ext cx="1342697" cy="1371600"/>
              <a:chOff x="5171257" y="6039825"/>
              <a:chExt cx="418719" cy="427731"/>
            </a:xfrm>
          </p:grpSpPr>
          <p:sp>
            <p:nvSpPr>
              <p:cNvPr id="136" name="Freeform: Shape 135">
                <a:extLst>
                  <a:ext uri="{FF2B5EF4-FFF2-40B4-BE49-F238E27FC236}">
                    <a16:creationId xmlns:a16="http://schemas.microsoft.com/office/drawing/2014/main" id="{C3B48379-9650-4197-8530-C420164F932B}"/>
                  </a:ext>
                </a:extLst>
              </p:cNvPr>
              <p:cNvSpPr/>
              <p:nvPr/>
            </p:nvSpPr>
            <p:spPr>
              <a:xfrm>
                <a:off x="5393651" y="6261576"/>
                <a:ext cx="196325" cy="205980"/>
              </a:xfrm>
              <a:custGeom>
                <a:avLst/>
                <a:gdLst>
                  <a:gd name="connsiteX0" fmla="*/ 185061 w 196325"/>
                  <a:gd name="connsiteY0" fmla="*/ 201475 h 205980"/>
                  <a:gd name="connsiteX1" fmla="*/ 11265 w 196325"/>
                  <a:gd name="connsiteY1" fmla="*/ 201475 h 205980"/>
                  <a:gd name="connsiteX2" fmla="*/ 4828 w 196325"/>
                  <a:gd name="connsiteY2" fmla="*/ 195038 h 205980"/>
                  <a:gd name="connsiteX3" fmla="*/ 4828 w 196325"/>
                  <a:gd name="connsiteY3" fmla="*/ 11265 h 205980"/>
                  <a:gd name="connsiteX4" fmla="*/ 11265 w 196325"/>
                  <a:gd name="connsiteY4" fmla="*/ 4828 h 205980"/>
                  <a:gd name="connsiteX5" fmla="*/ 185061 w 196325"/>
                  <a:gd name="connsiteY5" fmla="*/ 4828 h 205980"/>
                  <a:gd name="connsiteX6" fmla="*/ 191498 w 196325"/>
                  <a:gd name="connsiteY6" fmla="*/ 11265 h 205980"/>
                  <a:gd name="connsiteX7" fmla="*/ 191498 w 196325"/>
                  <a:gd name="connsiteY7" fmla="*/ 195038 h 205980"/>
                  <a:gd name="connsiteX8" fmla="*/ 185061 w 196325"/>
                  <a:gd name="connsiteY8" fmla="*/ 201475 h 205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6325" h="205980">
                    <a:moveTo>
                      <a:pt x="185061" y="201475"/>
                    </a:moveTo>
                    <a:lnTo>
                      <a:pt x="11265" y="201475"/>
                    </a:lnTo>
                    <a:cubicBezTo>
                      <a:pt x="7724" y="201475"/>
                      <a:pt x="4828" y="198578"/>
                      <a:pt x="4828" y="195038"/>
                    </a:cubicBezTo>
                    <a:lnTo>
                      <a:pt x="4828" y="11265"/>
                    </a:lnTo>
                    <a:cubicBezTo>
                      <a:pt x="4828" y="7724"/>
                      <a:pt x="7724" y="4828"/>
                      <a:pt x="11265" y="4828"/>
                    </a:cubicBezTo>
                    <a:lnTo>
                      <a:pt x="185061" y="4828"/>
                    </a:lnTo>
                    <a:cubicBezTo>
                      <a:pt x="188601" y="4828"/>
                      <a:pt x="191498" y="7724"/>
                      <a:pt x="191498" y="11265"/>
                    </a:cubicBezTo>
                    <a:lnTo>
                      <a:pt x="191498" y="195038"/>
                    </a:lnTo>
                    <a:cubicBezTo>
                      <a:pt x="191498" y="198578"/>
                      <a:pt x="188601" y="201475"/>
                      <a:pt x="185061" y="201475"/>
                    </a:cubicBezTo>
                    <a:close/>
                  </a:path>
                </a:pathLst>
              </a:custGeom>
              <a:noFill/>
              <a:ln w="19050" cap="flat">
                <a:solidFill>
                  <a:schemeClr val="tx1"/>
                </a:solidFill>
                <a:prstDash val="solid"/>
                <a:round/>
              </a:ln>
            </p:spPr>
            <p:txBody>
              <a:bodyPr rtlCol="0" anchor="ctr"/>
              <a:lstStyle/>
              <a:p>
                <a:endParaRPr lang="en-US" sz="1125" dirty="0"/>
              </a:p>
            </p:txBody>
          </p:sp>
          <p:sp>
            <p:nvSpPr>
              <p:cNvPr id="137" name="Freeform: Shape 136">
                <a:extLst>
                  <a:ext uri="{FF2B5EF4-FFF2-40B4-BE49-F238E27FC236}">
                    <a16:creationId xmlns:a16="http://schemas.microsoft.com/office/drawing/2014/main" id="{E99637CA-B75A-4C8F-AFA6-93C6841FCCA1}"/>
                  </a:ext>
                </a:extLst>
              </p:cNvPr>
              <p:cNvSpPr/>
              <p:nvPr/>
            </p:nvSpPr>
            <p:spPr>
              <a:xfrm>
                <a:off x="5423583" y="6317577"/>
                <a:ext cx="135175" cy="93335"/>
              </a:xfrm>
              <a:custGeom>
                <a:avLst/>
                <a:gdLst>
                  <a:gd name="connsiteX0" fmla="*/ 131313 w 135174"/>
                  <a:gd name="connsiteY0" fmla="*/ 89151 h 93334"/>
                  <a:gd name="connsiteX1" fmla="*/ 4828 w 135174"/>
                  <a:gd name="connsiteY1" fmla="*/ 89151 h 93334"/>
                  <a:gd name="connsiteX2" fmla="*/ 4828 w 135174"/>
                  <a:gd name="connsiteY2" fmla="*/ 6115 h 93334"/>
                  <a:gd name="connsiteX3" fmla="*/ 4828 w 135174"/>
                  <a:gd name="connsiteY3" fmla="*/ 4828 h 93334"/>
                  <a:gd name="connsiteX4" fmla="*/ 131313 w 135174"/>
                  <a:gd name="connsiteY4" fmla="*/ 4828 h 933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174" h="93334">
                    <a:moveTo>
                      <a:pt x="131313" y="89151"/>
                    </a:moveTo>
                    <a:lnTo>
                      <a:pt x="4828" y="89151"/>
                    </a:lnTo>
                    <a:lnTo>
                      <a:pt x="4828" y="6115"/>
                    </a:lnTo>
                    <a:lnTo>
                      <a:pt x="4828" y="4828"/>
                    </a:lnTo>
                    <a:lnTo>
                      <a:pt x="131313" y="4828"/>
                    </a:lnTo>
                    <a:close/>
                  </a:path>
                </a:pathLst>
              </a:custGeom>
              <a:noFill/>
              <a:ln w="19050" cap="flat">
                <a:solidFill>
                  <a:schemeClr val="accent2"/>
                </a:solidFill>
                <a:prstDash val="solid"/>
                <a:round/>
              </a:ln>
            </p:spPr>
            <p:txBody>
              <a:bodyPr rtlCol="0" anchor="ctr"/>
              <a:lstStyle/>
              <a:p>
                <a:endParaRPr lang="en-US" sz="1125" dirty="0"/>
              </a:p>
            </p:txBody>
          </p:sp>
          <p:sp>
            <p:nvSpPr>
              <p:cNvPr id="138" name="Freeform: Shape 137">
                <a:extLst>
                  <a:ext uri="{FF2B5EF4-FFF2-40B4-BE49-F238E27FC236}">
                    <a16:creationId xmlns:a16="http://schemas.microsoft.com/office/drawing/2014/main" id="{60E7D826-732A-416A-A700-935092FD2AC2}"/>
                  </a:ext>
                </a:extLst>
              </p:cNvPr>
              <p:cNvSpPr/>
              <p:nvPr/>
            </p:nvSpPr>
            <p:spPr>
              <a:xfrm>
                <a:off x="5427445" y="6321439"/>
                <a:ext cx="125519" cy="41840"/>
              </a:xfrm>
              <a:custGeom>
                <a:avLst/>
                <a:gdLst>
                  <a:gd name="connsiteX0" fmla="*/ 4828 w 125519"/>
                  <a:gd name="connsiteY0" fmla="*/ 4828 h 41839"/>
                  <a:gd name="connsiteX1" fmla="*/ 66300 w 125519"/>
                  <a:gd name="connsiteY1" fmla="*/ 39265 h 41839"/>
                  <a:gd name="connsiteX2" fmla="*/ 123588 w 125519"/>
                  <a:gd name="connsiteY2" fmla="*/ 4828 h 41839"/>
                </a:gdLst>
                <a:ahLst/>
                <a:cxnLst>
                  <a:cxn ang="0">
                    <a:pos x="connsiteX0" y="connsiteY0"/>
                  </a:cxn>
                  <a:cxn ang="0">
                    <a:pos x="connsiteX1" y="connsiteY1"/>
                  </a:cxn>
                  <a:cxn ang="0">
                    <a:pos x="connsiteX2" y="connsiteY2"/>
                  </a:cxn>
                </a:cxnLst>
                <a:rect l="l" t="t" r="r" b="b"/>
                <a:pathLst>
                  <a:path w="125519" h="41839">
                    <a:moveTo>
                      <a:pt x="4828" y="4828"/>
                    </a:moveTo>
                    <a:lnTo>
                      <a:pt x="66300" y="39265"/>
                    </a:lnTo>
                    <a:lnTo>
                      <a:pt x="123588" y="4828"/>
                    </a:lnTo>
                  </a:path>
                </a:pathLst>
              </a:custGeom>
              <a:noFill/>
              <a:ln w="19050" cap="flat">
                <a:solidFill>
                  <a:schemeClr val="accent2"/>
                </a:solidFill>
                <a:prstDash val="solid"/>
                <a:round/>
              </a:ln>
            </p:spPr>
            <p:txBody>
              <a:bodyPr rtlCol="0" anchor="ctr"/>
              <a:lstStyle/>
              <a:p>
                <a:endParaRPr lang="en-US" sz="1125" dirty="0"/>
              </a:p>
            </p:txBody>
          </p:sp>
          <p:sp>
            <p:nvSpPr>
              <p:cNvPr id="139" name="Freeform: Shape 138">
                <a:extLst>
                  <a:ext uri="{FF2B5EF4-FFF2-40B4-BE49-F238E27FC236}">
                    <a16:creationId xmlns:a16="http://schemas.microsoft.com/office/drawing/2014/main" id="{088B0504-79B0-4FFC-9E08-EFDDFD5EE231}"/>
                  </a:ext>
                </a:extLst>
              </p:cNvPr>
              <p:cNvSpPr/>
              <p:nvPr/>
            </p:nvSpPr>
            <p:spPr>
              <a:xfrm>
                <a:off x="5171257" y="6039825"/>
                <a:ext cx="196325" cy="205980"/>
              </a:xfrm>
              <a:custGeom>
                <a:avLst/>
                <a:gdLst>
                  <a:gd name="connsiteX0" fmla="*/ 185061 w 196325"/>
                  <a:gd name="connsiteY0" fmla="*/ 201475 h 205980"/>
                  <a:gd name="connsiteX1" fmla="*/ 11265 w 196325"/>
                  <a:gd name="connsiteY1" fmla="*/ 201475 h 205980"/>
                  <a:gd name="connsiteX2" fmla="*/ 4828 w 196325"/>
                  <a:gd name="connsiteY2" fmla="*/ 195038 h 205980"/>
                  <a:gd name="connsiteX3" fmla="*/ 4828 w 196325"/>
                  <a:gd name="connsiteY3" fmla="*/ 11265 h 205980"/>
                  <a:gd name="connsiteX4" fmla="*/ 11265 w 196325"/>
                  <a:gd name="connsiteY4" fmla="*/ 4828 h 205980"/>
                  <a:gd name="connsiteX5" fmla="*/ 185061 w 196325"/>
                  <a:gd name="connsiteY5" fmla="*/ 4828 h 205980"/>
                  <a:gd name="connsiteX6" fmla="*/ 191497 w 196325"/>
                  <a:gd name="connsiteY6" fmla="*/ 11265 h 205980"/>
                  <a:gd name="connsiteX7" fmla="*/ 191497 w 196325"/>
                  <a:gd name="connsiteY7" fmla="*/ 195038 h 205980"/>
                  <a:gd name="connsiteX8" fmla="*/ 185061 w 196325"/>
                  <a:gd name="connsiteY8" fmla="*/ 201475 h 205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6325" h="205980">
                    <a:moveTo>
                      <a:pt x="185061" y="201475"/>
                    </a:moveTo>
                    <a:lnTo>
                      <a:pt x="11265" y="201475"/>
                    </a:lnTo>
                    <a:cubicBezTo>
                      <a:pt x="7724" y="201475"/>
                      <a:pt x="4828" y="198578"/>
                      <a:pt x="4828" y="195038"/>
                    </a:cubicBezTo>
                    <a:lnTo>
                      <a:pt x="4828" y="11265"/>
                    </a:lnTo>
                    <a:cubicBezTo>
                      <a:pt x="4828" y="7724"/>
                      <a:pt x="7724" y="4828"/>
                      <a:pt x="11265" y="4828"/>
                    </a:cubicBezTo>
                    <a:lnTo>
                      <a:pt x="185061" y="4828"/>
                    </a:lnTo>
                    <a:cubicBezTo>
                      <a:pt x="188601" y="4828"/>
                      <a:pt x="191497" y="7724"/>
                      <a:pt x="191497" y="11265"/>
                    </a:cubicBezTo>
                    <a:lnTo>
                      <a:pt x="191497" y="195038"/>
                    </a:lnTo>
                    <a:cubicBezTo>
                      <a:pt x="191497" y="198578"/>
                      <a:pt x="188601" y="201475"/>
                      <a:pt x="185061" y="201475"/>
                    </a:cubicBezTo>
                    <a:close/>
                  </a:path>
                </a:pathLst>
              </a:custGeom>
              <a:noFill/>
              <a:ln w="19050" cap="flat">
                <a:solidFill>
                  <a:schemeClr val="tx1"/>
                </a:solidFill>
                <a:prstDash val="solid"/>
                <a:round/>
              </a:ln>
            </p:spPr>
            <p:txBody>
              <a:bodyPr rtlCol="0" anchor="ctr"/>
              <a:lstStyle/>
              <a:p>
                <a:endParaRPr lang="en-US" sz="1125" dirty="0"/>
              </a:p>
            </p:txBody>
          </p:sp>
          <p:sp>
            <p:nvSpPr>
              <p:cNvPr id="140" name="Freeform: Shape 139">
                <a:extLst>
                  <a:ext uri="{FF2B5EF4-FFF2-40B4-BE49-F238E27FC236}">
                    <a16:creationId xmlns:a16="http://schemas.microsoft.com/office/drawing/2014/main" id="{28DED829-2334-45CE-9B29-9014A01F6A3E}"/>
                  </a:ext>
                </a:extLst>
              </p:cNvPr>
              <p:cNvSpPr/>
              <p:nvPr/>
            </p:nvSpPr>
            <p:spPr>
              <a:xfrm>
                <a:off x="5199529" y="6148930"/>
                <a:ext cx="61150" cy="57932"/>
              </a:xfrm>
              <a:custGeom>
                <a:avLst/>
                <a:gdLst>
                  <a:gd name="connsiteX0" fmla="*/ 43499 w 61150"/>
                  <a:gd name="connsiteY0" fmla="*/ 4828 h 57932"/>
                  <a:gd name="connsiteX1" fmla="*/ 8418 w 61150"/>
                  <a:gd name="connsiteY1" fmla="*/ 36368 h 57932"/>
                  <a:gd name="connsiteX2" fmla="*/ 7775 w 61150"/>
                  <a:gd name="connsiteY2" fmla="*/ 51495 h 57932"/>
                  <a:gd name="connsiteX3" fmla="*/ 22901 w 61150"/>
                  <a:gd name="connsiteY3" fmla="*/ 52139 h 57932"/>
                  <a:gd name="connsiteX4" fmla="*/ 57982 w 61150"/>
                  <a:gd name="connsiteY4" fmla="*/ 20598 h 5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150" h="57932">
                    <a:moveTo>
                      <a:pt x="43499" y="4828"/>
                    </a:moveTo>
                    <a:lnTo>
                      <a:pt x="8418" y="36368"/>
                    </a:lnTo>
                    <a:cubicBezTo>
                      <a:pt x="3912" y="40231"/>
                      <a:pt x="3591" y="46989"/>
                      <a:pt x="7775" y="51495"/>
                    </a:cubicBezTo>
                    <a:cubicBezTo>
                      <a:pt x="11637" y="56001"/>
                      <a:pt x="18395" y="56323"/>
                      <a:pt x="22901" y="52139"/>
                    </a:cubicBezTo>
                    <a:lnTo>
                      <a:pt x="57982" y="20598"/>
                    </a:lnTo>
                  </a:path>
                </a:pathLst>
              </a:custGeom>
              <a:noFill/>
              <a:ln w="19050" cap="flat">
                <a:solidFill>
                  <a:schemeClr val="accent2"/>
                </a:solidFill>
                <a:prstDash val="solid"/>
                <a:round/>
              </a:ln>
            </p:spPr>
            <p:txBody>
              <a:bodyPr rtlCol="0" anchor="ctr"/>
              <a:lstStyle/>
              <a:p>
                <a:endParaRPr lang="en-US" sz="1125" dirty="0"/>
              </a:p>
            </p:txBody>
          </p:sp>
          <p:sp>
            <p:nvSpPr>
              <p:cNvPr id="141" name="Freeform: Shape 140">
                <a:extLst>
                  <a:ext uri="{FF2B5EF4-FFF2-40B4-BE49-F238E27FC236}">
                    <a16:creationId xmlns:a16="http://schemas.microsoft.com/office/drawing/2014/main" id="{2156E5CF-CE8C-497D-9E05-BD1755FE710B}"/>
                  </a:ext>
                </a:extLst>
              </p:cNvPr>
              <p:cNvSpPr/>
              <p:nvPr/>
            </p:nvSpPr>
            <p:spPr>
              <a:xfrm>
                <a:off x="5393651" y="6039825"/>
                <a:ext cx="196325" cy="205980"/>
              </a:xfrm>
              <a:custGeom>
                <a:avLst/>
                <a:gdLst>
                  <a:gd name="connsiteX0" fmla="*/ 185061 w 196325"/>
                  <a:gd name="connsiteY0" fmla="*/ 201475 h 205980"/>
                  <a:gd name="connsiteX1" fmla="*/ 11265 w 196325"/>
                  <a:gd name="connsiteY1" fmla="*/ 201475 h 205980"/>
                  <a:gd name="connsiteX2" fmla="*/ 4828 w 196325"/>
                  <a:gd name="connsiteY2" fmla="*/ 195038 h 205980"/>
                  <a:gd name="connsiteX3" fmla="*/ 4828 w 196325"/>
                  <a:gd name="connsiteY3" fmla="*/ 11265 h 205980"/>
                  <a:gd name="connsiteX4" fmla="*/ 11265 w 196325"/>
                  <a:gd name="connsiteY4" fmla="*/ 4828 h 205980"/>
                  <a:gd name="connsiteX5" fmla="*/ 185061 w 196325"/>
                  <a:gd name="connsiteY5" fmla="*/ 4828 h 205980"/>
                  <a:gd name="connsiteX6" fmla="*/ 191498 w 196325"/>
                  <a:gd name="connsiteY6" fmla="*/ 11265 h 205980"/>
                  <a:gd name="connsiteX7" fmla="*/ 191498 w 196325"/>
                  <a:gd name="connsiteY7" fmla="*/ 195038 h 205980"/>
                  <a:gd name="connsiteX8" fmla="*/ 185061 w 196325"/>
                  <a:gd name="connsiteY8" fmla="*/ 201475 h 205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6325" h="205980">
                    <a:moveTo>
                      <a:pt x="185061" y="201475"/>
                    </a:moveTo>
                    <a:lnTo>
                      <a:pt x="11265" y="201475"/>
                    </a:lnTo>
                    <a:cubicBezTo>
                      <a:pt x="7724" y="201475"/>
                      <a:pt x="4828" y="198578"/>
                      <a:pt x="4828" y="195038"/>
                    </a:cubicBezTo>
                    <a:lnTo>
                      <a:pt x="4828" y="11265"/>
                    </a:lnTo>
                    <a:cubicBezTo>
                      <a:pt x="4828" y="7724"/>
                      <a:pt x="7724" y="4828"/>
                      <a:pt x="11265" y="4828"/>
                    </a:cubicBezTo>
                    <a:lnTo>
                      <a:pt x="185061" y="4828"/>
                    </a:lnTo>
                    <a:cubicBezTo>
                      <a:pt x="188601" y="4828"/>
                      <a:pt x="191498" y="7724"/>
                      <a:pt x="191498" y="11265"/>
                    </a:cubicBezTo>
                    <a:lnTo>
                      <a:pt x="191498" y="195038"/>
                    </a:lnTo>
                    <a:cubicBezTo>
                      <a:pt x="191498" y="198578"/>
                      <a:pt x="188601" y="201475"/>
                      <a:pt x="185061" y="201475"/>
                    </a:cubicBezTo>
                    <a:close/>
                  </a:path>
                </a:pathLst>
              </a:custGeom>
              <a:noFill/>
              <a:ln w="19050" cap="flat">
                <a:solidFill>
                  <a:schemeClr val="tx1"/>
                </a:solidFill>
                <a:prstDash val="solid"/>
                <a:round/>
              </a:ln>
            </p:spPr>
            <p:txBody>
              <a:bodyPr rtlCol="0" anchor="ctr"/>
              <a:lstStyle/>
              <a:p>
                <a:endParaRPr lang="en-US" sz="1125" dirty="0"/>
              </a:p>
            </p:txBody>
          </p:sp>
          <p:sp>
            <p:nvSpPr>
              <p:cNvPr id="142" name="Freeform: Shape 141">
                <a:extLst>
                  <a:ext uri="{FF2B5EF4-FFF2-40B4-BE49-F238E27FC236}">
                    <a16:creationId xmlns:a16="http://schemas.microsoft.com/office/drawing/2014/main" id="{4CE3AEAB-57D8-4AAC-A742-598B8C0F0A3A}"/>
                  </a:ext>
                </a:extLst>
              </p:cNvPr>
              <p:cNvSpPr/>
              <p:nvPr/>
            </p:nvSpPr>
            <p:spPr>
              <a:xfrm>
                <a:off x="5436135" y="6077159"/>
                <a:ext cx="109427" cy="41840"/>
              </a:xfrm>
              <a:custGeom>
                <a:avLst/>
                <a:gdLst>
                  <a:gd name="connsiteX0" fmla="*/ 106531 w 109427"/>
                  <a:gd name="connsiteY0" fmla="*/ 20920 h 41839"/>
                  <a:gd name="connsiteX1" fmla="*/ 55679 w 109427"/>
                  <a:gd name="connsiteY1" fmla="*/ 37012 h 41839"/>
                  <a:gd name="connsiteX2" fmla="*/ 4828 w 109427"/>
                  <a:gd name="connsiteY2" fmla="*/ 20920 h 41839"/>
                  <a:gd name="connsiteX3" fmla="*/ 55679 w 109427"/>
                  <a:gd name="connsiteY3" fmla="*/ 4828 h 41839"/>
                  <a:gd name="connsiteX4" fmla="*/ 106531 w 109427"/>
                  <a:gd name="connsiteY4" fmla="*/ 20920 h 41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427" h="41839">
                    <a:moveTo>
                      <a:pt x="106531" y="20920"/>
                    </a:moveTo>
                    <a:cubicBezTo>
                      <a:pt x="106531" y="29932"/>
                      <a:pt x="83680" y="37012"/>
                      <a:pt x="55679" y="37012"/>
                    </a:cubicBezTo>
                    <a:cubicBezTo>
                      <a:pt x="27679" y="37012"/>
                      <a:pt x="4828" y="29932"/>
                      <a:pt x="4828" y="20920"/>
                    </a:cubicBezTo>
                    <a:cubicBezTo>
                      <a:pt x="4828" y="11908"/>
                      <a:pt x="27679" y="4828"/>
                      <a:pt x="55679" y="4828"/>
                    </a:cubicBezTo>
                    <a:cubicBezTo>
                      <a:pt x="83680" y="4828"/>
                      <a:pt x="106531" y="11908"/>
                      <a:pt x="106531" y="20920"/>
                    </a:cubicBezTo>
                    <a:close/>
                  </a:path>
                </a:pathLst>
              </a:custGeom>
              <a:noFill/>
              <a:ln w="19050" cap="flat">
                <a:solidFill>
                  <a:srgbClr val="527FFF"/>
                </a:solidFill>
                <a:prstDash val="solid"/>
                <a:round/>
              </a:ln>
            </p:spPr>
            <p:txBody>
              <a:bodyPr rtlCol="0" anchor="ctr"/>
              <a:lstStyle/>
              <a:p>
                <a:endParaRPr lang="en-US" sz="1125" dirty="0"/>
              </a:p>
            </p:txBody>
          </p:sp>
          <p:sp>
            <p:nvSpPr>
              <p:cNvPr id="143" name="Freeform: Shape 142">
                <a:extLst>
                  <a:ext uri="{FF2B5EF4-FFF2-40B4-BE49-F238E27FC236}">
                    <a16:creationId xmlns:a16="http://schemas.microsoft.com/office/drawing/2014/main" id="{A85E72E2-6533-4B8B-872D-3CDDF13DC4A4}"/>
                  </a:ext>
                </a:extLst>
              </p:cNvPr>
              <p:cNvSpPr/>
              <p:nvPr/>
            </p:nvSpPr>
            <p:spPr>
              <a:xfrm>
                <a:off x="5436135" y="6093251"/>
                <a:ext cx="109427" cy="54714"/>
              </a:xfrm>
              <a:custGeom>
                <a:avLst/>
                <a:gdLst>
                  <a:gd name="connsiteX0" fmla="*/ 55679 w 109427"/>
                  <a:gd name="connsiteY0" fmla="*/ 20920 h 54713"/>
                  <a:gd name="connsiteX1" fmla="*/ 106531 w 109427"/>
                  <a:gd name="connsiteY1" fmla="*/ 4828 h 54713"/>
                  <a:gd name="connsiteX2" fmla="*/ 106531 w 109427"/>
                  <a:gd name="connsiteY2" fmla="*/ 34759 h 54713"/>
                  <a:gd name="connsiteX3" fmla="*/ 55679 w 109427"/>
                  <a:gd name="connsiteY3" fmla="*/ 50851 h 54713"/>
                  <a:gd name="connsiteX4" fmla="*/ 4828 w 109427"/>
                  <a:gd name="connsiteY4" fmla="*/ 34759 h 54713"/>
                  <a:gd name="connsiteX5" fmla="*/ 4828 w 109427"/>
                  <a:gd name="connsiteY5" fmla="*/ 4828 h 54713"/>
                  <a:gd name="connsiteX6" fmla="*/ 55679 w 109427"/>
                  <a:gd name="connsiteY6" fmla="*/ 20920 h 54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427" h="54713">
                    <a:moveTo>
                      <a:pt x="55679" y="20920"/>
                    </a:moveTo>
                    <a:cubicBezTo>
                      <a:pt x="83680" y="20920"/>
                      <a:pt x="106531" y="13839"/>
                      <a:pt x="106531" y="4828"/>
                    </a:cubicBezTo>
                    <a:lnTo>
                      <a:pt x="106531" y="34759"/>
                    </a:lnTo>
                    <a:cubicBezTo>
                      <a:pt x="106531" y="43771"/>
                      <a:pt x="83680" y="50851"/>
                      <a:pt x="55679" y="50851"/>
                    </a:cubicBezTo>
                    <a:cubicBezTo>
                      <a:pt x="27679" y="50851"/>
                      <a:pt x="4828" y="43771"/>
                      <a:pt x="4828" y="34759"/>
                    </a:cubicBezTo>
                    <a:lnTo>
                      <a:pt x="4828" y="4828"/>
                    </a:lnTo>
                    <a:cubicBezTo>
                      <a:pt x="4828" y="13839"/>
                      <a:pt x="27357" y="20920"/>
                      <a:pt x="55679" y="20920"/>
                    </a:cubicBezTo>
                    <a:close/>
                  </a:path>
                </a:pathLst>
              </a:custGeom>
              <a:noFill/>
              <a:ln w="19050" cap="flat">
                <a:solidFill>
                  <a:srgbClr val="527FFF"/>
                </a:solidFill>
                <a:prstDash val="solid"/>
                <a:round/>
              </a:ln>
            </p:spPr>
            <p:txBody>
              <a:bodyPr rtlCol="0" anchor="ctr"/>
              <a:lstStyle/>
              <a:p>
                <a:endParaRPr lang="en-US" sz="1125" dirty="0"/>
              </a:p>
            </p:txBody>
          </p:sp>
          <p:sp>
            <p:nvSpPr>
              <p:cNvPr id="144" name="Freeform: Shape 143">
                <a:extLst>
                  <a:ext uri="{FF2B5EF4-FFF2-40B4-BE49-F238E27FC236}">
                    <a16:creationId xmlns:a16="http://schemas.microsoft.com/office/drawing/2014/main" id="{22DD8819-096D-41CE-BD12-C07D47D08B2E}"/>
                  </a:ext>
                </a:extLst>
              </p:cNvPr>
              <p:cNvSpPr/>
              <p:nvPr/>
            </p:nvSpPr>
            <p:spPr>
              <a:xfrm>
                <a:off x="5436135" y="6123183"/>
                <a:ext cx="109427" cy="54714"/>
              </a:xfrm>
              <a:custGeom>
                <a:avLst/>
                <a:gdLst>
                  <a:gd name="connsiteX0" fmla="*/ 106531 w 109427"/>
                  <a:gd name="connsiteY0" fmla="*/ 4828 h 54713"/>
                  <a:gd name="connsiteX1" fmla="*/ 106531 w 109427"/>
                  <a:gd name="connsiteY1" fmla="*/ 34759 h 54713"/>
                  <a:gd name="connsiteX2" fmla="*/ 55679 w 109427"/>
                  <a:gd name="connsiteY2" fmla="*/ 50851 h 54713"/>
                  <a:gd name="connsiteX3" fmla="*/ 4828 w 109427"/>
                  <a:gd name="connsiteY3" fmla="*/ 34759 h 54713"/>
                  <a:gd name="connsiteX4" fmla="*/ 4828 w 109427"/>
                  <a:gd name="connsiteY4" fmla="*/ 4828 h 54713"/>
                  <a:gd name="connsiteX5" fmla="*/ 55679 w 109427"/>
                  <a:gd name="connsiteY5" fmla="*/ 20920 h 54713"/>
                  <a:gd name="connsiteX6" fmla="*/ 106531 w 109427"/>
                  <a:gd name="connsiteY6" fmla="*/ 4828 h 54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427" h="54713">
                    <a:moveTo>
                      <a:pt x="106531" y="4828"/>
                    </a:moveTo>
                    <a:lnTo>
                      <a:pt x="106531" y="34759"/>
                    </a:lnTo>
                    <a:cubicBezTo>
                      <a:pt x="106531" y="43771"/>
                      <a:pt x="83680" y="50851"/>
                      <a:pt x="55679" y="50851"/>
                    </a:cubicBezTo>
                    <a:cubicBezTo>
                      <a:pt x="27679" y="50851"/>
                      <a:pt x="4828" y="43771"/>
                      <a:pt x="4828" y="34759"/>
                    </a:cubicBezTo>
                    <a:lnTo>
                      <a:pt x="4828" y="4828"/>
                    </a:lnTo>
                    <a:cubicBezTo>
                      <a:pt x="4828" y="13839"/>
                      <a:pt x="27679" y="20920"/>
                      <a:pt x="55679" y="20920"/>
                    </a:cubicBezTo>
                    <a:cubicBezTo>
                      <a:pt x="83680" y="20920"/>
                      <a:pt x="106531" y="13839"/>
                      <a:pt x="106531" y="4828"/>
                    </a:cubicBezTo>
                    <a:close/>
                  </a:path>
                </a:pathLst>
              </a:custGeom>
              <a:noFill/>
              <a:ln w="19050" cap="flat">
                <a:solidFill>
                  <a:srgbClr val="527FFF"/>
                </a:solidFill>
                <a:prstDash val="solid"/>
                <a:round/>
              </a:ln>
            </p:spPr>
            <p:txBody>
              <a:bodyPr rtlCol="0" anchor="ctr"/>
              <a:lstStyle/>
              <a:p>
                <a:endParaRPr lang="en-US" sz="1125" dirty="0"/>
              </a:p>
            </p:txBody>
          </p:sp>
          <p:sp>
            <p:nvSpPr>
              <p:cNvPr id="145" name="Freeform: Shape 144">
                <a:extLst>
                  <a:ext uri="{FF2B5EF4-FFF2-40B4-BE49-F238E27FC236}">
                    <a16:creationId xmlns:a16="http://schemas.microsoft.com/office/drawing/2014/main" id="{ED8DD4ED-A9C7-4728-AC80-66ABF3ED2BC5}"/>
                  </a:ext>
                </a:extLst>
              </p:cNvPr>
              <p:cNvSpPr/>
              <p:nvPr/>
            </p:nvSpPr>
            <p:spPr>
              <a:xfrm>
                <a:off x="5436135" y="6153114"/>
                <a:ext cx="109427" cy="54714"/>
              </a:xfrm>
              <a:custGeom>
                <a:avLst/>
                <a:gdLst>
                  <a:gd name="connsiteX0" fmla="*/ 106531 w 109427"/>
                  <a:gd name="connsiteY0" fmla="*/ 4828 h 54713"/>
                  <a:gd name="connsiteX1" fmla="*/ 106531 w 109427"/>
                  <a:gd name="connsiteY1" fmla="*/ 34759 h 54713"/>
                  <a:gd name="connsiteX2" fmla="*/ 55679 w 109427"/>
                  <a:gd name="connsiteY2" fmla="*/ 50851 h 54713"/>
                  <a:gd name="connsiteX3" fmla="*/ 4828 w 109427"/>
                  <a:gd name="connsiteY3" fmla="*/ 34759 h 54713"/>
                  <a:gd name="connsiteX4" fmla="*/ 4828 w 109427"/>
                  <a:gd name="connsiteY4" fmla="*/ 4828 h 54713"/>
                  <a:gd name="connsiteX5" fmla="*/ 55679 w 109427"/>
                  <a:gd name="connsiteY5" fmla="*/ 20920 h 54713"/>
                  <a:gd name="connsiteX6" fmla="*/ 106531 w 109427"/>
                  <a:gd name="connsiteY6" fmla="*/ 4828 h 54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427" h="54713">
                    <a:moveTo>
                      <a:pt x="106531" y="4828"/>
                    </a:moveTo>
                    <a:lnTo>
                      <a:pt x="106531" y="34759"/>
                    </a:lnTo>
                    <a:cubicBezTo>
                      <a:pt x="106531" y="43771"/>
                      <a:pt x="83680" y="50851"/>
                      <a:pt x="55679" y="50851"/>
                    </a:cubicBezTo>
                    <a:cubicBezTo>
                      <a:pt x="27679" y="50851"/>
                      <a:pt x="4828" y="43771"/>
                      <a:pt x="4828" y="34759"/>
                    </a:cubicBezTo>
                    <a:lnTo>
                      <a:pt x="4828" y="4828"/>
                    </a:lnTo>
                    <a:cubicBezTo>
                      <a:pt x="4828" y="13839"/>
                      <a:pt x="27679" y="20920"/>
                      <a:pt x="55679" y="20920"/>
                    </a:cubicBezTo>
                    <a:cubicBezTo>
                      <a:pt x="83680" y="20920"/>
                      <a:pt x="106531" y="13839"/>
                      <a:pt x="106531" y="4828"/>
                    </a:cubicBezTo>
                    <a:close/>
                  </a:path>
                </a:pathLst>
              </a:custGeom>
              <a:noFill/>
              <a:ln w="19050" cap="flat">
                <a:solidFill>
                  <a:srgbClr val="527FFF"/>
                </a:solidFill>
                <a:prstDash val="solid"/>
                <a:round/>
              </a:ln>
            </p:spPr>
            <p:txBody>
              <a:bodyPr rtlCol="0" anchor="ctr"/>
              <a:lstStyle/>
              <a:p>
                <a:endParaRPr lang="en-US" sz="1125" dirty="0"/>
              </a:p>
            </p:txBody>
          </p:sp>
          <p:sp>
            <p:nvSpPr>
              <p:cNvPr id="146" name="Freeform: Shape 145">
                <a:extLst>
                  <a:ext uri="{FF2B5EF4-FFF2-40B4-BE49-F238E27FC236}">
                    <a16:creationId xmlns:a16="http://schemas.microsoft.com/office/drawing/2014/main" id="{8D7CCDEA-4892-4928-9BFF-C4928E04BA09}"/>
                  </a:ext>
                </a:extLst>
              </p:cNvPr>
              <p:cNvSpPr/>
              <p:nvPr/>
            </p:nvSpPr>
            <p:spPr>
              <a:xfrm>
                <a:off x="5436135" y="6077159"/>
                <a:ext cx="109427" cy="41840"/>
              </a:xfrm>
              <a:custGeom>
                <a:avLst/>
                <a:gdLst>
                  <a:gd name="connsiteX0" fmla="*/ 106531 w 109427"/>
                  <a:gd name="connsiteY0" fmla="*/ 20920 h 41839"/>
                  <a:gd name="connsiteX1" fmla="*/ 55679 w 109427"/>
                  <a:gd name="connsiteY1" fmla="*/ 37012 h 41839"/>
                  <a:gd name="connsiteX2" fmla="*/ 4828 w 109427"/>
                  <a:gd name="connsiteY2" fmla="*/ 20920 h 41839"/>
                  <a:gd name="connsiteX3" fmla="*/ 55679 w 109427"/>
                  <a:gd name="connsiteY3" fmla="*/ 4828 h 41839"/>
                  <a:gd name="connsiteX4" fmla="*/ 106531 w 109427"/>
                  <a:gd name="connsiteY4" fmla="*/ 20920 h 41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427" h="41839">
                    <a:moveTo>
                      <a:pt x="106531" y="20920"/>
                    </a:moveTo>
                    <a:cubicBezTo>
                      <a:pt x="106531" y="29932"/>
                      <a:pt x="83680" y="37012"/>
                      <a:pt x="55679" y="37012"/>
                    </a:cubicBezTo>
                    <a:cubicBezTo>
                      <a:pt x="27679" y="37012"/>
                      <a:pt x="4828" y="29932"/>
                      <a:pt x="4828" y="20920"/>
                    </a:cubicBezTo>
                    <a:cubicBezTo>
                      <a:pt x="4828" y="11908"/>
                      <a:pt x="27679" y="4828"/>
                      <a:pt x="55679" y="4828"/>
                    </a:cubicBezTo>
                    <a:cubicBezTo>
                      <a:pt x="83680" y="4828"/>
                      <a:pt x="106531" y="11908"/>
                      <a:pt x="106531" y="20920"/>
                    </a:cubicBezTo>
                    <a:close/>
                  </a:path>
                </a:pathLst>
              </a:custGeom>
              <a:noFill/>
              <a:ln w="19050" cap="flat">
                <a:solidFill>
                  <a:srgbClr val="527FFF"/>
                </a:solidFill>
                <a:prstDash val="solid"/>
                <a:round/>
              </a:ln>
            </p:spPr>
            <p:txBody>
              <a:bodyPr rtlCol="0" anchor="ctr"/>
              <a:lstStyle/>
              <a:p>
                <a:endParaRPr lang="en-US" sz="1125" dirty="0"/>
              </a:p>
            </p:txBody>
          </p:sp>
          <p:sp>
            <p:nvSpPr>
              <p:cNvPr id="147" name="Freeform: Shape 146">
                <a:extLst>
                  <a:ext uri="{FF2B5EF4-FFF2-40B4-BE49-F238E27FC236}">
                    <a16:creationId xmlns:a16="http://schemas.microsoft.com/office/drawing/2014/main" id="{57BA180E-2FC8-46CF-9591-3957F97CEE3A}"/>
                  </a:ext>
                </a:extLst>
              </p:cNvPr>
              <p:cNvSpPr/>
              <p:nvPr/>
            </p:nvSpPr>
            <p:spPr>
              <a:xfrm>
                <a:off x="5436135" y="6093251"/>
                <a:ext cx="109427" cy="112646"/>
              </a:xfrm>
              <a:custGeom>
                <a:avLst/>
                <a:gdLst>
                  <a:gd name="connsiteX0" fmla="*/ 4828 w 109427"/>
                  <a:gd name="connsiteY0" fmla="*/ 4828 h 112645"/>
                  <a:gd name="connsiteX1" fmla="*/ 4828 w 109427"/>
                  <a:gd name="connsiteY1" fmla="*/ 34759 h 112645"/>
                  <a:gd name="connsiteX2" fmla="*/ 4828 w 109427"/>
                  <a:gd name="connsiteY2" fmla="*/ 64691 h 112645"/>
                  <a:gd name="connsiteX3" fmla="*/ 4828 w 109427"/>
                  <a:gd name="connsiteY3" fmla="*/ 94622 h 112645"/>
                  <a:gd name="connsiteX4" fmla="*/ 55679 w 109427"/>
                  <a:gd name="connsiteY4" fmla="*/ 110715 h 112645"/>
                  <a:gd name="connsiteX5" fmla="*/ 106531 w 109427"/>
                  <a:gd name="connsiteY5" fmla="*/ 94622 h 112645"/>
                  <a:gd name="connsiteX6" fmla="*/ 106531 w 109427"/>
                  <a:gd name="connsiteY6" fmla="*/ 64691 h 112645"/>
                  <a:gd name="connsiteX7" fmla="*/ 106531 w 109427"/>
                  <a:gd name="connsiteY7" fmla="*/ 34759 h 112645"/>
                  <a:gd name="connsiteX8" fmla="*/ 106531 w 109427"/>
                  <a:gd name="connsiteY8" fmla="*/ 4828 h 112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9427" h="112645">
                    <a:moveTo>
                      <a:pt x="4828" y="4828"/>
                    </a:moveTo>
                    <a:lnTo>
                      <a:pt x="4828" y="34759"/>
                    </a:lnTo>
                    <a:lnTo>
                      <a:pt x="4828" y="64691"/>
                    </a:lnTo>
                    <a:lnTo>
                      <a:pt x="4828" y="94622"/>
                    </a:lnTo>
                    <a:cubicBezTo>
                      <a:pt x="4828" y="103634"/>
                      <a:pt x="27679" y="110715"/>
                      <a:pt x="55679" y="110715"/>
                    </a:cubicBezTo>
                    <a:cubicBezTo>
                      <a:pt x="83680" y="110715"/>
                      <a:pt x="106531" y="103634"/>
                      <a:pt x="106531" y="94622"/>
                    </a:cubicBezTo>
                    <a:lnTo>
                      <a:pt x="106531" y="64691"/>
                    </a:lnTo>
                    <a:lnTo>
                      <a:pt x="106531" y="34759"/>
                    </a:lnTo>
                    <a:lnTo>
                      <a:pt x="106531" y="4828"/>
                    </a:lnTo>
                  </a:path>
                </a:pathLst>
              </a:custGeom>
              <a:noFill/>
              <a:ln w="19050" cap="flat">
                <a:solidFill>
                  <a:srgbClr val="527FFF"/>
                </a:solidFill>
                <a:prstDash val="solid"/>
                <a:round/>
              </a:ln>
            </p:spPr>
            <p:txBody>
              <a:bodyPr rtlCol="0" anchor="ctr"/>
              <a:lstStyle/>
              <a:p>
                <a:endParaRPr lang="en-US" sz="1125" dirty="0"/>
              </a:p>
            </p:txBody>
          </p:sp>
          <p:sp>
            <p:nvSpPr>
              <p:cNvPr id="148" name="Freeform: Shape 147">
                <a:extLst>
                  <a:ext uri="{FF2B5EF4-FFF2-40B4-BE49-F238E27FC236}">
                    <a16:creationId xmlns:a16="http://schemas.microsoft.com/office/drawing/2014/main" id="{E9DC59AA-3C4D-4019-B89B-78470FFFDAC5}"/>
                  </a:ext>
                </a:extLst>
              </p:cNvPr>
              <p:cNvSpPr/>
              <p:nvPr/>
            </p:nvSpPr>
            <p:spPr>
              <a:xfrm>
                <a:off x="5436135" y="6123183"/>
                <a:ext cx="109427" cy="25748"/>
              </a:xfrm>
              <a:custGeom>
                <a:avLst/>
                <a:gdLst>
                  <a:gd name="connsiteX0" fmla="*/ 106531 w 109427"/>
                  <a:gd name="connsiteY0" fmla="*/ 4828 h 25747"/>
                  <a:gd name="connsiteX1" fmla="*/ 55679 w 109427"/>
                  <a:gd name="connsiteY1" fmla="*/ 20920 h 25747"/>
                  <a:gd name="connsiteX2" fmla="*/ 4828 w 109427"/>
                  <a:gd name="connsiteY2" fmla="*/ 4828 h 25747"/>
                </a:gdLst>
                <a:ahLst/>
                <a:cxnLst>
                  <a:cxn ang="0">
                    <a:pos x="connsiteX0" y="connsiteY0"/>
                  </a:cxn>
                  <a:cxn ang="0">
                    <a:pos x="connsiteX1" y="connsiteY1"/>
                  </a:cxn>
                  <a:cxn ang="0">
                    <a:pos x="connsiteX2" y="connsiteY2"/>
                  </a:cxn>
                </a:cxnLst>
                <a:rect l="l" t="t" r="r" b="b"/>
                <a:pathLst>
                  <a:path w="109427" h="25747">
                    <a:moveTo>
                      <a:pt x="106531" y="4828"/>
                    </a:moveTo>
                    <a:cubicBezTo>
                      <a:pt x="106531" y="13839"/>
                      <a:pt x="83680" y="20920"/>
                      <a:pt x="55679" y="20920"/>
                    </a:cubicBezTo>
                    <a:cubicBezTo>
                      <a:pt x="27679" y="20920"/>
                      <a:pt x="4828" y="13839"/>
                      <a:pt x="4828" y="4828"/>
                    </a:cubicBezTo>
                  </a:path>
                </a:pathLst>
              </a:custGeom>
              <a:noFill/>
              <a:ln w="19050" cap="flat">
                <a:solidFill>
                  <a:srgbClr val="527FFF"/>
                </a:solidFill>
                <a:prstDash val="solid"/>
                <a:round/>
              </a:ln>
            </p:spPr>
            <p:txBody>
              <a:bodyPr rtlCol="0" anchor="ctr"/>
              <a:lstStyle/>
              <a:p>
                <a:endParaRPr lang="en-US" sz="1125" dirty="0"/>
              </a:p>
            </p:txBody>
          </p:sp>
          <p:sp>
            <p:nvSpPr>
              <p:cNvPr id="149" name="Freeform: Shape 148">
                <a:extLst>
                  <a:ext uri="{FF2B5EF4-FFF2-40B4-BE49-F238E27FC236}">
                    <a16:creationId xmlns:a16="http://schemas.microsoft.com/office/drawing/2014/main" id="{C3333652-84D6-43FC-8835-94698CDBB26A}"/>
                  </a:ext>
                </a:extLst>
              </p:cNvPr>
              <p:cNvSpPr/>
              <p:nvPr/>
            </p:nvSpPr>
            <p:spPr>
              <a:xfrm>
                <a:off x="5436135" y="6153114"/>
                <a:ext cx="109427" cy="25748"/>
              </a:xfrm>
              <a:custGeom>
                <a:avLst/>
                <a:gdLst>
                  <a:gd name="connsiteX0" fmla="*/ 106531 w 109427"/>
                  <a:gd name="connsiteY0" fmla="*/ 4828 h 25747"/>
                  <a:gd name="connsiteX1" fmla="*/ 55679 w 109427"/>
                  <a:gd name="connsiteY1" fmla="*/ 20920 h 25747"/>
                  <a:gd name="connsiteX2" fmla="*/ 4828 w 109427"/>
                  <a:gd name="connsiteY2" fmla="*/ 4828 h 25747"/>
                </a:gdLst>
                <a:ahLst/>
                <a:cxnLst>
                  <a:cxn ang="0">
                    <a:pos x="connsiteX0" y="connsiteY0"/>
                  </a:cxn>
                  <a:cxn ang="0">
                    <a:pos x="connsiteX1" y="connsiteY1"/>
                  </a:cxn>
                  <a:cxn ang="0">
                    <a:pos x="connsiteX2" y="connsiteY2"/>
                  </a:cxn>
                </a:cxnLst>
                <a:rect l="l" t="t" r="r" b="b"/>
                <a:pathLst>
                  <a:path w="109427" h="25747">
                    <a:moveTo>
                      <a:pt x="106531" y="4828"/>
                    </a:moveTo>
                    <a:cubicBezTo>
                      <a:pt x="106531" y="13839"/>
                      <a:pt x="83680" y="20920"/>
                      <a:pt x="55679" y="20920"/>
                    </a:cubicBezTo>
                    <a:cubicBezTo>
                      <a:pt x="27679" y="20920"/>
                      <a:pt x="4828" y="13839"/>
                      <a:pt x="4828" y="4828"/>
                    </a:cubicBezTo>
                  </a:path>
                </a:pathLst>
              </a:custGeom>
              <a:noFill/>
              <a:ln w="19050" cap="flat">
                <a:solidFill>
                  <a:srgbClr val="527FFF"/>
                </a:solidFill>
                <a:prstDash val="solid"/>
                <a:round/>
              </a:ln>
            </p:spPr>
            <p:txBody>
              <a:bodyPr rtlCol="0" anchor="ctr"/>
              <a:lstStyle/>
              <a:p>
                <a:endParaRPr lang="en-US" sz="1125" dirty="0"/>
              </a:p>
            </p:txBody>
          </p:sp>
          <p:sp>
            <p:nvSpPr>
              <p:cNvPr id="150" name="Freeform: Shape 149">
                <a:extLst>
                  <a:ext uri="{FF2B5EF4-FFF2-40B4-BE49-F238E27FC236}">
                    <a16:creationId xmlns:a16="http://schemas.microsoft.com/office/drawing/2014/main" id="{D27C9D1B-0AD2-4D6B-99BD-20EADE0EBF1C}"/>
                  </a:ext>
                </a:extLst>
              </p:cNvPr>
              <p:cNvSpPr/>
              <p:nvPr/>
            </p:nvSpPr>
            <p:spPr>
              <a:xfrm>
                <a:off x="5171257" y="6261576"/>
                <a:ext cx="196325" cy="205980"/>
              </a:xfrm>
              <a:custGeom>
                <a:avLst/>
                <a:gdLst>
                  <a:gd name="connsiteX0" fmla="*/ 185061 w 196325"/>
                  <a:gd name="connsiteY0" fmla="*/ 201475 h 205980"/>
                  <a:gd name="connsiteX1" fmla="*/ 11265 w 196325"/>
                  <a:gd name="connsiteY1" fmla="*/ 201475 h 205980"/>
                  <a:gd name="connsiteX2" fmla="*/ 4828 w 196325"/>
                  <a:gd name="connsiteY2" fmla="*/ 195038 h 205980"/>
                  <a:gd name="connsiteX3" fmla="*/ 4828 w 196325"/>
                  <a:gd name="connsiteY3" fmla="*/ 11265 h 205980"/>
                  <a:gd name="connsiteX4" fmla="*/ 11265 w 196325"/>
                  <a:gd name="connsiteY4" fmla="*/ 4828 h 205980"/>
                  <a:gd name="connsiteX5" fmla="*/ 185061 w 196325"/>
                  <a:gd name="connsiteY5" fmla="*/ 4828 h 205980"/>
                  <a:gd name="connsiteX6" fmla="*/ 191497 w 196325"/>
                  <a:gd name="connsiteY6" fmla="*/ 11265 h 205980"/>
                  <a:gd name="connsiteX7" fmla="*/ 191497 w 196325"/>
                  <a:gd name="connsiteY7" fmla="*/ 195038 h 205980"/>
                  <a:gd name="connsiteX8" fmla="*/ 185061 w 196325"/>
                  <a:gd name="connsiteY8" fmla="*/ 201475 h 205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6325" h="205980">
                    <a:moveTo>
                      <a:pt x="185061" y="201475"/>
                    </a:moveTo>
                    <a:lnTo>
                      <a:pt x="11265" y="201475"/>
                    </a:lnTo>
                    <a:cubicBezTo>
                      <a:pt x="7724" y="201475"/>
                      <a:pt x="4828" y="198578"/>
                      <a:pt x="4828" y="195038"/>
                    </a:cubicBezTo>
                    <a:lnTo>
                      <a:pt x="4828" y="11265"/>
                    </a:lnTo>
                    <a:cubicBezTo>
                      <a:pt x="4828" y="7724"/>
                      <a:pt x="7724" y="4828"/>
                      <a:pt x="11265" y="4828"/>
                    </a:cubicBezTo>
                    <a:lnTo>
                      <a:pt x="185061" y="4828"/>
                    </a:lnTo>
                    <a:cubicBezTo>
                      <a:pt x="188601" y="4828"/>
                      <a:pt x="191497" y="7724"/>
                      <a:pt x="191497" y="11265"/>
                    </a:cubicBezTo>
                    <a:lnTo>
                      <a:pt x="191497" y="195038"/>
                    </a:lnTo>
                    <a:cubicBezTo>
                      <a:pt x="191497" y="198578"/>
                      <a:pt x="188601" y="201475"/>
                      <a:pt x="185061" y="201475"/>
                    </a:cubicBezTo>
                    <a:close/>
                  </a:path>
                </a:pathLst>
              </a:custGeom>
              <a:noFill/>
              <a:ln w="19050" cap="flat">
                <a:solidFill>
                  <a:schemeClr val="tx1"/>
                </a:solidFill>
                <a:prstDash val="solid"/>
                <a:round/>
              </a:ln>
            </p:spPr>
            <p:txBody>
              <a:bodyPr rtlCol="0" anchor="ctr"/>
              <a:lstStyle/>
              <a:p>
                <a:endParaRPr lang="en-US" sz="1125" dirty="0"/>
              </a:p>
            </p:txBody>
          </p:sp>
          <p:sp>
            <p:nvSpPr>
              <p:cNvPr id="151" name="Freeform: Shape 150">
                <a:extLst>
                  <a:ext uri="{FF2B5EF4-FFF2-40B4-BE49-F238E27FC236}">
                    <a16:creationId xmlns:a16="http://schemas.microsoft.com/office/drawing/2014/main" id="{50A38660-8DB3-47F9-B368-059171C4D9B2}"/>
                  </a:ext>
                </a:extLst>
              </p:cNvPr>
              <p:cNvSpPr/>
              <p:nvPr/>
            </p:nvSpPr>
            <p:spPr>
              <a:xfrm>
                <a:off x="5211487" y="6356520"/>
                <a:ext cx="112646" cy="32184"/>
              </a:xfrm>
              <a:custGeom>
                <a:avLst/>
                <a:gdLst>
                  <a:gd name="connsiteX0" fmla="*/ 4828 w 112645"/>
                  <a:gd name="connsiteY0" fmla="*/ 29932 h 32184"/>
                  <a:gd name="connsiteX1" fmla="*/ 4828 w 112645"/>
                  <a:gd name="connsiteY1" fmla="*/ 4828 h 32184"/>
                  <a:gd name="connsiteX2" fmla="*/ 110071 w 112645"/>
                  <a:gd name="connsiteY2" fmla="*/ 4828 h 32184"/>
                  <a:gd name="connsiteX3" fmla="*/ 110071 w 112645"/>
                  <a:gd name="connsiteY3" fmla="*/ 29932 h 32184"/>
                </a:gdLst>
                <a:ahLst/>
                <a:cxnLst>
                  <a:cxn ang="0">
                    <a:pos x="connsiteX0" y="connsiteY0"/>
                  </a:cxn>
                  <a:cxn ang="0">
                    <a:pos x="connsiteX1" y="connsiteY1"/>
                  </a:cxn>
                  <a:cxn ang="0">
                    <a:pos x="connsiteX2" y="connsiteY2"/>
                  </a:cxn>
                  <a:cxn ang="0">
                    <a:pos x="connsiteX3" y="connsiteY3"/>
                  </a:cxn>
                </a:cxnLst>
                <a:rect l="l" t="t" r="r" b="b"/>
                <a:pathLst>
                  <a:path w="112645" h="32184">
                    <a:moveTo>
                      <a:pt x="4828" y="29932"/>
                    </a:moveTo>
                    <a:lnTo>
                      <a:pt x="4828" y="4828"/>
                    </a:lnTo>
                    <a:lnTo>
                      <a:pt x="110071" y="4828"/>
                    </a:lnTo>
                    <a:lnTo>
                      <a:pt x="110071" y="29932"/>
                    </a:lnTo>
                  </a:path>
                </a:pathLst>
              </a:custGeom>
              <a:noFill/>
              <a:ln w="19050" cap="flat">
                <a:solidFill>
                  <a:srgbClr val="527FFF"/>
                </a:solidFill>
                <a:prstDash val="solid"/>
                <a:round/>
              </a:ln>
            </p:spPr>
            <p:txBody>
              <a:bodyPr rtlCol="0" anchor="ctr"/>
              <a:lstStyle/>
              <a:p>
                <a:endParaRPr lang="en-US" sz="1125" dirty="0"/>
              </a:p>
            </p:txBody>
          </p:sp>
          <p:sp>
            <p:nvSpPr>
              <p:cNvPr id="152" name="Freeform: Shape 151">
                <a:extLst>
                  <a:ext uri="{FF2B5EF4-FFF2-40B4-BE49-F238E27FC236}">
                    <a16:creationId xmlns:a16="http://schemas.microsoft.com/office/drawing/2014/main" id="{6375F115-7A67-4B5A-A4B5-0AEA751726D6}"/>
                  </a:ext>
                </a:extLst>
              </p:cNvPr>
              <p:cNvSpPr/>
              <p:nvPr/>
            </p:nvSpPr>
            <p:spPr>
              <a:xfrm>
                <a:off x="5264270" y="6328841"/>
                <a:ext cx="9655" cy="61150"/>
              </a:xfrm>
              <a:custGeom>
                <a:avLst/>
                <a:gdLst>
                  <a:gd name="connsiteX0" fmla="*/ 4828 w 9655"/>
                  <a:gd name="connsiteY0" fmla="*/ 4828 h 61150"/>
                  <a:gd name="connsiteX1" fmla="*/ 4828 w 9655"/>
                  <a:gd name="connsiteY1" fmla="*/ 57610 h 61150"/>
                </a:gdLst>
                <a:ahLst/>
                <a:cxnLst>
                  <a:cxn ang="0">
                    <a:pos x="connsiteX0" y="connsiteY0"/>
                  </a:cxn>
                  <a:cxn ang="0">
                    <a:pos x="connsiteX1" y="connsiteY1"/>
                  </a:cxn>
                </a:cxnLst>
                <a:rect l="l" t="t" r="r" b="b"/>
                <a:pathLst>
                  <a:path w="9655" h="61150">
                    <a:moveTo>
                      <a:pt x="4828" y="4828"/>
                    </a:moveTo>
                    <a:lnTo>
                      <a:pt x="4828" y="57610"/>
                    </a:lnTo>
                  </a:path>
                </a:pathLst>
              </a:custGeom>
              <a:ln w="19050" cap="flat">
                <a:solidFill>
                  <a:srgbClr val="527FFF"/>
                </a:solidFill>
                <a:prstDash val="solid"/>
                <a:round/>
              </a:ln>
            </p:spPr>
            <p:txBody>
              <a:bodyPr rtlCol="0" anchor="ctr"/>
              <a:lstStyle/>
              <a:p>
                <a:endParaRPr lang="en-US" sz="1125" dirty="0"/>
              </a:p>
            </p:txBody>
          </p:sp>
          <p:sp>
            <p:nvSpPr>
              <p:cNvPr id="153" name="Freeform: Shape 152">
                <a:extLst>
                  <a:ext uri="{FF2B5EF4-FFF2-40B4-BE49-F238E27FC236}">
                    <a16:creationId xmlns:a16="http://schemas.microsoft.com/office/drawing/2014/main" id="{FC94E968-1491-4BA5-AFF9-2D18D1BD4033}"/>
                  </a:ext>
                </a:extLst>
              </p:cNvPr>
              <p:cNvSpPr/>
              <p:nvPr/>
            </p:nvSpPr>
            <p:spPr>
              <a:xfrm>
                <a:off x="5247534" y="6295369"/>
                <a:ext cx="41840" cy="41840"/>
              </a:xfrm>
              <a:custGeom>
                <a:avLst/>
                <a:gdLst>
                  <a:gd name="connsiteX0" fmla="*/ 38299 w 41839"/>
                  <a:gd name="connsiteY0" fmla="*/ 21564 h 41839"/>
                  <a:gd name="connsiteX1" fmla="*/ 21564 w 41839"/>
                  <a:gd name="connsiteY1" fmla="*/ 38299 h 41839"/>
                  <a:gd name="connsiteX2" fmla="*/ 4828 w 41839"/>
                  <a:gd name="connsiteY2" fmla="*/ 21564 h 41839"/>
                  <a:gd name="connsiteX3" fmla="*/ 21564 w 41839"/>
                  <a:gd name="connsiteY3" fmla="*/ 4828 h 41839"/>
                  <a:gd name="connsiteX4" fmla="*/ 38299 w 41839"/>
                  <a:gd name="connsiteY4" fmla="*/ 21564 h 41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839" h="41839">
                    <a:moveTo>
                      <a:pt x="38299" y="21564"/>
                    </a:moveTo>
                    <a:cubicBezTo>
                      <a:pt x="38299" y="30807"/>
                      <a:pt x="30807" y="38299"/>
                      <a:pt x="21564" y="38299"/>
                    </a:cubicBezTo>
                    <a:cubicBezTo>
                      <a:pt x="12321" y="38299"/>
                      <a:pt x="4828" y="30807"/>
                      <a:pt x="4828" y="21564"/>
                    </a:cubicBezTo>
                    <a:cubicBezTo>
                      <a:pt x="4828" y="12321"/>
                      <a:pt x="12321" y="4828"/>
                      <a:pt x="21564" y="4828"/>
                    </a:cubicBezTo>
                    <a:cubicBezTo>
                      <a:pt x="30807" y="4828"/>
                      <a:pt x="38299" y="12321"/>
                      <a:pt x="38299" y="21564"/>
                    </a:cubicBezTo>
                    <a:close/>
                  </a:path>
                </a:pathLst>
              </a:custGeom>
              <a:noFill/>
              <a:ln w="19050" cap="flat">
                <a:solidFill>
                  <a:srgbClr val="527FFF"/>
                </a:solidFill>
                <a:prstDash val="solid"/>
                <a:round/>
              </a:ln>
            </p:spPr>
            <p:txBody>
              <a:bodyPr rtlCol="0" anchor="ctr"/>
              <a:lstStyle/>
              <a:p>
                <a:endParaRPr lang="en-US" sz="1125" dirty="0"/>
              </a:p>
            </p:txBody>
          </p:sp>
          <p:sp>
            <p:nvSpPr>
              <p:cNvPr id="154" name="Freeform: Shape 153">
                <a:extLst>
                  <a:ext uri="{FF2B5EF4-FFF2-40B4-BE49-F238E27FC236}">
                    <a16:creationId xmlns:a16="http://schemas.microsoft.com/office/drawing/2014/main" id="{64DB7960-2867-49D5-85E1-FA1DD1BD506F}"/>
                  </a:ext>
                </a:extLst>
              </p:cNvPr>
              <p:cNvSpPr/>
              <p:nvPr/>
            </p:nvSpPr>
            <p:spPr>
              <a:xfrm>
                <a:off x="5247534" y="6381946"/>
                <a:ext cx="41840" cy="41840"/>
              </a:xfrm>
              <a:custGeom>
                <a:avLst/>
                <a:gdLst>
                  <a:gd name="connsiteX0" fmla="*/ 38299 w 41839"/>
                  <a:gd name="connsiteY0" fmla="*/ 21564 h 41839"/>
                  <a:gd name="connsiteX1" fmla="*/ 21564 w 41839"/>
                  <a:gd name="connsiteY1" fmla="*/ 38299 h 41839"/>
                  <a:gd name="connsiteX2" fmla="*/ 4828 w 41839"/>
                  <a:gd name="connsiteY2" fmla="*/ 21564 h 41839"/>
                  <a:gd name="connsiteX3" fmla="*/ 21564 w 41839"/>
                  <a:gd name="connsiteY3" fmla="*/ 4828 h 41839"/>
                  <a:gd name="connsiteX4" fmla="*/ 38299 w 41839"/>
                  <a:gd name="connsiteY4" fmla="*/ 21564 h 41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839" h="41839">
                    <a:moveTo>
                      <a:pt x="38299" y="21564"/>
                    </a:moveTo>
                    <a:cubicBezTo>
                      <a:pt x="38299" y="30807"/>
                      <a:pt x="30807" y="38299"/>
                      <a:pt x="21564" y="38299"/>
                    </a:cubicBezTo>
                    <a:cubicBezTo>
                      <a:pt x="12321" y="38299"/>
                      <a:pt x="4828" y="30807"/>
                      <a:pt x="4828" y="21564"/>
                    </a:cubicBezTo>
                    <a:cubicBezTo>
                      <a:pt x="4828" y="12321"/>
                      <a:pt x="12321" y="4828"/>
                      <a:pt x="21564" y="4828"/>
                    </a:cubicBezTo>
                    <a:cubicBezTo>
                      <a:pt x="30807" y="4828"/>
                      <a:pt x="38299" y="12321"/>
                      <a:pt x="38299" y="21564"/>
                    </a:cubicBezTo>
                    <a:close/>
                  </a:path>
                </a:pathLst>
              </a:custGeom>
              <a:noFill/>
              <a:ln w="19050" cap="flat">
                <a:solidFill>
                  <a:srgbClr val="527FFF"/>
                </a:solidFill>
                <a:prstDash val="solid"/>
                <a:round/>
              </a:ln>
            </p:spPr>
            <p:txBody>
              <a:bodyPr rtlCol="0" anchor="ctr"/>
              <a:lstStyle/>
              <a:p>
                <a:endParaRPr lang="en-US" sz="1125" dirty="0"/>
              </a:p>
            </p:txBody>
          </p:sp>
          <p:sp>
            <p:nvSpPr>
              <p:cNvPr id="155" name="Freeform: Shape 154">
                <a:extLst>
                  <a:ext uri="{FF2B5EF4-FFF2-40B4-BE49-F238E27FC236}">
                    <a16:creationId xmlns:a16="http://schemas.microsoft.com/office/drawing/2014/main" id="{D6DAC320-C8B0-41AB-B0C2-87A775ECA80D}"/>
                  </a:ext>
                </a:extLst>
              </p:cNvPr>
              <p:cNvSpPr/>
              <p:nvPr/>
            </p:nvSpPr>
            <p:spPr>
              <a:xfrm>
                <a:off x="5300638" y="6381946"/>
                <a:ext cx="41840" cy="41840"/>
              </a:xfrm>
              <a:custGeom>
                <a:avLst/>
                <a:gdLst>
                  <a:gd name="connsiteX0" fmla="*/ 38299 w 41839"/>
                  <a:gd name="connsiteY0" fmla="*/ 21564 h 41839"/>
                  <a:gd name="connsiteX1" fmla="*/ 21564 w 41839"/>
                  <a:gd name="connsiteY1" fmla="*/ 38299 h 41839"/>
                  <a:gd name="connsiteX2" fmla="*/ 4828 w 41839"/>
                  <a:gd name="connsiteY2" fmla="*/ 21564 h 41839"/>
                  <a:gd name="connsiteX3" fmla="*/ 21564 w 41839"/>
                  <a:gd name="connsiteY3" fmla="*/ 4828 h 41839"/>
                  <a:gd name="connsiteX4" fmla="*/ 38299 w 41839"/>
                  <a:gd name="connsiteY4" fmla="*/ 21564 h 41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839" h="41839">
                    <a:moveTo>
                      <a:pt x="38299" y="21564"/>
                    </a:moveTo>
                    <a:cubicBezTo>
                      <a:pt x="38299" y="30807"/>
                      <a:pt x="30807" y="38299"/>
                      <a:pt x="21564" y="38299"/>
                    </a:cubicBezTo>
                    <a:cubicBezTo>
                      <a:pt x="12321" y="38299"/>
                      <a:pt x="4828" y="30807"/>
                      <a:pt x="4828" y="21564"/>
                    </a:cubicBezTo>
                    <a:cubicBezTo>
                      <a:pt x="4828" y="12321"/>
                      <a:pt x="12321" y="4828"/>
                      <a:pt x="21564" y="4828"/>
                    </a:cubicBezTo>
                    <a:cubicBezTo>
                      <a:pt x="30807" y="4828"/>
                      <a:pt x="38299" y="12321"/>
                      <a:pt x="38299" y="21564"/>
                    </a:cubicBezTo>
                    <a:close/>
                  </a:path>
                </a:pathLst>
              </a:custGeom>
              <a:noFill/>
              <a:ln w="19050" cap="flat">
                <a:solidFill>
                  <a:srgbClr val="527FFF"/>
                </a:solidFill>
                <a:prstDash val="solid"/>
                <a:round/>
              </a:ln>
            </p:spPr>
            <p:txBody>
              <a:bodyPr rtlCol="0" anchor="ctr"/>
              <a:lstStyle/>
              <a:p>
                <a:endParaRPr lang="en-US" sz="1125" dirty="0"/>
              </a:p>
            </p:txBody>
          </p:sp>
          <p:sp>
            <p:nvSpPr>
              <p:cNvPr id="156" name="Freeform: Shape 155">
                <a:extLst>
                  <a:ext uri="{FF2B5EF4-FFF2-40B4-BE49-F238E27FC236}">
                    <a16:creationId xmlns:a16="http://schemas.microsoft.com/office/drawing/2014/main" id="{63F723D5-9B87-4EC6-91EF-F1728A9CD0A1}"/>
                  </a:ext>
                </a:extLst>
              </p:cNvPr>
              <p:cNvSpPr/>
              <p:nvPr/>
            </p:nvSpPr>
            <p:spPr>
              <a:xfrm>
                <a:off x="5194751" y="6381946"/>
                <a:ext cx="41840" cy="41840"/>
              </a:xfrm>
              <a:custGeom>
                <a:avLst/>
                <a:gdLst>
                  <a:gd name="connsiteX0" fmla="*/ 38299 w 41839"/>
                  <a:gd name="connsiteY0" fmla="*/ 21564 h 41839"/>
                  <a:gd name="connsiteX1" fmla="*/ 21564 w 41839"/>
                  <a:gd name="connsiteY1" fmla="*/ 38299 h 41839"/>
                  <a:gd name="connsiteX2" fmla="*/ 4828 w 41839"/>
                  <a:gd name="connsiteY2" fmla="*/ 21564 h 41839"/>
                  <a:gd name="connsiteX3" fmla="*/ 21564 w 41839"/>
                  <a:gd name="connsiteY3" fmla="*/ 4828 h 41839"/>
                  <a:gd name="connsiteX4" fmla="*/ 38299 w 41839"/>
                  <a:gd name="connsiteY4" fmla="*/ 21564 h 41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839" h="41839">
                    <a:moveTo>
                      <a:pt x="38299" y="21564"/>
                    </a:moveTo>
                    <a:cubicBezTo>
                      <a:pt x="38299" y="30807"/>
                      <a:pt x="30807" y="38299"/>
                      <a:pt x="21564" y="38299"/>
                    </a:cubicBezTo>
                    <a:cubicBezTo>
                      <a:pt x="12321" y="38299"/>
                      <a:pt x="4828" y="30807"/>
                      <a:pt x="4828" y="21564"/>
                    </a:cubicBezTo>
                    <a:cubicBezTo>
                      <a:pt x="4828" y="12321"/>
                      <a:pt x="12321" y="4828"/>
                      <a:pt x="21564" y="4828"/>
                    </a:cubicBezTo>
                    <a:cubicBezTo>
                      <a:pt x="30807" y="4828"/>
                      <a:pt x="38299" y="12321"/>
                      <a:pt x="38299" y="21564"/>
                    </a:cubicBezTo>
                    <a:close/>
                  </a:path>
                </a:pathLst>
              </a:custGeom>
              <a:noFill/>
              <a:ln w="19050" cap="flat">
                <a:solidFill>
                  <a:srgbClr val="527FFF"/>
                </a:solidFill>
                <a:prstDash val="solid"/>
                <a:round/>
              </a:ln>
            </p:spPr>
            <p:txBody>
              <a:bodyPr rtlCol="0" anchor="ctr"/>
              <a:lstStyle/>
              <a:p>
                <a:endParaRPr lang="en-US" sz="1125" dirty="0"/>
              </a:p>
            </p:txBody>
          </p:sp>
          <p:sp>
            <p:nvSpPr>
              <p:cNvPr id="157" name="Freeform: Shape 156">
                <a:extLst>
                  <a:ext uri="{FF2B5EF4-FFF2-40B4-BE49-F238E27FC236}">
                    <a16:creationId xmlns:a16="http://schemas.microsoft.com/office/drawing/2014/main" id="{AF4490C4-1F88-4408-B40F-5AEDF837D275}"/>
                  </a:ext>
                </a:extLst>
              </p:cNvPr>
              <p:cNvSpPr/>
              <p:nvPr/>
            </p:nvSpPr>
            <p:spPr>
              <a:xfrm>
                <a:off x="5229510" y="6072975"/>
                <a:ext cx="112646" cy="112646"/>
              </a:xfrm>
              <a:custGeom>
                <a:avLst/>
                <a:gdLst>
                  <a:gd name="connsiteX0" fmla="*/ 107818 w 112645"/>
                  <a:gd name="connsiteY0" fmla="*/ 56323 h 112645"/>
                  <a:gd name="connsiteX1" fmla="*/ 56323 w 112645"/>
                  <a:gd name="connsiteY1" fmla="*/ 107818 h 112645"/>
                  <a:gd name="connsiteX2" fmla="*/ 4828 w 112645"/>
                  <a:gd name="connsiteY2" fmla="*/ 56323 h 112645"/>
                  <a:gd name="connsiteX3" fmla="*/ 56323 w 112645"/>
                  <a:gd name="connsiteY3" fmla="*/ 4828 h 112645"/>
                  <a:gd name="connsiteX4" fmla="*/ 107818 w 112645"/>
                  <a:gd name="connsiteY4" fmla="*/ 56323 h 112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645" h="112645">
                    <a:moveTo>
                      <a:pt x="107818" y="56323"/>
                    </a:moveTo>
                    <a:cubicBezTo>
                      <a:pt x="107818" y="84763"/>
                      <a:pt x="84763" y="107818"/>
                      <a:pt x="56323" y="107818"/>
                    </a:cubicBezTo>
                    <a:cubicBezTo>
                      <a:pt x="27883" y="107818"/>
                      <a:pt x="4828" y="84763"/>
                      <a:pt x="4828" y="56323"/>
                    </a:cubicBezTo>
                    <a:cubicBezTo>
                      <a:pt x="4828" y="27883"/>
                      <a:pt x="27883" y="4828"/>
                      <a:pt x="56323" y="4828"/>
                    </a:cubicBezTo>
                    <a:cubicBezTo>
                      <a:pt x="84763" y="4828"/>
                      <a:pt x="107818" y="27883"/>
                      <a:pt x="107818" y="56323"/>
                    </a:cubicBezTo>
                    <a:close/>
                  </a:path>
                </a:pathLst>
              </a:custGeom>
              <a:noFill/>
              <a:ln w="19050" cap="flat">
                <a:solidFill>
                  <a:schemeClr val="accent2"/>
                </a:solidFill>
                <a:prstDash val="solid"/>
                <a:miter/>
              </a:ln>
            </p:spPr>
            <p:txBody>
              <a:bodyPr rtlCol="0" anchor="ctr"/>
              <a:lstStyle/>
              <a:p>
                <a:endParaRPr lang="en-US" sz="1125" dirty="0"/>
              </a:p>
            </p:txBody>
          </p:sp>
        </p:grpSp>
      </p:grpSp>
      <p:grpSp>
        <p:nvGrpSpPr>
          <p:cNvPr id="166" name="Group 165">
            <a:extLst>
              <a:ext uri="{FF2B5EF4-FFF2-40B4-BE49-F238E27FC236}">
                <a16:creationId xmlns:a16="http://schemas.microsoft.com/office/drawing/2014/main" id="{7202A2C4-F30F-4990-A302-0FF3E2ADD9CC}"/>
              </a:ext>
            </a:extLst>
          </p:cNvPr>
          <p:cNvGrpSpPr/>
          <p:nvPr/>
        </p:nvGrpSpPr>
        <p:grpSpPr>
          <a:xfrm>
            <a:off x="3429028" y="1006460"/>
            <a:ext cx="2145142" cy="3347638"/>
            <a:chOff x="10866330" y="1447805"/>
            <a:chExt cx="3432227" cy="5356220"/>
          </a:xfrm>
        </p:grpSpPr>
        <p:sp>
          <p:nvSpPr>
            <p:cNvPr id="38" name="Rectangle 37">
              <a:extLst>
                <a:ext uri="{FF2B5EF4-FFF2-40B4-BE49-F238E27FC236}">
                  <a16:creationId xmlns:a16="http://schemas.microsoft.com/office/drawing/2014/main" id="{6C691B9E-A647-4427-929B-8E3A86B4512F}"/>
                </a:ext>
              </a:extLst>
            </p:cNvPr>
            <p:cNvSpPr/>
            <p:nvPr/>
          </p:nvSpPr>
          <p:spPr>
            <a:xfrm>
              <a:off x="10866330" y="1447805"/>
              <a:ext cx="3432227" cy="5356220"/>
            </a:xfrm>
            <a:prstGeom prst="rect">
              <a:avLst/>
            </a:prstGeom>
            <a:solidFill>
              <a:schemeClr val="bg2">
                <a:lumMod val="90000"/>
                <a:lumOff val="10000"/>
              </a:schemeClr>
            </a:solidFill>
            <a:ln>
              <a:noFill/>
            </a:ln>
            <a:effectLst>
              <a:outerShdw blurRad="88900" dist="38100" dir="2700000" algn="tl" rotWithShape="0">
                <a:prstClr val="black">
                  <a:alpha val="30000"/>
                </a:prstClr>
              </a:out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defTabSz="457178"/>
              <a:endParaRPr lang="en-US" dirty="0">
                <a:solidFill>
                  <a:srgbClr val="FFFFFF"/>
                </a:solidFill>
              </a:endParaRPr>
            </a:p>
          </p:txBody>
        </p:sp>
        <p:sp>
          <p:nvSpPr>
            <p:cNvPr id="6" name="Rectangle 5"/>
            <p:cNvSpPr/>
            <p:nvPr/>
          </p:nvSpPr>
          <p:spPr bwMode="auto">
            <a:xfrm>
              <a:off x="10867943" y="4727854"/>
              <a:ext cx="3429000" cy="66479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algn="ctr" defTabSz="582795" fontAlgn="base">
                <a:spcBef>
                  <a:spcPct val="0"/>
                </a:spcBef>
                <a:spcAft>
                  <a:spcPct val="0"/>
                </a:spcAft>
              </a:pPr>
              <a:r>
                <a:rPr lang="en-US" sz="1500" b="1" dirty="0">
                  <a:solidFill>
                    <a:schemeClr val="accent2"/>
                  </a:solidFill>
                  <a:ea typeface="Segoe UI" pitchFamily="34" charset="0"/>
                  <a:cs typeface="Segoe UI" pitchFamily="34" charset="0"/>
                </a:rPr>
                <a:t>Proof of Concept</a:t>
              </a:r>
            </a:p>
          </p:txBody>
        </p:sp>
        <p:grpSp>
          <p:nvGrpSpPr>
            <p:cNvPr id="160" name="Group 159">
              <a:extLst>
                <a:ext uri="{FF2B5EF4-FFF2-40B4-BE49-F238E27FC236}">
                  <a16:creationId xmlns:a16="http://schemas.microsoft.com/office/drawing/2014/main" id="{20298B96-9D15-4F5F-9D6F-02D6AECE388C}"/>
                </a:ext>
              </a:extLst>
            </p:cNvPr>
            <p:cNvGrpSpPr>
              <a:grpSpLocks noChangeAspect="1"/>
            </p:cNvGrpSpPr>
            <p:nvPr/>
          </p:nvGrpSpPr>
          <p:grpSpPr>
            <a:xfrm>
              <a:off x="12128619" y="2448613"/>
              <a:ext cx="907648" cy="1645920"/>
              <a:chOff x="12010336" y="6126916"/>
              <a:chExt cx="253935" cy="460483"/>
            </a:xfrm>
          </p:grpSpPr>
          <p:sp>
            <p:nvSpPr>
              <p:cNvPr id="107" name="Freeform: Shape 106">
                <a:extLst>
                  <a:ext uri="{FF2B5EF4-FFF2-40B4-BE49-F238E27FC236}">
                    <a16:creationId xmlns:a16="http://schemas.microsoft.com/office/drawing/2014/main" id="{1F642E5F-5130-4385-AB91-A3C409BE4DE3}"/>
                  </a:ext>
                </a:extLst>
              </p:cNvPr>
              <p:cNvSpPr/>
              <p:nvPr/>
            </p:nvSpPr>
            <p:spPr>
              <a:xfrm>
                <a:off x="12042916" y="6386890"/>
                <a:ext cx="61150" cy="48277"/>
              </a:xfrm>
              <a:custGeom>
                <a:avLst/>
                <a:gdLst>
                  <a:gd name="connsiteX0" fmla="*/ 59146 w 61150"/>
                  <a:gd name="connsiteY0" fmla="*/ 34437 h 48276"/>
                  <a:gd name="connsiteX1" fmla="*/ 21490 w 61150"/>
                  <a:gd name="connsiteY1" fmla="*/ 40231 h 48276"/>
                  <a:gd name="connsiteX2" fmla="*/ 7329 w 61150"/>
                  <a:gd name="connsiteY2" fmla="*/ 4828 h 48276"/>
                </a:gdLst>
                <a:ahLst/>
                <a:cxnLst>
                  <a:cxn ang="0">
                    <a:pos x="connsiteX0" y="connsiteY0"/>
                  </a:cxn>
                  <a:cxn ang="0">
                    <a:pos x="connsiteX1" y="connsiteY1"/>
                  </a:cxn>
                  <a:cxn ang="0">
                    <a:pos x="connsiteX2" y="connsiteY2"/>
                  </a:cxn>
                </a:cxnLst>
                <a:rect l="l" t="t" r="r" b="b"/>
                <a:pathLst>
                  <a:path w="61150" h="48276">
                    <a:moveTo>
                      <a:pt x="59146" y="34437"/>
                    </a:moveTo>
                    <a:cubicBezTo>
                      <a:pt x="52709" y="45702"/>
                      <a:pt x="35973" y="48277"/>
                      <a:pt x="21490" y="40231"/>
                    </a:cubicBezTo>
                    <a:cubicBezTo>
                      <a:pt x="7329" y="32184"/>
                      <a:pt x="892" y="16414"/>
                      <a:pt x="7329" y="4828"/>
                    </a:cubicBezTo>
                  </a:path>
                </a:pathLst>
              </a:custGeom>
              <a:noFill/>
              <a:ln w="19050" cap="flat">
                <a:solidFill>
                  <a:srgbClr val="232F3E"/>
                </a:solidFill>
                <a:prstDash val="solid"/>
                <a:round/>
              </a:ln>
            </p:spPr>
            <p:txBody>
              <a:bodyPr rtlCol="0" anchor="ctr"/>
              <a:lstStyle/>
              <a:p>
                <a:endParaRPr lang="en-US" sz="1125" dirty="0"/>
              </a:p>
            </p:txBody>
          </p:sp>
          <p:sp>
            <p:nvSpPr>
              <p:cNvPr id="108" name="Freeform: Shape 107">
                <a:extLst>
                  <a:ext uri="{FF2B5EF4-FFF2-40B4-BE49-F238E27FC236}">
                    <a16:creationId xmlns:a16="http://schemas.microsoft.com/office/drawing/2014/main" id="{55C3CFDD-8C77-47F9-A95C-CBE2A0B092CB}"/>
                  </a:ext>
                </a:extLst>
              </p:cNvPr>
              <p:cNvSpPr/>
              <p:nvPr/>
            </p:nvSpPr>
            <p:spPr>
              <a:xfrm>
                <a:off x="12117832" y="6362430"/>
                <a:ext cx="25748" cy="38621"/>
              </a:xfrm>
              <a:custGeom>
                <a:avLst/>
                <a:gdLst>
                  <a:gd name="connsiteX0" fmla="*/ 4828 w 25747"/>
                  <a:gd name="connsiteY0" fmla="*/ 35403 h 38621"/>
                  <a:gd name="connsiteX1" fmla="*/ 22207 w 25747"/>
                  <a:gd name="connsiteY1" fmla="*/ 4828 h 38621"/>
                </a:gdLst>
                <a:ahLst/>
                <a:cxnLst>
                  <a:cxn ang="0">
                    <a:pos x="connsiteX0" y="connsiteY0"/>
                  </a:cxn>
                  <a:cxn ang="0">
                    <a:pos x="connsiteX1" y="connsiteY1"/>
                  </a:cxn>
                </a:cxnLst>
                <a:rect l="l" t="t" r="r" b="b"/>
                <a:pathLst>
                  <a:path w="25747" h="38621">
                    <a:moveTo>
                      <a:pt x="4828" y="35403"/>
                    </a:moveTo>
                    <a:lnTo>
                      <a:pt x="22207" y="4828"/>
                    </a:lnTo>
                  </a:path>
                </a:pathLst>
              </a:custGeom>
              <a:ln w="19050" cap="flat">
                <a:solidFill>
                  <a:srgbClr val="527FFF"/>
                </a:solidFill>
                <a:prstDash val="solid"/>
                <a:round/>
              </a:ln>
            </p:spPr>
            <p:txBody>
              <a:bodyPr rtlCol="0" anchor="ctr"/>
              <a:lstStyle/>
              <a:p>
                <a:endParaRPr lang="en-US" sz="1125" dirty="0"/>
              </a:p>
            </p:txBody>
          </p:sp>
          <p:sp>
            <p:nvSpPr>
              <p:cNvPr id="109" name="Freeform: Shape 108">
                <a:extLst>
                  <a:ext uri="{FF2B5EF4-FFF2-40B4-BE49-F238E27FC236}">
                    <a16:creationId xmlns:a16="http://schemas.microsoft.com/office/drawing/2014/main" id="{6206B86B-1CE8-4F2D-B9A2-EED89806A608}"/>
                  </a:ext>
                </a:extLst>
              </p:cNvPr>
              <p:cNvSpPr/>
              <p:nvPr/>
            </p:nvSpPr>
            <p:spPr>
              <a:xfrm>
                <a:off x="12057647" y="6266842"/>
                <a:ext cx="61150" cy="99772"/>
              </a:xfrm>
              <a:custGeom>
                <a:avLst/>
                <a:gdLst>
                  <a:gd name="connsiteX0" fmla="*/ 57288 w 61150"/>
                  <a:gd name="connsiteY0" fmla="*/ 4828 h 99771"/>
                  <a:gd name="connsiteX1" fmla="*/ 4828 w 61150"/>
                  <a:gd name="connsiteY1" fmla="*/ 95910 h 99771"/>
                </a:gdLst>
                <a:ahLst/>
                <a:cxnLst>
                  <a:cxn ang="0">
                    <a:pos x="connsiteX0" y="connsiteY0"/>
                  </a:cxn>
                  <a:cxn ang="0">
                    <a:pos x="connsiteX1" y="connsiteY1"/>
                  </a:cxn>
                </a:cxnLst>
                <a:rect l="l" t="t" r="r" b="b"/>
                <a:pathLst>
                  <a:path w="61150" h="99771">
                    <a:moveTo>
                      <a:pt x="57288" y="4828"/>
                    </a:moveTo>
                    <a:lnTo>
                      <a:pt x="4828" y="95910"/>
                    </a:lnTo>
                  </a:path>
                </a:pathLst>
              </a:custGeom>
              <a:ln w="19050" cap="flat">
                <a:solidFill>
                  <a:srgbClr val="527FFF"/>
                </a:solidFill>
                <a:prstDash val="solid"/>
                <a:round/>
              </a:ln>
            </p:spPr>
            <p:txBody>
              <a:bodyPr rtlCol="0" anchor="ctr"/>
              <a:lstStyle/>
              <a:p>
                <a:endParaRPr lang="en-US" sz="1125" dirty="0"/>
              </a:p>
            </p:txBody>
          </p:sp>
          <p:sp>
            <p:nvSpPr>
              <p:cNvPr id="110" name="Freeform: Shape 109">
                <a:extLst>
                  <a:ext uri="{FF2B5EF4-FFF2-40B4-BE49-F238E27FC236}">
                    <a16:creationId xmlns:a16="http://schemas.microsoft.com/office/drawing/2014/main" id="{A17A8E2F-2BEB-4ACF-B210-DCC447A16C9F}"/>
                  </a:ext>
                </a:extLst>
              </p:cNvPr>
              <p:cNvSpPr/>
              <p:nvPr/>
            </p:nvSpPr>
            <p:spPr>
              <a:xfrm>
                <a:off x="12117832" y="6220175"/>
                <a:ext cx="28966" cy="41840"/>
              </a:xfrm>
              <a:custGeom>
                <a:avLst/>
                <a:gdLst>
                  <a:gd name="connsiteX0" fmla="*/ 24138 w 28966"/>
                  <a:gd name="connsiteY0" fmla="*/ 4828 h 41839"/>
                  <a:gd name="connsiteX1" fmla="*/ 4828 w 28966"/>
                  <a:gd name="connsiteY1" fmla="*/ 38621 h 41839"/>
                </a:gdLst>
                <a:ahLst/>
                <a:cxnLst>
                  <a:cxn ang="0">
                    <a:pos x="connsiteX0" y="connsiteY0"/>
                  </a:cxn>
                  <a:cxn ang="0">
                    <a:pos x="connsiteX1" y="connsiteY1"/>
                  </a:cxn>
                </a:cxnLst>
                <a:rect l="l" t="t" r="r" b="b"/>
                <a:pathLst>
                  <a:path w="28966" h="41839">
                    <a:moveTo>
                      <a:pt x="24138" y="4828"/>
                    </a:moveTo>
                    <a:lnTo>
                      <a:pt x="4828" y="38621"/>
                    </a:lnTo>
                  </a:path>
                </a:pathLst>
              </a:custGeom>
              <a:ln w="19050" cap="flat">
                <a:solidFill>
                  <a:srgbClr val="527FFF"/>
                </a:solidFill>
                <a:prstDash val="solid"/>
                <a:round/>
              </a:ln>
            </p:spPr>
            <p:txBody>
              <a:bodyPr rtlCol="0" anchor="ctr"/>
              <a:lstStyle/>
              <a:p>
                <a:endParaRPr lang="en-US" sz="1125" dirty="0"/>
              </a:p>
            </p:txBody>
          </p:sp>
          <p:sp>
            <p:nvSpPr>
              <p:cNvPr id="111" name="Freeform: Shape 110">
                <a:extLst>
                  <a:ext uri="{FF2B5EF4-FFF2-40B4-BE49-F238E27FC236}">
                    <a16:creationId xmlns:a16="http://schemas.microsoft.com/office/drawing/2014/main" id="{3FFE6A35-AE8B-44F0-895F-89CED34799BE}"/>
                  </a:ext>
                </a:extLst>
              </p:cNvPr>
              <p:cNvSpPr/>
              <p:nvPr/>
            </p:nvSpPr>
            <p:spPr>
              <a:xfrm>
                <a:off x="12142292" y="6157737"/>
                <a:ext cx="57932" cy="61150"/>
              </a:xfrm>
              <a:custGeom>
                <a:avLst/>
                <a:gdLst>
                  <a:gd name="connsiteX0" fmla="*/ 55679 w 57932"/>
                  <a:gd name="connsiteY0" fmla="*/ 4828 h 61150"/>
                  <a:gd name="connsiteX1" fmla="*/ 30897 w 57932"/>
                  <a:gd name="connsiteY1" fmla="*/ 47955 h 61150"/>
                  <a:gd name="connsiteX2" fmla="*/ 15770 w 57932"/>
                  <a:gd name="connsiteY2" fmla="*/ 39265 h 61150"/>
                  <a:gd name="connsiteX3" fmla="*/ 4828 w 57932"/>
                  <a:gd name="connsiteY3" fmla="*/ 58254 h 61150"/>
                </a:gdLst>
                <a:ahLst/>
                <a:cxnLst>
                  <a:cxn ang="0">
                    <a:pos x="connsiteX0" y="connsiteY0"/>
                  </a:cxn>
                  <a:cxn ang="0">
                    <a:pos x="connsiteX1" y="connsiteY1"/>
                  </a:cxn>
                  <a:cxn ang="0">
                    <a:pos x="connsiteX2" y="connsiteY2"/>
                  </a:cxn>
                  <a:cxn ang="0">
                    <a:pos x="connsiteX3" y="connsiteY3"/>
                  </a:cxn>
                </a:cxnLst>
                <a:rect l="l" t="t" r="r" b="b"/>
                <a:pathLst>
                  <a:path w="57932" h="61150">
                    <a:moveTo>
                      <a:pt x="55679" y="4828"/>
                    </a:moveTo>
                    <a:lnTo>
                      <a:pt x="30897" y="47955"/>
                    </a:lnTo>
                    <a:lnTo>
                      <a:pt x="15770" y="39265"/>
                    </a:lnTo>
                    <a:lnTo>
                      <a:pt x="4828" y="58254"/>
                    </a:lnTo>
                  </a:path>
                </a:pathLst>
              </a:custGeom>
              <a:noFill/>
              <a:ln w="19050" cap="flat">
                <a:solidFill>
                  <a:srgbClr val="527FFF"/>
                </a:solidFill>
                <a:prstDash val="solid"/>
                <a:round/>
              </a:ln>
            </p:spPr>
            <p:txBody>
              <a:bodyPr rtlCol="0" anchor="ctr"/>
              <a:lstStyle/>
              <a:p>
                <a:endParaRPr lang="en-US" sz="1125" dirty="0"/>
              </a:p>
            </p:txBody>
          </p:sp>
          <p:sp>
            <p:nvSpPr>
              <p:cNvPr id="112" name="Freeform: Shape 111">
                <a:extLst>
                  <a:ext uri="{FF2B5EF4-FFF2-40B4-BE49-F238E27FC236}">
                    <a16:creationId xmlns:a16="http://schemas.microsoft.com/office/drawing/2014/main" id="{BC901C1D-9EB4-4C2E-9B9D-3D301605BB2D}"/>
                  </a:ext>
                </a:extLst>
              </p:cNvPr>
              <p:cNvSpPr/>
              <p:nvPr/>
            </p:nvSpPr>
            <p:spPr>
              <a:xfrm>
                <a:off x="12179948" y="6176082"/>
                <a:ext cx="51495" cy="115864"/>
              </a:xfrm>
              <a:custGeom>
                <a:avLst/>
                <a:gdLst>
                  <a:gd name="connsiteX0" fmla="*/ 4828 w 51495"/>
                  <a:gd name="connsiteY0" fmla="*/ 113933 h 115864"/>
                  <a:gd name="connsiteX1" fmla="*/ 38300 w 51495"/>
                  <a:gd name="connsiteY1" fmla="*/ 55679 h 115864"/>
                  <a:gd name="connsiteX2" fmla="*/ 23495 w 51495"/>
                  <a:gd name="connsiteY2" fmla="*/ 46989 h 115864"/>
                  <a:gd name="connsiteX3" fmla="*/ 47633 w 51495"/>
                  <a:gd name="connsiteY3" fmla="*/ 4828 h 115864"/>
                </a:gdLst>
                <a:ahLst/>
                <a:cxnLst>
                  <a:cxn ang="0">
                    <a:pos x="connsiteX0" y="connsiteY0"/>
                  </a:cxn>
                  <a:cxn ang="0">
                    <a:pos x="connsiteX1" y="connsiteY1"/>
                  </a:cxn>
                  <a:cxn ang="0">
                    <a:pos x="connsiteX2" y="connsiteY2"/>
                  </a:cxn>
                  <a:cxn ang="0">
                    <a:pos x="connsiteX3" y="connsiteY3"/>
                  </a:cxn>
                </a:cxnLst>
                <a:rect l="l" t="t" r="r" b="b"/>
                <a:pathLst>
                  <a:path w="51495" h="115864">
                    <a:moveTo>
                      <a:pt x="4828" y="113933"/>
                    </a:moveTo>
                    <a:lnTo>
                      <a:pt x="38300" y="55679"/>
                    </a:lnTo>
                    <a:lnTo>
                      <a:pt x="23495" y="46989"/>
                    </a:lnTo>
                    <a:lnTo>
                      <a:pt x="47633" y="4828"/>
                    </a:lnTo>
                  </a:path>
                </a:pathLst>
              </a:custGeom>
              <a:noFill/>
              <a:ln w="19050" cap="flat">
                <a:solidFill>
                  <a:srgbClr val="527FFF"/>
                </a:solidFill>
                <a:prstDash val="solid"/>
                <a:round/>
              </a:ln>
            </p:spPr>
            <p:txBody>
              <a:bodyPr rtlCol="0" anchor="ctr"/>
              <a:lstStyle/>
              <a:p>
                <a:endParaRPr lang="en-US" sz="1125" dirty="0"/>
              </a:p>
            </p:txBody>
          </p:sp>
          <p:sp>
            <p:nvSpPr>
              <p:cNvPr id="113" name="Freeform: Shape 112">
                <a:extLst>
                  <a:ext uri="{FF2B5EF4-FFF2-40B4-BE49-F238E27FC236}">
                    <a16:creationId xmlns:a16="http://schemas.microsoft.com/office/drawing/2014/main" id="{140823A1-FE8E-4BE5-B934-8599B1B08F56}"/>
                  </a:ext>
                </a:extLst>
              </p:cNvPr>
              <p:cNvSpPr/>
              <p:nvPr/>
            </p:nvSpPr>
            <p:spPr>
              <a:xfrm>
                <a:off x="12031986" y="6363598"/>
                <a:ext cx="96553" cy="70806"/>
              </a:xfrm>
              <a:custGeom>
                <a:avLst/>
                <a:gdLst>
                  <a:gd name="connsiteX0" fmla="*/ 15926 w 96553"/>
                  <a:gd name="connsiteY0" fmla="*/ 6595 h 70805"/>
                  <a:gd name="connsiteX1" fmla="*/ 91746 w 96553"/>
                  <a:gd name="connsiteY1" fmla="*/ 50357 h 70805"/>
                  <a:gd name="connsiteX2" fmla="*/ 82414 w 96553"/>
                  <a:gd name="connsiteY2" fmla="*/ 66524 h 70805"/>
                  <a:gd name="connsiteX3" fmla="*/ 6595 w 96553"/>
                  <a:gd name="connsiteY3" fmla="*/ 22762 h 70805"/>
                </a:gdLst>
                <a:ahLst/>
                <a:cxnLst>
                  <a:cxn ang="0">
                    <a:pos x="connsiteX0" y="connsiteY0"/>
                  </a:cxn>
                  <a:cxn ang="0">
                    <a:pos x="connsiteX1" y="connsiteY1"/>
                  </a:cxn>
                  <a:cxn ang="0">
                    <a:pos x="connsiteX2" y="connsiteY2"/>
                  </a:cxn>
                  <a:cxn ang="0">
                    <a:pos x="connsiteX3" y="connsiteY3"/>
                  </a:cxn>
                </a:cxnLst>
                <a:rect l="l" t="t" r="r" b="b"/>
                <a:pathLst>
                  <a:path w="96553" h="70805">
                    <a:moveTo>
                      <a:pt x="15926" y="6595"/>
                    </a:moveTo>
                    <a:lnTo>
                      <a:pt x="91746" y="50357"/>
                    </a:lnTo>
                    <a:lnTo>
                      <a:pt x="82414" y="66524"/>
                    </a:lnTo>
                    <a:lnTo>
                      <a:pt x="6595" y="22762"/>
                    </a:lnTo>
                    <a:close/>
                  </a:path>
                </a:pathLst>
              </a:custGeom>
              <a:noFill/>
              <a:ln w="19050" cap="flat">
                <a:solidFill>
                  <a:schemeClr val="tx1"/>
                </a:solidFill>
                <a:prstDash val="solid"/>
                <a:round/>
              </a:ln>
            </p:spPr>
            <p:txBody>
              <a:bodyPr rtlCol="0" anchor="ctr"/>
              <a:lstStyle/>
              <a:p>
                <a:endParaRPr lang="en-US" sz="1125" dirty="0"/>
              </a:p>
            </p:txBody>
          </p:sp>
          <p:sp>
            <p:nvSpPr>
              <p:cNvPr id="114" name="Freeform: Shape 113">
                <a:extLst>
                  <a:ext uri="{FF2B5EF4-FFF2-40B4-BE49-F238E27FC236}">
                    <a16:creationId xmlns:a16="http://schemas.microsoft.com/office/drawing/2014/main" id="{73293E23-7E4A-4744-9EBE-A9EDBB84C0B4}"/>
                  </a:ext>
                </a:extLst>
              </p:cNvPr>
              <p:cNvSpPr/>
              <p:nvPr/>
            </p:nvSpPr>
            <p:spPr>
              <a:xfrm>
                <a:off x="12188229" y="6126916"/>
                <a:ext cx="67587" cy="54714"/>
              </a:xfrm>
              <a:custGeom>
                <a:avLst/>
                <a:gdLst>
                  <a:gd name="connsiteX0" fmla="*/ 14961 w 67587"/>
                  <a:gd name="connsiteY0" fmla="*/ 6595 h 54713"/>
                  <a:gd name="connsiteX1" fmla="*/ 62627 w 67587"/>
                  <a:gd name="connsiteY1" fmla="*/ 34107 h 54713"/>
                  <a:gd name="connsiteX2" fmla="*/ 54261 w 67587"/>
                  <a:gd name="connsiteY2" fmla="*/ 48602 h 54713"/>
                  <a:gd name="connsiteX3" fmla="*/ 6595 w 67587"/>
                  <a:gd name="connsiteY3" fmla="*/ 21090 h 54713"/>
                </a:gdLst>
                <a:ahLst/>
                <a:cxnLst>
                  <a:cxn ang="0">
                    <a:pos x="connsiteX0" y="connsiteY0"/>
                  </a:cxn>
                  <a:cxn ang="0">
                    <a:pos x="connsiteX1" y="connsiteY1"/>
                  </a:cxn>
                  <a:cxn ang="0">
                    <a:pos x="connsiteX2" y="connsiteY2"/>
                  </a:cxn>
                  <a:cxn ang="0">
                    <a:pos x="connsiteX3" y="connsiteY3"/>
                  </a:cxn>
                </a:cxnLst>
                <a:rect l="l" t="t" r="r" b="b"/>
                <a:pathLst>
                  <a:path w="67587" h="54713">
                    <a:moveTo>
                      <a:pt x="14961" y="6595"/>
                    </a:moveTo>
                    <a:lnTo>
                      <a:pt x="62627" y="34107"/>
                    </a:lnTo>
                    <a:lnTo>
                      <a:pt x="54261" y="48602"/>
                    </a:lnTo>
                    <a:lnTo>
                      <a:pt x="6595" y="21090"/>
                    </a:lnTo>
                    <a:close/>
                  </a:path>
                </a:pathLst>
              </a:custGeom>
              <a:noFill/>
              <a:ln w="19050" cap="flat">
                <a:solidFill>
                  <a:srgbClr val="527FFF"/>
                </a:solidFill>
                <a:prstDash val="solid"/>
                <a:round/>
              </a:ln>
            </p:spPr>
            <p:txBody>
              <a:bodyPr rtlCol="0" anchor="ctr"/>
              <a:lstStyle/>
              <a:p>
                <a:endParaRPr lang="en-US" sz="1125" dirty="0"/>
              </a:p>
            </p:txBody>
          </p:sp>
          <p:sp>
            <p:nvSpPr>
              <p:cNvPr id="115" name="Freeform: Shape 114">
                <a:extLst>
                  <a:ext uri="{FF2B5EF4-FFF2-40B4-BE49-F238E27FC236}">
                    <a16:creationId xmlns:a16="http://schemas.microsoft.com/office/drawing/2014/main" id="{E4AAB011-AB63-4AA1-BB8E-523A6D3F56D0}"/>
                  </a:ext>
                </a:extLst>
              </p:cNvPr>
              <p:cNvSpPr/>
              <p:nvPr/>
            </p:nvSpPr>
            <p:spPr>
              <a:xfrm>
                <a:off x="12029968" y="6484731"/>
                <a:ext cx="151267" cy="28966"/>
              </a:xfrm>
              <a:custGeom>
                <a:avLst/>
                <a:gdLst>
                  <a:gd name="connsiteX0" fmla="*/ 148370 w 151266"/>
                  <a:gd name="connsiteY0" fmla="*/ 25104 h 28966"/>
                  <a:gd name="connsiteX1" fmla="*/ 4828 w 151266"/>
                  <a:gd name="connsiteY1" fmla="*/ 25104 h 28966"/>
                  <a:gd name="connsiteX2" fmla="*/ 4828 w 151266"/>
                  <a:gd name="connsiteY2" fmla="*/ 4828 h 28966"/>
                  <a:gd name="connsiteX3" fmla="*/ 146117 w 1512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151266" h="28966">
                    <a:moveTo>
                      <a:pt x="148370" y="25104"/>
                    </a:moveTo>
                    <a:lnTo>
                      <a:pt x="4828" y="25104"/>
                    </a:lnTo>
                    <a:lnTo>
                      <a:pt x="4828" y="4828"/>
                    </a:lnTo>
                    <a:lnTo>
                      <a:pt x="146117" y="4828"/>
                    </a:lnTo>
                  </a:path>
                </a:pathLst>
              </a:custGeom>
              <a:noFill/>
              <a:ln w="19050" cap="flat">
                <a:solidFill>
                  <a:schemeClr val="tx1"/>
                </a:solidFill>
                <a:prstDash val="solid"/>
                <a:round/>
              </a:ln>
            </p:spPr>
            <p:txBody>
              <a:bodyPr rtlCol="0" anchor="ctr"/>
              <a:lstStyle/>
              <a:p>
                <a:endParaRPr lang="en-US" sz="1125" dirty="0"/>
              </a:p>
            </p:txBody>
          </p:sp>
          <p:sp>
            <p:nvSpPr>
              <p:cNvPr id="116" name="Freeform: Shape 115">
                <a:extLst>
                  <a:ext uri="{FF2B5EF4-FFF2-40B4-BE49-F238E27FC236}">
                    <a16:creationId xmlns:a16="http://schemas.microsoft.com/office/drawing/2014/main" id="{6AB574EF-5CF1-4C12-BF5D-F95354C6A254}"/>
                  </a:ext>
                </a:extLst>
              </p:cNvPr>
              <p:cNvSpPr/>
              <p:nvPr/>
            </p:nvSpPr>
            <p:spPr>
              <a:xfrm>
                <a:off x="12235305" y="6484731"/>
                <a:ext cx="28966" cy="28966"/>
              </a:xfrm>
              <a:custGeom>
                <a:avLst/>
                <a:gdLst>
                  <a:gd name="connsiteX0" fmla="*/ 7081 w 28966"/>
                  <a:gd name="connsiteY0" fmla="*/ 4828 h 28966"/>
                  <a:gd name="connsiteX1" fmla="*/ 26713 w 28966"/>
                  <a:gd name="connsiteY1" fmla="*/ 4828 h 28966"/>
                  <a:gd name="connsiteX2" fmla="*/ 26713 w 28966"/>
                  <a:gd name="connsiteY2" fmla="*/ 25104 h 28966"/>
                  <a:gd name="connsiteX3" fmla="*/ 4828 w 28966"/>
                  <a:gd name="connsiteY3" fmla="*/ 25104 h 28966"/>
                </a:gdLst>
                <a:ahLst/>
                <a:cxnLst>
                  <a:cxn ang="0">
                    <a:pos x="connsiteX0" y="connsiteY0"/>
                  </a:cxn>
                  <a:cxn ang="0">
                    <a:pos x="connsiteX1" y="connsiteY1"/>
                  </a:cxn>
                  <a:cxn ang="0">
                    <a:pos x="connsiteX2" y="connsiteY2"/>
                  </a:cxn>
                  <a:cxn ang="0">
                    <a:pos x="connsiteX3" y="connsiteY3"/>
                  </a:cxn>
                </a:cxnLst>
                <a:rect l="l" t="t" r="r" b="b"/>
                <a:pathLst>
                  <a:path w="28966" h="28966">
                    <a:moveTo>
                      <a:pt x="7081" y="4828"/>
                    </a:moveTo>
                    <a:lnTo>
                      <a:pt x="26713" y="4828"/>
                    </a:lnTo>
                    <a:lnTo>
                      <a:pt x="26713" y="25104"/>
                    </a:lnTo>
                    <a:lnTo>
                      <a:pt x="4828" y="25104"/>
                    </a:lnTo>
                  </a:path>
                </a:pathLst>
              </a:custGeom>
              <a:noFill/>
              <a:ln w="19050" cap="flat">
                <a:solidFill>
                  <a:schemeClr val="accent2"/>
                </a:solidFill>
                <a:prstDash val="solid"/>
                <a:round/>
              </a:ln>
            </p:spPr>
            <p:txBody>
              <a:bodyPr rtlCol="0" anchor="ctr"/>
              <a:lstStyle/>
              <a:p>
                <a:endParaRPr lang="en-US" sz="1125" dirty="0"/>
              </a:p>
            </p:txBody>
          </p:sp>
          <p:sp>
            <p:nvSpPr>
              <p:cNvPr id="117" name="Freeform: Shape 116">
                <a:extLst>
                  <a:ext uri="{FF2B5EF4-FFF2-40B4-BE49-F238E27FC236}">
                    <a16:creationId xmlns:a16="http://schemas.microsoft.com/office/drawing/2014/main" id="{18673000-9849-46F8-8AFA-2EE09C771D89}"/>
                  </a:ext>
                </a:extLst>
              </p:cNvPr>
              <p:cNvSpPr/>
              <p:nvPr/>
            </p:nvSpPr>
            <p:spPr>
              <a:xfrm>
                <a:off x="12197327" y="6338935"/>
                <a:ext cx="51495" cy="141612"/>
              </a:xfrm>
              <a:custGeom>
                <a:avLst/>
                <a:gdLst>
                  <a:gd name="connsiteX0" fmla="*/ 46024 w 51495"/>
                  <a:gd name="connsiteY0" fmla="*/ 138393 h 141611"/>
                  <a:gd name="connsiteX1" fmla="*/ 46667 w 51495"/>
                  <a:gd name="connsiteY1" fmla="*/ 122301 h 141611"/>
                  <a:gd name="connsiteX2" fmla="*/ 17701 w 51495"/>
                  <a:gd name="connsiteY2" fmla="*/ 22529 h 141611"/>
                  <a:gd name="connsiteX3" fmla="*/ 4828 w 51495"/>
                  <a:gd name="connsiteY3" fmla="*/ 4828 h 141611"/>
                </a:gdLst>
                <a:ahLst/>
                <a:cxnLst>
                  <a:cxn ang="0">
                    <a:pos x="connsiteX0" y="connsiteY0"/>
                  </a:cxn>
                  <a:cxn ang="0">
                    <a:pos x="connsiteX1" y="connsiteY1"/>
                  </a:cxn>
                  <a:cxn ang="0">
                    <a:pos x="connsiteX2" y="connsiteY2"/>
                  </a:cxn>
                  <a:cxn ang="0">
                    <a:pos x="connsiteX3" y="connsiteY3"/>
                  </a:cxn>
                </a:cxnLst>
                <a:rect l="l" t="t" r="r" b="b"/>
                <a:pathLst>
                  <a:path w="51495" h="141611">
                    <a:moveTo>
                      <a:pt x="46024" y="138393"/>
                    </a:moveTo>
                    <a:cubicBezTo>
                      <a:pt x="46346" y="132922"/>
                      <a:pt x="46667" y="127772"/>
                      <a:pt x="46667" y="122301"/>
                    </a:cubicBezTo>
                    <a:cubicBezTo>
                      <a:pt x="46667" y="86898"/>
                      <a:pt x="36690" y="52139"/>
                      <a:pt x="17701" y="22529"/>
                    </a:cubicBezTo>
                    <a:cubicBezTo>
                      <a:pt x="13839" y="16414"/>
                      <a:pt x="9655" y="10299"/>
                      <a:pt x="4828" y="4828"/>
                    </a:cubicBezTo>
                  </a:path>
                </a:pathLst>
              </a:custGeom>
              <a:noFill/>
              <a:ln w="19050" cap="flat">
                <a:solidFill>
                  <a:schemeClr val="tx1"/>
                </a:solidFill>
                <a:prstDash val="solid"/>
                <a:round/>
              </a:ln>
            </p:spPr>
            <p:txBody>
              <a:bodyPr rtlCol="0" anchor="ctr"/>
              <a:lstStyle/>
              <a:p>
                <a:endParaRPr lang="en-US" sz="1125" dirty="0"/>
              </a:p>
            </p:txBody>
          </p:sp>
          <p:sp>
            <p:nvSpPr>
              <p:cNvPr id="118" name="Freeform: Shape 117">
                <a:extLst>
                  <a:ext uri="{FF2B5EF4-FFF2-40B4-BE49-F238E27FC236}">
                    <a16:creationId xmlns:a16="http://schemas.microsoft.com/office/drawing/2014/main" id="{9F3CCC67-7D98-4B16-B343-D89C97DA305E}"/>
                  </a:ext>
                </a:extLst>
              </p:cNvPr>
              <p:cNvSpPr/>
              <p:nvPr/>
            </p:nvSpPr>
            <p:spPr>
              <a:xfrm>
                <a:off x="12010336" y="6513375"/>
                <a:ext cx="251039" cy="74024"/>
              </a:xfrm>
              <a:custGeom>
                <a:avLst/>
                <a:gdLst>
                  <a:gd name="connsiteX0" fmla="*/ 186348 w 251038"/>
                  <a:gd name="connsiteY0" fmla="*/ 8046 h 74024"/>
                  <a:gd name="connsiteX1" fmla="*/ 181842 w 251038"/>
                  <a:gd name="connsiteY1" fmla="*/ 18345 h 74024"/>
                  <a:gd name="connsiteX2" fmla="*/ 160279 w 251038"/>
                  <a:gd name="connsiteY2" fmla="*/ 36368 h 74024"/>
                  <a:gd name="connsiteX3" fmla="*/ 8368 w 251038"/>
                  <a:gd name="connsiteY3" fmla="*/ 49886 h 74024"/>
                  <a:gd name="connsiteX4" fmla="*/ 4828 w 251038"/>
                  <a:gd name="connsiteY4" fmla="*/ 53426 h 74024"/>
                  <a:gd name="connsiteX5" fmla="*/ 4828 w 251038"/>
                  <a:gd name="connsiteY5" fmla="*/ 66944 h 74024"/>
                  <a:gd name="connsiteX6" fmla="*/ 8368 w 251038"/>
                  <a:gd name="connsiteY6" fmla="*/ 70484 h 74024"/>
                  <a:gd name="connsiteX7" fmla="*/ 162531 w 251038"/>
                  <a:gd name="connsiteY7" fmla="*/ 70484 h 74024"/>
                  <a:gd name="connsiteX8" fmla="*/ 191176 w 251038"/>
                  <a:gd name="connsiteY8" fmla="*/ 70484 h 74024"/>
                  <a:gd name="connsiteX9" fmla="*/ 244924 w 251038"/>
                  <a:gd name="connsiteY9" fmla="*/ 70484 h 74024"/>
                  <a:gd name="connsiteX10" fmla="*/ 248464 w 251038"/>
                  <a:gd name="connsiteY10" fmla="*/ 66944 h 74024"/>
                  <a:gd name="connsiteX11" fmla="*/ 248464 w 251038"/>
                  <a:gd name="connsiteY11" fmla="*/ 59541 h 74024"/>
                  <a:gd name="connsiteX12" fmla="*/ 245246 w 251038"/>
                  <a:gd name="connsiteY12" fmla="*/ 56001 h 74024"/>
                  <a:gd name="connsiteX13" fmla="*/ 213705 w 251038"/>
                  <a:gd name="connsiteY13" fmla="*/ 31541 h 74024"/>
                  <a:gd name="connsiteX14" fmla="*/ 213705 w 251038"/>
                  <a:gd name="connsiteY14" fmla="*/ 31219 h 74024"/>
                  <a:gd name="connsiteX15" fmla="*/ 224647 w 251038"/>
                  <a:gd name="connsiteY15" fmla="*/ 4828 h 74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51038" h="74024">
                    <a:moveTo>
                      <a:pt x="186348" y="8046"/>
                    </a:moveTo>
                    <a:cubicBezTo>
                      <a:pt x="185061" y="11586"/>
                      <a:pt x="183451" y="15127"/>
                      <a:pt x="181842" y="18345"/>
                    </a:cubicBezTo>
                    <a:cubicBezTo>
                      <a:pt x="177658" y="27035"/>
                      <a:pt x="169612" y="33794"/>
                      <a:pt x="160279" y="36368"/>
                    </a:cubicBezTo>
                    <a:cubicBezTo>
                      <a:pt x="110715" y="50530"/>
                      <a:pt x="26713" y="50208"/>
                      <a:pt x="8368" y="49886"/>
                    </a:cubicBezTo>
                    <a:cubicBezTo>
                      <a:pt x="6437" y="49886"/>
                      <a:pt x="4828" y="51495"/>
                      <a:pt x="4828" y="53426"/>
                    </a:cubicBezTo>
                    <a:lnTo>
                      <a:pt x="4828" y="66944"/>
                    </a:lnTo>
                    <a:cubicBezTo>
                      <a:pt x="4828" y="68875"/>
                      <a:pt x="6437" y="70484"/>
                      <a:pt x="8368" y="70484"/>
                    </a:cubicBezTo>
                    <a:lnTo>
                      <a:pt x="162531" y="70484"/>
                    </a:lnTo>
                    <a:lnTo>
                      <a:pt x="191176" y="70484"/>
                    </a:lnTo>
                    <a:lnTo>
                      <a:pt x="244924" y="70484"/>
                    </a:lnTo>
                    <a:cubicBezTo>
                      <a:pt x="246855" y="70484"/>
                      <a:pt x="248464" y="68875"/>
                      <a:pt x="248464" y="66944"/>
                    </a:cubicBezTo>
                    <a:lnTo>
                      <a:pt x="248464" y="59541"/>
                    </a:lnTo>
                    <a:cubicBezTo>
                      <a:pt x="248464" y="57610"/>
                      <a:pt x="247177" y="56323"/>
                      <a:pt x="245246" y="56001"/>
                    </a:cubicBezTo>
                    <a:cubicBezTo>
                      <a:pt x="239774" y="55357"/>
                      <a:pt x="227866" y="51173"/>
                      <a:pt x="213705" y="31541"/>
                    </a:cubicBezTo>
                    <a:cubicBezTo>
                      <a:pt x="213705" y="31541"/>
                      <a:pt x="213705" y="31219"/>
                      <a:pt x="213705" y="31219"/>
                    </a:cubicBezTo>
                    <a:cubicBezTo>
                      <a:pt x="217889" y="22529"/>
                      <a:pt x="221751" y="13839"/>
                      <a:pt x="224647" y="4828"/>
                    </a:cubicBezTo>
                  </a:path>
                </a:pathLst>
              </a:custGeom>
              <a:noFill/>
              <a:ln w="19050" cap="flat">
                <a:solidFill>
                  <a:schemeClr val="tx1"/>
                </a:solidFill>
                <a:prstDash val="solid"/>
                <a:round/>
              </a:ln>
            </p:spPr>
            <p:txBody>
              <a:bodyPr rtlCol="0" anchor="ctr"/>
              <a:lstStyle/>
              <a:p>
                <a:endParaRPr lang="en-US" sz="1125" dirty="0"/>
              </a:p>
            </p:txBody>
          </p:sp>
          <p:sp>
            <p:nvSpPr>
              <p:cNvPr id="119" name="Freeform: Shape 118">
                <a:extLst>
                  <a:ext uri="{FF2B5EF4-FFF2-40B4-BE49-F238E27FC236}">
                    <a16:creationId xmlns:a16="http://schemas.microsoft.com/office/drawing/2014/main" id="{68EA5AA9-2175-4C99-AC68-BD1F6184D89E}"/>
                  </a:ext>
                </a:extLst>
              </p:cNvPr>
              <p:cNvSpPr/>
              <p:nvPr/>
            </p:nvSpPr>
            <p:spPr>
              <a:xfrm>
                <a:off x="12170936" y="6362430"/>
                <a:ext cx="41840" cy="102990"/>
              </a:xfrm>
              <a:custGeom>
                <a:avLst/>
                <a:gdLst>
                  <a:gd name="connsiteX0" fmla="*/ 4828 w 41839"/>
                  <a:gd name="connsiteY0" fmla="*/ 4828 h 102990"/>
                  <a:gd name="connsiteX1" fmla="*/ 14161 w 41839"/>
                  <a:gd name="connsiteY1" fmla="*/ 18023 h 102990"/>
                  <a:gd name="connsiteX2" fmla="*/ 37656 w 41839"/>
                  <a:gd name="connsiteY2" fmla="*/ 98806 h 102990"/>
                </a:gdLst>
                <a:ahLst/>
                <a:cxnLst>
                  <a:cxn ang="0">
                    <a:pos x="connsiteX0" y="connsiteY0"/>
                  </a:cxn>
                  <a:cxn ang="0">
                    <a:pos x="connsiteX1" y="connsiteY1"/>
                  </a:cxn>
                  <a:cxn ang="0">
                    <a:pos x="connsiteX2" y="connsiteY2"/>
                  </a:cxn>
                </a:cxnLst>
                <a:rect l="l" t="t" r="r" b="b"/>
                <a:pathLst>
                  <a:path w="41839" h="102990">
                    <a:moveTo>
                      <a:pt x="4828" y="4828"/>
                    </a:moveTo>
                    <a:cubicBezTo>
                      <a:pt x="8046" y="9012"/>
                      <a:pt x="11265" y="13517"/>
                      <a:pt x="14161" y="18023"/>
                    </a:cubicBezTo>
                    <a:cubicBezTo>
                      <a:pt x="29610" y="42162"/>
                      <a:pt x="37656" y="70162"/>
                      <a:pt x="37656" y="98806"/>
                    </a:cubicBezTo>
                  </a:path>
                </a:pathLst>
              </a:custGeom>
              <a:noFill/>
              <a:ln w="19050" cap="flat">
                <a:solidFill>
                  <a:schemeClr val="tx1"/>
                </a:solidFill>
                <a:prstDash val="solid"/>
                <a:round/>
              </a:ln>
            </p:spPr>
            <p:txBody>
              <a:bodyPr rtlCol="0" anchor="ctr"/>
              <a:lstStyle/>
              <a:p>
                <a:endParaRPr lang="en-US" sz="1125" dirty="0"/>
              </a:p>
            </p:txBody>
          </p:sp>
          <p:sp>
            <p:nvSpPr>
              <p:cNvPr id="120" name="Freeform: Shape 119">
                <a:extLst>
                  <a:ext uri="{FF2B5EF4-FFF2-40B4-BE49-F238E27FC236}">
                    <a16:creationId xmlns:a16="http://schemas.microsoft.com/office/drawing/2014/main" id="{DD872E9D-824F-4704-AC31-AEE64BF9A22E}"/>
                  </a:ext>
                </a:extLst>
              </p:cNvPr>
              <p:cNvSpPr/>
              <p:nvPr/>
            </p:nvSpPr>
            <p:spPr>
              <a:xfrm>
                <a:off x="12186063" y="6472822"/>
                <a:ext cx="45058" cy="45058"/>
              </a:xfrm>
              <a:custGeom>
                <a:avLst/>
                <a:gdLst>
                  <a:gd name="connsiteX0" fmla="*/ 41518 w 45058"/>
                  <a:gd name="connsiteY0" fmla="*/ 23173 h 45058"/>
                  <a:gd name="connsiteX1" fmla="*/ 23173 w 45058"/>
                  <a:gd name="connsiteY1" fmla="*/ 41518 h 45058"/>
                  <a:gd name="connsiteX2" fmla="*/ 4828 w 45058"/>
                  <a:gd name="connsiteY2" fmla="*/ 23173 h 45058"/>
                  <a:gd name="connsiteX3" fmla="*/ 23173 w 45058"/>
                  <a:gd name="connsiteY3" fmla="*/ 4828 h 45058"/>
                  <a:gd name="connsiteX4" fmla="*/ 41518 w 45058"/>
                  <a:gd name="connsiteY4" fmla="*/ 23173 h 450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58" h="45058">
                    <a:moveTo>
                      <a:pt x="41518" y="23173"/>
                    </a:moveTo>
                    <a:cubicBezTo>
                      <a:pt x="41518" y="33305"/>
                      <a:pt x="33305" y="41518"/>
                      <a:pt x="23173" y="41518"/>
                    </a:cubicBezTo>
                    <a:cubicBezTo>
                      <a:pt x="13041" y="41518"/>
                      <a:pt x="4828" y="33305"/>
                      <a:pt x="4828" y="23173"/>
                    </a:cubicBezTo>
                    <a:cubicBezTo>
                      <a:pt x="4828" y="13041"/>
                      <a:pt x="13041" y="4828"/>
                      <a:pt x="23173" y="4828"/>
                    </a:cubicBezTo>
                    <a:cubicBezTo>
                      <a:pt x="33305" y="4828"/>
                      <a:pt x="41518" y="13041"/>
                      <a:pt x="41518" y="23173"/>
                    </a:cubicBezTo>
                    <a:close/>
                  </a:path>
                </a:pathLst>
              </a:custGeom>
              <a:noFill/>
              <a:ln w="19050" cap="flat">
                <a:solidFill>
                  <a:schemeClr val="accent2"/>
                </a:solidFill>
                <a:prstDash val="solid"/>
                <a:round/>
              </a:ln>
            </p:spPr>
            <p:txBody>
              <a:bodyPr rtlCol="0" anchor="ctr"/>
              <a:lstStyle/>
              <a:p>
                <a:endParaRPr lang="en-US" sz="1125" dirty="0"/>
              </a:p>
            </p:txBody>
          </p:sp>
          <p:sp>
            <p:nvSpPr>
              <p:cNvPr id="121" name="Freeform: Shape 120">
                <a:extLst>
                  <a:ext uri="{FF2B5EF4-FFF2-40B4-BE49-F238E27FC236}">
                    <a16:creationId xmlns:a16="http://schemas.microsoft.com/office/drawing/2014/main" id="{E53F84C0-DEC6-4A9A-B15B-801183304E42}"/>
                  </a:ext>
                </a:extLst>
              </p:cNvPr>
              <p:cNvSpPr/>
              <p:nvPr/>
            </p:nvSpPr>
            <p:spPr>
              <a:xfrm>
                <a:off x="12115257" y="6286474"/>
                <a:ext cx="74024" cy="74024"/>
              </a:xfrm>
              <a:custGeom>
                <a:avLst/>
                <a:gdLst>
                  <a:gd name="connsiteX0" fmla="*/ 71128 w 74024"/>
                  <a:gd name="connsiteY0" fmla="*/ 37978 h 74024"/>
                  <a:gd name="connsiteX1" fmla="*/ 37978 w 74024"/>
                  <a:gd name="connsiteY1" fmla="*/ 71128 h 74024"/>
                  <a:gd name="connsiteX2" fmla="*/ 4828 w 74024"/>
                  <a:gd name="connsiteY2" fmla="*/ 37978 h 74024"/>
                  <a:gd name="connsiteX3" fmla="*/ 37978 w 74024"/>
                  <a:gd name="connsiteY3" fmla="*/ 4828 h 74024"/>
                  <a:gd name="connsiteX4" fmla="*/ 71128 w 74024"/>
                  <a:gd name="connsiteY4" fmla="*/ 37978 h 740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024" h="74024">
                    <a:moveTo>
                      <a:pt x="71128" y="37978"/>
                    </a:moveTo>
                    <a:cubicBezTo>
                      <a:pt x="71128" y="56286"/>
                      <a:pt x="56286" y="71128"/>
                      <a:pt x="37978" y="71128"/>
                    </a:cubicBezTo>
                    <a:cubicBezTo>
                      <a:pt x="19669" y="71128"/>
                      <a:pt x="4828" y="56286"/>
                      <a:pt x="4828" y="37978"/>
                    </a:cubicBezTo>
                    <a:cubicBezTo>
                      <a:pt x="4828" y="19669"/>
                      <a:pt x="19669" y="4828"/>
                      <a:pt x="37978" y="4828"/>
                    </a:cubicBezTo>
                    <a:cubicBezTo>
                      <a:pt x="56286" y="4828"/>
                      <a:pt x="71128" y="19669"/>
                      <a:pt x="71128" y="37978"/>
                    </a:cubicBezTo>
                    <a:close/>
                  </a:path>
                </a:pathLst>
              </a:custGeom>
              <a:noFill/>
              <a:ln w="19050" cap="flat">
                <a:solidFill>
                  <a:schemeClr val="tx1"/>
                </a:solidFill>
                <a:prstDash val="solid"/>
                <a:round/>
              </a:ln>
            </p:spPr>
            <p:txBody>
              <a:bodyPr rtlCol="0" anchor="ctr"/>
              <a:lstStyle/>
              <a:p>
                <a:endParaRPr lang="en-US" sz="1125" dirty="0"/>
              </a:p>
            </p:txBody>
          </p:sp>
          <p:sp>
            <p:nvSpPr>
              <p:cNvPr id="122" name="Freeform: Shape 121">
                <a:extLst>
                  <a:ext uri="{FF2B5EF4-FFF2-40B4-BE49-F238E27FC236}">
                    <a16:creationId xmlns:a16="http://schemas.microsoft.com/office/drawing/2014/main" id="{B26E228A-B6B7-4AB8-B8C8-1F183E8EBB92}"/>
                  </a:ext>
                </a:extLst>
              </p:cNvPr>
              <p:cNvSpPr/>
              <p:nvPr/>
            </p:nvSpPr>
            <p:spPr>
              <a:xfrm>
                <a:off x="12133924" y="6305141"/>
                <a:ext cx="38621" cy="38621"/>
              </a:xfrm>
              <a:custGeom>
                <a:avLst/>
                <a:gdLst>
                  <a:gd name="connsiteX0" fmla="*/ 33794 w 38621"/>
                  <a:gd name="connsiteY0" fmla="*/ 19311 h 38621"/>
                  <a:gd name="connsiteX1" fmla="*/ 19311 w 38621"/>
                  <a:gd name="connsiteY1" fmla="*/ 33794 h 38621"/>
                  <a:gd name="connsiteX2" fmla="*/ 4828 w 38621"/>
                  <a:gd name="connsiteY2" fmla="*/ 19311 h 38621"/>
                  <a:gd name="connsiteX3" fmla="*/ 19311 w 38621"/>
                  <a:gd name="connsiteY3" fmla="*/ 4828 h 38621"/>
                  <a:gd name="connsiteX4" fmla="*/ 33794 w 38621"/>
                  <a:gd name="connsiteY4" fmla="*/ 19311 h 3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21" h="38621">
                    <a:moveTo>
                      <a:pt x="33794" y="19311"/>
                    </a:moveTo>
                    <a:cubicBezTo>
                      <a:pt x="33794" y="27309"/>
                      <a:pt x="27309" y="33794"/>
                      <a:pt x="19311" y="33794"/>
                    </a:cubicBezTo>
                    <a:cubicBezTo>
                      <a:pt x="11312" y="33794"/>
                      <a:pt x="4828" y="27309"/>
                      <a:pt x="4828" y="19311"/>
                    </a:cubicBezTo>
                    <a:cubicBezTo>
                      <a:pt x="4828" y="11312"/>
                      <a:pt x="11312" y="4828"/>
                      <a:pt x="19311" y="4828"/>
                    </a:cubicBezTo>
                    <a:cubicBezTo>
                      <a:pt x="27309" y="4828"/>
                      <a:pt x="33794" y="11312"/>
                      <a:pt x="33794" y="19311"/>
                    </a:cubicBezTo>
                    <a:close/>
                  </a:path>
                </a:pathLst>
              </a:custGeom>
              <a:noFill/>
              <a:ln w="19050" cap="flat">
                <a:solidFill>
                  <a:schemeClr val="accent2"/>
                </a:solidFill>
                <a:prstDash val="solid"/>
                <a:round/>
              </a:ln>
            </p:spPr>
            <p:txBody>
              <a:bodyPr rtlCol="0" anchor="ctr"/>
              <a:lstStyle/>
              <a:p>
                <a:endParaRPr lang="en-US" sz="1125" dirty="0"/>
              </a:p>
            </p:txBody>
          </p:sp>
          <p:sp>
            <p:nvSpPr>
              <p:cNvPr id="123" name="Freeform: Shape 122">
                <a:extLst>
                  <a:ext uri="{FF2B5EF4-FFF2-40B4-BE49-F238E27FC236}">
                    <a16:creationId xmlns:a16="http://schemas.microsoft.com/office/drawing/2014/main" id="{15CEBF3E-A109-4497-8573-6BD5D90A791C}"/>
                  </a:ext>
                </a:extLst>
              </p:cNvPr>
              <p:cNvSpPr/>
              <p:nvPr/>
            </p:nvSpPr>
            <p:spPr>
              <a:xfrm>
                <a:off x="12064405" y="6424546"/>
                <a:ext cx="32184" cy="41840"/>
              </a:xfrm>
              <a:custGeom>
                <a:avLst/>
                <a:gdLst>
                  <a:gd name="connsiteX0" fmla="*/ 4828 w 32184"/>
                  <a:gd name="connsiteY0" fmla="*/ 4828 h 41839"/>
                  <a:gd name="connsiteX1" fmla="*/ 4828 w 32184"/>
                  <a:gd name="connsiteY1" fmla="*/ 39587 h 41839"/>
                  <a:gd name="connsiteX2" fmla="*/ 29932 w 32184"/>
                  <a:gd name="connsiteY2" fmla="*/ 39587 h 41839"/>
                  <a:gd name="connsiteX3" fmla="*/ 29932 w 32184"/>
                  <a:gd name="connsiteY3" fmla="*/ 6437 h 41839"/>
                </a:gdLst>
                <a:ahLst/>
                <a:cxnLst>
                  <a:cxn ang="0">
                    <a:pos x="connsiteX0" y="connsiteY0"/>
                  </a:cxn>
                  <a:cxn ang="0">
                    <a:pos x="connsiteX1" y="connsiteY1"/>
                  </a:cxn>
                  <a:cxn ang="0">
                    <a:pos x="connsiteX2" y="connsiteY2"/>
                  </a:cxn>
                  <a:cxn ang="0">
                    <a:pos x="connsiteX3" y="connsiteY3"/>
                  </a:cxn>
                </a:cxnLst>
                <a:rect l="l" t="t" r="r" b="b"/>
                <a:pathLst>
                  <a:path w="32184" h="41839">
                    <a:moveTo>
                      <a:pt x="4828" y="4828"/>
                    </a:moveTo>
                    <a:lnTo>
                      <a:pt x="4828" y="39587"/>
                    </a:lnTo>
                    <a:lnTo>
                      <a:pt x="29932" y="39587"/>
                    </a:lnTo>
                    <a:lnTo>
                      <a:pt x="29932" y="6437"/>
                    </a:lnTo>
                  </a:path>
                </a:pathLst>
              </a:custGeom>
              <a:noFill/>
              <a:ln w="19050" cap="flat">
                <a:solidFill>
                  <a:schemeClr val="tx1"/>
                </a:solidFill>
                <a:prstDash val="solid"/>
                <a:round/>
              </a:ln>
            </p:spPr>
            <p:txBody>
              <a:bodyPr rtlCol="0" anchor="ctr"/>
              <a:lstStyle/>
              <a:p>
                <a:endParaRPr lang="en-US" sz="1125" dirty="0"/>
              </a:p>
            </p:txBody>
          </p:sp>
          <p:sp>
            <p:nvSpPr>
              <p:cNvPr id="124" name="Freeform: Shape 123">
                <a:extLst>
                  <a:ext uri="{FF2B5EF4-FFF2-40B4-BE49-F238E27FC236}">
                    <a16:creationId xmlns:a16="http://schemas.microsoft.com/office/drawing/2014/main" id="{A507CCC3-8761-444F-A9ED-CA567FC0C19D}"/>
                  </a:ext>
                </a:extLst>
              </p:cNvPr>
              <p:cNvSpPr/>
              <p:nvPr/>
            </p:nvSpPr>
            <p:spPr>
              <a:xfrm>
                <a:off x="12024175" y="6402982"/>
                <a:ext cx="41840" cy="45058"/>
              </a:xfrm>
              <a:custGeom>
                <a:avLst/>
                <a:gdLst>
                  <a:gd name="connsiteX0" fmla="*/ 24460 w 41839"/>
                  <a:gd name="connsiteY0" fmla="*/ 4828 h 45058"/>
                  <a:gd name="connsiteX1" fmla="*/ 4828 w 41839"/>
                  <a:gd name="connsiteY1" fmla="*/ 24460 h 45058"/>
                  <a:gd name="connsiteX2" fmla="*/ 22529 w 41839"/>
                  <a:gd name="connsiteY2" fmla="*/ 42162 h 45058"/>
                  <a:gd name="connsiteX3" fmla="*/ 39587 w 41839"/>
                  <a:gd name="connsiteY3" fmla="*/ 25104 h 45058"/>
                </a:gdLst>
                <a:ahLst/>
                <a:cxnLst>
                  <a:cxn ang="0">
                    <a:pos x="connsiteX0" y="connsiteY0"/>
                  </a:cxn>
                  <a:cxn ang="0">
                    <a:pos x="connsiteX1" y="connsiteY1"/>
                  </a:cxn>
                  <a:cxn ang="0">
                    <a:pos x="connsiteX2" y="connsiteY2"/>
                  </a:cxn>
                  <a:cxn ang="0">
                    <a:pos x="connsiteX3" y="connsiteY3"/>
                  </a:cxn>
                </a:cxnLst>
                <a:rect l="l" t="t" r="r" b="b"/>
                <a:pathLst>
                  <a:path w="41839" h="45058">
                    <a:moveTo>
                      <a:pt x="24460" y="4828"/>
                    </a:moveTo>
                    <a:lnTo>
                      <a:pt x="4828" y="24460"/>
                    </a:lnTo>
                    <a:lnTo>
                      <a:pt x="22529" y="42162"/>
                    </a:lnTo>
                    <a:lnTo>
                      <a:pt x="39587" y="25104"/>
                    </a:lnTo>
                  </a:path>
                </a:pathLst>
              </a:custGeom>
              <a:noFill/>
              <a:ln w="19050" cap="flat">
                <a:solidFill>
                  <a:schemeClr val="tx1"/>
                </a:solidFill>
                <a:prstDash val="solid"/>
                <a:round/>
              </a:ln>
            </p:spPr>
            <p:txBody>
              <a:bodyPr rtlCol="0" anchor="ctr"/>
              <a:lstStyle/>
              <a:p>
                <a:endParaRPr lang="en-US" sz="1125" dirty="0"/>
              </a:p>
            </p:txBody>
          </p:sp>
        </p:grpSp>
        <p:cxnSp>
          <p:nvCxnSpPr>
            <p:cNvPr id="161" name="Straight Connector 160">
              <a:extLst>
                <a:ext uri="{FF2B5EF4-FFF2-40B4-BE49-F238E27FC236}">
                  <a16:creationId xmlns:a16="http://schemas.microsoft.com/office/drawing/2014/main" id="{6DC46D50-1001-49A5-A23E-FB2C176B4B40}"/>
                </a:ext>
              </a:extLst>
            </p:cNvPr>
            <p:cNvCxnSpPr/>
            <p:nvPr/>
          </p:nvCxnSpPr>
          <p:spPr>
            <a:xfrm>
              <a:off x="12247582" y="4392218"/>
              <a:ext cx="669722" cy="0"/>
            </a:xfrm>
            <a:prstGeom prst="line">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spTree>
    <p:extLst>
      <p:ext uri="{BB962C8B-B14F-4D97-AF65-F5344CB8AC3E}">
        <p14:creationId xmlns:p14="http://schemas.microsoft.com/office/powerpoint/2010/main" val="133403981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400"/>
                                  </p:stCondLst>
                                  <p:childTnLst>
                                    <p:set>
                                      <p:cBhvr>
                                        <p:cTn id="6" dur="1" fill="hold">
                                          <p:stCondLst>
                                            <p:cond delay="0"/>
                                          </p:stCondLst>
                                        </p:cTn>
                                        <p:tgtEl>
                                          <p:spTgt spid="164"/>
                                        </p:tgtEl>
                                        <p:attrNameLst>
                                          <p:attrName>style.visibility</p:attrName>
                                        </p:attrNameLst>
                                      </p:cBhvr>
                                      <p:to>
                                        <p:strVal val="visible"/>
                                      </p:to>
                                    </p:set>
                                    <p:animEffect transition="in" filter="fade">
                                      <p:cBhvr>
                                        <p:cTn id="7" dur="500"/>
                                        <p:tgtEl>
                                          <p:spTgt spid="164"/>
                                        </p:tgtEl>
                                      </p:cBhvr>
                                    </p:animEffect>
                                  </p:childTnLst>
                                </p:cTn>
                              </p:par>
                              <p:par>
                                <p:cTn id="8" presetID="42" presetClass="path" presetSubtype="0" decel="100000" fill="hold" nodeType="withEffect">
                                  <p:stCondLst>
                                    <p:cond delay="400"/>
                                  </p:stCondLst>
                                  <p:childTnLst>
                                    <p:animMotion origin="layout" path="M -4.16667E-6 0.04599 L -4.16667E-6 -3.95062E-6 " pathEditMode="relative" rAng="0" ptsTypes="AA">
                                      <p:cBhvr>
                                        <p:cTn id="9" dur="600" fill="hold"/>
                                        <p:tgtEl>
                                          <p:spTgt spid="164"/>
                                        </p:tgtEl>
                                        <p:attrNameLst>
                                          <p:attrName>ppt_x</p:attrName>
                                          <p:attrName>ppt_y</p:attrName>
                                        </p:attrNameLst>
                                      </p:cBhvr>
                                      <p:rCtr x="0" y="-2315"/>
                                    </p:animMotion>
                                  </p:childTnLst>
                                </p:cTn>
                              </p:par>
                              <p:par>
                                <p:cTn id="10" presetID="10" presetClass="entr" presetSubtype="0" fill="hold" nodeType="withEffect">
                                  <p:stCondLst>
                                    <p:cond delay="600"/>
                                  </p:stCondLst>
                                  <p:childTnLst>
                                    <p:set>
                                      <p:cBhvr>
                                        <p:cTn id="11" dur="1" fill="hold">
                                          <p:stCondLst>
                                            <p:cond delay="0"/>
                                          </p:stCondLst>
                                        </p:cTn>
                                        <p:tgtEl>
                                          <p:spTgt spid="165"/>
                                        </p:tgtEl>
                                        <p:attrNameLst>
                                          <p:attrName>style.visibility</p:attrName>
                                        </p:attrNameLst>
                                      </p:cBhvr>
                                      <p:to>
                                        <p:strVal val="visible"/>
                                      </p:to>
                                    </p:set>
                                    <p:animEffect transition="in" filter="fade">
                                      <p:cBhvr>
                                        <p:cTn id="12" dur="500"/>
                                        <p:tgtEl>
                                          <p:spTgt spid="165"/>
                                        </p:tgtEl>
                                      </p:cBhvr>
                                    </p:animEffect>
                                  </p:childTnLst>
                                </p:cTn>
                              </p:par>
                              <p:par>
                                <p:cTn id="13" presetID="42" presetClass="path" presetSubtype="0" decel="100000" fill="hold" nodeType="withEffect">
                                  <p:stCondLst>
                                    <p:cond delay="600"/>
                                  </p:stCondLst>
                                  <p:childTnLst>
                                    <p:animMotion origin="layout" path="M -4.44444E-6 0.04599 L -4.44444E-6 2.34568E-6 " pathEditMode="relative" rAng="0" ptsTypes="AA">
                                      <p:cBhvr>
                                        <p:cTn id="14" dur="600" fill="hold"/>
                                        <p:tgtEl>
                                          <p:spTgt spid="165"/>
                                        </p:tgtEl>
                                        <p:attrNameLst>
                                          <p:attrName>ppt_x</p:attrName>
                                          <p:attrName>ppt_y</p:attrName>
                                        </p:attrNameLst>
                                      </p:cBhvr>
                                      <p:rCtr x="0" y="-2315"/>
                                    </p:animMotion>
                                  </p:childTnLst>
                                </p:cTn>
                              </p:par>
                              <p:par>
                                <p:cTn id="15" presetID="10" presetClass="entr" presetSubtype="0" fill="hold" nodeType="withEffect">
                                  <p:stCondLst>
                                    <p:cond delay="800"/>
                                  </p:stCondLst>
                                  <p:childTnLst>
                                    <p:set>
                                      <p:cBhvr>
                                        <p:cTn id="16" dur="1" fill="hold">
                                          <p:stCondLst>
                                            <p:cond delay="0"/>
                                          </p:stCondLst>
                                        </p:cTn>
                                        <p:tgtEl>
                                          <p:spTgt spid="166"/>
                                        </p:tgtEl>
                                        <p:attrNameLst>
                                          <p:attrName>style.visibility</p:attrName>
                                        </p:attrNameLst>
                                      </p:cBhvr>
                                      <p:to>
                                        <p:strVal val="visible"/>
                                      </p:to>
                                    </p:set>
                                    <p:animEffect transition="in" filter="fade">
                                      <p:cBhvr>
                                        <p:cTn id="17" dur="500"/>
                                        <p:tgtEl>
                                          <p:spTgt spid="166"/>
                                        </p:tgtEl>
                                      </p:cBhvr>
                                    </p:animEffect>
                                  </p:childTnLst>
                                </p:cTn>
                              </p:par>
                              <p:par>
                                <p:cTn id="18" presetID="42" presetClass="path" presetSubtype="0" decel="100000" fill="hold" nodeType="withEffect">
                                  <p:stCondLst>
                                    <p:cond delay="800"/>
                                  </p:stCondLst>
                                  <p:childTnLst>
                                    <p:animMotion origin="layout" path="M 2.5E-6 0.04599 L 2.5E-6 2.34568E-6 " pathEditMode="relative" rAng="0" ptsTypes="AA">
                                      <p:cBhvr>
                                        <p:cTn id="19" dur="600" fill="hold"/>
                                        <p:tgtEl>
                                          <p:spTgt spid="166"/>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1233012" y="1701174"/>
            <a:ext cx="2286000" cy="288541"/>
          </a:xfrm>
          <a:prstGeom prst="rect">
            <a:avLst/>
          </a:prstGeom>
          <a:noFill/>
        </p:spPr>
        <p:txBody>
          <a:bodyPr wrap="square" rtlCol="0">
            <a:noAutofit/>
          </a:bodyPr>
          <a:lstStyle/>
          <a:p>
            <a:pPr marL="0" marR="0" lvl="0" indent="0" algn="ctr" defTabSz="685758" rtl="0" eaLnBrk="1" fontAlgn="auto" latinLnBrk="0" hangingPunct="1">
              <a:lnSpc>
                <a:spcPct val="100000"/>
              </a:lnSpc>
              <a:spcBef>
                <a:spcPts val="0"/>
              </a:spcBef>
              <a:spcAft>
                <a:spcPts val="0"/>
              </a:spcAft>
              <a:buClrTx/>
              <a:buSzTx/>
              <a:buFontTx/>
              <a:buNone/>
              <a:tabLst/>
              <a:defRPr/>
            </a:pPr>
            <a:r>
              <a:rPr kumimoji="0" lang="en-US" sz="1500" b="1" i="0" u="none" strike="noStrike" kern="1200" cap="none" spc="0" normalizeH="0" baseline="0" noProof="0" dirty="0">
                <a:ln>
                  <a:noFill/>
                </a:ln>
                <a:solidFill>
                  <a:srgbClr val="FFCE3F"/>
                </a:solidFill>
                <a:effectLst/>
                <a:uLnTx/>
                <a:uFillTx/>
                <a:latin typeface="Amazon Ember"/>
                <a:ea typeface="+mn-ea"/>
                <a:cs typeface="+mn-cs"/>
              </a:rPr>
              <a:t>Hands-on learning</a:t>
            </a:r>
          </a:p>
        </p:txBody>
      </p:sp>
      <p:sp>
        <p:nvSpPr>
          <p:cNvPr id="11" name="TextBox 10"/>
          <p:cNvSpPr txBox="1"/>
          <p:nvPr/>
        </p:nvSpPr>
        <p:spPr>
          <a:xfrm>
            <a:off x="5567460" y="1701174"/>
            <a:ext cx="2286000" cy="288541"/>
          </a:xfrm>
          <a:prstGeom prst="rect">
            <a:avLst/>
          </a:prstGeom>
          <a:noFill/>
        </p:spPr>
        <p:txBody>
          <a:bodyPr wrap="square" rtlCol="0">
            <a:noAutofit/>
          </a:bodyPr>
          <a:lstStyle/>
          <a:p>
            <a:pPr marL="0" marR="0" lvl="0" indent="0" algn="ctr" defTabSz="685758" rtl="0" eaLnBrk="1" fontAlgn="auto" latinLnBrk="0" hangingPunct="1">
              <a:lnSpc>
                <a:spcPct val="100000"/>
              </a:lnSpc>
              <a:spcBef>
                <a:spcPts val="0"/>
              </a:spcBef>
              <a:spcAft>
                <a:spcPts val="0"/>
              </a:spcAft>
              <a:buClrTx/>
              <a:buSzTx/>
              <a:buFontTx/>
              <a:buNone/>
              <a:tabLst/>
              <a:defRPr/>
            </a:pPr>
            <a:r>
              <a:rPr kumimoji="0" lang="en-US" sz="1500" b="1" i="0" u="none" strike="noStrike" kern="1200" cap="none" spc="0" normalizeH="0" baseline="0" noProof="0" dirty="0">
                <a:ln>
                  <a:noFill/>
                </a:ln>
                <a:solidFill>
                  <a:srgbClr val="FFCE3F"/>
                </a:solidFill>
                <a:effectLst/>
                <a:uLnTx/>
                <a:uFillTx/>
                <a:latin typeface="Amazon Ember"/>
                <a:ea typeface="+mn-ea"/>
                <a:cs typeface="+mn-cs"/>
              </a:rPr>
              <a:t>Training + certification</a:t>
            </a:r>
          </a:p>
        </p:txBody>
      </p:sp>
      <p:sp>
        <p:nvSpPr>
          <p:cNvPr id="18" name="Title 2"/>
          <p:cNvSpPr>
            <a:spLocks noGrp="1"/>
          </p:cNvSpPr>
          <p:nvPr>
            <p:ph type="title"/>
          </p:nvPr>
        </p:nvSpPr>
        <p:spPr/>
        <p:txBody>
          <a:bodyPr/>
          <a:lstStyle/>
          <a:p>
            <a:pPr algn="ctr"/>
            <a:r>
              <a:rPr lang="en-US" dirty="0"/>
              <a:t>Building your team’s skills</a:t>
            </a:r>
          </a:p>
        </p:txBody>
      </p:sp>
      <p:sp>
        <p:nvSpPr>
          <p:cNvPr id="19" name="Rectangle 18">
            <a:extLst>
              <a:ext uri="{FF2B5EF4-FFF2-40B4-BE49-F238E27FC236}">
                <a16:creationId xmlns:a16="http://schemas.microsoft.com/office/drawing/2014/main" id="{8718F149-B37D-483A-8AEC-0D64D8AD94CA}"/>
              </a:ext>
            </a:extLst>
          </p:cNvPr>
          <p:cNvSpPr/>
          <p:nvPr/>
        </p:nvSpPr>
        <p:spPr>
          <a:xfrm flipV="1">
            <a:off x="0" y="3676875"/>
            <a:ext cx="9144000" cy="623594"/>
          </a:xfrm>
          <a:prstGeom prst="rect">
            <a:avLst/>
          </a:prstGeom>
          <a:solidFill>
            <a:schemeClr val="bg2">
              <a:lumMod val="90000"/>
              <a:lumOff val="10000"/>
            </a:schemeClr>
          </a:solidFill>
          <a:ln>
            <a:noFill/>
          </a:ln>
          <a:effectLst>
            <a:outerShdw blurRad="88900" dist="38100" dir="8100000" algn="tr" rotWithShape="0">
              <a:prstClr val="black">
                <a:alpha val="30000"/>
              </a:prst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45718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mazon Ember"/>
              <a:ea typeface="+mn-ea"/>
              <a:cs typeface="+mn-cs"/>
            </a:endParaRPr>
          </a:p>
        </p:txBody>
      </p:sp>
      <p:pic>
        <p:nvPicPr>
          <p:cNvPr id="15" name="Picture 4" descr="Image result for udacity logo"/>
          <p:cNvPicPr>
            <a:picLocks noChangeAspect="1" noChangeArrowheads="1"/>
          </p:cNvPicPr>
          <p:nvPr/>
        </p:nvPicPr>
        <p:blipFill rotWithShape="1">
          <a:blip r:embed="rId3" cstate="screen">
            <a:lum bright="70000" contrast="-70000"/>
            <a:extLst>
              <a:ext uri="{28A0092B-C50C-407E-A947-70E740481C1C}">
                <a14:useLocalDpi xmlns:a14="http://schemas.microsoft.com/office/drawing/2010/main"/>
              </a:ext>
            </a:extLst>
          </a:blip>
          <a:srcRect/>
          <a:stretch/>
        </p:blipFill>
        <p:spPr bwMode="auto">
          <a:xfrm>
            <a:off x="5909741" y="2949960"/>
            <a:ext cx="1601438" cy="34428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8" descr="Image result for coursera logo"/>
          <p:cNvPicPr>
            <a:picLocks noChangeAspect="1" noChangeArrowheads="1"/>
          </p:cNvPicPr>
          <p:nvPr/>
        </p:nvPicPr>
        <p:blipFill rotWithShape="1">
          <a:blip r:embed="rId4" cstate="screen">
            <a:extLst>
              <a:ext uri="{28A0092B-C50C-407E-A947-70E740481C1C}">
                <a14:useLocalDpi xmlns:a14="http://schemas.microsoft.com/office/drawing/2010/main"/>
              </a:ext>
            </a:extLst>
          </a:blip>
          <a:srcRect l="16509" t="34632" r="14953" b="36263"/>
          <a:stretch/>
        </p:blipFill>
        <p:spPr bwMode="auto">
          <a:xfrm>
            <a:off x="6066389" y="2588709"/>
            <a:ext cx="1288143" cy="323695"/>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0" descr="Image result for edex logo"/>
          <p:cNvPicPr>
            <a:picLocks noChangeAspect="1" noChangeArrowheads="1"/>
          </p:cNvPicPr>
          <p:nvPr/>
        </p:nvPicPr>
        <p:blipFill rotWithShape="1">
          <a:blip r:embed="rId5" cstate="screen">
            <a:extLst>
              <a:ext uri="{28A0092B-C50C-407E-A947-70E740481C1C}">
                <a14:useLocalDpi xmlns:a14="http://schemas.microsoft.com/office/drawing/2010/main"/>
              </a:ext>
            </a:extLst>
          </a:blip>
          <a:srcRect/>
          <a:stretch/>
        </p:blipFill>
        <p:spPr bwMode="auto">
          <a:xfrm>
            <a:off x="6432426" y="2189954"/>
            <a:ext cx="556069" cy="361199"/>
          </a:xfrm>
          <a:prstGeom prst="rect">
            <a:avLst/>
          </a:prstGeom>
          <a:noFill/>
          <a:extLst>
            <a:ext uri="{909E8E84-426E-40DD-AFC4-6F175D3DCCD1}">
              <a14:hiddenFill xmlns:a14="http://schemas.microsoft.com/office/drawing/2010/main">
                <a:solidFill>
                  <a:srgbClr val="FFFFFF"/>
                </a:solidFill>
              </a14:hiddenFill>
            </a:ext>
          </a:extLst>
        </p:spPr>
      </p:pic>
      <p:grpSp>
        <p:nvGrpSpPr>
          <p:cNvPr id="45" name="Group 44">
            <a:extLst>
              <a:ext uri="{FF2B5EF4-FFF2-40B4-BE49-F238E27FC236}">
                <a16:creationId xmlns:a16="http://schemas.microsoft.com/office/drawing/2014/main" id="{230FECEC-07E5-4F91-B1E7-4DF952054819}"/>
              </a:ext>
            </a:extLst>
          </p:cNvPr>
          <p:cNvGrpSpPr/>
          <p:nvPr/>
        </p:nvGrpSpPr>
        <p:grpSpPr>
          <a:xfrm>
            <a:off x="6375154" y="1199512"/>
            <a:ext cx="670612" cy="414794"/>
            <a:chOff x="4966949" y="2261023"/>
            <a:chExt cx="1349660" cy="834807"/>
          </a:xfrm>
        </p:grpSpPr>
        <p:sp>
          <p:nvSpPr>
            <p:cNvPr id="21" name="Freeform: Shape 20">
              <a:extLst>
                <a:ext uri="{FF2B5EF4-FFF2-40B4-BE49-F238E27FC236}">
                  <a16:creationId xmlns:a16="http://schemas.microsoft.com/office/drawing/2014/main" id="{40872692-4FA2-4152-B2C1-C7E7040F34B5}"/>
                </a:ext>
              </a:extLst>
            </p:cNvPr>
            <p:cNvSpPr/>
            <p:nvPr/>
          </p:nvSpPr>
          <p:spPr>
            <a:xfrm>
              <a:off x="5150810" y="3028387"/>
              <a:ext cx="859096" cy="64232"/>
            </a:xfrm>
            <a:custGeom>
              <a:avLst/>
              <a:gdLst>
                <a:gd name="connsiteX0" fmla="*/ 340512 w 344373"/>
                <a:gd name="connsiteY0" fmla="*/ 22207 h 25747"/>
                <a:gd name="connsiteX1" fmla="*/ 4828 w 344373"/>
                <a:gd name="connsiteY1" fmla="*/ 22207 h 25747"/>
                <a:gd name="connsiteX2" fmla="*/ 4828 w 344373"/>
                <a:gd name="connsiteY2" fmla="*/ 4828 h 25747"/>
              </a:gdLst>
              <a:ahLst/>
              <a:cxnLst>
                <a:cxn ang="0">
                  <a:pos x="connsiteX0" y="connsiteY0"/>
                </a:cxn>
                <a:cxn ang="0">
                  <a:pos x="connsiteX1" y="connsiteY1"/>
                </a:cxn>
                <a:cxn ang="0">
                  <a:pos x="connsiteX2" y="connsiteY2"/>
                </a:cxn>
              </a:cxnLst>
              <a:rect l="l" t="t" r="r" b="b"/>
              <a:pathLst>
                <a:path w="344373" h="25747">
                  <a:moveTo>
                    <a:pt x="340512" y="22207"/>
                  </a:moveTo>
                  <a:lnTo>
                    <a:pt x="4828" y="22207"/>
                  </a:lnTo>
                  <a:lnTo>
                    <a:pt x="4828" y="4828"/>
                  </a:lnTo>
                </a:path>
              </a:pathLst>
            </a:custGeom>
            <a:noFill/>
            <a:ln w="19050" cap="flat">
              <a:solidFill>
                <a:schemeClr val="tx1"/>
              </a:solidFill>
              <a:prstDash val="solid"/>
              <a:round/>
            </a:ln>
          </p:spPr>
          <p:txBody>
            <a:bodyPr rtlCol="0" anchor="ctr"/>
            <a:lstStyle/>
            <a:p>
              <a:pPr marL="0" marR="0" lvl="0" indent="0" algn="l" defTabSz="685758"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srgbClr val="FFFFFF"/>
                </a:solidFill>
                <a:effectLst/>
                <a:uLnTx/>
                <a:uFillTx/>
                <a:latin typeface="Amazon Ember"/>
                <a:ea typeface="+mn-ea"/>
                <a:cs typeface="+mn-cs"/>
              </a:endParaRPr>
            </a:p>
          </p:txBody>
        </p:sp>
        <p:sp>
          <p:nvSpPr>
            <p:cNvPr id="22" name="Freeform: Shape 21">
              <a:extLst>
                <a:ext uri="{FF2B5EF4-FFF2-40B4-BE49-F238E27FC236}">
                  <a16:creationId xmlns:a16="http://schemas.microsoft.com/office/drawing/2014/main" id="{025901F7-DC9B-42ED-A279-6F7D74D3C5FA}"/>
                </a:ext>
              </a:extLst>
            </p:cNvPr>
            <p:cNvSpPr/>
            <p:nvPr/>
          </p:nvSpPr>
          <p:spPr>
            <a:xfrm>
              <a:off x="6044430" y="3071744"/>
              <a:ext cx="112404" cy="24086"/>
            </a:xfrm>
            <a:custGeom>
              <a:avLst/>
              <a:gdLst>
                <a:gd name="connsiteX0" fmla="*/ 40874 w 45058"/>
                <a:gd name="connsiteY0" fmla="*/ 4828 h 9655"/>
                <a:gd name="connsiteX1" fmla="*/ 4828 w 45058"/>
                <a:gd name="connsiteY1" fmla="*/ 4828 h 9655"/>
              </a:gdLst>
              <a:ahLst/>
              <a:cxnLst>
                <a:cxn ang="0">
                  <a:pos x="connsiteX0" y="connsiteY0"/>
                </a:cxn>
                <a:cxn ang="0">
                  <a:pos x="connsiteX1" y="connsiteY1"/>
                </a:cxn>
              </a:cxnLst>
              <a:rect l="l" t="t" r="r" b="b"/>
              <a:pathLst>
                <a:path w="45058" h="9655">
                  <a:moveTo>
                    <a:pt x="40874" y="4828"/>
                  </a:moveTo>
                  <a:lnTo>
                    <a:pt x="4828" y="4828"/>
                  </a:lnTo>
                </a:path>
              </a:pathLst>
            </a:custGeom>
            <a:ln w="19050" cap="flat">
              <a:solidFill>
                <a:schemeClr val="tx1"/>
              </a:solidFill>
              <a:prstDash val="solid"/>
              <a:round/>
            </a:ln>
          </p:spPr>
          <p:txBody>
            <a:bodyPr rtlCol="0" anchor="ctr"/>
            <a:lstStyle/>
            <a:p>
              <a:pPr marL="0" marR="0" lvl="0" indent="0" algn="l" defTabSz="685758"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srgbClr val="FFFFFF"/>
                </a:solidFill>
                <a:effectLst/>
                <a:uLnTx/>
                <a:uFillTx/>
                <a:latin typeface="Amazon Ember"/>
                <a:ea typeface="+mn-ea"/>
                <a:cs typeface="+mn-cs"/>
              </a:endParaRPr>
            </a:p>
          </p:txBody>
        </p:sp>
        <p:sp>
          <p:nvSpPr>
            <p:cNvPr id="23" name="Freeform: Shape 22">
              <a:extLst>
                <a:ext uri="{FF2B5EF4-FFF2-40B4-BE49-F238E27FC236}">
                  <a16:creationId xmlns:a16="http://schemas.microsoft.com/office/drawing/2014/main" id="{9DDC5B84-6177-48C5-ABC1-EA8FA8E3DC54}"/>
                </a:ext>
              </a:extLst>
            </p:cNvPr>
            <p:cNvSpPr/>
            <p:nvPr/>
          </p:nvSpPr>
          <p:spPr>
            <a:xfrm>
              <a:off x="5714441" y="2341914"/>
              <a:ext cx="602168" cy="746689"/>
            </a:xfrm>
            <a:custGeom>
              <a:avLst/>
              <a:gdLst>
                <a:gd name="connsiteX0" fmla="*/ 4828 w 241383"/>
                <a:gd name="connsiteY0" fmla="*/ 4828 h 299315"/>
                <a:gd name="connsiteX1" fmla="*/ 238809 w 241383"/>
                <a:gd name="connsiteY1" fmla="*/ 4828 h 299315"/>
                <a:gd name="connsiteX2" fmla="*/ 238809 w 241383"/>
                <a:gd name="connsiteY2" fmla="*/ 297384 h 299315"/>
                <a:gd name="connsiteX3" fmla="*/ 192463 w 241383"/>
                <a:gd name="connsiteY3" fmla="*/ 297384 h 299315"/>
              </a:gdLst>
              <a:ahLst/>
              <a:cxnLst>
                <a:cxn ang="0">
                  <a:pos x="connsiteX0" y="connsiteY0"/>
                </a:cxn>
                <a:cxn ang="0">
                  <a:pos x="connsiteX1" y="connsiteY1"/>
                </a:cxn>
                <a:cxn ang="0">
                  <a:pos x="connsiteX2" y="connsiteY2"/>
                </a:cxn>
                <a:cxn ang="0">
                  <a:pos x="connsiteX3" y="connsiteY3"/>
                </a:cxn>
              </a:cxnLst>
              <a:rect l="l" t="t" r="r" b="b"/>
              <a:pathLst>
                <a:path w="241383" h="299315">
                  <a:moveTo>
                    <a:pt x="4828" y="4828"/>
                  </a:moveTo>
                  <a:lnTo>
                    <a:pt x="238809" y="4828"/>
                  </a:lnTo>
                  <a:lnTo>
                    <a:pt x="238809" y="297384"/>
                  </a:lnTo>
                  <a:lnTo>
                    <a:pt x="192463" y="297384"/>
                  </a:lnTo>
                </a:path>
              </a:pathLst>
            </a:custGeom>
            <a:noFill/>
            <a:ln w="19050" cap="flat">
              <a:solidFill>
                <a:schemeClr val="tx1"/>
              </a:solidFill>
              <a:prstDash val="solid"/>
              <a:round/>
            </a:ln>
          </p:spPr>
          <p:txBody>
            <a:bodyPr rtlCol="0" anchor="ctr"/>
            <a:lstStyle/>
            <a:p>
              <a:pPr marL="0" marR="0" lvl="0" indent="0" algn="l" defTabSz="685758"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srgbClr val="FFFFFF"/>
                </a:solidFill>
                <a:effectLst/>
                <a:uLnTx/>
                <a:uFillTx/>
                <a:latin typeface="Amazon Ember"/>
                <a:ea typeface="+mn-ea"/>
                <a:cs typeface="+mn-cs"/>
              </a:endParaRPr>
            </a:p>
          </p:txBody>
        </p:sp>
        <p:sp>
          <p:nvSpPr>
            <p:cNvPr id="24" name="Freeform: Shape 23">
              <a:extLst>
                <a:ext uri="{FF2B5EF4-FFF2-40B4-BE49-F238E27FC236}">
                  <a16:creationId xmlns:a16="http://schemas.microsoft.com/office/drawing/2014/main" id="{581153CD-F7C5-49FE-8B45-EE7981BE2115}"/>
                </a:ext>
              </a:extLst>
            </p:cNvPr>
            <p:cNvSpPr/>
            <p:nvPr/>
          </p:nvSpPr>
          <p:spPr>
            <a:xfrm>
              <a:off x="5483209" y="2341914"/>
              <a:ext cx="168607" cy="24086"/>
            </a:xfrm>
            <a:custGeom>
              <a:avLst/>
              <a:gdLst>
                <a:gd name="connsiteX0" fmla="*/ 4828 w 67587"/>
                <a:gd name="connsiteY0" fmla="*/ 4828 h 9655"/>
                <a:gd name="connsiteX1" fmla="*/ 63725 w 67587"/>
                <a:gd name="connsiteY1" fmla="*/ 4828 h 9655"/>
              </a:gdLst>
              <a:ahLst/>
              <a:cxnLst>
                <a:cxn ang="0">
                  <a:pos x="connsiteX0" y="connsiteY0"/>
                </a:cxn>
                <a:cxn ang="0">
                  <a:pos x="connsiteX1" y="connsiteY1"/>
                </a:cxn>
              </a:cxnLst>
              <a:rect l="l" t="t" r="r" b="b"/>
              <a:pathLst>
                <a:path w="67587" h="9655">
                  <a:moveTo>
                    <a:pt x="4828" y="4828"/>
                  </a:moveTo>
                  <a:lnTo>
                    <a:pt x="63725" y="4828"/>
                  </a:lnTo>
                </a:path>
              </a:pathLst>
            </a:custGeom>
            <a:ln w="19050" cap="flat">
              <a:solidFill>
                <a:schemeClr val="tx1"/>
              </a:solidFill>
              <a:prstDash val="solid"/>
              <a:round/>
            </a:ln>
          </p:spPr>
          <p:txBody>
            <a:bodyPr rtlCol="0" anchor="ctr"/>
            <a:lstStyle/>
            <a:p>
              <a:pPr marL="0" marR="0" lvl="0" indent="0" algn="l" defTabSz="685758"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srgbClr val="FFFFFF"/>
                </a:solidFill>
                <a:effectLst/>
                <a:uLnTx/>
                <a:uFillTx/>
                <a:latin typeface="Amazon Ember"/>
                <a:ea typeface="+mn-ea"/>
                <a:cs typeface="+mn-cs"/>
              </a:endParaRPr>
            </a:p>
          </p:txBody>
        </p:sp>
        <p:sp>
          <p:nvSpPr>
            <p:cNvPr id="25" name="Freeform: Shape 24">
              <a:extLst>
                <a:ext uri="{FF2B5EF4-FFF2-40B4-BE49-F238E27FC236}">
                  <a16:creationId xmlns:a16="http://schemas.microsoft.com/office/drawing/2014/main" id="{95FC6507-9BB3-414F-8D79-79F886325FDE}"/>
                </a:ext>
              </a:extLst>
            </p:cNvPr>
            <p:cNvSpPr/>
            <p:nvPr/>
          </p:nvSpPr>
          <p:spPr>
            <a:xfrm>
              <a:off x="5427807" y="2450305"/>
              <a:ext cx="778805" cy="529908"/>
            </a:xfrm>
            <a:custGeom>
              <a:avLst/>
              <a:gdLst>
                <a:gd name="connsiteX0" fmla="*/ 39909 w 312189"/>
                <a:gd name="connsiteY0" fmla="*/ 4828 h 212417"/>
                <a:gd name="connsiteX1" fmla="*/ 307362 w 312189"/>
                <a:gd name="connsiteY1" fmla="*/ 4828 h 212417"/>
                <a:gd name="connsiteX2" fmla="*/ 307362 w 312189"/>
                <a:gd name="connsiteY2" fmla="*/ 210486 h 212417"/>
                <a:gd name="connsiteX3" fmla="*/ 4828 w 312189"/>
                <a:gd name="connsiteY3" fmla="*/ 210486 h 212417"/>
              </a:gdLst>
              <a:ahLst/>
              <a:cxnLst>
                <a:cxn ang="0">
                  <a:pos x="connsiteX0" y="connsiteY0"/>
                </a:cxn>
                <a:cxn ang="0">
                  <a:pos x="connsiteX1" y="connsiteY1"/>
                </a:cxn>
                <a:cxn ang="0">
                  <a:pos x="connsiteX2" y="connsiteY2"/>
                </a:cxn>
                <a:cxn ang="0">
                  <a:pos x="connsiteX3" y="connsiteY3"/>
                </a:cxn>
              </a:cxnLst>
              <a:rect l="l" t="t" r="r" b="b"/>
              <a:pathLst>
                <a:path w="312189" h="212417">
                  <a:moveTo>
                    <a:pt x="39909" y="4828"/>
                  </a:moveTo>
                  <a:lnTo>
                    <a:pt x="307362" y="4828"/>
                  </a:lnTo>
                  <a:lnTo>
                    <a:pt x="307362" y="210486"/>
                  </a:lnTo>
                  <a:lnTo>
                    <a:pt x="4828" y="210486"/>
                  </a:lnTo>
                </a:path>
              </a:pathLst>
            </a:custGeom>
            <a:noFill/>
            <a:ln w="19050" cap="flat">
              <a:solidFill>
                <a:schemeClr val="tx1"/>
              </a:solidFill>
              <a:prstDash val="solid"/>
              <a:round/>
            </a:ln>
          </p:spPr>
          <p:txBody>
            <a:bodyPr rtlCol="0" anchor="ctr"/>
            <a:lstStyle/>
            <a:p>
              <a:pPr marL="0" marR="0" lvl="0" indent="0" algn="l" defTabSz="685758"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srgbClr val="FFFFFF"/>
                </a:solidFill>
                <a:effectLst/>
                <a:uLnTx/>
                <a:uFillTx/>
                <a:latin typeface="Amazon Ember"/>
                <a:ea typeface="+mn-ea"/>
                <a:cs typeface="+mn-cs"/>
              </a:endParaRPr>
            </a:p>
          </p:txBody>
        </p:sp>
        <p:sp>
          <p:nvSpPr>
            <p:cNvPr id="26" name="Freeform: Shape 25">
              <a:extLst>
                <a:ext uri="{FF2B5EF4-FFF2-40B4-BE49-F238E27FC236}">
                  <a16:creationId xmlns:a16="http://schemas.microsoft.com/office/drawing/2014/main" id="{291F495F-DCB0-4E5C-83B1-ADBFD14C8B28}"/>
                </a:ext>
              </a:extLst>
            </p:cNvPr>
            <p:cNvSpPr/>
            <p:nvPr/>
          </p:nvSpPr>
          <p:spPr>
            <a:xfrm>
              <a:off x="5432627" y="2785914"/>
              <a:ext cx="674429" cy="24086"/>
            </a:xfrm>
            <a:custGeom>
              <a:avLst/>
              <a:gdLst>
                <a:gd name="connsiteX0" fmla="*/ 4828 w 270349"/>
                <a:gd name="connsiteY0" fmla="*/ 4828 h 9655"/>
                <a:gd name="connsiteX1" fmla="*/ 265522 w 270349"/>
                <a:gd name="connsiteY1" fmla="*/ 4828 h 9655"/>
              </a:gdLst>
              <a:ahLst/>
              <a:cxnLst>
                <a:cxn ang="0">
                  <a:pos x="connsiteX0" y="connsiteY0"/>
                </a:cxn>
                <a:cxn ang="0">
                  <a:pos x="connsiteX1" y="connsiteY1"/>
                </a:cxn>
              </a:cxnLst>
              <a:rect l="l" t="t" r="r" b="b"/>
              <a:pathLst>
                <a:path w="270349" h="9655">
                  <a:moveTo>
                    <a:pt x="4828" y="4828"/>
                  </a:moveTo>
                  <a:lnTo>
                    <a:pt x="265522" y="4828"/>
                  </a:lnTo>
                </a:path>
              </a:pathLst>
            </a:custGeom>
            <a:ln w="19050" cap="flat">
              <a:solidFill>
                <a:schemeClr val="tx1"/>
              </a:solidFill>
              <a:prstDash val="solid"/>
              <a:round/>
            </a:ln>
          </p:spPr>
          <p:txBody>
            <a:bodyPr rtlCol="0" anchor="ctr"/>
            <a:lstStyle/>
            <a:p>
              <a:pPr marL="0" marR="0" lvl="0" indent="0" algn="l" defTabSz="685758"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srgbClr val="FFFFFF"/>
                </a:solidFill>
                <a:effectLst/>
                <a:uLnTx/>
                <a:uFillTx/>
                <a:latin typeface="Amazon Ember"/>
                <a:ea typeface="+mn-ea"/>
                <a:cs typeface="+mn-cs"/>
              </a:endParaRPr>
            </a:p>
          </p:txBody>
        </p:sp>
        <p:sp>
          <p:nvSpPr>
            <p:cNvPr id="27" name="Freeform: Shape 26">
              <a:extLst>
                <a:ext uri="{FF2B5EF4-FFF2-40B4-BE49-F238E27FC236}">
                  <a16:creationId xmlns:a16="http://schemas.microsoft.com/office/drawing/2014/main" id="{EAF64290-25DC-4D24-BEBE-597F95A56467}"/>
                </a:ext>
              </a:extLst>
            </p:cNvPr>
            <p:cNvSpPr/>
            <p:nvPr/>
          </p:nvSpPr>
          <p:spPr>
            <a:xfrm>
              <a:off x="5432627" y="2868612"/>
              <a:ext cx="674429" cy="24086"/>
            </a:xfrm>
            <a:custGeom>
              <a:avLst/>
              <a:gdLst>
                <a:gd name="connsiteX0" fmla="*/ 4828 w 270349"/>
                <a:gd name="connsiteY0" fmla="*/ 4828 h 9655"/>
                <a:gd name="connsiteX1" fmla="*/ 265522 w 270349"/>
                <a:gd name="connsiteY1" fmla="*/ 4828 h 9655"/>
              </a:gdLst>
              <a:ahLst/>
              <a:cxnLst>
                <a:cxn ang="0">
                  <a:pos x="connsiteX0" y="connsiteY0"/>
                </a:cxn>
                <a:cxn ang="0">
                  <a:pos x="connsiteX1" y="connsiteY1"/>
                </a:cxn>
              </a:cxnLst>
              <a:rect l="l" t="t" r="r" b="b"/>
              <a:pathLst>
                <a:path w="270349" h="9655">
                  <a:moveTo>
                    <a:pt x="4828" y="4828"/>
                  </a:moveTo>
                  <a:lnTo>
                    <a:pt x="265522" y="4828"/>
                  </a:lnTo>
                </a:path>
              </a:pathLst>
            </a:custGeom>
            <a:ln w="19050" cap="flat">
              <a:solidFill>
                <a:schemeClr val="tx1"/>
              </a:solidFill>
              <a:prstDash val="solid"/>
              <a:round/>
            </a:ln>
          </p:spPr>
          <p:txBody>
            <a:bodyPr rtlCol="0" anchor="ctr"/>
            <a:lstStyle/>
            <a:p>
              <a:pPr marL="0" marR="0" lvl="0" indent="0" algn="l" defTabSz="685758"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srgbClr val="FFFFFF"/>
                </a:solidFill>
                <a:effectLst/>
                <a:uLnTx/>
                <a:uFillTx/>
                <a:latin typeface="Amazon Ember"/>
                <a:ea typeface="+mn-ea"/>
                <a:cs typeface="+mn-cs"/>
              </a:endParaRPr>
            </a:p>
          </p:txBody>
        </p:sp>
        <p:sp>
          <p:nvSpPr>
            <p:cNvPr id="28" name="Freeform: Shape 27">
              <a:extLst>
                <a:ext uri="{FF2B5EF4-FFF2-40B4-BE49-F238E27FC236}">
                  <a16:creationId xmlns:a16="http://schemas.microsoft.com/office/drawing/2014/main" id="{41328FB1-71DD-4669-A721-AFB95FE0C5F6}"/>
                </a:ext>
              </a:extLst>
            </p:cNvPr>
            <p:cNvSpPr/>
            <p:nvPr/>
          </p:nvSpPr>
          <p:spPr>
            <a:xfrm>
              <a:off x="5659042" y="2538623"/>
              <a:ext cx="152548" cy="152548"/>
            </a:xfrm>
            <a:custGeom>
              <a:avLst/>
              <a:gdLst>
                <a:gd name="connsiteX0" fmla="*/ 57610 w 61150"/>
                <a:gd name="connsiteY0" fmla="*/ 31219 h 61150"/>
                <a:gd name="connsiteX1" fmla="*/ 31219 w 61150"/>
                <a:gd name="connsiteY1" fmla="*/ 57610 h 61150"/>
                <a:gd name="connsiteX2" fmla="*/ 4828 w 61150"/>
                <a:gd name="connsiteY2" fmla="*/ 31219 h 61150"/>
                <a:gd name="connsiteX3" fmla="*/ 31219 w 61150"/>
                <a:gd name="connsiteY3" fmla="*/ 4828 h 61150"/>
                <a:gd name="connsiteX4" fmla="*/ 57610 w 61150"/>
                <a:gd name="connsiteY4" fmla="*/ 31219 h 61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150" h="61150">
                  <a:moveTo>
                    <a:pt x="57610" y="31219"/>
                  </a:moveTo>
                  <a:cubicBezTo>
                    <a:pt x="57610" y="45794"/>
                    <a:pt x="45794" y="57610"/>
                    <a:pt x="31219" y="57610"/>
                  </a:cubicBezTo>
                  <a:cubicBezTo>
                    <a:pt x="16643" y="57610"/>
                    <a:pt x="4828" y="45794"/>
                    <a:pt x="4828" y="31219"/>
                  </a:cubicBezTo>
                  <a:cubicBezTo>
                    <a:pt x="4828" y="16643"/>
                    <a:pt x="16643" y="4828"/>
                    <a:pt x="31219" y="4828"/>
                  </a:cubicBezTo>
                  <a:cubicBezTo>
                    <a:pt x="45794" y="4828"/>
                    <a:pt x="57610" y="16643"/>
                    <a:pt x="57610" y="31219"/>
                  </a:cubicBezTo>
                  <a:close/>
                </a:path>
              </a:pathLst>
            </a:custGeom>
            <a:noFill/>
            <a:ln w="19050" cap="flat">
              <a:solidFill>
                <a:schemeClr val="tx1"/>
              </a:solidFill>
              <a:prstDash val="solid"/>
              <a:round/>
            </a:ln>
          </p:spPr>
          <p:txBody>
            <a:bodyPr rtlCol="0" anchor="ctr"/>
            <a:lstStyle/>
            <a:p>
              <a:pPr marL="0" marR="0" lvl="0" indent="0" algn="l" defTabSz="685758"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srgbClr val="FFFFFF"/>
                </a:solidFill>
                <a:effectLst/>
                <a:uLnTx/>
                <a:uFillTx/>
                <a:latin typeface="Amazon Ember"/>
                <a:ea typeface="+mn-ea"/>
                <a:cs typeface="+mn-cs"/>
              </a:endParaRPr>
            </a:p>
          </p:txBody>
        </p:sp>
        <p:sp>
          <p:nvSpPr>
            <p:cNvPr id="29" name="Freeform: Shape 28">
              <a:extLst>
                <a:ext uri="{FF2B5EF4-FFF2-40B4-BE49-F238E27FC236}">
                  <a16:creationId xmlns:a16="http://schemas.microsoft.com/office/drawing/2014/main" id="{61280264-9426-40BA-83DB-7100434E823A}"/>
                </a:ext>
              </a:extLst>
            </p:cNvPr>
            <p:cNvSpPr/>
            <p:nvPr/>
          </p:nvSpPr>
          <p:spPr>
            <a:xfrm>
              <a:off x="4966949" y="2261023"/>
              <a:ext cx="497794" cy="497794"/>
            </a:xfrm>
            <a:custGeom>
              <a:avLst/>
              <a:gdLst>
                <a:gd name="connsiteX0" fmla="*/ 104278 w 199543"/>
                <a:gd name="connsiteY0" fmla="*/ 6035 h 199543"/>
                <a:gd name="connsiteX1" fmla="*/ 112646 w 199543"/>
                <a:gd name="connsiteY1" fmla="*/ 12793 h 199543"/>
                <a:gd name="connsiteX2" fmla="*/ 117473 w 199543"/>
                <a:gd name="connsiteY2" fmla="*/ 13437 h 199543"/>
                <a:gd name="connsiteX3" fmla="*/ 127450 w 199543"/>
                <a:gd name="connsiteY3" fmla="*/ 9575 h 199543"/>
                <a:gd name="connsiteX4" fmla="*/ 133565 w 199543"/>
                <a:gd name="connsiteY4" fmla="*/ 11506 h 199543"/>
                <a:gd name="connsiteX5" fmla="*/ 139681 w 199543"/>
                <a:gd name="connsiteY5" fmla="*/ 20518 h 199543"/>
                <a:gd name="connsiteX6" fmla="*/ 144186 w 199543"/>
                <a:gd name="connsiteY6" fmla="*/ 22771 h 199543"/>
                <a:gd name="connsiteX7" fmla="*/ 154807 w 199543"/>
                <a:gd name="connsiteY7" fmla="*/ 22449 h 199543"/>
                <a:gd name="connsiteX8" fmla="*/ 159957 w 199543"/>
                <a:gd name="connsiteY8" fmla="*/ 25989 h 199543"/>
                <a:gd name="connsiteX9" fmla="*/ 162853 w 199543"/>
                <a:gd name="connsiteY9" fmla="*/ 36288 h 199543"/>
                <a:gd name="connsiteX10" fmla="*/ 166394 w 199543"/>
                <a:gd name="connsiteY10" fmla="*/ 39828 h 199543"/>
                <a:gd name="connsiteX11" fmla="*/ 176693 w 199543"/>
                <a:gd name="connsiteY11" fmla="*/ 42725 h 199543"/>
                <a:gd name="connsiteX12" fmla="*/ 180233 w 199543"/>
                <a:gd name="connsiteY12" fmla="*/ 47874 h 199543"/>
                <a:gd name="connsiteX13" fmla="*/ 179911 w 199543"/>
                <a:gd name="connsiteY13" fmla="*/ 58495 h 199543"/>
                <a:gd name="connsiteX14" fmla="*/ 182164 w 199543"/>
                <a:gd name="connsiteY14" fmla="*/ 63001 h 199543"/>
                <a:gd name="connsiteX15" fmla="*/ 191176 w 199543"/>
                <a:gd name="connsiteY15" fmla="*/ 68794 h 199543"/>
                <a:gd name="connsiteX16" fmla="*/ 193107 w 199543"/>
                <a:gd name="connsiteY16" fmla="*/ 74909 h 199543"/>
                <a:gd name="connsiteX17" fmla="*/ 188923 w 199543"/>
                <a:gd name="connsiteY17" fmla="*/ 84886 h 199543"/>
                <a:gd name="connsiteX18" fmla="*/ 189566 w 199543"/>
                <a:gd name="connsiteY18" fmla="*/ 89714 h 199543"/>
                <a:gd name="connsiteX19" fmla="*/ 196325 w 199543"/>
                <a:gd name="connsiteY19" fmla="*/ 98082 h 199543"/>
                <a:gd name="connsiteX20" fmla="*/ 196325 w 199543"/>
                <a:gd name="connsiteY20" fmla="*/ 104197 h 199543"/>
                <a:gd name="connsiteX21" fmla="*/ 189566 w 199543"/>
                <a:gd name="connsiteY21" fmla="*/ 112565 h 199543"/>
                <a:gd name="connsiteX22" fmla="*/ 188923 w 199543"/>
                <a:gd name="connsiteY22" fmla="*/ 117393 h 199543"/>
                <a:gd name="connsiteX23" fmla="*/ 192785 w 199543"/>
                <a:gd name="connsiteY23" fmla="*/ 127370 h 199543"/>
                <a:gd name="connsiteX24" fmla="*/ 190854 w 199543"/>
                <a:gd name="connsiteY24" fmla="*/ 133485 h 199543"/>
                <a:gd name="connsiteX25" fmla="*/ 181842 w 199543"/>
                <a:gd name="connsiteY25" fmla="*/ 139600 h 199543"/>
                <a:gd name="connsiteX26" fmla="*/ 179589 w 199543"/>
                <a:gd name="connsiteY26" fmla="*/ 144106 h 199543"/>
                <a:gd name="connsiteX27" fmla="*/ 179911 w 199543"/>
                <a:gd name="connsiteY27" fmla="*/ 154727 h 199543"/>
                <a:gd name="connsiteX28" fmla="*/ 176371 w 199543"/>
                <a:gd name="connsiteY28" fmla="*/ 159876 h 199543"/>
                <a:gd name="connsiteX29" fmla="*/ 166072 w 199543"/>
                <a:gd name="connsiteY29" fmla="*/ 162773 h 199543"/>
                <a:gd name="connsiteX30" fmla="*/ 162531 w 199543"/>
                <a:gd name="connsiteY30" fmla="*/ 166313 h 199543"/>
                <a:gd name="connsiteX31" fmla="*/ 159635 w 199543"/>
                <a:gd name="connsiteY31" fmla="*/ 176612 h 199543"/>
                <a:gd name="connsiteX32" fmla="*/ 154485 w 199543"/>
                <a:gd name="connsiteY32" fmla="*/ 180152 h 199543"/>
                <a:gd name="connsiteX33" fmla="*/ 143864 w 199543"/>
                <a:gd name="connsiteY33" fmla="*/ 179831 h 199543"/>
                <a:gd name="connsiteX34" fmla="*/ 139359 w 199543"/>
                <a:gd name="connsiteY34" fmla="*/ 182084 h 199543"/>
                <a:gd name="connsiteX35" fmla="*/ 133565 w 199543"/>
                <a:gd name="connsiteY35" fmla="*/ 191095 h 199543"/>
                <a:gd name="connsiteX36" fmla="*/ 127450 w 199543"/>
                <a:gd name="connsiteY36" fmla="*/ 193026 h 199543"/>
                <a:gd name="connsiteX37" fmla="*/ 117473 w 199543"/>
                <a:gd name="connsiteY37" fmla="*/ 189164 h 199543"/>
                <a:gd name="connsiteX38" fmla="*/ 112646 w 199543"/>
                <a:gd name="connsiteY38" fmla="*/ 189808 h 199543"/>
                <a:gd name="connsiteX39" fmla="*/ 104278 w 199543"/>
                <a:gd name="connsiteY39" fmla="*/ 196567 h 199543"/>
                <a:gd name="connsiteX40" fmla="*/ 98163 w 199543"/>
                <a:gd name="connsiteY40" fmla="*/ 196567 h 199543"/>
                <a:gd name="connsiteX41" fmla="*/ 89795 w 199543"/>
                <a:gd name="connsiteY41" fmla="*/ 189808 h 199543"/>
                <a:gd name="connsiteX42" fmla="*/ 84967 w 199543"/>
                <a:gd name="connsiteY42" fmla="*/ 189164 h 199543"/>
                <a:gd name="connsiteX43" fmla="*/ 74990 w 199543"/>
                <a:gd name="connsiteY43" fmla="*/ 193026 h 199543"/>
                <a:gd name="connsiteX44" fmla="*/ 68875 w 199543"/>
                <a:gd name="connsiteY44" fmla="*/ 191095 h 199543"/>
                <a:gd name="connsiteX45" fmla="*/ 63082 w 199543"/>
                <a:gd name="connsiteY45" fmla="*/ 182084 h 199543"/>
                <a:gd name="connsiteX46" fmla="*/ 58576 w 199543"/>
                <a:gd name="connsiteY46" fmla="*/ 179831 h 199543"/>
                <a:gd name="connsiteX47" fmla="*/ 47955 w 199543"/>
                <a:gd name="connsiteY47" fmla="*/ 180152 h 199543"/>
                <a:gd name="connsiteX48" fmla="*/ 42805 w 199543"/>
                <a:gd name="connsiteY48" fmla="*/ 176612 h 199543"/>
                <a:gd name="connsiteX49" fmla="*/ 39909 w 199543"/>
                <a:gd name="connsiteY49" fmla="*/ 165991 h 199543"/>
                <a:gd name="connsiteX50" fmla="*/ 36368 w 199543"/>
                <a:gd name="connsiteY50" fmla="*/ 162451 h 199543"/>
                <a:gd name="connsiteX51" fmla="*/ 26069 w 199543"/>
                <a:gd name="connsiteY51" fmla="*/ 159554 h 199543"/>
                <a:gd name="connsiteX52" fmla="*/ 22529 w 199543"/>
                <a:gd name="connsiteY52" fmla="*/ 154405 h 199543"/>
                <a:gd name="connsiteX53" fmla="*/ 22851 w 199543"/>
                <a:gd name="connsiteY53" fmla="*/ 143784 h 199543"/>
                <a:gd name="connsiteX54" fmla="*/ 20598 w 199543"/>
                <a:gd name="connsiteY54" fmla="*/ 139278 h 199543"/>
                <a:gd name="connsiteX55" fmla="*/ 11586 w 199543"/>
                <a:gd name="connsiteY55" fmla="*/ 133485 h 199543"/>
                <a:gd name="connsiteX56" fmla="*/ 9655 w 199543"/>
                <a:gd name="connsiteY56" fmla="*/ 127370 h 199543"/>
                <a:gd name="connsiteX57" fmla="*/ 13517 w 199543"/>
                <a:gd name="connsiteY57" fmla="*/ 117393 h 199543"/>
                <a:gd name="connsiteX58" fmla="*/ 12874 w 199543"/>
                <a:gd name="connsiteY58" fmla="*/ 112565 h 199543"/>
                <a:gd name="connsiteX59" fmla="*/ 5793 w 199543"/>
                <a:gd name="connsiteY59" fmla="*/ 104197 h 199543"/>
                <a:gd name="connsiteX60" fmla="*/ 5793 w 199543"/>
                <a:gd name="connsiteY60" fmla="*/ 98082 h 199543"/>
                <a:gd name="connsiteX61" fmla="*/ 12552 w 199543"/>
                <a:gd name="connsiteY61" fmla="*/ 89714 h 199543"/>
                <a:gd name="connsiteX62" fmla="*/ 13196 w 199543"/>
                <a:gd name="connsiteY62" fmla="*/ 84886 h 199543"/>
                <a:gd name="connsiteX63" fmla="*/ 9333 w 199543"/>
                <a:gd name="connsiteY63" fmla="*/ 74909 h 199543"/>
                <a:gd name="connsiteX64" fmla="*/ 11265 w 199543"/>
                <a:gd name="connsiteY64" fmla="*/ 68794 h 199543"/>
                <a:gd name="connsiteX65" fmla="*/ 20276 w 199543"/>
                <a:gd name="connsiteY65" fmla="*/ 63001 h 199543"/>
                <a:gd name="connsiteX66" fmla="*/ 22529 w 199543"/>
                <a:gd name="connsiteY66" fmla="*/ 58495 h 199543"/>
                <a:gd name="connsiteX67" fmla="*/ 22207 w 199543"/>
                <a:gd name="connsiteY67" fmla="*/ 47874 h 199543"/>
                <a:gd name="connsiteX68" fmla="*/ 25748 w 199543"/>
                <a:gd name="connsiteY68" fmla="*/ 42725 h 199543"/>
                <a:gd name="connsiteX69" fmla="*/ 36047 w 199543"/>
                <a:gd name="connsiteY69" fmla="*/ 39828 h 199543"/>
                <a:gd name="connsiteX70" fmla="*/ 39587 w 199543"/>
                <a:gd name="connsiteY70" fmla="*/ 36288 h 199543"/>
                <a:gd name="connsiteX71" fmla="*/ 42483 w 199543"/>
                <a:gd name="connsiteY71" fmla="*/ 25989 h 199543"/>
                <a:gd name="connsiteX72" fmla="*/ 47633 w 199543"/>
                <a:gd name="connsiteY72" fmla="*/ 22449 h 199543"/>
                <a:gd name="connsiteX73" fmla="*/ 58254 w 199543"/>
                <a:gd name="connsiteY73" fmla="*/ 22771 h 199543"/>
                <a:gd name="connsiteX74" fmla="*/ 62760 w 199543"/>
                <a:gd name="connsiteY74" fmla="*/ 20518 h 199543"/>
                <a:gd name="connsiteX75" fmla="*/ 68553 w 199543"/>
                <a:gd name="connsiteY75" fmla="*/ 11506 h 199543"/>
                <a:gd name="connsiteX76" fmla="*/ 74668 w 199543"/>
                <a:gd name="connsiteY76" fmla="*/ 9575 h 199543"/>
                <a:gd name="connsiteX77" fmla="*/ 84645 w 199543"/>
                <a:gd name="connsiteY77" fmla="*/ 13437 h 199543"/>
                <a:gd name="connsiteX78" fmla="*/ 89473 w 199543"/>
                <a:gd name="connsiteY78" fmla="*/ 12793 h 199543"/>
                <a:gd name="connsiteX79" fmla="*/ 97841 w 199543"/>
                <a:gd name="connsiteY79" fmla="*/ 6035 h 199543"/>
                <a:gd name="connsiteX80" fmla="*/ 104278 w 199543"/>
                <a:gd name="connsiteY80" fmla="*/ 6035 h 199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199543" h="199543">
                  <a:moveTo>
                    <a:pt x="104278" y="6035"/>
                  </a:moveTo>
                  <a:lnTo>
                    <a:pt x="112646" y="12793"/>
                  </a:lnTo>
                  <a:cubicBezTo>
                    <a:pt x="113933" y="13759"/>
                    <a:pt x="115864" y="14081"/>
                    <a:pt x="117473" y="13437"/>
                  </a:cubicBezTo>
                  <a:lnTo>
                    <a:pt x="127450" y="9575"/>
                  </a:lnTo>
                  <a:cubicBezTo>
                    <a:pt x="129703" y="8609"/>
                    <a:pt x="131956" y="9575"/>
                    <a:pt x="133565" y="11506"/>
                  </a:cubicBezTo>
                  <a:lnTo>
                    <a:pt x="139681" y="20518"/>
                  </a:lnTo>
                  <a:cubicBezTo>
                    <a:pt x="140646" y="22127"/>
                    <a:pt x="142255" y="22771"/>
                    <a:pt x="144186" y="22771"/>
                  </a:cubicBezTo>
                  <a:lnTo>
                    <a:pt x="154807" y="22449"/>
                  </a:lnTo>
                  <a:cubicBezTo>
                    <a:pt x="157060" y="22449"/>
                    <a:pt x="159313" y="23736"/>
                    <a:pt x="159957" y="25989"/>
                  </a:cubicBezTo>
                  <a:lnTo>
                    <a:pt x="162853" y="36288"/>
                  </a:lnTo>
                  <a:cubicBezTo>
                    <a:pt x="163175" y="37897"/>
                    <a:pt x="164784" y="39185"/>
                    <a:pt x="166394" y="39828"/>
                  </a:cubicBezTo>
                  <a:lnTo>
                    <a:pt x="176693" y="42725"/>
                  </a:lnTo>
                  <a:cubicBezTo>
                    <a:pt x="178946" y="43369"/>
                    <a:pt x="180555" y="45300"/>
                    <a:pt x="180233" y="47874"/>
                  </a:cubicBezTo>
                  <a:lnTo>
                    <a:pt x="179911" y="58495"/>
                  </a:lnTo>
                  <a:cubicBezTo>
                    <a:pt x="179911" y="60104"/>
                    <a:pt x="180555" y="62036"/>
                    <a:pt x="182164" y="63001"/>
                  </a:cubicBezTo>
                  <a:lnTo>
                    <a:pt x="191176" y="68794"/>
                  </a:lnTo>
                  <a:cubicBezTo>
                    <a:pt x="193107" y="70082"/>
                    <a:pt x="194072" y="72656"/>
                    <a:pt x="193107" y="74909"/>
                  </a:cubicBezTo>
                  <a:lnTo>
                    <a:pt x="188923" y="84886"/>
                  </a:lnTo>
                  <a:cubicBezTo>
                    <a:pt x="188279" y="86496"/>
                    <a:pt x="188601" y="88427"/>
                    <a:pt x="189566" y="89714"/>
                  </a:cubicBezTo>
                  <a:lnTo>
                    <a:pt x="196325" y="98082"/>
                  </a:lnTo>
                  <a:cubicBezTo>
                    <a:pt x="197613" y="100013"/>
                    <a:pt x="197613" y="102588"/>
                    <a:pt x="196325" y="104197"/>
                  </a:cubicBezTo>
                  <a:lnTo>
                    <a:pt x="189566" y="112565"/>
                  </a:lnTo>
                  <a:cubicBezTo>
                    <a:pt x="188601" y="113852"/>
                    <a:pt x="188279" y="115784"/>
                    <a:pt x="188923" y="117393"/>
                  </a:cubicBezTo>
                  <a:lnTo>
                    <a:pt x="192785" y="127370"/>
                  </a:lnTo>
                  <a:cubicBezTo>
                    <a:pt x="193750" y="129623"/>
                    <a:pt x="192785" y="131876"/>
                    <a:pt x="190854" y="133485"/>
                  </a:cubicBezTo>
                  <a:lnTo>
                    <a:pt x="181842" y="139600"/>
                  </a:lnTo>
                  <a:cubicBezTo>
                    <a:pt x="180233" y="140566"/>
                    <a:pt x="179589" y="142175"/>
                    <a:pt x="179589" y="144106"/>
                  </a:cubicBezTo>
                  <a:lnTo>
                    <a:pt x="179911" y="154727"/>
                  </a:lnTo>
                  <a:cubicBezTo>
                    <a:pt x="179911" y="156980"/>
                    <a:pt x="178624" y="159233"/>
                    <a:pt x="176371" y="159876"/>
                  </a:cubicBezTo>
                  <a:lnTo>
                    <a:pt x="166072" y="162773"/>
                  </a:lnTo>
                  <a:cubicBezTo>
                    <a:pt x="164463" y="163095"/>
                    <a:pt x="163175" y="164704"/>
                    <a:pt x="162531" y="166313"/>
                  </a:cubicBezTo>
                  <a:lnTo>
                    <a:pt x="159635" y="176612"/>
                  </a:lnTo>
                  <a:cubicBezTo>
                    <a:pt x="158991" y="178865"/>
                    <a:pt x="157060" y="180474"/>
                    <a:pt x="154485" y="180152"/>
                  </a:cubicBezTo>
                  <a:lnTo>
                    <a:pt x="143864" y="179831"/>
                  </a:lnTo>
                  <a:cubicBezTo>
                    <a:pt x="142255" y="179831"/>
                    <a:pt x="140324" y="180474"/>
                    <a:pt x="139359" y="182084"/>
                  </a:cubicBezTo>
                  <a:lnTo>
                    <a:pt x="133565" y="191095"/>
                  </a:lnTo>
                  <a:cubicBezTo>
                    <a:pt x="132278" y="193026"/>
                    <a:pt x="129703" y="193992"/>
                    <a:pt x="127450" y="193026"/>
                  </a:cubicBezTo>
                  <a:lnTo>
                    <a:pt x="117473" y="189164"/>
                  </a:lnTo>
                  <a:cubicBezTo>
                    <a:pt x="115864" y="188520"/>
                    <a:pt x="113933" y="188842"/>
                    <a:pt x="112646" y="189808"/>
                  </a:cubicBezTo>
                  <a:lnTo>
                    <a:pt x="104278" y="196567"/>
                  </a:lnTo>
                  <a:cubicBezTo>
                    <a:pt x="102347" y="197854"/>
                    <a:pt x="99772" y="197854"/>
                    <a:pt x="98163" y="196567"/>
                  </a:cubicBezTo>
                  <a:lnTo>
                    <a:pt x="89795" y="189808"/>
                  </a:lnTo>
                  <a:cubicBezTo>
                    <a:pt x="88507" y="188842"/>
                    <a:pt x="86576" y="188520"/>
                    <a:pt x="84967" y="189164"/>
                  </a:cubicBezTo>
                  <a:lnTo>
                    <a:pt x="74990" y="193026"/>
                  </a:lnTo>
                  <a:cubicBezTo>
                    <a:pt x="72737" y="193992"/>
                    <a:pt x="70484" y="193026"/>
                    <a:pt x="68875" y="191095"/>
                  </a:cubicBezTo>
                  <a:lnTo>
                    <a:pt x="63082" y="182084"/>
                  </a:lnTo>
                  <a:cubicBezTo>
                    <a:pt x="62116" y="180474"/>
                    <a:pt x="60507" y="179831"/>
                    <a:pt x="58576" y="179831"/>
                  </a:cubicBezTo>
                  <a:lnTo>
                    <a:pt x="47955" y="180152"/>
                  </a:lnTo>
                  <a:cubicBezTo>
                    <a:pt x="45702" y="180152"/>
                    <a:pt x="43449" y="178865"/>
                    <a:pt x="42805" y="176612"/>
                  </a:cubicBezTo>
                  <a:lnTo>
                    <a:pt x="39909" y="165991"/>
                  </a:lnTo>
                  <a:cubicBezTo>
                    <a:pt x="39587" y="164382"/>
                    <a:pt x="37978" y="163095"/>
                    <a:pt x="36368" y="162451"/>
                  </a:cubicBezTo>
                  <a:lnTo>
                    <a:pt x="26069" y="159554"/>
                  </a:lnTo>
                  <a:cubicBezTo>
                    <a:pt x="23816" y="158911"/>
                    <a:pt x="22207" y="156980"/>
                    <a:pt x="22529" y="154405"/>
                  </a:cubicBezTo>
                  <a:lnTo>
                    <a:pt x="22851" y="143784"/>
                  </a:lnTo>
                  <a:cubicBezTo>
                    <a:pt x="22851" y="142175"/>
                    <a:pt x="22207" y="140244"/>
                    <a:pt x="20598" y="139278"/>
                  </a:cubicBezTo>
                  <a:lnTo>
                    <a:pt x="11586" y="133485"/>
                  </a:lnTo>
                  <a:cubicBezTo>
                    <a:pt x="9655" y="132198"/>
                    <a:pt x="8690" y="129623"/>
                    <a:pt x="9655" y="127370"/>
                  </a:cubicBezTo>
                  <a:lnTo>
                    <a:pt x="13517" y="117393"/>
                  </a:lnTo>
                  <a:cubicBezTo>
                    <a:pt x="14161" y="115784"/>
                    <a:pt x="13839" y="113852"/>
                    <a:pt x="12874" y="112565"/>
                  </a:cubicBezTo>
                  <a:lnTo>
                    <a:pt x="5793" y="104197"/>
                  </a:lnTo>
                  <a:cubicBezTo>
                    <a:pt x="4506" y="102266"/>
                    <a:pt x="4506" y="99691"/>
                    <a:pt x="5793" y="98082"/>
                  </a:cubicBezTo>
                  <a:lnTo>
                    <a:pt x="12552" y="89714"/>
                  </a:lnTo>
                  <a:cubicBezTo>
                    <a:pt x="13517" y="88427"/>
                    <a:pt x="13839" y="86496"/>
                    <a:pt x="13196" y="84886"/>
                  </a:cubicBezTo>
                  <a:lnTo>
                    <a:pt x="9333" y="74909"/>
                  </a:lnTo>
                  <a:cubicBezTo>
                    <a:pt x="8368" y="72656"/>
                    <a:pt x="9333" y="70403"/>
                    <a:pt x="11265" y="68794"/>
                  </a:cubicBezTo>
                  <a:lnTo>
                    <a:pt x="20276" y="63001"/>
                  </a:lnTo>
                  <a:cubicBezTo>
                    <a:pt x="21885" y="62036"/>
                    <a:pt x="22529" y="60426"/>
                    <a:pt x="22529" y="58495"/>
                  </a:cubicBezTo>
                  <a:lnTo>
                    <a:pt x="22207" y="47874"/>
                  </a:lnTo>
                  <a:cubicBezTo>
                    <a:pt x="22207" y="45621"/>
                    <a:pt x="23495" y="43369"/>
                    <a:pt x="25748" y="42725"/>
                  </a:cubicBezTo>
                  <a:lnTo>
                    <a:pt x="36047" y="39828"/>
                  </a:lnTo>
                  <a:cubicBezTo>
                    <a:pt x="37656" y="39506"/>
                    <a:pt x="38943" y="37897"/>
                    <a:pt x="39587" y="36288"/>
                  </a:cubicBezTo>
                  <a:lnTo>
                    <a:pt x="42483" y="25989"/>
                  </a:lnTo>
                  <a:cubicBezTo>
                    <a:pt x="43127" y="23736"/>
                    <a:pt x="45058" y="22127"/>
                    <a:pt x="47633" y="22449"/>
                  </a:cubicBezTo>
                  <a:lnTo>
                    <a:pt x="58254" y="22771"/>
                  </a:lnTo>
                  <a:cubicBezTo>
                    <a:pt x="59863" y="22771"/>
                    <a:pt x="61794" y="22127"/>
                    <a:pt x="62760" y="20518"/>
                  </a:cubicBezTo>
                  <a:lnTo>
                    <a:pt x="68553" y="11506"/>
                  </a:lnTo>
                  <a:cubicBezTo>
                    <a:pt x="69840" y="9575"/>
                    <a:pt x="72415" y="8609"/>
                    <a:pt x="74668" y="9575"/>
                  </a:cubicBezTo>
                  <a:lnTo>
                    <a:pt x="84645" y="13437"/>
                  </a:lnTo>
                  <a:cubicBezTo>
                    <a:pt x="86254" y="14081"/>
                    <a:pt x="88185" y="13759"/>
                    <a:pt x="89473" y="12793"/>
                  </a:cubicBezTo>
                  <a:lnTo>
                    <a:pt x="97841" y="6035"/>
                  </a:lnTo>
                  <a:cubicBezTo>
                    <a:pt x="99772" y="4425"/>
                    <a:pt x="102347" y="4425"/>
                    <a:pt x="104278" y="6035"/>
                  </a:cubicBezTo>
                  <a:close/>
                </a:path>
              </a:pathLst>
            </a:custGeom>
            <a:noFill/>
            <a:ln w="19050" cap="flat">
              <a:solidFill>
                <a:schemeClr val="accent1"/>
              </a:solidFill>
              <a:prstDash val="solid"/>
              <a:round/>
            </a:ln>
          </p:spPr>
          <p:txBody>
            <a:bodyPr rtlCol="0" anchor="ctr"/>
            <a:lstStyle/>
            <a:p>
              <a:pPr marL="0" marR="0" lvl="0" indent="0" algn="l" defTabSz="685758"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srgbClr val="FFFFFF"/>
                </a:solidFill>
                <a:effectLst/>
                <a:uLnTx/>
                <a:uFillTx/>
                <a:latin typeface="Amazon Ember"/>
                <a:ea typeface="+mn-ea"/>
                <a:cs typeface="+mn-cs"/>
              </a:endParaRPr>
            </a:p>
          </p:txBody>
        </p:sp>
        <p:sp>
          <p:nvSpPr>
            <p:cNvPr id="30" name="Freeform: Shape 29">
              <a:extLst>
                <a:ext uri="{FF2B5EF4-FFF2-40B4-BE49-F238E27FC236}">
                  <a16:creationId xmlns:a16="http://schemas.microsoft.com/office/drawing/2014/main" id="{78D4700E-0C3B-48FB-B264-E3CB6D898C0A}"/>
                </a:ext>
              </a:extLst>
            </p:cNvPr>
            <p:cNvSpPr/>
            <p:nvPr/>
          </p:nvSpPr>
          <p:spPr>
            <a:xfrm>
              <a:off x="5079353" y="2371621"/>
              <a:ext cx="272983" cy="272983"/>
            </a:xfrm>
            <a:custGeom>
              <a:avLst/>
              <a:gdLst>
                <a:gd name="connsiteX0" fmla="*/ 107174 w 109427"/>
                <a:gd name="connsiteY0" fmla="*/ 56001 h 109427"/>
                <a:gd name="connsiteX1" fmla="*/ 56001 w 109427"/>
                <a:gd name="connsiteY1" fmla="*/ 107174 h 109427"/>
                <a:gd name="connsiteX2" fmla="*/ 4828 w 109427"/>
                <a:gd name="connsiteY2" fmla="*/ 56001 h 109427"/>
                <a:gd name="connsiteX3" fmla="*/ 56001 w 109427"/>
                <a:gd name="connsiteY3" fmla="*/ 4828 h 109427"/>
                <a:gd name="connsiteX4" fmla="*/ 107174 w 109427"/>
                <a:gd name="connsiteY4" fmla="*/ 56001 h 109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427" h="109427">
                  <a:moveTo>
                    <a:pt x="107174" y="56001"/>
                  </a:moveTo>
                  <a:cubicBezTo>
                    <a:pt x="107174" y="84263"/>
                    <a:pt x="84263" y="107174"/>
                    <a:pt x="56001" y="107174"/>
                  </a:cubicBezTo>
                  <a:cubicBezTo>
                    <a:pt x="27739" y="107174"/>
                    <a:pt x="4828" y="84263"/>
                    <a:pt x="4828" y="56001"/>
                  </a:cubicBezTo>
                  <a:cubicBezTo>
                    <a:pt x="4828" y="27739"/>
                    <a:pt x="27739" y="4828"/>
                    <a:pt x="56001" y="4828"/>
                  </a:cubicBezTo>
                  <a:cubicBezTo>
                    <a:pt x="84263" y="4828"/>
                    <a:pt x="107174" y="27739"/>
                    <a:pt x="107174" y="56001"/>
                  </a:cubicBezTo>
                  <a:close/>
                </a:path>
              </a:pathLst>
            </a:custGeom>
            <a:noFill/>
            <a:ln w="19050" cap="flat">
              <a:solidFill>
                <a:schemeClr val="accent1"/>
              </a:solidFill>
              <a:prstDash val="solid"/>
              <a:round/>
            </a:ln>
          </p:spPr>
          <p:txBody>
            <a:bodyPr rtlCol="0" anchor="ctr"/>
            <a:lstStyle/>
            <a:p>
              <a:pPr marL="0" marR="0" lvl="0" indent="0" algn="l" defTabSz="685758"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srgbClr val="FFFFFF"/>
                </a:solidFill>
                <a:effectLst/>
                <a:uLnTx/>
                <a:uFillTx/>
                <a:latin typeface="Amazon Ember"/>
                <a:ea typeface="+mn-ea"/>
                <a:cs typeface="+mn-cs"/>
              </a:endParaRPr>
            </a:p>
          </p:txBody>
        </p:sp>
        <p:sp>
          <p:nvSpPr>
            <p:cNvPr id="31" name="Freeform: Shape 30">
              <a:extLst>
                <a:ext uri="{FF2B5EF4-FFF2-40B4-BE49-F238E27FC236}">
                  <a16:creationId xmlns:a16="http://schemas.microsoft.com/office/drawing/2014/main" id="{175D548D-143C-4554-BF3F-EB096FCAB169}"/>
                </a:ext>
              </a:extLst>
            </p:cNvPr>
            <p:cNvSpPr/>
            <p:nvPr/>
          </p:nvSpPr>
          <p:spPr>
            <a:xfrm>
              <a:off x="5185334" y="2760221"/>
              <a:ext cx="184665" cy="240867"/>
            </a:xfrm>
            <a:custGeom>
              <a:avLst/>
              <a:gdLst>
                <a:gd name="connsiteX0" fmla="*/ 4828 w 74024"/>
                <a:gd name="connsiteY0" fmla="*/ 8368 h 96553"/>
                <a:gd name="connsiteX1" fmla="*/ 23495 w 74024"/>
                <a:gd name="connsiteY1" fmla="*/ 90116 h 96553"/>
                <a:gd name="connsiteX2" fmla="*/ 32828 w 74024"/>
                <a:gd name="connsiteY2" fmla="*/ 91726 h 96553"/>
                <a:gd name="connsiteX3" fmla="*/ 41196 w 74024"/>
                <a:gd name="connsiteY3" fmla="*/ 77886 h 96553"/>
                <a:gd name="connsiteX4" fmla="*/ 48277 w 74024"/>
                <a:gd name="connsiteY4" fmla="*/ 76277 h 96553"/>
                <a:gd name="connsiteX5" fmla="*/ 61472 w 74024"/>
                <a:gd name="connsiteY5" fmla="*/ 85289 h 96553"/>
                <a:gd name="connsiteX6" fmla="*/ 69197 w 74024"/>
                <a:gd name="connsiteY6" fmla="*/ 80139 h 96553"/>
                <a:gd name="connsiteX7" fmla="*/ 53104 w 74024"/>
                <a:gd name="connsiteY7" fmla="*/ 4828 h 96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024" h="96553">
                  <a:moveTo>
                    <a:pt x="4828" y="8368"/>
                  </a:moveTo>
                  <a:lnTo>
                    <a:pt x="23495" y="90116"/>
                  </a:lnTo>
                  <a:cubicBezTo>
                    <a:pt x="24460" y="94622"/>
                    <a:pt x="30575" y="95588"/>
                    <a:pt x="32828" y="91726"/>
                  </a:cubicBezTo>
                  <a:lnTo>
                    <a:pt x="41196" y="77886"/>
                  </a:lnTo>
                  <a:cubicBezTo>
                    <a:pt x="42805" y="75312"/>
                    <a:pt x="46024" y="74668"/>
                    <a:pt x="48277" y="76277"/>
                  </a:cubicBezTo>
                  <a:lnTo>
                    <a:pt x="61472" y="85289"/>
                  </a:lnTo>
                  <a:cubicBezTo>
                    <a:pt x="65334" y="87864"/>
                    <a:pt x="70162" y="84645"/>
                    <a:pt x="69197" y="80139"/>
                  </a:cubicBezTo>
                  <a:lnTo>
                    <a:pt x="53104" y="4828"/>
                  </a:lnTo>
                </a:path>
              </a:pathLst>
            </a:custGeom>
            <a:noFill/>
            <a:ln w="19050" cap="flat">
              <a:solidFill>
                <a:schemeClr val="accent1"/>
              </a:solidFill>
              <a:prstDash val="solid"/>
              <a:round/>
            </a:ln>
          </p:spPr>
          <p:txBody>
            <a:bodyPr rtlCol="0" anchor="ctr"/>
            <a:lstStyle/>
            <a:p>
              <a:pPr marL="0" marR="0" lvl="0" indent="0" algn="l" defTabSz="685758"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srgbClr val="FFFFFF"/>
                </a:solidFill>
                <a:effectLst/>
                <a:uLnTx/>
                <a:uFillTx/>
                <a:latin typeface="Amazon Ember"/>
                <a:ea typeface="+mn-ea"/>
                <a:cs typeface="+mn-cs"/>
              </a:endParaRPr>
            </a:p>
          </p:txBody>
        </p:sp>
        <p:sp>
          <p:nvSpPr>
            <p:cNvPr id="32" name="Freeform: Shape 31">
              <a:extLst>
                <a:ext uri="{FF2B5EF4-FFF2-40B4-BE49-F238E27FC236}">
                  <a16:creationId xmlns:a16="http://schemas.microsoft.com/office/drawing/2014/main" id="{CB27EB4A-CD9B-4658-95B3-F8B6339420A7}"/>
                </a:ext>
              </a:extLst>
            </p:cNvPr>
            <p:cNvSpPr/>
            <p:nvPr/>
          </p:nvSpPr>
          <p:spPr>
            <a:xfrm>
              <a:off x="5043730" y="2741756"/>
              <a:ext cx="152548" cy="264955"/>
            </a:xfrm>
            <a:custGeom>
              <a:avLst/>
              <a:gdLst>
                <a:gd name="connsiteX0" fmla="*/ 22648 w 61150"/>
                <a:gd name="connsiteY0" fmla="*/ 4828 h 106208"/>
                <a:gd name="connsiteX1" fmla="*/ 4946 w 61150"/>
                <a:gd name="connsiteY1" fmla="*/ 87542 h 106208"/>
                <a:gd name="connsiteX2" fmla="*/ 12670 w 61150"/>
                <a:gd name="connsiteY2" fmla="*/ 92691 h 106208"/>
                <a:gd name="connsiteX3" fmla="*/ 25866 w 61150"/>
                <a:gd name="connsiteY3" fmla="*/ 83680 h 106208"/>
                <a:gd name="connsiteX4" fmla="*/ 32947 w 61150"/>
                <a:gd name="connsiteY4" fmla="*/ 85289 h 106208"/>
                <a:gd name="connsiteX5" fmla="*/ 40993 w 61150"/>
                <a:gd name="connsiteY5" fmla="*/ 99128 h 106208"/>
                <a:gd name="connsiteX6" fmla="*/ 50326 w 61150"/>
                <a:gd name="connsiteY6" fmla="*/ 97519 h 106208"/>
                <a:gd name="connsiteX7" fmla="*/ 56763 w 61150"/>
                <a:gd name="connsiteY7" fmla="*/ 66944 h 106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150" h="106208">
                  <a:moveTo>
                    <a:pt x="22648" y="4828"/>
                  </a:moveTo>
                  <a:lnTo>
                    <a:pt x="4946" y="87542"/>
                  </a:lnTo>
                  <a:cubicBezTo>
                    <a:pt x="3981" y="92048"/>
                    <a:pt x="9130" y="95266"/>
                    <a:pt x="12670" y="92691"/>
                  </a:cubicBezTo>
                  <a:lnTo>
                    <a:pt x="25866" y="83680"/>
                  </a:lnTo>
                  <a:cubicBezTo>
                    <a:pt x="28119" y="82070"/>
                    <a:pt x="31659" y="82714"/>
                    <a:pt x="32947" y="85289"/>
                  </a:cubicBezTo>
                  <a:lnTo>
                    <a:pt x="40993" y="99128"/>
                  </a:lnTo>
                  <a:cubicBezTo>
                    <a:pt x="43246" y="102990"/>
                    <a:pt x="49361" y="102025"/>
                    <a:pt x="50326" y="97519"/>
                  </a:cubicBezTo>
                  <a:lnTo>
                    <a:pt x="56763" y="66944"/>
                  </a:lnTo>
                </a:path>
              </a:pathLst>
            </a:custGeom>
            <a:noFill/>
            <a:ln w="19050" cap="flat">
              <a:solidFill>
                <a:schemeClr val="accent1"/>
              </a:solidFill>
              <a:prstDash val="solid"/>
              <a:round/>
            </a:ln>
          </p:spPr>
          <p:txBody>
            <a:bodyPr rtlCol="0" anchor="ctr"/>
            <a:lstStyle/>
            <a:p>
              <a:pPr marL="0" marR="0" lvl="0" indent="0" algn="l" defTabSz="685758"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srgbClr val="FFFFFF"/>
                </a:solidFill>
                <a:effectLst/>
                <a:uLnTx/>
                <a:uFillTx/>
                <a:latin typeface="Amazon Ember"/>
                <a:ea typeface="+mn-ea"/>
                <a:cs typeface="+mn-cs"/>
              </a:endParaRPr>
            </a:p>
          </p:txBody>
        </p:sp>
      </p:grpSp>
      <p:pic>
        <p:nvPicPr>
          <p:cNvPr id="1026" name="Picture 2" descr="Machine Learning educational devices"/>
          <p:cNvPicPr>
            <a:picLocks noChangeAspect="1" noChangeArrowheads="1"/>
          </p:cNvPicPr>
          <p:nvPr/>
        </p:nvPicPr>
        <p:blipFill rotWithShape="1">
          <a:blip r:embed="rId6" cstate="screen">
            <a:extLst>
              <a:ext uri="{28A0092B-C50C-407E-A947-70E740481C1C}">
                <a14:useLocalDpi xmlns:a14="http://schemas.microsoft.com/office/drawing/2010/main"/>
              </a:ext>
            </a:extLst>
          </a:blip>
          <a:srcRect l="5921" t="14141" r="16072" b="10884"/>
          <a:stretch/>
        </p:blipFill>
        <p:spPr bwMode="auto">
          <a:xfrm>
            <a:off x="1204437" y="2036260"/>
            <a:ext cx="2343150" cy="1502979"/>
          </a:xfrm>
          <a:prstGeom prst="rect">
            <a:avLst/>
          </a:prstGeom>
          <a:noFill/>
          <a:extLst>
            <a:ext uri="{909E8E84-426E-40DD-AFC4-6F175D3DCCD1}">
              <a14:hiddenFill xmlns:a14="http://schemas.microsoft.com/office/drawing/2010/main">
                <a:solidFill>
                  <a:srgbClr val="FFFFFF"/>
                </a:solidFill>
              </a14:hiddenFill>
            </a:ext>
          </a:extLst>
        </p:spPr>
      </p:pic>
      <p:cxnSp>
        <p:nvCxnSpPr>
          <p:cNvPr id="34" name="Straight Connector 33">
            <a:extLst>
              <a:ext uri="{FF2B5EF4-FFF2-40B4-BE49-F238E27FC236}">
                <a16:creationId xmlns:a16="http://schemas.microsoft.com/office/drawing/2014/main" id="{71EE2FF4-BA4D-4042-9F3D-407343AAC268}"/>
              </a:ext>
            </a:extLst>
          </p:cNvPr>
          <p:cNvCxnSpPr>
            <a:cxnSpLocks/>
          </p:cNvCxnSpPr>
          <p:nvPr/>
        </p:nvCxnSpPr>
        <p:spPr>
          <a:xfrm>
            <a:off x="4126230" y="872649"/>
            <a:ext cx="891540" cy="0"/>
          </a:xfrm>
          <a:prstGeom prst="line">
            <a:avLst/>
          </a:prstGeom>
          <a:ln w="19050">
            <a:solidFill>
              <a:schemeClr val="accent1"/>
            </a:solidFill>
            <a:tailEnd type="none"/>
          </a:ln>
          <a:effectLst/>
        </p:spPr>
        <p:style>
          <a:lnRef idx="2">
            <a:schemeClr val="accent1"/>
          </a:lnRef>
          <a:fillRef idx="0">
            <a:schemeClr val="accent1"/>
          </a:fillRef>
          <a:effectRef idx="1">
            <a:schemeClr val="accent1"/>
          </a:effectRef>
          <a:fontRef idx="minor">
            <a:schemeClr val="tx1"/>
          </a:fontRef>
        </p:style>
      </p:cxnSp>
      <p:grpSp>
        <p:nvGrpSpPr>
          <p:cNvPr id="40" name="Group 39">
            <a:extLst>
              <a:ext uri="{FF2B5EF4-FFF2-40B4-BE49-F238E27FC236}">
                <a16:creationId xmlns:a16="http://schemas.microsoft.com/office/drawing/2014/main" id="{0F9E89F8-96E5-412A-819D-D29E5F9F5E04}"/>
              </a:ext>
            </a:extLst>
          </p:cNvPr>
          <p:cNvGrpSpPr/>
          <p:nvPr/>
        </p:nvGrpSpPr>
        <p:grpSpPr>
          <a:xfrm>
            <a:off x="457199" y="3804006"/>
            <a:ext cx="8230774" cy="369332"/>
            <a:chOff x="457199" y="3833441"/>
            <a:chExt cx="8230774" cy="369332"/>
          </a:xfrm>
        </p:grpSpPr>
        <p:sp>
          <p:nvSpPr>
            <p:cNvPr id="3" name="Rectangle 2"/>
            <p:cNvSpPr/>
            <p:nvPr/>
          </p:nvSpPr>
          <p:spPr>
            <a:xfrm>
              <a:off x="7197501" y="3833441"/>
              <a:ext cx="1490472" cy="369332"/>
            </a:xfrm>
            <a:prstGeom prst="rect">
              <a:avLst/>
            </a:prstGeom>
          </p:spPr>
          <p:txBody>
            <a:bodyPr wrap="square">
              <a:noAutofit/>
            </a:bodyPr>
            <a:lstStyle/>
            <a:p>
              <a:pPr marL="0" marR="0" lvl="0" indent="0" algn="ctr" defTabSz="685758"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Amazon Ember"/>
                  <a:ea typeface="+mn-ea"/>
                  <a:cs typeface="+mn-cs"/>
                </a:rPr>
                <a:t>Partnerships </a:t>
              </a:r>
              <a:br>
                <a:rPr kumimoji="0" lang="en-US" sz="900" b="0" i="0" u="none" strike="noStrike" kern="1200" cap="none" spc="0" normalizeH="0" baseline="0" noProof="0" dirty="0">
                  <a:ln>
                    <a:noFill/>
                  </a:ln>
                  <a:solidFill>
                    <a:srgbClr val="FFFFFF"/>
                  </a:solidFill>
                  <a:effectLst/>
                  <a:uLnTx/>
                  <a:uFillTx/>
                  <a:latin typeface="Amazon Ember"/>
                  <a:ea typeface="+mn-ea"/>
                  <a:cs typeface="+mn-cs"/>
                </a:rPr>
              </a:br>
              <a:r>
                <a:rPr kumimoji="0" lang="en-US" sz="900" b="0" i="0" u="none" strike="noStrike" kern="1200" cap="none" spc="0" normalizeH="0" baseline="0" noProof="0" dirty="0">
                  <a:ln>
                    <a:noFill/>
                  </a:ln>
                  <a:solidFill>
                    <a:srgbClr val="FFFFFF"/>
                  </a:solidFill>
                  <a:effectLst/>
                  <a:uLnTx/>
                  <a:uFillTx/>
                  <a:latin typeface="Amazon Ember"/>
                  <a:ea typeface="+mn-ea"/>
                  <a:cs typeface="+mn-cs"/>
                </a:rPr>
                <a:t>with MOOCs</a:t>
              </a:r>
            </a:p>
          </p:txBody>
        </p:sp>
        <p:sp>
          <p:nvSpPr>
            <p:cNvPr id="6" name="Rectangle 5"/>
            <p:cNvSpPr/>
            <p:nvPr/>
          </p:nvSpPr>
          <p:spPr>
            <a:xfrm>
              <a:off x="457199" y="3833441"/>
              <a:ext cx="1490472" cy="369332"/>
            </a:xfrm>
            <a:prstGeom prst="rect">
              <a:avLst/>
            </a:prstGeom>
          </p:spPr>
          <p:txBody>
            <a:bodyPr wrap="square">
              <a:noAutofit/>
            </a:bodyPr>
            <a:lstStyle/>
            <a:p>
              <a:pPr marL="0" marR="0" lvl="0" indent="0" algn="ctr" defTabSz="685758"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Amazon Ember"/>
                  <a:ea typeface="Amazon Ember Cd" panose="020B0606020204020204" pitchFamily="34" charset="0"/>
                  <a:cs typeface="Amazon Ember Cd" panose="020B0606020204020204" pitchFamily="34" charset="0"/>
                </a:rPr>
                <a:t>AWS DeepRacer  Reinforcement Learning</a:t>
              </a:r>
              <a:endParaRPr kumimoji="0" lang="en-US" sz="9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0" name="Rectangle 9"/>
            <p:cNvSpPr/>
            <p:nvPr/>
          </p:nvSpPr>
          <p:spPr>
            <a:xfrm>
              <a:off x="3827351" y="3833441"/>
              <a:ext cx="1490472" cy="369332"/>
            </a:xfrm>
            <a:prstGeom prst="rect">
              <a:avLst/>
            </a:prstGeom>
          </p:spPr>
          <p:txBody>
            <a:bodyPr wrap="square">
              <a:noAutofit/>
            </a:bodyPr>
            <a:lstStyle/>
            <a:p>
              <a:pPr marL="0" marR="0" lvl="0" indent="0" algn="ctr" defTabSz="685758"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Amazon Ember"/>
                  <a:ea typeface="Amazon Ember Cd" panose="020B0606020204020204" pitchFamily="34" charset="0"/>
                  <a:cs typeface="Amazon Ember Cd" panose="020B0606020204020204" pitchFamily="34" charset="0"/>
                </a:rPr>
                <a:t>AWS DeepLens  </a:t>
              </a:r>
            </a:p>
            <a:p>
              <a:pPr marL="0" marR="0" lvl="0" indent="0" algn="ctr" defTabSz="685758"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Amazon Ember"/>
                  <a:ea typeface="Amazon Ember Cd" panose="020B0606020204020204" pitchFamily="34" charset="0"/>
                  <a:cs typeface="Amazon Ember Cd" panose="020B0606020204020204" pitchFamily="34" charset="0"/>
                </a:rPr>
                <a:t>Deep Learning</a:t>
              </a:r>
              <a:endParaRPr kumimoji="0" lang="en-US" sz="9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4" name="Rectangle 13"/>
            <p:cNvSpPr/>
            <p:nvPr/>
          </p:nvSpPr>
          <p:spPr>
            <a:xfrm>
              <a:off x="5512427" y="3833441"/>
              <a:ext cx="1490472" cy="369332"/>
            </a:xfrm>
            <a:prstGeom prst="rect">
              <a:avLst/>
            </a:prstGeom>
          </p:spPr>
          <p:txBody>
            <a:bodyPr wrap="square">
              <a:noAutofit/>
            </a:bodyPr>
            <a:lstStyle/>
            <a:p>
              <a:pPr marL="0" marR="0" lvl="0" indent="0" algn="ctr" defTabSz="685758"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Amazon Ember"/>
                  <a:ea typeface="Amazon Ember Cd" panose="020B0606020204020204" pitchFamily="34" charset="0"/>
                  <a:cs typeface="Amazon Ember Cd" panose="020B0606020204020204" pitchFamily="34" charset="0"/>
                </a:rPr>
                <a:t>AWS ML Training </a:t>
              </a:r>
              <a:br>
                <a:rPr kumimoji="0" lang="en-US" sz="900" b="0" i="0" u="none" strike="noStrike" kern="1200" cap="none" spc="0" normalizeH="0" baseline="0" noProof="0" dirty="0">
                  <a:ln>
                    <a:noFill/>
                  </a:ln>
                  <a:solidFill>
                    <a:srgbClr val="FFFFFF"/>
                  </a:solidFill>
                  <a:effectLst/>
                  <a:uLnTx/>
                  <a:uFillTx/>
                  <a:latin typeface="Amazon Ember"/>
                  <a:ea typeface="Amazon Ember Cd" panose="020B0606020204020204" pitchFamily="34" charset="0"/>
                  <a:cs typeface="Amazon Ember Cd" panose="020B0606020204020204" pitchFamily="34" charset="0"/>
                </a:rPr>
              </a:br>
              <a:r>
                <a:rPr kumimoji="0" lang="en-US" sz="900" b="0" i="0" u="none" strike="noStrike" kern="1200" cap="none" spc="0" normalizeH="0" baseline="0" noProof="0" dirty="0">
                  <a:ln>
                    <a:noFill/>
                  </a:ln>
                  <a:solidFill>
                    <a:srgbClr val="FFFFFF"/>
                  </a:solidFill>
                  <a:effectLst/>
                  <a:uLnTx/>
                  <a:uFillTx/>
                  <a:latin typeface="Amazon Ember"/>
                  <a:ea typeface="Amazon Ember Cd" panose="020B0606020204020204" pitchFamily="34" charset="0"/>
                  <a:cs typeface="Amazon Ember Cd" panose="020B0606020204020204" pitchFamily="34" charset="0"/>
                </a:rPr>
                <a:t>and Certification</a:t>
              </a:r>
              <a:endParaRPr kumimoji="0" lang="en-US" sz="9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8" name="Rectangle 7"/>
            <p:cNvSpPr/>
            <p:nvPr/>
          </p:nvSpPr>
          <p:spPr>
            <a:xfrm>
              <a:off x="2142275" y="3833441"/>
              <a:ext cx="1490472" cy="369332"/>
            </a:xfrm>
            <a:prstGeom prst="rect">
              <a:avLst/>
            </a:prstGeom>
          </p:spPr>
          <p:txBody>
            <a:bodyPr wrap="none">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Amazon Ember"/>
                  <a:ea typeface="Amazon Ember Cd" panose="020B0606020204020204" pitchFamily="34" charset="0"/>
                  <a:cs typeface="Amazon Ember Cd" panose="020B0606020204020204" pitchFamily="34" charset="0"/>
                </a:rPr>
                <a:t>AWS </a:t>
              </a:r>
              <a:r>
                <a:rPr kumimoji="0" lang="en-US" sz="900" b="0" i="0" u="none" strike="noStrike" kern="1200" cap="none" spc="0" normalizeH="0" baseline="0" noProof="0" dirty="0" err="1">
                  <a:ln>
                    <a:noFill/>
                  </a:ln>
                  <a:solidFill>
                    <a:srgbClr val="FFFFFF"/>
                  </a:solidFill>
                  <a:effectLst/>
                  <a:uLnTx/>
                  <a:uFillTx/>
                  <a:latin typeface="Amazon Ember"/>
                  <a:ea typeface="Amazon Ember Cd" panose="020B0606020204020204" pitchFamily="34" charset="0"/>
                  <a:cs typeface="Amazon Ember Cd" panose="020B0606020204020204" pitchFamily="34" charset="0"/>
                </a:rPr>
                <a:t>DeepComposer</a:t>
              </a:r>
              <a:endParaRPr kumimoji="0" lang="en-US" sz="900" b="0" i="0" u="none" strike="noStrike" kern="1200" cap="none" spc="0" normalizeH="0" baseline="0" noProof="0" dirty="0">
                <a:ln>
                  <a:noFill/>
                </a:ln>
                <a:solidFill>
                  <a:srgbClr val="FFFFFF"/>
                </a:solidFill>
                <a:effectLst/>
                <a:uLnTx/>
                <a:uFillTx/>
                <a:latin typeface="Amazon Ember"/>
                <a:ea typeface="Amazon Ember Cd" panose="020B0606020204020204" pitchFamily="34" charset="0"/>
                <a:cs typeface="Amazon Ember Cd" panose="020B0606020204020204" pitchFamily="34" charset="0"/>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Amazon Ember"/>
                  <a:ea typeface="Amazon Ember Cd" panose="020B0606020204020204" pitchFamily="34" charset="0"/>
                  <a:cs typeface="Amazon Ember Cd" panose="020B0606020204020204" pitchFamily="34" charset="0"/>
                </a:rPr>
                <a:t>Generative AI</a:t>
              </a:r>
            </a:p>
          </p:txBody>
        </p:sp>
        <p:cxnSp>
          <p:nvCxnSpPr>
            <p:cNvPr id="39" name="Straight Connector 38">
              <a:extLst>
                <a:ext uri="{FF2B5EF4-FFF2-40B4-BE49-F238E27FC236}">
                  <a16:creationId xmlns:a16="http://schemas.microsoft.com/office/drawing/2014/main" id="{DA9991B9-A700-4F4E-8B24-2097E19846E9}"/>
                </a:ext>
              </a:extLst>
            </p:cNvPr>
            <p:cNvCxnSpPr>
              <a:cxnSpLocks/>
            </p:cNvCxnSpPr>
            <p:nvPr/>
          </p:nvCxnSpPr>
          <p:spPr>
            <a:xfrm>
              <a:off x="2044973" y="3879995"/>
              <a:ext cx="0" cy="276225"/>
            </a:xfrm>
            <a:prstGeom prst="line">
              <a:avLst/>
            </a:prstGeom>
            <a:ln w="19050">
              <a:solidFill>
                <a:schemeClr val="accent1"/>
              </a:solidFill>
              <a:tailEnd type="none"/>
            </a:ln>
            <a:effectLst/>
          </p:spPr>
          <p:style>
            <a:lnRef idx="2">
              <a:schemeClr val="accent1"/>
            </a:lnRef>
            <a:fillRef idx="0">
              <a:schemeClr val="accent1"/>
            </a:fillRef>
            <a:effectRef idx="1">
              <a:schemeClr val="accent1"/>
            </a:effectRef>
            <a:fontRef idx="minor">
              <a:schemeClr val="tx1"/>
            </a:fontRef>
          </p:style>
        </p:cxnSp>
        <p:cxnSp>
          <p:nvCxnSpPr>
            <p:cNvPr id="41" name="Straight Connector 40">
              <a:extLst>
                <a:ext uri="{FF2B5EF4-FFF2-40B4-BE49-F238E27FC236}">
                  <a16:creationId xmlns:a16="http://schemas.microsoft.com/office/drawing/2014/main" id="{9AA8A574-FC81-4138-A961-B885679E2317}"/>
                </a:ext>
              </a:extLst>
            </p:cNvPr>
            <p:cNvCxnSpPr>
              <a:cxnSpLocks/>
            </p:cNvCxnSpPr>
            <p:nvPr/>
          </p:nvCxnSpPr>
          <p:spPr>
            <a:xfrm>
              <a:off x="3730049" y="3879995"/>
              <a:ext cx="0" cy="276225"/>
            </a:xfrm>
            <a:prstGeom prst="line">
              <a:avLst/>
            </a:prstGeom>
            <a:ln w="19050">
              <a:solidFill>
                <a:schemeClr val="accent1"/>
              </a:solidFill>
              <a:tailEnd type="none"/>
            </a:ln>
            <a:effectLst/>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C294F74F-29CB-4B3A-8D97-7DD742FB0A0B}"/>
                </a:ext>
              </a:extLst>
            </p:cNvPr>
            <p:cNvCxnSpPr>
              <a:cxnSpLocks/>
            </p:cNvCxnSpPr>
            <p:nvPr/>
          </p:nvCxnSpPr>
          <p:spPr>
            <a:xfrm>
              <a:off x="5415125" y="3879995"/>
              <a:ext cx="0" cy="276225"/>
            </a:xfrm>
            <a:prstGeom prst="line">
              <a:avLst/>
            </a:prstGeom>
            <a:ln w="19050">
              <a:solidFill>
                <a:schemeClr val="accent1"/>
              </a:solidFill>
              <a:tailEnd type="none"/>
            </a:ln>
            <a:effectLst/>
          </p:spPr>
          <p:style>
            <a:lnRef idx="2">
              <a:schemeClr val="accent1"/>
            </a:lnRef>
            <a:fillRef idx="0">
              <a:schemeClr val="accent1"/>
            </a:fillRef>
            <a:effectRef idx="1">
              <a:schemeClr val="accent1"/>
            </a:effectRef>
            <a:fontRef idx="minor">
              <a:schemeClr val="tx1"/>
            </a:fontRef>
          </p:style>
        </p:cxnSp>
        <p:cxnSp>
          <p:nvCxnSpPr>
            <p:cNvPr id="43" name="Straight Connector 42">
              <a:extLst>
                <a:ext uri="{FF2B5EF4-FFF2-40B4-BE49-F238E27FC236}">
                  <a16:creationId xmlns:a16="http://schemas.microsoft.com/office/drawing/2014/main" id="{258B5F1F-C307-4AC0-89B6-509F0E1F9F6B}"/>
                </a:ext>
              </a:extLst>
            </p:cNvPr>
            <p:cNvCxnSpPr>
              <a:cxnSpLocks/>
            </p:cNvCxnSpPr>
            <p:nvPr/>
          </p:nvCxnSpPr>
          <p:spPr>
            <a:xfrm>
              <a:off x="7100201" y="3879995"/>
              <a:ext cx="0" cy="276225"/>
            </a:xfrm>
            <a:prstGeom prst="line">
              <a:avLst/>
            </a:prstGeom>
            <a:ln w="19050">
              <a:solidFill>
                <a:schemeClr val="accent1"/>
              </a:solidFill>
              <a:tailEnd type="none"/>
            </a:ln>
            <a:effectLst/>
          </p:spPr>
          <p:style>
            <a:lnRef idx="2">
              <a:schemeClr val="accent1"/>
            </a:lnRef>
            <a:fillRef idx="0">
              <a:schemeClr val="accent1"/>
            </a:fillRef>
            <a:effectRef idx="1">
              <a:schemeClr val="accent1"/>
            </a:effectRef>
            <a:fontRef idx="minor">
              <a:schemeClr val="tx1"/>
            </a:fontRef>
          </p:style>
        </p:cxnSp>
      </p:grpSp>
      <p:grpSp>
        <p:nvGrpSpPr>
          <p:cNvPr id="46" name="Group 45">
            <a:extLst>
              <a:ext uri="{FF2B5EF4-FFF2-40B4-BE49-F238E27FC236}">
                <a16:creationId xmlns:a16="http://schemas.microsoft.com/office/drawing/2014/main" id="{8E6FF24B-0A0A-4772-A7A1-1BCC6BB7C2E1}"/>
              </a:ext>
            </a:extLst>
          </p:cNvPr>
          <p:cNvGrpSpPr/>
          <p:nvPr/>
        </p:nvGrpSpPr>
        <p:grpSpPr>
          <a:xfrm>
            <a:off x="2198500" y="1183560"/>
            <a:ext cx="355024" cy="459362"/>
            <a:chOff x="11229259" y="4691987"/>
            <a:chExt cx="355024" cy="459362"/>
          </a:xfrm>
        </p:grpSpPr>
        <p:sp>
          <p:nvSpPr>
            <p:cNvPr id="48" name="Freeform: Shape 47">
              <a:extLst>
                <a:ext uri="{FF2B5EF4-FFF2-40B4-BE49-F238E27FC236}">
                  <a16:creationId xmlns:a16="http://schemas.microsoft.com/office/drawing/2014/main" id="{F0DC6644-4ADD-4362-9AFE-6835E066C68E}"/>
                </a:ext>
              </a:extLst>
            </p:cNvPr>
            <p:cNvSpPr/>
            <p:nvPr/>
          </p:nvSpPr>
          <p:spPr>
            <a:xfrm>
              <a:off x="11229259" y="4691987"/>
              <a:ext cx="237943" cy="459362"/>
            </a:xfrm>
            <a:custGeom>
              <a:avLst/>
              <a:gdLst>
                <a:gd name="connsiteX0" fmla="*/ 233316 w 237942"/>
                <a:gd name="connsiteY0" fmla="*/ 73035 h 459361"/>
                <a:gd name="connsiteX1" fmla="*/ 233316 w 237942"/>
                <a:gd name="connsiteY1" fmla="*/ 43953 h 459361"/>
                <a:gd name="connsiteX2" fmla="*/ 194320 w 237942"/>
                <a:gd name="connsiteY2" fmla="*/ 4957 h 459361"/>
                <a:gd name="connsiteX3" fmla="*/ 43953 w 237942"/>
                <a:gd name="connsiteY3" fmla="*/ 4957 h 459361"/>
                <a:gd name="connsiteX4" fmla="*/ 4957 w 237942"/>
                <a:gd name="connsiteY4" fmla="*/ 43953 h 459361"/>
                <a:gd name="connsiteX5" fmla="*/ 4957 w 237942"/>
                <a:gd name="connsiteY5" fmla="*/ 73035 h 459361"/>
                <a:gd name="connsiteX6" fmla="*/ 4957 w 237942"/>
                <a:gd name="connsiteY6" fmla="*/ 402850 h 459361"/>
                <a:gd name="connsiteX7" fmla="*/ 4957 w 237942"/>
                <a:gd name="connsiteY7" fmla="*/ 426314 h 459361"/>
                <a:gd name="connsiteX8" fmla="*/ 43953 w 237942"/>
                <a:gd name="connsiteY8" fmla="*/ 456387 h 459361"/>
                <a:gd name="connsiteX9" fmla="*/ 194650 w 237942"/>
                <a:gd name="connsiteY9" fmla="*/ 456387 h 459361"/>
                <a:gd name="connsiteX10" fmla="*/ 233647 w 237942"/>
                <a:gd name="connsiteY10" fmla="*/ 426314 h 459361"/>
                <a:gd name="connsiteX11" fmla="*/ 233647 w 237942"/>
                <a:gd name="connsiteY11" fmla="*/ 402850 h 459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7942" h="459361">
                  <a:moveTo>
                    <a:pt x="233316" y="73035"/>
                  </a:moveTo>
                  <a:lnTo>
                    <a:pt x="233316" y="43953"/>
                  </a:lnTo>
                  <a:cubicBezTo>
                    <a:pt x="233316" y="22472"/>
                    <a:pt x="215801" y="4957"/>
                    <a:pt x="194320" y="4957"/>
                  </a:cubicBezTo>
                  <a:lnTo>
                    <a:pt x="43953" y="4957"/>
                  </a:lnTo>
                  <a:cubicBezTo>
                    <a:pt x="22472" y="4957"/>
                    <a:pt x="4957" y="22472"/>
                    <a:pt x="4957" y="43953"/>
                  </a:cubicBezTo>
                  <a:lnTo>
                    <a:pt x="4957" y="73035"/>
                  </a:lnTo>
                  <a:lnTo>
                    <a:pt x="4957" y="402850"/>
                  </a:lnTo>
                  <a:lnTo>
                    <a:pt x="4957" y="426314"/>
                  </a:lnTo>
                  <a:cubicBezTo>
                    <a:pt x="4957" y="447795"/>
                    <a:pt x="22472" y="456387"/>
                    <a:pt x="43953" y="456387"/>
                  </a:cubicBezTo>
                  <a:lnTo>
                    <a:pt x="194650" y="456387"/>
                  </a:lnTo>
                  <a:cubicBezTo>
                    <a:pt x="216131" y="456387"/>
                    <a:pt x="233647" y="447795"/>
                    <a:pt x="233647" y="426314"/>
                  </a:cubicBezTo>
                  <a:lnTo>
                    <a:pt x="233647" y="402850"/>
                  </a:lnTo>
                </a:path>
              </a:pathLst>
            </a:custGeom>
            <a:noFill/>
            <a:ln w="19050" cap="flat">
              <a:solidFill>
                <a:schemeClr val="tx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49" name="Freeform: Shape 48">
              <a:extLst>
                <a:ext uri="{FF2B5EF4-FFF2-40B4-BE49-F238E27FC236}">
                  <a16:creationId xmlns:a16="http://schemas.microsoft.com/office/drawing/2014/main" id="{4A7AE4FB-BA1B-4630-B693-945CC0CD7177}"/>
                </a:ext>
              </a:extLst>
            </p:cNvPr>
            <p:cNvSpPr/>
            <p:nvPr/>
          </p:nvSpPr>
          <p:spPr>
            <a:xfrm>
              <a:off x="11327741" y="4726357"/>
              <a:ext cx="66095" cy="9914"/>
            </a:xfrm>
            <a:custGeom>
              <a:avLst/>
              <a:gdLst>
                <a:gd name="connsiteX0" fmla="*/ 62129 w 66095"/>
                <a:gd name="connsiteY0" fmla="*/ 4957 h 9914"/>
                <a:gd name="connsiteX1" fmla="*/ 4957 w 66095"/>
                <a:gd name="connsiteY1" fmla="*/ 4957 h 9914"/>
              </a:gdLst>
              <a:ahLst/>
              <a:cxnLst>
                <a:cxn ang="0">
                  <a:pos x="connsiteX0" y="connsiteY0"/>
                </a:cxn>
                <a:cxn ang="0">
                  <a:pos x="connsiteX1" y="connsiteY1"/>
                </a:cxn>
              </a:cxnLst>
              <a:rect l="l" t="t" r="r" b="b"/>
              <a:pathLst>
                <a:path w="66095" h="9914">
                  <a:moveTo>
                    <a:pt x="62129" y="4957"/>
                  </a:moveTo>
                  <a:lnTo>
                    <a:pt x="4957" y="4957"/>
                  </a:lnTo>
                </a:path>
              </a:pathLst>
            </a:custGeom>
            <a:ln w="19050" cap="flat">
              <a:solidFill>
                <a:schemeClr val="tx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50" name="Freeform: Shape 49">
              <a:extLst>
                <a:ext uri="{FF2B5EF4-FFF2-40B4-BE49-F238E27FC236}">
                  <a16:creationId xmlns:a16="http://schemas.microsoft.com/office/drawing/2014/main" id="{10608197-1F15-407F-9FC4-CA35F8B23F50}"/>
                </a:ext>
              </a:extLst>
            </p:cNvPr>
            <p:cNvSpPr/>
            <p:nvPr/>
          </p:nvSpPr>
          <p:spPr>
            <a:xfrm>
              <a:off x="11298659" y="4719417"/>
              <a:ext cx="23133" cy="23133"/>
            </a:xfrm>
            <a:custGeom>
              <a:avLst/>
              <a:gdLst>
                <a:gd name="connsiteX0" fmla="*/ 18837 w 23133"/>
                <a:gd name="connsiteY0" fmla="*/ 11897 h 23133"/>
                <a:gd name="connsiteX1" fmla="*/ 11897 w 23133"/>
                <a:gd name="connsiteY1" fmla="*/ 18837 h 23133"/>
                <a:gd name="connsiteX2" fmla="*/ 4957 w 23133"/>
                <a:gd name="connsiteY2" fmla="*/ 11897 h 23133"/>
                <a:gd name="connsiteX3" fmla="*/ 11897 w 23133"/>
                <a:gd name="connsiteY3" fmla="*/ 4957 h 23133"/>
                <a:gd name="connsiteX4" fmla="*/ 18837 w 23133"/>
                <a:gd name="connsiteY4" fmla="*/ 11897 h 23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133" h="23133">
                  <a:moveTo>
                    <a:pt x="18837" y="11897"/>
                  </a:moveTo>
                  <a:cubicBezTo>
                    <a:pt x="18837" y="15730"/>
                    <a:pt x="15730" y="18837"/>
                    <a:pt x="11897" y="18837"/>
                  </a:cubicBezTo>
                  <a:cubicBezTo>
                    <a:pt x="8064" y="18837"/>
                    <a:pt x="4957" y="15730"/>
                    <a:pt x="4957" y="11897"/>
                  </a:cubicBezTo>
                  <a:cubicBezTo>
                    <a:pt x="4957" y="8064"/>
                    <a:pt x="8064" y="4957"/>
                    <a:pt x="11897" y="4957"/>
                  </a:cubicBezTo>
                  <a:cubicBezTo>
                    <a:pt x="15730" y="4957"/>
                    <a:pt x="18837" y="8064"/>
                    <a:pt x="18837" y="11897"/>
                  </a:cubicBezTo>
                  <a:close/>
                </a:path>
              </a:pathLst>
            </a:custGeom>
            <a:noFill/>
            <a:ln w="19050" cap="flat">
              <a:solidFill>
                <a:schemeClr val="tx1"/>
              </a:solid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51" name="Freeform: Shape 50">
              <a:extLst>
                <a:ext uri="{FF2B5EF4-FFF2-40B4-BE49-F238E27FC236}">
                  <a16:creationId xmlns:a16="http://schemas.microsoft.com/office/drawing/2014/main" id="{CA5AA8AD-E47B-45AE-AA77-F6C033D06047}"/>
                </a:ext>
              </a:extLst>
            </p:cNvPr>
            <p:cNvSpPr/>
            <p:nvPr/>
          </p:nvSpPr>
          <p:spPr>
            <a:xfrm>
              <a:off x="11229259" y="4759074"/>
              <a:ext cx="237943" cy="92533"/>
            </a:xfrm>
            <a:custGeom>
              <a:avLst/>
              <a:gdLst>
                <a:gd name="connsiteX0" fmla="*/ 4957 w 237942"/>
                <a:gd name="connsiteY0" fmla="*/ 4957 h 92533"/>
                <a:gd name="connsiteX1" fmla="*/ 233316 w 237942"/>
                <a:gd name="connsiteY1" fmla="*/ 4957 h 92533"/>
                <a:gd name="connsiteX2" fmla="*/ 233316 w 237942"/>
                <a:gd name="connsiteY2" fmla="*/ 90550 h 92533"/>
              </a:gdLst>
              <a:ahLst/>
              <a:cxnLst>
                <a:cxn ang="0">
                  <a:pos x="connsiteX0" y="connsiteY0"/>
                </a:cxn>
                <a:cxn ang="0">
                  <a:pos x="connsiteX1" y="connsiteY1"/>
                </a:cxn>
                <a:cxn ang="0">
                  <a:pos x="connsiteX2" y="connsiteY2"/>
                </a:cxn>
              </a:cxnLst>
              <a:rect l="l" t="t" r="r" b="b"/>
              <a:pathLst>
                <a:path w="237942" h="92533">
                  <a:moveTo>
                    <a:pt x="4957" y="4957"/>
                  </a:moveTo>
                  <a:lnTo>
                    <a:pt x="233316" y="4957"/>
                  </a:lnTo>
                  <a:lnTo>
                    <a:pt x="233316" y="90550"/>
                  </a:lnTo>
                </a:path>
              </a:pathLst>
            </a:custGeom>
            <a:noFill/>
            <a:ln w="19050" cap="flat">
              <a:solidFill>
                <a:schemeClr val="tx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52" name="Freeform: Shape 51">
              <a:extLst>
                <a:ext uri="{FF2B5EF4-FFF2-40B4-BE49-F238E27FC236}">
                  <a16:creationId xmlns:a16="http://schemas.microsoft.com/office/drawing/2014/main" id="{4C732D25-6B70-4A58-98F2-13D7A21A1FFD}"/>
                </a:ext>
              </a:extLst>
            </p:cNvPr>
            <p:cNvSpPr/>
            <p:nvPr/>
          </p:nvSpPr>
          <p:spPr>
            <a:xfrm>
              <a:off x="11229259" y="5073687"/>
              <a:ext cx="237943" cy="23133"/>
            </a:xfrm>
            <a:custGeom>
              <a:avLst/>
              <a:gdLst>
                <a:gd name="connsiteX0" fmla="*/ 4957 w 237942"/>
                <a:gd name="connsiteY0" fmla="*/ 20159 h 23133"/>
                <a:gd name="connsiteX1" fmla="*/ 233316 w 237942"/>
                <a:gd name="connsiteY1" fmla="*/ 20159 h 23133"/>
                <a:gd name="connsiteX2" fmla="*/ 233316 w 237942"/>
                <a:gd name="connsiteY2" fmla="*/ 4957 h 23133"/>
              </a:gdLst>
              <a:ahLst/>
              <a:cxnLst>
                <a:cxn ang="0">
                  <a:pos x="connsiteX0" y="connsiteY0"/>
                </a:cxn>
                <a:cxn ang="0">
                  <a:pos x="connsiteX1" y="connsiteY1"/>
                </a:cxn>
                <a:cxn ang="0">
                  <a:pos x="connsiteX2" y="connsiteY2"/>
                </a:cxn>
              </a:cxnLst>
              <a:rect l="l" t="t" r="r" b="b"/>
              <a:pathLst>
                <a:path w="237942" h="23133">
                  <a:moveTo>
                    <a:pt x="4957" y="20159"/>
                  </a:moveTo>
                  <a:lnTo>
                    <a:pt x="233316" y="20159"/>
                  </a:lnTo>
                  <a:lnTo>
                    <a:pt x="233316" y="4957"/>
                  </a:lnTo>
                </a:path>
              </a:pathLst>
            </a:custGeom>
            <a:noFill/>
            <a:ln w="19050" cap="flat">
              <a:solidFill>
                <a:schemeClr val="tx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53" name="Freeform: Shape 52">
              <a:extLst>
                <a:ext uri="{FF2B5EF4-FFF2-40B4-BE49-F238E27FC236}">
                  <a16:creationId xmlns:a16="http://schemas.microsoft.com/office/drawing/2014/main" id="{164DA017-00C6-41BC-B679-AEB09A2DB10E}"/>
                </a:ext>
              </a:extLst>
            </p:cNvPr>
            <p:cNvSpPr/>
            <p:nvPr/>
          </p:nvSpPr>
          <p:spPr>
            <a:xfrm>
              <a:off x="11346340" y="4857317"/>
              <a:ext cx="237943" cy="224724"/>
            </a:xfrm>
            <a:custGeom>
              <a:avLst/>
              <a:gdLst>
                <a:gd name="connsiteX0" fmla="*/ 89137 w 237942"/>
                <a:gd name="connsiteY0" fmla="*/ 141682 h 224723"/>
                <a:gd name="connsiteX1" fmla="*/ 7839 w 237942"/>
                <a:gd name="connsiteY1" fmla="*/ 28990 h 224723"/>
                <a:gd name="connsiteX2" fmla="*/ 11144 w 237942"/>
                <a:gd name="connsiteY2" fmla="*/ 7839 h 224723"/>
                <a:gd name="connsiteX3" fmla="*/ 11144 w 237942"/>
                <a:gd name="connsiteY3" fmla="*/ 7839 h 224723"/>
                <a:gd name="connsiteX4" fmla="*/ 32295 w 237942"/>
                <a:gd name="connsiteY4" fmla="*/ 11144 h 224723"/>
                <a:gd name="connsiteX5" fmla="*/ 94755 w 237942"/>
                <a:gd name="connsiteY5" fmla="*/ 97729 h 224723"/>
                <a:gd name="connsiteX6" fmla="*/ 62368 w 237942"/>
                <a:gd name="connsiteY6" fmla="*/ 52784 h 224723"/>
                <a:gd name="connsiteX7" fmla="*/ 65673 w 237942"/>
                <a:gd name="connsiteY7" fmla="*/ 31634 h 224723"/>
                <a:gd name="connsiteX8" fmla="*/ 65673 w 237942"/>
                <a:gd name="connsiteY8" fmla="*/ 31634 h 224723"/>
                <a:gd name="connsiteX9" fmla="*/ 86823 w 237942"/>
                <a:gd name="connsiteY9" fmla="*/ 34938 h 224723"/>
                <a:gd name="connsiteX10" fmla="*/ 119210 w 237942"/>
                <a:gd name="connsiteY10" fmla="*/ 79883 h 224723"/>
                <a:gd name="connsiteX11" fmla="*/ 94755 w 237942"/>
                <a:gd name="connsiteY11" fmla="*/ 45183 h 224723"/>
                <a:gd name="connsiteX12" fmla="*/ 98059 w 237942"/>
                <a:gd name="connsiteY12" fmla="*/ 24033 h 224723"/>
                <a:gd name="connsiteX13" fmla="*/ 98059 w 237942"/>
                <a:gd name="connsiteY13" fmla="*/ 24033 h 224723"/>
                <a:gd name="connsiteX14" fmla="*/ 119210 w 237942"/>
                <a:gd name="connsiteY14" fmla="*/ 27338 h 224723"/>
                <a:gd name="connsiteX15" fmla="*/ 148622 w 237942"/>
                <a:gd name="connsiteY15" fmla="*/ 68317 h 224723"/>
                <a:gd name="connsiteX16" fmla="*/ 129124 w 237942"/>
                <a:gd name="connsiteY16" fmla="*/ 41218 h 224723"/>
                <a:gd name="connsiteX17" fmla="*/ 132429 w 237942"/>
                <a:gd name="connsiteY17" fmla="*/ 20067 h 224723"/>
                <a:gd name="connsiteX18" fmla="*/ 132429 w 237942"/>
                <a:gd name="connsiteY18" fmla="*/ 20067 h 224723"/>
                <a:gd name="connsiteX19" fmla="*/ 153579 w 237942"/>
                <a:gd name="connsiteY19" fmla="*/ 23372 h 224723"/>
                <a:gd name="connsiteX20" fmla="*/ 182992 w 237942"/>
                <a:gd name="connsiteY20" fmla="*/ 64351 h 224723"/>
                <a:gd name="connsiteX21" fmla="*/ 201498 w 237942"/>
                <a:gd name="connsiteY21" fmla="*/ 103017 h 224723"/>
                <a:gd name="connsiteX22" fmla="*/ 235868 w 237942"/>
                <a:gd name="connsiteY22" fmla="*/ 163824 h 224723"/>
                <a:gd name="connsiteX23" fmla="*/ 155893 w 237942"/>
                <a:gd name="connsiteY23" fmla="*/ 221327 h 224723"/>
                <a:gd name="connsiteX24" fmla="*/ 117557 w 237942"/>
                <a:gd name="connsiteY24" fmla="*/ 195550 h 224723"/>
                <a:gd name="connsiteX25" fmla="*/ 73935 w 237942"/>
                <a:gd name="connsiteY25" fmla="*/ 173408 h 224723"/>
                <a:gd name="connsiteX26" fmla="*/ 25024 w 237942"/>
                <a:gd name="connsiteY26" fmla="*/ 105330 h 224723"/>
                <a:gd name="connsiteX27" fmla="*/ 25024 w 237942"/>
                <a:gd name="connsiteY27" fmla="*/ 105330 h 224723"/>
                <a:gd name="connsiteX28" fmla="*/ 67656 w 237942"/>
                <a:gd name="connsiteY28" fmla="*/ 112270 h 224723"/>
                <a:gd name="connsiteX29" fmla="*/ 89137 w 237942"/>
                <a:gd name="connsiteY29" fmla="*/ 141682 h 224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37942" h="224723">
                  <a:moveTo>
                    <a:pt x="89137" y="141682"/>
                  </a:moveTo>
                  <a:lnTo>
                    <a:pt x="7839" y="28990"/>
                  </a:lnTo>
                  <a:cubicBezTo>
                    <a:pt x="2882" y="22050"/>
                    <a:pt x="4535" y="12797"/>
                    <a:pt x="11144" y="7839"/>
                  </a:cubicBezTo>
                  <a:lnTo>
                    <a:pt x="11144" y="7839"/>
                  </a:lnTo>
                  <a:cubicBezTo>
                    <a:pt x="18084" y="2882"/>
                    <a:pt x="27338" y="4535"/>
                    <a:pt x="32295" y="11144"/>
                  </a:cubicBezTo>
                  <a:lnTo>
                    <a:pt x="94755" y="97729"/>
                  </a:lnTo>
                  <a:lnTo>
                    <a:pt x="62368" y="52784"/>
                  </a:lnTo>
                  <a:cubicBezTo>
                    <a:pt x="57411" y="45844"/>
                    <a:pt x="59063" y="36591"/>
                    <a:pt x="65673" y="31634"/>
                  </a:cubicBezTo>
                  <a:lnTo>
                    <a:pt x="65673" y="31634"/>
                  </a:lnTo>
                  <a:cubicBezTo>
                    <a:pt x="72613" y="26677"/>
                    <a:pt x="81866" y="28329"/>
                    <a:pt x="86823" y="34938"/>
                  </a:cubicBezTo>
                  <a:lnTo>
                    <a:pt x="119210" y="79883"/>
                  </a:lnTo>
                  <a:lnTo>
                    <a:pt x="94755" y="45183"/>
                  </a:lnTo>
                  <a:cubicBezTo>
                    <a:pt x="89798" y="38243"/>
                    <a:pt x="91450" y="28990"/>
                    <a:pt x="98059" y="24033"/>
                  </a:cubicBezTo>
                  <a:lnTo>
                    <a:pt x="98059" y="24033"/>
                  </a:lnTo>
                  <a:cubicBezTo>
                    <a:pt x="104999" y="19076"/>
                    <a:pt x="114253" y="20728"/>
                    <a:pt x="119210" y="27338"/>
                  </a:cubicBezTo>
                  <a:lnTo>
                    <a:pt x="148622" y="68317"/>
                  </a:lnTo>
                  <a:lnTo>
                    <a:pt x="129124" y="41218"/>
                  </a:lnTo>
                  <a:cubicBezTo>
                    <a:pt x="124167" y="34278"/>
                    <a:pt x="125819" y="25024"/>
                    <a:pt x="132429" y="20067"/>
                  </a:cubicBezTo>
                  <a:lnTo>
                    <a:pt x="132429" y="20067"/>
                  </a:lnTo>
                  <a:cubicBezTo>
                    <a:pt x="139369" y="15110"/>
                    <a:pt x="148622" y="16762"/>
                    <a:pt x="153579" y="23372"/>
                  </a:cubicBezTo>
                  <a:lnTo>
                    <a:pt x="182992" y="64351"/>
                  </a:lnTo>
                  <a:cubicBezTo>
                    <a:pt x="182992" y="64351"/>
                    <a:pt x="197533" y="87154"/>
                    <a:pt x="201498" y="103017"/>
                  </a:cubicBezTo>
                  <a:cubicBezTo>
                    <a:pt x="205464" y="118879"/>
                    <a:pt x="235868" y="163824"/>
                    <a:pt x="235868" y="163824"/>
                  </a:cubicBezTo>
                  <a:lnTo>
                    <a:pt x="155893" y="221327"/>
                  </a:lnTo>
                  <a:cubicBezTo>
                    <a:pt x="155893" y="221327"/>
                    <a:pt x="143996" y="199516"/>
                    <a:pt x="117557" y="195550"/>
                  </a:cubicBezTo>
                  <a:cubicBezTo>
                    <a:pt x="91119" y="191584"/>
                    <a:pt x="73935" y="173408"/>
                    <a:pt x="73935" y="173408"/>
                  </a:cubicBezTo>
                  <a:lnTo>
                    <a:pt x="25024" y="105330"/>
                  </a:lnTo>
                  <a:lnTo>
                    <a:pt x="25024" y="105330"/>
                  </a:lnTo>
                  <a:cubicBezTo>
                    <a:pt x="38574" y="95416"/>
                    <a:pt x="57741" y="98720"/>
                    <a:pt x="67656" y="112270"/>
                  </a:cubicBezTo>
                  <a:lnTo>
                    <a:pt x="89137" y="141682"/>
                  </a:lnTo>
                  <a:close/>
                </a:path>
              </a:pathLst>
            </a:custGeom>
            <a:noFill/>
            <a:ln w="19050" cap="flat">
              <a:solidFill>
                <a:schemeClr val="accent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54" name="Freeform: Shape 53">
              <a:extLst>
                <a:ext uri="{FF2B5EF4-FFF2-40B4-BE49-F238E27FC236}">
                  <a16:creationId xmlns:a16="http://schemas.microsoft.com/office/drawing/2014/main" id="{960EAE94-38B4-475B-AA8C-1E8222E0E794}"/>
                </a:ext>
              </a:extLst>
            </p:cNvPr>
            <p:cNvSpPr/>
            <p:nvPr/>
          </p:nvSpPr>
          <p:spPr>
            <a:xfrm>
              <a:off x="11392845" y="4821203"/>
              <a:ext cx="49571" cy="39657"/>
            </a:xfrm>
            <a:custGeom>
              <a:avLst/>
              <a:gdLst>
                <a:gd name="connsiteX0" fmla="*/ 4957 w 49571"/>
                <a:gd name="connsiteY0" fmla="*/ 35691 h 39657"/>
                <a:gd name="connsiteX1" fmla="*/ 47589 w 49571"/>
                <a:gd name="connsiteY1" fmla="*/ 4957 h 39657"/>
              </a:gdLst>
              <a:ahLst/>
              <a:cxnLst>
                <a:cxn ang="0">
                  <a:pos x="connsiteX0" y="connsiteY0"/>
                </a:cxn>
                <a:cxn ang="0">
                  <a:pos x="connsiteX1" y="connsiteY1"/>
                </a:cxn>
              </a:cxnLst>
              <a:rect l="l" t="t" r="r" b="b"/>
              <a:pathLst>
                <a:path w="49571" h="39657">
                  <a:moveTo>
                    <a:pt x="4957" y="35691"/>
                  </a:moveTo>
                  <a:lnTo>
                    <a:pt x="47589" y="4957"/>
                  </a:lnTo>
                </a:path>
              </a:pathLst>
            </a:custGeom>
            <a:ln w="19050" cap="flat">
              <a:solidFill>
                <a:schemeClr val="accent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55" name="Freeform: Shape 54">
              <a:extLst>
                <a:ext uri="{FF2B5EF4-FFF2-40B4-BE49-F238E27FC236}">
                  <a16:creationId xmlns:a16="http://schemas.microsoft.com/office/drawing/2014/main" id="{D43CE31D-38AC-426B-8181-33CD70923F6F}"/>
                </a:ext>
              </a:extLst>
            </p:cNvPr>
            <p:cNvSpPr/>
            <p:nvPr/>
          </p:nvSpPr>
          <p:spPr>
            <a:xfrm>
              <a:off x="11289736" y="4895560"/>
              <a:ext cx="49571" cy="39657"/>
            </a:xfrm>
            <a:custGeom>
              <a:avLst/>
              <a:gdLst>
                <a:gd name="connsiteX0" fmla="*/ 4957 w 49571"/>
                <a:gd name="connsiteY0" fmla="*/ 35691 h 39657"/>
                <a:gd name="connsiteX1" fmla="*/ 47589 w 49571"/>
                <a:gd name="connsiteY1" fmla="*/ 4957 h 39657"/>
              </a:gdLst>
              <a:ahLst/>
              <a:cxnLst>
                <a:cxn ang="0">
                  <a:pos x="connsiteX0" y="connsiteY0"/>
                </a:cxn>
                <a:cxn ang="0">
                  <a:pos x="connsiteX1" y="connsiteY1"/>
                </a:cxn>
              </a:cxnLst>
              <a:rect l="l" t="t" r="r" b="b"/>
              <a:pathLst>
                <a:path w="49571" h="39657">
                  <a:moveTo>
                    <a:pt x="4957" y="35691"/>
                  </a:moveTo>
                  <a:lnTo>
                    <a:pt x="47589" y="4957"/>
                  </a:lnTo>
                </a:path>
              </a:pathLst>
            </a:custGeom>
            <a:ln w="19050" cap="flat">
              <a:solidFill>
                <a:schemeClr val="accent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56" name="Freeform: Shape 55">
              <a:extLst>
                <a:ext uri="{FF2B5EF4-FFF2-40B4-BE49-F238E27FC236}">
                  <a16:creationId xmlns:a16="http://schemas.microsoft.com/office/drawing/2014/main" id="{1FBD68A2-0C16-409F-A8BA-B7A62BC1057F}"/>
                </a:ext>
              </a:extLst>
            </p:cNvPr>
            <p:cNvSpPr/>
            <p:nvPr/>
          </p:nvSpPr>
          <p:spPr>
            <a:xfrm>
              <a:off x="11296676" y="4861521"/>
              <a:ext cx="36352" cy="13219"/>
            </a:xfrm>
            <a:custGeom>
              <a:avLst/>
              <a:gdLst>
                <a:gd name="connsiteX0" fmla="*/ 4957 w 36352"/>
                <a:gd name="connsiteY0" fmla="*/ 4957 h 13219"/>
                <a:gd name="connsiteX1" fmla="*/ 33709 w 36352"/>
                <a:gd name="connsiteY1" fmla="*/ 9584 h 13219"/>
              </a:gdLst>
              <a:ahLst/>
              <a:cxnLst>
                <a:cxn ang="0">
                  <a:pos x="connsiteX0" y="connsiteY0"/>
                </a:cxn>
                <a:cxn ang="0">
                  <a:pos x="connsiteX1" y="connsiteY1"/>
                </a:cxn>
              </a:cxnLst>
              <a:rect l="l" t="t" r="r" b="b"/>
              <a:pathLst>
                <a:path w="36352" h="13219">
                  <a:moveTo>
                    <a:pt x="4957" y="4957"/>
                  </a:moveTo>
                  <a:lnTo>
                    <a:pt x="33709" y="9584"/>
                  </a:lnTo>
                </a:path>
              </a:pathLst>
            </a:custGeom>
            <a:ln w="19050" cap="flat">
              <a:solidFill>
                <a:schemeClr val="accent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57" name="Freeform: Shape 56">
              <a:extLst>
                <a:ext uri="{FF2B5EF4-FFF2-40B4-BE49-F238E27FC236}">
                  <a16:creationId xmlns:a16="http://schemas.microsoft.com/office/drawing/2014/main" id="{BB3FCD1E-7995-4479-98C5-3E46824F5073}"/>
                </a:ext>
              </a:extLst>
            </p:cNvPr>
            <p:cNvSpPr/>
            <p:nvPr/>
          </p:nvSpPr>
          <p:spPr>
            <a:xfrm>
              <a:off x="11370373" y="4805341"/>
              <a:ext cx="13219" cy="36352"/>
            </a:xfrm>
            <a:custGeom>
              <a:avLst/>
              <a:gdLst>
                <a:gd name="connsiteX0" fmla="*/ 9584 w 13219"/>
                <a:gd name="connsiteY0" fmla="*/ 4957 h 36352"/>
                <a:gd name="connsiteX1" fmla="*/ 4957 w 13219"/>
                <a:gd name="connsiteY1" fmla="*/ 33378 h 36352"/>
              </a:gdLst>
              <a:ahLst/>
              <a:cxnLst>
                <a:cxn ang="0">
                  <a:pos x="connsiteX0" y="connsiteY0"/>
                </a:cxn>
                <a:cxn ang="0">
                  <a:pos x="connsiteX1" y="connsiteY1"/>
                </a:cxn>
              </a:cxnLst>
              <a:rect l="l" t="t" r="r" b="b"/>
              <a:pathLst>
                <a:path w="13219" h="36352">
                  <a:moveTo>
                    <a:pt x="9584" y="4957"/>
                  </a:moveTo>
                  <a:lnTo>
                    <a:pt x="4957" y="33378"/>
                  </a:lnTo>
                </a:path>
              </a:pathLst>
            </a:custGeom>
            <a:ln w="19050" cap="flat">
              <a:solidFill>
                <a:schemeClr val="accent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58" name="Freeform: Shape 57">
              <a:extLst>
                <a:ext uri="{FF2B5EF4-FFF2-40B4-BE49-F238E27FC236}">
                  <a16:creationId xmlns:a16="http://schemas.microsoft.com/office/drawing/2014/main" id="{A84ABECC-CBEC-43C4-B47F-D9D86B562A36}"/>
                </a:ext>
              </a:extLst>
            </p:cNvPr>
            <p:cNvSpPr/>
            <p:nvPr/>
          </p:nvSpPr>
          <p:spPr>
            <a:xfrm>
              <a:off x="11310226" y="4801044"/>
              <a:ext cx="39657" cy="49571"/>
            </a:xfrm>
            <a:custGeom>
              <a:avLst/>
              <a:gdLst>
                <a:gd name="connsiteX0" fmla="*/ 4957 w 39657"/>
                <a:gd name="connsiteY0" fmla="*/ 4957 h 49571"/>
                <a:gd name="connsiteX1" fmla="*/ 35361 w 39657"/>
                <a:gd name="connsiteY1" fmla="*/ 47258 h 49571"/>
              </a:gdLst>
              <a:ahLst/>
              <a:cxnLst>
                <a:cxn ang="0">
                  <a:pos x="connsiteX0" y="connsiteY0"/>
                </a:cxn>
                <a:cxn ang="0">
                  <a:pos x="connsiteX1" y="connsiteY1"/>
                </a:cxn>
              </a:cxnLst>
              <a:rect l="l" t="t" r="r" b="b"/>
              <a:pathLst>
                <a:path w="39657" h="49571">
                  <a:moveTo>
                    <a:pt x="4957" y="4957"/>
                  </a:moveTo>
                  <a:lnTo>
                    <a:pt x="35361" y="47258"/>
                  </a:lnTo>
                </a:path>
              </a:pathLst>
            </a:custGeom>
            <a:ln w="19050" cap="flat">
              <a:solidFill>
                <a:schemeClr val="accent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grpSp>
    </p:spTree>
    <p:extLst>
      <p:ext uri="{BB962C8B-B14F-4D97-AF65-F5344CB8AC3E}">
        <p14:creationId xmlns:p14="http://schemas.microsoft.com/office/powerpoint/2010/main" val="233952765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Morningstar Logo.svg"/>
          <p:cNvPicPr>
            <a:picLocks noChangeAspect="1" noChangeArrowheads="1"/>
          </p:cNvPicPr>
          <p:nvPr/>
        </p:nvPicPr>
        <p:blipFill>
          <a:blip r:embed="rId3" cstate="screen">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rcRect/>
          <a:stretch>
            <a:fillRect/>
          </a:stretch>
        </p:blipFill>
        <p:spPr bwMode="auto">
          <a:xfrm>
            <a:off x="486009" y="1645035"/>
            <a:ext cx="1304692" cy="275208"/>
          </a:xfrm>
          <a:prstGeom prst="rect">
            <a:avLst/>
          </a:prstGeom>
          <a:noFill/>
          <a:extLst>
            <a:ext uri="{909E8E84-426E-40DD-AFC4-6F175D3DCCD1}">
              <a14:hiddenFill xmlns:a14="http://schemas.microsoft.com/office/drawing/2010/main">
                <a:solidFill>
                  <a:srgbClr val="FFFFFF"/>
                </a:solidFill>
              </a14:hiddenFill>
            </a:ext>
          </a:extLst>
        </p:spPr>
      </p:pic>
      <p:sp>
        <p:nvSpPr>
          <p:cNvPr id="10" name="Text Placeholder 1">
            <a:extLst>
              <a:ext uri="{FF2B5EF4-FFF2-40B4-BE49-F238E27FC236}">
                <a16:creationId xmlns:a16="http://schemas.microsoft.com/office/drawing/2014/main" id="{3461B38F-E636-4AE7-88EA-21E9CE29FAEE}"/>
              </a:ext>
            </a:extLst>
          </p:cNvPr>
          <p:cNvSpPr txBox="1">
            <a:spLocks/>
          </p:cNvSpPr>
          <p:nvPr/>
        </p:nvSpPr>
        <p:spPr>
          <a:xfrm>
            <a:off x="466958" y="1729395"/>
            <a:ext cx="3740845" cy="811265"/>
          </a:xfrm>
          <a:prstGeom prst="rect">
            <a:avLst/>
          </a:prstGeom>
        </p:spPr>
        <p:txBody>
          <a:bodyPr vert="horz" lIns="0" tIns="0" rIns="0" bIns="0" rtlCol="0" anchor="b" anchorCtr="0">
            <a:noAutofit/>
          </a:bodyPr>
          <a:lstStyle>
            <a:lvl1pPr marL="0" indent="0" algn="l" defTabSz="457200" rtl="0" eaLnBrk="1" latinLnBrk="0" hangingPunct="1">
              <a:lnSpc>
                <a:spcPct val="90000"/>
              </a:lnSpc>
              <a:spcBef>
                <a:spcPts val="0"/>
              </a:spcBef>
              <a:buFontTx/>
              <a:buNone/>
              <a:defRPr sz="4000" b="1" i="0" kern="1200" baseline="0">
                <a:solidFill>
                  <a:schemeClr val="tx1"/>
                </a:solidFill>
                <a:latin typeface="+mj-lt"/>
                <a:ea typeface="+mn-ea"/>
                <a:cs typeface="Amazon Ember Regular" charset="0"/>
              </a:defRPr>
            </a:lvl1pPr>
            <a:lvl2pPr marL="742950" indent="-285750" algn="l" defTabSz="457200"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2pPr>
            <a:lvl3pPr marL="1143000" indent="-228600" algn="l" defTabSz="457200" rtl="0" eaLnBrk="1" latinLnBrk="0" hangingPunct="1">
              <a:lnSpc>
                <a:spcPct val="90000"/>
              </a:lnSpc>
              <a:spcBef>
                <a:spcPct val="20000"/>
              </a:spcBef>
              <a:buFont typeface="Arial"/>
              <a:buChar char="•"/>
              <a:defRPr sz="1400" b="0" i="0" kern="1200">
                <a:solidFill>
                  <a:schemeClr val="tx1"/>
                </a:solidFill>
                <a:latin typeface="+mn-lt"/>
                <a:ea typeface="+mn-ea"/>
                <a:cs typeface="Amazon Ember Regular" charset="0"/>
              </a:defRPr>
            </a:lvl3pPr>
            <a:lvl4pPr marL="16002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4pPr>
            <a:lvl5pPr marL="20574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200" rtl="0" eaLnBrk="1" fontAlgn="auto" latinLnBrk="0" hangingPunct="1">
              <a:lnSpc>
                <a:spcPct val="90000"/>
              </a:lnSpc>
              <a:spcBef>
                <a:spcPts val="0"/>
              </a:spcBef>
              <a:spcAft>
                <a:spcPts val="0"/>
              </a:spcAft>
              <a:buClrTx/>
              <a:buSzTx/>
              <a:buFontTx/>
              <a:buNone/>
              <a:tabLst/>
              <a:defRPr/>
            </a:pPr>
            <a:r>
              <a:rPr kumimoji="0" lang="en-US" sz="2800" b="1" i="0" u="none" strike="noStrike" kern="1200" cap="none" spc="0" normalizeH="0" baseline="0" noProof="0" dirty="0" err="1">
                <a:ln>
                  <a:noFill/>
                </a:ln>
                <a:solidFill>
                  <a:srgbClr val="FFCC00"/>
                </a:solidFill>
                <a:effectLst/>
                <a:uLnTx/>
                <a:uFillTx/>
                <a:latin typeface="Amazon Ember"/>
                <a:ea typeface="+mn-ea"/>
              </a:rPr>
              <a:t>DeepRacer</a:t>
            </a:r>
            <a:endParaRPr kumimoji="0" lang="en-US" sz="2800" b="1" i="0" u="none" strike="noStrike" kern="1200" cap="none" spc="0" normalizeH="0" baseline="0" noProof="0" dirty="0">
              <a:ln>
                <a:noFill/>
              </a:ln>
              <a:solidFill>
                <a:srgbClr val="FFCC00"/>
              </a:solidFill>
              <a:effectLst/>
              <a:uLnTx/>
              <a:uFillTx/>
              <a:latin typeface="Amazon Ember"/>
              <a:ea typeface="+mn-ea"/>
            </a:endParaRPr>
          </a:p>
        </p:txBody>
      </p:sp>
      <p:pic>
        <p:nvPicPr>
          <p:cNvPr id="11" name="Picture 10">
            <a:extLst>
              <a:ext uri="{FF2B5EF4-FFF2-40B4-BE49-F238E27FC236}">
                <a16:creationId xmlns:a16="http://schemas.microsoft.com/office/drawing/2014/main" id="{AEDB2636-9B2B-4A7A-B5A6-C667D26CD981}"/>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5499100" y="1190626"/>
            <a:ext cx="3644900" cy="2762250"/>
          </a:xfrm>
          <a:prstGeom prst="rect">
            <a:avLst/>
          </a:prstGeom>
          <a:solidFill>
            <a:schemeClr val="bg1">
              <a:lumMod val="90000"/>
              <a:lumOff val="10000"/>
            </a:schemeClr>
          </a:solidFill>
          <a:ln>
            <a:noFill/>
          </a:ln>
          <a:effectLst>
            <a:outerShdw blurRad="88900" dist="38100" dir="8100000" algn="tr" rotWithShape="0">
              <a:prstClr val="black">
                <a:alpha val="30000"/>
              </a:prstClr>
            </a:outerShdw>
          </a:effectLst>
        </p:spPr>
      </p:pic>
      <p:sp>
        <p:nvSpPr>
          <p:cNvPr id="14" name="Text Placeholder 3">
            <a:extLst>
              <a:ext uri="{FF2B5EF4-FFF2-40B4-BE49-F238E27FC236}">
                <a16:creationId xmlns:a16="http://schemas.microsoft.com/office/drawing/2014/main" id="{F4C51165-8274-40C6-835E-9CD8513B343B}"/>
              </a:ext>
            </a:extLst>
          </p:cNvPr>
          <p:cNvSpPr txBox="1">
            <a:spLocks/>
          </p:cNvSpPr>
          <p:nvPr/>
        </p:nvSpPr>
        <p:spPr>
          <a:xfrm>
            <a:off x="466958" y="2670488"/>
            <a:ext cx="4426318" cy="203201"/>
          </a:xfrm>
          <a:prstGeom prst="rect">
            <a:avLst/>
          </a:prstGeom>
        </p:spPr>
        <p:txBody>
          <a:bodyPr vert="horz" lIns="0" tIns="0" rIns="0" bIns="0" rtlCol="0" anchor="t" anchorCtr="0">
            <a:noAutofit/>
          </a:bodyPr>
          <a:lstStyle>
            <a:lvl1pPr marL="0" indent="0" algn="l" defTabSz="457200" rtl="0" eaLnBrk="1" latinLnBrk="0" hangingPunct="1">
              <a:lnSpc>
                <a:spcPct val="90000"/>
              </a:lnSpc>
              <a:spcBef>
                <a:spcPts val="0"/>
              </a:spcBef>
              <a:buFontTx/>
              <a:buNone/>
              <a:defRPr sz="1800" b="0" i="0" kern="1200">
                <a:solidFill>
                  <a:schemeClr val="accent1"/>
                </a:solidFill>
                <a:latin typeface="+mn-lt"/>
                <a:ea typeface="+mn-ea"/>
                <a:cs typeface="Amazon Ember Regular" charset="0"/>
              </a:defRPr>
            </a:lvl1pPr>
            <a:lvl2pPr marL="742950" indent="-285750" algn="l" defTabSz="457200"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2pPr>
            <a:lvl3pPr marL="1143000" indent="-228600" algn="l" defTabSz="457200" rtl="0" eaLnBrk="1" latinLnBrk="0" hangingPunct="1">
              <a:lnSpc>
                <a:spcPct val="90000"/>
              </a:lnSpc>
              <a:spcBef>
                <a:spcPct val="20000"/>
              </a:spcBef>
              <a:buFont typeface="Arial"/>
              <a:buChar char="•"/>
              <a:defRPr sz="1400" b="0" i="0" kern="1200">
                <a:solidFill>
                  <a:schemeClr val="tx1"/>
                </a:solidFill>
                <a:latin typeface="+mn-lt"/>
                <a:ea typeface="+mn-ea"/>
                <a:cs typeface="Amazon Ember Regular" charset="0"/>
              </a:defRPr>
            </a:lvl3pPr>
            <a:lvl4pPr marL="16002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4pPr>
            <a:lvl5pPr marL="20574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200"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Amazon Ember"/>
                <a:ea typeface="+mn-ea"/>
              </a:rPr>
              <a:t>Getting started with machine learning</a:t>
            </a:r>
          </a:p>
        </p:txBody>
      </p:sp>
    </p:spTree>
    <p:extLst>
      <p:ext uri="{BB962C8B-B14F-4D97-AF65-F5344CB8AC3E}">
        <p14:creationId xmlns:p14="http://schemas.microsoft.com/office/powerpoint/2010/main" val="181670493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42" presetClass="path" presetSubtype="0" decel="100000" fill="hold" grpId="1" nodeType="withEffect">
                                  <p:stCondLst>
                                    <p:cond delay="0"/>
                                  </p:stCondLst>
                                  <p:childTnLst>
                                    <p:animMotion origin="layout" path="M -0.02448 -4.81481E-6 L 4.44444E-6 -4.81481E-6 " pathEditMode="relative" rAng="0" ptsTypes="AA">
                                      <p:cBhvr>
                                        <p:cTn id="9" dur="600" fill="hold"/>
                                        <p:tgtEl>
                                          <p:spTgt spid="10"/>
                                        </p:tgtEl>
                                        <p:attrNameLst>
                                          <p:attrName>ppt_x</p:attrName>
                                          <p:attrName>ppt_y</p:attrName>
                                        </p:attrNameLst>
                                      </p:cBhvr>
                                      <p:rCtr x="1215" y="0"/>
                                    </p:animMotion>
                                  </p:childTnLst>
                                </p:cTn>
                              </p:par>
                              <p:par>
                                <p:cTn id="10" presetID="10" presetClass="entr" presetSubtype="0" fill="hold" grpId="0" nodeType="with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par>
                                <p:cTn id="13" presetID="42" presetClass="path" presetSubtype="0" decel="100000" fill="hold" grpId="1" nodeType="withEffect">
                                  <p:stCondLst>
                                    <p:cond delay="0"/>
                                  </p:stCondLst>
                                  <p:childTnLst>
                                    <p:animMotion origin="layout" path="M 4.44444E-6 -0.04506 L 4.44444E-6 1.11111E-6 " pathEditMode="relative" rAng="0" ptsTypes="AA">
                                      <p:cBhvr>
                                        <p:cTn id="14" dur="600" fill="hold"/>
                                        <p:tgtEl>
                                          <p:spTgt spid="14"/>
                                        </p:tgtEl>
                                        <p:attrNameLst>
                                          <p:attrName>ppt_x</p:attrName>
                                          <p:attrName>ppt_y</p:attrName>
                                        </p:attrNameLst>
                                      </p:cBhvr>
                                      <p:rCtr x="0" y="2253"/>
                                    </p:animMotion>
                                  </p:childTnLst>
                                </p:cTn>
                              </p:par>
                              <p:par>
                                <p:cTn id="15" presetID="10" presetClass="entr" presetSubtype="0" fill="hold" nodeType="withEffect">
                                  <p:stCondLst>
                                    <p:cond delay="0"/>
                                  </p:stCondLst>
                                  <p:childTnLst>
                                    <p:set>
                                      <p:cBhvr>
                                        <p:cTn id="16" dur="1" fill="hold">
                                          <p:stCondLst>
                                            <p:cond delay="0"/>
                                          </p:stCondLst>
                                        </p:cTn>
                                        <p:tgtEl>
                                          <p:spTgt spid="1028"/>
                                        </p:tgtEl>
                                        <p:attrNameLst>
                                          <p:attrName>style.visibility</p:attrName>
                                        </p:attrNameLst>
                                      </p:cBhvr>
                                      <p:to>
                                        <p:strVal val="visible"/>
                                      </p:to>
                                    </p:set>
                                    <p:animEffect transition="in" filter="fade">
                                      <p:cBhvr>
                                        <p:cTn id="17" dur="500"/>
                                        <p:tgtEl>
                                          <p:spTgt spid="1028"/>
                                        </p:tgtEl>
                                      </p:cBhvr>
                                    </p:animEffect>
                                  </p:childTnLst>
                                </p:cTn>
                              </p:par>
                              <p:par>
                                <p:cTn id="18" presetID="42" presetClass="path" presetSubtype="0" decel="100000" fill="hold" nodeType="withEffect">
                                  <p:stCondLst>
                                    <p:cond delay="0"/>
                                  </p:stCondLst>
                                  <p:childTnLst>
                                    <p:animMotion origin="layout" path="M -0.02448 -4.81481E-6 L 4.44444E-6 -4.81481E-6 " pathEditMode="relative" rAng="0" ptsTypes="AA">
                                      <p:cBhvr>
                                        <p:cTn id="19" dur="600" fill="hold"/>
                                        <p:tgtEl>
                                          <p:spTgt spid="1028"/>
                                        </p:tgtEl>
                                        <p:attrNameLst>
                                          <p:attrName>ppt_x</p:attrName>
                                          <p:attrName>ppt_y</p:attrName>
                                        </p:attrNameLst>
                                      </p:cBhvr>
                                      <p:rCtr x="121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P spid="14" grpId="0"/>
      <p:bldP spid="14" grpId="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12E82DCD-4594-4ADE-8A7B-BC69BB4AFBA1}"/>
              </a:ext>
            </a:extLst>
          </p:cNvPr>
          <p:cNvGrpSpPr/>
          <p:nvPr/>
        </p:nvGrpSpPr>
        <p:grpSpPr>
          <a:xfrm>
            <a:off x="1360914" y="1112988"/>
            <a:ext cx="835722" cy="785878"/>
            <a:chOff x="1433575" y="1154177"/>
            <a:chExt cx="690400" cy="649224"/>
          </a:xfrm>
        </p:grpSpPr>
        <p:sp>
          <p:nvSpPr>
            <p:cNvPr id="101" name="Freeform: Shape 100">
              <a:extLst>
                <a:ext uri="{FF2B5EF4-FFF2-40B4-BE49-F238E27FC236}">
                  <a16:creationId xmlns:a16="http://schemas.microsoft.com/office/drawing/2014/main" id="{B581F059-47D2-4824-967B-6C5D92360735}"/>
                </a:ext>
              </a:extLst>
            </p:cNvPr>
            <p:cNvSpPr/>
            <p:nvPr/>
          </p:nvSpPr>
          <p:spPr>
            <a:xfrm>
              <a:off x="1609061" y="1772613"/>
              <a:ext cx="203965" cy="30788"/>
            </a:xfrm>
            <a:custGeom>
              <a:avLst/>
              <a:gdLst>
                <a:gd name="connsiteX0" fmla="*/ 4097 w 144753"/>
                <a:gd name="connsiteY0" fmla="*/ 4097 h 21849"/>
                <a:gd name="connsiteX1" fmla="*/ 4097 w 144753"/>
                <a:gd name="connsiteY1" fmla="*/ 13656 h 21849"/>
                <a:gd name="connsiteX2" fmla="*/ 4643 w 144753"/>
                <a:gd name="connsiteY2" fmla="*/ 14202 h 21849"/>
                <a:gd name="connsiteX3" fmla="*/ 12290 w 144753"/>
                <a:gd name="connsiteY3" fmla="*/ 17753 h 21849"/>
                <a:gd name="connsiteX4" fmla="*/ 135468 w 144753"/>
                <a:gd name="connsiteY4" fmla="*/ 17753 h 21849"/>
                <a:gd name="connsiteX5" fmla="*/ 141750 w 144753"/>
                <a:gd name="connsiteY5" fmla="*/ 14749 h 21849"/>
                <a:gd name="connsiteX6" fmla="*/ 142569 w 144753"/>
                <a:gd name="connsiteY6" fmla="*/ 13656 h 21849"/>
                <a:gd name="connsiteX7" fmla="*/ 142569 w 144753"/>
                <a:gd name="connsiteY7" fmla="*/ 4097 h 21849"/>
                <a:gd name="connsiteX8" fmla="*/ 4097 w 144753"/>
                <a:gd name="connsiteY8" fmla="*/ 4097 h 21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4753" h="21849">
                  <a:moveTo>
                    <a:pt x="4097" y="4097"/>
                  </a:moveTo>
                  <a:lnTo>
                    <a:pt x="4097" y="13656"/>
                  </a:lnTo>
                  <a:lnTo>
                    <a:pt x="4643" y="14202"/>
                  </a:lnTo>
                  <a:cubicBezTo>
                    <a:pt x="6828" y="16387"/>
                    <a:pt x="9559" y="17753"/>
                    <a:pt x="12290" y="17753"/>
                  </a:cubicBezTo>
                  <a:lnTo>
                    <a:pt x="135468" y="17753"/>
                  </a:lnTo>
                  <a:cubicBezTo>
                    <a:pt x="137926" y="17753"/>
                    <a:pt x="140111" y="16660"/>
                    <a:pt x="141750" y="14749"/>
                  </a:cubicBezTo>
                  <a:lnTo>
                    <a:pt x="142569" y="13656"/>
                  </a:lnTo>
                  <a:lnTo>
                    <a:pt x="142569" y="4097"/>
                  </a:lnTo>
                  <a:lnTo>
                    <a:pt x="4097" y="4097"/>
                  </a:lnTo>
                  <a:close/>
                </a:path>
              </a:pathLst>
            </a:custGeom>
            <a:noFill/>
            <a:ln w="19050" cap="flat">
              <a:solidFill>
                <a:schemeClr val="tx1"/>
              </a:solidFill>
              <a:prstDash val="solid"/>
              <a:round/>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Amazon Ember"/>
                <a:ea typeface="+mn-ea"/>
                <a:cs typeface="+mn-cs"/>
              </a:endParaRPr>
            </a:p>
          </p:txBody>
        </p:sp>
        <p:sp>
          <p:nvSpPr>
            <p:cNvPr id="102" name="Freeform: Shape 101">
              <a:extLst>
                <a:ext uri="{FF2B5EF4-FFF2-40B4-BE49-F238E27FC236}">
                  <a16:creationId xmlns:a16="http://schemas.microsoft.com/office/drawing/2014/main" id="{AADE6FF7-3323-461A-A362-5405B20B29B5}"/>
                </a:ext>
              </a:extLst>
            </p:cNvPr>
            <p:cNvSpPr/>
            <p:nvPr/>
          </p:nvSpPr>
          <p:spPr>
            <a:xfrm>
              <a:off x="1625995" y="1659856"/>
              <a:ext cx="173177" cy="119299"/>
            </a:xfrm>
            <a:custGeom>
              <a:avLst/>
              <a:gdLst>
                <a:gd name="connsiteX0" fmla="*/ 118807 w 122904"/>
                <a:gd name="connsiteY0" fmla="*/ 80297 h 84667"/>
                <a:gd name="connsiteX1" fmla="*/ 116076 w 122904"/>
                <a:gd name="connsiteY1" fmla="*/ 83029 h 84667"/>
                <a:gd name="connsiteX2" fmla="*/ 6828 w 122904"/>
                <a:gd name="connsiteY2" fmla="*/ 83029 h 84667"/>
                <a:gd name="connsiteX3" fmla="*/ 4097 w 122904"/>
                <a:gd name="connsiteY3" fmla="*/ 80297 h 84667"/>
                <a:gd name="connsiteX4" fmla="*/ 4097 w 122904"/>
                <a:gd name="connsiteY4" fmla="*/ 6828 h 84667"/>
                <a:gd name="connsiteX5" fmla="*/ 6828 w 122904"/>
                <a:gd name="connsiteY5" fmla="*/ 4097 h 84667"/>
                <a:gd name="connsiteX6" fmla="*/ 116076 w 122904"/>
                <a:gd name="connsiteY6" fmla="*/ 4097 h 84667"/>
                <a:gd name="connsiteX7" fmla="*/ 118807 w 122904"/>
                <a:gd name="connsiteY7" fmla="*/ 6828 h 84667"/>
                <a:gd name="connsiteX8" fmla="*/ 118807 w 122904"/>
                <a:gd name="connsiteY8" fmla="*/ 80297 h 8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904" h="84667">
                  <a:moveTo>
                    <a:pt x="118807" y="80297"/>
                  </a:moveTo>
                  <a:cubicBezTo>
                    <a:pt x="118807" y="81663"/>
                    <a:pt x="117442" y="83029"/>
                    <a:pt x="116076" y="83029"/>
                  </a:cubicBezTo>
                  <a:lnTo>
                    <a:pt x="6828" y="83029"/>
                  </a:lnTo>
                  <a:cubicBezTo>
                    <a:pt x="5189" y="83029"/>
                    <a:pt x="4097" y="81936"/>
                    <a:pt x="4097" y="80297"/>
                  </a:cubicBezTo>
                  <a:lnTo>
                    <a:pt x="4097" y="6828"/>
                  </a:lnTo>
                  <a:cubicBezTo>
                    <a:pt x="4097" y="5462"/>
                    <a:pt x="5462" y="4097"/>
                    <a:pt x="6828" y="4097"/>
                  </a:cubicBezTo>
                  <a:lnTo>
                    <a:pt x="116076" y="4097"/>
                  </a:lnTo>
                  <a:cubicBezTo>
                    <a:pt x="117715" y="4097"/>
                    <a:pt x="118807" y="5189"/>
                    <a:pt x="118807" y="6828"/>
                  </a:cubicBezTo>
                  <a:lnTo>
                    <a:pt x="118807" y="80297"/>
                  </a:lnTo>
                  <a:close/>
                </a:path>
              </a:pathLst>
            </a:custGeom>
            <a:noFill/>
            <a:ln w="19050" cap="flat">
              <a:solidFill>
                <a:schemeClr val="tx1"/>
              </a:solidFill>
              <a:prstDash val="solid"/>
              <a:round/>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Amazon Ember"/>
                <a:ea typeface="+mn-ea"/>
                <a:cs typeface="+mn-cs"/>
              </a:endParaRPr>
            </a:p>
          </p:txBody>
        </p:sp>
        <p:sp>
          <p:nvSpPr>
            <p:cNvPr id="103" name="Freeform: Shape 102">
              <a:extLst>
                <a:ext uri="{FF2B5EF4-FFF2-40B4-BE49-F238E27FC236}">
                  <a16:creationId xmlns:a16="http://schemas.microsoft.com/office/drawing/2014/main" id="{98933362-679D-4C81-89F3-BDDDAE449FC4}"/>
                </a:ext>
              </a:extLst>
            </p:cNvPr>
            <p:cNvSpPr/>
            <p:nvPr/>
          </p:nvSpPr>
          <p:spPr>
            <a:xfrm>
              <a:off x="1946950" y="1547097"/>
              <a:ext cx="177025" cy="134693"/>
            </a:xfrm>
            <a:custGeom>
              <a:avLst/>
              <a:gdLst>
                <a:gd name="connsiteX0" fmla="*/ 123177 w 125635"/>
                <a:gd name="connsiteY0" fmla="*/ 88491 h 95592"/>
                <a:gd name="connsiteX1" fmla="*/ 120173 w 125635"/>
                <a:gd name="connsiteY1" fmla="*/ 91495 h 95592"/>
                <a:gd name="connsiteX2" fmla="*/ 7101 w 125635"/>
                <a:gd name="connsiteY2" fmla="*/ 91495 h 95592"/>
                <a:gd name="connsiteX3" fmla="*/ 4097 w 125635"/>
                <a:gd name="connsiteY3" fmla="*/ 88491 h 95592"/>
                <a:gd name="connsiteX4" fmla="*/ 4097 w 125635"/>
                <a:gd name="connsiteY4" fmla="*/ 7101 h 95592"/>
                <a:gd name="connsiteX5" fmla="*/ 7101 w 125635"/>
                <a:gd name="connsiteY5" fmla="*/ 4097 h 95592"/>
                <a:gd name="connsiteX6" fmla="*/ 120173 w 125635"/>
                <a:gd name="connsiteY6" fmla="*/ 4097 h 95592"/>
                <a:gd name="connsiteX7" fmla="*/ 123177 w 125635"/>
                <a:gd name="connsiteY7" fmla="*/ 7101 h 95592"/>
                <a:gd name="connsiteX8" fmla="*/ 123177 w 125635"/>
                <a:gd name="connsiteY8" fmla="*/ 88491 h 95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5635" h="95592">
                  <a:moveTo>
                    <a:pt x="123177" y="88491"/>
                  </a:moveTo>
                  <a:cubicBezTo>
                    <a:pt x="123177" y="90130"/>
                    <a:pt x="121812" y="91495"/>
                    <a:pt x="120173" y="91495"/>
                  </a:cubicBezTo>
                  <a:lnTo>
                    <a:pt x="7101" y="91495"/>
                  </a:lnTo>
                  <a:cubicBezTo>
                    <a:pt x="5462" y="91495"/>
                    <a:pt x="4097" y="90130"/>
                    <a:pt x="4097" y="88491"/>
                  </a:cubicBezTo>
                  <a:lnTo>
                    <a:pt x="4097" y="7101"/>
                  </a:lnTo>
                  <a:cubicBezTo>
                    <a:pt x="4097" y="5462"/>
                    <a:pt x="5462" y="4097"/>
                    <a:pt x="7101" y="4097"/>
                  </a:cubicBezTo>
                  <a:lnTo>
                    <a:pt x="120173" y="4097"/>
                  </a:lnTo>
                  <a:cubicBezTo>
                    <a:pt x="121812" y="4097"/>
                    <a:pt x="123177" y="5462"/>
                    <a:pt x="123177" y="7101"/>
                  </a:cubicBezTo>
                  <a:lnTo>
                    <a:pt x="123177" y="88491"/>
                  </a:lnTo>
                  <a:close/>
                </a:path>
              </a:pathLst>
            </a:custGeom>
            <a:noFill/>
            <a:ln w="19050" cap="flat">
              <a:solidFill>
                <a:schemeClr val="tx1"/>
              </a:solidFill>
              <a:prstDash val="solid"/>
              <a:round/>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Amazon Ember"/>
                <a:ea typeface="+mn-ea"/>
                <a:cs typeface="+mn-cs"/>
              </a:endParaRPr>
            </a:p>
          </p:txBody>
        </p:sp>
        <p:sp>
          <p:nvSpPr>
            <p:cNvPr id="105" name="Freeform: Shape 104">
              <a:extLst>
                <a:ext uri="{FF2B5EF4-FFF2-40B4-BE49-F238E27FC236}">
                  <a16:creationId xmlns:a16="http://schemas.microsoft.com/office/drawing/2014/main" id="{B8706DBB-ABA1-4A5D-9CD4-291A3432BCDC}"/>
                </a:ext>
              </a:extLst>
            </p:cNvPr>
            <p:cNvSpPr/>
            <p:nvPr/>
          </p:nvSpPr>
          <p:spPr>
            <a:xfrm>
              <a:off x="1948875" y="1646001"/>
              <a:ext cx="173177" cy="11546"/>
            </a:xfrm>
            <a:custGeom>
              <a:avLst/>
              <a:gdLst>
                <a:gd name="connsiteX0" fmla="*/ 4097 w 122904"/>
                <a:gd name="connsiteY0" fmla="*/ 4097 h 8193"/>
                <a:gd name="connsiteX1" fmla="*/ 120446 w 122904"/>
                <a:gd name="connsiteY1" fmla="*/ 4097 h 8193"/>
              </a:gdLst>
              <a:ahLst/>
              <a:cxnLst>
                <a:cxn ang="0">
                  <a:pos x="connsiteX0" y="connsiteY0"/>
                </a:cxn>
                <a:cxn ang="0">
                  <a:pos x="connsiteX1" y="connsiteY1"/>
                </a:cxn>
              </a:cxnLst>
              <a:rect l="l" t="t" r="r" b="b"/>
              <a:pathLst>
                <a:path w="122904" h="8193">
                  <a:moveTo>
                    <a:pt x="4097" y="4097"/>
                  </a:moveTo>
                  <a:lnTo>
                    <a:pt x="120446" y="4097"/>
                  </a:lnTo>
                </a:path>
              </a:pathLst>
            </a:custGeom>
            <a:ln w="19050" cap="flat">
              <a:solidFill>
                <a:schemeClr val="tx1"/>
              </a:solidFill>
              <a:prstDash val="solid"/>
              <a:round/>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Amazon Ember"/>
                <a:ea typeface="+mn-ea"/>
                <a:cs typeface="+mn-cs"/>
              </a:endParaRPr>
            </a:p>
          </p:txBody>
        </p:sp>
        <p:sp>
          <p:nvSpPr>
            <p:cNvPr id="106" name="Freeform: Shape 105">
              <a:extLst>
                <a:ext uri="{FF2B5EF4-FFF2-40B4-BE49-F238E27FC236}">
                  <a16:creationId xmlns:a16="http://schemas.microsoft.com/office/drawing/2014/main" id="{BF90435A-9364-435A-8AD4-9628A66657F8}"/>
                </a:ext>
              </a:extLst>
            </p:cNvPr>
            <p:cNvSpPr/>
            <p:nvPr/>
          </p:nvSpPr>
          <p:spPr>
            <a:xfrm>
              <a:off x="2021223" y="1669861"/>
              <a:ext cx="26938" cy="34636"/>
            </a:xfrm>
            <a:custGeom>
              <a:avLst/>
              <a:gdLst>
                <a:gd name="connsiteX0" fmla="*/ 4097 w 19118"/>
                <a:gd name="connsiteY0" fmla="*/ 4097 h 24580"/>
                <a:gd name="connsiteX1" fmla="*/ 16387 w 19118"/>
                <a:gd name="connsiteY1" fmla="*/ 4097 h 24580"/>
                <a:gd name="connsiteX2" fmla="*/ 16387 w 19118"/>
                <a:gd name="connsiteY2" fmla="*/ 21850 h 24580"/>
                <a:gd name="connsiteX3" fmla="*/ 4097 w 19118"/>
                <a:gd name="connsiteY3" fmla="*/ 21850 h 24580"/>
              </a:gdLst>
              <a:ahLst/>
              <a:cxnLst>
                <a:cxn ang="0">
                  <a:pos x="connsiteX0" y="connsiteY0"/>
                </a:cxn>
                <a:cxn ang="0">
                  <a:pos x="connsiteX1" y="connsiteY1"/>
                </a:cxn>
                <a:cxn ang="0">
                  <a:pos x="connsiteX2" y="connsiteY2"/>
                </a:cxn>
                <a:cxn ang="0">
                  <a:pos x="connsiteX3" y="connsiteY3"/>
                </a:cxn>
              </a:cxnLst>
              <a:rect l="l" t="t" r="r" b="b"/>
              <a:pathLst>
                <a:path w="19118" h="24580">
                  <a:moveTo>
                    <a:pt x="4097" y="4097"/>
                  </a:moveTo>
                  <a:lnTo>
                    <a:pt x="16387" y="4097"/>
                  </a:lnTo>
                  <a:lnTo>
                    <a:pt x="16387" y="21850"/>
                  </a:lnTo>
                  <a:lnTo>
                    <a:pt x="4097" y="21850"/>
                  </a:lnTo>
                  <a:close/>
                </a:path>
              </a:pathLst>
            </a:custGeom>
            <a:noFill/>
            <a:ln w="19050" cap="flat">
              <a:solidFill>
                <a:schemeClr val="tx1"/>
              </a:solidFill>
              <a:prstDash val="solid"/>
              <a:round/>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Amazon Ember"/>
                <a:ea typeface="+mn-ea"/>
                <a:cs typeface="+mn-cs"/>
              </a:endParaRPr>
            </a:p>
          </p:txBody>
        </p:sp>
        <p:sp>
          <p:nvSpPr>
            <p:cNvPr id="107" name="Freeform: Shape 106">
              <a:extLst>
                <a:ext uri="{FF2B5EF4-FFF2-40B4-BE49-F238E27FC236}">
                  <a16:creationId xmlns:a16="http://schemas.microsoft.com/office/drawing/2014/main" id="{1F6AF016-288B-47C2-94A2-2E0823F23267}"/>
                </a:ext>
              </a:extLst>
            </p:cNvPr>
            <p:cNvSpPr/>
            <p:nvPr/>
          </p:nvSpPr>
          <p:spPr>
            <a:xfrm>
              <a:off x="1990437" y="1694876"/>
              <a:ext cx="88513" cy="19242"/>
            </a:xfrm>
            <a:custGeom>
              <a:avLst/>
              <a:gdLst>
                <a:gd name="connsiteX0" fmla="*/ 4097 w 62817"/>
                <a:gd name="connsiteY0" fmla="*/ 4097 h 13656"/>
                <a:gd name="connsiteX1" fmla="*/ 59813 w 62817"/>
                <a:gd name="connsiteY1" fmla="*/ 4097 h 13656"/>
                <a:gd name="connsiteX2" fmla="*/ 59813 w 62817"/>
                <a:gd name="connsiteY2" fmla="*/ 11198 h 13656"/>
                <a:gd name="connsiteX3" fmla="*/ 4097 w 62817"/>
                <a:gd name="connsiteY3" fmla="*/ 11198 h 13656"/>
              </a:gdLst>
              <a:ahLst/>
              <a:cxnLst>
                <a:cxn ang="0">
                  <a:pos x="connsiteX0" y="connsiteY0"/>
                </a:cxn>
                <a:cxn ang="0">
                  <a:pos x="connsiteX1" y="connsiteY1"/>
                </a:cxn>
                <a:cxn ang="0">
                  <a:pos x="connsiteX2" y="connsiteY2"/>
                </a:cxn>
                <a:cxn ang="0">
                  <a:pos x="connsiteX3" y="connsiteY3"/>
                </a:cxn>
              </a:cxnLst>
              <a:rect l="l" t="t" r="r" b="b"/>
              <a:pathLst>
                <a:path w="62817" h="13656">
                  <a:moveTo>
                    <a:pt x="4097" y="4097"/>
                  </a:moveTo>
                  <a:lnTo>
                    <a:pt x="59813" y="4097"/>
                  </a:lnTo>
                  <a:lnTo>
                    <a:pt x="59813" y="11198"/>
                  </a:lnTo>
                  <a:lnTo>
                    <a:pt x="4097" y="11198"/>
                  </a:lnTo>
                  <a:close/>
                </a:path>
              </a:pathLst>
            </a:custGeom>
            <a:noFill/>
            <a:ln w="19050" cap="flat">
              <a:solidFill>
                <a:schemeClr val="tx1"/>
              </a:solidFill>
              <a:prstDash val="solid"/>
              <a:round/>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Amazon Ember"/>
                <a:ea typeface="+mn-ea"/>
                <a:cs typeface="+mn-cs"/>
              </a:endParaRPr>
            </a:p>
          </p:txBody>
        </p:sp>
        <p:sp>
          <p:nvSpPr>
            <p:cNvPr id="108" name="Freeform: Shape 107">
              <a:extLst>
                <a:ext uri="{FF2B5EF4-FFF2-40B4-BE49-F238E27FC236}">
                  <a16:creationId xmlns:a16="http://schemas.microsoft.com/office/drawing/2014/main" id="{CC99515F-5C04-4B2D-9A8C-53AC9C5CB00F}"/>
                </a:ext>
              </a:extLst>
            </p:cNvPr>
            <p:cNvSpPr/>
            <p:nvPr/>
          </p:nvSpPr>
          <p:spPr>
            <a:xfrm>
              <a:off x="1454357" y="1458585"/>
              <a:ext cx="119299" cy="26938"/>
            </a:xfrm>
            <a:custGeom>
              <a:avLst/>
              <a:gdLst>
                <a:gd name="connsiteX0" fmla="*/ 4097 w 84667"/>
                <a:gd name="connsiteY0" fmla="*/ 4097 h 19118"/>
                <a:gd name="connsiteX1" fmla="*/ 19938 w 84667"/>
                <a:gd name="connsiteY1" fmla="*/ 13110 h 19118"/>
                <a:gd name="connsiteX2" fmla="*/ 43426 w 84667"/>
                <a:gd name="connsiteY2" fmla="*/ 15295 h 19118"/>
                <a:gd name="connsiteX3" fmla="*/ 63364 w 84667"/>
                <a:gd name="connsiteY3" fmla="*/ 13929 h 19118"/>
                <a:gd name="connsiteX4" fmla="*/ 82482 w 84667"/>
                <a:gd name="connsiteY4" fmla="*/ 5462 h 191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667" h="19118">
                  <a:moveTo>
                    <a:pt x="4097" y="4097"/>
                  </a:moveTo>
                  <a:cubicBezTo>
                    <a:pt x="4097" y="7647"/>
                    <a:pt x="10105" y="10925"/>
                    <a:pt x="19938" y="13110"/>
                  </a:cubicBezTo>
                  <a:cubicBezTo>
                    <a:pt x="26220" y="14475"/>
                    <a:pt x="34413" y="15295"/>
                    <a:pt x="43426" y="15295"/>
                  </a:cubicBezTo>
                  <a:cubicBezTo>
                    <a:pt x="50800" y="15295"/>
                    <a:pt x="57628" y="14748"/>
                    <a:pt x="63364" y="13929"/>
                  </a:cubicBezTo>
                  <a:cubicBezTo>
                    <a:pt x="74016" y="12290"/>
                    <a:pt x="81390" y="9013"/>
                    <a:pt x="82482" y="5462"/>
                  </a:cubicBezTo>
                </a:path>
              </a:pathLst>
            </a:custGeom>
            <a:noFill/>
            <a:ln w="19050" cap="flat">
              <a:solidFill>
                <a:schemeClr val="tx1"/>
              </a:solidFill>
              <a:prstDash val="solid"/>
              <a:round/>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Amazon Ember"/>
                <a:ea typeface="+mn-ea"/>
                <a:cs typeface="+mn-cs"/>
              </a:endParaRPr>
            </a:p>
          </p:txBody>
        </p:sp>
        <p:sp>
          <p:nvSpPr>
            <p:cNvPr id="109" name="Freeform: Shape 108">
              <a:extLst>
                <a:ext uri="{FF2B5EF4-FFF2-40B4-BE49-F238E27FC236}">
                  <a16:creationId xmlns:a16="http://schemas.microsoft.com/office/drawing/2014/main" id="{A0238725-C22B-44FE-B694-AF642DFD9DAF}"/>
                </a:ext>
              </a:extLst>
            </p:cNvPr>
            <p:cNvSpPr/>
            <p:nvPr/>
          </p:nvSpPr>
          <p:spPr>
            <a:xfrm>
              <a:off x="1433961" y="1435109"/>
              <a:ext cx="161633" cy="161633"/>
            </a:xfrm>
            <a:custGeom>
              <a:avLst/>
              <a:gdLst>
                <a:gd name="connsiteX0" fmla="*/ 110614 w 114710"/>
                <a:gd name="connsiteY0" fmla="*/ 57355 h 114710"/>
                <a:gd name="connsiteX1" fmla="*/ 57355 w 114710"/>
                <a:gd name="connsiteY1" fmla="*/ 110614 h 114710"/>
                <a:gd name="connsiteX2" fmla="*/ 4097 w 114710"/>
                <a:gd name="connsiteY2" fmla="*/ 57355 h 114710"/>
                <a:gd name="connsiteX3" fmla="*/ 57355 w 114710"/>
                <a:gd name="connsiteY3" fmla="*/ 4097 h 114710"/>
                <a:gd name="connsiteX4" fmla="*/ 110614 w 114710"/>
                <a:gd name="connsiteY4" fmla="*/ 57355 h 1147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710" h="114710">
                  <a:moveTo>
                    <a:pt x="110614" y="57355"/>
                  </a:moveTo>
                  <a:cubicBezTo>
                    <a:pt x="110614" y="86769"/>
                    <a:pt x="86769" y="110614"/>
                    <a:pt x="57355" y="110614"/>
                  </a:cubicBezTo>
                  <a:cubicBezTo>
                    <a:pt x="27941" y="110614"/>
                    <a:pt x="4097" y="86769"/>
                    <a:pt x="4097" y="57355"/>
                  </a:cubicBezTo>
                  <a:cubicBezTo>
                    <a:pt x="4097" y="27941"/>
                    <a:pt x="27941" y="4097"/>
                    <a:pt x="57355" y="4097"/>
                  </a:cubicBezTo>
                  <a:cubicBezTo>
                    <a:pt x="86769" y="4097"/>
                    <a:pt x="110614" y="27941"/>
                    <a:pt x="110614" y="57355"/>
                  </a:cubicBezTo>
                  <a:close/>
                </a:path>
              </a:pathLst>
            </a:custGeom>
            <a:noFill/>
            <a:ln w="19050" cap="flat">
              <a:solidFill>
                <a:schemeClr val="tx1"/>
              </a:solidFill>
              <a:prstDash val="solid"/>
              <a:round/>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Amazon Ember"/>
                <a:ea typeface="+mn-ea"/>
                <a:cs typeface="+mn-cs"/>
              </a:endParaRPr>
            </a:p>
          </p:txBody>
        </p:sp>
        <p:sp>
          <p:nvSpPr>
            <p:cNvPr id="110" name="Freeform: Shape 109">
              <a:extLst>
                <a:ext uri="{FF2B5EF4-FFF2-40B4-BE49-F238E27FC236}">
                  <a16:creationId xmlns:a16="http://schemas.microsoft.com/office/drawing/2014/main" id="{C8A7974A-B995-4824-A72E-6CCEF645D4EF}"/>
                </a:ext>
              </a:extLst>
            </p:cNvPr>
            <p:cNvSpPr/>
            <p:nvPr/>
          </p:nvSpPr>
          <p:spPr>
            <a:xfrm>
              <a:off x="1471674" y="1435109"/>
              <a:ext cx="80816" cy="161633"/>
            </a:xfrm>
            <a:custGeom>
              <a:avLst/>
              <a:gdLst>
                <a:gd name="connsiteX0" fmla="*/ 54897 w 57355"/>
                <a:gd name="connsiteY0" fmla="*/ 57355 h 114710"/>
                <a:gd name="connsiteX1" fmla="*/ 29497 w 57355"/>
                <a:gd name="connsiteY1" fmla="*/ 110614 h 114710"/>
                <a:gd name="connsiteX2" fmla="*/ 4097 w 57355"/>
                <a:gd name="connsiteY2" fmla="*/ 57355 h 114710"/>
                <a:gd name="connsiteX3" fmla="*/ 29497 w 57355"/>
                <a:gd name="connsiteY3" fmla="*/ 4097 h 114710"/>
                <a:gd name="connsiteX4" fmla="*/ 54897 w 57355"/>
                <a:gd name="connsiteY4" fmla="*/ 57355 h 1147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355" h="114710">
                  <a:moveTo>
                    <a:pt x="54897" y="57355"/>
                  </a:moveTo>
                  <a:cubicBezTo>
                    <a:pt x="54897" y="86769"/>
                    <a:pt x="43525" y="110614"/>
                    <a:pt x="29497" y="110614"/>
                  </a:cubicBezTo>
                  <a:cubicBezTo>
                    <a:pt x="15469" y="110614"/>
                    <a:pt x="4097" y="86769"/>
                    <a:pt x="4097" y="57355"/>
                  </a:cubicBezTo>
                  <a:cubicBezTo>
                    <a:pt x="4097" y="27941"/>
                    <a:pt x="15469" y="4097"/>
                    <a:pt x="29497" y="4097"/>
                  </a:cubicBezTo>
                  <a:cubicBezTo>
                    <a:pt x="43525" y="4097"/>
                    <a:pt x="54897" y="27941"/>
                    <a:pt x="54897" y="57355"/>
                  </a:cubicBezTo>
                  <a:close/>
                </a:path>
              </a:pathLst>
            </a:custGeom>
            <a:noFill/>
            <a:ln w="19050" cap="flat">
              <a:solidFill>
                <a:schemeClr val="tx1"/>
              </a:solidFill>
              <a:prstDash val="solid"/>
              <a:round/>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Amazon Ember"/>
                <a:ea typeface="+mn-ea"/>
                <a:cs typeface="+mn-cs"/>
              </a:endParaRPr>
            </a:p>
          </p:txBody>
        </p:sp>
        <p:sp>
          <p:nvSpPr>
            <p:cNvPr id="111" name="Freeform: Shape 110">
              <a:extLst>
                <a:ext uri="{FF2B5EF4-FFF2-40B4-BE49-F238E27FC236}">
                  <a16:creationId xmlns:a16="http://schemas.microsoft.com/office/drawing/2014/main" id="{D4E7FB4B-2DE8-46FF-90C5-4B3E2234130C}"/>
                </a:ext>
              </a:extLst>
            </p:cNvPr>
            <p:cNvSpPr/>
            <p:nvPr/>
          </p:nvSpPr>
          <p:spPr>
            <a:xfrm>
              <a:off x="1433575" y="1510153"/>
              <a:ext cx="161633" cy="11546"/>
            </a:xfrm>
            <a:custGeom>
              <a:avLst/>
              <a:gdLst>
                <a:gd name="connsiteX0" fmla="*/ 4097 w 114710"/>
                <a:gd name="connsiteY0" fmla="*/ 4097 h 8193"/>
                <a:gd name="connsiteX1" fmla="*/ 110887 w 114710"/>
                <a:gd name="connsiteY1" fmla="*/ 4097 h 8193"/>
              </a:gdLst>
              <a:ahLst/>
              <a:cxnLst>
                <a:cxn ang="0">
                  <a:pos x="connsiteX0" y="connsiteY0"/>
                </a:cxn>
                <a:cxn ang="0">
                  <a:pos x="connsiteX1" y="connsiteY1"/>
                </a:cxn>
              </a:cxnLst>
              <a:rect l="l" t="t" r="r" b="b"/>
              <a:pathLst>
                <a:path w="114710" h="8193">
                  <a:moveTo>
                    <a:pt x="4097" y="4097"/>
                  </a:moveTo>
                  <a:lnTo>
                    <a:pt x="110887" y="4097"/>
                  </a:lnTo>
                </a:path>
              </a:pathLst>
            </a:custGeom>
            <a:ln w="19050" cap="flat">
              <a:solidFill>
                <a:schemeClr val="tx1"/>
              </a:solidFill>
              <a:prstDash val="solid"/>
              <a:round/>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Amazon Ember"/>
                <a:ea typeface="+mn-ea"/>
                <a:cs typeface="+mn-cs"/>
              </a:endParaRPr>
            </a:p>
          </p:txBody>
        </p:sp>
        <p:sp>
          <p:nvSpPr>
            <p:cNvPr id="112" name="Freeform: Shape 111">
              <a:extLst>
                <a:ext uri="{FF2B5EF4-FFF2-40B4-BE49-F238E27FC236}">
                  <a16:creationId xmlns:a16="http://schemas.microsoft.com/office/drawing/2014/main" id="{F0A56EAC-9D6C-4748-8648-FE01774D7553}"/>
                </a:ext>
              </a:extLst>
            </p:cNvPr>
            <p:cNvSpPr/>
            <p:nvPr/>
          </p:nvSpPr>
          <p:spPr>
            <a:xfrm>
              <a:off x="1453203" y="1547097"/>
              <a:ext cx="119299" cy="23090"/>
            </a:xfrm>
            <a:custGeom>
              <a:avLst/>
              <a:gdLst>
                <a:gd name="connsiteX0" fmla="*/ 4097 w 84667"/>
                <a:gd name="connsiteY0" fmla="*/ 13656 h 16387"/>
                <a:gd name="connsiteX1" fmla="*/ 21030 w 84667"/>
                <a:gd name="connsiteY1" fmla="*/ 6009 h 16387"/>
                <a:gd name="connsiteX2" fmla="*/ 43153 w 84667"/>
                <a:gd name="connsiteY2" fmla="*/ 4097 h 16387"/>
                <a:gd name="connsiteX3" fmla="*/ 64183 w 84667"/>
                <a:gd name="connsiteY3" fmla="*/ 5736 h 16387"/>
                <a:gd name="connsiteX4" fmla="*/ 64183 w 84667"/>
                <a:gd name="connsiteY4" fmla="*/ 5736 h 16387"/>
                <a:gd name="connsiteX5" fmla="*/ 82482 w 84667"/>
                <a:gd name="connsiteY5" fmla="*/ 14475 h 16387"/>
                <a:gd name="connsiteX6" fmla="*/ 82482 w 84667"/>
                <a:gd name="connsiteY6" fmla="*/ 14475 h 16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667" h="16387">
                  <a:moveTo>
                    <a:pt x="4097" y="13656"/>
                  </a:moveTo>
                  <a:cubicBezTo>
                    <a:pt x="5462" y="10379"/>
                    <a:pt x="11744" y="7647"/>
                    <a:pt x="21030" y="6009"/>
                  </a:cubicBezTo>
                  <a:cubicBezTo>
                    <a:pt x="27312" y="4916"/>
                    <a:pt x="34686" y="4097"/>
                    <a:pt x="43153" y="4097"/>
                  </a:cubicBezTo>
                  <a:cubicBezTo>
                    <a:pt x="51074" y="4097"/>
                    <a:pt x="58175" y="4643"/>
                    <a:pt x="64183" y="5736"/>
                  </a:cubicBezTo>
                  <a:lnTo>
                    <a:pt x="64183" y="5736"/>
                  </a:lnTo>
                  <a:cubicBezTo>
                    <a:pt x="74835" y="7647"/>
                    <a:pt x="81663" y="10652"/>
                    <a:pt x="82482" y="14475"/>
                  </a:cubicBezTo>
                  <a:lnTo>
                    <a:pt x="82482" y="14475"/>
                  </a:lnTo>
                </a:path>
              </a:pathLst>
            </a:custGeom>
            <a:noFill/>
            <a:ln w="19050" cap="flat">
              <a:solidFill>
                <a:schemeClr val="tx1"/>
              </a:solidFill>
              <a:prstDash val="solid"/>
              <a:round/>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Amazon Ember"/>
                <a:ea typeface="+mn-ea"/>
                <a:cs typeface="+mn-cs"/>
              </a:endParaRPr>
            </a:p>
          </p:txBody>
        </p:sp>
        <p:sp>
          <p:nvSpPr>
            <p:cNvPr id="113" name="Freeform: Shape 112">
              <a:extLst>
                <a:ext uri="{FF2B5EF4-FFF2-40B4-BE49-F238E27FC236}">
                  <a16:creationId xmlns:a16="http://schemas.microsoft.com/office/drawing/2014/main" id="{B11716FF-23DC-4355-8DD6-214655639CF2}"/>
                </a:ext>
              </a:extLst>
            </p:cNvPr>
            <p:cNvSpPr/>
            <p:nvPr/>
          </p:nvSpPr>
          <p:spPr>
            <a:xfrm>
              <a:off x="1614450" y="1184195"/>
              <a:ext cx="92361" cy="119299"/>
            </a:xfrm>
            <a:custGeom>
              <a:avLst/>
              <a:gdLst>
                <a:gd name="connsiteX0" fmla="*/ 4097 w 65548"/>
                <a:gd name="connsiteY0" fmla="*/ 4097 h 84667"/>
                <a:gd name="connsiteX1" fmla="*/ 63091 w 65548"/>
                <a:gd name="connsiteY1" fmla="*/ 4097 h 84667"/>
                <a:gd name="connsiteX2" fmla="*/ 63091 w 65548"/>
                <a:gd name="connsiteY2" fmla="*/ 82756 h 84667"/>
                <a:gd name="connsiteX3" fmla="*/ 4097 w 65548"/>
                <a:gd name="connsiteY3" fmla="*/ 82756 h 84667"/>
              </a:gdLst>
              <a:ahLst/>
              <a:cxnLst>
                <a:cxn ang="0">
                  <a:pos x="connsiteX0" y="connsiteY0"/>
                </a:cxn>
                <a:cxn ang="0">
                  <a:pos x="connsiteX1" y="connsiteY1"/>
                </a:cxn>
                <a:cxn ang="0">
                  <a:pos x="connsiteX2" y="connsiteY2"/>
                </a:cxn>
                <a:cxn ang="0">
                  <a:pos x="connsiteX3" y="connsiteY3"/>
                </a:cxn>
              </a:cxnLst>
              <a:rect l="l" t="t" r="r" b="b"/>
              <a:pathLst>
                <a:path w="65548" h="84667">
                  <a:moveTo>
                    <a:pt x="4097" y="4097"/>
                  </a:moveTo>
                  <a:lnTo>
                    <a:pt x="63091" y="4097"/>
                  </a:lnTo>
                  <a:lnTo>
                    <a:pt x="63091" y="82756"/>
                  </a:lnTo>
                  <a:lnTo>
                    <a:pt x="4097" y="82756"/>
                  </a:lnTo>
                  <a:close/>
                </a:path>
              </a:pathLst>
            </a:custGeom>
            <a:noFill/>
            <a:ln w="19050" cap="flat">
              <a:solidFill>
                <a:schemeClr val="tx1"/>
              </a:solidFill>
              <a:prstDash val="solid"/>
              <a:round/>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Amazon Ember"/>
                <a:ea typeface="+mn-ea"/>
                <a:cs typeface="+mn-cs"/>
              </a:endParaRPr>
            </a:p>
          </p:txBody>
        </p:sp>
        <p:sp>
          <p:nvSpPr>
            <p:cNvPr id="114" name="Freeform: Shape 113">
              <a:extLst>
                <a:ext uri="{FF2B5EF4-FFF2-40B4-BE49-F238E27FC236}">
                  <a16:creationId xmlns:a16="http://schemas.microsoft.com/office/drawing/2014/main" id="{4F50DC79-426E-44EC-9527-F8AC758CB9BD}"/>
                </a:ext>
              </a:extLst>
            </p:cNvPr>
            <p:cNvSpPr/>
            <p:nvPr/>
          </p:nvSpPr>
          <p:spPr>
            <a:xfrm>
              <a:off x="1653318" y="1169956"/>
              <a:ext cx="30788" cy="11546"/>
            </a:xfrm>
            <a:custGeom>
              <a:avLst/>
              <a:gdLst>
                <a:gd name="connsiteX0" fmla="*/ 18572 w 21849"/>
                <a:gd name="connsiteY0" fmla="*/ 4097 h 8193"/>
                <a:gd name="connsiteX1" fmla="*/ 4097 w 21849"/>
                <a:gd name="connsiteY1" fmla="*/ 4097 h 8193"/>
              </a:gdLst>
              <a:ahLst/>
              <a:cxnLst>
                <a:cxn ang="0">
                  <a:pos x="connsiteX0" y="connsiteY0"/>
                </a:cxn>
                <a:cxn ang="0">
                  <a:pos x="connsiteX1" y="connsiteY1"/>
                </a:cxn>
              </a:cxnLst>
              <a:rect l="l" t="t" r="r" b="b"/>
              <a:pathLst>
                <a:path w="21849" h="8193">
                  <a:moveTo>
                    <a:pt x="18572" y="4097"/>
                  </a:moveTo>
                  <a:lnTo>
                    <a:pt x="4097" y="4097"/>
                  </a:lnTo>
                </a:path>
              </a:pathLst>
            </a:custGeom>
            <a:ln w="19050" cap="flat">
              <a:solidFill>
                <a:schemeClr val="tx1"/>
              </a:solidFill>
              <a:prstDash val="solid"/>
              <a:round/>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Amazon Ember"/>
                <a:ea typeface="+mn-ea"/>
                <a:cs typeface="+mn-cs"/>
              </a:endParaRPr>
            </a:p>
          </p:txBody>
        </p:sp>
        <p:sp>
          <p:nvSpPr>
            <p:cNvPr id="115" name="Freeform: Shape 114">
              <a:extLst>
                <a:ext uri="{FF2B5EF4-FFF2-40B4-BE49-F238E27FC236}">
                  <a16:creationId xmlns:a16="http://schemas.microsoft.com/office/drawing/2014/main" id="{BCFC83F0-0909-4DB8-9FFC-643A68D5DF1F}"/>
                </a:ext>
              </a:extLst>
            </p:cNvPr>
            <p:cNvSpPr/>
            <p:nvPr/>
          </p:nvSpPr>
          <p:spPr>
            <a:xfrm>
              <a:off x="1637155" y="1166877"/>
              <a:ext cx="15394" cy="15394"/>
            </a:xfrm>
            <a:custGeom>
              <a:avLst/>
              <a:gdLst>
                <a:gd name="connsiteX0" fmla="*/ 8467 w 10924"/>
                <a:gd name="connsiteY0" fmla="*/ 6282 h 10924"/>
                <a:gd name="connsiteX1" fmla="*/ 6282 w 10924"/>
                <a:gd name="connsiteY1" fmla="*/ 8467 h 10924"/>
                <a:gd name="connsiteX2" fmla="*/ 4097 w 10924"/>
                <a:gd name="connsiteY2" fmla="*/ 6282 h 10924"/>
                <a:gd name="connsiteX3" fmla="*/ 6282 w 10924"/>
                <a:gd name="connsiteY3" fmla="*/ 4097 h 10924"/>
                <a:gd name="connsiteX4" fmla="*/ 8467 w 10924"/>
                <a:gd name="connsiteY4" fmla="*/ 6282 h 109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24" h="10924">
                  <a:moveTo>
                    <a:pt x="8467" y="6282"/>
                  </a:moveTo>
                  <a:cubicBezTo>
                    <a:pt x="8467" y="7488"/>
                    <a:pt x="7489" y="8467"/>
                    <a:pt x="6282" y="8467"/>
                  </a:cubicBezTo>
                  <a:cubicBezTo>
                    <a:pt x="5075" y="8467"/>
                    <a:pt x="4097" y="7488"/>
                    <a:pt x="4097" y="6282"/>
                  </a:cubicBezTo>
                  <a:cubicBezTo>
                    <a:pt x="4097" y="5075"/>
                    <a:pt x="5075" y="4097"/>
                    <a:pt x="6282" y="4097"/>
                  </a:cubicBezTo>
                  <a:cubicBezTo>
                    <a:pt x="7488" y="4097"/>
                    <a:pt x="8467" y="5075"/>
                    <a:pt x="8467" y="6282"/>
                  </a:cubicBezTo>
                  <a:close/>
                </a:path>
              </a:pathLst>
            </a:custGeom>
            <a:noFill/>
            <a:ln w="19050" cap="flat">
              <a:solidFill>
                <a:schemeClr val="tx1"/>
              </a:solidFill>
              <a:prstDash val="solid"/>
              <a:round/>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Amazon Ember"/>
                <a:ea typeface="+mn-ea"/>
                <a:cs typeface="+mn-cs"/>
              </a:endParaRPr>
            </a:p>
          </p:txBody>
        </p:sp>
        <p:sp>
          <p:nvSpPr>
            <p:cNvPr id="116" name="Freeform: Shape 115">
              <a:extLst>
                <a:ext uri="{FF2B5EF4-FFF2-40B4-BE49-F238E27FC236}">
                  <a16:creationId xmlns:a16="http://schemas.microsoft.com/office/drawing/2014/main" id="{2083373E-176F-495A-9725-1BE645C783CB}"/>
                </a:ext>
              </a:extLst>
            </p:cNvPr>
            <p:cNvSpPr/>
            <p:nvPr/>
          </p:nvSpPr>
          <p:spPr>
            <a:xfrm>
              <a:off x="1614450" y="1154177"/>
              <a:ext cx="92361" cy="173177"/>
            </a:xfrm>
            <a:custGeom>
              <a:avLst/>
              <a:gdLst>
                <a:gd name="connsiteX0" fmla="*/ 63091 w 65548"/>
                <a:gd name="connsiteY0" fmla="*/ 113072 h 122904"/>
                <a:gd name="connsiteX1" fmla="*/ 52985 w 65548"/>
                <a:gd name="connsiteY1" fmla="*/ 120719 h 122904"/>
                <a:gd name="connsiteX2" fmla="*/ 14202 w 65548"/>
                <a:gd name="connsiteY2" fmla="*/ 120719 h 122904"/>
                <a:gd name="connsiteX3" fmla="*/ 4097 w 65548"/>
                <a:gd name="connsiteY3" fmla="*/ 113072 h 122904"/>
                <a:gd name="connsiteX4" fmla="*/ 4097 w 65548"/>
                <a:gd name="connsiteY4" fmla="*/ 14202 h 122904"/>
                <a:gd name="connsiteX5" fmla="*/ 14202 w 65548"/>
                <a:gd name="connsiteY5" fmla="*/ 4097 h 122904"/>
                <a:gd name="connsiteX6" fmla="*/ 52985 w 65548"/>
                <a:gd name="connsiteY6" fmla="*/ 4097 h 122904"/>
                <a:gd name="connsiteX7" fmla="*/ 63091 w 65548"/>
                <a:gd name="connsiteY7" fmla="*/ 14202 h 122904"/>
                <a:gd name="connsiteX8" fmla="*/ 63091 w 65548"/>
                <a:gd name="connsiteY8" fmla="*/ 113072 h 122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5548" h="122904">
                  <a:moveTo>
                    <a:pt x="63091" y="113072"/>
                  </a:moveTo>
                  <a:cubicBezTo>
                    <a:pt x="63091" y="118534"/>
                    <a:pt x="58721" y="120719"/>
                    <a:pt x="52985" y="120719"/>
                  </a:cubicBezTo>
                  <a:lnTo>
                    <a:pt x="14202" y="120719"/>
                  </a:lnTo>
                  <a:cubicBezTo>
                    <a:pt x="8740" y="120719"/>
                    <a:pt x="4097" y="118534"/>
                    <a:pt x="4097" y="113072"/>
                  </a:cubicBezTo>
                  <a:lnTo>
                    <a:pt x="4097" y="14202"/>
                  </a:lnTo>
                  <a:cubicBezTo>
                    <a:pt x="4097" y="8740"/>
                    <a:pt x="8467" y="4097"/>
                    <a:pt x="14202" y="4097"/>
                  </a:cubicBezTo>
                  <a:lnTo>
                    <a:pt x="52985" y="4097"/>
                  </a:lnTo>
                  <a:cubicBezTo>
                    <a:pt x="58448" y="4097"/>
                    <a:pt x="63091" y="8467"/>
                    <a:pt x="63091" y="14202"/>
                  </a:cubicBezTo>
                  <a:lnTo>
                    <a:pt x="63091" y="113072"/>
                  </a:lnTo>
                  <a:close/>
                </a:path>
              </a:pathLst>
            </a:custGeom>
            <a:noFill/>
            <a:ln w="19050" cap="flat">
              <a:solidFill>
                <a:schemeClr val="tx1"/>
              </a:solidFill>
              <a:prstDash val="solid"/>
              <a:round/>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Amazon Ember"/>
                <a:ea typeface="+mn-ea"/>
                <a:cs typeface="+mn-cs"/>
              </a:endParaRPr>
            </a:p>
          </p:txBody>
        </p:sp>
        <p:grpSp>
          <p:nvGrpSpPr>
            <p:cNvPr id="20" name="Group 19">
              <a:extLst>
                <a:ext uri="{FF2B5EF4-FFF2-40B4-BE49-F238E27FC236}">
                  <a16:creationId xmlns:a16="http://schemas.microsoft.com/office/drawing/2014/main" id="{7261641F-82D0-4350-92C3-7DA3A16AB578}"/>
                </a:ext>
              </a:extLst>
            </p:cNvPr>
            <p:cNvGrpSpPr/>
            <p:nvPr/>
          </p:nvGrpSpPr>
          <p:grpSpPr>
            <a:xfrm>
              <a:off x="1610217" y="1339284"/>
              <a:ext cx="322879" cy="308256"/>
              <a:chOff x="1610217" y="1339284"/>
              <a:chExt cx="322879" cy="308256"/>
            </a:xfrm>
          </p:grpSpPr>
          <p:sp>
            <p:nvSpPr>
              <p:cNvPr id="117" name="Freeform: Shape 116">
                <a:extLst>
                  <a:ext uri="{FF2B5EF4-FFF2-40B4-BE49-F238E27FC236}">
                    <a16:creationId xmlns:a16="http://schemas.microsoft.com/office/drawing/2014/main" id="{8C79420D-C549-4CB5-98DC-BE34C15E9B86}"/>
                  </a:ext>
                </a:extLst>
              </p:cNvPr>
              <p:cNvSpPr/>
              <p:nvPr/>
            </p:nvSpPr>
            <p:spPr>
              <a:xfrm>
                <a:off x="1723359" y="1547482"/>
                <a:ext cx="38484" cy="100058"/>
              </a:xfrm>
              <a:custGeom>
                <a:avLst/>
                <a:gdLst>
                  <a:gd name="connsiteX0" fmla="*/ 4097 w 27312"/>
                  <a:gd name="connsiteY0" fmla="*/ 69373 h 71011"/>
                  <a:gd name="connsiteX1" fmla="*/ 24308 w 27312"/>
                  <a:gd name="connsiteY1" fmla="*/ 4097 h 71011"/>
                </a:gdLst>
                <a:ahLst/>
                <a:cxnLst>
                  <a:cxn ang="0">
                    <a:pos x="connsiteX0" y="connsiteY0"/>
                  </a:cxn>
                  <a:cxn ang="0">
                    <a:pos x="connsiteX1" y="connsiteY1"/>
                  </a:cxn>
                </a:cxnLst>
                <a:rect l="l" t="t" r="r" b="b"/>
                <a:pathLst>
                  <a:path w="27312" h="71011">
                    <a:moveTo>
                      <a:pt x="4097" y="69373"/>
                    </a:moveTo>
                    <a:lnTo>
                      <a:pt x="24308" y="4097"/>
                    </a:lnTo>
                  </a:path>
                </a:pathLst>
              </a:custGeom>
              <a:ln w="19050" cap="flat">
                <a:solidFill>
                  <a:schemeClr val="accent1"/>
                </a:solidFill>
                <a:prstDash val="solid"/>
                <a:round/>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Amazon Ember"/>
                  <a:ea typeface="+mn-ea"/>
                  <a:cs typeface="+mn-cs"/>
                </a:endParaRPr>
              </a:p>
            </p:txBody>
          </p:sp>
          <p:sp>
            <p:nvSpPr>
              <p:cNvPr id="118" name="Freeform: Shape 117">
                <a:extLst>
                  <a:ext uri="{FF2B5EF4-FFF2-40B4-BE49-F238E27FC236}">
                    <a16:creationId xmlns:a16="http://schemas.microsoft.com/office/drawing/2014/main" id="{8B7B0B46-80CD-4E1D-A09A-D3B2DFDA8691}"/>
                  </a:ext>
                </a:extLst>
              </p:cNvPr>
              <p:cNvSpPr/>
              <p:nvPr/>
            </p:nvSpPr>
            <p:spPr>
              <a:xfrm>
                <a:off x="1610217" y="1507459"/>
                <a:ext cx="119299" cy="11546"/>
              </a:xfrm>
              <a:custGeom>
                <a:avLst/>
                <a:gdLst>
                  <a:gd name="connsiteX0" fmla="*/ 4097 w 84667"/>
                  <a:gd name="connsiteY0" fmla="*/ 4097 h 8193"/>
                  <a:gd name="connsiteX1" fmla="*/ 82756 w 84667"/>
                  <a:gd name="connsiteY1" fmla="*/ 4097 h 8193"/>
                </a:gdLst>
                <a:ahLst/>
                <a:cxnLst>
                  <a:cxn ang="0">
                    <a:pos x="connsiteX0" y="connsiteY0"/>
                  </a:cxn>
                  <a:cxn ang="0">
                    <a:pos x="connsiteX1" y="connsiteY1"/>
                  </a:cxn>
                </a:cxnLst>
                <a:rect l="l" t="t" r="r" b="b"/>
                <a:pathLst>
                  <a:path w="84667" h="8193">
                    <a:moveTo>
                      <a:pt x="4097" y="4097"/>
                    </a:moveTo>
                    <a:lnTo>
                      <a:pt x="82756" y="4097"/>
                    </a:lnTo>
                  </a:path>
                </a:pathLst>
              </a:custGeom>
              <a:ln w="19050" cap="flat">
                <a:solidFill>
                  <a:schemeClr val="accent1"/>
                </a:solidFill>
                <a:prstDash val="solid"/>
                <a:round/>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Amazon Ember"/>
                  <a:ea typeface="+mn-ea"/>
                  <a:cs typeface="+mn-cs"/>
                </a:endParaRPr>
              </a:p>
            </p:txBody>
          </p:sp>
          <p:sp>
            <p:nvSpPr>
              <p:cNvPr id="119" name="Freeform: Shape 118">
                <a:extLst>
                  <a:ext uri="{FF2B5EF4-FFF2-40B4-BE49-F238E27FC236}">
                    <a16:creationId xmlns:a16="http://schemas.microsoft.com/office/drawing/2014/main" id="{718D9825-C018-4CFF-A6AE-3AD1A1DC57A9}"/>
                  </a:ext>
                </a:extLst>
              </p:cNvPr>
              <p:cNvSpPr/>
              <p:nvPr/>
            </p:nvSpPr>
            <p:spPr>
              <a:xfrm>
                <a:off x="1692187" y="1339284"/>
                <a:ext cx="69271" cy="123149"/>
              </a:xfrm>
              <a:custGeom>
                <a:avLst/>
                <a:gdLst>
                  <a:gd name="connsiteX0" fmla="*/ 4097 w 49161"/>
                  <a:gd name="connsiteY0" fmla="*/ 4097 h 87398"/>
                  <a:gd name="connsiteX1" fmla="*/ 45065 w 49161"/>
                  <a:gd name="connsiteY1" fmla="*/ 84394 h 87398"/>
                </a:gdLst>
                <a:ahLst/>
                <a:cxnLst>
                  <a:cxn ang="0">
                    <a:pos x="connsiteX0" y="connsiteY0"/>
                  </a:cxn>
                  <a:cxn ang="0">
                    <a:pos x="connsiteX1" y="connsiteY1"/>
                  </a:cxn>
                </a:cxnLst>
                <a:rect l="l" t="t" r="r" b="b"/>
                <a:pathLst>
                  <a:path w="49161" h="87398">
                    <a:moveTo>
                      <a:pt x="4097" y="4097"/>
                    </a:moveTo>
                    <a:lnTo>
                      <a:pt x="45065" y="84394"/>
                    </a:lnTo>
                  </a:path>
                </a:pathLst>
              </a:custGeom>
              <a:ln w="19050" cap="flat">
                <a:solidFill>
                  <a:schemeClr val="accent1"/>
                </a:solidFill>
                <a:prstDash val="solid"/>
                <a:round/>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Amazon Ember"/>
                  <a:ea typeface="+mn-ea"/>
                  <a:cs typeface="+mn-cs"/>
                </a:endParaRPr>
              </a:p>
            </p:txBody>
          </p:sp>
          <p:sp>
            <p:nvSpPr>
              <p:cNvPr id="120" name="Freeform: Shape 119">
                <a:extLst>
                  <a:ext uri="{FF2B5EF4-FFF2-40B4-BE49-F238E27FC236}">
                    <a16:creationId xmlns:a16="http://schemas.microsoft.com/office/drawing/2014/main" id="{19FC8492-A898-4DF7-866D-9186EB668112}"/>
                  </a:ext>
                </a:extLst>
              </p:cNvPr>
              <p:cNvSpPr/>
              <p:nvPr/>
            </p:nvSpPr>
            <p:spPr>
              <a:xfrm>
                <a:off x="1794553" y="1393162"/>
                <a:ext cx="53878" cy="69271"/>
              </a:xfrm>
              <a:custGeom>
                <a:avLst/>
                <a:gdLst>
                  <a:gd name="connsiteX0" fmla="*/ 36052 w 38236"/>
                  <a:gd name="connsiteY0" fmla="*/ 4097 h 49161"/>
                  <a:gd name="connsiteX1" fmla="*/ 4097 w 38236"/>
                  <a:gd name="connsiteY1" fmla="*/ 46157 h 49161"/>
                </a:gdLst>
                <a:ahLst/>
                <a:cxnLst>
                  <a:cxn ang="0">
                    <a:pos x="connsiteX0" y="connsiteY0"/>
                  </a:cxn>
                  <a:cxn ang="0">
                    <a:pos x="connsiteX1" y="connsiteY1"/>
                  </a:cxn>
                </a:cxnLst>
                <a:rect l="l" t="t" r="r" b="b"/>
                <a:pathLst>
                  <a:path w="38236" h="49161">
                    <a:moveTo>
                      <a:pt x="36052" y="4097"/>
                    </a:moveTo>
                    <a:lnTo>
                      <a:pt x="4097" y="46157"/>
                    </a:lnTo>
                  </a:path>
                </a:pathLst>
              </a:custGeom>
              <a:ln w="19050" cap="flat">
                <a:solidFill>
                  <a:schemeClr val="accent1"/>
                </a:solidFill>
                <a:prstDash val="solid"/>
                <a:round/>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Amazon Ember"/>
                  <a:ea typeface="+mn-ea"/>
                  <a:cs typeface="+mn-cs"/>
                </a:endParaRPr>
              </a:p>
            </p:txBody>
          </p:sp>
          <p:sp>
            <p:nvSpPr>
              <p:cNvPr id="121" name="Freeform: Shape 120">
                <a:extLst>
                  <a:ext uri="{FF2B5EF4-FFF2-40B4-BE49-F238E27FC236}">
                    <a16:creationId xmlns:a16="http://schemas.microsoft.com/office/drawing/2014/main" id="{FA9F4DB9-E625-40E3-98CB-E52D05F74BC4}"/>
                  </a:ext>
                </a:extLst>
              </p:cNvPr>
              <p:cNvSpPr/>
              <p:nvPr/>
            </p:nvSpPr>
            <p:spPr>
              <a:xfrm>
                <a:off x="1718357" y="1448194"/>
                <a:ext cx="111603" cy="111603"/>
              </a:xfrm>
              <a:custGeom>
                <a:avLst/>
                <a:gdLst>
                  <a:gd name="connsiteX0" fmla="*/ 76747 w 79204"/>
                  <a:gd name="connsiteY0" fmla="*/ 40422 h 79204"/>
                  <a:gd name="connsiteX1" fmla="*/ 40422 w 79204"/>
                  <a:gd name="connsiteY1" fmla="*/ 76747 h 79204"/>
                  <a:gd name="connsiteX2" fmla="*/ 4097 w 79204"/>
                  <a:gd name="connsiteY2" fmla="*/ 40422 h 79204"/>
                  <a:gd name="connsiteX3" fmla="*/ 40422 w 79204"/>
                  <a:gd name="connsiteY3" fmla="*/ 4097 h 79204"/>
                  <a:gd name="connsiteX4" fmla="*/ 76747 w 79204"/>
                  <a:gd name="connsiteY4" fmla="*/ 40422 h 79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204" h="79204">
                    <a:moveTo>
                      <a:pt x="76747" y="40422"/>
                    </a:moveTo>
                    <a:cubicBezTo>
                      <a:pt x="76747" y="60484"/>
                      <a:pt x="60484" y="76747"/>
                      <a:pt x="40422" y="76747"/>
                    </a:cubicBezTo>
                    <a:cubicBezTo>
                      <a:pt x="20360" y="76747"/>
                      <a:pt x="4097" y="60484"/>
                      <a:pt x="4097" y="40422"/>
                    </a:cubicBezTo>
                    <a:cubicBezTo>
                      <a:pt x="4097" y="20360"/>
                      <a:pt x="20360" y="4097"/>
                      <a:pt x="40422" y="4097"/>
                    </a:cubicBezTo>
                    <a:cubicBezTo>
                      <a:pt x="60484" y="4097"/>
                      <a:pt x="76747" y="20360"/>
                      <a:pt x="76747" y="40422"/>
                    </a:cubicBezTo>
                    <a:close/>
                  </a:path>
                </a:pathLst>
              </a:custGeom>
              <a:noFill/>
              <a:ln w="19050" cap="flat">
                <a:solidFill>
                  <a:schemeClr val="accent1"/>
                </a:solidFill>
                <a:prstDash val="solid"/>
                <a:round/>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Amazon Ember"/>
                  <a:ea typeface="+mn-ea"/>
                  <a:cs typeface="+mn-cs"/>
                </a:endParaRPr>
              </a:p>
            </p:txBody>
          </p:sp>
          <p:sp>
            <p:nvSpPr>
              <p:cNvPr id="122" name="Freeform: Shape 121">
                <a:extLst>
                  <a:ext uri="{FF2B5EF4-FFF2-40B4-BE49-F238E27FC236}">
                    <a16:creationId xmlns:a16="http://schemas.microsoft.com/office/drawing/2014/main" id="{B8452A70-2C7F-4E7B-A36B-9FCCE2F1D2E8}"/>
                  </a:ext>
                </a:extLst>
              </p:cNvPr>
              <p:cNvSpPr/>
              <p:nvPr/>
            </p:nvSpPr>
            <p:spPr>
              <a:xfrm>
                <a:off x="1813797" y="1524392"/>
                <a:ext cx="119299" cy="76968"/>
              </a:xfrm>
              <a:custGeom>
                <a:avLst/>
                <a:gdLst>
                  <a:gd name="connsiteX0" fmla="*/ 81390 w 84667"/>
                  <a:gd name="connsiteY0" fmla="*/ 50527 h 54624"/>
                  <a:gd name="connsiteX1" fmla="*/ 4097 w 84667"/>
                  <a:gd name="connsiteY1" fmla="*/ 4097 h 54624"/>
                </a:gdLst>
                <a:ahLst/>
                <a:cxnLst>
                  <a:cxn ang="0">
                    <a:pos x="connsiteX0" y="connsiteY0"/>
                  </a:cxn>
                  <a:cxn ang="0">
                    <a:pos x="connsiteX1" y="connsiteY1"/>
                  </a:cxn>
                </a:cxnLst>
                <a:rect l="l" t="t" r="r" b="b"/>
                <a:pathLst>
                  <a:path w="84667" h="54624">
                    <a:moveTo>
                      <a:pt x="81390" y="50527"/>
                    </a:moveTo>
                    <a:lnTo>
                      <a:pt x="4097" y="4097"/>
                    </a:lnTo>
                  </a:path>
                </a:pathLst>
              </a:custGeom>
              <a:ln w="19050" cap="flat">
                <a:solidFill>
                  <a:schemeClr val="accent1"/>
                </a:solidFill>
                <a:prstDash val="solid"/>
                <a:round/>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Amazon Ember"/>
                  <a:ea typeface="+mn-ea"/>
                  <a:cs typeface="+mn-cs"/>
                </a:endParaRPr>
              </a:p>
            </p:txBody>
          </p:sp>
        </p:grpSp>
        <p:sp>
          <p:nvSpPr>
            <p:cNvPr id="123" name="Freeform: Shape 122">
              <a:extLst>
                <a:ext uri="{FF2B5EF4-FFF2-40B4-BE49-F238E27FC236}">
                  <a16:creationId xmlns:a16="http://schemas.microsoft.com/office/drawing/2014/main" id="{B261FFE8-17B5-4846-BC33-AAA35101DEDC}"/>
                </a:ext>
              </a:extLst>
            </p:cNvPr>
            <p:cNvSpPr/>
            <p:nvPr/>
          </p:nvSpPr>
          <p:spPr>
            <a:xfrm>
              <a:off x="1862286" y="1272707"/>
              <a:ext cx="157783" cy="69271"/>
            </a:xfrm>
            <a:custGeom>
              <a:avLst/>
              <a:gdLst>
                <a:gd name="connsiteX0" fmla="*/ 108975 w 111979"/>
                <a:gd name="connsiteY0" fmla="*/ 45611 h 49161"/>
                <a:gd name="connsiteX1" fmla="*/ 4097 w 111979"/>
                <a:gd name="connsiteY1" fmla="*/ 45611 h 49161"/>
                <a:gd name="connsiteX2" fmla="*/ 10105 w 111979"/>
                <a:gd name="connsiteY2" fmla="*/ 4097 h 49161"/>
                <a:gd name="connsiteX3" fmla="*/ 102693 w 111979"/>
                <a:gd name="connsiteY3" fmla="*/ 4097 h 49161"/>
              </a:gdLst>
              <a:ahLst/>
              <a:cxnLst>
                <a:cxn ang="0">
                  <a:pos x="connsiteX0" y="connsiteY0"/>
                </a:cxn>
                <a:cxn ang="0">
                  <a:pos x="connsiteX1" y="connsiteY1"/>
                </a:cxn>
                <a:cxn ang="0">
                  <a:pos x="connsiteX2" y="connsiteY2"/>
                </a:cxn>
                <a:cxn ang="0">
                  <a:pos x="connsiteX3" y="connsiteY3"/>
                </a:cxn>
              </a:cxnLst>
              <a:rect l="l" t="t" r="r" b="b"/>
              <a:pathLst>
                <a:path w="111979" h="49161">
                  <a:moveTo>
                    <a:pt x="108975" y="45611"/>
                  </a:moveTo>
                  <a:lnTo>
                    <a:pt x="4097" y="45611"/>
                  </a:lnTo>
                  <a:lnTo>
                    <a:pt x="10105" y="4097"/>
                  </a:lnTo>
                  <a:lnTo>
                    <a:pt x="102693" y="4097"/>
                  </a:lnTo>
                  <a:close/>
                </a:path>
              </a:pathLst>
            </a:custGeom>
            <a:noFill/>
            <a:ln w="19050" cap="flat">
              <a:solidFill>
                <a:schemeClr val="tx1"/>
              </a:solidFill>
              <a:prstDash val="solid"/>
              <a:round/>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Amazon Ember"/>
                <a:ea typeface="+mn-ea"/>
                <a:cs typeface="+mn-cs"/>
              </a:endParaRPr>
            </a:p>
          </p:txBody>
        </p:sp>
        <p:sp>
          <p:nvSpPr>
            <p:cNvPr id="124" name="Freeform: Shape 123">
              <a:extLst>
                <a:ext uri="{FF2B5EF4-FFF2-40B4-BE49-F238E27FC236}">
                  <a16:creationId xmlns:a16="http://schemas.microsoft.com/office/drawing/2014/main" id="{653ACE0A-4C28-47FF-85CE-285878CC2146}"/>
                </a:ext>
              </a:extLst>
            </p:cNvPr>
            <p:cNvSpPr/>
            <p:nvPr/>
          </p:nvSpPr>
          <p:spPr>
            <a:xfrm>
              <a:off x="1874986" y="1345442"/>
              <a:ext cx="26938" cy="26938"/>
            </a:xfrm>
            <a:custGeom>
              <a:avLst/>
              <a:gdLst>
                <a:gd name="connsiteX0" fmla="*/ 16114 w 19118"/>
                <a:gd name="connsiteY0" fmla="*/ 10105 h 19118"/>
                <a:gd name="connsiteX1" fmla="*/ 10105 w 19118"/>
                <a:gd name="connsiteY1" fmla="*/ 16114 h 19118"/>
                <a:gd name="connsiteX2" fmla="*/ 4097 w 19118"/>
                <a:gd name="connsiteY2" fmla="*/ 10105 h 19118"/>
                <a:gd name="connsiteX3" fmla="*/ 10105 w 19118"/>
                <a:gd name="connsiteY3" fmla="*/ 4097 h 19118"/>
                <a:gd name="connsiteX4" fmla="*/ 16114 w 19118"/>
                <a:gd name="connsiteY4" fmla="*/ 10105 h 191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18" h="19118">
                  <a:moveTo>
                    <a:pt x="16114" y="10105"/>
                  </a:moveTo>
                  <a:cubicBezTo>
                    <a:pt x="16114" y="13424"/>
                    <a:pt x="13424" y="16114"/>
                    <a:pt x="10105" y="16114"/>
                  </a:cubicBezTo>
                  <a:cubicBezTo>
                    <a:pt x="6787" y="16114"/>
                    <a:pt x="4097" y="13424"/>
                    <a:pt x="4097" y="10105"/>
                  </a:cubicBezTo>
                  <a:cubicBezTo>
                    <a:pt x="4097" y="6787"/>
                    <a:pt x="6787" y="4097"/>
                    <a:pt x="10105" y="4097"/>
                  </a:cubicBezTo>
                  <a:cubicBezTo>
                    <a:pt x="13424" y="4097"/>
                    <a:pt x="16114" y="6787"/>
                    <a:pt x="16114" y="10105"/>
                  </a:cubicBezTo>
                  <a:close/>
                </a:path>
              </a:pathLst>
            </a:custGeom>
            <a:noFill/>
            <a:ln w="19050" cap="flat">
              <a:solidFill>
                <a:schemeClr val="tx1"/>
              </a:solidFill>
              <a:prstDash val="solid"/>
              <a:round/>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Amazon Ember"/>
                <a:ea typeface="+mn-ea"/>
                <a:cs typeface="+mn-cs"/>
              </a:endParaRPr>
            </a:p>
          </p:txBody>
        </p:sp>
        <p:sp>
          <p:nvSpPr>
            <p:cNvPr id="125" name="Freeform: Shape 124">
              <a:extLst>
                <a:ext uri="{FF2B5EF4-FFF2-40B4-BE49-F238E27FC236}">
                  <a16:creationId xmlns:a16="http://schemas.microsoft.com/office/drawing/2014/main" id="{49A92AAB-CB8A-444D-8A58-508066D600F6}"/>
                </a:ext>
              </a:extLst>
            </p:cNvPr>
            <p:cNvSpPr/>
            <p:nvPr/>
          </p:nvSpPr>
          <p:spPr>
            <a:xfrm>
              <a:off x="1978892" y="1345442"/>
              <a:ext cx="26938" cy="26938"/>
            </a:xfrm>
            <a:custGeom>
              <a:avLst/>
              <a:gdLst>
                <a:gd name="connsiteX0" fmla="*/ 16114 w 19118"/>
                <a:gd name="connsiteY0" fmla="*/ 10105 h 19118"/>
                <a:gd name="connsiteX1" fmla="*/ 10105 w 19118"/>
                <a:gd name="connsiteY1" fmla="*/ 16114 h 19118"/>
                <a:gd name="connsiteX2" fmla="*/ 4097 w 19118"/>
                <a:gd name="connsiteY2" fmla="*/ 10105 h 19118"/>
                <a:gd name="connsiteX3" fmla="*/ 10105 w 19118"/>
                <a:gd name="connsiteY3" fmla="*/ 4097 h 19118"/>
                <a:gd name="connsiteX4" fmla="*/ 16114 w 19118"/>
                <a:gd name="connsiteY4" fmla="*/ 10105 h 191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18" h="19118">
                  <a:moveTo>
                    <a:pt x="16114" y="10105"/>
                  </a:moveTo>
                  <a:cubicBezTo>
                    <a:pt x="16114" y="13424"/>
                    <a:pt x="13424" y="16114"/>
                    <a:pt x="10105" y="16114"/>
                  </a:cubicBezTo>
                  <a:cubicBezTo>
                    <a:pt x="6787" y="16114"/>
                    <a:pt x="4097" y="13424"/>
                    <a:pt x="4097" y="10105"/>
                  </a:cubicBezTo>
                  <a:cubicBezTo>
                    <a:pt x="4097" y="6787"/>
                    <a:pt x="6787" y="4097"/>
                    <a:pt x="10105" y="4097"/>
                  </a:cubicBezTo>
                  <a:cubicBezTo>
                    <a:pt x="13424" y="4097"/>
                    <a:pt x="16114" y="6787"/>
                    <a:pt x="16114" y="10105"/>
                  </a:cubicBezTo>
                  <a:close/>
                </a:path>
              </a:pathLst>
            </a:custGeom>
            <a:noFill/>
            <a:ln w="19050" cap="flat">
              <a:solidFill>
                <a:schemeClr val="tx1"/>
              </a:solidFill>
              <a:prstDash val="solid"/>
              <a:round/>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Amazon Ember"/>
                <a:ea typeface="+mn-ea"/>
                <a:cs typeface="+mn-cs"/>
              </a:endParaRPr>
            </a:p>
          </p:txBody>
        </p:sp>
        <p:sp>
          <p:nvSpPr>
            <p:cNvPr id="126" name="Freeform: Shape 125">
              <a:extLst>
                <a:ext uri="{FF2B5EF4-FFF2-40B4-BE49-F238E27FC236}">
                  <a16:creationId xmlns:a16="http://schemas.microsoft.com/office/drawing/2014/main" id="{77C3C073-3966-4212-9E5C-A880DE91353D}"/>
                </a:ext>
              </a:extLst>
            </p:cNvPr>
            <p:cNvSpPr/>
            <p:nvPr/>
          </p:nvSpPr>
          <p:spPr>
            <a:xfrm>
              <a:off x="1864980" y="1377384"/>
              <a:ext cx="38484" cy="34636"/>
            </a:xfrm>
            <a:custGeom>
              <a:avLst/>
              <a:gdLst>
                <a:gd name="connsiteX0" fmla="*/ 18299 w 27312"/>
                <a:gd name="connsiteY0" fmla="*/ 21577 h 24580"/>
                <a:gd name="connsiteX1" fmla="*/ 9013 w 27312"/>
                <a:gd name="connsiteY1" fmla="*/ 21577 h 24580"/>
                <a:gd name="connsiteX2" fmla="*/ 4097 w 27312"/>
                <a:gd name="connsiteY2" fmla="*/ 16660 h 24580"/>
                <a:gd name="connsiteX3" fmla="*/ 4097 w 27312"/>
                <a:gd name="connsiteY3" fmla="*/ 9013 h 24580"/>
                <a:gd name="connsiteX4" fmla="*/ 9013 w 27312"/>
                <a:gd name="connsiteY4" fmla="*/ 4097 h 24580"/>
                <a:gd name="connsiteX5" fmla="*/ 18299 w 27312"/>
                <a:gd name="connsiteY5" fmla="*/ 4097 h 24580"/>
                <a:gd name="connsiteX6" fmla="*/ 23215 w 27312"/>
                <a:gd name="connsiteY6" fmla="*/ 9013 h 24580"/>
                <a:gd name="connsiteX7" fmla="*/ 23215 w 27312"/>
                <a:gd name="connsiteY7" fmla="*/ 16933 h 24580"/>
                <a:gd name="connsiteX8" fmla="*/ 18299 w 27312"/>
                <a:gd name="connsiteY8" fmla="*/ 21577 h 24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312" h="24580">
                  <a:moveTo>
                    <a:pt x="18299" y="21577"/>
                  </a:moveTo>
                  <a:lnTo>
                    <a:pt x="9013" y="21577"/>
                  </a:lnTo>
                  <a:cubicBezTo>
                    <a:pt x="6282" y="21577"/>
                    <a:pt x="4097" y="19392"/>
                    <a:pt x="4097" y="16660"/>
                  </a:cubicBezTo>
                  <a:lnTo>
                    <a:pt x="4097" y="9013"/>
                  </a:lnTo>
                  <a:cubicBezTo>
                    <a:pt x="4097" y="6282"/>
                    <a:pt x="6282" y="4097"/>
                    <a:pt x="9013" y="4097"/>
                  </a:cubicBezTo>
                  <a:lnTo>
                    <a:pt x="18299" y="4097"/>
                  </a:lnTo>
                  <a:cubicBezTo>
                    <a:pt x="21030" y="4097"/>
                    <a:pt x="23215" y="6282"/>
                    <a:pt x="23215" y="9013"/>
                  </a:cubicBezTo>
                  <a:lnTo>
                    <a:pt x="23215" y="16933"/>
                  </a:lnTo>
                  <a:cubicBezTo>
                    <a:pt x="23215" y="19665"/>
                    <a:pt x="21030" y="21577"/>
                    <a:pt x="18299" y="21577"/>
                  </a:cubicBezTo>
                  <a:close/>
                </a:path>
              </a:pathLst>
            </a:custGeom>
            <a:noFill/>
            <a:ln w="19050" cap="flat">
              <a:solidFill>
                <a:schemeClr val="tx1"/>
              </a:solidFill>
              <a:prstDash val="solid"/>
              <a:round/>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Amazon Ember"/>
                <a:ea typeface="+mn-ea"/>
                <a:cs typeface="+mn-cs"/>
              </a:endParaRPr>
            </a:p>
          </p:txBody>
        </p:sp>
        <p:sp>
          <p:nvSpPr>
            <p:cNvPr id="127" name="Freeform: Shape 126">
              <a:extLst>
                <a:ext uri="{FF2B5EF4-FFF2-40B4-BE49-F238E27FC236}">
                  <a16:creationId xmlns:a16="http://schemas.microsoft.com/office/drawing/2014/main" id="{C4167187-58B3-4700-899A-FD5237E33BE7}"/>
                </a:ext>
              </a:extLst>
            </p:cNvPr>
            <p:cNvSpPr/>
            <p:nvPr/>
          </p:nvSpPr>
          <p:spPr>
            <a:xfrm>
              <a:off x="1858052" y="1331204"/>
              <a:ext cx="165481" cy="53878"/>
            </a:xfrm>
            <a:custGeom>
              <a:avLst/>
              <a:gdLst>
                <a:gd name="connsiteX0" fmla="*/ 4097 w 117441"/>
                <a:gd name="connsiteY0" fmla="*/ 4097 h 38236"/>
                <a:gd name="connsiteX1" fmla="*/ 114711 w 117441"/>
                <a:gd name="connsiteY1" fmla="*/ 4097 h 38236"/>
                <a:gd name="connsiteX2" fmla="*/ 114711 w 117441"/>
                <a:gd name="connsiteY2" fmla="*/ 36052 h 38236"/>
                <a:gd name="connsiteX3" fmla="*/ 4097 w 117441"/>
                <a:gd name="connsiteY3" fmla="*/ 36052 h 38236"/>
              </a:gdLst>
              <a:ahLst/>
              <a:cxnLst>
                <a:cxn ang="0">
                  <a:pos x="connsiteX0" y="connsiteY0"/>
                </a:cxn>
                <a:cxn ang="0">
                  <a:pos x="connsiteX1" y="connsiteY1"/>
                </a:cxn>
                <a:cxn ang="0">
                  <a:pos x="connsiteX2" y="connsiteY2"/>
                </a:cxn>
                <a:cxn ang="0">
                  <a:pos x="connsiteX3" y="connsiteY3"/>
                </a:cxn>
              </a:cxnLst>
              <a:rect l="l" t="t" r="r" b="b"/>
              <a:pathLst>
                <a:path w="117441" h="38236">
                  <a:moveTo>
                    <a:pt x="4097" y="4097"/>
                  </a:moveTo>
                  <a:lnTo>
                    <a:pt x="114711" y="4097"/>
                  </a:lnTo>
                  <a:lnTo>
                    <a:pt x="114711" y="36052"/>
                  </a:lnTo>
                  <a:lnTo>
                    <a:pt x="4097" y="36052"/>
                  </a:lnTo>
                  <a:close/>
                </a:path>
              </a:pathLst>
            </a:custGeom>
            <a:noFill/>
            <a:ln w="19050" cap="flat">
              <a:solidFill>
                <a:schemeClr val="tx1"/>
              </a:solidFill>
              <a:prstDash val="solid"/>
              <a:round/>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Amazon Ember"/>
                <a:ea typeface="+mn-ea"/>
                <a:cs typeface="+mn-cs"/>
              </a:endParaRPr>
            </a:p>
          </p:txBody>
        </p:sp>
        <p:sp>
          <p:nvSpPr>
            <p:cNvPr id="128" name="Freeform: Shape 127">
              <a:extLst>
                <a:ext uri="{FF2B5EF4-FFF2-40B4-BE49-F238E27FC236}">
                  <a16:creationId xmlns:a16="http://schemas.microsoft.com/office/drawing/2014/main" id="{22C5A9E0-0647-4F2C-9791-FAF69B5F07E8}"/>
                </a:ext>
              </a:extLst>
            </p:cNvPr>
            <p:cNvSpPr/>
            <p:nvPr/>
          </p:nvSpPr>
          <p:spPr>
            <a:xfrm>
              <a:off x="1978892" y="1377384"/>
              <a:ext cx="38484" cy="34636"/>
            </a:xfrm>
            <a:custGeom>
              <a:avLst/>
              <a:gdLst>
                <a:gd name="connsiteX0" fmla="*/ 18299 w 27312"/>
                <a:gd name="connsiteY0" fmla="*/ 21577 h 24580"/>
                <a:gd name="connsiteX1" fmla="*/ 9013 w 27312"/>
                <a:gd name="connsiteY1" fmla="*/ 21577 h 24580"/>
                <a:gd name="connsiteX2" fmla="*/ 4097 w 27312"/>
                <a:gd name="connsiteY2" fmla="*/ 16660 h 24580"/>
                <a:gd name="connsiteX3" fmla="*/ 4097 w 27312"/>
                <a:gd name="connsiteY3" fmla="*/ 9013 h 24580"/>
                <a:gd name="connsiteX4" fmla="*/ 9013 w 27312"/>
                <a:gd name="connsiteY4" fmla="*/ 4097 h 24580"/>
                <a:gd name="connsiteX5" fmla="*/ 18299 w 27312"/>
                <a:gd name="connsiteY5" fmla="*/ 4097 h 24580"/>
                <a:gd name="connsiteX6" fmla="*/ 23215 w 27312"/>
                <a:gd name="connsiteY6" fmla="*/ 9013 h 24580"/>
                <a:gd name="connsiteX7" fmla="*/ 23215 w 27312"/>
                <a:gd name="connsiteY7" fmla="*/ 16933 h 24580"/>
                <a:gd name="connsiteX8" fmla="*/ 18299 w 27312"/>
                <a:gd name="connsiteY8" fmla="*/ 21577 h 24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312" h="24580">
                  <a:moveTo>
                    <a:pt x="18299" y="21577"/>
                  </a:moveTo>
                  <a:lnTo>
                    <a:pt x="9013" y="21577"/>
                  </a:lnTo>
                  <a:cubicBezTo>
                    <a:pt x="6282" y="21577"/>
                    <a:pt x="4097" y="19392"/>
                    <a:pt x="4097" y="16660"/>
                  </a:cubicBezTo>
                  <a:lnTo>
                    <a:pt x="4097" y="9013"/>
                  </a:lnTo>
                  <a:cubicBezTo>
                    <a:pt x="4097" y="6282"/>
                    <a:pt x="6282" y="4097"/>
                    <a:pt x="9013" y="4097"/>
                  </a:cubicBezTo>
                  <a:lnTo>
                    <a:pt x="18299" y="4097"/>
                  </a:lnTo>
                  <a:cubicBezTo>
                    <a:pt x="21030" y="4097"/>
                    <a:pt x="23215" y="6282"/>
                    <a:pt x="23215" y="9013"/>
                  </a:cubicBezTo>
                  <a:lnTo>
                    <a:pt x="23215" y="16933"/>
                  </a:lnTo>
                  <a:cubicBezTo>
                    <a:pt x="23215" y="19665"/>
                    <a:pt x="21030" y="21577"/>
                    <a:pt x="18299" y="21577"/>
                  </a:cubicBezTo>
                  <a:close/>
                </a:path>
              </a:pathLst>
            </a:custGeom>
            <a:noFill/>
            <a:ln w="19050" cap="flat">
              <a:solidFill>
                <a:schemeClr val="tx1"/>
              </a:solidFill>
              <a:prstDash val="solid"/>
              <a:round/>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Amazon Ember"/>
                <a:ea typeface="+mn-ea"/>
                <a:cs typeface="+mn-cs"/>
              </a:endParaRPr>
            </a:p>
          </p:txBody>
        </p:sp>
      </p:grpSp>
      <p:grpSp>
        <p:nvGrpSpPr>
          <p:cNvPr id="15" name="Group 14">
            <a:extLst>
              <a:ext uri="{FF2B5EF4-FFF2-40B4-BE49-F238E27FC236}">
                <a16:creationId xmlns:a16="http://schemas.microsoft.com/office/drawing/2014/main" id="{2CF07271-BBAF-41FA-AA4A-F140E2D220CA}"/>
              </a:ext>
            </a:extLst>
          </p:cNvPr>
          <p:cNvGrpSpPr/>
          <p:nvPr/>
        </p:nvGrpSpPr>
        <p:grpSpPr>
          <a:xfrm>
            <a:off x="4214227" y="1225199"/>
            <a:ext cx="687782" cy="583112"/>
            <a:chOff x="4330415" y="1296567"/>
            <a:chExt cx="455406" cy="386099"/>
          </a:xfrm>
        </p:grpSpPr>
        <p:sp>
          <p:nvSpPr>
            <p:cNvPr id="130" name="Freeform: Shape 129">
              <a:extLst>
                <a:ext uri="{FF2B5EF4-FFF2-40B4-BE49-F238E27FC236}">
                  <a16:creationId xmlns:a16="http://schemas.microsoft.com/office/drawing/2014/main" id="{B13AF147-AEB6-4D61-919C-AEE5CAA7CF01}"/>
                </a:ext>
              </a:extLst>
            </p:cNvPr>
            <p:cNvSpPr/>
            <p:nvPr/>
          </p:nvSpPr>
          <p:spPr>
            <a:xfrm>
              <a:off x="4380471" y="1475439"/>
              <a:ext cx="80510" cy="10501"/>
            </a:xfrm>
            <a:custGeom>
              <a:avLst/>
              <a:gdLst>
                <a:gd name="connsiteX0" fmla="*/ 71383 w 76009"/>
                <a:gd name="connsiteY0" fmla="*/ 4957 h 9914"/>
                <a:gd name="connsiteX1" fmla="*/ 4957 w 76009"/>
                <a:gd name="connsiteY1" fmla="*/ 4957 h 9914"/>
              </a:gdLst>
              <a:ahLst/>
              <a:cxnLst>
                <a:cxn ang="0">
                  <a:pos x="connsiteX0" y="connsiteY0"/>
                </a:cxn>
                <a:cxn ang="0">
                  <a:pos x="connsiteX1" y="connsiteY1"/>
                </a:cxn>
              </a:cxnLst>
              <a:rect l="l" t="t" r="r" b="b"/>
              <a:pathLst>
                <a:path w="76009" h="9914">
                  <a:moveTo>
                    <a:pt x="71383" y="4957"/>
                  </a:moveTo>
                  <a:lnTo>
                    <a:pt x="4957" y="4957"/>
                  </a:lnTo>
                </a:path>
              </a:pathLst>
            </a:custGeom>
            <a:ln w="12700" cap="flat">
              <a:solidFill>
                <a:schemeClr val="tx1"/>
              </a:solidFill>
              <a:prstDash val="solid"/>
              <a:round/>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Amazon Ember"/>
                <a:ea typeface="+mn-ea"/>
                <a:cs typeface="+mn-cs"/>
              </a:endParaRPr>
            </a:p>
          </p:txBody>
        </p:sp>
        <p:sp>
          <p:nvSpPr>
            <p:cNvPr id="131" name="Freeform: Shape 130">
              <a:extLst>
                <a:ext uri="{FF2B5EF4-FFF2-40B4-BE49-F238E27FC236}">
                  <a16:creationId xmlns:a16="http://schemas.microsoft.com/office/drawing/2014/main" id="{E6288B6D-8957-4670-A738-E429067CFD6A}"/>
                </a:ext>
              </a:extLst>
            </p:cNvPr>
            <p:cNvSpPr/>
            <p:nvPr/>
          </p:nvSpPr>
          <p:spPr>
            <a:xfrm>
              <a:off x="4472532" y="1475439"/>
              <a:ext cx="80510" cy="10501"/>
            </a:xfrm>
            <a:custGeom>
              <a:avLst/>
              <a:gdLst>
                <a:gd name="connsiteX0" fmla="*/ 71713 w 76009"/>
                <a:gd name="connsiteY0" fmla="*/ 4957 h 9914"/>
                <a:gd name="connsiteX1" fmla="*/ 4957 w 76009"/>
                <a:gd name="connsiteY1" fmla="*/ 4957 h 9914"/>
              </a:gdLst>
              <a:ahLst/>
              <a:cxnLst>
                <a:cxn ang="0">
                  <a:pos x="connsiteX0" y="connsiteY0"/>
                </a:cxn>
                <a:cxn ang="0">
                  <a:pos x="connsiteX1" y="connsiteY1"/>
                </a:cxn>
              </a:cxnLst>
              <a:rect l="l" t="t" r="r" b="b"/>
              <a:pathLst>
                <a:path w="76009" h="9914">
                  <a:moveTo>
                    <a:pt x="71713" y="4957"/>
                  </a:moveTo>
                  <a:lnTo>
                    <a:pt x="4957" y="4957"/>
                  </a:lnTo>
                </a:path>
              </a:pathLst>
            </a:custGeom>
            <a:ln w="12700" cap="flat">
              <a:solidFill>
                <a:schemeClr val="tx1"/>
              </a:solidFill>
              <a:prstDash val="solid"/>
              <a:round/>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Amazon Ember"/>
                <a:ea typeface="+mn-ea"/>
                <a:cs typeface="+mn-cs"/>
              </a:endParaRPr>
            </a:p>
          </p:txBody>
        </p:sp>
        <p:sp>
          <p:nvSpPr>
            <p:cNvPr id="132" name="Freeform: Shape 131">
              <a:extLst>
                <a:ext uri="{FF2B5EF4-FFF2-40B4-BE49-F238E27FC236}">
                  <a16:creationId xmlns:a16="http://schemas.microsoft.com/office/drawing/2014/main" id="{D2B39CC8-1626-4EAA-B318-8138DEAC20BE}"/>
                </a:ext>
              </a:extLst>
            </p:cNvPr>
            <p:cNvSpPr/>
            <p:nvPr/>
          </p:nvSpPr>
          <p:spPr>
            <a:xfrm>
              <a:off x="4564944" y="1475439"/>
              <a:ext cx="80510" cy="10501"/>
            </a:xfrm>
            <a:custGeom>
              <a:avLst/>
              <a:gdLst>
                <a:gd name="connsiteX0" fmla="*/ 71713 w 76009"/>
                <a:gd name="connsiteY0" fmla="*/ 4957 h 9914"/>
                <a:gd name="connsiteX1" fmla="*/ 4957 w 76009"/>
                <a:gd name="connsiteY1" fmla="*/ 4957 h 9914"/>
              </a:gdLst>
              <a:ahLst/>
              <a:cxnLst>
                <a:cxn ang="0">
                  <a:pos x="connsiteX0" y="connsiteY0"/>
                </a:cxn>
                <a:cxn ang="0">
                  <a:pos x="connsiteX1" y="connsiteY1"/>
                </a:cxn>
              </a:cxnLst>
              <a:rect l="l" t="t" r="r" b="b"/>
              <a:pathLst>
                <a:path w="76009" h="9914">
                  <a:moveTo>
                    <a:pt x="71713" y="4957"/>
                  </a:moveTo>
                  <a:lnTo>
                    <a:pt x="4957" y="4957"/>
                  </a:lnTo>
                </a:path>
              </a:pathLst>
            </a:custGeom>
            <a:ln w="12700" cap="flat">
              <a:solidFill>
                <a:schemeClr val="tx1"/>
              </a:solidFill>
              <a:prstDash val="solid"/>
              <a:round/>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Amazon Ember"/>
                <a:ea typeface="+mn-ea"/>
                <a:cs typeface="+mn-cs"/>
              </a:endParaRPr>
            </a:p>
          </p:txBody>
        </p:sp>
        <p:sp>
          <p:nvSpPr>
            <p:cNvPr id="133" name="Freeform: Shape 132">
              <a:extLst>
                <a:ext uri="{FF2B5EF4-FFF2-40B4-BE49-F238E27FC236}">
                  <a16:creationId xmlns:a16="http://schemas.microsoft.com/office/drawing/2014/main" id="{71B08249-E155-442D-9803-0E6BD9164CA6}"/>
                </a:ext>
              </a:extLst>
            </p:cNvPr>
            <p:cNvSpPr/>
            <p:nvPr/>
          </p:nvSpPr>
          <p:spPr>
            <a:xfrm>
              <a:off x="4657355" y="1475439"/>
              <a:ext cx="80510" cy="10501"/>
            </a:xfrm>
            <a:custGeom>
              <a:avLst/>
              <a:gdLst>
                <a:gd name="connsiteX0" fmla="*/ 71383 w 76009"/>
                <a:gd name="connsiteY0" fmla="*/ 4957 h 9914"/>
                <a:gd name="connsiteX1" fmla="*/ 4957 w 76009"/>
                <a:gd name="connsiteY1" fmla="*/ 4957 h 9914"/>
              </a:gdLst>
              <a:ahLst/>
              <a:cxnLst>
                <a:cxn ang="0">
                  <a:pos x="connsiteX0" y="connsiteY0"/>
                </a:cxn>
                <a:cxn ang="0">
                  <a:pos x="connsiteX1" y="connsiteY1"/>
                </a:cxn>
              </a:cxnLst>
              <a:rect l="l" t="t" r="r" b="b"/>
              <a:pathLst>
                <a:path w="76009" h="9914">
                  <a:moveTo>
                    <a:pt x="71383" y="4957"/>
                  </a:moveTo>
                  <a:lnTo>
                    <a:pt x="4957" y="4957"/>
                  </a:lnTo>
                </a:path>
              </a:pathLst>
            </a:custGeom>
            <a:ln w="12700" cap="flat">
              <a:solidFill>
                <a:schemeClr val="tx1"/>
              </a:solidFill>
              <a:prstDash val="solid"/>
              <a:round/>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Amazon Ember"/>
                <a:ea typeface="+mn-ea"/>
                <a:cs typeface="+mn-cs"/>
              </a:endParaRPr>
            </a:p>
          </p:txBody>
        </p:sp>
        <p:sp>
          <p:nvSpPr>
            <p:cNvPr id="134" name="Freeform: Shape 133">
              <a:extLst>
                <a:ext uri="{FF2B5EF4-FFF2-40B4-BE49-F238E27FC236}">
                  <a16:creationId xmlns:a16="http://schemas.microsoft.com/office/drawing/2014/main" id="{6AB33A32-714C-4C66-83CD-FB34C88FAEBB}"/>
                </a:ext>
              </a:extLst>
            </p:cNvPr>
            <p:cNvSpPr/>
            <p:nvPr/>
          </p:nvSpPr>
          <p:spPr>
            <a:xfrm>
              <a:off x="4631102" y="1324920"/>
              <a:ext cx="108514" cy="10501"/>
            </a:xfrm>
            <a:custGeom>
              <a:avLst/>
              <a:gdLst>
                <a:gd name="connsiteX0" fmla="*/ 97490 w 102447"/>
                <a:gd name="connsiteY0" fmla="*/ 4957 h 9914"/>
                <a:gd name="connsiteX1" fmla="*/ 4957 w 102447"/>
                <a:gd name="connsiteY1" fmla="*/ 4957 h 9914"/>
              </a:gdLst>
              <a:ahLst/>
              <a:cxnLst>
                <a:cxn ang="0">
                  <a:pos x="connsiteX0" y="connsiteY0"/>
                </a:cxn>
                <a:cxn ang="0">
                  <a:pos x="connsiteX1" y="connsiteY1"/>
                </a:cxn>
              </a:cxnLst>
              <a:rect l="l" t="t" r="r" b="b"/>
              <a:pathLst>
                <a:path w="102447" h="9914">
                  <a:moveTo>
                    <a:pt x="97490" y="4957"/>
                  </a:moveTo>
                  <a:lnTo>
                    <a:pt x="4957" y="4957"/>
                  </a:lnTo>
                </a:path>
              </a:pathLst>
            </a:custGeom>
            <a:ln w="12700" cap="flat">
              <a:solidFill>
                <a:schemeClr val="tx1"/>
              </a:solidFill>
              <a:prstDash val="solid"/>
              <a:round/>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Amazon Ember"/>
                <a:ea typeface="+mn-ea"/>
                <a:cs typeface="+mn-cs"/>
              </a:endParaRPr>
            </a:p>
          </p:txBody>
        </p:sp>
        <p:sp>
          <p:nvSpPr>
            <p:cNvPr id="135" name="Freeform: Shape 134">
              <a:extLst>
                <a:ext uri="{FF2B5EF4-FFF2-40B4-BE49-F238E27FC236}">
                  <a16:creationId xmlns:a16="http://schemas.microsoft.com/office/drawing/2014/main" id="{037A5BE4-E348-44D7-860B-00ADACE60640}"/>
                </a:ext>
              </a:extLst>
            </p:cNvPr>
            <p:cNvSpPr/>
            <p:nvPr/>
          </p:nvSpPr>
          <p:spPr>
            <a:xfrm>
              <a:off x="4508936" y="1324920"/>
              <a:ext cx="108514" cy="10501"/>
            </a:xfrm>
            <a:custGeom>
              <a:avLst/>
              <a:gdLst>
                <a:gd name="connsiteX0" fmla="*/ 98151 w 102447"/>
                <a:gd name="connsiteY0" fmla="*/ 4957 h 9914"/>
                <a:gd name="connsiteX1" fmla="*/ 4957 w 102447"/>
                <a:gd name="connsiteY1" fmla="*/ 5288 h 9914"/>
              </a:gdLst>
              <a:ahLst/>
              <a:cxnLst>
                <a:cxn ang="0">
                  <a:pos x="connsiteX0" y="connsiteY0"/>
                </a:cxn>
                <a:cxn ang="0">
                  <a:pos x="connsiteX1" y="connsiteY1"/>
                </a:cxn>
              </a:cxnLst>
              <a:rect l="l" t="t" r="r" b="b"/>
              <a:pathLst>
                <a:path w="102447" h="9914">
                  <a:moveTo>
                    <a:pt x="98151" y="4957"/>
                  </a:moveTo>
                  <a:lnTo>
                    <a:pt x="4957" y="5288"/>
                  </a:lnTo>
                </a:path>
              </a:pathLst>
            </a:custGeom>
            <a:ln w="12700" cap="flat">
              <a:solidFill>
                <a:schemeClr val="tx1"/>
              </a:solidFill>
              <a:prstDash val="solid"/>
              <a:round/>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Amazon Ember"/>
                <a:ea typeface="+mn-ea"/>
                <a:cs typeface="+mn-cs"/>
              </a:endParaRPr>
            </a:p>
          </p:txBody>
        </p:sp>
        <p:sp>
          <p:nvSpPr>
            <p:cNvPr id="136" name="Freeform: Shape 135">
              <a:extLst>
                <a:ext uri="{FF2B5EF4-FFF2-40B4-BE49-F238E27FC236}">
                  <a16:creationId xmlns:a16="http://schemas.microsoft.com/office/drawing/2014/main" id="{B3B151D4-4559-4675-910D-3FD5C9B189E0}"/>
                </a:ext>
              </a:extLst>
            </p:cNvPr>
            <p:cNvSpPr/>
            <p:nvPr/>
          </p:nvSpPr>
          <p:spPr>
            <a:xfrm>
              <a:off x="4330764" y="1324920"/>
              <a:ext cx="455057" cy="59508"/>
            </a:xfrm>
            <a:custGeom>
              <a:avLst/>
              <a:gdLst>
                <a:gd name="connsiteX0" fmla="*/ 403181 w 429618"/>
                <a:gd name="connsiteY0" fmla="*/ 4957 h 56180"/>
                <a:gd name="connsiteX1" fmla="*/ 417722 w 429618"/>
                <a:gd name="connsiteY1" fmla="*/ 4957 h 56180"/>
                <a:gd name="connsiteX2" fmla="*/ 426645 w 429618"/>
                <a:gd name="connsiteY2" fmla="*/ 13880 h 56180"/>
                <a:gd name="connsiteX3" fmla="*/ 426645 w 429618"/>
                <a:gd name="connsiteY3" fmla="*/ 51885 h 56180"/>
                <a:gd name="connsiteX4" fmla="*/ 4957 w 429618"/>
                <a:gd name="connsiteY4" fmla="*/ 52215 h 56180"/>
                <a:gd name="connsiteX5" fmla="*/ 4957 w 429618"/>
                <a:gd name="connsiteY5" fmla="*/ 14210 h 56180"/>
                <a:gd name="connsiteX6" fmla="*/ 13880 w 429618"/>
                <a:gd name="connsiteY6" fmla="*/ 5288 h 56180"/>
                <a:gd name="connsiteX7" fmla="*/ 36683 w 429618"/>
                <a:gd name="connsiteY7" fmla="*/ 5288 h 56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9618" h="56180">
                  <a:moveTo>
                    <a:pt x="403181" y="4957"/>
                  </a:moveTo>
                  <a:lnTo>
                    <a:pt x="417722" y="4957"/>
                  </a:lnTo>
                  <a:cubicBezTo>
                    <a:pt x="422679" y="4957"/>
                    <a:pt x="426645" y="8923"/>
                    <a:pt x="426645" y="13880"/>
                  </a:cubicBezTo>
                  <a:lnTo>
                    <a:pt x="426645" y="51885"/>
                  </a:lnTo>
                  <a:lnTo>
                    <a:pt x="4957" y="52215"/>
                  </a:lnTo>
                  <a:lnTo>
                    <a:pt x="4957" y="14210"/>
                  </a:lnTo>
                  <a:cubicBezTo>
                    <a:pt x="4957" y="9253"/>
                    <a:pt x="8923" y="5288"/>
                    <a:pt x="13880" y="5288"/>
                  </a:cubicBezTo>
                  <a:lnTo>
                    <a:pt x="36683" y="5288"/>
                  </a:lnTo>
                </a:path>
              </a:pathLst>
            </a:custGeom>
            <a:noFill/>
            <a:ln w="12700" cap="flat">
              <a:solidFill>
                <a:schemeClr val="tx1"/>
              </a:solidFill>
              <a:prstDash val="solid"/>
              <a:round/>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Amazon Ember"/>
                <a:ea typeface="+mn-ea"/>
                <a:cs typeface="+mn-cs"/>
              </a:endParaRPr>
            </a:p>
          </p:txBody>
        </p:sp>
        <p:sp>
          <p:nvSpPr>
            <p:cNvPr id="137" name="Freeform: Shape 136">
              <a:extLst>
                <a:ext uri="{FF2B5EF4-FFF2-40B4-BE49-F238E27FC236}">
                  <a16:creationId xmlns:a16="http://schemas.microsoft.com/office/drawing/2014/main" id="{26182FF2-EA5F-435B-8DF7-E5C155710D8D}"/>
                </a:ext>
              </a:extLst>
            </p:cNvPr>
            <p:cNvSpPr/>
            <p:nvPr/>
          </p:nvSpPr>
          <p:spPr>
            <a:xfrm>
              <a:off x="4387471" y="1325270"/>
              <a:ext cx="108514" cy="10501"/>
            </a:xfrm>
            <a:custGeom>
              <a:avLst/>
              <a:gdLst>
                <a:gd name="connsiteX0" fmla="*/ 97821 w 102447"/>
                <a:gd name="connsiteY0" fmla="*/ 4957 h 9914"/>
                <a:gd name="connsiteX1" fmla="*/ 4957 w 102447"/>
                <a:gd name="connsiteY1" fmla="*/ 4957 h 9914"/>
              </a:gdLst>
              <a:ahLst/>
              <a:cxnLst>
                <a:cxn ang="0">
                  <a:pos x="connsiteX0" y="connsiteY0"/>
                </a:cxn>
                <a:cxn ang="0">
                  <a:pos x="connsiteX1" y="connsiteY1"/>
                </a:cxn>
              </a:cxnLst>
              <a:rect l="l" t="t" r="r" b="b"/>
              <a:pathLst>
                <a:path w="102447" h="9914">
                  <a:moveTo>
                    <a:pt x="97821" y="4957"/>
                  </a:moveTo>
                  <a:lnTo>
                    <a:pt x="4957" y="4957"/>
                  </a:lnTo>
                </a:path>
              </a:pathLst>
            </a:custGeom>
            <a:ln w="12700" cap="flat">
              <a:solidFill>
                <a:schemeClr val="tx1"/>
              </a:solidFill>
              <a:prstDash val="solid"/>
              <a:round/>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Amazon Ember"/>
                <a:ea typeface="+mn-ea"/>
                <a:cs typeface="+mn-cs"/>
              </a:endParaRPr>
            </a:p>
          </p:txBody>
        </p:sp>
        <p:sp>
          <p:nvSpPr>
            <p:cNvPr id="138" name="Freeform: Shape 137">
              <a:extLst>
                <a:ext uri="{FF2B5EF4-FFF2-40B4-BE49-F238E27FC236}">
                  <a16:creationId xmlns:a16="http://schemas.microsoft.com/office/drawing/2014/main" id="{B07ECC5F-E12A-4965-A888-E723D8DB7B75}"/>
                </a:ext>
              </a:extLst>
            </p:cNvPr>
            <p:cNvSpPr/>
            <p:nvPr/>
          </p:nvSpPr>
          <p:spPr>
            <a:xfrm>
              <a:off x="4364018" y="1296567"/>
              <a:ext cx="10501" cy="63008"/>
            </a:xfrm>
            <a:custGeom>
              <a:avLst/>
              <a:gdLst>
                <a:gd name="connsiteX0" fmla="*/ 4957 w 9914"/>
                <a:gd name="connsiteY0" fmla="*/ 57172 h 59485"/>
                <a:gd name="connsiteX1" fmla="*/ 4957 w 9914"/>
                <a:gd name="connsiteY1" fmla="*/ 4957 h 59485"/>
              </a:gdLst>
              <a:ahLst/>
              <a:cxnLst>
                <a:cxn ang="0">
                  <a:pos x="connsiteX0" y="connsiteY0"/>
                </a:cxn>
                <a:cxn ang="0">
                  <a:pos x="connsiteX1" y="connsiteY1"/>
                </a:cxn>
              </a:cxnLst>
              <a:rect l="l" t="t" r="r" b="b"/>
              <a:pathLst>
                <a:path w="9914" h="59485">
                  <a:moveTo>
                    <a:pt x="4957" y="57172"/>
                  </a:moveTo>
                  <a:lnTo>
                    <a:pt x="4957" y="4957"/>
                  </a:lnTo>
                </a:path>
              </a:pathLst>
            </a:custGeom>
            <a:ln w="12700" cap="flat">
              <a:solidFill>
                <a:schemeClr val="tx1"/>
              </a:solidFill>
              <a:prstDash val="solid"/>
              <a:round/>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Amazon Ember"/>
                <a:ea typeface="+mn-ea"/>
                <a:cs typeface="+mn-cs"/>
              </a:endParaRPr>
            </a:p>
          </p:txBody>
        </p:sp>
        <p:sp>
          <p:nvSpPr>
            <p:cNvPr id="139" name="Freeform: Shape 138">
              <a:extLst>
                <a:ext uri="{FF2B5EF4-FFF2-40B4-BE49-F238E27FC236}">
                  <a16:creationId xmlns:a16="http://schemas.microsoft.com/office/drawing/2014/main" id="{21DCD81B-8147-485F-9E46-AEE40E3E1C89}"/>
                </a:ext>
              </a:extLst>
            </p:cNvPr>
            <p:cNvSpPr/>
            <p:nvPr/>
          </p:nvSpPr>
          <p:spPr>
            <a:xfrm>
              <a:off x="4485834" y="1296567"/>
              <a:ext cx="10501" cy="63008"/>
            </a:xfrm>
            <a:custGeom>
              <a:avLst/>
              <a:gdLst>
                <a:gd name="connsiteX0" fmla="*/ 4957 w 9914"/>
                <a:gd name="connsiteY0" fmla="*/ 57172 h 59485"/>
                <a:gd name="connsiteX1" fmla="*/ 4957 w 9914"/>
                <a:gd name="connsiteY1" fmla="*/ 4957 h 59485"/>
              </a:gdLst>
              <a:ahLst/>
              <a:cxnLst>
                <a:cxn ang="0">
                  <a:pos x="connsiteX0" y="connsiteY0"/>
                </a:cxn>
                <a:cxn ang="0">
                  <a:pos x="connsiteX1" y="connsiteY1"/>
                </a:cxn>
              </a:cxnLst>
              <a:rect l="l" t="t" r="r" b="b"/>
              <a:pathLst>
                <a:path w="9914" h="59485">
                  <a:moveTo>
                    <a:pt x="4957" y="57172"/>
                  </a:moveTo>
                  <a:lnTo>
                    <a:pt x="4957" y="4957"/>
                  </a:lnTo>
                </a:path>
              </a:pathLst>
            </a:custGeom>
            <a:ln w="12700" cap="flat">
              <a:solidFill>
                <a:schemeClr val="tx1"/>
              </a:solidFill>
              <a:prstDash val="solid"/>
              <a:round/>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Amazon Ember"/>
                <a:ea typeface="+mn-ea"/>
                <a:cs typeface="+mn-cs"/>
              </a:endParaRPr>
            </a:p>
          </p:txBody>
        </p:sp>
        <p:sp>
          <p:nvSpPr>
            <p:cNvPr id="140" name="Freeform: Shape 139">
              <a:extLst>
                <a:ext uri="{FF2B5EF4-FFF2-40B4-BE49-F238E27FC236}">
                  <a16:creationId xmlns:a16="http://schemas.microsoft.com/office/drawing/2014/main" id="{26645875-DCFF-4A7E-9F37-AF4FD7EF52FD}"/>
                </a:ext>
              </a:extLst>
            </p:cNvPr>
            <p:cNvSpPr/>
            <p:nvPr/>
          </p:nvSpPr>
          <p:spPr>
            <a:xfrm>
              <a:off x="4729114" y="1296567"/>
              <a:ext cx="10501" cy="63008"/>
            </a:xfrm>
            <a:custGeom>
              <a:avLst/>
              <a:gdLst>
                <a:gd name="connsiteX0" fmla="*/ 4957 w 9914"/>
                <a:gd name="connsiteY0" fmla="*/ 57172 h 59485"/>
                <a:gd name="connsiteX1" fmla="*/ 4957 w 9914"/>
                <a:gd name="connsiteY1" fmla="*/ 4957 h 59485"/>
              </a:gdLst>
              <a:ahLst/>
              <a:cxnLst>
                <a:cxn ang="0">
                  <a:pos x="connsiteX0" y="connsiteY0"/>
                </a:cxn>
                <a:cxn ang="0">
                  <a:pos x="connsiteX1" y="connsiteY1"/>
                </a:cxn>
              </a:cxnLst>
              <a:rect l="l" t="t" r="r" b="b"/>
              <a:pathLst>
                <a:path w="9914" h="59485">
                  <a:moveTo>
                    <a:pt x="4957" y="57172"/>
                  </a:moveTo>
                  <a:lnTo>
                    <a:pt x="4957" y="4957"/>
                  </a:lnTo>
                </a:path>
              </a:pathLst>
            </a:custGeom>
            <a:ln w="12700" cap="flat">
              <a:solidFill>
                <a:schemeClr val="tx1"/>
              </a:solidFill>
              <a:prstDash val="solid"/>
              <a:round/>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Amazon Ember"/>
                <a:ea typeface="+mn-ea"/>
                <a:cs typeface="+mn-cs"/>
              </a:endParaRPr>
            </a:p>
          </p:txBody>
        </p:sp>
        <p:sp>
          <p:nvSpPr>
            <p:cNvPr id="141" name="Freeform: Shape 140">
              <a:extLst>
                <a:ext uri="{FF2B5EF4-FFF2-40B4-BE49-F238E27FC236}">
                  <a16:creationId xmlns:a16="http://schemas.microsoft.com/office/drawing/2014/main" id="{12ED93E6-4B87-4174-A720-CF731D3D4FAA}"/>
                </a:ext>
              </a:extLst>
            </p:cNvPr>
            <p:cNvSpPr/>
            <p:nvPr/>
          </p:nvSpPr>
          <p:spPr>
            <a:xfrm>
              <a:off x="4607649" y="1296567"/>
              <a:ext cx="10501" cy="63008"/>
            </a:xfrm>
            <a:custGeom>
              <a:avLst/>
              <a:gdLst>
                <a:gd name="connsiteX0" fmla="*/ 4957 w 9914"/>
                <a:gd name="connsiteY0" fmla="*/ 57172 h 59485"/>
                <a:gd name="connsiteX1" fmla="*/ 4957 w 9914"/>
                <a:gd name="connsiteY1" fmla="*/ 4957 h 59485"/>
              </a:gdLst>
              <a:ahLst/>
              <a:cxnLst>
                <a:cxn ang="0">
                  <a:pos x="connsiteX0" y="connsiteY0"/>
                </a:cxn>
                <a:cxn ang="0">
                  <a:pos x="connsiteX1" y="connsiteY1"/>
                </a:cxn>
              </a:cxnLst>
              <a:rect l="l" t="t" r="r" b="b"/>
              <a:pathLst>
                <a:path w="9914" h="59485">
                  <a:moveTo>
                    <a:pt x="4957" y="57172"/>
                  </a:moveTo>
                  <a:lnTo>
                    <a:pt x="4957" y="4957"/>
                  </a:lnTo>
                </a:path>
              </a:pathLst>
            </a:custGeom>
            <a:ln w="12700" cap="flat">
              <a:solidFill>
                <a:schemeClr val="tx1"/>
              </a:solidFill>
              <a:prstDash val="solid"/>
              <a:round/>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Amazon Ember"/>
                <a:ea typeface="+mn-ea"/>
                <a:cs typeface="+mn-cs"/>
              </a:endParaRPr>
            </a:p>
          </p:txBody>
        </p:sp>
        <p:sp>
          <p:nvSpPr>
            <p:cNvPr id="142" name="Freeform: Shape 141">
              <a:extLst>
                <a:ext uri="{FF2B5EF4-FFF2-40B4-BE49-F238E27FC236}">
                  <a16:creationId xmlns:a16="http://schemas.microsoft.com/office/drawing/2014/main" id="{96883DFD-F168-47AA-8410-0074B7E0D576}"/>
                </a:ext>
              </a:extLst>
            </p:cNvPr>
            <p:cNvSpPr/>
            <p:nvPr/>
          </p:nvSpPr>
          <p:spPr>
            <a:xfrm>
              <a:off x="4380471" y="1546848"/>
              <a:ext cx="80510" cy="10501"/>
            </a:xfrm>
            <a:custGeom>
              <a:avLst/>
              <a:gdLst>
                <a:gd name="connsiteX0" fmla="*/ 71383 w 76009"/>
                <a:gd name="connsiteY0" fmla="*/ 4957 h 9914"/>
                <a:gd name="connsiteX1" fmla="*/ 4957 w 76009"/>
                <a:gd name="connsiteY1" fmla="*/ 4957 h 9914"/>
              </a:gdLst>
              <a:ahLst/>
              <a:cxnLst>
                <a:cxn ang="0">
                  <a:pos x="connsiteX0" y="connsiteY0"/>
                </a:cxn>
                <a:cxn ang="0">
                  <a:pos x="connsiteX1" y="connsiteY1"/>
                </a:cxn>
              </a:cxnLst>
              <a:rect l="l" t="t" r="r" b="b"/>
              <a:pathLst>
                <a:path w="76009" h="9914">
                  <a:moveTo>
                    <a:pt x="71383" y="4957"/>
                  </a:moveTo>
                  <a:lnTo>
                    <a:pt x="4957" y="4957"/>
                  </a:lnTo>
                </a:path>
              </a:pathLst>
            </a:custGeom>
            <a:ln w="12700" cap="flat">
              <a:solidFill>
                <a:schemeClr val="tx1"/>
              </a:solidFill>
              <a:prstDash val="solid"/>
              <a:round/>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Amazon Ember"/>
                <a:ea typeface="+mn-ea"/>
                <a:cs typeface="+mn-cs"/>
              </a:endParaRPr>
            </a:p>
          </p:txBody>
        </p:sp>
        <p:sp>
          <p:nvSpPr>
            <p:cNvPr id="143" name="Freeform: Shape 142">
              <a:extLst>
                <a:ext uri="{FF2B5EF4-FFF2-40B4-BE49-F238E27FC236}">
                  <a16:creationId xmlns:a16="http://schemas.microsoft.com/office/drawing/2014/main" id="{0F13DBC2-A5C2-4333-9CF7-625E9D52C5D9}"/>
                </a:ext>
              </a:extLst>
            </p:cNvPr>
            <p:cNvSpPr/>
            <p:nvPr/>
          </p:nvSpPr>
          <p:spPr>
            <a:xfrm>
              <a:off x="4472532" y="1546848"/>
              <a:ext cx="80510" cy="10501"/>
            </a:xfrm>
            <a:custGeom>
              <a:avLst/>
              <a:gdLst>
                <a:gd name="connsiteX0" fmla="*/ 71713 w 76009"/>
                <a:gd name="connsiteY0" fmla="*/ 4957 h 9914"/>
                <a:gd name="connsiteX1" fmla="*/ 4957 w 76009"/>
                <a:gd name="connsiteY1" fmla="*/ 4957 h 9914"/>
              </a:gdLst>
              <a:ahLst/>
              <a:cxnLst>
                <a:cxn ang="0">
                  <a:pos x="connsiteX0" y="connsiteY0"/>
                </a:cxn>
                <a:cxn ang="0">
                  <a:pos x="connsiteX1" y="connsiteY1"/>
                </a:cxn>
              </a:cxnLst>
              <a:rect l="l" t="t" r="r" b="b"/>
              <a:pathLst>
                <a:path w="76009" h="9914">
                  <a:moveTo>
                    <a:pt x="71713" y="4957"/>
                  </a:moveTo>
                  <a:lnTo>
                    <a:pt x="4957" y="4957"/>
                  </a:lnTo>
                </a:path>
              </a:pathLst>
            </a:custGeom>
            <a:ln w="12700" cap="flat">
              <a:solidFill>
                <a:schemeClr val="tx1"/>
              </a:solidFill>
              <a:prstDash val="solid"/>
              <a:round/>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Amazon Ember"/>
                <a:ea typeface="+mn-ea"/>
                <a:cs typeface="+mn-cs"/>
              </a:endParaRPr>
            </a:p>
          </p:txBody>
        </p:sp>
        <p:sp>
          <p:nvSpPr>
            <p:cNvPr id="144" name="Freeform: Shape 143">
              <a:extLst>
                <a:ext uri="{FF2B5EF4-FFF2-40B4-BE49-F238E27FC236}">
                  <a16:creationId xmlns:a16="http://schemas.microsoft.com/office/drawing/2014/main" id="{B8A1DF7A-061F-4F17-ACF5-C1573146AD6E}"/>
                </a:ext>
              </a:extLst>
            </p:cNvPr>
            <p:cNvSpPr/>
            <p:nvPr/>
          </p:nvSpPr>
          <p:spPr>
            <a:xfrm>
              <a:off x="4564944" y="1546848"/>
              <a:ext cx="80510" cy="10501"/>
            </a:xfrm>
            <a:custGeom>
              <a:avLst/>
              <a:gdLst>
                <a:gd name="connsiteX0" fmla="*/ 71713 w 76009"/>
                <a:gd name="connsiteY0" fmla="*/ 4957 h 9914"/>
                <a:gd name="connsiteX1" fmla="*/ 4957 w 76009"/>
                <a:gd name="connsiteY1" fmla="*/ 4957 h 9914"/>
              </a:gdLst>
              <a:ahLst/>
              <a:cxnLst>
                <a:cxn ang="0">
                  <a:pos x="connsiteX0" y="connsiteY0"/>
                </a:cxn>
                <a:cxn ang="0">
                  <a:pos x="connsiteX1" y="connsiteY1"/>
                </a:cxn>
              </a:cxnLst>
              <a:rect l="l" t="t" r="r" b="b"/>
              <a:pathLst>
                <a:path w="76009" h="9914">
                  <a:moveTo>
                    <a:pt x="71713" y="4957"/>
                  </a:moveTo>
                  <a:lnTo>
                    <a:pt x="4957" y="4957"/>
                  </a:lnTo>
                </a:path>
              </a:pathLst>
            </a:custGeom>
            <a:ln w="12700" cap="flat">
              <a:solidFill>
                <a:schemeClr val="tx1"/>
              </a:solidFill>
              <a:prstDash val="solid"/>
              <a:round/>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Amazon Ember"/>
                <a:ea typeface="+mn-ea"/>
                <a:cs typeface="+mn-cs"/>
              </a:endParaRPr>
            </a:p>
          </p:txBody>
        </p:sp>
        <p:sp>
          <p:nvSpPr>
            <p:cNvPr id="145" name="Freeform: Shape 144">
              <a:extLst>
                <a:ext uri="{FF2B5EF4-FFF2-40B4-BE49-F238E27FC236}">
                  <a16:creationId xmlns:a16="http://schemas.microsoft.com/office/drawing/2014/main" id="{F0618344-9BD1-4CDC-A7EC-26FD15DD7A98}"/>
                </a:ext>
              </a:extLst>
            </p:cNvPr>
            <p:cNvSpPr/>
            <p:nvPr/>
          </p:nvSpPr>
          <p:spPr>
            <a:xfrm>
              <a:off x="4657355" y="1546848"/>
              <a:ext cx="80510" cy="10501"/>
            </a:xfrm>
            <a:custGeom>
              <a:avLst/>
              <a:gdLst>
                <a:gd name="connsiteX0" fmla="*/ 71383 w 76009"/>
                <a:gd name="connsiteY0" fmla="*/ 4957 h 9914"/>
                <a:gd name="connsiteX1" fmla="*/ 4957 w 76009"/>
                <a:gd name="connsiteY1" fmla="*/ 4957 h 9914"/>
              </a:gdLst>
              <a:ahLst/>
              <a:cxnLst>
                <a:cxn ang="0">
                  <a:pos x="connsiteX0" y="connsiteY0"/>
                </a:cxn>
                <a:cxn ang="0">
                  <a:pos x="connsiteX1" y="connsiteY1"/>
                </a:cxn>
              </a:cxnLst>
              <a:rect l="l" t="t" r="r" b="b"/>
              <a:pathLst>
                <a:path w="76009" h="9914">
                  <a:moveTo>
                    <a:pt x="71383" y="4957"/>
                  </a:moveTo>
                  <a:lnTo>
                    <a:pt x="4957" y="4957"/>
                  </a:lnTo>
                </a:path>
              </a:pathLst>
            </a:custGeom>
            <a:ln w="12700" cap="flat">
              <a:solidFill>
                <a:schemeClr val="tx1"/>
              </a:solidFill>
              <a:prstDash val="solid"/>
              <a:round/>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Amazon Ember"/>
                <a:ea typeface="+mn-ea"/>
                <a:cs typeface="+mn-cs"/>
              </a:endParaRPr>
            </a:p>
          </p:txBody>
        </p:sp>
        <p:sp>
          <p:nvSpPr>
            <p:cNvPr id="146" name="Freeform: Shape 145">
              <a:extLst>
                <a:ext uri="{FF2B5EF4-FFF2-40B4-BE49-F238E27FC236}">
                  <a16:creationId xmlns:a16="http://schemas.microsoft.com/office/drawing/2014/main" id="{F71990CA-06D1-4586-BB25-4113378E9A6B}"/>
                </a:ext>
              </a:extLst>
            </p:cNvPr>
            <p:cNvSpPr/>
            <p:nvPr/>
          </p:nvSpPr>
          <p:spPr>
            <a:xfrm>
              <a:off x="4380471" y="1614057"/>
              <a:ext cx="80510" cy="10501"/>
            </a:xfrm>
            <a:custGeom>
              <a:avLst/>
              <a:gdLst>
                <a:gd name="connsiteX0" fmla="*/ 71383 w 76009"/>
                <a:gd name="connsiteY0" fmla="*/ 4957 h 9914"/>
                <a:gd name="connsiteX1" fmla="*/ 4957 w 76009"/>
                <a:gd name="connsiteY1" fmla="*/ 4957 h 9914"/>
              </a:gdLst>
              <a:ahLst/>
              <a:cxnLst>
                <a:cxn ang="0">
                  <a:pos x="connsiteX0" y="connsiteY0"/>
                </a:cxn>
                <a:cxn ang="0">
                  <a:pos x="connsiteX1" y="connsiteY1"/>
                </a:cxn>
              </a:cxnLst>
              <a:rect l="l" t="t" r="r" b="b"/>
              <a:pathLst>
                <a:path w="76009" h="9914">
                  <a:moveTo>
                    <a:pt x="71383" y="4957"/>
                  </a:moveTo>
                  <a:lnTo>
                    <a:pt x="4957" y="4957"/>
                  </a:lnTo>
                </a:path>
              </a:pathLst>
            </a:custGeom>
            <a:ln w="12700" cap="flat">
              <a:solidFill>
                <a:schemeClr val="tx1"/>
              </a:solidFill>
              <a:prstDash val="solid"/>
              <a:round/>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Amazon Ember"/>
                <a:ea typeface="+mn-ea"/>
                <a:cs typeface="+mn-cs"/>
              </a:endParaRPr>
            </a:p>
          </p:txBody>
        </p:sp>
        <p:sp>
          <p:nvSpPr>
            <p:cNvPr id="147" name="Freeform: Shape 146">
              <a:extLst>
                <a:ext uri="{FF2B5EF4-FFF2-40B4-BE49-F238E27FC236}">
                  <a16:creationId xmlns:a16="http://schemas.microsoft.com/office/drawing/2014/main" id="{80D731A2-1AD0-491E-B183-246288F39747}"/>
                </a:ext>
              </a:extLst>
            </p:cNvPr>
            <p:cNvSpPr/>
            <p:nvPr/>
          </p:nvSpPr>
          <p:spPr>
            <a:xfrm>
              <a:off x="4472532" y="1614057"/>
              <a:ext cx="80510" cy="10501"/>
            </a:xfrm>
            <a:custGeom>
              <a:avLst/>
              <a:gdLst>
                <a:gd name="connsiteX0" fmla="*/ 71713 w 76009"/>
                <a:gd name="connsiteY0" fmla="*/ 4957 h 9914"/>
                <a:gd name="connsiteX1" fmla="*/ 4957 w 76009"/>
                <a:gd name="connsiteY1" fmla="*/ 4957 h 9914"/>
              </a:gdLst>
              <a:ahLst/>
              <a:cxnLst>
                <a:cxn ang="0">
                  <a:pos x="connsiteX0" y="connsiteY0"/>
                </a:cxn>
                <a:cxn ang="0">
                  <a:pos x="connsiteX1" y="connsiteY1"/>
                </a:cxn>
              </a:cxnLst>
              <a:rect l="l" t="t" r="r" b="b"/>
              <a:pathLst>
                <a:path w="76009" h="9914">
                  <a:moveTo>
                    <a:pt x="71713" y="4957"/>
                  </a:moveTo>
                  <a:lnTo>
                    <a:pt x="4957" y="4957"/>
                  </a:lnTo>
                </a:path>
              </a:pathLst>
            </a:custGeom>
            <a:ln w="12700" cap="flat">
              <a:solidFill>
                <a:schemeClr val="tx1"/>
              </a:solidFill>
              <a:prstDash val="solid"/>
              <a:round/>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Amazon Ember"/>
                <a:ea typeface="+mn-ea"/>
                <a:cs typeface="+mn-cs"/>
              </a:endParaRPr>
            </a:p>
          </p:txBody>
        </p:sp>
        <p:sp>
          <p:nvSpPr>
            <p:cNvPr id="148" name="Freeform: Shape 147">
              <a:extLst>
                <a:ext uri="{FF2B5EF4-FFF2-40B4-BE49-F238E27FC236}">
                  <a16:creationId xmlns:a16="http://schemas.microsoft.com/office/drawing/2014/main" id="{FE3796EC-03DE-4D89-BD06-0153D2A6082D}"/>
                </a:ext>
              </a:extLst>
            </p:cNvPr>
            <p:cNvSpPr/>
            <p:nvPr/>
          </p:nvSpPr>
          <p:spPr>
            <a:xfrm>
              <a:off x="4564944" y="1614057"/>
              <a:ext cx="80510" cy="10501"/>
            </a:xfrm>
            <a:custGeom>
              <a:avLst/>
              <a:gdLst>
                <a:gd name="connsiteX0" fmla="*/ 71713 w 76009"/>
                <a:gd name="connsiteY0" fmla="*/ 4957 h 9914"/>
                <a:gd name="connsiteX1" fmla="*/ 4957 w 76009"/>
                <a:gd name="connsiteY1" fmla="*/ 4957 h 9914"/>
              </a:gdLst>
              <a:ahLst/>
              <a:cxnLst>
                <a:cxn ang="0">
                  <a:pos x="connsiteX0" y="connsiteY0"/>
                </a:cxn>
                <a:cxn ang="0">
                  <a:pos x="connsiteX1" y="connsiteY1"/>
                </a:cxn>
              </a:cxnLst>
              <a:rect l="l" t="t" r="r" b="b"/>
              <a:pathLst>
                <a:path w="76009" h="9914">
                  <a:moveTo>
                    <a:pt x="71713" y="4957"/>
                  </a:moveTo>
                  <a:lnTo>
                    <a:pt x="4957" y="4957"/>
                  </a:lnTo>
                </a:path>
              </a:pathLst>
            </a:custGeom>
            <a:ln w="12700" cap="flat">
              <a:solidFill>
                <a:schemeClr val="tx1"/>
              </a:solidFill>
              <a:prstDash val="solid"/>
              <a:round/>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Amazon Ember"/>
                <a:ea typeface="+mn-ea"/>
                <a:cs typeface="+mn-cs"/>
              </a:endParaRPr>
            </a:p>
          </p:txBody>
        </p:sp>
        <p:sp>
          <p:nvSpPr>
            <p:cNvPr id="149" name="Freeform: Shape 148">
              <a:extLst>
                <a:ext uri="{FF2B5EF4-FFF2-40B4-BE49-F238E27FC236}">
                  <a16:creationId xmlns:a16="http://schemas.microsoft.com/office/drawing/2014/main" id="{CEE3F652-7D29-4498-A47A-EBBCBA6136B1}"/>
                </a:ext>
              </a:extLst>
            </p:cNvPr>
            <p:cNvSpPr/>
            <p:nvPr/>
          </p:nvSpPr>
          <p:spPr>
            <a:xfrm>
              <a:off x="4330415" y="1374627"/>
              <a:ext cx="455057" cy="308039"/>
            </a:xfrm>
            <a:custGeom>
              <a:avLst/>
              <a:gdLst>
                <a:gd name="connsiteX0" fmla="*/ 5288 w 429618"/>
                <a:gd name="connsiteY0" fmla="*/ 5288 h 290818"/>
                <a:gd name="connsiteX1" fmla="*/ 426975 w 429618"/>
                <a:gd name="connsiteY1" fmla="*/ 4957 h 290818"/>
                <a:gd name="connsiteX2" fmla="*/ 426975 w 429618"/>
                <a:gd name="connsiteY2" fmla="*/ 277930 h 290818"/>
                <a:gd name="connsiteX3" fmla="*/ 418052 w 429618"/>
                <a:gd name="connsiteY3" fmla="*/ 286853 h 290818"/>
                <a:gd name="connsiteX4" fmla="*/ 13880 w 429618"/>
                <a:gd name="connsiteY4" fmla="*/ 287184 h 290818"/>
                <a:gd name="connsiteX5" fmla="*/ 4957 w 429618"/>
                <a:gd name="connsiteY5" fmla="*/ 278261 h 290818"/>
                <a:gd name="connsiteX6" fmla="*/ 4957 w 429618"/>
                <a:gd name="connsiteY6" fmla="*/ 49571 h 290818"/>
                <a:gd name="connsiteX7" fmla="*/ 36683 w 429618"/>
                <a:gd name="connsiteY7" fmla="*/ 49571 h 290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9618" h="290818">
                  <a:moveTo>
                    <a:pt x="5288" y="5288"/>
                  </a:moveTo>
                  <a:lnTo>
                    <a:pt x="426975" y="4957"/>
                  </a:lnTo>
                  <a:lnTo>
                    <a:pt x="426975" y="277930"/>
                  </a:lnTo>
                  <a:cubicBezTo>
                    <a:pt x="426975" y="282887"/>
                    <a:pt x="423009" y="286853"/>
                    <a:pt x="418052" y="286853"/>
                  </a:cubicBezTo>
                  <a:lnTo>
                    <a:pt x="13880" y="287184"/>
                  </a:lnTo>
                  <a:cubicBezTo>
                    <a:pt x="8923" y="287184"/>
                    <a:pt x="4957" y="283218"/>
                    <a:pt x="4957" y="278261"/>
                  </a:cubicBezTo>
                  <a:lnTo>
                    <a:pt x="4957" y="49571"/>
                  </a:lnTo>
                  <a:lnTo>
                    <a:pt x="36683" y="49571"/>
                  </a:lnTo>
                </a:path>
              </a:pathLst>
            </a:custGeom>
            <a:noFill/>
            <a:ln w="12700" cap="flat">
              <a:solidFill>
                <a:schemeClr val="tx1"/>
              </a:solidFill>
              <a:prstDash val="solid"/>
              <a:round/>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Amazon Ember"/>
                <a:ea typeface="+mn-ea"/>
                <a:cs typeface="+mn-cs"/>
              </a:endParaRPr>
            </a:p>
          </p:txBody>
        </p:sp>
        <p:sp>
          <p:nvSpPr>
            <p:cNvPr id="150" name="Freeform: Shape 149">
              <a:extLst>
                <a:ext uri="{FF2B5EF4-FFF2-40B4-BE49-F238E27FC236}">
                  <a16:creationId xmlns:a16="http://schemas.microsoft.com/office/drawing/2014/main" id="{7370AD58-B07C-4C80-82EA-6D5A25E30C16}"/>
                </a:ext>
              </a:extLst>
            </p:cNvPr>
            <p:cNvSpPr/>
            <p:nvPr/>
          </p:nvSpPr>
          <p:spPr>
            <a:xfrm>
              <a:off x="4667157" y="1588153"/>
              <a:ext cx="63008" cy="63008"/>
            </a:xfrm>
            <a:custGeom>
              <a:avLst/>
              <a:gdLst>
                <a:gd name="connsiteX0" fmla="*/ 4957 w 59485"/>
                <a:gd name="connsiteY0" fmla="*/ 4957 h 59485"/>
                <a:gd name="connsiteX1" fmla="*/ 55520 w 59485"/>
                <a:gd name="connsiteY1" fmla="*/ 55520 h 59485"/>
              </a:gdLst>
              <a:ahLst/>
              <a:cxnLst>
                <a:cxn ang="0">
                  <a:pos x="connsiteX0" y="connsiteY0"/>
                </a:cxn>
                <a:cxn ang="0">
                  <a:pos x="connsiteX1" y="connsiteY1"/>
                </a:cxn>
              </a:cxnLst>
              <a:rect l="l" t="t" r="r" b="b"/>
              <a:pathLst>
                <a:path w="59485" h="59485">
                  <a:moveTo>
                    <a:pt x="4957" y="4957"/>
                  </a:moveTo>
                  <a:lnTo>
                    <a:pt x="55520" y="55520"/>
                  </a:lnTo>
                </a:path>
              </a:pathLst>
            </a:custGeom>
            <a:ln w="12700" cap="flat">
              <a:solidFill>
                <a:schemeClr val="accent1"/>
              </a:solidFill>
              <a:prstDash val="solid"/>
              <a:round/>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Amazon Ember"/>
                <a:ea typeface="+mn-ea"/>
                <a:cs typeface="+mn-cs"/>
              </a:endParaRPr>
            </a:p>
          </p:txBody>
        </p:sp>
        <p:sp>
          <p:nvSpPr>
            <p:cNvPr id="151" name="Freeform: Shape 150">
              <a:extLst>
                <a:ext uri="{FF2B5EF4-FFF2-40B4-BE49-F238E27FC236}">
                  <a16:creationId xmlns:a16="http://schemas.microsoft.com/office/drawing/2014/main" id="{C228839A-D446-4135-B42B-E6E7EF7AAFB8}"/>
                </a:ext>
              </a:extLst>
            </p:cNvPr>
            <p:cNvSpPr/>
            <p:nvPr/>
          </p:nvSpPr>
          <p:spPr>
            <a:xfrm>
              <a:off x="4667157" y="1588153"/>
              <a:ext cx="63008" cy="63008"/>
            </a:xfrm>
            <a:custGeom>
              <a:avLst/>
              <a:gdLst>
                <a:gd name="connsiteX0" fmla="*/ 55520 w 59485"/>
                <a:gd name="connsiteY0" fmla="*/ 4957 h 59485"/>
                <a:gd name="connsiteX1" fmla="*/ 4957 w 59485"/>
                <a:gd name="connsiteY1" fmla="*/ 55850 h 59485"/>
              </a:gdLst>
              <a:ahLst/>
              <a:cxnLst>
                <a:cxn ang="0">
                  <a:pos x="connsiteX0" y="connsiteY0"/>
                </a:cxn>
                <a:cxn ang="0">
                  <a:pos x="connsiteX1" y="connsiteY1"/>
                </a:cxn>
              </a:cxnLst>
              <a:rect l="l" t="t" r="r" b="b"/>
              <a:pathLst>
                <a:path w="59485" h="59485">
                  <a:moveTo>
                    <a:pt x="55520" y="4957"/>
                  </a:moveTo>
                  <a:lnTo>
                    <a:pt x="4957" y="55850"/>
                  </a:lnTo>
                </a:path>
              </a:pathLst>
            </a:custGeom>
            <a:ln w="12700" cap="flat">
              <a:solidFill>
                <a:schemeClr val="accent1"/>
              </a:solidFill>
              <a:prstDash val="solid"/>
              <a:round/>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FFFFFF"/>
                </a:solidFill>
                <a:effectLst/>
                <a:uLnTx/>
                <a:uFillTx/>
                <a:latin typeface="Amazon Ember"/>
                <a:ea typeface="+mn-ea"/>
                <a:cs typeface="+mn-cs"/>
              </a:endParaRPr>
            </a:p>
          </p:txBody>
        </p:sp>
      </p:grpSp>
      <p:grpSp>
        <p:nvGrpSpPr>
          <p:cNvPr id="14" name="Group 13">
            <a:extLst>
              <a:ext uri="{FF2B5EF4-FFF2-40B4-BE49-F238E27FC236}">
                <a16:creationId xmlns:a16="http://schemas.microsoft.com/office/drawing/2014/main" id="{BDAA46A0-63D7-4ED3-986B-7DFFEFD5C302}"/>
              </a:ext>
            </a:extLst>
          </p:cNvPr>
          <p:cNvGrpSpPr/>
          <p:nvPr/>
        </p:nvGrpSpPr>
        <p:grpSpPr>
          <a:xfrm>
            <a:off x="6983080" y="1196537"/>
            <a:ext cx="705624" cy="704600"/>
            <a:chOff x="6983080" y="1169399"/>
            <a:chExt cx="705624" cy="704600"/>
          </a:xfrm>
        </p:grpSpPr>
        <p:sp>
          <p:nvSpPr>
            <p:cNvPr id="153" name="Freeform: Shape 152">
              <a:extLst>
                <a:ext uri="{FF2B5EF4-FFF2-40B4-BE49-F238E27FC236}">
                  <a16:creationId xmlns:a16="http://schemas.microsoft.com/office/drawing/2014/main" id="{DC3D423C-8F14-4C85-9E0B-03B5B5AB1D8D}"/>
                </a:ext>
              </a:extLst>
            </p:cNvPr>
            <p:cNvSpPr/>
            <p:nvPr/>
          </p:nvSpPr>
          <p:spPr>
            <a:xfrm>
              <a:off x="7079580" y="1277642"/>
              <a:ext cx="520792" cy="86800"/>
            </a:xfrm>
            <a:custGeom>
              <a:avLst/>
              <a:gdLst>
                <a:gd name="connsiteX0" fmla="*/ 4828 w 328281"/>
                <a:gd name="connsiteY0" fmla="*/ 4828 h 54713"/>
                <a:gd name="connsiteX1" fmla="*/ 70162 w 328281"/>
                <a:gd name="connsiteY1" fmla="*/ 41518 h 54713"/>
                <a:gd name="connsiteX2" fmla="*/ 165750 w 328281"/>
                <a:gd name="connsiteY2" fmla="*/ 49886 h 54713"/>
                <a:gd name="connsiteX3" fmla="*/ 247820 w 328281"/>
                <a:gd name="connsiteY3" fmla="*/ 43771 h 54713"/>
                <a:gd name="connsiteX4" fmla="*/ 326029 w 328281"/>
                <a:gd name="connsiteY4" fmla="*/ 9333 h 547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8281" h="54713">
                  <a:moveTo>
                    <a:pt x="4828" y="4828"/>
                  </a:moveTo>
                  <a:cubicBezTo>
                    <a:pt x="4828" y="19954"/>
                    <a:pt x="29610" y="33150"/>
                    <a:pt x="70162" y="41518"/>
                  </a:cubicBezTo>
                  <a:cubicBezTo>
                    <a:pt x="96232" y="46667"/>
                    <a:pt x="129060" y="49886"/>
                    <a:pt x="165750" y="49886"/>
                  </a:cubicBezTo>
                  <a:cubicBezTo>
                    <a:pt x="196325" y="49886"/>
                    <a:pt x="224004" y="47633"/>
                    <a:pt x="247820" y="43771"/>
                  </a:cubicBezTo>
                  <a:cubicBezTo>
                    <a:pt x="291913" y="36690"/>
                    <a:pt x="321201" y="24138"/>
                    <a:pt x="326029" y="9333"/>
                  </a:cubicBezTo>
                </a:path>
              </a:pathLst>
            </a:custGeom>
            <a:noFill/>
            <a:ln w="19050" cap="flat">
              <a:solidFill>
                <a:schemeClr val="tx1"/>
              </a:solidFill>
              <a:prstDash val="solid"/>
              <a:round/>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Amazon Ember"/>
                <a:ea typeface="+mn-ea"/>
                <a:cs typeface="+mn-cs"/>
              </a:endParaRPr>
            </a:p>
          </p:txBody>
        </p:sp>
        <p:sp>
          <p:nvSpPr>
            <p:cNvPr id="154" name="Freeform: Shape 153">
              <a:extLst>
                <a:ext uri="{FF2B5EF4-FFF2-40B4-BE49-F238E27FC236}">
                  <a16:creationId xmlns:a16="http://schemas.microsoft.com/office/drawing/2014/main" id="{B2D8493F-8A98-4CB7-9E72-7AE329DDC09D}"/>
                </a:ext>
              </a:extLst>
            </p:cNvPr>
            <p:cNvSpPr/>
            <p:nvPr/>
          </p:nvSpPr>
          <p:spPr>
            <a:xfrm>
              <a:off x="7135744" y="1169399"/>
              <a:ext cx="398254" cy="704600"/>
            </a:xfrm>
            <a:custGeom>
              <a:avLst/>
              <a:gdLst>
                <a:gd name="connsiteX0" fmla="*/ 246855 w 251038"/>
                <a:gd name="connsiteY0" fmla="*/ 223038 h 444145"/>
                <a:gd name="connsiteX1" fmla="*/ 125841 w 251038"/>
                <a:gd name="connsiteY1" fmla="*/ 441249 h 444145"/>
                <a:gd name="connsiteX2" fmla="*/ 4828 w 251038"/>
                <a:gd name="connsiteY2" fmla="*/ 223038 h 444145"/>
                <a:gd name="connsiteX3" fmla="*/ 125841 w 251038"/>
                <a:gd name="connsiteY3" fmla="*/ 4828 h 444145"/>
                <a:gd name="connsiteX4" fmla="*/ 246855 w 251038"/>
                <a:gd name="connsiteY4" fmla="*/ 223038 h 4441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1038" h="444145">
                  <a:moveTo>
                    <a:pt x="246855" y="223038"/>
                  </a:moveTo>
                  <a:cubicBezTo>
                    <a:pt x="246855" y="343553"/>
                    <a:pt x="192675" y="441249"/>
                    <a:pt x="125841" y="441249"/>
                  </a:cubicBezTo>
                  <a:cubicBezTo>
                    <a:pt x="59007" y="441249"/>
                    <a:pt x="4828" y="343553"/>
                    <a:pt x="4828" y="223038"/>
                  </a:cubicBezTo>
                  <a:cubicBezTo>
                    <a:pt x="4828" y="102524"/>
                    <a:pt x="59007" y="4828"/>
                    <a:pt x="125841" y="4828"/>
                  </a:cubicBezTo>
                  <a:cubicBezTo>
                    <a:pt x="192675" y="4828"/>
                    <a:pt x="246855" y="102524"/>
                    <a:pt x="246855" y="223038"/>
                  </a:cubicBezTo>
                  <a:close/>
                </a:path>
              </a:pathLst>
            </a:custGeom>
            <a:noFill/>
            <a:ln w="19050" cap="flat">
              <a:solidFill>
                <a:schemeClr val="tx1"/>
              </a:solidFill>
              <a:prstDash val="solid"/>
              <a:round/>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Amazon Ember"/>
                <a:ea typeface="+mn-ea"/>
                <a:cs typeface="+mn-cs"/>
              </a:endParaRPr>
            </a:p>
          </p:txBody>
        </p:sp>
        <p:sp>
          <p:nvSpPr>
            <p:cNvPr id="155" name="Freeform: Shape 154">
              <a:extLst>
                <a:ext uri="{FF2B5EF4-FFF2-40B4-BE49-F238E27FC236}">
                  <a16:creationId xmlns:a16="http://schemas.microsoft.com/office/drawing/2014/main" id="{F5C078EF-DFAB-4951-8850-4B8AA9CAF50A}"/>
                </a:ext>
              </a:extLst>
            </p:cNvPr>
            <p:cNvSpPr/>
            <p:nvPr/>
          </p:nvSpPr>
          <p:spPr>
            <a:xfrm>
              <a:off x="6983080" y="1515574"/>
              <a:ext cx="704602" cy="15316"/>
            </a:xfrm>
            <a:custGeom>
              <a:avLst/>
              <a:gdLst>
                <a:gd name="connsiteX0" fmla="*/ 4828 w 444145"/>
                <a:gd name="connsiteY0" fmla="*/ 4828 h 9655"/>
                <a:gd name="connsiteX1" fmla="*/ 441571 w 444145"/>
                <a:gd name="connsiteY1" fmla="*/ 4828 h 9655"/>
              </a:gdLst>
              <a:ahLst/>
              <a:cxnLst>
                <a:cxn ang="0">
                  <a:pos x="connsiteX0" y="connsiteY0"/>
                </a:cxn>
                <a:cxn ang="0">
                  <a:pos x="connsiteX1" y="connsiteY1"/>
                </a:cxn>
              </a:cxnLst>
              <a:rect l="l" t="t" r="r" b="b"/>
              <a:pathLst>
                <a:path w="444145" h="9655">
                  <a:moveTo>
                    <a:pt x="4828" y="4828"/>
                  </a:moveTo>
                  <a:lnTo>
                    <a:pt x="441571" y="4828"/>
                  </a:lnTo>
                </a:path>
              </a:pathLst>
            </a:custGeom>
            <a:ln w="19050" cap="flat">
              <a:solidFill>
                <a:schemeClr val="tx1"/>
              </a:solidFill>
              <a:prstDash val="solid"/>
              <a:round/>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Amazon Ember"/>
                <a:ea typeface="+mn-ea"/>
                <a:cs typeface="+mn-cs"/>
              </a:endParaRPr>
            </a:p>
          </p:txBody>
        </p:sp>
        <p:sp>
          <p:nvSpPr>
            <p:cNvPr id="156" name="Freeform: Shape 155">
              <a:extLst>
                <a:ext uri="{FF2B5EF4-FFF2-40B4-BE49-F238E27FC236}">
                  <a16:creationId xmlns:a16="http://schemas.microsoft.com/office/drawing/2014/main" id="{2A75E307-9429-435F-A7AF-0162284268BB}"/>
                </a:ext>
              </a:extLst>
            </p:cNvPr>
            <p:cNvSpPr/>
            <p:nvPr/>
          </p:nvSpPr>
          <p:spPr>
            <a:xfrm>
              <a:off x="7073965" y="1686106"/>
              <a:ext cx="520792" cy="81692"/>
            </a:xfrm>
            <a:custGeom>
              <a:avLst/>
              <a:gdLst>
                <a:gd name="connsiteX0" fmla="*/ 4828 w 328281"/>
                <a:gd name="connsiteY0" fmla="*/ 44093 h 51495"/>
                <a:gd name="connsiteX1" fmla="*/ 74024 w 328281"/>
                <a:gd name="connsiteY1" fmla="*/ 12230 h 51495"/>
                <a:gd name="connsiteX2" fmla="*/ 164463 w 328281"/>
                <a:gd name="connsiteY2" fmla="*/ 4828 h 51495"/>
                <a:gd name="connsiteX3" fmla="*/ 250073 w 328281"/>
                <a:gd name="connsiteY3" fmla="*/ 11265 h 51495"/>
                <a:gd name="connsiteX4" fmla="*/ 250073 w 328281"/>
                <a:gd name="connsiteY4" fmla="*/ 11265 h 51495"/>
                <a:gd name="connsiteX5" fmla="*/ 325063 w 328281"/>
                <a:gd name="connsiteY5" fmla="*/ 46989 h 51495"/>
                <a:gd name="connsiteX6" fmla="*/ 325063 w 328281"/>
                <a:gd name="connsiteY6" fmla="*/ 46989 h 51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8281" h="51495">
                  <a:moveTo>
                    <a:pt x="4828" y="44093"/>
                  </a:moveTo>
                  <a:cubicBezTo>
                    <a:pt x="10621" y="30897"/>
                    <a:pt x="36047" y="19311"/>
                    <a:pt x="74024" y="12230"/>
                  </a:cubicBezTo>
                  <a:cubicBezTo>
                    <a:pt x="99128" y="7402"/>
                    <a:pt x="130025" y="4828"/>
                    <a:pt x="164463" y="4828"/>
                  </a:cubicBezTo>
                  <a:cubicBezTo>
                    <a:pt x="196647" y="4828"/>
                    <a:pt x="225613" y="7081"/>
                    <a:pt x="250073" y="11265"/>
                  </a:cubicBezTo>
                  <a:lnTo>
                    <a:pt x="250073" y="11265"/>
                  </a:lnTo>
                  <a:cubicBezTo>
                    <a:pt x="293522" y="18667"/>
                    <a:pt x="321844" y="31863"/>
                    <a:pt x="325063" y="46989"/>
                  </a:cubicBezTo>
                  <a:lnTo>
                    <a:pt x="325063" y="46989"/>
                  </a:lnTo>
                </a:path>
              </a:pathLst>
            </a:custGeom>
            <a:noFill/>
            <a:ln w="19050" cap="flat">
              <a:solidFill>
                <a:schemeClr val="tx1"/>
              </a:solidFill>
              <a:prstDash val="solid"/>
              <a:round/>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Amazon Ember"/>
                <a:ea typeface="+mn-ea"/>
                <a:cs typeface="+mn-cs"/>
              </a:endParaRPr>
            </a:p>
          </p:txBody>
        </p:sp>
        <p:sp>
          <p:nvSpPr>
            <p:cNvPr id="157" name="Freeform: Shape 156">
              <a:extLst>
                <a:ext uri="{FF2B5EF4-FFF2-40B4-BE49-F238E27FC236}">
                  <a16:creationId xmlns:a16="http://schemas.microsoft.com/office/drawing/2014/main" id="{418E6E29-595A-4361-A932-9EFEF95FA9CC}"/>
                </a:ext>
              </a:extLst>
            </p:cNvPr>
            <p:cNvSpPr/>
            <p:nvPr/>
          </p:nvSpPr>
          <p:spPr>
            <a:xfrm>
              <a:off x="6984102" y="1169399"/>
              <a:ext cx="704602" cy="704600"/>
            </a:xfrm>
            <a:custGeom>
              <a:avLst/>
              <a:gdLst>
                <a:gd name="connsiteX0" fmla="*/ 441249 w 444145"/>
                <a:gd name="connsiteY0" fmla="*/ 223038 h 444145"/>
                <a:gd name="connsiteX1" fmla="*/ 223038 w 444145"/>
                <a:gd name="connsiteY1" fmla="*/ 441249 h 444145"/>
                <a:gd name="connsiteX2" fmla="*/ 4828 w 444145"/>
                <a:gd name="connsiteY2" fmla="*/ 223038 h 444145"/>
                <a:gd name="connsiteX3" fmla="*/ 223038 w 444145"/>
                <a:gd name="connsiteY3" fmla="*/ 4828 h 444145"/>
                <a:gd name="connsiteX4" fmla="*/ 441249 w 444145"/>
                <a:gd name="connsiteY4" fmla="*/ 223038 h 4441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145" h="444145">
                  <a:moveTo>
                    <a:pt x="441249" y="223038"/>
                  </a:moveTo>
                  <a:cubicBezTo>
                    <a:pt x="441249" y="343553"/>
                    <a:pt x="343553" y="441249"/>
                    <a:pt x="223038" y="441249"/>
                  </a:cubicBezTo>
                  <a:cubicBezTo>
                    <a:pt x="102524" y="441249"/>
                    <a:pt x="4828" y="343553"/>
                    <a:pt x="4828" y="223038"/>
                  </a:cubicBezTo>
                  <a:cubicBezTo>
                    <a:pt x="4828" y="102524"/>
                    <a:pt x="102524" y="4828"/>
                    <a:pt x="223038" y="4828"/>
                  </a:cubicBezTo>
                  <a:cubicBezTo>
                    <a:pt x="343553" y="4828"/>
                    <a:pt x="441249" y="102524"/>
                    <a:pt x="441249" y="223038"/>
                  </a:cubicBezTo>
                  <a:close/>
                </a:path>
              </a:pathLst>
            </a:custGeom>
            <a:noFill/>
            <a:ln w="19050" cap="flat">
              <a:solidFill>
                <a:schemeClr val="accent1"/>
              </a:solidFill>
              <a:prstDash val="solid"/>
              <a:round/>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58" name="Freeform: Shape 157">
              <a:extLst>
                <a:ext uri="{FF2B5EF4-FFF2-40B4-BE49-F238E27FC236}">
                  <a16:creationId xmlns:a16="http://schemas.microsoft.com/office/drawing/2014/main" id="{DF92990C-03F9-43F6-8EC7-9F65E2D9B0DB}"/>
                </a:ext>
              </a:extLst>
            </p:cNvPr>
            <p:cNvSpPr/>
            <p:nvPr/>
          </p:nvSpPr>
          <p:spPr>
            <a:xfrm>
              <a:off x="7329766" y="1177570"/>
              <a:ext cx="15316" cy="689282"/>
            </a:xfrm>
            <a:custGeom>
              <a:avLst/>
              <a:gdLst>
                <a:gd name="connsiteX0" fmla="*/ 4828 w 9655"/>
                <a:gd name="connsiteY0" fmla="*/ 4828 h 434490"/>
                <a:gd name="connsiteX1" fmla="*/ 4828 w 9655"/>
                <a:gd name="connsiteY1" fmla="*/ 430950 h 434490"/>
              </a:gdLst>
              <a:ahLst/>
              <a:cxnLst>
                <a:cxn ang="0">
                  <a:pos x="connsiteX0" y="connsiteY0"/>
                </a:cxn>
                <a:cxn ang="0">
                  <a:pos x="connsiteX1" y="connsiteY1"/>
                </a:cxn>
              </a:cxnLst>
              <a:rect l="l" t="t" r="r" b="b"/>
              <a:pathLst>
                <a:path w="9655" h="434490">
                  <a:moveTo>
                    <a:pt x="4828" y="4828"/>
                  </a:moveTo>
                  <a:lnTo>
                    <a:pt x="4828" y="430950"/>
                  </a:lnTo>
                </a:path>
              </a:pathLst>
            </a:custGeom>
            <a:ln w="19050" cap="flat">
              <a:solidFill>
                <a:schemeClr val="tx1"/>
              </a:solidFill>
              <a:prstDash val="solid"/>
              <a:round/>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Amazon Ember"/>
                <a:ea typeface="+mn-ea"/>
                <a:cs typeface="+mn-cs"/>
              </a:endParaRPr>
            </a:p>
          </p:txBody>
        </p:sp>
      </p:grpSp>
      <p:sp>
        <p:nvSpPr>
          <p:cNvPr id="2" name="Rectangle 1">
            <a:extLst>
              <a:ext uri="{FF2B5EF4-FFF2-40B4-BE49-F238E27FC236}">
                <a16:creationId xmlns:a16="http://schemas.microsoft.com/office/drawing/2014/main" id="{D131B147-B635-4C10-B05E-16A08BEF8FDC}"/>
              </a:ext>
            </a:extLst>
          </p:cNvPr>
          <p:cNvSpPr/>
          <p:nvPr/>
        </p:nvSpPr>
        <p:spPr>
          <a:xfrm>
            <a:off x="0" y="2762635"/>
            <a:ext cx="9144000" cy="1474094"/>
          </a:xfrm>
          <a:prstGeom prst="rect">
            <a:avLst/>
          </a:prstGeom>
          <a:solidFill>
            <a:schemeClr val="bg1">
              <a:lumMod val="90000"/>
              <a:lumOff val="10000"/>
            </a:schemeClr>
          </a:solidFill>
          <a:ln>
            <a:noFill/>
          </a:ln>
          <a:effectLst>
            <a:outerShdw blurRad="88900" dist="38100" dir="8100000" algn="tr" rotWithShape="0">
              <a:prstClr val="black">
                <a:alpha val="30000"/>
              </a:prst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45718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mazon Ember"/>
              <a:ea typeface="+mn-ea"/>
              <a:cs typeface="+mn-cs"/>
            </a:endParaRPr>
          </a:p>
        </p:txBody>
      </p:sp>
      <p:pic>
        <p:nvPicPr>
          <p:cNvPr id="104" name="Ink 103">
            <a:extLst>
              <a:ext uri="{FF2B5EF4-FFF2-40B4-BE49-F238E27FC236}">
                <a16:creationId xmlns:a16="http://schemas.microsoft.com/office/drawing/2014/main" id="{99BF4257-949F-461B-A4BB-67EB3B14C967}"/>
              </a:ext>
            </a:extLst>
          </p:cNvPr>
          <p:cNvPicPr/>
          <p:nvPr/>
        </p:nvPicPr>
        <p:blipFill>
          <a:blip r:embed="rId3" cstate="screen">
            <a:extLst>
              <a:ext uri="{28A0092B-C50C-407E-A947-70E740481C1C}">
                <a14:useLocalDpi xmlns:a14="http://schemas.microsoft.com/office/drawing/2010/main"/>
              </a:ext>
            </a:extLst>
          </a:blip>
          <a:stretch>
            <a:fillRect/>
          </a:stretch>
        </p:blipFill>
        <p:spPr>
          <a:xfrm>
            <a:off x="1930838" y="3373070"/>
            <a:ext cx="104171" cy="221015"/>
          </a:xfrm>
          <a:prstGeom prst="rect">
            <a:avLst/>
          </a:prstGeom>
        </p:spPr>
      </p:pic>
      <p:pic>
        <p:nvPicPr>
          <p:cNvPr id="8" name="Picture 2" descr="Image result for celgene logo png">
            <a:extLst>
              <a:ext uri="{FF2B5EF4-FFF2-40B4-BE49-F238E27FC236}">
                <a16:creationId xmlns:a16="http://schemas.microsoft.com/office/drawing/2014/main" id="{22F2D404-59C4-4AE1-9C02-40F17B5AFB9F}"/>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4611318" y="3109140"/>
            <a:ext cx="887883" cy="78108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a:extLst>
              <a:ext uri="{FF2B5EF4-FFF2-40B4-BE49-F238E27FC236}">
                <a16:creationId xmlns:a16="http://schemas.microsoft.com/office/drawing/2014/main" id="{3AC8638C-4651-4115-92F0-AA2F71C16B50}"/>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tretch>
            <a:fillRect/>
          </a:stretch>
        </p:blipFill>
        <p:spPr bwMode="auto">
          <a:xfrm>
            <a:off x="6121933" y="3109140"/>
            <a:ext cx="593046" cy="78108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E58223A9-7F33-434C-A482-7823F1A254FC}"/>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2461058" y="3292681"/>
            <a:ext cx="1527528" cy="414003"/>
          </a:xfrm>
          <a:prstGeom prst="rect">
            <a:avLst/>
          </a:prstGeom>
        </p:spPr>
      </p:pic>
      <p:pic>
        <p:nvPicPr>
          <p:cNvPr id="75" name="Picture 74">
            <a:extLst>
              <a:ext uri="{FF2B5EF4-FFF2-40B4-BE49-F238E27FC236}">
                <a16:creationId xmlns:a16="http://schemas.microsoft.com/office/drawing/2014/main" id="{F6A81A67-B839-4F00-9A3A-B70B02BF0F68}"/>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337712" y="3299974"/>
            <a:ext cx="1218214" cy="399416"/>
          </a:xfrm>
          <a:prstGeom prst="rect">
            <a:avLst/>
          </a:prstGeom>
        </p:spPr>
      </p:pic>
      <p:pic>
        <p:nvPicPr>
          <p:cNvPr id="77" name="Picture 2" descr="Image result for cerner logo&quot;"/>
          <p:cNvPicPr>
            <a:picLocks noChangeAspect="1" noChangeArrowheads="1"/>
          </p:cNvPicPr>
          <p:nvPr/>
        </p:nvPicPr>
        <p:blipFill rotWithShape="1">
          <a:blip r:embed="rId8" cstate="screen">
            <a:duotone>
              <a:schemeClr val="bg2">
                <a:shade val="45000"/>
                <a:satMod val="135000"/>
              </a:schemeClr>
              <a:prstClr val="white"/>
            </a:duotone>
            <a:extLst>
              <a:ext uri="{28A0092B-C50C-407E-A947-70E740481C1C}">
                <a14:useLocalDpi xmlns:a14="http://schemas.microsoft.com/office/drawing/2010/main"/>
              </a:ext>
            </a:extLst>
          </a:blip>
          <a:srcRect/>
          <a:stretch/>
        </p:blipFill>
        <p:spPr bwMode="auto">
          <a:xfrm>
            <a:off x="550800" y="3229384"/>
            <a:ext cx="1287526" cy="540596"/>
          </a:xfrm>
          <a:prstGeom prst="rect">
            <a:avLst/>
          </a:prstGeom>
          <a:noFill/>
          <a:extLst>
            <a:ext uri="{909E8E84-426E-40DD-AFC4-6F175D3DCCD1}">
              <a14:hiddenFill xmlns:a14="http://schemas.microsoft.com/office/drawing/2010/main">
                <a:solidFill>
                  <a:srgbClr val="FFFFFF"/>
                </a:solidFill>
              </a14:hiddenFill>
            </a:ext>
          </a:extLst>
        </p:spPr>
      </p:pic>
      <p:sp>
        <p:nvSpPr>
          <p:cNvPr id="7" name="Title 6">
            <a:extLst>
              <a:ext uri="{FF2B5EF4-FFF2-40B4-BE49-F238E27FC236}">
                <a16:creationId xmlns:a16="http://schemas.microsoft.com/office/drawing/2014/main" id="{2502D149-6D6E-4F1C-BA3C-60E5D5F7BFFD}"/>
              </a:ext>
            </a:extLst>
          </p:cNvPr>
          <p:cNvSpPr>
            <a:spLocks noGrp="1"/>
          </p:cNvSpPr>
          <p:nvPr>
            <p:ph type="title"/>
          </p:nvPr>
        </p:nvSpPr>
        <p:spPr/>
        <p:txBody>
          <a:bodyPr/>
          <a:lstStyle/>
          <a:p>
            <a:pPr algn="ctr"/>
            <a:r>
              <a:rPr lang="en-US" dirty="0"/>
              <a:t>The Amazon Machine Learning Solutions Lab</a:t>
            </a:r>
          </a:p>
        </p:txBody>
      </p:sp>
      <p:cxnSp>
        <p:nvCxnSpPr>
          <p:cNvPr id="79" name="Straight Connector 78">
            <a:extLst>
              <a:ext uri="{FF2B5EF4-FFF2-40B4-BE49-F238E27FC236}">
                <a16:creationId xmlns:a16="http://schemas.microsoft.com/office/drawing/2014/main" id="{36B9113F-1705-42B2-BB85-711B5DCBE8DE}"/>
              </a:ext>
            </a:extLst>
          </p:cNvPr>
          <p:cNvCxnSpPr>
            <a:cxnSpLocks/>
          </p:cNvCxnSpPr>
          <p:nvPr/>
        </p:nvCxnSpPr>
        <p:spPr>
          <a:xfrm>
            <a:off x="4126230" y="872649"/>
            <a:ext cx="891540" cy="0"/>
          </a:xfrm>
          <a:prstGeom prst="line">
            <a:avLst/>
          </a:prstGeom>
          <a:ln w="19050">
            <a:solidFill>
              <a:schemeClr val="accent1"/>
            </a:solidFill>
            <a:tailEnd type="none"/>
          </a:ln>
          <a:effectLst/>
        </p:spPr>
        <p:style>
          <a:lnRef idx="2">
            <a:schemeClr val="accent1"/>
          </a:lnRef>
          <a:fillRef idx="0">
            <a:schemeClr val="accent1"/>
          </a:fillRef>
          <a:effectRef idx="1">
            <a:schemeClr val="accent1"/>
          </a:effectRef>
          <a:fontRef idx="minor">
            <a:schemeClr val="tx1"/>
          </a:fontRef>
        </p:style>
      </p:cxnSp>
      <p:sp>
        <p:nvSpPr>
          <p:cNvPr id="80" name="Rectangle 79">
            <a:extLst>
              <a:ext uri="{FF2B5EF4-FFF2-40B4-BE49-F238E27FC236}">
                <a16:creationId xmlns:a16="http://schemas.microsoft.com/office/drawing/2014/main" id="{8C6952D0-6458-446C-B577-A5A02A0D3B74}"/>
              </a:ext>
            </a:extLst>
          </p:cNvPr>
          <p:cNvSpPr/>
          <p:nvPr/>
        </p:nvSpPr>
        <p:spPr>
          <a:xfrm>
            <a:off x="547414" y="2082754"/>
            <a:ext cx="2468880" cy="480131"/>
          </a:xfrm>
          <a:prstGeom prst="rect">
            <a:avLst/>
          </a:prstGeom>
        </p:spPr>
        <p:txBody>
          <a:bodyPr wrap="square">
            <a:spAutoFit/>
          </a:bodyPr>
          <a:lstStyle/>
          <a:p>
            <a:pPr marL="0" marR="0" lvl="0" indent="0" algn="ctr" defTabSz="457166" rtl="0" eaLnBrk="1" fontAlgn="auto" latinLnBrk="0" hangingPunct="1">
              <a:lnSpc>
                <a:spcPct val="90000"/>
              </a:lnSpc>
              <a:spcBef>
                <a:spcPct val="0"/>
              </a:spcBef>
              <a:spcAft>
                <a:spcPts val="0"/>
              </a:spcAft>
              <a:buClrTx/>
              <a:buSzTx/>
              <a:buFontTx/>
              <a:buNone/>
              <a:tabLst/>
              <a:defRPr/>
            </a:pPr>
            <a:r>
              <a:rPr kumimoji="0" lang="en-US" sz="1400" b="1" i="0" u="none" strike="noStrike" kern="1200" cap="none" spc="0" normalizeH="0" baseline="0" noProof="0" dirty="0">
                <a:ln>
                  <a:noFill/>
                </a:ln>
                <a:solidFill>
                  <a:srgbClr val="FFCC00"/>
                </a:solidFill>
                <a:effectLst/>
                <a:uLnTx/>
                <a:uFillTx/>
                <a:latin typeface="Amazon Ember"/>
                <a:ea typeface="Amazon Ember" panose="02000000000000000000" pitchFamily="2" charset="0"/>
                <a:cs typeface="Amazon Ember Cd" panose="020B0606020204020204" pitchFamily="34" charset="0"/>
              </a:rPr>
              <a:t>A range of ML engagements and use cases </a:t>
            </a:r>
          </a:p>
        </p:txBody>
      </p:sp>
      <p:sp>
        <p:nvSpPr>
          <p:cNvPr id="81" name="Rectangle 80">
            <a:extLst>
              <a:ext uri="{FF2B5EF4-FFF2-40B4-BE49-F238E27FC236}">
                <a16:creationId xmlns:a16="http://schemas.microsoft.com/office/drawing/2014/main" id="{025ADBBF-260F-4207-89A8-393583BF91B2}"/>
              </a:ext>
            </a:extLst>
          </p:cNvPr>
          <p:cNvSpPr/>
          <p:nvPr/>
        </p:nvSpPr>
        <p:spPr>
          <a:xfrm>
            <a:off x="3324903" y="2082754"/>
            <a:ext cx="2468880" cy="480131"/>
          </a:xfrm>
          <a:prstGeom prst="rect">
            <a:avLst/>
          </a:prstGeom>
        </p:spPr>
        <p:txBody>
          <a:bodyPr wrap="square">
            <a:spAutoFit/>
          </a:bodyPr>
          <a:lstStyle/>
          <a:p>
            <a:pPr marL="0" marR="0" lvl="0" indent="0" algn="ctr" defTabSz="457166" rtl="0" eaLnBrk="1" fontAlgn="auto" latinLnBrk="0" hangingPunct="1">
              <a:lnSpc>
                <a:spcPct val="90000"/>
              </a:lnSpc>
              <a:spcBef>
                <a:spcPct val="0"/>
              </a:spcBef>
              <a:spcAft>
                <a:spcPts val="0"/>
              </a:spcAft>
              <a:buClrTx/>
              <a:buSzTx/>
              <a:buFontTx/>
              <a:buNone/>
              <a:tabLst/>
              <a:defRPr/>
            </a:pPr>
            <a:r>
              <a:rPr kumimoji="0" lang="en-US" sz="1400" b="1" i="0" u="none" strike="noStrike" kern="1200" cap="none" spc="0" normalizeH="0" baseline="0" noProof="0" dirty="0">
                <a:ln>
                  <a:noFill/>
                </a:ln>
                <a:solidFill>
                  <a:srgbClr val="FFCC00"/>
                </a:solidFill>
                <a:effectLst/>
                <a:uLnTx/>
                <a:uFillTx/>
                <a:latin typeface="Amazon Ember"/>
                <a:ea typeface="Amazon Ember" panose="02000000000000000000" pitchFamily="2" charset="0"/>
                <a:cs typeface="Amazon Ember Cd" panose="020B0606020204020204" pitchFamily="34" charset="0"/>
              </a:rPr>
              <a:t>Ideation through </a:t>
            </a:r>
            <a:br>
              <a:rPr kumimoji="0" lang="en-US" sz="1400" b="1" i="0" u="none" strike="noStrike" kern="1200" cap="none" spc="0" normalizeH="0" baseline="0" noProof="0" dirty="0">
                <a:ln>
                  <a:noFill/>
                </a:ln>
                <a:solidFill>
                  <a:srgbClr val="FFCC00"/>
                </a:solidFill>
                <a:effectLst/>
                <a:uLnTx/>
                <a:uFillTx/>
                <a:latin typeface="Amazon Ember"/>
                <a:ea typeface="Amazon Ember" panose="02000000000000000000" pitchFamily="2" charset="0"/>
                <a:cs typeface="Amazon Ember Cd" panose="020B0606020204020204" pitchFamily="34" charset="0"/>
              </a:rPr>
            </a:br>
            <a:r>
              <a:rPr kumimoji="0" lang="en-US" sz="1400" b="1" i="0" u="none" strike="noStrike" kern="1200" cap="none" spc="0" normalizeH="0" baseline="0" noProof="0" dirty="0">
                <a:ln>
                  <a:noFill/>
                </a:ln>
                <a:solidFill>
                  <a:srgbClr val="FFCC00"/>
                </a:solidFill>
                <a:effectLst/>
                <a:uLnTx/>
                <a:uFillTx/>
                <a:latin typeface="Amazon Ember"/>
                <a:ea typeface="Amazon Ember" panose="02000000000000000000" pitchFamily="2" charset="0"/>
                <a:cs typeface="Amazon Ember Cd" panose="020B0606020204020204" pitchFamily="34" charset="0"/>
              </a:rPr>
              <a:t>to production</a:t>
            </a:r>
          </a:p>
        </p:txBody>
      </p:sp>
      <p:sp>
        <p:nvSpPr>
          <p:cNvPr id="82" name="Rectangle 81">
            <a:extLst>
              <a:ext uri="{FF2B5EF4-FFF2-40B4-BE49-F238E27FC236}">
                <a16:creationId xmlns:a16="http://schemas.microsoft.com/office/drawing/2014/main" id="{B0254B94-F9A7-4ECF-AF3B-E61B43EADB67}"/>
              </a:ext>
            </a:extLst>
          </p:cNvPr>
          <p:cNvSpPr/>
          <p:nvPr/>
        </p:nvSpPr>
        <p:spPr>
          <a:xfrm>
            <a:off x="6102391" y="2082754"/>
            <a:ext cx="2468880" cy="480131"/>
          </a:xfrm>
          <a:prstGeom prst="rect">
            <a:avLst/>
          </a:prstGeom>
        </p:spPr>
        <p:txBody>
          <a:bodyPr wrap="square">
            <a:spAutoFit/>
          </a:bodyPr>
          <a:lstStyle/>
          <a:p>
            <a:pPr marL="0" marR="0" lvl="0" indent="0" algn="ctr" defTabSz="457166" rtl="0" eaLnBrk="1" fontAlgn="auto" latinLnBrk="0" hangingPunct="1">
              <a:lnSpc>
                <a:spcPct val="90000"/>
              </a:lnSpc>
              <a:spcBef>
                <a:spcPct val="0"/>
              </a:spcBef>
              <a:spcAft>
                <a:spcPts val="0"/>
              </a:spcAft>
              <a:buClrTx/>
              <a:buSzTx/>
              <a:buFontTx/>
              <a:buNone/>
              <a:tabLst/>
              <a:defRPr/>
            </a:pPr>
            <a:r>
              <a:rPr kumimoji="0" lang="en-US" sz="1400" b="1" i="0" u="none" strike="noStrike" kern="1200" cap="none" spc="0" normalizeH="0" baseline="0" noProof="0" dirty="0">
                <a:ln>
                  <a:noFill/>
                </a:ln>
                <a:solidFill>
                  <a:srgbClr val="FFCC00"/>
                </a:solidFill>
                <a:effectLst/>
                <a:uLnTx/>
                <a:uFillTx/>
                <a:latin typeface="Amazon Ember"/>
                <a:ea typeface="Amazon Ember" panose="02000000000000000000" pitchFamily="2" charset="0"/>
                <a:cs typeface="Amazon Ember Cd" panose="020B0606020204020204" pitchFamily="34" charset="0"/>
              </a:rPr>
              <a:t>Global </a:t>
            </a:r>
            <a:br>
              <a:rPr kumimoji="0" lang="en-US" sz="1400" b="1" i="0" u="none" strike="noStrike" kern="1200" cap="none" spc="0" normalizeH="0" baseline="0" noProof="0" dirty="0">
                <a:ln>
                  <a:noFill/>
                </a:ln>
                <a:solidFill>
                  <a:srgbClr val="FFCC00"/>
                </a:solidFill>
                <a:effectLst/>
                <a:uLnTx/>
                <a:uFillTx/>
                <a:latin typeface="Amazon Ember"/>
                <a:ea typeface="Amazon Ember" panose="02000000000000000000" pitchFamily="2" charset="0"/>
                <a:cs typeface="Amazon Ember Cd" panose="020B0606020204020204" pitchFamily="34" charset="0"/>
              </a:rPr>
            </a:br>
            <a:r>
              <a:rPr kumimoji="0" lang="en-US" sz="1400" b="1" i="0" u="none" strike="noStrike" kern="1200" cap="none" spc="0" normalizeH="0" baseline="0" noProof="0" dirty="0">
                <a:ln>
                  <a:noFill/>
                </a:ln>
                <a:solidFill>
                  <a:srgbClr val="FFCC00"/>
                </a:solidFill>
                <a:effectLst/>
                <a:uLnTx/>
                <a:uFillTx/>
                <a:latin typeface="Amazon Ember"/>
                <a:ea typeface="Amazon Ember" panose="02000000000000000000" pitchFamily="2" charset="0"/>
                <a:cs typeface="Amazon Ember Cd" panose="020B0606020204020204" pitchFamily="34" charset="0"/>
              </a:rPr>
              <a:t>footprint</a:t>
            </a:r>
          </a:p>
        </p:txBody>
      </p:sp>
    </p:spTree>
    <p:extLst>
      <p:ext uri="{BB962C8B-B14F-4D97-AF65-F5344CB8AC3E}">
        <p14:creationId xmlns:p14="http://schemas.microsoft.com/office/powerpoint/2010/main" val="112276190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7DD433FD-4B6A-424A-8845-7C20C58F48CD}"/>
              </a:ext>
            </a:extLst>
          </p:cNvPr>
          <p:cNvGrpSpPr/>
          <p:nvPr/>
        </p:nvGrpSpPr>
        <p:grpSpPr>
          <a:xfrm>
            <a:off x="2394817" y="1349535"/>
            <a:ext cx="2145142" cy="2813370"/>
            <a:chOff x="2394817" y="1349535"/>
            <a:chExt cx="2145142" cy="2813370"/>
          </a:xfrm>
        </p:grpSpPr>
        <p:sp>
          <p:nvSpPr>
            <p:cNvPr id="98" name="Rectangle 97">
              <a:extLst>
                <a:ext uri="{FF2B5EF4-FFF2-40B4-BE49-F238E27FC236}">
                  <a16:creationId xmlns:a16="http://schemas.microsoft.com/office/drawing/2014/main" id="{903600DB-1923-4BFF-8021-C44FBCB2E501}"/>
                </a:ext>
              </a:extLst>
            </p:cNvPr>
            <p:cNvSpPr/>
            <p:nvPr/>
          </p:nvSpPr>
          <p:spPr>
            <a:xfrm>
              <a:off x="2394817" y="1349535"/>
              <a:ext cx="2145142" cy="2813370"/>
            </a:xfrm>
            <a:prstGeom prst="rect">
              <a:avLst/>
            </a:prstGeom>
            <a:solidFill>
              <a:schemeClr val="bg2">
                <a:lumMod val="90000"/>
                <a:lumOff val="10000"/>
              </a:schemeClr>
            </a:solidFill>
            <a:ln>
              <a:noFill/>
            </a:ln>
            <a:effectLst>
              <a:outerShdw blurRad="88900" dist="38100" dir="2700000" algn="tl" rotWithShape="0">
                <a:prstClr val="black">
                  <a:alpha val="30000"/>
                </a:prstClr>
              </a:out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marL="0" marR="0" lvl="0" indent="0" algn="ctr" defTabSz="45717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srgbClr val="FFFFFF"/>
                </a:solidFill>
                <a:effectLst/>
                <a:uLnTx/>
                <a:uFillTx/>
                <a:latin typeface="Amazon Ember"/>
                <a:ea typeface="+mn-ea"/>
                <a:cs typeface="+mn-cs"/>
              </a:endParaRPr>
            </a:p>
          </p:txBody>
        </p:sp>
        <p:cxnSp>
          <p:nvCxnSpPr>
            <p:cNvPr id="42" name="Straight Connector 41">
              <a:extLst>
                <a:ext uri="{FF2B5EF4-FFF2-40B4-BE49-F238E27FC236}">
                  <a16:creationId xmlns:a16="http://schemas.microsoft.com/office/drawing/2014/main" id="{BC48FBAB-EB73-43C9-92B9-2D4A468D9380}"/>
                </a:ext>
              </a:extLst>
            </p:cNvPr>
            <p:cNvCxnSpPr/>
            <p:nvPr/>
          </p:nvCxnSpPr>
          <p:spPr>
            <a:xfrm>
              <a:off x="3258100" y="2867078"/>
              <a:ext cx="418576" cy="0"/>
            </a:xfrm>
            <a:prstGeom prst="line">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5" name="Rectangle 4"/>
            <p:cNvSpPr/>
            <p:nvPr/>
          </p:nvSpPr>
          <p:spPr bwMode="auto">
            <a:xfrm>
              <a:off x="2395825" y="3076852"/>
              <a:ext cx="2143125" cy="4154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100000"/>
                </a:lnSpc>
                <a:spcBef>
                  <a:spcPct val="0"/>
                </a:spcBef>
                <a:spcAft>
                  <a:spcPct val="0"/>
                </a:spcAft>
                <a:buClrTx/>
                <a:buSzTx/>
                <a:buFontTx/>
                <a:buNone/>
                <a:tabLst/>
                <a:defRPr/>
              </a:pPr>
              <a:r>
                <a:rPr kumimoji="0" lang="en-US" sz="1500" b="1" i="0" u="none" strike="noStrike" kern="1200" cap="none" spc="0" normalizeH="0" baseline="0" noProof="0" dirty="0">
                  <a:ln>
                    <a:noFill/>
                  </a:ln>
                  <a:solidFill>
                    <a:srgbClr val="FFCC00"/>
                  </a:solidFill>
                  <a:effectLst/>
                  <a:uLnTx/>
                  <a:uFillTx/>
                  <a:latin typeface="Amazon Ember"/>
                  <a:ea typeface="Segoe UI" pitchFamily="34" charset="0"/>
                  <a:cs typeface="Segoe UI" pitchFamily="34" charset="0"/>
                </a:rPr>
                <a:t>TRAINING</a:t>
              </a:r>
            </a:p>
            <a:p>
              <a:pPr marL="0" marR="0" lvl="0" indent="0" algn="ctr" defTabSz="582795"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dirty="0">
                  <a:ln>
                    <a:noFill/>
                  </a:ln>
                  <a:solidFill>
                    <a:srgbClr val="FFFFFF"/>
                  </a:solidFill>
                  <a:effectLst/>
                  <a:uLnTx/>
                  <a:uFillTx/>
                  <a:latin typeface="Amazon Ember"/>
                  <a:ea typeface="+mn-ea"/>
                  <a:cs typeface="Segoe UI" pitchFamily="34" charset="0"/>
                </a:rPr>
                <a:t>In-person training</a:t>
              </a:r>
            </a:p>
          </p:txBody>
        </p:sp>
        <p:grpSp>
          <p:nvGrpSpPr>
            <p:cNvPr id="159" name="Group 158">
              <a:extLst>
                <a:ext uri="{FF2B5EF4-FFF2-40B4-BE49-F238E27FC236}">
                  <a16:creationId xmlns:a16="http://schemas.microsoft.com/office/drawing/2014/main" id="{EBED8078-505D-4B6C-83C5-EEF3D5DCA3B6}"/>
                </a:ext>
              </a:extLst>
            </p:cNvPr>
            <p:cNvGrpSpPr>
              <a:grpSpLocks noChangeAspect="1"/>
            </p:cNvGrpSpPr>
            <p:nvPr/>
          </p:nvGrpSpPr>
          <p:grpSpPr>
            <a:xfrm>
              <a:off x="2953038" y="1837051"/>
              <a:ext cx="1028700" cy="659205"/>
              <a:chOff x="8627357" y="5999880"/>
              <a:chExt cx="506261" cy="324419"/>
            </a:xfrm>
          </p:grpSpPr>
          <p:sp>
            <p:nvSpPr>
              <p:cNvPr id="126" name="Freeform: Shape 125">
                <a:extLst>
                  <a:ext uri="{FF2B5EF4-FFF2-40B4-BE49-F238E27FC236}">
                    <a16:creationId xmlns:a16="http://schemas.microsoft.com/office/drawing/2014/main" id="{2590C2F9-2B5A-4358-8FE1-40601ED95A44}"/>
                  </a:ext>
                </a:extLst>
              </p:cNvPr>
              <p:cNvSpPr/>
              <p:nvPr/>
            </p:nvSpPr>
            <p:spPr>
              <a:xfrm>
                <a:off x="8863847" y="6054525"/>
                <a:ext cx="70806" cy="70806"/>
              </a:xfrm>
              <a:custGeom>
                <a:avLst/>
                <a:gdLst>
                  <a:gd name="connsiteX0" fmla="*/ 67909 w 70805"/>
                  <a:gd name="connsiteY0" fmla="*/ 67909 h 70805"/>
                  <a:gd name="connsiteX1" fmla="*/ 4828 w 70805"/>
                  <a:gd name="connsiteY1" fmla="*/ 67909 h 70805"/>
                  <a:gd name="connsiteX2" fmla="*/ 4828 w 70805"/>
                  <a:gd name="connsiteY2" fmla="*/ 4828 h 70805"/>
                  <a:gd name="connsiteX3" fmla="*/ 67909 w 70805"/>
                  <a:gd name="connsiteY3" fmla="*/ 4828 h 70805"/>
                </a:gdLst>
                <a:ahLst/>
                <a:cxnLst>
                  <a:cxn ang="0">
                    <a:pos x="connsiteX0" y="connsiteY0"/>
                  </a:cxn>
                  <a:cxn ang="0">
                    <a:pos x="connsiteX1" y="connsiteY1"/>
                  </a:cxn>
                  <a:cxn ang="0">
                    <a:pos x="connsiteX2" y="connsiteY2"/>
                  </a:cxn>
                  <a:cxn ang="0">
                    <a:pos x="connsiteX3" y="connsiteY3"/>
                  </a:cxn>
                </a:cxnLst>
                <a:rect l="l" t="t" r="r" b="b"/>
                <a:pathLst>
                  <a:path w="70805" h="70805">
                    <a:moveTo>
                      <a:pt x="67909" y="67909"/>
                    </a:moveTo>
                    <a:lnTo>
                      <a:pt x="4828" y="67909"/>
                    </a:lnTo>
                    <a:lnTo>
                      <a:pt x="4828" y="4828"/>
                    </a:lnTo>
                    <a:lnTo>
                      <a:pt x="67909" y="4828"/>
                    </a:lnTo>
                    <a:close/>
                  </a:path>
                </a:pathLst>
              </a:custGeom>
              <a:noFill/>
              <a:ln w="19050" cap="flat">
                <a:solidFill>
                  <a:schemeClr val="accent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25" b="0" i="0" u="none" strike="noStrike" kern="1200" cap="none" spc="0" normalizeH="0" baseline="0" noProof="0">
                  <a:ln>
                    <a:noFill/>
                  </a:ln>
                  <a:solidFill>
                    <a:srgbClr val="FFFFFF"/>
                  </a:solidFill>
                  <a:effectLst/>
                  <a:uLnTx/>
                  <a:uFillTx/>
                  <a:latin typeface="Amazon Ember"/>
                  <a:ea typeface="+mn-ea"/>
                  <a:cs typeface="+mn-cs"/>
                </a:endParaRPr>
              </a:p>
            </p:txBody>
          </p:sp>
          <p:sp>
            <p:nvSpPr>
              <p:cNvPr id="127" name="Freeform: Shape 126">
                <a:extLst>
                  <a:ext uri="{FF2B5EF4-FFF2-40B4-BE49-F238E27FC236}">
                    <a16:creationId xmlns:a16="http://schemas.microsoft.com/office/drawing/2014/main" id="{B3725C9D-4310-4C46-A628-6414A178FF6E}"/>
                  </a:ext>
                </a:extLst>
              </p:cNvPr>
              <p:cNvSpPr/>
              <p:nvPr/>
            </p:nvSpPr>
            <p:spPr>
              <a:xfrm>
                <a:off x="8863847" y="6143350"/>
                <a:ext cx="70806" cy="70806"/>
              </a:xfrm>
              <a:custGeom>
                <a:avLst/>
                <a:gdLst>
                  <a:gd name="connsiteX0" fmla="*/ 67909 w 70805"/>
                  <a:gd name="connsiteY0" fmla="*/ 67909 h 70805"/>
                  <a:gd name="connsiteX1" fmla="*/ 4828 w 70805"/>
                  <a:gd name="connsiteY1" fmla="*/ 67909 h 70805"/>
                  <a:gd name="connsiteX2" fmla="*/ 4828 w 70805"/>
                  <a:gd name="connsiteY2" fmla="*/ 4828 h 70805"/>
                  <a:gd name="connsiteX3" fmla="*/ 67909 w 70805"/>
                  <a:gd name="connsiteY3" fmla="*/ 4828 h 70805"/>
                </a:gdLst>
                <a:ahLst/>
                <a:cxnLst>
                  <a:cxn ang="0">
                    <a:pos x="connsiteX0" y="connsiteY0"/>
                  </a:cxn>
                  <a:cxn ang="0">
                    <a:pos x="connsiteX1" y="connsiteY1"/>
                  </a:cxn>
                  <a:cxn ang="0">
                    <a:pos x="connsiteX2" y="connsiteY2"/>
                  </a:cxn>
                  <a:cxn ang="0">
                    <a:pos x="connsiteX3" y="connsiteY3"/>
                  </a:cxn>
                </a:cxnLst>
                <a:rect l="l" t="t" r="r" b="b"/>
                <a:pathLst>
                  <a:path w="70805" h="70805">
                    <a:moveTo>
                      <a:pt x="67909" y="67909"/>
                    </a:moveTo>
                    <a:lnTo>
                      <a:pt x="4828" y="67909"/>
                    </a:lnTo>
                    <a:lnTo>
                      <a:pt x="4828" y="4828"/>
                    </a:lnTo>
                    <a:lnTo>
                      <a:pt x="67909" y="4828"/>
                    </a:lnTo>
                    <a:close/>
                  </a:path>
                </a:pathLst>
              </a:custGeom>
              <a:noFill/>
              <a:ln w="19050" cap="flat">
                <a:solidFill>
                  <a:schemeClr val="accent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25" b="0" i="0" u="none" strike="noStrike" kern="1200" cap="none" spc="0" normalizeH="0" baseline="0" noProof="0">
                  <a:ln>
                    <a:noFill/>
                  </a:ln>
                  <a:solidFill>
                    <a:srgbClr val="FFFFFF"/>
                  </a:solidFill>
                  <a:effectLst/>
                  <a:uLnTx/>
                  <a:uFillTx/>
                  <a:latin typeface="Amazon Ember"/>
                  <a:ea typeface="+mn-ea"/>
                  <a:cs typeface="+mn-cs"/>
                </a:endParaRPr>
              </a:p>
            </p:txBody>
          </p:sp>
          <p:sp>
            <p:nvSpPr>
              <p:cNvPr id="128" name="Freeform: Shape 127">
                <a:extLst>
                  <a:ext uri="{FF2B5EF4-FFF2-40B4-BE49-F238E27FC236}">
                    <a16:creationId xmlns:a16="http://schemas.microsoft.com/office/drawing/2014/main" id="{1712FAD8-3E74-4951-BC55-CCC36D644B29}"/>
                  </a:ext>
                </a:extLst>
              </p:cNvPr>
              <p:cNvSpPr/>
              <p:nvPr/>
            </p:nvSpPr>
            <p:spPr>
              <a:xfrm>
                <a:off x="8774213" y="6054525"/>
                <a:ext cx="70806" cy="70806"/>
              </a:xfrm>
              <a:custGeom>
                <a:avLst/>
                <a:gdLst>
                  <a:gd name="connsiteX0" fmla="*/ 67909 w 70805"/>
                  <a:gd name="connsiteY0" fmla="*/ 67909 h 70805"/>
                  <a:gd name="connsiteX1" fmla="*/ 4828 w 70805"/>
                  <a:gd name="connsiteY1" fmla="*/ 67909 h 70805"/>
                  <a:gd name="connsiteX2" fmla="*/ 4828 w 70805"/>
                  <a:gd name="connsiteY2" fmla="*/ 4828 h 70805"/>
                  <a:gd name="connsiteX3" fmla="*/ 67909 w 70805"/>
                  <a:gd name="connsiteY3" fmla="*/ 4828 h 70805"/>
                </a:gdLst>
                <a:ahLst/>
                <a:cxnLst>
                  <a:cxn ang="0">
                    <a:pos x="connsiteX0" y="connsiteY0"/>
                  </a:cxn>
                  <a:cxn ang="0">
                    <a:pos x="connsiteX1" y="connsiteY1"/>
                  </a:cxn>
                  <a:cxn ang="0">
                    <a:pos x="connsiteX2" y="connsiteY2"/>
                  </a:cxn>
                  <a:cxn ang="0">
                    <a:pos x="connsiteX3" y="connsiteY3"/>
                  </a:cxn>
                </a:cxnLst>
                <a:rect l="l" t="t" r="r" b="b"/>
                <a:pathLst>
                  <a:path w="70805" h="70805">
                    <a:moveTo>
                      <a:pt x="67909" y="67909"/>
                    </a:moveTo>
                    <a:lnTo>
                      <a:pt x="4828" y="67909"/>
                    </a:lnTo>
                    <a:lnTo>
                      <a:pt x="4828" y="4828"/>
                    </a:lnTo>
                    <a:lnTo>
                      <a:pt x="67909" y="4828"/>
                    </a:lnTo>
                    <a:close/>
                  </a:path>
                </a:pathLst>
              </a:custGeom>
              <a:noFill/>
              <a:ln w="19050" cap="flat">
                <a:solidFill>
                  <a:schemeClr val="accent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25" b="0" i="0" u="none" strike="noStrike" kern="1200" cap="none" spc="0" normalizeH="0" baseline="0" noProof="0">
                  <a:ln>
                    <a:noFill/>
                  </a:ln>
                  <a:solidFill>
                    <a:srgbClr val="FFFFFF"/>
                  </a:solidFill>
                  <a:effectLst/>
                  <a:uLnTx/>
                  <a:uFillTx/>
                  <a:latin typeface="Amazon Ember"/>
                  <a:ea typeface="+mn-ea"/>
                  <a:cs typeface="+mn-cs"/>
                </a:endParaRPr>
              </a:p>
            </p:txBody>
          </p:sp>
          <p:sp>
            <p:nvSpPr>
              <p:cNvPr id="129" name="Freeform: Shape 128">
                <a:extLst>
                  <a:ext uri="{FF2B5EF4-FFF2-40B4-BE49-F238E27FC236}">
                    <a16:creationId xmlns:a16="http://schemas.microsoft.com/office/drawing/2014/main" id="{FF004C3D-D8CC-4CBF-B26F-8CAD6DCA1AE5}"/>
                  </a:ext>
                </a:extLst>
              </p:cNvPr>
              <p:cNvSpPr/>
              <p:nvPr/>
            </p:nvSpPr>
            <p:spPr>
              <a:xfrm>
                <a:off x="8774213" y="6143350"/>
                <a:ext cx="70806" cy="70806"/>
              </a:xfrm>
              <a:custGeom>
                <a:avLst/>
                <a:gdLst>
                  <a:gd name="connsiteX0" fmla="*/ 67909 w 70805"/>
                  <a:gd name="connsiteY0" fmla="*/ 67909 h 70805"/>
                  <a:gd name="connsiteX1" fmla="*/ 4828 w 70805"/>
                  <a:gd name="connsiteY1" fmla="*/ 67909 h 70805"/>
                  <a:gd name="connsiteX2" fmla="*/ 4828 w 70805"/>
                  <a:gd name="connsiteY2" fmla="*/ 4828 h 70805"/>
                  <a:gd name="connsiteX3" fmla="*/ 67909 w 70805"/>
                  <a:gd name="connsiteY3" fmla="*/ 4828 h 70805"/>
                </a:gdLst>
                <a:ahLst/>
                <a:cxnLst>
                  <a:cxn ang="0">
                    <a:pos x="connsiteX0" y="connsiteY0"/>
                  </a:cxn>
                  <a:cxn ang="0">
                    <a:pos x="connsiteX1" y="connsiteY1"/>
                  </a:cxn>
                  <a:cxn ang="0">
                    <a:pos x="connsiteX2" y="connsiteY2"/>
                  </a:cxn>
                  <a:cxn ang="0">
                    <a:pos x="connsiteX3" y="connsiteY3"/>
                  </a:cxn>
                </a:cxnLst>
                <a:rect l="l" t="t" r="r" b="b"/>
                <a:pathLst>
                  <a:path w="70805" h="70805">
                    <a:moveTo>
                      <a:pt x="67909" y="67909"/>
                    </a:moveTo>
                    <a:lnTo>
                      <a:pt x="4828" y="67909"/>
                    </a:lnTo>
                    <a:lnTo>
                      <a:pt x="4828" y="4828"/>
                    </a:lnTo>
                    <a:lnTo>
                      <a:pt x="67909" y="4828"/>
                    </a:lnTo>
                    <a:close/>
                  </a:path>
                </a:pathLst>
              </a:custGeom>
              <a:noFill/>
              <a:ln w="19050" cap="flat">
                <a:solidFill>
                  <a:schemeClr val="accent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25" b="0" i="0" u="none" strike="noStrike" kern="1200" cap="none" spc="0" normalizeH="0" baseline="0" noProof="0">
                  <a:ln>
                    <a:noFill/>
                  </a:ln>
                  <a:solidFill>
                    <a:srgbClr val="FFFFFF"/>
                  </a:solidFill>
                  <a:effectLst/>
                  <a:uLnTx/>
                  <a:uFillTx/>
                  <a:latin typeface="Amazon Ember"/>
                  <a:ea typeface="+mn-ea"/>
                  <a:cs typeface="+mn-cs"/>
                </a:endParaRPr>
              </a:p>
            </p:txBody>
          </p:sp>
          <p:sp>
            <p:nvSpPr>
              <p:cNvPr id="130" name="Freeform: Shape 129">
                <a:extLst>
                  <a:ext uri="{FF2B5EF4-FFF2-40B4-BE49-F238E27FC236}">
                    <a16:creationId xmlns:a16="http://schemas.microsoft.com/office/drawing/2014/main" id="{BA76921E-9172-41FF-86E0-443620E0BBA7}"/>
                  </a:ext>
                </a:extLst>
              </p:cNvPr>
              <p:cNvSpPr/>
              <p:nvPr/>
            </p:nvSpPr>
            <p:spPr>
              <a:xfrm>
                <a:off x="8689473" y="6021121"/>
                <a:ext cx="331500" cy="228510"/>
              </a:xfrm>
              <a:custGeom>
                <a:avLst/>
                <a:gdLst>
                  <a:gd name="connsiteX0" fmla="*/ 327638 w 331499"/>
                  <a:gd name="connsiteY0" fmla="*/ 79174 h 228509"/>
                  <a:gd name="connsiteX1" fmla="*/ 327638 w 331499"/>
                  <a:gd name="connsiteY1" fmla="*/ 13839 h 228509"/>
                  <a:gd name="connsiteX2" fmla="*/ 318626 w 331499"/>
                  <a:gd name="connsiteY2" fmla="*/ 4828 h 228509"/>
                  <a:gd name="connsiteX3" fmla="*/ 13839 w 331499"/>
                  <a:gd name="connsiteY3" fmla="*/ 4828 h 228509"/>
                  <a:gd name="connsiteX4" fmla="*/ 4828 w 331499"/>
                  <a:gd name="connsiteY4" fmla="*/ 13839 h 228509"/>
                  <a:gd name="connsiteX5" fmla="*/ 4828 w 331499"/>
                  <a:gd name="connsiteY5" fmla="*/ 216923 h 228509"/>
                  <a:gd name="connsiteX6" fmla="*/ 13839 w 331499"/>
                  <a:gd name="connsiteY6" fmla="*/ 225935 h 228509"/>
                  <a:gd name="connsiteX7" fmla="*/ 259729 w 331499"/>
                  <a:gd name="connsiteY7" fmla="*/ 225935 h 228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1499" h="228509">
                    <a:moveTo>
                      <a:pt x="327638" y="79174"/>
                    </a:moveTo>
                    <a:lnTo>
                      <a:pt x="327638" y="13839"/>
                    </a:lnTo>
                    <a:cubicBezTo>
                      <a:pt x="327638" y="9012"/>
                      <a:pt x="323776" y="4828"/>
                      <a:pt x="318626" y="4828"/>
                    </a:cubicBezTo>
                    <a:lnTo>
                      <a:pt x="13839" y="4828"/>
                    </a:lnTo>
                    <a:cubicBezTo>
                      <a:pt x="9012" y="4828"/>
                      <a:pt x="4828" y="8690"/>
                      <a:pt x="4828" y="13839"/>
                    </a:cubicBezTo>
                    <a:lnTo>
                      <a:pt x="4828" y="216923"/>
                    </a:lnTo>
                    <a:cubicBezTo>
                      <a:pt x="4828" y="221751"/>
                      <a:pt x="8690" y="225935"/>
                      <a:pt x="13839" y="225935"/>
                    </a:cubicBezTo>
                    <a:lnTo>
                      <a:pt x="259729" y="225935"/>
                    </a:lnTo>
                  </a:path>
                </a:pathLst>
              </a:custGeom>
              <a:noFill/>
              <a:ln w="19050" cap="flat">
                <a:solidFill>
                  <a:schemeClr val="tx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25" b="0" i="0" u="none" strike="noStrike" kern="1200" cap="none" spc="0" normalizeH="0" baseline="0" noProof="0">
                  <a:ln>
                    <a:noFill/>
                  </a:ln>
                  <a:solidFill>
                    <a:srgbClr val="FFFFFF"/>
                  </a:solidFill>
                  <a:effectLst/>
                  <a:uLnTx/>
                  <a:uFillTx/>
                  <a:latin typeface="Amazon Ember"/>
                  <a:ea typeface="+mn-ea"/>
                  <a:cs typeface="+mn-cs"/>
                </a:endParaRPr>
              </a:p>
            </p:txBody>
          </p:sp>
          <p:sp>
            <p:nvSpPr>
              <p:cNvPr id="131" name="Freeform: Shape 130">
                <a:extLst>
                  <a:ext uri="{FF2B5EF4-FFF2-40B4-BE49-F238E27FC236}">
                    <a16:creationId xmlns:a16="http://schemas.microsoft.com/office/drawing/2014/main" id="{87DB7A3B-FFBD-441B-93B0-E2ECE244BA7D}"/>
                  </a:ext>
                </a:extLst>
              </p:cNvPr>
              <p:cNvSpPr/>
              <p:nvPr/>
            </p:nvSpPr>
            <p:spPr>
              <a:xfrm>
                <a:off x="8666300" y="5999880"/>
                <a:ext cx="376558" cy="276786"/>
              </a:xfrm>
              <a:custGeom>
                <a:avLst/>
                <a:gdLst>
                  <a:gd name="connsiteX0" fmla="*/ 372696 w 376558"/>
                  <a:gd name="connsiteY0" fmla="*/ 101381 h 276786"/>
                  <a:gd name="connsiteX1" fmla="*/ 372696 w 376558"/>
                  <a:gd name="connsiteY1" fmla="*/ 13839 h 276786"/>
                  <a:gd name="connsiteX2" fmla="*/ 363684 w 376558"/>
                  <a:gd name="connsiteY2" fmla="*/ 4828 h 276786"/>
                  <a:gd name="connsiteX3" fmla="*/ 13839 w 376558"/>
                  <a:gd name="connsiteY3" fmla="*/ 4828 h 276786"/>
                  <a:gd name="connsiteX4" fmla="*/ 4828 w 376558"/>
                  <a:gd name="connsiteY4" fmla="*/ 13839 h 276786"/>
                  <a:gd name="connsiteX5" fmla="*/ 4828 w 376558"/>
                  <a:gd name="connsiteY5" fmla="*/ 263913 h 276786"/>
                  <a:gd name="connsiteX6" fmla="*/ 13839 w 376558"/>
                  <a:gd name="connsiteY6" fmla="*/ 272924 h 276786"/>
                  <a:gd name="connsiteX7" fmla="*/ 269706 w 376558"/>
                  <a:gd name="connsiteY7" fmla="*/ 272924 h 276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6558" h="276786">
                    <a:moveTo>
                      <a:pt x="372696" y="101381"/>
                    </a:moveTo>
                    <a:lnTo>
                      <a:pt x="372696" y="13839"/>
                    </a:lnTo>
                    <a:cubicBezTo>
                      <a:pt x="372696" y="9012"/>
                      <a:pt x="368834" y="4828"/>
                      <a:pt x="363684" y="4828"/>
                    </a:cubicBezTo>
                    <a:lnTo>
                      <a:pt x="13839" y="4828"/>
                    </a:lnTo>
                    <a:cubicBezTo>
                      <a:pt x="9012" y="4828"/>
                      <a:pt x="4828" y="8690"/>
                      <a:pt x="4828" y="13839"/>
                    </a:cubicBezTo>
                    <a:lnTo>
                      <a:pt x="4828" y="263913"/>
                    </a:lnTo>
                    <a:cubicBezTo>
                      <a:pt x="4828" y="268740"/>
                      <a:pt x="8690" y="272924"/>
                      <a:pt x="13839" y="272924"/>
                    </a:cubicBezTo>
                    <a:lnTo>
                      <a:pt x="269706" y="272924"/>
                    </a:lnTo>
                  </a:path>
                </a:pathLst>
              </a:custGeom>
              <a:noFill/>
              <a:ln w="19050" cap="flat">
                <a:solidFill>
                  <a:schemeClr val="tx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25" b="0" i="0" u="none" strike="noStrike" kern="1200" cap="none" spc="0" normalizeH="0" baseline="0" noProof="0">
                  <a:ln>
                    <a:noFill/>
                  </a:ln>
                  <a:solidFill>
                    <a:srgbClr val="FFFFFF"/>
                  </a:solidFill>
                  <a:effectLst/>
                  <a:uLnTx/>
                  <a:uFillTx/>
                  <a:latin typeface="Amazon Ember"/>
                  <a:ea typeface="+mn-ea"/>
                  <a:cs typeface="+mn-cs"/>
                </a:endParaRPr>
              </a:p>
            </p:txBody>
          </p:sp>
          <p:sp>
            <p:nvSpPr>
              <p:cNvPr id="132" name="Freeform: Shape 131">
                <a:extLst>
                  <a:ext uri="{FF2B5EF4-FFF2-40B4-BE49-F238E27FC236}">
                    <a16:creationId xmlns:a16="http://schemas.microsoft.com/office/drawing/2014/main" id="{20A3A64D-21B3-4425-9AB5-DA64BE76B3AE}"/>
                  </a:ext>
                </a:extLst>
              </p:cNvPr>
              <p:cNvSpPr/>
              <p:nvPr/>
            </p:nvSpPr>
            <p:spPr>
              <a:xfrm>
                <a:off x="8627357" y="6268298"/>
                <a:ext cx="299315" cy="41840"/>
              </a:xfrm>
              <a:custGeom>
                <a:avLst/>
                <a:gdLst>
                  <a:gd name="connsiteX0" fmla="*/ 297384 w 299315"/>
                  <a:gd name="connsiteY0" fmla="*/ 37334 h 41839"/>
                  <a:gd name="connsiteX1" fmla="*/ 31219 w 299315"/>
                  <a:gd name="connsiteY1" fmla="*/ 37334 h 41839"/>
                  <a:gd name="connsiteX2" fmla="*/ 4828 w 299315"/>
                  <a:gd name="connsiteY2" fmla="*/ 26069 h 41839"/>
                  <a:gd name="connsiteX3" fmla="*/ 4828 w 299315"/>
                  <a:gd name="connsiteY3" fmla="*/ 4828 h 41839"/>
                  <a:gd name="connsiteX4" fmla="*/ 47633 w 299315"/>
                  <a:gd name="connsiteY4" fmla="*/ 4828 h 41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9315" h="41839">
                    <a:moveTo>
                      <a:pt x="297384" y="37334"/>
                    </a:moveTo>
                    <a:lnTo>
                      <a:pt x="31219" y="37334"/>
                    </a:lnTo>
                    <a:cubicBezTo>
                      <a:pt x="31219" y="37334"/>
                      <a:pt x="12230" y="37656"/>
                      <a:pt x="4828" y="26069"/>
                    </a:cubicBezTo>
                    <a:lnTo>
                      <a:pt x="4828" y="4828"/>
                    </a:lnTo>
                    <a:lnTo>
                      <a:pt x="47633" y="4828"/>
                    </a:lnTo>
                  </a:path>
                </a:pathLst>
              </a:custGeom>
              <a:noFill/>
              <a:ln w="19050" cap="flat">
                <a:solidFill>
                  <a:schemeClr val="tx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25" b="0" i="0" u="none" strike="noStrike" kern="1200" cap="none" spc="0" normalizeH="0" baseline="0" noProof="0">
                  <a:ln>
                    <a:noFill/>
                  </a:ln>
                  <a:solidFill>
                    <a:srgbClr val="FFFFFF"/>
                  </a:solidFill>
                  <a:effectLst/>
                  <a:uLnTx/>
                  <a:uFillTx/>
                  <a:latin typeface="Amazon Ember"/>
                  <a:ea typeface="+mn-ea"/>
                  <a:cs typeface="+mn-cs"/>
                </a:endParaRPr>
              </a:p>
            </p:txBody>
          </p:sp>
          <p:sp>
            <p:nvSpPr>
              <p:cNvPr id="133" name="Freeform: Shape 132">
                <a:extLst>
                  <a:ext uri="{FF2B5EF4-FFF2-40B4-BE49-F238E27FC236}">
                    <a16:creationId xmlns:a16="http://schemas.microsoft.com/office/drawing/2014/main" id="{972B9F40-CF87-4C6A-AEF0-D9ADC01AC6BB}"/>
                  </a:ext>
                </a:extLst>
              </p:cNvPr>
              <p:cNvSpPr/>
              <p:nvPr/>
            </p:nvSpPr>
            <p:spPr>
              <a:xfrm>
                <a:off x="8982995" y="6118962"/>
                <a:ext cx="109427" cy="109427"/>
              </a:xfrm>
              <a:custGeom>
                <a:avLst/>
                <a:gdLst>
                  <a:gd name="connsiteX0" fmla="*/ 107174 w 109427"/>
                  <a:gd name="connsiteY0" fmla="*/ 56001 h 109427"/>
                  <a:gd name="connsiteX1" fmla="*/ 56001 w 109427"/>
                  <a:gd name="connsiteY1" fmla="*/ 4828 h 109427"/>
                  <a:gd name="connsiteX2" fmla="*/ 4828 w 109427"/>
                  <a:gd name="connsiteY2" fmla="*/ 56001 h 109427"/>
                  <a:gd name="connsiteX3" fmla="*/ 56001 w 109427"/>
                  <a:gd name="connsiteY3" fmla="*/ 107174 h 109427"/>
                  <a:gd name="connsiteX4" fmla="*/ 107174 w 109427"/>
                  <a:gd name="connsiteY4" fmla="*/ 56001 h 109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427" h="109427">
                    <a:moveTo>
                      <a:pt x="107174" y="56001"/>
                    </a:moveTo>
                    <a:cubicBezTo>
                      <a:pt x="107174" y="27679"/>
                      <a:pt x="84323" y="4828"/>
                      <a:pt x="56001" y="4828"/>
                    </a:cubicBezTo>
                    <a:cubicBezTo>
                      <a:pt x="27679" y="4828"/>
                      <a:pt x="4828" y="27679"/>
                      <a:pt x="4828" y="56001"/>
                    </a:cubicBezTo>
                    <a:cubicBezTo>
                      <a:pt x="4828" y="84323"/>
                      <a:pt x="27679" y="107174"/>
                      <a:pt x="56001" y="107174"/>
                    </a:cubicBezTo>
                    <a:cubicBezTo>
                      <a:pt x="84323" y="107174"/>
                      <a:pt x="107174" y="84323"/>
                      <a:pt x="107174" y="56001"/>
                    </a:cubicBezTo>
                  </a:path>
                </a:pathLst>
              </a:custGeom>
              <a:noFill/>
              <a:ln w="19050" cap="flat">
                <a:solidFill>
                  <a:schemeClr val="accent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25" b="0" i="0" u="none" strike="noStrike" kern="1200" cap="none" spc="0" normalizeH="0" baseline="0" noProof="0">
                  <a:ln>
                    <a:noFill/>
                  </a:ln>
                  <a:solidFill>
                    <a:srgbClr val="FFFFFF"/>
                  </a:solidFill>
                  <a:effectLst/>
                  <a:uLnTx/>
                  <a:uFillTx/>
                  <a:latin typeface="Amazon Ember"/>
                  <a:ea typeface="+mn-ea"/>
                  <a:cs typeface="+mn-cs"/>
                </a:endParaRPr>
              </a:p>
            </p:txBody>
          </p:sp>
          <p:sp>
            <p:nvSpPr>
              <p:cNvPr id="134" name="Freeform: Shape 133">
                <a:extLst>
                  <a:ext uri="{FF2B5EF4-FFF2-40B4-BE49-F238E27FC236}">
                    <a16:creationId xmlns:a16="http://schemas.microsoft.com/office/drawing/2014/main" id="{0EE1B04E-3315-4F23-8CBA-58E3625451B5}"/>
                  </a:ext>
                </a:extLst>
              </p:cNvPr>
              <p:cNvSpPr/>
              <p:nvPr/>
            </p:nvSpPr>
            <p:spPr>
              <a:xfrm>
                <a:off x="8943730" y="6224527"/>
                <a:ext cx="189888" cy="99772"/>
              </a:xfrm>
              <a:custGeom>
                <a:avLst/>
                <a:gdLst>
                  <a:gd name="connsiteX0" fmla="*/ 185061 w 189888"/>
                  <a:gd name="connsiteY0" fmla="*/ 98163 h 99771"/>
                  <a:gd name="connsiteX1" fmla="*/ 4828 w 189888"/>
                  <a:gd name="connsiteY1" fmla="*/ 98163 h 99771"/>
                  <a:gd name="connsiteX2" fmla="*/ 48599 w 189888"/>
                  <a:gd name="connsiteY2" fmla="*/ 18023 h 99771"/>
                  <a:gd name="connsiteX3" fmla="*/ 94622 w 189888"/>
                  <a:gd name="connsiteY3" fmla="*/ 4828 h 99771"/>
                  <a:gd name="connsiteX4" fmla="*/ 185061 w 189888"/>
                  <a:gd name="connsiteY4" fmla="*/ 98163 h 99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888" h="99771">
                    <a:moveTo>
                      <a:pt x="185061" y="98163"/>
                    </a:moveTo>
                    <a:lnTo>
                      <a:pt x="4828" y="98163"/>
                    </a:lnTo>
                    <a:cubicBezTo>
                      <a:pt x="4828" y="64047"/>
                      <a:pt x="22529" y="34437"/>
                      <a:pt x="48599" y="18023"/>
                    </a:cubicBezTo>
                    <a:cubicBezTo>
                      <a:pt x="62116" y="9655"/>
                      <a:pt x="77886" y="4828"/>
                      <a:pt x="94622" y="4828"/>
                    </a:cubicBezTo>
                    <a:cubicBezTo>
                      <a:pt x="144830" y="4828"/>
                      <a:pt x="185061" y="46346"/>
                      <a:pt x="185061" y="98163"/>
                    </a:cubicBezTo>
                    <a:close/>
                  </a:path>
                </a:pathLst>
              </a:custGeom>
              <a:noFill/>
              <a:ln w="19050" cap="flat">
                <a:solidFill>
                  <a:schemeClr val="accent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25" b="0" i="0" u="none" strike="noStrike" kern="1200" cap="none" spc="0" normalizeH="0" baseline="0" noProof="0">
                  <a:ln>
                    <a:noFill/>
                  </a:ln>
                  <a:solidFill>
                    <a:srgbClr val="FFFFFF"/>
                  </a:solidFill>
                  <a:effectLst/>
                  <a:uLnTx/>
                  <a:uFillTx/>
                  <a:latin typeface="Amazon Ember"/>
                  <a:ea typeface="+mn-ea"/>
                  <a:cs typeface="+mn-cs"/>
                </a:endParaRPr>
              </a:p>
            </p:txBody>
          </p:sp>
        </p:grpSp>
      </p:grpSp>
      <p:grpSp>
        <p:nvGrpSpPr>
          <p:cNvPr id="10" name="Group 9">
            <a:extLst>
              <a:ext uri="{FF2B5EF4-FFF2-40B4-BE49-F238E27FC236}">
                <a16:creationId xmlns:a16="http://schemas.microsoft.com/office/drawing/2014/main" id="{3F8EEAEB-7007-49D2-B7E1-CDD8743E2B6D}"/>
              </a:ext>
            </a:extLst>
          </p:cNvPr>
          <p:cNvGrpSpPr/>
          <p:nvPr/>
        </p:nvGrpSpPr>
        <p:grpSpPr>
          <a:xfrm>
            <a:off x="202407" y="1349535"/>
            <a:ext cx="2145142" cy="2813370"/>
            <a:chOff x="202407" y="1349535"/>
            <a:chExt cx="2145142" cy="2813370"/>
          </a:xfrm>
        </p:grpSpPr>
        <p:sp>
          <p:nvSpPr>
            <p:cNvPr id="99" name="Rectangle 98">
              <a:extLst>
                <a:ext uri="{FF2B5EF4-FFF2-40B4-BE49-F238E27FC236}">
                  <a16:creationId xmlns:a16="http://schemas.microsoft.com/office/drawing/2014/main" id="{CC0EC34F-95F7-4920-B778-FD48EBFB4864}"/>
                </a:ext>
              </a:extLst>
            </p:cNvPr>
            <p:cNvSpPr/>
            <p:nvPr/>
          </p:nvSpPr>
          <p:spPr>
            <a:xfrm>
              <a:off x="202407" y="1349535"/>
              <a:ext cx="2145142" cy="2813370"/>
            </a:xfrm>
            <a:prstGeom prst="rect">
              <a:avLst/>
            </a:prstGeom>
            <a:solidFill>
              <a:schemeClr val="bg2">
                <a:lumMod val="90000"/>
                <a:lumOff val="10000"/>
              </a:schemeClr>
            </a:solidFill>
            <a:ln>
              <a:noFill/>
            </a:ln>
            <a:effectLst>
              <a:outerShdw blurRad="88900" dist="38100" dir="2700000" algn="tl" rotWithShape="0">
                <a:prstClr val="black">
                  <a:alpha val="30000"/>
                </a:prstClr>
              </a:out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marL="0" marR="0" lvl="0" indent="0" algn="ctr" defTabSz="45717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srgbClr val="FFFFFF"/>
                </a:solidFill>
                <a:effectLst/>
                <a:uLnTx/>
                <a:uFillTx/>
                <a:latin typeface="Amazon Ember"/>
                <a:ea typeface="+mn-ea"/>
                <a:cs typeface="+mn-cs"/>
              </a:endParaRPr>
            </a:p>
          </p:txBody>
        </p:sp>
        <p:cxnSp>
          <p:nvCxnSpPr>
            <p:cNvPr id="12" name="Straight Connector 11">
              <a:extLst>
                <a:ext uri="{FF2B5EF4-FFF2-40B4-BE49-F238E27FC236}">
                  <a16:creationId xmlns:a16="http://schemas.microsoft.com/office/drawing/2014/main" id="{E52DDCB5-76E3-454C-B439-A0C6BB715AE4}"/>
                </a:ext>
              </a:extLst>
            </p:cNvPr>
            <p:cNvCxnSpPr/>
            <p:nvPr/>
          </p:nvCxnSpPr>
          <p:spPr>
            <a:xfrm>
              <a:off x="1065690" y="2867078"/>
              <a:ext cx="418576" cy="0"/>
            </a:xfrm>
            <a:prstGeom prst="line">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2" name="Rectangle 1"/>
            <p:cNvSpPr/>
            <p:nvPr/>
          </p:nvSpPr>
          <p:spPr bwMode="auto">
            <a:xfrm>
              <a:off x="203415" y="3076852"/>
              <a:ext cx="2143125" cy="64633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100000"/>
                </a:lnSpc>
                <a:spcBef>
                  <a:spcPct val="0"/>
                </a:spcBef>
                <a:spcAft>
                  <a:spcPct val="0"/>
                </a:spcAft>
                <a:buClrTx/>
                <a:buSzTx/>
                <a:buFontTx/>
                <a:buNone/>
                <a:tabLst/>
                <a:defRPr/>
              </a:pPr>
              <a:r>
                <a:rPr kumimoji="0" lang="en-US" sz="1500" b="1" i="0" u="none" strike="noStrike" kern="1200" cap="none" spc="0" normalizeH="0" baseline="0" noProof="0" dirty="0">
                  <a:ln>
                    <a:noFill/>
                  </a:ln>
                  <a:solidFill>
                    <a:srgbClr val="FFCC00"/>
                  </a:solidFill>
                  <a:effectLst/>
                  <a:uLnTx/>
                  <a:uFillTx/>
                  <a:latin typeface="Amazon Ember"/>
                  <a:ea typeface="Segoe UI" pitchFamily="34" charset="0"/>
                  <a:cs typeface="Segoe UI" pitchFamily="34" charset="0"/>
                </a:rPr>
                <a:t>DISCOVERY</a:t>
              </a:r>
            </a:p>
            <a:p>
              <a:pPr marL="0" marR="0" lvl="0" indent="0" algn="ctr" defTabSz="582795"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dirty="0">
                  <a:ln>
                    <a:noFill/>
                  </a:ln>
                  <a:solidFill>
                    <a:srgbClr val="FFFFFF"/>
                  </a:solidFill>
                  <a:effectLst/>
                  <a:uLnTx/>
                  <a:uFillTx/>
                  <a:latin typeface="Amazon Ember"/>
                  <a:ea typeface="Segoe UI" pitchFamily="34" charset="0"/>
                  <a:cs typeface="Segoe UI" pitchFamily="34" charset="0"/>
                </a:rPr>
                <a:t>Cross-functional workshops</a:t>
              </a:r>
            </a:p>
          </p:txBody>
        </p:sp>
        <p:grpSp>
          <p:nvGrpSpPr>
            <p:cNvPr id="158" name="Group 157">
              <a:extLst>
                <a:ext uri="{FF2B5EF4-FFF2-40B4-BE49-F238E27FC236}">
                  <a16:creationId xmlns:a16="http://schemas.microsoft.com/office/drawing/2014/main" id="{3B0E2A14-F1C1-46A6-91A6-E59D8BFBE455}"/>
                </a:ext>
              </a:extLst>
            </p:cNvPr>
            <p:cNvGrpSpPr>
              <a:grpSpLocks noChangeAspect="1"/>
            </p:cNvGrpSpPr>
            <p:nvPr/>
          </p:nvGrpSpPr>
          <p:grpSpPr>
            <a:xfrm>
              <a:off x="855385" y="1739793"/>
              <a:ext cx="839186" cy="857250"/>
              <a:chOff x="5171257" y="6039825"/>
              <a:chExt cx="418719" cy="427731"/>
            </a:xfrm>
          </p:grpSpPr>
          <p:sp>
            <p:nvSpPr>
              <p:cNvPr id="136" name="Freeform: Shape 135">
                <a:extLst>
                  <a:ext uri="{FF2B5EF4-FFF2-40B4-BE49-F238E27FC236}">
                    <a16:creationId xmlns:a16="http://schemas.microsoft.com/office/drawing/2014/main" id="{C3B48379-9650-4197-8530-C420164F932B}"/>
                  </a:ext>
                </a:extLst>
              </p:cNvPr>
              <p:cNvSpPr/>
              <p:nvPr/>
            </p:nvSpPr>
            <p:spPr>
              <a:xfrm>
                <a:off x="5393651" y="6261576"/>
                <a:ext cx="196325" cy="205980"/>
              </a:xfrm>
              <a:custGeom>
                <a:avLst/>
                <a:gdLst>
                  <a:gd name="connsiteX0" fmla="*/ 185061 w 196325"/>
                  <a:gd name="connsiteY0" fmla="*/ 201475 h 205980"/>
                  <a:gd name="connsiteX1" fmla="*/ 11265 w 196325"/>
                  <a:gd name="connsiteY1" fmla="*/ 201475 h 205980"/>
                  <a:gd name="connsiteX2" fmla="*/ 4828 w 196325"/>
                  <a:gd name="connsiteY2" fmla="*/ 195038 h 205980"/>
                  <a:gd name="connsiteX3" fmla="*/ 4828 w 196325"/>
                  <a:gd name="connsiteY3" fmla="*/ 11265 h 205980"/>
                  <a:gd name="connsiteX4" fmla="*/ 11265 w 196325"/>
                  <a:gd name="connsiteY4" fmla="*/ 4828 h 205980"/>
                  <a:gd name="connsiteX5" fmla="*/ 185061 w 196325"/>
                  <a:gd name="connsiteY5" fmla="*/ 4828 h 205980"/>
                  <a:gd name="connsiteX6" fmla="*/ 191498 w 196325"/>
                  <a:gd name="connsiteY6" fmla="*/ 11265 h 205980"/>
                  <a:gd name="connsiteX7" fmla="*/ 191498 w 196325"/>
                  <a:gd name="connsiteY7" fmla="*/ 195038 h 205980"/>
                  <a:gd name="connsiteX8" fmla="*/ 185061 w 196325"/>
                  <a:gd name="connsiteY8" fmla="*/ 201475 h 205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6325" h="205980">
                    <a:moveTo>
                      <a:pt x="185061" y="201475"/>
                    </a:moveTo>
                    <a:lnTo>
                      <a:pt x="11265" y="201475"/>
                    </a:lnTo>
                    <a:cubicBezTo>
                      <a:pt x="7724" y="201475"/>
                      <a:pt x="4828" y="198578"/>
                      <a:pt x="4828" y="195038"/>
                    </a:cubicBezTo>
                    <a:lnTo>
                      <a:pt x="4828" y="11265"/>
                    </a:lnTo>
                    <a:cubicBezTo>
                      <a:pt x="4828" y="7724"/>
                      <a:pt x="7724" y="4828"/>
                      <a:pt x="11265" y="4828"/>
                    </a:cubicBezTo>
                    <a:lnTo>
                      <a:pt x="185061" y="4828"/>
                    </a:lnTo>
                    <a:cubicBezTo>
                      <a:pt x="188601" y="4828"/>
                      <a:pt x="191498" y="7724"/>
                      <a:pt x="191498" y="11265"/>
                    </a:cubicBezTo>
                    <a:lnTo>
                      <a:pt x="191498" y="195038"/>
                    </a:lnTo>
                    <a:cubicBezTo>
                      <a:pt x="191498" y="198578"/>
                      <a:pt x="188601" y="201475"/>
                      <a:pt x="185061" y="201475"/>
                    </a:cubicBezTo>
                    <a:close/>
                  </a:path>
                </a:pathLst>
              </a:custGeom>
              <a:noFill/>
              <a:ln w="19050" cap="flat">
                <a:solidFill>
                  <a:schemeClr val="tx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25" b="0" i="0" u="none" strike="noStrike" kern="1200" cap="none" spc="0" normalizeH="0" baseline="0" noProof="0">
                  <a:ln>
                    <a:noFill/>
                  </a:ln>
                  <a:solidFill>
                    <a:srgbClr val="FFFFFF"/>
                  </a:solidFill>
                  <a:effectLst/>
                  <a:uLnTx/>
                  <a:uFillTx/>
                  <a:latin typeface="Amazon Ember"/>
                  <a:ea typeface="+mn-ea"/>
                  <a:cs typeface="+mn-cs"/>
                </a:endParaRPr>
              </a:p>
            </p:txBody>
          </p:sp>
          <p:sp>
            <p:nvSpPr>
              <p:cNvPr id="137" name="Freeform: Shape 136">
                <a:extLst>
                  <a:ext uri="{FF2B5EF4-FFF2-40B4-BE49-F238E27FC236}">
                    <a16:creationId xmlns:a16="http://schemas.microsoft.com/office/drawing/2014/main" id="{E99637CA-B75A-4C8F-AFA6-93C6841FCCA1}"/>
                  </a:ext>
                </a:extLst>
              </p:cNvPr>
              <p:cNvSpPr/>
              <p:nvPr/>
            </p:nvSpPr>
            <p:spPr>
              <a:xfrm>
                <a:off x="5423583" y="6317577"/>
                <a:ext cx="135175" cy="93335"/>
              </a:xfrm>
              <a:custGeom>
                <a:avLst/>
                <a:gdLst>
                  <a:gd name="connsiteX0" fmla="*/ 131313 w 135174"/>
                  <a:gd name="connsiteY0" fmla="*/ 89151 h 93334"/>
                  <a:gd name="connsiteX1" fmla="*/ 4828 w 135174"/>
                  <a:gd name="connsiteY1" fmla="*/ 89151 h 93334"/>
                  <a:gd name="connsiteX2" fmla="*/ 4828 w 135174"/>
                  <a:gd name="connsiteY2" fmla="*/ 6115 h 93334"/>
                  <a:gd name="connsiteX3" fmla="*/ 4828 w 135174"/>
                  <a:gd name="connsiteY3" fmla="*/ 4828 h 93334"/>
                  <a:gd name="connsiteX4" fmla="*/ 131313 w 135174"/>
                  <a:gd name="connsiteY4" fmla="*/ 4828 h 933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174" h="93334">
                    <a:moveTo>
                      <a:pt x="131313" y="89151"/>
                    </a:moveTo>
                    <a:lnTo>
                      <a:pt x="4828" y="89151"/>
                    </a:lnTo>
                    <a:lnTo>
                      <a:pt x="4828" y="6115"/>
                    </a:lnTo>
                    <a:lnTo>
                      <a:pt x="4828" y="4828"/>
                    </a:lnTo>
                    <a:lnTo>
                      <a:pt x="131313" y="4828"/>
                    </a:lnTo>
                    <a:close/>
                  </a:path>
                </a:pathLst>
              </a:custGeom>
              <a:noFill/>
              <a:ln w="19050" cap="flat">
                <a:solidFill>
                  <a:schemeClr val="accent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25" b="0" i="0" u="none" strike="noStrike" kern="1200" cap="none" spc="0" normalizeH="0" baseline="0" noProof="0">
                  <a:ln>
                    <a:noFill/>
                  </a:ln>
                  <a:solidFill>
                    <a:srgbClr val="FFFFFF"/>
                  </a:solidFill>
                  <a:effectLst/>
                  <a:uLnTx/>
                  <a:uFillTx/>
                  <a:latin typeface="Amazon Ember"/>
                  <a:ea typeface="+mn-ea"/>
                  <a:cs typeface="+mn-cs"/>
                </a:endParaRPr>
              </a:p>
            </p:txBody>
          </p:sp>
          <p:sp>
            <p:nvSpPr>
              <p:cNvPr id="138" name="Freeform: Shape 137">
                <a:extLst>
                  <a:ext uri="{FF2B5EF4-FFF2-40B4-BE49-F238E27FC236}">
                    <a16:creationId xmlns:a16="http://schemas.microsoft.com/office/drawing/2014/main" id="{60E7D826-732A-416A-A700-935092FD2AC2}"/>
                  </a:ext>
                </a:extLst>
              </p:cNvPr>
              <p:cNvSpPr/>
              <p:nvPr/>
            </p:nvSpPr>
            <p:spPr>
              <a:xfrm>
                <a:off x="5427445" y="6321439"/>
                <a:ext cx="125519" cy="41840"/>
              </a:xfrm>
              <a:custGeom>
                <a:avLst/>
                <a:gdLst>
                  <a:gd name="connsiteX0" fmla="*/ 4828 w 125519"/>
                  <a:gd name="connsiteY0" fmla="*/ 4828 h 41839"/>
                  <a:gd name="connsiteX1" fmla="*/ 66300 w 125519"/>
                  <a:gd name="connsiteY1" fmla="*/ 39265 h 41839"/>
                  <a:gd name="connsiteX2" fmla="*/ 123588 w 125519"/>
                  <a:gd name="connsiteY2" fmla="*/ 4828 h 41839"/>
                </a:gdLst>
                <a:ahLst/>
                <a:cxnLst>
                  <a:cxn ang="0">
                    <a:pos x="connsiteX0" y="connsiteY0"/>
                  </a:cxn>
                  <a:cxn ang="0">
                    <a:pos x="connsiteX1" y="connsiteY1"/>
                  </a:cxn>
                  <a:cxn ang="0">
                    <a:pos x="connsiteX2" y="connsiteY2"/>
                  </a:cxn>
                </a:cxnLst>
                <a:rect l="l" t="t" r="r" b="b"/>
                <a:pathLst>
                  <a:path w="125519" h="41839">
                    <a:moveTo>
                      <a:pt x="4828" y="4828"/>
                    </a:moveTo>
                    <a:lnTo>
                      <a:pt x="66300" y="39265"/>
                    </a:lnTo>
                    <a:lnTo>
                      <a:pt x="123588" y="4828"/>
                    </a:lnTo>
                  </a:path>
                </a:pathLst>
              </a:custGeom>
              <a:noFill/>
              <a:ln w="19050" cap="flat">
                <a:solidFill>
                  <a:schemeClr val="accent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25" b="0" i="0" u="none" strike="noStrike" kern="1200" cap="none" spc="0" normalizeH="0" baseline="0" noProof="0">
                  <a:ln>
                    <a:noFill/>
                  </a:ln>
                  <a:solidFill>
                    <a:srgbClr val="FFFFFF"/>
                  </a:solidFill>
                  <a:effectLst/>
                  <a:uLnTx/>
                  <a:uFillTx/>
                  <a:latin typeface="Amazon Ember"/>
                  <a:ea typeface="+mn-ea"/>
                  <a:cs typeface="+mn-cs"/>
                </a:endParaRPr>
              </a:p>
            </p:txBody>
          </p:sp>
          <p:sp>
            <p:nvSpPr>
              <p:cNvPr id="139" name="Freeform: Shape 138">
                <a:extLst>
                  <a:ext uri="{FF2B5EF4-FFF2-40B4-BE49-F238E27FC236}">
                    <a16:creationId xmlns:a16="http://schemas.microsoft.com/office/drawing/2014/main" id="{088B0504-79B0-4FFC-9E08-EFDDFD5EE231}"/>
                  </a:ext>
                </a:extLst>
              </p:cNvPr>
              <p:cNvSpPr/>
              <p:nvPr/>
            </p:nvSpPr>
            <p:spPr>
              <a:xfrm>
                <a:off x="5171257" y="6039825"/>
                <a:ext cx="196325" cy="205980"/>
              </a:xfrm>
              <a:custGeom>
                <a:avLst/>
                <a:gdLst>
                  <a:gd name="connsiteX0" fmla="*/ 185061 w 196325"/>
                  <a:gd name="connsiteY0" fmla="*/ 201475 h 205980"/>
                  <a:gd name="connsiteX1" fmla="*/ 11265 w 196325"/>
                  <a:gd name="connsiteY1" fmla="*/ 201475 h 205980"/>
                  <a:gd name="connsiteX2" fmla="*/ 4828 w 196325"/>
                  <a:gd name="connsiteY2" fmla="*/ 195038 h 205980"/>
                  <a:gd name="connsiteX3" fmla="*/ 4828 w 196325"/>
                  <a:gd name="connsiteY3" fmla="*/ 11265 h 205980"/>
                  <a:gd name="connsiteX4" fmla="*/ 11265 w 196325"/>
                  <a:gd name="connsiteY4" fmla="*/ 4828 h 205980"/>
                  <a:gd name="connsiteX5" fmla="*/ 185061 w 196325"/>
                  <a:gd name="connsiteY5" fmla="*/ 4828 h 205980"/>
                  <a:gd name="connsiteX6" fmla="*/ 191497 w 196325"/>
                  <a:gd name="connsiteY6" fmla="*/ 11265 h 205980"/>
                  <a:gd name="connsiteX7" fmla="*/ 191497 w 196325"/>
                  <a:gd name="connsiteY7" fmla="*/ 195038 h 205980"/>
                  <a:gd name="connsiteX8" fmla="*/ 185061 w 196325"/>
                  <a:gd name="connsiteY8" fmla="*/ 201475 h 205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6325" h="205980">
                    <a:moveTo>
                      <a:pt x="185061" y="201475"/>
                    </a:moveTo>
                    <a:lnTo>
                      <a:pt x="11265" y="201475"/>
                    </a:lnTo>
                    <a:cubicBezTo>
                      <a:pt x="7724" y="201475"/>
                      <a:pt x="4828" y="198578"/>
                      <a:pt x="4828" y="195038"/>
                    </a:cubicBezTo>
                    <a:lnTo>
                      <a:pt x="4828" y="11265"/>
                    </a:lnTo>
                    <a:cubicBezTo>
                      <a:pt x="4828" y="7724"/>
                      <a:pt x="7724" y="4828"/>
                      <a:pt x="11265" y="4828"/>
                    </a:cubicBezTo>
                    <a:lnTo>
                      <a:pt x="185061" y="4828"/>
                    </a:lnTo>
                    <a:cubicBezTo>
                      <a:pt x="188601" y="4828"/>
                      <a:pt x="191497" y="7724"/>
                      <a:pt x="191497" y="11265"/>
                    </a:cubicBezTo>
                    <a:lnTo>
                      <a:pt x="191497" y="195038"/>
                    </a:lnTo>
                    <a:cubicBezTo>
                      <a:pt x="191497" y="198578"/>
                      <a:pt x="188601" y="201475"/>
                      <a:pt x="185061" y="201475"/>
                    </a:cubicBezTo>
                    <a:close/>
                  </a:path>
                </a:pathLst>
              </a:custGeom>
              <a:noFill/>
              <a:ln w="19050" cap="flat">
                <a:solidFill>
                  <a:schemeClr val="tx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25" b="0" i="0" u="none" strike="noStrike" kern="1200" cap="none" spc="0" normalizeH="0" baseline="0" noProof="0">
                  <a:ln>
                    <a:noFill/>
                  </a:ln>
                  <a:solidFill>
                    <a:srgbClr val="FFFFFF"/>
                  </a:solidFill>
                  <a:effectLst/>
                  <a:uLnTx/>
                  <a:uFillTx/>
                  <a:latin typeface="Amazon Ember"/>
                  <a:ea typeface="+mn-ea"/>
                  <a:cs typeface="+mn-cs"/>
                </a:endParaRPr>
              </a:p>
            </p:txBody>
          </p:sp>
          <p:sp>
            <p:nvSpPr>
              <p:cNvPr id="140" name="Freeform: Shape 139">
                <a:extLst>
                  <a:ext uri="{FF2B5EF4-FFF2-40B4-BE49-F238E27FC236}">
                    <a16:creationId xmlns:a16="http://schemas.microsoft.com/office/drawing/2014/main" id="{28DED829-2334-45CE-9B29-9014A01F6A3E}"/>
                  </a:ext>
                </a:extLst>
              </p:cNvPr>
              <p:cNvSpPr/>
              <p:nvPr/>
            </p:nvSpPr>
            <p:spPr>
              <a:xfrm>
                <a:off x="5199529" y="6148930"/>
                <a:ext cx="61150" cy="57932"/>
              </a:xfrm>
              <a:custGeom>
                <a:avLst/>
                <a:gdLst>
                  <a:gd name="connsiteX0" fmla="*/ 43499 w 61150"/>
                  <a:gd name="connsiteY0" fmla="*/ 4828 h 57932"/>
                  <a:gd name="connsiteX1" fmla="*/ 8418 w 61150"/>
                  <a:gd name="connsiteY1" fmla="*/ 36368 h 57932"/>
                  <a:gd name="connsiteX2" fmla="*/ 7775 w 61150"/>
                  <a:gd name="connsiteY2" fmla="*/ 51495 h 57932"/>
                  <a:gd name="connsiteX3" fmla="*/ 22901 w 61150"/>
                  <a:gd name="connsiteY3" fmla="*/ 52139 h 57932"/>
                  <a:gd name="connsiteX4" fmla="*/ 57982 w 61150"/>
                  <a:gd name="connsiteY4" fmla="*/ 20598 h 5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150" h="57932">
                    <a:moveTo>
                      <a:pt x="43499" y="4828"/>
                    </a:moveTo>
                    <a:lnTo>
                      <a:pt x="8418" y="36368"/>
                    </a:lnTo>
                    <a:cubicBezTo>
                      <a:pt x="3912" y="40231"/>
                      <a:pt x="3591" y="46989"/>
                      <a:pt x="7775" y="51495"/>
                    </a:cubicBezTo>
                    <a:cubicBezTo>
                      <a:pt x="11637" y="56001"/>
                      <a:pt x="18395" y="56323"/>
                      <a:pt x="22901" y="52139"/>
                    </a:cubicBezTo>
                    <a:lnTo>
                      <a:pt x="57982" y="20598"/>
                    </a:lnTo>
                  </a:path>
                </a:pathLst>
              </a:custGeom>
              <a:noFill/>
              <a:ln w="19050" cap="flat">
                <a:solidFill>
                  <a:schemeClr val="accent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25" b="0" i="0" u="none" strike="noStrike" kern="1200" cap="none" spc="0" normalizeH="0" baseline="0" noProof="0">
                  <a:ln>
                    <a:noFill/>
                  </a:ln>
                  <a:solidFill>
                    <a:srgbClr val="FFFFFF"/>
                  </a:solidFill>
                  <a:effectLst/>
                  <a:uLnTx/>
                  <a:uFillTx/>
                  <a:latin typeface="Amazon Ember"/>
                  <a:ea typeface="+mn-ea"/>
                  <a:cs typeface="+mn-cs"/>
                </a:endParaRPr>
              </a:p>
            </p:txBody>
          </p:sp>
          <p:sp>
            <p:nvSpPr>
              <p:cNvPr id="141" name="Freeform: Shape 140">
                <a:extLst>
                  <a:ext uri="{FF2B5EF4-FFF2-40B4-BE49-F238E27FC236}">
                    <a16:creationId xmlns:a16="http://schemas.microsoft.com/office/drawing/2014/main" id="{2156E5CF-CE8C-497D-9E05-BD1755FE710B}"/>
                  </a:ext>
                </a:extLst>
              </p:cNvPr>
              <p:cNvSpPr/>
              <p:nvPr/>
            </p:nvSpPr>
            <p:spPr>
              <a:xfrm>
                <a:off x="5393651" y="6039825"/>
                <a:ext cx="196325" cy="205980"/>
              </a:xfrm>
              <a:custGeom>
                <a:avLst/>
                <a:gdLst>
                  <a:gd name="connsiteX0" fmla="*/ 185061 w 196325"/>
                  <a:gd name="connsiteY0" fmla="*/ 201475 h 205980"/>
                  <a:gd name="connsiteX1" fmla="*/ 11265 w 196325"/>
                  <a:gd name="connsiteY1" fmla="*/ 201475 h 205980"/>
                  <a:gd name="connsiteX2" fmla="*/ 4828 w 196325"/>
                  <a:gd name="connsiteY2" fmla="*/ 195038 h 205980"/>
                  <a:gd name="connsiteX3" fmla="*/ 4828 w 196325"/>
                  <a:gd name="connsiteY3" fmla="*/ 11265 h 205980"/>
                  <a:gd name="connsiteX4" fmla="*/ 11265 w 196325"/>
                  <a:gd name="connsiteY4" fmla="*/ 4828 h 205980"/>
                  <a:gd name="connsiteX5" fmla="*/ 185061 w 196325"/>
                  <a:gd name="connsiteY5" fmla="*/ 4828 h 205980"/>
                  <a:gd name="connsiteX6" fmla="*/ 191498 w 196325"/>
                  <a:gd name="connsiteY6" fmla="*/ 11265 h 205980"/>
                  <a:gd name="connsiteX7" fmla="*/ 191498 w 196325"/>
                  <a:gd name="connsiteY7" fmla="*/ 195038 h 205980"/>
                  <a:gd name="connsiteX8" fmla="*/ 185061 w 196325"/>
                  <a:gd name="connsiteY8" fmla="*/ 201475 h 205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6325" h="205980">
                    <a:moveTo>
                      <a:pt x="185061" y="201475"/>
                    </a:moveTo>
                    <a:lnTo>
                      <a:pt x="11265" y="201475"/>
                    </a:lnTo>
                    <a:cubicBezTo>
                      <a:pt x="7724" y="201475"/>
                      <a:pt x="4828" y="198578"/>
                      <a:pt x="4828" y="195038"/>
                    </a:cubicBezTo>
                    <a:lnTo>
                      <a:pt x="4828" y="11265"/>
                    </a:lnTo>
                    <a:cubicBezTo>
                      <a:pt x="4828" y="7724"/>
                      <a:pt x="7724" y="4828"/>
                      <a:pt x="11265" y="4828"/>
                    </a:cubicBezTo>
                    <a:lnTo>
                      <a:pt x="185061" y="4828"/>
                    </a:lnTo>
                    <a:cubicBezTo>
                      <a:pt x="188601" y="4828"/>
                      <a:pt x="191498" y="7724"/>
                      <a:pt x="191498" y="11265"/>
                    </a:cubicBezTo>
                    <a:lnTo>
                      <a:pt x="191498" y="195038"/>
                    </a:lnTo>
                    <a:cubicBezTo>
                      <a:pt x="191498" y="198578"/>
                      <a:pt x="188601" y="201475"/>
                      <a:pt x="185061" y="201475"/>
                    </a:cubicBezTo>
                    <a:close/>
                  </a:path>
                </a:pathLst>
              </a:custGeom>
              <a:noFill/>
              <a:ln w="19050" cap="flat">
                <a:solidFill>
                  <a:schemeClr val="tx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25" b="0" i="0" u="none" strike="noStrike" kern="1200" cap="none" spc="0" normalizeH="0" baseline="0" noProof="0">
                  <a:ln>
                    <a:noFill/>
                  </a:ln>
                  <a:solidFill>
                    <a:srgbClr val="FFFFFF"/>
                  </a:solidFill>
                  <a:effectLst/>
                  <a:uLnTx/>
                  <a:uFillTx/>
                  <a:latin typeface="Amazon Ember"/>
                  <a:ea typeface="+mn-ea"/>
                  <a:cs typeface="+mn-cs"/>
                </a:endParaRPr>
              </a:p>
            </p:txBody>
          </p:sp>
          <p:sp>
            <p:nvSpPr>
              <p:cNvPr id="142" name="Freeform: Shape 141">
                <a:extLst>
                  <a:ext uri="{FF2B5EF4-FFF2-40B4-BE49-F238E27FC236}">
                    <a16:creationId xmlns:a16="http://schemas.microsoft.com/office/drawing/2014/main" id="{4CE3AEAB-57D8-4AAC-A742-598B8C0F0A3A}"/>
                  </a:ext>
                </a:extLst>
              </p:cNvPr>
              <p:cNvSpPr/>
              <p:nvPr/>
            </p:nvSpPr>
            <p:spPr>
              <a:xfrm>
                <a:off x="5436135" y="6077159"/>
                <a:ext cx="109427" cy="41840"/>
              </a:xfrm>
              <a:custGeom>
                <a:avLst/>
                <a:gdLst>
                  <a:gd name="connsiteX0" fmla="*/ 106531 w 109427"/>
                  <a:gd name="connsiteY0" fmla="*/ 20920 h 41839"/>
                  <a:gd name="connsiteX1" fmla="*/ 55679 w 109427"/>
                  <a:gd name="connsiteY1" fmla="*/ 37012 h 41839"/>
                  <a:gd name="connsiteX2" fmla="*/ 4828 w 109427"/>
                  <a:gd name="connsiteY2" fmla="*/ 20920 h 41839"/>
                  <a:gd name="connsiteX3" fmla="*/ 55679 w 109427"/>
                  <a:gd name="connsiteY3" fmla="*/ 4828 h 41839"/>
                  <a:gd name="connsiteX4" fmla="*/ 106531 w 109427"/>
                  <a:gd name="connsiteY4" fmla="*/ 20920 h 41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427" h="41839">
                    <a:moveTo>
                      <a:pt x="106531" y="20920"/>
                    </a:moveTo>
                    <a:cubicBezTo>
                      <a:pt x="106531" y="29932"/>
                      <a:pt x="83680" y="37012"/>
                      <a:pt x="55679" y="37012"/>
                    </a:cubicBezTo>
                    <a:cubicBezTo>
                      <a:pt x="27679" y="37012"/>
                      <a:pt x="4828" y="29932"/>
                      <a:pt x="4828" y="20920"/>
                    </a:cubicBezTo>
                    <a:cubicBezTo>
                      <a:pt x="4828" y="11908"/>
                      <a:pt x="27679" y="4828"/>
                      <a:pt x="55679" y="4828"/>
                    </a:cubicBezTo>
                    <a:cubicBezTo>
                      <a:pt x="83680" y="4828"/>
                      <a:pt x="106531" y="11908"/>
                      <a:pt x="106531" y="20920"/>
                    </a:cubicBezTo>
                    <a:close/>
                  </a:path>
                </a:pathLst>
              </a:custGeom>
              <a:noFill/>
              <a:ln w="19050" cap="flat">
                <a:solidFill>
                  <a:srgbClr val="527FFF"/>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25" b="0" i="0" u="none" strike="noStrike" kern="1200" cap="none" spc="0" normalizeH="0" baseline="0" noProof="0">
                  <a:ln>
                    <a:noFill/>
                  </a:ln>
                  <a:solidFill>
                    <a:srgbClr val="FFFFFF"/>
                  </a:solidFill>
                  <a:effectLst/>
                  <a:uLnTx/>
                  <a:uFillTx/>
                  <a:latin typeface="Amazon Ember"/>
                  <a:ea typeface="+mn-ea"/>
                  <a:cs typeface="+mn-cs"/>
                </a:endParaRPr>
              </a:p>
            </p:txBody>
          </p:sp>
          <p:sp>
            <p:nvSpPr>
              <p:cNvPr id="143" name="Freeform: Shape 142">
                <a:extLst>
                  <a:ext uri="{FF2B5EF4-FFF2-40B4-BE49-F238E27FC236}">
                    <a16:creationId xmlns:a16="http://schemas.microsoft.com/office/drawing/2014/main" id="{A85E72E2-6533-4B8B-872D-3CDDF13DC4A4}"/>
                  </a:ext>
                </a:extLst>
              </p:cNvPr>
              <p:cNvSpPr/>
              <p:nvPr/>
            </p:nvSpPr>
            <p:spPr>
              <a:xfrm>
                <a:off x="5436135" y="6093251"/>
                <a:ext cx="109427" cy="54714"/>
              </a:xfrm>
              <a:custGeom>
                <a:avLst/>
                <a:gdLst>
                  <a:gd name="connsiteX0" fmla="*/ 55679 w 109427"/>
                  <a:gd name="connsiteY0" fmla="*/ 20920 h 54713"/>
                  <a:gd name="connsiteX1" fmla="*/ 106531 w 109427"/>
                  <a:gd name="connsiteY1" fmla="*/ 4828 h 54713"/>
                  <a:gd name="connsiteX2" fmla="*/ 106531 w 109427"/>
                  <a:gd name="connsiteY2" fmla="*/ 34759 h 54713"/>
                  <a:gd name="connsiteX3" fmla="*/ 55679 w 109427"/>
                  <a:gd name="connsiteY3" fmla="*/ 50851 h 54713"/>
                  <a:gd name="connsiteX4" fmla="*/ 4828 w 109427"/>
                  <a:gd name="connsiteY4" fmla="*/ 34759 h 54713"/>
                  <a:gd name="connsiteX5" fmla="*/ 4828 w 109427"/>
                  <a:gd name="connsiteY5" fmla="*/ 4828 h 54713"/>
                  <a:gd name="connsiteX6" fmla="*/ 55679 w 109427"/>
                  <a:gd name="connsiteY6" fmla="*/ 20920 h 54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427" h="54713">
                    <a:moveTo>
                      <a:pt x="55679" y="20920"/>
                    </a:moveTo>
                    <a:cubicBezTo>
                      <a:pt x="83680" y="20920"/>
                      <a:pt x="106531" y="13839"/>
                      <a:pt x="106531" y="4828"/>
                    </a:cubicBezTo>
                    <a:lnTo>
                      <a:pt x="106531" y="34759"/>
                    </a:lnTo>
                    <a:cubicBezTo>
                      <a:pt x="106531" y="43771"/>
                      <a:pt x="83680" y="50851"/>
                      <a:pt x="55679" y="50851"/>
                    </a:cubicBezTo>
                    <a:cubicBezTo>
                      <a:pt x="27679" y="50851"/>
                      <a:pt x="4828" y="43771"/>
                      <a:pt x="4828" y="34759"/>
                    </a:cubicBezTo>
                    <a:lnTo>
                      <a:pt x="4828" y="4828"/>
                    </a:lnTo>
                    <a:cubicBezTo>
                      <a:pt x="4828" y="13839"/>
                      <a:pt x="27357" y="20920"/>
                      <a:pt x="55679" y="20920"/>
                    </a:cubicBezTo>
                    <a:close/>
                  </a:path>
                </a:pathLst>
              </a:custGeom>
              <a:noFill/>
              <a:ln w="19050" cap="flat">
                <a:solidFill>
                  <a:srgbClr val="527FFF"/>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25" b="0" i="0" u="none" strike="noStrike" kern="1200" cap="none" spc="0" normalizeH="0" baseline="0" noProof="0">
                  <a:ln>
                    <a:noFill/>
                  </a:ln>
                  <a:solidFill>
                    <a:srgbClr val="FFFFFF"/>
                  </a:solidFill>
                  <a:effectLst/>
                  <a:uLnTx/>
                  <a:uFillTx/>
                  <a:latin typeface="Amazon Ember"/>
                  <a:ea typeface="+mn-ea"/>
                  <a:cs typeface="+mn-cs"/>
                </a:endParaRPr>
              </a:p>
            </p:txBody>
          </p:sp>
          <p:sp>
            <p:nvSpPr>
              <p:cNvPr id="144" name="Freeform: Shape 143">
                <a:extLst>
                  <a:ext uri="{FF2B5EF4-FFF2-40B4-BE49-F238E27FC236}">
                    <a16:creationId xmlns:a16="http://schemas.microsoft.com/office/drawing/2014/main" id="{22DD8819-096D-41CE-BD12-C07D47D08B2E}"/>
                  </a:ext>
                </a:extLst>
              </p:cNvPr>
              <p:cNvSpPr/>
              <p:nvPr/>
            </p:nvSpPr>
            <p:spPr>
              <a:xfrm>
                <a:off x="5436135" y="6123183"/>
                <a:ext cx="109427" cy="54714"/>
              </a:xfrm>
              <a:custGeom>
                <a:avLst/>
                <a:gdLst>
                  <a:gd name="connsiteX0" fmla="*/ 106531 w 109427"/>
                  <a:gd name="connsiteY0" fmla="*/ 4828 h 54713"/>
                  <a:gd name="connsiteX1" fmla="*/ 106531 w 109427"/>
                  <a:gd name="connsiteY1" fmla="*/ 34759 h 54713"/>
                  <a:gd name="connsiteX2" fmla="*/ 55679 w 109427"/>
                  <a:gd name="connsiteY2" fmla="*/ 50851 h 54713"/>
                  <a:gd name="connsiteX3" fmla="*/ 4828 w 109427"/>
                  <a:gd name="connsiteY3" fmla="*/ 34759 h 54713"/>
                  <a:gd name="connsiteX4" fmla="*/ 4828 w 109427"/>
                  <a:gd name="connsiteY4" fmla="*/ 4828 h 54713"/>
                  <a:gd name="connsiteX5" fmla="*/ 55679 w 109427"/>
                  <a:gd name="connsiteY5" fmla="*/ 20920 h 54713"/>
                  <a:gd name="connsiteX6" fmla="*/ 106531 w 109427"/>
                  <a:gd name="connsiteY6" fmla="*/ 4828 h 54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427" h="54713">
                    <a:moveTo>
                      <a:pt x="106531" y="4828"/>
                    </a:moveTo>
                    <a:lnTo>
                      <a:pt x="106531" y="34759"/>
                    </a:lnTo>
                    <a:cubicBezTo>
                      <a:pt x="106531" y="43771"/>
                      <a:pt x="83680" y="50851"/>
                      <a:pt x="55679" y="50851"/>
                    </a:cubicBezTo>
                    <a:cubicBezTo>
                      <a:pt x="27679" y="50851"/>
                      <a:pt x="4828" y="43771"/>
                      <a:pt x="4828" y="34759"/>
                    </a:cubicBezTo>
                    <a:lnTo>
                      <a:pt x="4828" y="4828"/>
                    </a:lnTo>
                    <a:cubicBezTo>
                      <a:pt x="4828" y="13839"/>
                      <a:pt x="27679" y="20920"/>
                      <a:pt x="55679" y="20920"/>
                    </a:cubicBezTo>
                    <a:cubicBezTo>
                      <a:pt x="83680" y="20920"/>
                      <a:pt x="106531" y="13839"/>
                      <a:pt x="106531" y="4828"/>
                    </a:cubicBezTo>
                    <a:close/>
                  </a:path>
                </a:pathLst>
              </a:custGeom>
              <a:noFill/>
              <a:ln w="19050" cap="flat">
                <a:solidFill>
                  <a:srgbClr val="527FFF"/>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25" b="0" i="0" u="none" strike="noStrike" kern="1200" cap="none" spc="0" normalizeH="0" baseline="0" noProof="0">
                  <a:ln>
                    <a:noFill/>
                  </a:ln>
                  <a:solidFill>
                    <a:srgbClr val="FFFFFF"/>
                  </a:solidFill>
                  <a:effectLst/>
                  <a:uLnTx/>
                  <a:uFillTx/>
                  <a:latin typeface="Amazon Ember"/>
                  <a:ea typeface="+mn-ea"/>
                  <a:cs typeface="+mn-cs"/>
                </a:endParaRPr>
              </a:p>
            </p:txBody>
          </p:sp>
          <p:sp>
            <p:nvSpPr>
              <p:cNvPr id="145" name="Freeform: Shape 144">
                <a:extLst>
                  <a:ext uri="{FF2B5EF4-FFF2-40B4-BE49-F238E27FC236}">
                    <a16:creationId xmlns:a16="http://schemas.microsoft.com/office/drawing/2014/main" id="{ED8DD4ED-A9C7-4728-AC80-66ABF3ED2BC5}"/>
                  </a:ext>
                </a:extLst>
              </p:cNvPr>
              <p:cNvSpPr/>
              <p:nvPr/>
            </p:nvSpPr>
            <p:spPr>
              <a:xfrm>
                <a:off x="5436135" y="6153114"/>
                <a:ext cx="109427" cy="54714"/>
              </a:xfrm>
              <a:custGeom>
                <a:avLst/>
                <a:gdLst>
                  <a:gd name="connsiteX0" fmla="*/ 106531 w 109427"/>
                  <a:gd name="connsiteY0" fmla="*/ 4828 h 54713"/>
                  <a:gd name="connsiteX1" fmla="*/ 106531 w 109427"/>
                  <a:gd name="connsiteY1" fmla="*/ 34759 h 54713"/>
                  <a:gd name="connsiteX2" fmla="*/ 55679 w 109427"/>
                  <a:gd name="connsiteY2" fmla="*/ 50851 h 54713"/>
                  <a:gd name="connsiteX3" fmla="*/ 4828 w 109427"/>
                  <a:gd name="connsiteY3" fmla="*/ 34759 h 54713"/>
                  <a:gd name="connsiteX4" fmla="*/ 4828 w 109427"/>
                  <a:gd name="connsiteY4" fmla="*/ 4828 h 54713"/>
                  <a:gd name="connsiteX5" fmla="*/ 55679 w 109427"/>
                  <a:gd name="connsiteY5" fmla="*/ 20920 h 54713"/>
                  <a:gd name="connsiteX6" fmla="*/ 106531 w 109427"/>
                  <a:gd name="connsiteY6" fmla="*/ 4828 h 54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427" h="54713">
                    <a:moveTo>
                      <a:pt x="106531" y="4828"/>
                    </a:moveTo>
                    <a:lnTo>
                      <a:pt x="106531" y="34759"/>
                    </a:lnTo>
                    <a:cubicBezTo>
                      <a:pt x="106531" y="43771"/>
                      <a:pt x="83680" y="50851"/>
                      <a:pt x="55679" y="50851"/>
                    </a:cubicBezTo>
                    <a:cubicBezTo>
                      <a:pt x="27679" y="50851"/>
                      <a:pt x="4828" y="43771"/>
                      <a:pt x="4828" y="34759"/>
                    </a:cubicBezTo>
                    <a:lnTo>
                      <a:pt x="4828" y="4828"/>
                    </a:lnTo>
                    <a:cubicBezTo>
                      <a:pt x="4828" y="13839"/>
                      <a:pt x="27679" y="20920"/>
                      <a:pt x="55679" y="20920"/>
                    </a:cubicBezTo>
                    <a:cubicBezTo>
                      <a:pt x="83680" y="20920"/>
                      <a:pt x="106531" y="13839"/>
                      <a:pt x="106531" y="4828"/>
                    </a:cubicBezTo>
                    <a:close/>
                  </a:path>
                </a:pathLst>
              </a:custGeom>
              <a:noFill/>
              <a:ln w="19050" cap="flat">
                <a:solidFill>
                  <a:srgbClr val="527FFF"/>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25" b="0" i="0" u="none" strike="noStrike" kern="1200" cap="none" spc="0" normalizeH="0" baseline="0" noProof="0">
                  <a:ln>
                    <a:noFill/>
                  </a:ln>
                  <a:solidFill>
                    <a:srgbClr val="FFFFFF"/>
                  </a:solidFill>
                  <a:effectLst/>
                  <a:uLnTx/>
                  <a:uFillTx/>
                  <a:latin typeface="Amazon Ember"/>
                  <a:ea typeface="+mn-ea"/>
                  <a:cs typeface="+mn-cs"/>
                </a:endParaRPr>
              </a:p>
            </p:txBody>
          </p:sp>
          <p:sp>
            <p:nvSpPr>
              <p:cNvPr id="146" name="Freeform: Shape 145">
                <a:extLst>
                  <a:ext uri="{FF2B5EF4-FFF2-40B4-BE49-F238E27FC236}">
                    <a16:creationId xmlns:a16="http://schemas.microsoft.com/office/drawing/2014/main" id="{8D7CCDEA-4892-4928-9BFF-C4928E04BA09}"/>
                  </a:ext>
                </a:extLst>
              </p:cNvPr>
              <p:cNvSpPr/>
              <p:nvPr/>
            </p:nvSpPr>
            <p:spPr>
              <a:xfrm>
                <a:off x="5436135" y="6077159"/>
                <a:ext cx="109427" cy="41840"/>
              </a:xfrm>
              <a:custGeom>
                <a:avLst/>
                <a:gdLst>
                  <a:gd name="connsiteX0" fmla="*/ 106531 w 109427"/>
                  <a:gd name="connsiteY0" fmla="*/ 20920 h 41839"/>
                  <a:gd name="connsiteX1" fmla="*/ 55679 w 109427"/>
                  <a:gd name="connsiteY1" fmla="*/ 37012 h 41839"/>
                  <a:gd name="connsiteX2" fmla="*/ 4828 w 109427"/>
                  <a:gd name="connsiteY2" fmla="*/ 20920 h 41839"/>
                  <a:gd name="connsiteX3" fmla="*/ 55679 w 109427"/>
                  <a:gd name="connsiteY3" fmla="*/ 4828 h 41839"/>
                  <a:gd name="connsiteX4" fmla="*/ 106531 w 109427"/>
                  <a:gd name="connsiteY4" fmla="*/ 20920 h 41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427" h="41839">
                    <a:moveTo>
                      <a:pt x="106531" y="20920"/>
                    </a:moveTo>
                    <a:cubicBezTo>
                      <a:pt x="106531" y="29932"/>
                      <a:pt x="83680" y="37012"/>
                      <a:pt x="55679" y="37012"/>
                    </a:cubicBezTo>
                    <a:cubicBezTo>
                      <a:pt x="27679" y="37012"/>
                      <a:pt x="4828" y="29932"/>
                      <a:pt x="4828" y="20920"/>
                    </a:cubicBezTo>
                    <a:cubicBezTo>
                      <a:pt x="4828" y="11908"/>
                      <a:pt x="27679" y="4828"/>
                      <a:pt x="55679" y="4828"/>
                    </a:cubicBezTo>
                    <a:cubicBezTo>
                      <a:pt x="83680" y="4828"/>
                      <a:pt x="106531" y="11908"/>
                      <a:pt x="106531" y="20920"/>
                    </a:cubicBezTo>
                    <a:close/>
                  </a:path>
                </a:pathLst>
              </a:custGeom>
              <a:noFill/>
              <a:ln w="19050" cap="flat">
                <a:solidFill>
                  <a:schemeClr val="accent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25" b="0" i="0" u="none" strike="noStrike" kern="1200" cap="none" spc="0" normalizeH="0" baseline="0" noProof="0">
                  <a:ln>
                    <a:noFill/>
                  </a:ln>
                  <a:solidFill>
                    <a:srgbClr val="FFFFFF"/>
                  </a:solidFill>
                  <a:effectLst/>
                  <a:uLnTx/>
                  <a:uFillTx/>
                  <a:latin typeface="Amazon Ember"/>
                  <a:ea typeface="+mn-ea"/>
                  <a:cs typeface="+mn-cs"/>
                </a:endParaRPr>
              </a:p>
            </p:txBody>
          </p:sp>
          <p:sp>
            <p:nvSpPr>
              <p:cNvPr id="147" name="Freeform: Shape 146">
                <a:extLst>
                  <a:ext uri="{FF2B5EF4-FFF2-40B4-BE49-F238E27FC236}">
                    <a16:creationId xmlns:a16="http://schemas.microsoft.com/office/drawing/2014/main" id="{57BA180E-2FC8-46CF-9591-3957F97CEE3A}"/>
                  </a:ext>
                </a:extLst>
              </p:cNvPr>
              <p:cNvSpPr/>
              <p:nvPr/>
            </p:nvSpPr>
            <p:spPr>
              <a:xfrm>
                <a:off x="5436135" y="6093251"/>
                <a:ext cx="109427" cy="112646"/>
              </a:xfrm>
              <a:custGeom>
                <a:avLst/>
                <a:gdLst>
                  <a:gd name="connsiteX0" fmla="*/ 4828 w 109427"/>
                  <a:gd name="connsiteY0" fmla="*/ 4828 h 112645"/>
                  <a:gd name="connsiteX1" fmla="*/ 4828 w 109427"/>
                  <a:gd name="connsiteY1" fmla="*/ 34759 h 112645"/>
                  <a:gd name="connsiteX2" fmla="*/ 4828 w 109427"/>
                  <a:gd name="connsiteY2" fmla="*/ 64691 h 112645"/>
                  <a:gd name="connsiteX3" fmla="*/ 4828 w 109427"/>
                  <a:gd name="connsiteY3" fmla="*/ 94622 h 112645"/>
                  <a:gd name="connsiteX4" fmla="*/ 55679 w 109427"/>
                  <a:gd name="connsiteY4" fmla="*/ 110715 h 112645"/>
                  <a:gd name="connsiteX5" fmla="*/ 106531 w 109427"/>
                  <a:gd name="connsiteY5" fmla="*/ 94622 h 112645"/>
                  <a:gd name="connsiteX6" fmla="*/ 106531 w 109427"/>
                  <a:gd name="connsiteY6" fmla="*/ 64691 h 112645"/>
                  <a:gd name="connsiteX7" fmla="*/ 106531 w 109427"/>
                  <a:gd name="connsiteY7" fmla="*/ 34759 h 112645"/>
                  <a:gd name="connsiteX8" fmla="*/ 106531 w 109427"/>
                  <a:gd name="connsiteY8" fmla="*/ 4828 h 112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9427" h="112645">
                    <a:moveTo>
                      <a:pt x="4828" y="4828"/>
                    </a:moveTo>
                    <a:lnTo>
                      <a:pt x="4828" y="34759"/>
                    </a:lnTo>
                    <a:lnTo>
                      <a:pt x="4828" y="64691"/>
                    </a:lnTo>
                    <a:lnTo>
                      <a:pt x="4828" y="94622"/>
                    </a:lnTo>
                    <a:cubicBezTo>
                      <a:pt x="4828" y="103634"/>
                      <a:pt x="27679" y="110715"/>
                      <a:pt x="55679" y="110715"/>
                    </a:cubicBezTo>
                    <a:cubicBezTo>
                      <a:pt x="83680" y="110715"/>
                      <a:pt x="106531" y="103634"/>
                      <a:pt x="106531" y="94622"/>
                    </a:cubicBezTo>
                    <a:lnTo>
                      <a:pt x="106531" y="64691"/>
                    </a:lnTo>
                    <a:lnTo>
                      <a:pt x="106531" y="34759"/>
                    </a:lnTo>
                    <a:lnTo>
                      <a:pt x="106531" y="4828"/>
                    </a:lnTo>
                  </a:path>
                </a:pathLst>
              </a:custGeom>
              <a:noFill/>
              <a:ln w="19050" cap="flat">
                <a:solidFill>
                  <a:schemeClr val="accent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25" b="0" i="0" u="none" strike="noStrike" kern="1200" cap="none" spc="0" normalizeH="0" baseline="0" noProof="0">
                  <a:ln>
                    <a:noFill/>
                  </a:ln>
                  <a:solidFill>
                    <a:srgbClr val="FFFFFF"/>
                  </a:solidFill>
                  <a:effectLst/>
                  <a:uLnTx/>
                  <a:uFillTx/>
                  <a:latin typeface="Amazon Ember"/>
                  <a:ea typeface="+mn-ea"/>
                  <a:cs typeface="+mn-cs"/>
                </a:endParaRPr>
              </a:p>
            </p:txBody>
          </p:sp>
          <p:sp>
            <p:nvSpPr>
              <p:cNvPr id="148" name="Freeform: Shape 147">
                <a:extLst>
                  <a:ext uri="{FF2B5EF4-FFF2-40B4-BE49-F238E27FC236}">
                    <a16:creationId xmlns:a16="http://schemas.microsoft.com/office/drawing/2014/main" id="{E9DC59AA-3C4D-4019-B89B-78470FFFDAC5}"/>
                  </a:ext>
                </a:extLst>
              </p:cNvPr>
              <p:cNvSpPr/>
              <p:nvPr/>
            </p:nvSpPr>
            <p:spPr>
              <a:xfrm>
                <a:off x="5436135" y="6123183"/>
                <a:ext cx="109427" cy="25748"/>
              </a:xfrm>
              <a:custGeom>
                <a:avLst/>
                <a:gdLst>
                  <a:gd name="connsiteX0" fmla="*/ 106531 w 109427"/>
                  <a:gd name="connsiteY0" fmla="*/ 4828 h 25747"/>
                  <a:gd name="connsiteX1" fmla="*/ 55679 w 109427"/>
                  <a:gd name="connsiteY1" fmla="*/ 20920 h 25747"/>
                  <a:gd name="connsiteX2" fmla="*/ 4828 w 109427"/>
                  <a:gd name="connsiteY2" fmla="*/ 4828 h 25747"/>
                </a:gdLst>
                <a:ahLst/>
                <a:cxnLst>
                  <a:cxn ang="0">
                    <a:pos x="connsiteX0" y="connsiteY0"/>
                  </a:cxn>
                  <a:cxn ang="0">
                    <a:pos x="connsiteX1" y="connsiteY1"/>
                  </a:cxn>
                  <a:cxn ang="0">
                    <a:pos x="connsiteX2" y="connsiteY2"/>
                  </a:cxn>
                </a:cxnLst>
                <a:rect l="l" t="t" r="r" b="b"/>
                <a:pathLst>
                  <a:path w="109427" h="25747">
                    <a:moveTo>
                      <a:pt x="106531" y="4828"/>
                    </a:moveTo>
                    <a:cubicBezTo>
                      <a:pt x="106531" y="13839"/>
                      <a:pt x="83680" y="20920"/>
                      <a:pt x="55679" y="20920"/>
                    </a:cubicBezTo>
                    <a:cubicBezTo>
                      <a:pt x="27679" y="20920"/>
                      <a:pt x="4828" y="13839"/>
                      <a:pt x="4828" y="4828"/>
                    </a:cubicBezTo>
                  </a:path>
                </a:pathLst>
              </a:custGeom>
              <a:noFill/>
              <a:ln w="19050" cap="flat">
                <a:solidFill>
                  <a:schemeClr val="accent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25" b="0" i="0" u="none" strike="noStrike" kern="1200" cap="none" spc="0" normalizeH="0" baseline="0" noProof="0">
                  <a:ln>
                    <a:noFill/>
                  </a:ln>
                  <a:solidFill>
                    <a:srgbClr val="FFFFFF"/>
                  </a:solidFill>
                  <a:effectLst/>
                  <a:uLnTx/>
                  <a:uFillTx/>
                  <a:latin typeface="Amazon Ember"/>
                  <a:ea typeface="+mn-ea"/>
                  <a:cs typeface="+mn-cs"/>
                </a:endParaRPr>
              </a:p>
            </p:txBody>
          </p:sp>
          <p:sp>
            <p:nvSpPr>
              <p:cNvPr id="149" name="Freeform: Shape 148">
                <a:extLst>
                  <a:ext uri="{FF2B5EF4-FFF2-40B4-BE49-F238E27FC236}">
                    <a16:creationId xmlns:a16="http://schemas.microsoft.com/office/drawing/2014/main" id="{C3333652-84D6-43FC-8835-94698CDBB26A}"/>
                  </a:ext>
                </a:extLst>
              </p:cNvPr>
              <p:cNvSpPr/>
              <p:nvPr/>
            </p:nvSpPr>
            <p:spPr>
              <a:xfrm>
                <a:off x="5436135" y="6153114"/>
                <a:ext cx="109427" cy="25748"/>
              </a:xfrm>
              <a:custGeom>
                <a:avLst/>
                <a:gdLst>
                  <a:gd name="connsiteX0" fmla="*/ 106531 w 109427"/>
                  <a:gd name="connsiteY0" fmla="*/ 4828 h 25747"/>
                  <a:gd name="connsiteX1" fmla="*/ 55679 w 109427"/>
                  <a:gd name="connsiteY1" fmla="*/ 20920 h 25747"/>
                  <a:gd name="connsiteX2" fmla="*/ 4828 w 109427"/>
                  <a:gd name="connsiteY2" fmla="*/ 4828 h 25747"/>
                </a:gdLst>
                <a:ahLst/>
                <a:cxnLst>
                  <a:cxn ang="0">
                    <a:pos x="connsiteX0" y="connsiteY0"/>
                  </a:cxn>
                  <a:cxn ang="0">
                    <a:pos x="connsiteX1" y="connsiteY1"/>
                  </a:cxn>
                  <a:cxn ang="0">
                    <a:pos x="connsiteX2" y="connsiteY2"/>
                  </a:cxn>
                </a:cxnLst>
                <a:rect l="l" t="t" r="r" b="b"/>
                <a:pathLst>
                  <a:path w="109427" h="25747">
                    <a:moveTo>
                      <a:pt x="106531" y="4828"/>
                    </a:moveTo>
                    <a:cubicBezTo>
                      <a:pt x="106531" y="13839"/>
                      <a:pt x="83680" y="20920"/>
                      <a:pt x="55679" y="20920"/>
                    </a:cubicBezTo>
                    <a:cubicBezTo>
                      <a:pt x="27679" y="20920"/>
                      <a:pt x="4828" y="13839"/>
                      <a:pt x="4828" y="4828"/>
                    </a:cubicBezTo>
                  </a:path>
                </a:pathLst>
              </a:custGeom>
              <a:noFill/>
              <a:ln w="19050" cap="flat">
                <a:solidFill>
                  <a:schemeClr val="accent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25" b="0" i="0" u="none" strike="noStrike" kern="1200" cap="none" spc="0" normalizeH="0" baseline="0" noProof="0">
                  <a:ln>
                    <a:noFill/>
                  </a:ln>
                  <a:solidFill>
                    <a:srgbClr val="FFFFFF"/>
                  </a:solidFill>
                  <a:effectLst/>
                  <a:uLnTx/>
                  <a:uFillTx/>
                  <a:latin typeface="Amazon Ember"/>
                  <a:ea typeface="+mn-ea"/>
                  <a:cs typeface="+mn-cs"/>
                </a:endParaRPr>
              </a:p>
            </p:txBody>
          </p:sp>
          <p:sp>
            <p:nvSpPr>
              <p:cNvPr id="150" name="Freeform: Shape 149">
                <a:extLst>
                  <a:ext uri="{FF2B5EF4-FFF2-40B4-BE49-F238E27FC236}">
                    <a16:creationId xmlns:a16="http://schemas.microsoft.com/office/drawing/2014/main" id="{D27C9D1B-0AD2-4D6B-99BD-20EADE0EBF1C}"/>
                  </a:ext>
                </a:extLst>
              </p:cNvPr>
              <p:cNvSpPr/>
              <p:nvPr/>
            </p:nvSpPr>
            <p:spPr>
              <a:xfrm>
                <a:off x="5171257" y="6261576"/>
                <a:ext cx="196325" cy="205980"/>
              </a:xfrm>
              <a:custGeom>
                <a:avLst/>
                <a:gdLst>
                  <a:gd name="connsiteX0" fmla="*/ 185061 w 196325"/>
                  <a:gd name="connsiteY0" fmla="*/ 201475 h 205980"/>
                  <a:gd name="connsiteX1" fmla="*/ 11265 w 196325"/>
                  <a:gd name="connsiteY1" fmla="*/ 201475 h 205980"/>
                  <a:gd name="connsiteX2" fmla="*/ 4828 w 196325"/>
                  <a:gd name="connsiteY2" fmla="*/ 195038 h 205980"/>
                  <a:gd name="connsiteX3" fmla="*/ 4828 w 196325"/>
                  <a:gd name="connsiteY3" fmla="*/ 11265 h 205980"/>
                  <a:gd name="connsiteX4" fmla="*/ 11265 w 196325"/>
                  <a:gd name="connsiteY4" fmla="*/ 4828 h 205980"/>
                  <a:gd name="connsiteX5" fmla="*/ 185061 w 196325"/>
                  <a:gd name="connsiteY5" fmla="*/ 4828 h 205980"/>
                  <a:gd name="connsiteX6" fmla="*/ 191497 w 196325"/>
                  <a:gd name="connsiteY6" fmla="*/ 11265 h 205980"/>
                  <a:gd name="connsiteX7" fmla="*/ 191497 w 196325"/>
                  <a:gd name="connsiteY7" fmla="*/ 195038 h 205980"/>
                  <a:gd name="connsiteX8" fmla="*/ 185061 w 196325"/>
                  <a:gd name="connsiteY8" fmla="*/ 201475 h 205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6325" h="205980">
                    <a:moveTo>
                      <a:pt x="185061" y="201475"/>
                    </a:moveTo>
                    <a:lnTo>
                      <a:pt x="11265" y="201475"/>
                    </a:lnTo>
                    <a:cubicBezTo>
                      <a:pt x="7724" y="201475"/>
                      <a:pt x="4828" y="198578"/>
                      <a:pt x="4828" y="195038"/>
                    </a:cubicBezTo>
                    <a:lnTo>
                      <a:pt x="4828" y="11265"/>
                    </a:lnTo>
                    <a:cubicBezTo>
                      <a:pt x="4828" y="7724"/>
                      <a:pt x="7724" y="4828"/>
                      <a:pt x="11265" y="4828"/>
                    </a:cubicBezTo>
                    <a:lnTo>
                      <a:pt x="185061" y="4828"/>
                    </a:lnTo>
                    <a:cubicBezTo>
                      <a:pt x="188601" y="4828"/>
                      <a:pt x="191497" y="7724"/>
                      <a:pt x="191497" y="11265"/>
                    </a:cubicBezTo>
                    <a:lnTo>
                      <a:pt x="191497" y="195038"/>
                    </a:lnTo>
                    <a:cubicBezTo>
                      <a:pt x="191497" y="198578"/>
                      <a:pt x="188601" y="201475"/>
                      <a:pt x="185061" y="201475"/>
                    </a:cubicBezTo>
                    <a:close/>
                  </a:path>
                </a:pathLst>
              </a:custGeom>
              <a:noFill/>
              <a:ln w="19050" cap="flat">
                <a:solidFill>
                  <a:schemeClr val="tx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25" b="0" i="0" u="none" strike="noStrike" kern="1200" cap="none" spc="0" normalizeH="0" baseline="0" noProof="0">
                  <a:ln>
                    <a:noFill/>
                  </a:ln>
                  <a:solidFill>
                    <a:srgbClr val="FFFFFF"/>
                  </a:solidFill>
                  <a:effectLst/>
                  <a:uLnTx/>
                  <a:uFillTx/>
                  <a:latin typeface="Amazon Ember"/>
                  <a:ea typeface="+mn-ea"/>
                  <a:cs typeface="+mn-cs"/>
                </a:endParaRPr>
              </a:p>
            </p:txBody>
          </p:sp>
          <p:sp>
            <p:nvSpPr>
              <p:cNvPr id="151" name="Freeform: Shape 150">
                <a:extLst>
                  <a:ext uri="{FF2B5EF4-FFF2-40B4-BE49-F238E27FC236}">
                    <a16:creationId xmlns:a16="http://schemas.microsoft.com/office/drawing/2014/main" id="{50A38660-8DB3-47F9-B368-059171C4D9B2}"/>
                  </a:ext>
                </a:extLst>
              </p:cNvPr>
              <p:cNvSpPr/>
              <p:nvPr/>
            </p:nvSpPr>
            <p:spPr>
              <a:xfrm>
                <a:off x="5211487" y="6356520"/>
                <a:ext cx="112646" cy="32184"/>
              </a:xfrm>
              <a:custGeom>
                <a:avLst/>
                <a:gdLst>
                  <a:gd name="connsiteX0" fmla="*/ 4828 w 112645"/>
                  <a:gd name="connsiteY0" fmla="*/ 29932 h 32184"/>
                  <a:gd name="connsiteX1" fmla="*/ 4828 w 112645"/>
                  <a:gd name="connsiteY1" fmla="*/ 4828 h 32184"/>
                  <a:gd name="connsiteX2" fmla="*/ 110071 w 112645"/>
                  <a:gd name="connsiteY2" fmla="*/ 4828 h 32184"/>
                  <a:gd name="connsiteX3" fmla="*/ 110071 w 112645"/>
                  <a:gd name="connsiteY3" fmla="*/ 29932 h 32184"/>
                </a:gdLst>
                <a:ahLst/>
                <a:cxnLst>
                  <a:cxn ang="0">
                    <a:pos x="connsiteX0" y="connsiteY0"/>
                  </a:cxn>
                  <a:cxn ang="0">
                    <a:pos x="connsiteX1" y="connsiteY1"/>
                  </a:cxn>
                  <a:cxn ang="0">
                    <a:pos x="connsiteX2" y="connsiteY2"/>
                  </a:cxn>
                  <a:cxn ang="0">
                    <a:pos x="connsiteX3" y="connsiteY3"/>
                  </a:cxn>
                </a:cxnLst>
                <a:rect l="l" t="t" r="r" b="b"/>
                <a:pathLst>
                  <a:path w="112645" h="32184">
                    <a:moveTo>
                      <a:pt x="4828" y="29932"/>
                    </a:moveTo>
                    <a:lnTo>
                      <a:pt x="4828" y="4828"/>
                    </a:lnTo>
                    <a:lnTo>
                      <a:pt x="110071" y="4828"/>
                    </a:lnTo>
                    <a:lnTo>
                      <a:pt x="110071" y="29932"/>
                    </a:lnTo>
                  </a:path>
                </a:pathLst>
              </a:custGeom>
              <a:noFill/>
              <a:ln w="19050" cap="flat">
                <a:solidFill>
                  <a:schemeClr val="accent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25" b="0" i="0" u="none" strike="noStrike" kern="1200" cap="none" spc="0" normalizeH="0" baseline="0" noProof="0">
                  <a:ln>
                    <a:noFill/>
                  </a:ln>
                  <a:solidFill>
                    <a:srgbClr val="FFFFFF"/>
                  </a:solidFill>
                  <a:effectLst/>
                  <a:uLnTx/>
                  <a:uFillTx/>
                  <a:latin typeface="Amazon Ember"/>
                  <a:ea typeface="+mn-ea"/>
                  <a:cs typeface="+mn-cs"/>
                </a:endParaRPr>
              </a:p>
            </p:txBody>
          </p:sp>
          <p:sp>
            <p:nvSpPr>
              <p:cNvPr id="152" name="Freeform: Shape 151">
                <a:extLst>
                  <a:ext uri="{FF2B5EF4-FFF2-40B4-BE49-F238E27FC236}">
                    <a16:creationId xmlns:a16="http://schemas.microsoft.com/office/drawing/2014/main" id="{6375F115-7A67-4B5A-A4B5-0AEA751726D6}"/>
                  </a:ext>
                </a:extLst>
              </p:cNvPr>
              <p:cNvSpPr/>
              <p:nvPr/>
            </p:nvSpPr>
            <p:spPr>
              <a:xfrm>
                <a:off x="5264270" y="6328841"/>
                <a:ext cx="9655" cy="61150"/>
              </a:xfrm>
              <a:custGeom>
                <a:avLst/>
                <a:gdLst>
                  <a:gd name="connsiteX0" fmla="*/ 4828 w 9655"/>
                  <a:gd name="connsiteY0" fmla="*/ 4828 h 61150"/>
                  <a:gd name="connsiteX1" fmla="*/ 4828 w 9655"/>
                  <a:gd name="connsiteY1" fmla="*/ 57610 h 61150"/>
                </a:gdLst>
                <a:ahLst/>
                <a:cxnLst>
                  <a:cxn ang="0">
                    <a:pos x="connsiteX0" y="connsiteY0"/>
                  </a:cxn>
                  <a:cxn ang="0">
                    <a:pos x="connsiteX1" y="connsiteY1"/>
                  </a:cxn>
                </a:cxnLst>
                <a:rect l="l" t="t" r="r" b="b"/>
                <a:pathLst>
                  <a:path w="9655" h="61150">
                    <a:moveTo>
                      <a:pt x="4828" y="4828"/>
                    </a:moveTo>
                    <a:lnTo>
                      <a:pt x="4828" y="57610"/>
                    </a:lnTo>
                  </a:path>
                </a:pathLst>
              </a:custGeom>
              <a:ln w="19050" cap="flat">
                <a:solidFill>
                  <a:schemeClr val="accent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25" b="0" i="0" u="none" strike="noStrike" kern="1200" cap="none" spc="0" normalizeH="0" baseline="0" noProof="0">
                  <a:ln>
                    <a:noFill/>
                  </a:ln>
                  <a:solidFill>
                    <a:srgbClr val="FFFFFF"/>
                  </a:solidFill>
                  <a:effectLst/>
                  <a:uLnTx/>
                  <a:uFillTx/>
                  <a:latin typeface="Amazon Ember"/>
                  <a:ea typeface="+mn-ea"/>
                  <a:cs typeface="+mn-cs"/>
                </a:endParaRPr>
              </a:p>
            </p:txBody>
          </p:sp>
          <p:sp>
            <p:nvSpPr>
              <p:cNvPr id="153" name="Freeform: Shape 152">
                <a:extLst>
                  <a:ext uri="{FF2B5EF4-FFF2-40B4-BE49-F238E27FC236}">
                    <a16:creationId xmlns:a16="http://schemas.microsoft.com/office/drawing/2014/main" id="{FC94E968-1491-4BA5-AFF9-2D18D1BD4033}"/>
                  </a:ext>
                </a:extLst>
              </p:cNvPr>
              <p:cNvSpPr/>
              <p:nvPr/>
            </p:nvSpPr>
            <p:spPr>
              <a:xfrm>
                <a:off x="5247534" y="6295369"/>
                <a:ext cx="41840" cy="41840"/>
              </a:xfrm>
              <a:custGeom>
                <a:avLst/>
                <a:gdLst>
                  <a:gd name="connsiteX0" fmla="*/ 38299 w 41839"/>
                  <a:gd name="connsiteY0" fmla="*/ 21564 h 41839"/>
                  <a:gd name="connsiteX1" fmla="*/ 21564 w 41839"/>
                  <a:gd name="connsiteY1" fmla="*/ 38299 h 41839"/>
                  <a:gd name="connsiteX2" fmla="*/ 4828 w 41839"/>
                  <a:gd name="connsiteY2" fmla="*/ 21564 h 41839"/>
                  <a:gd name="connsiteX3" fmla="*/ 21564 w 41839"/>
                  <a:gd name="connsiteY3" fmla="*/ 4828 h 41839"/>
                  <a:gd name="connsiteX4" fmla="*/ 38299 w 41839"/>
                  <a:gd name="connsiteY4" fmla="*/ 21564 h 41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839" h="41839">
                    <a:moveTo>
                      <a:pt x="38299" y="21564"/>
                    </a:moveTo>
                    <a:cubicBezTo>
                      <a:pt x="38299" y="30807"/>
                      <a:pt x="30807" y="38299"/>
                      <a:pt x="21564" y="38299"/>
                    </a:cubicBezTo>
                    <a:cubicBezTo>
                      <a:pt x="12321" y="38299"/>
                      <a:pt x="4828" y="30807"/>
                      <a:pt x="4828" y="21564"/>
                    </a:cubicBezTo>
                    <a:cubicBezTo>
                      <a:pt x="4828" y="12321"/>
                      <a:pt x="12321" y="4828"/>
                      <a:pt x="21564" y="4828"/>
                    </a:cubicBezTo>
                    <a:cubicBezTo>
                      <a:pt x="30807" y="4828"/>
                      <a:pt x="38299" y="12321"/>
                      <a:pt x="38299" y="21564"/>
                    </a:cubicBezTo>
                    <a:close/>
                  </a:path>
                </a:pathLst>
              </a:custGeom>
              <a:noFill/>
              <a:ln w="19050" cap="flat">
                <a:solidFill>
                  <a:schemeClr val="accent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25" b="0" i="0" u="none" strike="noStrike" kern="1200" cap="none" spc="0" normalizeH="0" baseline="0" noProof="0">
                  <a:ln>
                    <a:noFill/>
                  </a:ln>
                  <a:solidFill>
                    <a:srgbClr val="FFFFFF"/>
                  </a:solidFill>
                  <a:effectLst/>
                  <a:uLnTx/>
                  <a:uFillTx/>
                  <a:latin typeface="Amazon Ember"/>
                  <a:ea typeface="+mn-ea"/>
                  <a:cs typeface="+mn-cs"/>
                </a:endParaRPr>
              </a:p>
            </p:txBody>
          </p:sp>
          <p:sp>
            <p:nvSpPr>
              <p:cNvPr id="154" name="Freeform: Shape 153">
                <a:extLst>
                  <a:ext uri="{FF2B5EF4-FFF2-40B4-BE49-F238E27FC236}">
                    <a16:creationId xmlns:a16="http://schemas.microsoft.com/office/drawing/2014/main" id="{64DB7960-2867-49D5-85E1-FA1DD1BD506F}"/>
                  </a:ext>
                </a:extLst>
              </p:cNvPr>
              <p:cNvSpPr/>
              <p:nvPr/>
            </p:nvSpPr>
            <p:spPr>
              <a:xfrm>
                <a:off x="5247534" y="6381946"/>
                <a:ext cx="41840" cy="41840"/>
              </a:xfrm>
              <a:custGeom>
                <a:avLst/>
                <a:gdLst>
                  <a:gd name="connsiteX0" fmla="*/ 38299 w 41839"/>
                  <a:gd name="connsiteY0" fmla="*/ 21564 h 41839"/>
                  <a:gd name="connsiteX1" fmla="*/ 21564 w 41839"/>
                  <a:gd name="connsiteY1" fmla="*/ 38299 h 41839"/>
                  <a:gd name="connsiteX2" fmla="*/ 4828 w 41839"/>
                  <a:gd name="connsiteY2" fmla="*/ 21564 h 41839"/>
                  <a:gd name="connsiteX3" fmla="*/ 21564 w 41839"/>
                  <a:gd name="connsiteY3" fmla="*/ 4828 h 41839"/>
                  <a:gd name="connsiteX4" fmla="*/ 38299 w 41839"/>
                  <a:gd name="connsiteY4" fmla="*/ 21564 h 41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839" h="41839">
                    <a:moveTo>
                      <a:pt x="38299" y="21564"/>
                    </a:moveTo>
                    <a:cubicBezTo>
                      <a:pt x="38299" y="30807"/>
                      <a:pt x="30807" y="38299"/>
                      <a:pt x="21564" y="38299"/>
                    </a:cubicBezTo>
                    <a:cubicBezTo>
                      <a:pt x="12321" y="38299"/>
                      <a:pt x="4828" y="30807"/>
                      <a:pt x="4828" y="21564"/>
                    </a:cubicBezTo>
                    <a:cubicBezTo>
                      <a:pt x="4828" y="12321"/>
                      <a:pt x="12321" y="4828"/>
                      <a:pt x="21564" y="4828"/>
                    </a:cubicBezTo>
                    <a:cubicBezTo>
                      <a:pt x="30807" y="4828"/>
                      <a:pt x="38299" y="12321"/>
                      <a:pt x="38299" y="21564"/>
                    </a:cubicBezTo>
                    <a:close/>
                  </a:path>
                </a:pathLst>
              </a:custGeom>
              <a:noFill/>
              <a:ln w="19050" cap="flat">
                <a:solidFill>
                  <a:schemeClr val="accent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25" b="0" i="0" u="none" strike="noStrike" kern="1200" cap="none" spc="0" normalizeH="0" baseline="0" noProof="0">
                  <a:ln>
                    <a:noFill/>
                  </a:ln>
                  <a:solidFill>
                    <a:srgbClr val="FFFFFF"/>
                  </a:solidFill>
                  <a:effectLst/>
                  <a:uLnTx/>
                  <a:uFillTx/>
                  <a:latin typeface="Amazon Ember"/>
                  <a:ea typeface="+mn-ea"/>
                  <a:cs typeface="+mn-cs"/>
                </a:endParaRPr>
              </a:p>
            </p:txBody>
          </p:sp>
          <p:sp>
            <p:nvSpPr>
              <p:cNvPr id="155" name="Freeform: Shape 154">
                <a:extLst>
                  <a:ext uri="{FF2B5EF4-FFF2-40B4-BE49-F238E27FC236}">
                    <a16:creationId xmlns:a16="http://schemas.microsoft.com/office/drawing/2014/main" id="{D6DAC320-C8B0-41AB-B0C2-87A775ECA80D}"/>
                  </a:ext>
                </a:extLst>
              </p:cNvPr>
              <p:cNvSpPr/>
              <p:nvPr/>
            </p:nvSpPr>
            <p:spPr>
              <a:xfrm>
                <a:off x="5300638" y="6381946"/>
                <a:ext cx="41840" cy="41840"/>
              </a:xfrm>
              <a:custGeom>
                <a:avLst/>
                <a:gdLst>
                  <a:gd name="connsiteX0" fmla="*/ 38299 w 41839"/>
                  <a:gd name="connsiteY0" fmla="*/ 21564 h 41839"/>
                  <a:gd name="connsiteX1" fmla="*/ 21564 w 41839"/>
                  <a:gd name="connsiteY1" fmla="*/ 38299 h 41839"/>
                  <a:gd name="connsiteX2" fmla="*/ 4828 w 41839"/>
                  <a:gd name="connsiteY2" fmla="*/ 21564 h 41839"/>
                  <a:gd name="connsiteX3" fmla="*/ 21564 w 41839"/>
                  <a:gd name="connsiteY3" fmla="*/ 4828 h 41839"/>
                  <a:gd name="connsiteX4" fmla="*/ 38299 w 41839"/>
                  <a:gd name="connsiteY4" fmla="*/ 21564 h 41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839" h="41839">
                    <a:moveTo>
                      <a:pt x="38299" y="21564"/>
                    </a:moveTo>
                    <a:cubicBezTo>
                      <a:pt x="38299" y="30807"/>
                      <a:pt x="30807" y="38299"/>
                      <a:pt x="21564" y="38299"/>
                    </a:cubicBezTo>
                    <a:cubicBezTo>
                      <a:pt x="12321" y="38299"/>
                      <a:pt x="4828" y="30807"/>
                      <a:pt x="4828" y="21564"/>
                    </a:cubicBezTo>
                    <a:cubicBezTo>
                      <a:pt x="4828" y="12321"/>
                      <a:pt x="12321" y="4828"/>
                      <a:pt x="21564" y="4828"/>
                    </a:cubicBezTo>
                    <a:cubicBezTo>
                      <a:pt x="30807" y="4828"/>
                      <a:pt x="38299" y="12321"/>
                      <a:pt x="38299" y="21564"/>
                    </a:cubicBezTo>
                    <a:close/>
                  </a:path>
                </a:pathLst>
              </a:custGeom>
              <a:noFill/>
              <a:ln w="19050" cap="flat">
                <a:solidFill>
                  <a:schemeClr val="accent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25" b="0" i="0" u="none" strike="noStrike" kern="1200" cap="none" spc="0" normalizeH="0" baseline="0" noProof="0">
                  <a:ln>
                    <a:noFill/>
                  </a:ln>
                  <a:solidFill>
                    <a:srgbClr val="FFFFFF"/>
                  </a:solidFill>
                  <a:effectLst/>
                  <a:uLnTx/>
                  <a:uFillTx/>
                  <a:latin typeface="Amazon Ember"/>
                  <a:ea typeface="+mn-ea"/>
                  <a:cs typeface="+mn-cs"/>
                </a:endParaRPr>
              </a:p>
            </p:txBody>
          </p:sp>
          <p:sp>
            <p:nvSpPr>
              <p:cNvPr id="156" name="Freeform: Shape 155">
                <a:extLst>
                  <a:ext uri="{FF2B5EF4-FFF2-40B4-BE49-F238E27FC236}">
                    <a16:creationId xmlns:a16="http://schemas.microsoft.com/office/drawing/2014/main" id="{63F723D5-9B87-4EC6-91EF-F1728A9CD0A1}"/>
                  </a:ext>
                </a:extLst>
              </p:cNvPr>
              <p:cNvSpPr/>
              <p:nvPr/>
            </p:nvSpPr>
            <p:spPr>
              <a:xfrm>
                <a:off x="5194751" y="6381946"/>
                <a:ext cx="41840" cy="41840"/>
              </a:xfrm>
              <a:custGeom>
                <a:avLst/>
                <a:gdLst>
                  <a:gd name="connsiteX0" fmla="*/ 38299 w 41839"/>
                  <a:gd name="connsiteY0" fmla="*/ 21564 h 41839"/>
                  <a:gd name="connsiteX1" fmla="*/ 21564 w 41839"/>
                  <a:gd name="connsiteY1" fmla="*/ 38299 h 41839"/>
                  <a:gd name="connsiteX2" fmla="*/ 4828 w 41839"/>
                  <a:gd name="connsiteY2" fmla="*/ 21564 h 41839"/>
                  <a:gd name="connsiteX3" fmla="*/ 21564 w 41839"/>
                  <a:gd name="connsiteY3" fmla="*/ 4828 h 41839"/>
                  <a:gd name="connsiteX4" fmla="*/ 38299 w 41839"/>
                  <a:gd name="connsiteY4" fmla="*/ 21564 h 41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839" h="41839">
                    <a:moveTo>
                      <a:pt x="38299" y="21564"/>
                    </a:moveTo>
                    <a:cubicBezTo>
                      <a:pt x="38299" y="30807"/>
                      <a:pt x="30807" y="38299"/>
                      <a:pt x="21564" y="38299"/>
                    </a:cubicBezTo>
                    <a:cubicBezTo>
                      <a:pt x="12321" y="38299"/>
                      <a:pt x="4828" y="30807"/>
                      <a:pt x="4828" y="21564"/>
                    </a:cubicBezTo>
                    <a:cubicBezTo>
                      <a:pt x="4828" y="12321"/>
                      <a:pt x="12321" y="4828"/>
                      <a:pt x="21564" y="4828"/>
                    </a:cubicBezTo>
                    <a:cubicBezTo>
                      <a:pt x="30807" y="4828"/>
                      <a:pt x="38299" y="12321"/>
                      <a:pt x="38299" y="21564"/>
                    </a:cubicBezTo>
                    <a:close/>
                  </a:path>
                </a:pathLst>
              </a:custGeom>
              <a:noFill/>
              <a:ln w="19050" cap="flat">
                <a:solidFill>
                  <a:schemeClr val="accent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25" b="0" i="0" u="none" strike="noStrike" kern="1200" cap="none" spc="0" normalizeH="0" baseline="0" noProof="0">
                  <a:ln>
                    <a:noFill/>
                  </a:ln>
                  <a:solidFill>
                    <a:srgbClr val="FFFFFF"/>
                  </a:solidFill>
                  <a:effectLst/>
                  <a:uLnTx/>
                  <a:uFillTx/>
                  <a:latin typeface="Amazon Ember"/>
                  <a:ea typeface="+mn-ea"/>
                  <a:cs typeface="+mn-cs"/>
                </a:endParaRPr>
              </a:p>
            </p:txBody>
          </p:sp>
          <p:sp>
            <p:nvSpPr>
              <p:cNvPr id="157" name="Freeform: Shape 156">
                <a:extLst>
                  <a:ext uri="{FF2B5EF4-FFF2-40B4-BE49-F238E27FC236}">
                    <a16:creationId xmlns:a16="http://schemas.microsoft.com/office/drawing/2014/main" id="{AF4490C4-1F88-4408-B40F-5AEDF837D275}"/>
                  </a:ext>
                </a:extLst>
              </p:cNvPr>
              <p:cNvSpPr/>
              <p:nvPr/>
            </p:nvSpPr>
            <p:spPr>
              <a:xfrm>
                <a:off x="5229510" y="6072975"/>
                <a:ext cx="112646" cy="112646"/>
              </a:xfrm>
              <a:custGeom>
                <a:avLst/>
                <a:gdLst>
                  <a:gd name="connsiteX0" fmla="*/ 107818 w 112645"/>
                  <a:gd name="connsiteY0" fmla="*/ 56323 h 112645"/>
                  <a:gd name="connsiteX1" fmla="*/ 56323 w 112645"/>
                  <a:gd name="connsiteY1" fmla="*/ 107818 h 112645"/>
                  <a:gd name="connsiteX2" fmla="*/ 4828 w 112645"/>
                  <a:gd name="connsiteY2" fmla="*/ 56323 h 112645"/>
                  <a:gd name="connsiteX3" fmla="*/ 56323 w 112645"/>
                  <a:gd name="connsiteY3" fmla="*/ 4828 h 112645"/>
                  <a:gd name="connsiteX4" fmla="*/ 107818 w 112645"/>
                  <a:gd name="connsiteY4" fmla="*/ 56323 h 112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645" h="112645">
                    <a:moveTo>
                      <a:pt x="107818" y="56323"/>
                    </a:moveTo>
                    <a:cubicBezTo>
                      <a:pt x="107818" y="84763"/>
                      <a:pt x="84763" y="107818"/>
                      <a:pt x="56323" y="107818"/>
                    </a:cubicBezTo>
                    <a:cubicBezTo>
                      <a:pt x="27883" y="107818"/>
                      <a:pt x="4828" y="84763"/>
                      <a:pt x="4828" y="56323"/>
                    </a:cubicBezTo>
                    <a:cubicBezTo>
                      <a:pt x="4828" y="27883"/>
                      <a:pt x="27883" y="4828"/>
                      <a:pt x="56323" y="4828"/>
                    </a:cubicBezTo>
                    <a:cubicBezTo>
                      <a:pt x="84763" y="4828"/>
                      <a:pt x="107818" y="27883"/>
                      <a:pt x="107818" y="56323"/>
                    </a:cubicBezTo>
                    <a:close/>
                  </a:path>
                </a:pathLst>
              </a:custGeom>
              <a:noFill/>
              <a:ln w="19050" cap="flat">
                <a:solidFill>
                  <a:schemeClr val="accent1"/>
                </a:solid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25" b="0" i="0" u="none" strike="noStrike" kern="1200" cap="none" spc="0" normalizeH="0" baseline="0" noProof="0">
                  <a:ln>
                    <a:noFill/>
                  </a:ln>
                  <a:solidFill>
                    <a:srgbClr val="FFFFFF"/>
                  </a:solidFill>
                  <a:effectLst/>
                  <a:uLnTx/>
                  <a:uFillTx/>
                  <a:latin typeface="Amazon Ember"/>
                  <a:ea typeface="+mn-ea"/>
                  <a:cs typeface="+mn-cs"/>
                </a:endParaRPr>
              </a:p>
            </p:txBody>
          </p:sp>
        </p:grpSp>
      </p:grpSp>
      <p:grpSp>
        <p:nvGrpSpPr>
          <p:cNvPr id="13" name="Group 12">
            <a:extLst>
              <a:ext uri="{FF2B5EF4-FFF2-40B4-BE49-F238E27FC236}">
                <a16:creationId xmlns:a16="http://schemas.microsoft.com/office/drawing/2014/main" id="{54176063-0669-4E5C-8527-746743426905}"/>
              </a:ext>
            </a:extLst>
          </p:cNvPr>
          <p:cNvGrpSpPr/>
          <p:nvPr/>
        </p:nvGrpSpPr>
        <p:grpSpPr>
          <a:xfrm>
            <a:off x="4587229" y="1349535"/>
            <a:ext cx="2145142" cy="2813370"/>
            <a:chOff x="4587229" y="1349535"/>
            <a:chExt cx="2145142" cy="2813370"/>
          </a:xfrm>
        </p:grpSpPr>
        <p:sp>
          <p:nvSpPr>
            <p:cNvPr id="38" name="Rectangle 37">
              <a:extLst>
                <a:ext uri="{FF2B5EF4-FFF2-40B4-BE49-F238E27FC236}">
                  <a16:creationId xmlns:a16="http://schemas.microsoft.com/office/drawing/2014/main" id="{6C691B9E-A647-4427-929B-8E3A86B4512F}"/>
                </a:ext>
              </a:extLst>
            </p:cNvPr>
            <p:cNvSpPr/>
            <p:nvPr/>
          </p:nvSpPr>
          <p:spPr>
            <a:xfrm>
              <a:off x="4587229" y="1349535"/>
              <a:ext cx="2145142" cy="2813370"/>
            </a:xfrm>
            <a:prstGeom prst="rect">
              <a:avLst/>
            </a:prstGeom>
            <a:solidFill>
              <a:schemeClr val="bg2">
                <a:lumMod val="90000"/>
                <a:lumOff val="10000"/>
              </a:schemeClr>
            </a:solidFill>
            <a:ln>
              <a:noFill/>
            </a:ln>
            <a:effectLst>
              <a:outerShdw blurRad="88900" dist="38100" dir="2700000" algn="tl" rotWithShape="0">
                <a:prstClr val="black">
                  <a:alpha val="30000"/>
                </a:prstClr>
              </a:out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marL="0" marR="0" lvl="0" indent="0" algn="ctr" defTabSz="45717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srgbClr val="FFFFFF"/>
                </a:solidFill>
                <a:effectLst/>
                <a:uLnTx/>
                <a:uFillTx/>
                <a:latin typeface="Amazon Ember"/>
                <a:ea typeface="+mn-ea"/>
                <a:cs typeface="+mn-cs"/>
              </a:endParaRPr>
            </a:p>
          </p:txBody>
        </p:sp>
        <p:sp>
          <p:nvSpPr>
            <p:cNvPr id="6" name="Rectangle 5"/>
            <p:cNvSpPr/>
            <p:nvPr/>
          </p:nvSpPr>
          <p:spPr bwMode="auto">
            <a:xfrm>
              <a:off x="4588237" y="3076851"/>
              <a:ext cx="2143125" cy="4154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100000"/>
                </a:lnSpc>
                <a:spcBef>
                  <a:spcPct val="0"/>
                </a:spcBef>
                <a:spcAft>
                  <a:spcPct val="0"/>
                </a:spcAft>
                <a:buClrTx/>
                <a:buSzTx/>
                <a:buFontTx/>
                <a:buNone/>
                <a:tabLst/>
                <a:defRPr/>
              </a:pPr>
              <a:r>
                <a:rPr kumimoji="0" lang="en-US" sz="1500" b="1" i="0" u="none" strike="noStrike" kern="1200" cap="none" spc="0" normalizeH="0" baseline="0" noProof="0" dirty="0">
                  <a:ln>
                    <a:noFill/>
                  </a:ln>
                  <a:solidFill>
                    <a:srgbClr val="FFCC00"/>
                  </a:solidFill>
                  <a:effectLst/>
                  <a:uLnTx/>
                  <a:uFillTx/>
                  <a:latin typeface="Amazon Ember"/>
                  <a:ea typeface="Segoe UI" pitchFamily="34" charset="0"/>
                  <a:cs typeface="Segoe UI" pitchFamily="34" charset="0"/>
                </a:rPr>
                <a:t>DEVELOPMENT</a:t>
              </a:r>
            </a:p>
            <a:p>
              <a:pPr marL="0" marR="0" lvl="0" indent="0" algn="ctr" defTabSz="582795"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dirty="0">
                  <a:ln>
                    <a:noFill/>
                  </a:ln>
                  <a:solidFill>
                    <a:srgbClr val="FFFFFF"/>
                  </a:solidFill>
                  <a:effectLst/>
                  <a:uLnTx/>
                  <a:uFillTx/>
                  <a:latin typeface="Amazon Ember"/>
                  <a:ea typeface="+mn-ea"/>
                  <a:cs typeface="Segoe UI" pitchFamily="34" charset="0"/>
                </a:rPr>
                <a:t>ML Solutions Lab</a:t>
              </a:r>
            </a:p>
          </p:txBody>
        </p:sp>
        <p:grpSp>
          <p:nvGrpSpPr>
            <p:cNvPr id="160" name="Group 159">
              <a:extLst>
                <a:ext uri="{FF2B5EF4-FFF2-40B4-BE49-F238E27FC236}">
                  <a16:creationId xmlns:a16="http://schemas.microsoft.com/office/drawing/2014/main" id="{20298B96-9D15-4F5F-9D6F-02D6AECE388C}"/>
                </a:ext>
              </a:extLst>
            </p:cNvPr>
            <p:cNvGrpSpPr>
              <a:grpSpLocks noChangeAspect="1"/>
            </p:cNvGrpSpPr>
            <p:nvPr/>
          </p:nvGrpSpPr>
          <p:grpSpPr>
            <a:xfrm>
              <a:off x="5376160" y="1652325"/>
              <a:ext cx="567280" cy="1028700"/>
              <a:chOff x="12010336" y="6126916"/>
              <a:chExt cx="253935" cy="460483"/>
            </a:xfrm>
          </p:grpSpPr>
          <p:sp>
            <p:nvSpPr>
              <p:cNvPr id="107" name="Freeform: Shape 106">
                <a:extLst>
                  <a:ext uri="{FF2B5EF4-FFF2-40B4-BE49-F238E27FC236}">
                    <a16:creationId xmlns:a16="http://schemas.microsoft.com/office/drawing/2014/main" id="{1F642E5F-5130-4385-AB91-A3C409BE4DE3}"/>
                  </a:ext>
                </a:extLst>
              </p:cNvPr>
              <p:cNvSpPr/>
              <p:nvPr/>
            </p:nvSpPr>
            <p:spPr>
              <a:xfrm>
                <a:off x="12042916" y="6386890"/>
                <a:ext cx="61150" cy="48277"/>
              </a:xfrm>
              <a:custGeom>
                <a:avLst/>
                <a:gdLst>
                  <a:gd name="connsiteX0" fmla="*/ 59146 w 61150"/>
                  <a:gd name="connsiteY0" fmla="*/ 34437 h 48276"/>
                  <a:gd name="connsiteX1" fmla="*/ 21490 w 61150"/>
                  <a:gd name="connsiteY1" fmla="*/ 40231 h 48276"/>
                  <a:gd name="connsiteX2" fmla="*/ 7329 w 61150"/>
                  <a:gd name="connsiteY2" fmla="*/ 4828 h 48276"/>
                </a:gdLst>
                <a:ahLst/>
                <a:cxnLst>
                  <a:cxn ang="0">
                    <a:pos x="connsiteX0" y="connsiteY0"/>
                  </a:cxn>
                  <a:cxn ang="0">
                    <a:pos x="connsiteX1" y="connsiteY1"/>
                  </a:cxn>
                  <a:cxn ang="0">
                    <a:pos x="connsiteX2" y="connsiteY2"/>
                  </a:cxn>
                </a:cxnLst>
                <a:rect l="l" t="t" r="r" b="b"/>
                <a:pathLst>
                  <a:path w="61150" h="48276">
                    <a:moveTo>
                      <a:pt x="59146" y="34437"/>
                    </a:moveTo>
                    <a:cubicBezTo>
                      <a:pt x="52709" y="45702"/>
                      <a:pt x="35973" y="48277"/>
                      <a:pt x="21490" y="40231"/>
                    </a:cubicBezTo>
                    <a:cubicBezTo>
                      <a:pt x="7329" y="32184"/>
                      <a:pt x="892" y="16414"/>
                      <a:pt x="7329" y="4828"/>
                    </a:cubicBezTo>
                  </a:path>
                </a:pathLst>
              </a:custGeom>
              <a:noFill/>
              <a:ln w="19050" cap="flat">
                <a:solidFill>
                  <a:srgbClr val="232F3E"/>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25" b="0" i="0" u="none" strike="noStrike" kern="1200" cap="none" spc="0" normalizeH="0" baseline="0" noProof="0">
                  <a:ln>
                    <a:noFill/>
                  </a:ln>
                  <a:solidFill>
                    <a:srgbClr val="FFFFFF"/>
                  </a:solidFill>
                  <a:effectLst/>
                  <a:uLnTx/>
                  <a:uFillTx/>
                  <a:latin typeface="Amazon Ember"/>
                  <a:ea typeface="+mn-ea"/>
                  <a:cs typeface="+mn-cs"/>
                </a:endParaRPr>
              </a:p>
            </p:txBody>
          </p:sp>
          <p:sp>
            <p:nvSpPr>
              <p:cNvPr id="108" name="Freeform: Shape 107">
                <a:extLst>
                  <a:ext uri="{FF2B5EF4-FFF2-40B4-BE49-F238E27FC236}">
                    <a16:creationId xmlns:a16="http://schemas.microsoft.com/office/drawing/2014/main" id="{55C3CFDD-8C77-47F9-A95C-CBE2A0B092CB}"/>
                  </a:ext>
                </a:extLst>
              </p:cNvPr>
              <p:cNvSpPr/>
              <p:nvPr/>
            </p:nvSpPr>
            <p:spPr>
              <a:xfrm>
                <a:off x="12117832" y="6362430"/>
                <a:ext cx="25748" cy="38621"/>
              </a:xfrm>
              <a:custGeom>
                <a:avLst/>
                <a:gdLst>
                  <a:gd name="connsiteX0" fmla="*/ 4828 w 25747"/>
                  <a:gd name="connsiteY0" fmla="*/ 35403 h 38621"/>
                  <a:gd name="connsiteX1" fmla="*/ 22207 w 25747"/>
                  <a:gd name="connsiteY1" fmla="*/ 4828 h 38621"/>
                </a:gdLst>
                <a:ahLst/>
                <a:cxnLst>
                  <a:cxn ang="0">
                    <a:pos x="connsiteX0" y="connsiteY0"/>
                  </a:cxn>
                  <a:cxn ang="0">
                    <a:pos x="connsiteX1" y="connsiteY1"/>
                  </a:cxn>
                </a:cxnLst>
                <a:rect l="l" t="t" r="r" b="b"/>
                <a:pathLst>
                  <a:path w="25747" h="38621">
                    <a:moveTo>
                      <a:pt x="4828" y="35403"/>
                    </a:moveTo>
                    <a:lnTo>
                      <a:pt x="22207" y="4828"/>
                    </a:lnTo>
                  </a:path>
                </a:pathLst>
              </a:custGeom>
              <a:ln w="19050" cap="flat">
                <a:solidFill>
                  <a:schemeClr val="accent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25" b="0" i="0" u="none" strike="noStrike" kern="1200" cap="none" spc="0" normalizeH="0" baseline="0" noProof="0">
                  <a:ln>
                    <a:noFill/>
                  </a:ln>
                  <a:solidFill>
                    <a:srgbClr val="FFFFFF"/>
                  </a:solidFill>
                  <a:effectLst/>
                  <a:uLnTx/>
                  <a:uFillTx/>
                  <a:latin typeface="Amazon Ember"/>
                  <a:ea typeface="+mn-ea"/>
                  <a:cs typeface="+mn-cs"/>
                </a:endParaRPr>
              </a:p>
            </p:txBody>
          </p:sp>
          <p:sp>
            <p:nvSpPr>
              <p:cNvPr id="109" name="Freeform: Shape 108">
                <a:extLst>
                  <a:ext uri="{FF2B5EF4-FFF2-40B4-BE49-F238E27FC236}">
                    <a16:creationId xmlns:a16="http://schemas.microsoft.com/office/drawing/2014/main" id="{6206B86B-1CE8-4F2D-B9A2-EED89806A608}"/>
                  </a:ext>
                </a:extLst>
              </p:cNvPr>
              <p:cNvSpPr/>
              <p:nvPr/>
            </p:nvSpPr>
            <p:spPr>
              <a:xfrm>
                <a:off x="12057647" y="6266842"/>
                <a:ext cx="61150" cy="99772"/>
              </a:xfrm>
              <a:custGeom>
                <a:avLst/>
                <a:gdLst>
                  <a:gd name="connsiteX0" fmla="*/ 57288 w 61150"/>
                  <a:gd name="connsiteY0" fmla="*/ 4828 h 99771"/>
                  <a:gd name="connsiteX1" fmla="*/ 4828 w 61150"/>
                  <a:gd name="connsiteY1" fmla="*/ 95910 h 99771"/>
                </a:gdLst>
                <a:ahLst/>
                <a:cxnLst>
                  <a:cxn ang="0">
                    <a:pos x="connsiteX0" y="connsiteY0"/>
                  </a:cxn>
                  <a:cxn ang="0">
                    <a:pos x="connsiteX1" y="connsiteY1"/>
                  </a:cxn>
                </a:cxnLst>
                <a:rect l="l" t="t" r="r" b="b"/>
                <a:pathLst>
                  <a:path w="61150" h="99771">
                    <a:moveTo>
                      <a:pt x="57288" y="4828"/>
                    </a:moveTo>
                    <a:lnTo>
                      <a:pt x="4828" y="95910"/>
                    </a:lnTo>
                  </a:path>
                </a:pathLst>
              </a:custGeom>
              <a:ln w="19050" cap="flat">
                <a:solidFill>
                  <a:schemeClr val="accent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25" b="0" i="0" u="none" strike="noStrike" kern="1200" cap="none" spc="0" normalizeH="0" baseline="0" noProof="0">
                  <a:ln>
                    <a:noFill/>
                  </a:ln>
                  <a:solidFill>
                    <a:srgbClr val="FFFFFF"/>
                  </a:solidFill>
                  <a:effectLst/>
                  <a:uLnTx/>
                  <a:uFillTx/>
                  <a:latin typeface="Amazon Ember"/>
                  <a:ea typeface="+mn-ea"/>
                  <a:cs typeface="+mn-cs"/>
                </a:endParaRPr>
              </a:p>
            </p:txBody>
          </p:sp>
          <p:sp>
            <p:nvSpPr>
              <p:cNvPr id="110" name="Freeform: Shape 109">
                <a:extLst>
                  <a:ext uri="{FF2B5EF4-FFF2-40B4-BE49-F238E27FC236}">
                    <a16:creationId xmlns:a16="http://schemas.microsoft.com/office/drawing/2014/main" id="{A17A8E2F-2BEB-4ACF-B210-DCC447A16C9F}"/>
                  </a:ext>
                </a:extLst>
              </p:cNvPr>
              <p:cNvSpPr/>
              <p:nvPr/>
            </p:nvSpPr>
            <p:spPr>
              <a:xfrm>
                <a:off x="12117832" y="6220175"/>
                <a:ext cx="28966" cy="41840"/>
              </a:xfrm>
              <a:custGeom>
                <a:avLst/>
                <a:gdLst>
                  <a:gd name="connsiteX0" fmla="*/ 24138 w 28966"/>
                  <a:gd name="connsiteY0" fmla="*/ 4828 h 41839"/>
                  <a:gd name="connsiteX1" fmla="*/ 4828 w 28966"/>
                  <a:gd name="connsiteY1" fmla="*/ 38621 h 41839"/>
                </a:gdLst>
                <a:ahLst/>
                <a:cxnLst>
                  <a:cxn ang="0">
                    <a:pos x="connsiteX0" y="connsiteY0"/>
                  </a:cxn>
                  <a:cxn ang="0">
                    <a:pos x="connsiteX1" y="connsiteY1"/>
                  </a:cxn>
                </a:cxnLst>
                <a:rect l="l" t="t" r="r" b="b"/>
                <a:pathLst>
                  <a:path w="28966" h="41839">
                    <a:moveTo>
                      <a:pt x="24138" y="4828"/>
                    </a:moveTo>
                    <a:lnTo>
                      <a:pt x="4828" y="38621"/>
                    </a:lnTo>
                  </a:path>
                </a:pathLst>
              </a:custGeom>
              <a:ln w="19050" cap="flat">
                <a:solidFill>
                  <a:schemeClr val="accent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25" b="0" i="0" u="none" strike="noStrike" kern="1200" cap="none" spc="0" normalizeH="0" baseline="0" noProof="0">
                  <a:ln>
                    <a:noFill/>
                  </a:ln>
                  <a:solidFill>
                    <a:srgbClr val="FFFFFF"/>
                  </a:solidFill>
                  <a:effectLst/>
                  <a:uLnTx/>
                  <a:uFillTx/>
                  <a:latin typeface="Amazon Ember"/>
                  <a:ea typeface="+mn-ea"/>
                  <a:cs typeface="+mn-cs"/>
                </a:endParaRPr>
              </a:p>
            </p:txBody>
          </p:sp>
          <p:sp>
            <p:nvSpPr>
              <p:cNvPr id="111" name="Freeform: Shape 110">
                <a:extLst>
                  <a:ext uri="{FF2B5EF4-FFF2-40B4-BE49-F238E27FC236}">
                    <a16:creationId xmlns:a16="http://schemas.microsoft.com/office/drawing/2014/main" id="{3FFE6A35-AE8B-44F0-895F-89CED34799BE}"/>
                  </a:ext>
                </a:extLst>
              </p:cNvPr>
              <p:cNvSpPr/>
              <p:nvPr/>
            </p:nvSpPr>
            <p:spPr>
              <a:xfrm>
                <a:off x="12142292" y="6157737"/>
                <a:ext cx="57932" cy="61150"/>
              </a:xfrm>
              <a:custGeom>
                <a:avLst/>
                <a:gdLst>
                  <a:gd name="connsiteX0" fmla="*/ 55679 w 57932"/>
                  <a:gd name="connsiteY0" fmla="*/ 4828 h 61150"/>
                  <a:gd name="connsiteX1" fmla="*/ 30897 w 57932"/>
                  <a:gd name="connsiteY1" fmla="*/ 47955 h 61150"/>
                  <a:gd name="connsiteX2" fmla="*/ 15770 w 57932"/>
                  <a:gd name="connsiteY2" fmla="*/ 39265 h 61150"/>
                  <a:gd name="connsiteX3" fmla="*/ 4828 w 57932"/>
                  <a:gd name="connsiteY3" fmla="*/ 58254 h 61150"/>
                </a:gdLst>
                <a:ahLst/>
                <a:cxnLst>
                  <a:cxn ang="0">
                    <a:pos x="connsiteX0" y="connsiteY0"/>
                  </a:cxn>
                  <a:cxn ang="0">
                    <a:pos x="connsiteX1" y="connsiteY1"/>
                  </a:cxn>
                  <a:cxn ang="0">
                    <a:pos x="connsiteX2" y="connsiteY2"/>
                  </a:cxn>
                  <a:cxn ang="0">
                    <a:pos x="connsiteX3" y="connsiteY3"/>
                  </a:cxn>
                </a:cxnLst>
                <a:rect l="l" t="t" r="r" b="b"/>
                <a:pathLst>
                  <a:path w="57932" h="61150">
                    <a:moveTo>
                      <a:pt x="55679" y="4828"/>
                    </a:moveTo>
                    <a:lnTo>
                      <a:pt x="30897" y="47955"/>
                    </a:lnTo>
                    <a:lnTo>
                      <a:pt x="15770" y="39265"/>
                    </a:lnTo>
                    <a:lnTo>
                      <a:pt x="4828" y="58254"/>
                    </a:lnTo>
                  </a:path>
                </a:pathLst>
              </a:custGeom>
              <a:noFill/>
              <a:ln w="19050" cap="flat">
                <a:solidFill>
                  <a:schemeClr val="accent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25" b="0" i="0" u="none" strike="noStrike" kern="1200" cap="none" spc="0" normalizeH="0" baseline="0" noProof="0">
                  <a:ln>
                    <a:noFill/>
                  </a:ln>
                  <a:solidFill>
                    <a:srgbClr val="FFFFFF"/>
                  </a:solidFill>
                  <a:effectLst/>
                  <a:uLnTx/>
                  <a:uFillTx/>
                  <a:latin typeface="Amazon Ember"/>
                  <a:ea typeface="+mn-ea"/>
                  <a:cs typeface="+mn-cs"/>
                </a:endParaRPr>
              </a:p>
            </p:txBody>
          </p:sp>
          <p:sp>
            <p:nvSpPr>
              <p:cNvPr id="112" name="Freeform: Shape 111">
                <a:extLst>
                  <a:ext uri="{FF2B5EF4-FFF2-40B4-BE49-F238E27FC236}">
                    <a16:creationId xmlns:a16="http://schemas.microsoft.com/office/drawing/2014/main" id="{BC901C1D-9EB4-4C2E-9B9D-3D301605BB2D}"/>
                  </a:ext>
                </a:extLst>
              </p:cNvPr>
              <p:cNvSpPr/>
              <p:nvPr/>
            </p:nvSpPr>
            <p:spPr>
              <a:xfrm>
                <a:off x="12179948" y="6176082"/>
                <a:ext cx="51495" cy="115864"/>
              </a:xfrm>
              <a:custGeom>
                <a:avLst/>
                <a:gdLst>
                  <a:gd name="connsiteX0" fmla="*/ 4828 w 51495"/>
                  <a:gd name="connsiteY0" fmla="*/ 113933 h 115864"/>
                  <a:gd name="connsiteX1" fmla="*/ 38300 w 51495"/>
                  <a:gd name="connsiteY1" fmla="*/ 55679 h 115864"/>
                  <a:gd name="connsiteX2" fmla="*/ 23495 w 51495"/>
                  <a:gd name="connsiteY2" fmla="*/ 46989 h 115864"/>
                  <a:gd name="connsiteX3" fmla="*/ 47633 w 51495"/>
                  <a:gd name="connsiteY3" fmla="*/ 4828 h 115864"/>
                </a:gdLst>
                <a:ahLst/>
                <a:cxnLst>
                  <a:cxn ang="0">
                    <a:pos x="connsiteX0" y="connsiteY0"/>
                  </a:cxn>
                  <a:cxn ang="0">
                    <a:pos x="connsiteX1" y="connsiteY1"/>
                  </a:cxn>
                  <a:cxn ang="0">
                    <a:pos x="connsiteX2" y="connsiteY2"/>
                  </a:cxn>
                  <a:cxn ang="0">
                    <a:pos x="connsiteX3" y="connsiteY3"/>
                  </a:cxn>
                </a:cxnLst>
                <a:rect l="l" t="t" r="r" b="b"/>
                <a:pathLst>
                  <a:path w="51495" h="115864">
                    <a:moveTo>
                      <a:pt x="4828" y="113933"/>
                    </a:moveTo>
                    <a:lnTo>
                      <a:pt x="38300" y="55679"/>
                    </a:lnTo>
                    <a:lnTo>
                      <a:pt x="23495" y="46989"/>
                    </a:lnTo>
                    <a:lnTo>
                      <a:pt x="47633" y="4828"/>
                    </a:lnTo>
                  </a:path>
                </a:pathLst>
              </a:custGeom>
              <a:noFill/>
              <a:ln w="19050" cap="flat">
                <a:solidFill>
                  <a:schemeClr val="accent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25" b="0" i="0" u="none" strike="noStrike" kern="1200" cap="none" spc="0" normalizeH="0" baseline="0" noProof="0">
                  <a:ln>
                    <a:noFill/>
                  </a:ln>
                  <a:solidFill>
                    <a:srgbClr val="FFFFFF"/>
                  </a:solidFill>
                  <a:effectLst/>
                  <a:uLnTx/>
                  <a:uFillTx/>
                  <a:latin typeface="Amazon Ember"/>
                  <a:ea typeface="+mn-ea"/>
                  <a:cs typeface="+mn-cs"/>
                </a:endParaRPr>
              </a:p>
            </p:txBody>
          </p:sp>
          <p:sp>
            <p:nvSpPr>
              <p:cNvPr id="113" name="Freeform: Shape 112">
                <a:extLst>
                  <a:ext uri="{FF2B5EF4-FFF2-40B4-BE49-F238E27FC236}">
                    <a16:creationId xmlns:a16="http://schemas.microsoft.com/office/drawing/2014/main" id="{140823A1-FE8E-4BE5-B934-8599B1B08F56}"/>
                  </a:ext>
                </a:extLst>
              </p:cNvPr>
              <p:cNvSpPr/>
              <p:nvPr/>
            </p:nvSpPr>
            <p:spPr>
              <a:xfrm>
                <a:off x="12031986" y="6363598"/>
                <a:ext cx="96553" cy="70806"/>
              </a:xfrm>
              <a:custGeom>
                <a:avLst/>
                <a:gdLst>
                  <a:gd name="connsiteX0" fmla="*/ 15926 w 96553"/>
                  <a:gd name="connsiteY0" fmla="*/ 6595 h 70805"/>
                  <a:gd name="connsiteX1" fmla="*/ 91746 w 96553"/>
                  <a:gd name="connsiteY1" fmla="*/ 50357 h 70805"/>
                  <a:gd name="connsiteX2" fmla="*/ 82414 w 96553"/>
                  <a:gd name="connsiteY2" fmla="*/ 66524 h 70805"/>
                  <a:gd name="connsiteX3" fmla="*/ 6595 w 96553"/>
                  <a:gd name="connsiteY3" fmla="*/ 22762 h 70805"/>
                </a:gdLst>
                <a:ahLst/>
                <a:cxnLst>
                  <a:cxn ang="0">
                    <a:pos x="connsiteX0" y="connsiteY0"/>
                  </a:cxn>
                  <a:cxn ang="0">
                    <a:pos x="connsiteX1" y="connsiteY1"/>
                  </a:cxn>
                  <a:cxn ang="0">
                    <a:pos x="connsiteX2" y="connsiteY2"/>
                  </a:cxn>
                  <a:cxn ang="0">
                    <a:pos x="connsiteX3" y="connsiteY3"/>
                  </a:cxn>
                </a:cxnLst>
                <a:rect l="l" t="t" r="r" b="b"/>
                <a:pathLst>
                  <a:path w="96553" h="70805">
                    <a:moveTo>
                      <a:pt x="15926" y="6595"/>
                    </a:moveTo>
                    <a:lnTo>
                      <a:pt x="91746" y="50357"/>
                    </a:lnTo>
                    <a:lnTo>
                      <a:pt x="82414" y="66524"/>
                    </a:lnTo>
                    <a:lnTo>
                      <a:pt x="6595" y="22762"/>
                    </a:lnTo>
                    <a:close/>
                  </a:path>
                </a:pathLst>
              </a:custGeom>
              <a:noFill/>
              <a:ln w="19050" cap="flat">
                <a:solidFill>
                  <a:schemeClr val="tx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25" b="0" i="0" u="none" strike="noStrike" kern="1200" cap="none" spc="0" normalizeH="0" baseline="0" noProof="0">
                  <a:ln>
                    <a:noFill/>
                  </a:ln>
                  <a:solidFill>
                    <a:srgbClr val="FFFFFF"/>
                  </a:solidFill>
                  <a:effectLst/>
                  <a:uLnTx/>
                  <a:uFillTx/>
                  <a:latin typeface="Amazon Ember"/>
                  <a:ea typeface="+mn-ea"/>
                  <a:cs typeface="+mn-cs"/>
                </a:endParaRPr>
              </a:p>
            </p:txBody>
          </p:sp>
          <p:sp>
            <p:nvSpPr>
              <p:cNvPr id="114" name="Freeform: Shape 113">
                <a:extLst>
                  <a:ext uri="{FF2B5EF4-FFF2-40B4-BE49-F238E27FC236}">
                    <a16:creationId xmlns:a16="http://schemas.microsoft.com/office/drawing/2014/main" id="{73293E23-7E4A-4744-9EBE-A9EDBB84C0B4}"/>
                  </a:ext>
                </a:extLst>
              </p:cNvPr>
              <p:cNvSpPr/>
              <p:nvPr/>
            </p:nvSpPr>
            <p:spPr>
              <a:xfrm>
                <a:off x="12188229" y="6126916"/>
                <a:ext cx="67587" cy="54714"/>
              </a:xfrm>
              <a:custGeom>
                <a:avLst/>
                <a:gdLst>
                  <a:gd name="connsiteX0" fmla="*/ 14961 w 67587"/>
                  <a:gd name="connsiteY0" fmla="*/ 6595 h 54713"/>
                  <a:gd name="connsiteX1" fmla="*/ 62627 w 67587"/>
                  <a:gd name="connsiteY1" fmla="*/ 34107 h 54713"/>
                  <a:gd name="connsiteX2" fmla="*/ 54261 w 67587"/>
                  <a:gd name="connsiteY2" fmla="*/ 48602 h 54713"/>
                  <a:gd name="connsiteX3" fmla="*/ 6595 w 67587"/>
                  <a:gd name="connsiteY3" fmla="*/ 21090 h 54713"/>
                </a:gdLst>
                <a:ahLst/>
                <a:cxnLst>
                  <a:cxn ang="0">
                    <a:pos x="connsiteX0" y="connsiteY0"/>
                  </a:cxn>
                  <a:cxn ang="0">
                    <a:pos x="connsiteX1" y="connsiteY1"/>
                  </a:cxn>
                  <a:cxn ang="0">
                    <a:pos x="connsiteX2" y="connsiteY2"/>
                  </a:cxn>
                  <a:cxn ang="0">
                    <a:pos x="connsiteX3" y="connsiteY3"/>
                  </a:cxn>
                </a:cxnLst>
                <a:rect l="l" t="t" r="r" b="b"/>
                <a:pathLst>
                  <a:path w="67587" h="54713">
                    <a:moveTo>
                      <a:pt x="14961" y="6595"/>
                    </a:moveTo>
                    <a:lnTo>
                      <a:pt x="62627" y="34107"/>
                    </a:lnTo>
                    <a:lnTo>
                      <a:pt x="54261" y="48602"/>
                    </a:lnTo>
                    <a:lnTo>
                      <a:pt x="6595" y="21090"/>
                    </a:lnTo>
                    <a:close/>
                  </a:path>
                </a:pathLst>
              </a:custGeom>
              <a:noFill/>
              <a:ln w="19050" cap="flat">
                <a:solidFill>
                  <a:schemeClr val="accent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25" b="0" i="0" u="none" strike="noStrike" kern="1200" cap="none" spc="0" normalizeH="0" baseline="0" noProof="0">
                  <a:ln>
                    <a:noFill/>
                  </a:ln>
                  <a:solidFill>
                    <a:srgbClr val="FFFFFF"/>
                  </a:solidFill>
                  <a:effectLst/>
                  <a:uLnTx/>
                  <a:uFillTx/>
                  <a:latin typeface="Amazon Ember"/>
                  <a:ea typeface="+mn-ea"/>
                  <a:cs typeface="+mn-cs"/>
                </a:endParaRPr>
              </a:p>
            </p:txBody>
          </p:sp>
          <p:sp>
            <p:nvSpPr>
              <p:cNvPr id="115" name="Freeform: Shape 114">
                <a:extLst>
                  <a:ext uri="{FF2B5EF4-FFF2-40B4-BE49-F238E27FC236}">
                    <a16:creationId xmlns:a16="http://schemas.microsoft.com/office/drawing/2014/main" id="{E4AAB011-AB63-4AA1-BB8E-523A6D3F56D0}"/>
                  </a:ext>
                </a:extLst>
              </p:cNvPr>
              <p:cNvSpPr/>
              <p:nvPr/>
            </p:nvSpPr>
            <p:spPr>
              <a:xfrm>
                <a:off x="12029968" y="6484731"/>
                <a:ext cx="151267" cy="28966"/>
              </a:xfrm>
              <a:custGeom>
                <a:avLst/>
                <a:gdLst>
                  <a:gd name="connsiteX0" fmla="*/ 148370 w 151266"/>
                  <a:gd name="connsiteY0" fmla="*/ 25104 h 28966"/>
                  <a:gd name="connsiteX1" fmla="*/ 4828 w 151266"/>
                  <a:gd name="connsiteY1" fmla="*/ 25104 h 28966"/>
                  <a:gd name="connsiteX2" fmla="*/ 4828 w 151266"/>
                  <a:gd name="connsiteY2" fmla="*/ 4828 h 28966"/>
                  <a:gd name="connsiteX3" fmla="*/ 146117 w 1512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151266" h="28966">
                    <a:moveTo>
                      <a:pt x="148370" y="25104"/>
                    </a:moveTo>
                    <a:lnTo>
                      <a:pt x="4828" y="25104"/>
                    </a:lnTo>
                    <a:lnTo>
                      <a:pt x="4828" y="4828"/>
                    </a:lnTo>
                    <a:lnTo>
                      <a:pt x="146117" y="4828"/>
                    </a:lnTo>
                  </a:path>
                </a:pathLst>
              </a:custGeom>
              <a:noFill/>
              <a:ln w="19050" cap="flat">
                <a:solidFill>
                  <a:schemeClr val="tx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25" b="0" i="0" u="none" strike="noStrike" kern="1200" cap="none" spc="0" normalizeH="0" baseline="0" noProof="0">
                  <a:ln>
                    <a:noFill/>
                  </a:ln>
                  <a:solidFill>
                    <a:srgbClr val="FFFFFF"/>
                  </a:solidFill>
                  <a:effectLst/>
                  <a:uLnTx/>
                  <a:uFillTx/>
                  <a:latin typeface="Amazon Ember"/>
                  <a:ea typeface="+mn-ea"/>
                  <a:cs typeface="+mn-cs"/>
                </a:endParaRPr>
              </a:p>
            </p:txBody>
          </p:sp>
          <p:sp>
            <p:nvSpPr>
              <p:cNvPr id="116" name="Freeform: Shape 115">
                <a:extLst>
                  <a:ext uri="{FF2B5EF4-FFF2-40B4-BE49-F238E27FC236}">
                    <a16:creationId xmlns:a16="http://schemas.microsoft.com/office/drawing/2014/main" id="{6AB574EF-5CF1-4C12-BF5D-F95354C6A254}"/>
                  </a:ext>
                </a:extLst>
              </p:cNvPr>
              <p:cNvSpPr/>
              <p:nvPr/>
            </p:nvSpPr>
            <p:spPr>
              <a:xfrm>
                <a:off x="12235305" y="6484731"/>
                <a:ext cx="28966" cy="28966"/>
              </a:xfrm>
              <a:custGeom>
                <a:avLst/>
                <a:gdLst>
                  <a:gd name="connsiteX0" fmla="*/ 7081 w 28966"/>
                  <a:gd name="connsiteY0" fmla="*/ 4828 h 28966"/>
                  <a:gd name="connsiteX1" fmla="*/ 26713 w 28966"/>
                  <a:gd name="connsiteY1" fmla="*/ 4828 h 28966"/>
                  <a:gd name="connsiteX2" fmla="*/ 26713 w 28966"/>
                  <a:gd name="connsiteY2" fmla="*/ 25104 h 28966"/>
                  <a:gd name="connsiteX3" fmla="*/ 4828 w 28966"/>
                  <a:gd name="connsiteY3" fmla="*/ 25104 h 28966"/>
                </a:gdLst>
                <a:ahLst/>
                <a:cxnLst>
                  <a:cxn ang="0">
                    <a:pos x="connsiteX0" y="connsiteY0"/>
                  </a:cxn>
                  <a:cxn ang="0">
                    <a:pos x="connsiteX1" y="connsiteY1"/>
                  </a:cxn>
                  <a:cxn ang="0">
                    <a:pos x="connsiteX2" y="connsiteY2"/>
                  </a:cxn>
                  <a:cxn ang="0">
                    <a:pos x="connsiteX3" y="connsiteY3"/>
                  </a:cxn>
                </a:cxnLst>
                <a:rect l="l" t="t" r="r" b="b"/>
                <a:pathLst>
                  <a:path w="28966" h="28966">
                    <a:moveTo>
                      <a:pt x="7081" y="4828"/>
                    </a:moveTo>
                    <a:lnTo>
                      <a:pt x="26713" y="4828"/>
                    </a:lnTo>
                    <a:lnTo>
                      <a:pt x="26713" y="25104"/>
                    </a:lnTo>
                    <a:lnTo>
                      <a:pt x="4828" y="25104"/>
                    </a:lnTo>
                  </a:path>
                </a:pathLst>
              </a:custGeom>
              <a:noFill/>
              <a:ln w="19050" cap="flat">
                <a:solidFill>
                  <a:schemeClr val="accent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25" b="0" i="0" u="none" strike="noStrike" kern="1200" cap="none" spc="0" normalizeH="0" baseline="0" noProof="0">
                  <a:ln>
                    <a:noFill/>
                  </a:ln>
                  <a:solidFill>
                    <a:srgbClr val="FFFFFF"/>
                  </a:solidFill>
                  <a:effectLst/>
                  <a:uLnTx/>
                  <a:uFillTx/>
                  <a:latin typeface="Amazon Ember"/>
                  <a:ea typeface="+mn-ea"/>
                  <a:cs typeface="+mn-cs"/>
                </a:endParaRPr>
              </a:p>
            </p:txBody>
          </p:sp>
          <p:sp>
            <p:nvSpPr>
              <p:cNvPr id="117" name="Freeform: Shape 116">
                <a:extLst>
                  <a:ext uri="{FF2B5EF4-FFF2-40B4-BE49-F238E27FC236}">
                    <a16:creationId xmlns:a16="http://schemas.microsoft.com/office/drawing/2014/main" id="{18673000-9849-46F8-8AFA-2EE09C771D89}"/>
                  </a:ext>
                </a:extLst>
              </p:cNvPr>
              <p:cNvSpPr/>
              <p:nvPr/>
            </p:nvSpPr>
            <p:spPr>
              <a:xfrm>
                <a:off x="12197327" y="6338935"/>
                <a:ext cx="51495" cy="141612"/>
              </a:xfrm>
              <a:custGeom>
                <a:avLst/>
                <a:gdLst>
                  <a:gd name="connsiteX0" fmla="*/ 46024 w 51495"/>
                  <a:gd name="connsiteY0" fmla="*/ 138393 h 141611"/>
                  <a:gd name="connsiteX1" fmla="*/ 46667 w 51495"/>
                  <a:gd name="connsiteY1" fmla="*/ 122301 h 141611"/>
                  <a:gd name="connsiteX2" fmla="*/ 17701 w 51495"/>
                  <a:gd name="connsiteY2" fmla="*/ 22529 h 141611"/>
                  <a:gd name="connsiteX3" fmla="*/ 4828 w 51495"/>
                  <a:gd name="connsiteY3" fmla="*/ 4828 h 141611"/>
                </a:gdLst>
                <a:ahLst/>
                <a:cxnLst>
                  <a:cxn ang="0">
                    <a:pos x="connsiteX0" y="connsiteY0"/>
                  </a:cxn>
                  <a:cxn ang="0">
                    <a:pos x="connsiteX1" y="connsiteY1"/>
                  </a:cxn>
                  <a:cxn ang="0">
                    <a:pos x="connsiteX2" y="connsiteY2"/>
                  </a:cxn>
                  <a:cxn ang="0">
                    <a:pos x="connsiteX3" y="connsiteY3"/>
                  </a:cxn>
                </a:cxnLst>
                <a:rect l="l" t="t" r="r" b="b"/>
                <a:pathLst>
                  <a:path w="51495" h="141611">
                    <a:moveTo>
                      <a:pt x="46024" y="138393"/>
                    </a:moveTo>
                    <a:cubicBezTo>
                      <a:pt x="46346" y="132922"/>
                      <a:pt x="46667" y="127772"/>
                      <a:pt x="46667" y="122301"/>
                    </a:cubicBezTo>
                    <a:cubicBezTo>
                      <a:pt x="46667" y="86898"/>
                      <a:pt x="36690" y="52139"/>
                      <a:pt x="17701" y="22529"/>
                    </a:cubicBezTo>
                    <a:cubicBezTo>
                      <a:pt x="13839" y="16414"/>
                      <a:pt x="9655" y="10299"/>
                      <a:pt x="4828" y="4828"/>
                    </a:cubicBezTo>
                  </a:path>
                </a:pathLst>
              </a:custGeom>
              <a:noFill/>
              <a:ln w="19050" cap="flat">
                <a:solidFill>
                  <a:schemeClr val="tx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25" b="0" i="0" u="none" strike="noStrike" kern="1200" cap="none" spc="0" normalizeH="0" baseline="0" noProof="0">
                  <a:ln>
                    <a:noFill/>
                  </a:ln>
                  <a:solidFill>
                    <a:srgbClr val="FFFFFF"/>
                  </a:solidFill>
                  <a:effectLst/>
                  <a:uLnTx/>
                  <a:uFillTx/>
                  <a:latin typeface="Amazon Ember"/>
                  <a:ea typeface="+mn-ea"/>
                  <a:cs typeface="+mn-cs"/>
                </a:endParaRPr>
              </a:p>
            </p:txBody>
          </p:sp>
          <p:sp>
            <p:nvSpPr>
              <p:cNvPr id="118" name="Freeform: Shape 117">
                <a:extLst>
                  <a:ext uri="{FF2B5EF4-FFF2-40B4-BE49-F238E27FC236}">
                    <a16:creationId xmlns:a16="http://schemas.microsoft.com/office/drawing/2014/main" id="{9F3CCC67-7D98-4B16-B343-D89C97DA305E}"/>
                  </a:ext>
                </a:extLst>
              </p:cNvPr>
              <p:cNvSpPr/>
              <p:nvPr/>
            </p:nvSpPr>
            <p:spPr>
              <a:xfrm>
                <a:off x="12010336" y="6513375"/>
                <a:ext cx="251039" cy="74024"/>
              </a:xfrm>
              <a:custGeom>
                <a:avLst/>
                <a:gdLst>
                  <a:gd name="connsiteX0" fmla="*/ 186348 w 251038"/>
                  <a:gd name="connsiteY0" fmla="*/ 8046 h 74024"/>
                  <a:gd name="connsiteX1" fmla="*/ 181842 w 251038"/>
                  <a:gd name="connsiteY1" fmla="*/ 18345 h 74024"/>
                  <a:gd name="connsiteX2" fmla="*/ 160279 w 251038"/>
                  <a:gd name="connsiteY2" fmla="*/ 36368 h 74024"/>
                  <a:gd name="connsiteX3" fmla="*/ 8368 w 251038"/>
                  <a:gd name="connsiteY3" fmla="*/ 49886 h 74024"/>
                  <a:gd name="connsiteX4" fmla="*/ 4828 w 251038"/>
                  <a:gd name="connsiteY4" fmla="*/ 53426 h 74024"/>
                  <a:gd name="connsiteX5" fmla="*/ 4828 w 251038"/>
                  <a:gd name="connsiteY5" fmla="*/ 66944 h 74024"/>
                  <a:gd name="connsiteX6" fmla="*/ 8368 w 251038"/>
                  <a:gd name="connsiteY6" fmla="*/ 70484 h 74024"/>
                  <a:gd name="connsiteX7" fmla="*/ 162531 w 251038"/>
                  <a:gd name="connsiteY7" fmla="*/ 70484 h 74024"/>
                  <a:gd name="connsiteX8" fmla="*/ 191176 w 251038"/>
                  <a:gd name="connsiteY8" fmla="*/ 70484 h 74024"/>
                  <a:gd name="connsiteX9" fmla="*/ 244924 w 251038"/>
                  <a:gd name="connsiteY9" fmla="*/ 70484 h 74024"/>
                  <a:gd name="connsiteX10" fmla="*/ 248464 w 251038"/>
                  <a:gd name="connsiteY10" fmla="*/ 66944 h 74024"/>
                  <a:gd name="connsiteX11" fmla="*/ 248464 w 251038"/>
                  <a:gd name="connsiteY11" fmla="*/ 59541 h 74024"/>
                  <a:gd name="connsiteX12" fmla="*/ 245246 w 251038"/>
                  <a:gd name="connsiteY12" fmla="*/ 56001 h 74024"/>
                  <a:gd name="connsiteX13" fmla="*/ 213705 w 251038"/>
                  <a:gd name="connsiteY13" fmla="*/ 31541 h 74024"/>
                  <a:gd name="connsiteX14" fmla="*/ 213705 w 251038"/>
                  <a:gd name="connsiteY14" fmla="*/ 31219 h 74024"/>
                  <a:gd name="connsiteX15" fmla="*/ 224647 w 251038"/>
                  <a:gd name="connsiteY15" fmla="*/ 4828 h 74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51038" h="74024">
                    <a:moveTo>
                      <a:pt x="186348" y="8046"/>
                    </a:moveTo>
                    <a:cubicBezTo>
                      <a:pt x="185061" y="11586"/>
                      <a:pt x="183451" y="15127"/>
                      <a:pt x="181842" y="18345"/>
                    </a:cubicBezTo>
                    <a:cubicBezTo>
                      <a:pt x="177658" y="27035"/>
                      <a:pt x="169612" y="33794"/>
                      <a:pt x="160279" y="36368"/>
                    </a:cubicBezTo>
                    <a:cubicBezTo>
                      <a:pt x="110715" y="50530"/>
                      <a:pt x="26713" y="50208"/>
                      <a:pt x="8368" y="49886"/>
                    </a:cubicBezTo>
                    <a:cubicBezTo>
                      <a:pt x="6437" y="49886"/>
                      <a:pt x="4828" y="51495"/>
                      <a:pt x="4828" y="53426"/>
                    </a:cubicBezTo>
                    <a:lnTo>
                      <a:pt x="4828" y="66944"/>
                    </a:lnTo>
                    <a:cubicBezTo>
                      <a:pt x="4828" y="68875"/>
                      <a:pt x="6437" y="70484"/>
                      <a:pt x="8368" y="70484"/>
                    </a:cubicBezTo>
                    <a:lnTo>
                      <a:pt x="162531" y="70484"/>
                    </a:lnTo>
                    <a:lnTo>
                      <a:pt x="191176" y="70484"/>
                    </a:lnTo>
                    <a:lnTo>
                      <a:pt x="244924" y="70484"/>
                    </a:lnTo>
                    <a:cubicBezTo>
                      <a:pt x="246855" y="70484"/>
                      <a:pt x="248464" y="68875"/>
                      <a:pt x="248464" y="66944"/>
                    </a:cubicBezTo>
                    <a:lnTo>
                      <a:pt x="248464" y="59541"/>
                    </a:lnTo>
                    <a:cubicBezTo>
                      <a:pt x="248464" y="57610"/>
                      <a:pt x="247177" y="56323"/>
                      <a:pt x="245246" y="56001"/>
                    </a:cubicBezTo>
                    <a:cubicBezTo>
                      <a:pt x="239774" y="55357"/>
                      <a:pt x="227866" y="51173"/>
                      <a:pt x="213705" y="31541"/>
                    </a:cubicBezTo>
                    <a:cubicBezTo>
                      <a:pt x="213705" y="31541"/>
                      <a:pt x="213705" y="31219"/>
                      <a:pt x="213705" y="31219"/>
                    </a:cubicBezTo>
                    <a:cubicBezTo>
                      <a:pt x="217889" y="22529"/>
                      <a:pt x="221751" y="13839"/>
                      <a:pt x="224647" y="4828"/>
                    </a:cubicBezTo>
                  </a:path>
                </a:pathLst>
              </a:custGeom>
              <a:noFill/>
              <a:ln w="19050" cap="flat">
                <a:solidFill>
                  <a:schemeClr val="tx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25" b="0" i="0" u="none" strike="noStrike" kern="1200" cap="none" spc="0" normalizeH="0" baseline="0" noProof="0">
                  <a:ln>
                    <a:noFill/>
                  </a:ln>
                  <a:solidFill>
                    <a:srgbClr val="FFFFFF"/>
                  </a:solidFill>
                  <a:effectLst/>
                  <a:uLnTx/>
                  <a:uFillTx/>
                  <a:latin typeface="Amazon Ember"/>
                  <a:ea typeface="+mn-ea"/>
                  <a:cs typeface="+mn-cs"/>
                </a:endParaRPr>
              </a:p>
            </p:txBody>
          </p:sp>
          <p:sp>
            <p:nvSpPr>
              <p:cNvPr id="119" name="Freeform: Shape 118">
                <a:extLst>
                  <a:ext uri="{FF2B5EF4-FFF2-40B4-BE49-F238E27FC236}">
                    <a16:creationId xmlns:a16="http://schemas.microsoft.com/office/drawing/2014/main" id="{68EA5AA9-2175-4C99-AC68-BD1F6184D89E}"/>
                  </a:ext>
                </a:extLst>
              </p:cNvPr>
              <p:cNvSpPr/>
              <p:nvPr/>
            </p:nvSpPr>
            <p:spPr>
              <a:xfrm>
                <a:off x="12170936" y="6362430"/>
                <a:ext cx="41840" cy="102990"/>
              </a:xfrm>
              <a:custGeom>
                <a:avLst/>
                <a:gdLst>
                  <a:gd name="connsiteX0" fmla="*/ 4828 w 41839"/>
                  <a:gd name="connsiteY0" fmla="*/ 4828 h 102990"/>
                  <a:gd name="connsiteX1" fmla="*/ 14161 w 41839"/>
                  <a:gd name="connsiteY1" fmla="*/ 18023 h 102990"/>
                  <a:gd name="connsiteX2" fmla="*/ 37656 w 41839"/>
                  <a:gd name="connsiteY2" fmla="*/ 98806 h 102990"/>
                </a:gdLst>
                <a:ahLst/>
                <a:cxnLst>
                  <a:cxn ang="0">
                    <a:pos x="connsiteX0" y="connsiteY0"/>
                  </a:cxn>
                  <a:cxn ang="0">
                    <a:pos x="connsiteX1" y="connsiteY1"/>
                  </a:cxn>
                  <a:cxn ang="0">
                    <a:pos x="connsiteX2" y="connsiteY2"/>
                  </a:cxn>
                </a:cxnLst>
                <a:rect l="l" t="t" r="r" b="b"/>
                <a:pathLst>
                  <a:path w="41839" h="102990">
                    <a:moveTo>
                      <a:pt x="4828" y="4828"/>
                    </a:moveTo>
                    <a:cubicBezTo>
                      <a:pt x="8046" y="9012"/>
                      <a:pt x="11265" y="13517"/>
                      <a:pt x="14161" y="18023"/>
                    </a:cubicBezTo>
                    <a:cubicBezTo>
                      <a:pt x="29610" y="42162"/>
                      <a:pt x="37656" y="70162"/>
                      <a:pt x="37656" y="98806"/>
                    </a:cubicBezTo>
                  </a:path>
                </a:pathLst>
              </a:custGeom>
              <a:noFill/>
              <a:ln w="19050" cap="flat">
                <a:solidFill>
                  <a:schemeClr val="tx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25" b="0" i="0" u="none" strike="noStrike" kern="1200" cap="none" spc="0" normalizeH="0" baseline="0" noProof="0">
                  <a:ln>
                    <a:noFill/>
                  </a:ln>
                  <a:solidFill>
                    <a:srgbClr val="FFFFFF"/>
                  </a:solidFill>
                  <a:effectLst/>
                  <a:uLnTx/>
                  <a:uFillTx/>
                  <a:latin typeface="Amazon Ember"/>
                  <a:ea typeface="+mn-ea"/>
                  <a:cs typeface="+mn-cs"/>
                </a:endParaRPr>
              </a:p>
            </p:txBody>
          </p:sp>
          <p:sp>
            <p:nvSpPr>
              <p:cNvPr id="120" name="Freeform: Shape 119">
                <a:extLst>
                  <a:ext uri="{FF2B5EF4-FFF2-40B4-BE49-F238E27FC236}">
                    <a16:creationId xmlns:a16="http://schemas.microsoft.com/office/drawing/2014/main" id="{DD872E9D-824F-4704-AC31-AEE64BF9A22E}"/>
                  </a:ext>
                </a:extLst>
              </p:cNvPr>
              <p:cNvSpPr/>
              <p:nvPr/>
            </p:nvSpPr>
            <p:spPr>
              <a:xfrm>
                <a:off x="12186063" y="6472822"/>
                <a:ext cx="45058" cy="45058"/>
              </a:xfrm>
              <a:custGeom>
                <a:avLst/>
                <a:gdLst>
                  <a:gd name="connsiteX0" fmla="*/ 41518 w 45058"/>
                  <a:gd name="connsiteY0" fmla="*/ 23173 h 45058"/>
                  <a:gd name="connsiteX1" fmla="*/ 23173 w 45058"/>
                  <a:gd name="connsiteY1" fmla="*/ 41518 h 45058"/>
                  <a:gd name="connsiteX2" fmla="*/ 4828 w 45058"/>
                  <a:gd name="connsiteY2" fmla="*/ 23173 h 45058"/>
                  <a:gd name="connsiteX3" fmla="*/ 23173 w 45058"/>
                  <a:gd name="connsiteY3" fmla="*/ 4828 h 45058"/>
                  <a:gd name="connsiteX4" fmla="*/ 41518 w 45058"/>
                  <a:gd name="connsiteY4" fmla="*/ 23173 h 450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58" h="45058">
                    <a:moveTo>
                      <a:pt x="41518" y="23173"/>
                    </a:moveTo>
                    <a:cubicBezTo>
                      <a:pt x="41518" y="33305"/>
                      <a:pt x="33305" y="41518"/>
                      <a:pt x="23173" y="41518"/>
                    </a:cubicBezTo>
                    <a:cubicBezTo>
                      <a:pt x="13041" y="41518"/>
                      <a:pt x="4828" y="33305"/>
                      <a:pt x="4828" y="23173"/>
                    </a:cubicBezTo>
                    <a:cubicBezTo>
                      <a:pt x="4828" y="13041"/>
                      <a:pt x="13041" y="4828"/>
                      <a:pt x="23173" y="4828"/>
                    </a:cubicBezTo>
                    <a:cubicBezTo>
                      <a:pt x="33305" y="4828"/>
                      <a:pt x="41518" y="13041"/>
                      <a:pt x="41518" y="23173"/>
                    </a:cubicBezTo>
                    <a:close/>
                  </a:path>
                </a:pathLst>
              </a:custGeom>
              <a:noFill/>
              <a:ln w="19050" cap="flat">
                <a:solidFill>
                  <a:schemeClr val="accent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25" b="0" i="0" u="none" strike="noStrike" kern="1200" cap="none" spc="0" normalizeH="0" baseline="0" noProof="0">
                  <a:ln>
                    <a:noFill/>
                  </a:ln>
                  <a:solidFill>
                    <a:srgbClr val="FFFFFF"/>
                  </a:solidFill>
                  <a:effectLst/>
                  <a:uLnTx/>
                  <a:uFillTx/>
                  <a:latin typeface="Amazon Ember"/>
                  <a:ea typeface="+mn-ea"/>
                  <a:cs typeface="+mn-cs"/>
                </a:endParaRPr>
              </a:p>
            </p:txBody>
          </p:sp>
          <p:sp>
            <p:nvSpPr>
              <p:cNvPr id="121" name="Freeform: Shape 120">
                <a:extLst>
                  <a:ext uri="{FF2B5EF4-FFF2-40B4-BE49-F238E27FC236}">
                    <a16:creationId xmlns:a16="http://schemas.microsoft.com/office/drawing/2014/main" id="{E53F84C0-DEC6-4A9A-B15B-801183304E42}"/>
                  </a:ext>
                </a:extLst>
              </p:cNvPr>
              <p:cNvSpPr/>
              <p:nvPr/>
            </p:nvSpPr>
            <p:spPr>
              <a:xfrm>
                <a:off x="12115257" y="6286474"/>
                <a:ext cx="74024" cy="74024"/>
              </a:xfrm>
              <a:custGeom>
                <a:avLst/>
                <a:gdLst>
                  <a:gd name="connsiteX0" fmla="*/ 71128 w 74024"/>
                  <a:gd name="connsiteY0" fmla="*/ 37978 h 74024"/>
                  <a:gd name="connsiteX1" fmla="*/ 37978 w 74024"/>
                  <a:gd name="connsiteY1" fmla="*/ 71128 h 74024"/>
                  <a:gd name="connsiteX2" fmla="*/ 4828 w 74024"/>
                  <a:gd name="connsiteY2" fmla="*/ 37978 h 74024"/>
                  <a:gd name="connsiteX3" fmla="*/ 37978 w 74024"/>
                  <a:gd name="connsiteY3" fmla="*/ 4828 h 74024"/>
                  <a:gd name="connsiteX4" fmla="*/ 71128 w 74024"/>
                  <a:gd name="connsiteY4" fmla="*/ 37978 h 740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024" h="74024">
                    <a:moveTo>
                      <a:pt x="71128" y="37978"/>
                    </a:moveTo>
                    <a:cubicBezTo>
                      <a:pt x="71128" y="56286"/>
                      <a:pt x="56286" y="71128"/>
                      <a:pt x="37978" y="71128"/>
                    </a:cubicBezTo>
                    <a:cubicBezTo>
                      <a:pt x="19669" y="71128"/>
                      <a:pt x="4828" y="56286"/>
                      <a:pt x="4828" y="37978"/>
                    </a:cubicBezTo>
                    <a:cubicBezTo>
                      <a:pt x="4828" y="19669"/>
                      <a:pt x="19669" y="4828"/>
                      <a:pt x="37978" y="4828"/>
                    </a:cubicBezTo>
                    <a:cubicBezTo>
                      <a:pt x="56286" y="4828"/>
                      <a:pt x="71128" y="19669"/>
                      <a:pt x="71128" y="37978"/>
                    </a:cubicBezTo>
                    <a:close/>
                  </a:path>
                </a:pathLst>
              </a:custGeom>
              <a:noFill/>
              <a:ln w="19050" cap="flat">
                <a:solidFill>
                  <a:schemeClr val="tx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25" b="0" i="0" u="none" strike="noStrike" kern="1200" cap="none" spc="0" normalizeH="0" baseline="0" noProof="0">
                  <a:ln>
                    <a:noFill/>
                  </a:ln>
                  <a:solidFill>
                    <a:srgbClr val="FFFFFF"/>
                  </a:solidFill>
                  <a:effectLst/>
                  <a:uLnTx/>
                  <a:uFillTx/>
                  <a:latin typeface="Amazon Ember"/>
                  <a:ea typeface="+mn-ea"/>
                  <a:cs typeface="+mn-cs"/>
                </a:endParaRPr>
              </a:p>
            </p:txBody>
          </p:sp>
          <p:sp>
            <p:nvSpPr>
              <p:cNvPr id="122" name="Freeform: Shape 121">
                <a:extLst>
                  <a:ext uri="{FF2B5EF4-FFF2-40B4-BE49-F238E27FC236}">
                    <a16:creationId xmlns:a16="http://schemas.microsoft.com/office/drawing/2014/main" id="{B26E228A-B6B7-4AB8-B8C8-1F183E8EBB92}"/>
                  </a:ext>
                </a:extLst>
              </p:cNvPr>
              <p:cNvSpPr/>
              <p:nvPr/>
            </p:nvSpPr>
            <p:spPr>
              <a:xfrm>
                <a:off x="12133924" y="6305141"/>
                <a:ext cx="38621" cy="38621"/>
              </a:xfrm>
              <a:custGeom>
                <a:avLst/>
                <a:gdLst>
                  <a:gd name="connsiteX0" fmla="*/ 33794 w 38621"/>
                  <a:gd name="connsiteY0" fmla="*/ 19311 h 38621"/>
                  <a:gd name="connsiteX1" fmla="*/ 19311 w 38621"/>
                  <a:gd name="connsiteY1" fmla="*/ 33794 h 38621"/>
                  <a:gd name="connsiteX2" fmla="*/ 4828 w 38621"/>
                  <a:gd name="connsiteY2" fmla="*/ 19311 h 38621"/>
                  <a:gd name="connsiteX3" fmla="*/ 19311 w 38621"/>
                  <a:gd name="connsiteY3" fmla="*/ 4828 h 38621"/>
                  <a:gd name="connsiteX4" fmla="*/ 33794 w 38621"/>
                  <a:gd name="connsiteY4" fmla="*/ 19311 h 3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21" h="38621">
                    <a:moveTo>
                      <a:pt x="33794" y="19311"/>
                    </a:moveTo>
                    <a:cubicBezTo>
                      <a:pt x="33794" y="27309"/>
                      <a:pt x="27309" y="33794"/>
                      <a:pt x="19311" y="33794"/>
                    </a:cubicBezTo>
                    <a:cubicBezTo>
                      <a:pt x="11312" y="33794"/>
                      <a:pt x="4828" y="27309"/>
                      <a:pt x="4828" y="19311"/>
                    </a:cubicBezTo>
                    <a:cubicBezTo>
                      <a:pt x="4828" y="11312"/>
                      <a:pt x="11312" y="4828"/>
                      <a:pt x="19311" y="4828"/>
                    </a:cubicBezTo>
                    <a:cubicBezTo>
                      <a:pt x="27309" y="4828"/>
                      <a:pt x="33794" y="11312"/>
                      <a:pt x="33794" y="19311"/>
                    </a:cubicBezTo>
                    <a:close/>
                  </a:path>
                </a:pathLst>
              </a:custGeom>
              <a:noFill/>
              <a:ln w="19050" cap="flat">
                <a:solidFill>
                  <a:schemeClr val="accent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25" b="0" i="0" u="none" strike="noStrike" kern="1200" cap="none" spc="0" normalizeH="0" baseline="0" noProof="0">
                  <a:ln>
                    <a:noFill/>
                  </a:ln>
                  <a:solidFill>
                    <a:srgbClr val="FFFFFF"/>
                  </a:solidFill>
                  <a:effectLst/>
                  <a:uLnTx/>
                  <a:uFillTx/>
                  <a:latin typeface="Amazon Ember"/>
                  <a:ea typeface="+mn-ea"/>
                  <a:cs typeface="+mn-cs"/>
                </a:endParaRPr>
              </a:p>
            </p:txBody>
          </p:sp>
          <p:sp>
            <p:nvSpPr>
              <p:cNvPr id="123" name="Freeform: Shape 122">
                <a:extLst>
                  <a:ext uri="{FF2B5EF4-FFF2-40B4-BE49-F238E27FC236}">
                    <a16:creationId xmlns:a16="http://schemas.microsoft.com/office/drawing/2014/main" id="{15CEBF3E-A109-4497-8573-6BD5D90A791C}"/>
                  </a:ext>
                </a:extLst>
              </p:cNvPr>
              <p:cNvSpPr/>
              <p:nvPr/>
            </p:nvSpPr>
            <p:spPr>
              <a:xfrm>
                <a:off x="12064405" y="6424546"/>
                <a:ext cx="32184" cy="41840"/>
              </a:xfrm>
              <a:custGeom>
                <a:avLst/>
                <a:gdLst>
                  <a:gd name="connsiteX0" fmla="*/ 4828 w 32184"/>
                  <a:gd name="connsiteY0" fmla="*/ 4828 h 41839"/>
                  <a:gd name="connsiteX1" fmla="*/ 4828 w 32184"/>
                  <a:gd name="connsiteY1" fmla="*/ 39587 h 41839"/>
                  <a:gd name="connsiteX2" fmla="*/ 29932 w 32184"/>
                  <a:gd name="connsiteY2" fmla="*/ 39587 h 41839"/>
                  <a:gd name="connsiteX3" fmla="*/ 29932 w 32184"/>
                  <a:gd name="connsiteY3" fmla="*/ 6437 h 41839"/>
                </a:gdLst>
                <a:ahLst/>
                <a:cxnLst>
                  <a:cxn ang="0">
                    <a:pos x="connsiteX0" y="connsiteY0"/>
                  </a:cxn>
                  <a:cxn ang="0">
                    <a:pos x="connsiteX1" y="connsiteY1"/>
                  </a:cxn>
                  <a:cxn ang="0">
                    <a:pos x="connsiteX2" y="connsiteY2"/>
                  </a:cxn>
                  <a:cxn ang="0">
                    <a:pos x="connsiteX3" y="connsiteY3"/>
                  </a:cxn>
                </a:cxnLst>
                <a:rect l="l" t="t" r="r" b="b"/>
                <a:pathLst>
                  <a:path w="32184" h="41839">
                    <a:moveTo>
                      <a:pt x="4828" y="4828"/>
                    </a:moveTo>
                    <a:lnTo>
                      <a:pt x="4828" y="39587"/>
                    </a:lnTo>
                    <a:lnTo>
                      <a:pt x="29932" y="39587"/>
                    </a:lnTo>
                    <a:lnTo>
                      <a:pt x="29932" y="6437"/>
                    </a:lnTo>
                  </a:path>
                </a:pathLst>
              </a:custGeom>
              <a:noFill/>
              <a:ln w="19050" cap="flat">
                <a:solidFill>
                  <a:schemeClr val="tx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25" b="0" i="0" u="none" strike="noStrike" kern="1200" cap="none" spc="0" normalizeH="0" baseline="0" noProof="0">
                  <a:ln>
                    <a:noFill/>
                  </a:ln>
                  <a:solidFill>
                    <a:srgbClr val="FFFFFF"/>
                  </a:solidFill>
                  <a:effectLst/>
                  <a:uLnTx/>
                  <a:uFillTx/>
                  <a:latin typeface="Amazon Ember"/>
                  <a:ea typeface="+mn-ea"/>
                  <a:cs typeface="+mn-cs"/>
                </a:endParaRPr>
              </a:p>
            </p:txBody>
          </p:sp>
          <p:sp>
            <p:nvSpPr>
              <p:cNvPr id="124" name="Freeform: Shape 123">
                <a:extLst>
                  <a:ext uri="{FF2B5EF4-FFF2-40B4-BE49-F238E27FC236}">
                    <a16:creationId xmlns:a16="http://schemas.microsoft.com/office/drawing/2014/main" id="{A507CCC3-8761-444F-A9ED-CA567FC0C19D}"/>
                  </a:ext>
                </a:extLst>
              </p:cNvPr>
              <p:cNvSpPr/>
              <p:nvPr/>
            </p:nvSpPr>
            <p:spPr>
              <a:xfrm>
                <a:off x="12024175" y="6402982"/>
                <a:ext cx="41840" cy="45058"/>
              </a:xfrm>
              <a:custGeom>
                <a:avLst/>
                <a:gdLst>
                  <a:gd name="connsiteX0" fmla="*/ 24460 w 41839"/>
                  <a:gd name="connsiteY0" fmla="*/ 4828 h 45058"/>
                  <a:gd name="connsiteX1" fmla="*/ 4828 w 41839"/>
                  <a:gd name="connsiteY1" fmla="*/ 24460 h 45058"/>
                  <a:gd name="connsiteX2" fmla="*/ 22529 w 41839"/>
                  <a:gd name="connsiteY2" fmla="*/ 42162 h 45058"/>
                  <a:gd name="connsiteX3" fmla="*/ 39587 w 41839"/>
                  <a:gd name="connsiteY3" fmla="*/ 25104 h 45058"/>
                </a:gdLst>
                <a:ahLst/>
                <a:cxnLst>
                  <a:cxn ang="0">
                    <a:pos x="connsiteX0" y="connsiteY0"/>
                  </a:cxn>
                  <a:cxn ang="0">
                    <a:pos x="connsiteX1" y="connsiteY1"/>
                  </a:cxn>
                  <a:cxn ang="0">
                    <a:pos x="connsiteX2" y="connsiteY2"/>
                  </a:cxn>
                  <a:cxn ang="0">
                    <a:pos x="connsiteX3" y="connsiteY3"/>
                  </a:cxn>
                </a:cxnLst>
                <a:rect l="l" t="t" r="r" b="b"/>
                <a:pathLst>
                  <a:path w="41839" h="45058">
                    <a:moveTo>
                      <a:pt x="24460" y="4828"/>
                    </a:moveTo>
                    <a:lnTo>
                      <a:pt x="4828" y="24460"/>
                    </a:lnTo>
                    <a:lnTo>
                      <a:pt x="22529" y="42162"/>
                    </a:lnTo>
                    <a:lnTo>
                      <a:pt x="39587" y="25104"/>
                    </a:lnTo>
                  </a:path>
                </a:pathLst>
              </a:custGeom>
              <a:noFill/>
              <a:ln w="19050" cap="flat">
                <a:solidFill>
                  <a:schemeClr val="tx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25" b="0" i="0" u="none" strike="noStrike" kern="1200" cap="none" spc="0" normalizeH="0" baseline="0" noProof="0">
                  <a:ln>
                    <a:noFill/>
                  </a:ln>
                  <a:solidFill>
                    <a:srgbClr val="FFFFFF"/>
                  </a:solidFill>
                  <a:effectLst/>
                  <a:uLnTx/>
                  <a:uFillTx/>
                  <a:latin typeface="Amazon Ember"/>
                  <a:ea typeface="+mn-ea"/>
                  <a:cs typeface="+mn-cs"/>
                </a:endParaRPr>
              </a:p>
            </p:txBody>
          </p:sp>
        </p:grpSp>
        <p:cxnSp>
          <p:nvCxnSpPr>
            <p:cNvPr id="161" name="Straight Connector 160">
              <a:extLst>
                <a:ext uri="{FF2B5EF4-FFF2-40B4-BE49-F238E27FC236}">
                  <a16:creationId xmlns:a16="http://schemas.microsoft.com/office/drawing/2014/main" id="{6DC46D50-1001-49A5-A23E-FB2C176B4B40}"/>
                </a:ext>
              </a:extLst>
            </p:cNvPr>
            <p:cNvCxnSpPr/>
            <p:nvPr/>
          </p:nvCxnSpPr>
          <p:spPr>
            <a:xfrm>
              <a:off x="5450512" y="2867078"/>
              <a:ext cx="418576" cy="0"/>
            </a:xfrm>
            <a:prstGeom prst="line">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cxnSp>
        <p:nvCxnSpPr>
          <p:cNvPr id="72" name="Straight Connector 71">
            <a:extLst>
              <a:ext uri="{FF2B5EF4-FFF2-40B4-BE49-F238E27FC236}">
                <a16:creationId xmlns:a16="http://schemas.microsoft.com/office/drawing/2014/main" id="{67AA9634-7423-4B8E-8247-C4006F2CC20B}"/>
              </a:ext>
            </a:extLst>
          </p:cNvPr>
          <p:cNvCxnSpPr>
            <a:cxnSpLocks/>
          </p:cNvCxnSpPr>
          <p:nvPr/>
        </p:nvCxnSpPr>
        <p:spPr>
          <a:xfrm>
            <a:off x="4126230" y="872649"/>
            <a:ext cx="891540" cy="0"/>
          </a:xfrm>
          <a:prstGeom prst="line">
            <a:avLst/>
          </a:prstGeom>
          <a:ln w="19050">
            <a:solidFill>
              <a:schemeClr val="accent1"/>
            </a:solidFill>
            <a:tailEnd type="none"/>
          </a:ln>
          <a:effectLst/>
        </p:spPr>
        <p:style>
          <a:lnRef idx="2">
            <a:schemeClr val="accent1"/>
          </a:lnRef>
          <a:fillRef idx="0">
            <a:schemeClr val="accent1"/>
          </a:fillRef>
          <a:effectRef idx="1">
            <a:schemeClr val="accent1"/>
          </a:effectRef>
          <a:fontRef idx="minor">
            <a:schemeClr val="tx1"/>
          </a:fontRef>
        </p:style>
      </p:cxnSp>
      <p:sp>
        <p:nvSpPr>
          <p:cNvPr id="73" name="Title 2">
            <a:extLst>
              <a:ext uri="{FF2B5EF4-FFF2-40B4-BE49-F238E27FC236}">
                <a16:creationId xmlns:a16="http://schemas.microsoft.com/office/drawing/2014/main" id="{0AF93388-9699-41DD-A0C0-352786C440C9}"/>
              </a:ext>
            </a:extLst>
          </p:cNvPr>
          <p:cNvSpPr txBox="1">
            <a:spLocks noGrp="1"/>
          </p:cNvSpPr>
          <p:nvPr>
            <p:ph type="title"/>
          </p:nvPr>
        </p:nvSpPr>
        <p:spPr/>
        <p:txBody>
          <a:bodyPr/>
          <a:lstStyle>
            <a:lvl1pPr algn="l" defTabSz="1097278" rtl="0" eaLnBrk="1" latinLnBrk="0" hangingPunct="1">
              <a:lnSpc>
                <a:spcPct val="90000"/>
              </a:lnSpc>
              <a:spcBef>
                <a:spcPct val="0"/>
              </a:spcBef>
              <a:buNone/>
              <a:defRPr lang="en-US" sz="4800" b="0" kern="1200" cap="none" spc="-120" baseline="0" dirty="0">
                <a:ln w="3175">
                  <a:noFill/>
                </a:ln>
                <a:solidFill>
                  <a:schemeClr val="tx2"/>
                </a:solidFill>
                <a:effectLst/>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lvl="0" algn="ctr" defTabSz="457189"/>
            <a:r>
              <a:rPr lang="en-US" sz="2400" spc="0" dirty="0">
                <a:solidFill>
                  <a:schemeClr val="tx1"/>
                </a:solidFill>
                <a:latin typeface="+mj-lt"/>
                <a:ea typeface="+mj-ea"/>
              </a:rPr>
              <a:t>Introducing AWS Machine Learning Embark Program </a:t>
            </a:r>
          </a:p>
        </p:txBody>
      </p:sp>
      <p:grpSp>
        <p:nvGrpSpPr>
          <p:cNvPr id="23" name="Group 22">
            <a:extLst>
              <a:ext uri="{FF2B5EF4-FFF2-40B4-BE49-F238E27FC236}">
                <a16:creationId xmlns:a16="http://schemas.microsoft.com/office/drawing/2014/main" id="{59975559-6D51-45CE-878F-C9B233E0C5E5}"/>
              </a:ext>
            </a:extLst>
          </p:cNvPr>
          <p:cNvGrpSpPr/>
          <p:nvPr/>
        </p:nvGrpSpPr>
        <p:grpSpPr>
          <a:xfrm>
            <a:off x="6799956" y="1349535"/>
            <a:ext cx="2145142" cy="2813370"/>
            <a:chOff x="6799956" y="1349535"/>
            <a:chExt cx="2145142" cy="2813370"/>
          </a:xfrm>
        </p:grpSpPr>
        <p:grpSp>
          <p:nvGrpSpPr>
            <p:cNvPr id="14" name="Group 13">
              <a:extLst>
                <a:ext uri="{FF2B5EF4-FFF2-40B4-BE49-F238E27FC236}">
                  <a16:creationId xmlns:a16="http://schemas.microsoft.com/office/drawing/2014/main" id="{B406BDA3-7D45-42EE-BB2E-82F944259D29}"/>
                </a:ext>
              </a:extLst>
            </p:cNvPr>
            <p:cNvGrpSpPr/>
            <p:nvPr/>
          </p:nvGrpSpPr>
          <p:grpSpPr>
            <a:xfrm>
              <a:off x="6799956" y="1349535"/>
              <a:ext cx="2145142" cy="2813370"/>
              <a:chOff x="6799956" y="1349535"/>
              <a:chExt cx="2145142" cy="2813370"/>
            </a:xfrm>
          </p:grpSpPr>
          <p:sp>
            <p:nvSpPr>
              <p:cNvPr id="100" name="Rectangle 99">
                <a:extLst>
                  <a:ext uri="{FF2B5EF4-FFF2-40B4-BE49-F238E27FC236}">
                    <a16:creationId xmlns:a16="http://schemas.microsoft.com/office/drawing/2014/main" id="{0D3B84CB-8BB2-49D0-B440-6235EC2DFDB5}"/>
                  </a:ext>
                </a:extLst>
              </p:cNvPr>
              <p:cNvSpPr/>
              <p:nvPr/>
            </p:nvSpPr>
            <p:spPr>
              <a:xfrm>
                <a:off x="6799956" y="1349535"/>
                <a:ext cx="2145142" cy="2813370"/>
              </a:xfrm>
              <a:prstGeom prst="rect">
                <a:avLst/>
              </a:prstGeom>
              <a:solidFill>
                <a:schemeClr val="bg2">
                  <a:lumMod val="90000"/>
                  <a:lumOff val="10000"/>
                </a:schemeClr>
              </a:solidFill>
              <a:ln>
                <a:noFill/>
              </a:ln>
              <a:effectLst>
                <a:outerShdw blurRad="88900" dist="38100" dir="2700000" algn="tl" rotWithShape="0">
                  <a:prstClr val="black">
                    <a:alpha val="30000"/>
                  </a:prstClr>
                </a:out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marL="0" marR="0" lvl="0" indent="0" algn="ctr" defTabSz="45717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srgbClr val="FFFFFF"/>
                  </a:solidFill>
                  <a:effectLst/>
                  <a:uLnTx/>
                  <a:uFillTx/>
                  <a:latin typeface="Amazon Ember"/>
                  <a:ea typeface="+mn-ea"/>
                  <a:cs typeface="+mn-cs"/>
                </a:endParaRPr>
              </a:p>
            </p:txBody>
          </p:sp>
          <p:cxnSp>
            <p:nvCxnSpPr>
              <p:cNvPr id="58" name="Straight Connector 57">
                <a:extLst>
                  <a:ext uri="{FF2B5EF4-FFF2-40B4-BE49-F238E27FC236}">
                    <a16:creationId xmlns:a16="http://schemas.microsoft.com/office/drawing/2014/main" id="{28E9E3F1-6463-46DF-89C7-084AA68B9F22}"/>
                  </a:ext>
                </a:extLst>
              </p:cNvPr>
              <p:cNvCxnSpPr/>
              <p:nvPr/>
            </p:nvCxnSpPr>
            <p:spPr>
              <a:xfrm>
                <a:off x="7663239" y="2867078"/>
                <a:ext cx="418576" cy="0"/>
              </a:xfrm>
              <a:prstGeom prst="line">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4" name="Rectangle 3"/>
              <p:cNvSpPr/>
              <p:nvPr/>
            </p:nvSpPr>
            <p:spPr bwMode="auto">
              <a:xfrm>
                <a:off x="6800964" y="3076852"/>
                <a:ext cx="2143125" cy="64633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100000"/>
                  </a:lnSpc>
                  <a:spcBef>
                    <a:spcPct val="0"/>
                  </a:spcBef>
                  <a:spcAft>
                    <a:spcPct val="0"/>
                  </a:spcAft>
                  <a:buClrTx/>
                  <a:buSzTx/>
                  <a:buFontTx/>
                  <a:buNone/>
                  <a:tabLst/>
                  <a:defRPr/>
                </a:pPr>
                <a:r>
                  <a:rPr kumimoji="0" lang="en-US" sz="1500" b="1" i="0" u="none" strike="noStrike" kern="1200" cap="none" spc="0" normalizeH="0" baseline="0" noProof="0" dirty="0">
                    <a:ln>
                      <a:noFill/>
                    </a:ln>
                    <a:solidFill>
                      <a:srgbClr val="FFCC00"/>
                    </a:solidFill>
                    <a:effectLst/>
                    <a:uLnTx/>
                    <a:uFillTx/>
                    <a:latin typeface="Amazon Ember"/>
                    <a:ea typeface="Segoe UI" pitchFamily="34" charset="0"/>
                    <a:cs typeface="Segoe UI" pitchFamily="34" charset="0"/>
                  </a:rPr>
                  <a:t>ENGAGEMENT</a:t>
                </a:r>
              </a:p>
              <a:p>
                <a:pPr marL="0" marR="0" lvl="0" indent="0" algn="ctr" defTabSz="582795"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dirty="0">
                    <a:ln>
                      <a:noFill/>
                    </a:ln>
                    <a:solidFill>
                      <a:srgbClr val="FFFFFF"/>
                    </a:solidFill>
                    <a:effectLst/>
                    <a:uLnTx/>
                    <a:uFillTx/>
                    <a:latin typeface="Amazon Ember"/>
                    <a:ea typeface="+mn-ea"/>
                    <a:cs typeface="Segoe UI" pitchFamily="34" charset="0"/>
                  </a:rPr>
                  <a:t>Get hands-on with </a:t>
                </a:r>
                <a:r>
                  <a:rPr kumimoji="0" lang="en-US" sz="1500" b="0" i="0" u="none" strike="noStrike" kern="1200" cap="none" spc="0" normalizeH="0" baseline="0" noProof="0" dirty="0" err="1">
                    <a:ln>
                      <a:noFill/>
                    </a:ln>
                    <a:solidFill>
                      <a:srgbClr val="FFFFFF"/>
                    </a:solidFill>
                    <a:effectLst/>
                    <a:uLnTx/>
                    <a:uFillTx/>
                    <a:latin typeface="Amazon Ember"/>
                    <a:ea typeface="+mn-ea"/>
                    <a:cs typeface="Segoe UI" pitchFamily="34" charset="0"/>
                  </a:rPr>
                  <a:t>DeepRacer</a:t>
                </a:r>
                <a:endParaRPr kumimoji="0" lang="en-US" sz="1500" b="0" i="0" u="none" strike="noStrike" kern="1200" cap="none" spc="0" normalizeH="0" baseline="0" noProof="0" dirty="0">
                  <a:ln>
                    <a:noFill/>
                  </a:ln>
                  <a:solidFill>
                    <a:srgbClr val="FFFFFF"/>
                  </a:solidFill>
                  <a:effectLst/>
                  <a:uLnTx/>
                  <a:uFillTx/>
                  <a:latin typeface="Amazon Ember"/>
                  <a:ea typeface="+mn-ea"/>
                  <a:cs typeface="Segoe UI" pitchFamily="34" charset="0"/>
                </a:endParaRPr>
              </a:p>
            </p:txBody>
          </p:sp>
          <p:pic>
            <p:nvPicPr>
              <p:cNvPr id="105" name="Picture 104" descr="A close up of a logo&#10;&#10;Description automatically generated">
                <a:extLst>
                  <a:ext uri="{FF2B5EF4-FFF2-40B4-BE49-F238E27FC236}">
                    <a16:creationId xmlns:a16="http://schemas.microsoft.com/office/drawing/2014/main" id="{F9D6A04D-933A-462A-91F0-A1B92CC405F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358177" y="1824329"/>
                <a:ext cx="1028700" cy="695067"/>
              </a:xfrm>
              <a:prstGeom prst="rect">
                <a:avLst/>
              </a:prstGeom>
            </p:spPr>
          </p:pic>
        </p:grpSp>
        <p:cxnSp>
          <p:nvCxnSpPr>
            <p:cNvPr id="16" name="Straight Connector 15">
              <a:extLst>
                <a:ext uri="{FF2B5EF4-FFF2-40B4-BE49-F238E27FC236}">
                  <a16:creationId xmlns:a16="http://schemas.microsoft.com/office/drawing/2014/main" id="{17588E51-7D13-4A08-B090-5B2E0422573A}"/>
                </a:ext>
              </a:extLst>
            </p:cNvPr>
            <p:cNvCxnSpPr>
              <a:cxnSpLocks/>
            </p:cNvCxnSpPr>
            <p:nvPr/>
          </p:nvCxnSpPr>
          <p:spPr>
            <a:xfrm>
              <a:off x="7446169" y="1882738"/>
              <a:ext cx="307181" cy="0"/>
            </a:xfrm>
            <a:prstGeom prst="line">
              <a:avLst/>
            </a:prstGeom>
            <a:ln w="12700">
              <a:solidFill>
                <a:schemeClr val="accent1"/>
              </a:solidFill>
              <a:tailEnd type="none"/>
            </a:ln>
            <a:effectLst/>
          </p:spPr>
          <p:style>
            <a:lnRef idx="2">
              <a:schemeClr val="accent1"/>
            </a:lnRef>
            <a:fillRef idx="0">
              <a:schemeClr val="accent1"/>
            </a:fillRef>
            <a:effectRef idx="1">
              <a:schemeClr val="accent1"/>
            </a:effectRef>
            <a:fontRef idx="minor">
              <a:schemeClr val="tx1"/>
            </a:fontRef>
          </p:style>
        </p:cxnSp>
        <p:cxnSp>
          <p:nvCxnSpPr>
            <p:cNvPr id="82" name="Straight Connector 81">
              <a:extLst>
                <a:ext uri="{FF2B5EF4-FFF2-40B4-BE49-F238E27FC236}">
                  <a16:creationId xmlns:a16="http://schemas.microsoft.com/office/drawing/2014/main" id="{A88E48EE-BA53-4D10-B5EB-CFFE8445352C}"/>
                </a:ext>
              </a:extLst>
            </p:cNvPr>
            <p:cNvCxnSpPr>
              <a:cxnSpLocks/>
            </p:cNvCxnSpPr>
            <p:nvPr/>
          </p:nvCxnSpPr>
          <p:spPr>
            <a:xfrm>
              <a:off x="7548563" y="1954175"/>
              <a:ext cx="126206" cy="0"/>
            </a:xfrm>
            <a:prstGeom prst="line">
              <a:avLst/>
            </a:prstGeom>
            <a:ln w="12700">
              <a:solidFill>
                <a:schemeClr val="accent1"/>
              </a:solidFill>
              <a:tailEnd type="none"/>
            </a:ln>
            <a:effectLst/>
          </p:spPr>
          <p:style>
            <a:lnRef idx="2">
              <a:schemeClr val="accent1"/>
            </a:lnRef>
            <a:fillRef idx="0">
              <a:schemeClr val="accent1"/>
            </a:fillRef>
            <a:effectRef idx="1">
              <a:schemeClr val="accent1"/>
            </a:effectRef>
            <a:fontRef idx="minor">
              <a:schemeClr val="tx1"/>
            </a:fontRef>
          </p:style>
        </p:cxnSp>
        <p:cxnSp>
          <p:nvCxnSpPr>
            <p:cNvPr id="85" name="Straight Connector 84">
              <a:extLst>
                <a:ext uri="{FF2B5EF4-FFF2-40B4-BE49-F238E27FC236}">
                  <a16:creationId xmlns:a16="http://schemas.microsoft.com/office/drawing/2014/main" id="{C3EE4732-9C90-407E-833B-DEB7FCD6C702}"/>
                </a:ext>
              </a:extLst>
            </p:cNvPr>
            <p:cNvCxnSpPr>
              <a:cxnSpLocks/>
            </p:cNvCxnSpPr>
            <p:nvPr/>
          </p:nvCxnSpPr>
          <p:spPr>
            <a:xfrm>
              <a:off x="7379494" y="2025613"/>
              <a:ext cx="245269" cy="0"/>
            </a:xfrm>
            <a:prstGeom prst="line">
              <a:avLst/>
            </a:prstGeom>
            <a:ln w="12700">
              <a:solidFill>
                <a:schemeClr val="accent1"/>
              </a:solidFill>
              <a:tailEnd type="none"/>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408797552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3" name="Rectangle 352">
            <a:extLst>
              <a:ext uri="{FF2B5EF4-FFF2-40B4-BE49-F238E27FC236}">
                <a16:creationId xmlns:a16="http://schemas.microsoft.com/office/drawing/2014/main" id="{DFF14056-E29D-4684-B6D7-2EE479A9BE70}"/>
              </a:ext>
            </a:extLst>
          </p:cNvPr>
          <p:cNvSpPr/>
          <p:nvPr/>
        </p:nvSpPr>
        <p:spPr>
          <a:xfrm>
            <a:off x="0" y="2537976"/>
            <a:ext cx="9144000" cy="1235551"/>
          </a:xfrm>
          <a:prstGeom prst="rect">
            <a:avLst/>
          </a:prstGeom>
          <a:solidFill>
            <a:srgbClr val="2C374A"/>
          </a:soli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defTabSz="457178">
              <a:defRPr/>
            </a:pPr>
            <a:endParaRPr lang="en-US" dirty="0">
              <a:solidFill>
                <a:srgbClr val="FFFFFF"/>
              </a:solidFill>
              <a:latin typeface="Amazon Ember"/>
            </a:endParaRPr>
          </a:p>
        </p:txBody>
      </p:sp>
      <p:sp>
        <p:nvSpPr>
          <p:cNvPr id="169" name="Rectangle 168">
            <a:extLst>
              <a:ext uri="{FF2B5EF4-FFF2-40B4-BE49-F238E27FC236}">
                <a16:creationId xmlns:a16="http://schemas.microsoft.com/office/drawing/2014/main" id="{3CD859F5-FF95-4A6A-A0E1-E0FDE8E461E7}"/>
              </a:ext>
            </a:extLst>
          </p:cNvPr>
          <p:cNvSpPr/>
          <p:nvPr/>
        </p:nvSpPr>
        <p:spPr>
          <a:xfrm>
            <a:off x="0" y="718952"/>
            <a:ext cx="9144000" cy="880483"/>
          </a:xfrm>
          <a:prstGeom prst="rect">
            <a:avLst/>
          </a:prstGeom>
          <a:solidFill>
            <a:srgbClr val="2C374A"/>
          </a:soli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defTabSz="457178">
              <a:defRPr/>
            </a:pPr>
            <a:endParaRPr lang="en-US" sz="1125" dirty="0">
              <a:solidFill>
                <a:srgbClr val="FFFFFF"/>
              </a:solidFill>
              <a:latin typeface="Amazon Ember"/>
            </a:endParaRPr>
          </a:p>
        </p:txBody>
      </p:sp>
      <p:graphicFrame>
        <p:nvGraphicFramePr>
          <p:cNvPr id="162" name="Table 161">
            <a:extLst>
              <a:ext uri="{FF2B5EF4-FFF2-40B4-BE49-F238E27FC236}">
                <a16:creationId xmlns:a16="http://schemas.microsoft.com/office/drawing/2014/main" id="{8AA02EEC-C83F-48D6-88F0-C4EDF6FAA858}"/>
              </a:ext>
            </a:extLst>
          </p:cNvPr>
          <p:cNvGraphicFramePr>
            <a:graphicFrameLocks noGrp="1"/>
          </p:cNvGraphicFramePr>
          <p:nvPr/>
        </p:nvGraphicFramePr>
        <p:xfrm>
          <a:off x="0" y="3797438"/>
          <a:ext cx="9144000" cy="829175"/>
        </p:xfrm>
        <a:graphic>
          <a:graphicData uri="http://schemas.openxmlformats.org/drawingml/2006/table">
            <a:tbl>
              <a:tblPr firstRow="1" bandRow="1"/>
              <a:tblGrid>
                <a:gridCol w="2484895">
                  <a:extLst>
                    <a:ext uri="{9D8B030D-6E8A-4147-A177-3AD203B41FA5}">
                      <a16:colId xmlns:a16="http://schemas.microsoft.com/office/drawing/2014/main" val="4215032727"/>
                    </a:ext>
                  </a:extLst>
                </a:gridCol>
                <a:gridCol w="2081939">
                  <a:extLst>
                    <a:ext uri="{9D8B030D-6E8A-4147-A177-3AD203B41FA5}">
                      <a16:colId xmlns:a16="http://schemas.microsoft.com/office/drawing/2014/main" val="1872924029"/>
                    </a:ext>
                  </a:extLst>
                </a:gridCol>
                <a:gridCol w="4577166">
                  <a:extLst>
                    <a:ext uri="{9D8B030D-6E8A-4147-A177-3AD203B41FA5}">
                      <a16:colId xmlns:a16="http://schemas.microsoft.com/office/drawing/2014/main" val="1040755165"/>
                    </a:ext>
                  </a:extLst>
                </a:gridCol>
              </a:tblGrid>
              <a:tr h="829175">
                <a:tc>
                  <a:txBody>
                    <a:bodyPr/>
                    <a:lstStyle>
                      <a:lvl1pPr marL="0" algn="l" defTabSz="1097278" rtl="0" eaLnBrk="1" latinLnBrk="0" hangingPunct="1">
                        <a:defRPr sz="2118" kern="1200">
                          <a:solidFill>
                            <a:schemeClr val="dk1"/>
                          </a:solidFill>
                          <a:latin typeface="Amazon Ember"/>
                        </a:defRPr>
                      </a:lvl1pPr>
                      <a:lvl2pPr marL="548639" algn="l" defTabSz="1097278" rtl="0" eaLnBrk="1" latinLnBrk="0" hangingPunct="1">
                        <a:defRPr sz="2118" kern="1200">
                          <a:solidFill>
                            <a:schemeClr val="dk1"/>
                          </a:solidFill>
                          <a:latin typeface="Amazon Ember"/>
                        </a:defRPr>
                      </a:lvl2pPr>
                      <a:lvl3pPr marL="1097278" algn="l" defTabSz="1097278" rtl="0" eaLnBrk="1" latinLnBrk="0" hangingPunct="1">
                        <a:defRPr sz="2118" kern="1200">
                          <a:solidFill>
                            <a:schemeClr val="dk1"/>
                          </a:solidFill>
                          <a:latin typeface="Amazon Ember"/>
                        </a:defRPr>
                      </a:lvl3pPr>
                      <a:lvl4pPr marL="1645917" algn="l" defTabSz="1097278" rtl="0" eaLnBrk="1" latinLnBrk="0" hangingPunct="1">
                        <a:defRPr sz="2118" kern="1200">
                          <a:solidFill>
                            <a:schemeClr val="dk1"/>
                          </a:solidFill>
                          <a:latin typeface="Amazon Ember"/>
                        </a:defRPr>
                      </a:lvl4pPr>
                      <a:lvl5pPr marL="2194555" algn="l" defTabSz="1097278" rtl="0" eaLnBrk="1" latinLnBrk="0" hangingPunct="1">
                        <a:defRPr sz="2118" kern="1200">
                          <a:solidFill>
                            <a:schemeClr val="dk1"/>
                          </a:solidFill>
                          <a:latin typeface="Amazon Ember"/>
                        </a:defRPr>
                      </a:lvl5pPr>
                      <a:lvl6pPr marL="2743195" algn="l" defTabSz="1097278" rtl="0" eaLnBrk="1" latinLnBrk="0" hangingPunct="1">
                        <a:defRPr sz="2118" kern="1200">
                          <a:solidFill>
                            <a:schemeClr val="dk1"/>
                          </a:solidFill>
                          <a:latin typeface="Amazon Ember"/>
                        </a:defRPr>
                      </a:lvl6pPr>
                      <a:lvl7pPr marL="3291833" algn="l" defTabSz="1097278" rtl="0" eaLnBrk="1" latinLnBrk="0" hangingPunct="1">
                        <a:defRPr sz="2118" kern="1200">
                          <a:solidFill>
                            <a:schemeClr val="dk1"/>
                          </a:solidFill>
                          <a:latin typeface="Amazon Ember"/>
                        </a:defRPr>
                      </a:lvl7pPr>
                      <a:lvl8pPr marL="3840472" algn="l" defTabSz="1097278" rtl="0" eaLnBrk="1" latinLnBrk="0" hangingPunct="1">
                        <a:defRPr sz="2118" kern="1200">
                          <a:solidFill>
                            <a:schemeClr val="dk1"/>
                          </a:solidFill>
                          <a:latin typeface="Amazon Ember"/>
                        </a:defRPr>
                      </a:lvl8pPr>
                      <a:lvl9pPr marL="4389112" algn="l" defTabSz="1097278" rtl="0" eaLnBrk="1" latinLnBrk="0" hangingPunct="1">
                        <a:defRPr sz="2118" kern="1200">
                          <a:solidFill>
                            <a:schemeClr val="dk1"/>
                          </a:solidFill>
                          <a:latin typeface="Amazon Ember"/>
                        </a:defRPr>
                      </a:lvl9pPr>
                    </a:lstStyle>
                    <a:p>
                      <a:endParaRPr lang="en-US" sz="2400" dirty="0"/>
                    </a:p>
                  </a:txBody>
                  <a:tcPr>
                    <a:lnL w="19050" cap="flat" cmpd="sng" algn="ctr">
                      <a:no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lvl1pPr marL="0" algn="l" defTabSz="1097278" rtl="0" eaLnBrk="1" latinLnBrk="0" hangingPunct="1">
                        <a:defRPr sz="2118" kern="1200">
                          <a:solidFill>
                            <a:schemeClr val="dk1"/>
                          </a:solidFill>
                          <a:latin typeface="Amazon Ember"/>
                        </a:defRPr>
                      </a:lvl1pPr>
                      <a:lvl2pPr marL="548639" algn="l" defTabSz="1097278" rtl="0" eaLnBrk="1" latinLnBrk="0" hangingPunct="1">
                        <a:defRPr sz="2118" kern="1200">
                          <a:solidFill>
                            <a:schemeClr val="dk1"/>
                          </a:solidFill>
                          <a:latin typeface="Amazon Ember"/>
                        </a:defRPr>
                      </a:lvl2pPr>
                      <a:lvl3pPr marL="1097278" algn="l" defTabSz="1097278" rtl="0" eaLnBrk="1" latinLnBrk="0" hangingPunct="1">
                        <a:defRPr sz="2118" kern="1200">
                          <a:solidFill>
                            <a:schemeClr val="dk1"/>
                          </a:solidFill>
                          <a:latin typeface="Amazon Ember"/>
                        </a:defRPr>
                      </a:lvl3pPr>
                      <a:lvl4pPr marL="1645917" algn="l" defTabSz="1097278" rtl="0" eaLnBrk="1" latinLnBrk="0" hangingPunct="1">
                        <a:defRPr sz="2118" kern="1200">
                          <a:solidFill>
                            <a:schemeClr val="dk1"/>
                          </a:solidFill>
                          <a:latin typeface="Amazon Ember"/>
                        </a:defRPr>
                      </a:lvl4pPr>
                      <a:lvl5pPr marL="2194555" algn="l" defTabSz="1097278" rtl="0" eaLnBrk="1" latinLnBrk="0" hangingPunct="1">
                        <a:defRPr sz="2118" kern="1200">
                          <a:solidFill>
                            <a:schemeClr val="dk1"/>
                          </a:solidFill>
                          <a:latin typeface="Amazon Ember"/>
                        </a:defRPr>
                      </a:lvl5pPr>
                      <a:lvl6pPr marL="2743195" algn="l" defTabSz="1097278" rtl="0" eaLnBrk="1" latinLnBrk="0" hangingPunct="1">
                        <a:defRPr sz="2118" kern="1200">
                          <a:solidFill>
                            <a:schemeClr val="dk1"/>
                          </a:solidFill>
                          <a:latin typeface="Amazon Ember"/>
                        </a:defRPr>
                      </a:lvl6pPr>
                      <a:lvl7pPr marL="3291833" algn="l" defTabSz="1097278" rtl="0" eaLnBrk="1" latinLnBrk="0" hangingPunct="1">
                        <a:defRPr sz="2118" kern="1200">
                          <a:solidFill>
                            <a:schemeClr val="dk1"/>
                          </a:solidFill>
                          <a:latin typeface="Amazon Ember"/>
                        </a:defRPr>
                      </a:lvl7pPr>
                      <a:lvl8pPr marL="3840472" algn="l" defTabSz="1097278" rtl="0" eaLnBrk="1" latinLnBrk="0" hangingPunct="1">
                        <a:defRPr sz="2118" kern="1200">
                          <a:solidFill>
                            <a:schemeClr val="dk1"/>
                          </a:solidFill>
                          <a:latin typeface="Amazon Ember"/>
                        </a:defRPr>
                      </a:lvl8pPr>
                      <a:lvl9pPr marL="4389112" algn="l" defTabSz="1097278" rtl="0" eaLnBrk="1" latinLnBrk="0" hangingPunct="1">
                        <a:defRPr sz="2118" kern="1200">
                          <a:solidFill>
                            <a:schemeClr val="dk1"/>
                          </a:solidFill>
                          <a:latin typeface="Amazon Ember"/>
                        </a:defRPr>
                      </a:lvl9pPr>
                    </a:lstStyle>
                    <a:p>
                      <a:endParaRPr lang="en-US" sz="2400" dirty="0"/>
                    </a:p>
                  </a:txBody>
                  <a:tcP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endParaRPr lang="en-US" sz="2400" dirty="0"/>
                    </a:p>
                  </a:txBody>
                  <a:tcPr>
                    <a:lnL w="28575" cap="flat" cmpd="sng" algn="ctr">
                      <a:solidFill>
                        <a:schemeClr val="bg2"/>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extLst>
                  <a:ext uri="{0D108BD9-81ED-4DB2-BD59-A6C34878D82A}">
                    <a16:rowId xmlns:a16="http://schemas.microsoft.com/office/drawing/2014/main" val="4133144562"/>
                  </a:ext>
                </a:extLst>
              </a:tr>
            </a:tbl>
          </a:graphicData>
        </a:graphic>
      </p:graphicFrame>
      <p:pic>
        <p:nvPicPr>
          <p:cNvPr id="167" name="Picture 28" descr="Picture 28">
            <a:extLst>
              <a:ext uri="{FF2B5EF4-FFF2-40B4-BE49-F238E27FC236}">
                <a16:creationId xmlns:a16="http://schemas.microsoft.com/office/drawing/2014/main" id="{4AD22FA4-231D-4947-BD46-747F78A6CFD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626371" y="4086555"/>
            <a:ext cx="564483" cy="205083"/>
          </a:xfrm>
          <a:prstGeom prst="rect">
            <a:avLst/>
          </a:prstGeom>
          <a:noFill/>
          <a:ln w="12700">
            <a:miter lim="400000"/>
          </a:ln>
        </p:spPr>
      </p:pic>
      <p:graphicFrame>
        <p:nvGraphicFramePr>
          <p:cNvPr id="168" name="Table 167">
            <a:extLst>
              <a:ext uri="{FF2B5EF4-FFF2-40B4-BE49-F238E27FC236}">
                <a16:creationId xmlns:a16="http://schemas.microsoft.com/office/drawing/2014/main" id="{841530F4-7294-48B7-ACF9-48BAD178B27A}"/>
              </a:ext>
            </a:extLst>
          </p:cNvPr>
          <p:cNvGraphicFramePr>
            <a:graphicFrameLocks noGrp="1"/>
          </p:cNvGraphicFramePr>
          <p:nvPr/>
        </p:nvGraphicFramePr>
        <p:xfrm>
          <a:off x="-1915" y="1617176"/>
          <a:ext cx="9140614" cy="899515"/>
        </p:xfrm>
        <a:graphic>
          <a:graphicData uri="http://schemas.openxmlformats.org/drawingml/2006/table">
            <a:tbl>
              <a:tblPr firstRow="1" bandRow="1"/>
              <a:tblGrid>
                <a:gridCol w="514658">
                  <a:extLst>
                    <a:ext uri="{9D8B030D-6E8A-4147-A177-3AD203B41FA5}">
                      <a16:colId xmlns:a16="http://schemas.microsoft.com/office/drawing/2014/main" val="2519425615"/>
                    </a:ext>
                  </a:extLst>
                </a:gridCol>
                <a:gridCol w="700378">
                  <a:extLst>
                    <a:ext uri="{9D8B030D-6E8A-4147-A177-3AD203B41FA5}">
                      <a16:colId xmlns:a16="http://schemas.microsoft.com/office/drawing/2014/main" val="4215032727"/>
                    </a:ext>
                  </a:extLst>
                </a:gridCol>
                <a:gridCol w="1045853">
                  <a:extLst>
                    <a:ext uri="{9D8B030D-6E8A-4147-A177-3AD203B41FA5}">
                      <a16:colId xmlns:a16="http://schemas.microsoft.com/office/drawing/2014/main" val="1642889460"/>
                    </a:ext>
                  </a:extLst>
                </a:gridCol>
                <a:gridCol w="1722583">
                  <a:extLst>
                    <a:ext uri="{9D8B030D-6E8A-4147-A177-3AD203B41FA5}">
                      <a16:colId xmlns:a16="http://schemas.microsoft.com/office/drawing/2014/main" val="976546228"/>
                    </a:ext>
                  </a:extLst>
                </a:gridCol>
                <a:gridCol w="645971">
                  <a:extLst>
                    <a:ext uri="{9D8B030D-6E8A-4147-A177-3AD203B41FA5}">
                      <a16:colId xmlns:a16="http://schemas.microsoft.com/office/drawing/2014/main" val="2832678360"/>
                    </a:ext>
                  </a:extLst>
                </a:gridCol>
                <a:gridCol w="718184">
                  <a:extLst>
                    <a:ext uri="{9D8B030D-6E8A-4147-A177-3AD203B41FA5}">
                      <a16:colId xmlns:a16="http://schemas.microsoft.com/office/drawing/2014/main" val="135917464"/>
                    </a:ext>
                  </a:extLst>
                </a:gridCol>
                <a:gridCol w="930022">
                  <a:extLst>
                    <a:ext uri="{9D8B030D-6E8A-4147-A177-3AD203B41FA5}">
                      <a16:colId xmlns:a16="http://schemas.microsoft.com/office/drawing/2014/main" val="153006425"/>
                    </a:ext>
                  </a:extLst>
                </a:gridCol>
                <a:gridCol w="823457">
                  <a:extLst>
                    <a:ext uri="{9D8B030D-6E8A-4147-A177-3AD203B41FA5}">
                      <a16:colId xmlns:a16="http://schemas.microsoft.com/office/drawing/2014/main" val="3191234712"/>
                    </a:ext>
                  </a:extLst>
                </a:gridCol>
                <a:gridCol w="654757">
                  <a:extLst>
                    <a:ext uri="{9D8B030D-6E8A-4147-A177-3AD203B41FA5}">
                      <a16:colId xmlns:a16="http://schemas.microsoft.com/office/drawing/2014/main" val="2527664086"/>
                    </a:ext>
                  </a:extLst>
                </a:gridCol>
                <a:gridCol w="880852">
                  <a:extLst>
                    <a:ext uri="{9D8B030D-6E8A-4147-A177-3AD203B41FA5}">
                      <a16:colId xmlns:a16="http://schemas.microsoft.com/office/drawing/2014/main" val="1268108364"/>
                    </a:ext>
                  </a:extLst>
                </a:gridCol>
                <a:gridCol w="503899">
                  <a:extLst>
                    <a:ext uri="{9D8B030D-6E8A-4147-A177-3AD203B41FA5}">
                      <a16:colId xmlns:a16="http://schemas.microsoft.com/office/drawing/2014/main" val="3446338730"/>
                    </a:ext>
                  </a:extLst>
                </a:gridCol>
              </a:tblGrid>
              <a:tr h="253771">
                <a:tc>
                  <a:txBody>
                    <a:bodyPr/>
                    <a:lstStyle/>
                    <a:p>
                      <a:pPr algn="ctr"/>
                      <a:endParaRPr lang="en-US" sz="600" dirty="0"/>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lvl1pPr marL="0" algn="l" defTabSz="1097278" rtl="0" eaLnBrk="1" latinLnBrk="0" hangingPunct="1">
                        <a:defRPr sz="2118" b="1" kern="1200">
                          <a:solidFill>
                            <a:schemeClr val="lt1"/>
                          </a:solidFill>
                          <a:latin typeface="Amazon Ember"/>
                        </a:defRPr>
                      </a:lvl1pPr>
                      <a:lvl2pPr marL="548639" algn="l" defTabSz="1097278" rtl="0" eaLnBrk="1" latinLnBrk="0" hangingPunct="1">
                        <a:defRPr sz="2118" b="1" kern="1200">
                          <a:solidFill>
                            <a:schemeClr val="lt1"/>
                          </a:solidFill>
                          <a:latin typeface="Amazon Ember"/>
                        </a:defRPr>
                      </a:lvl2pPr>
                      <a:lvl3pPr marL="1097278" algn="l" defTabSz="1097278" rtl="0" eaLnBrk="1" latinLnBrk="0" hangingPunct="1">
                        <a:defRPr sz="2118" b="1" kern="1200">
                          <a:solidFill>
                            <a:schemeClr val="lt1"/>
                          </a:solidFill>
                          <a:latin typeface="Amazon Ember"/>
                        </a:defRPr>
                      </a:lvl3pPr>
                      <a:lvl4pPr marL="1645917" algn="l" defTabSz="1097278" rtl="0" eaLnBrk="1" latinLnBrk="0" hangingPunct="1">
                        <a:defRPr sz="2118" b="1" kern="1200">
                          <a:solidFill>
                            <a:schemeClr val="lt1"/>
                          </a:solidFill>
                          <a:latin typeface="Amazon Ember"/>
                        </a:defRPr>
                      </a:lvl4pPr>
                      <a:lvl5pPr marL="2194555" algn="l" defTabSz="1097278" rtl="0" eaLnBrk="1" latinLnBrk="0" hangingPunct="1">
                        <a:defRPr sz="2118" b="1" kern="1200">
                          <a:solidFill>
                            <a:schemeClr val="lt1"/>
                          </a:solidFill>
                          <a:latin typeface="Amazon Ember"/>
                        </a:defRPr>
                      </a:lvl5pPr>
                      <a:lvl6pPr marL="2743195" algn="l" defTabSz="1097278" rtl="0" eaLnBrk="1" latinLnBrk="0" hangingPunct="1">
                        <a:defRPr sz="2118" b="1" kern="1200">
                          <a:solidFill>
                            <a:schemeClr val="lt1"/>
                          </a:solidFill>
                          <a:latin typeface="Amazon Ember"/>
                        </a:defRPr>
                      </a:lvl6pPr>
                      <a:lvl7pPr marL="3291833" algn="l" defTabSz="1097278" rtl="0" eaLnBrk="1" latinLnBrk="0" hangingPunct="1">
                        <a:defRPr sz="2118" b="1" kern="1200">
                          <a:solidFill>
                            <a:schemeClr val="lt1"/>
                          </a:solidFill>
                          <a:latin typeface="Amazon Ember"/>
                        </a:defRPr>
                      </a:lvl7pPr>
                      <a:lvl8pPr marL="3840472" algn="l" defTabSz="1097278" rtl="0" eaLnBrk="1" latinLnBrk="0" hangingPunct="1">
                        <a:defRPr sz="2118" b="1" kern="1200">
                          <a:solidFill>
                            <a:schemeClr val="lt1"/>
                          </a:solidFill>
                          <a:latin typeface="Amazon Ember"/>
                        </a:defRPr>
                      </a:lvl8pPr>
                      <a:lvl9pPr marL="4389112" algn="l" defTabSz="1097278" rtl="0" eaLnBrk="1" latinLnBrk="0" hangingPunct="1">
                        <a:defRPr sz="2118" b="1" kern="1200">
                          <a:solidFill>
                            <a:schemeClr val="lt1"/>
                          </a:solidFill>
                          <a:latin typeface="Amazon Ember"/>
                        </a:defRPr>
                      </a:lvl9pPr>
                    </a:lstStyle>
                    <a:p>
                      <a:pPr algn="ctr"/>
                      <a:r>
                        <a:rPr lang="en-US" sz="600" dirty="0">
                          <a:solidFill>
                            <a:schemeClr val="tx1"/>
                          </a:solidFill>
                          <a:latin typeface="+mj-lt"/>
                        </a:rPr>
                        <a:t>VISION</a:t>
                      </a:r>
                    </a:p>
                  </a:txBody>
                  <a:tcPr marL="0" marR="0" marT="0" marB="0" anchor="ctr">
                    <a:lnL w="19050" cap="flat" cmpd="sng" algn="ctr">
                      <a:no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lvl1pPr marL="0" algn="l" defTabSz="1097278" rtl="0" eaLnBrk="1" latinLnBrk="0" hangingPunct="1">
                        <a:defRPr sz="2118" b="1" kern="1200">
                          <a:solidFill>
                            <a:schemeClr val="lt1"/>
                          </a:solidFill>
                          <a:latin typeface="Amazon Ember"/>
                        </a:defRPr>
                      </a:lvl1pPr>
                      <a:lvl2pPr marL="548639" algn="l" defTabSz="1097278" rtl="0" eaLnBrk="1" latinLnBrk="0" hangingPunct="1">
                        <a:defRPr sz="2118" b="1" kern="1200">
                          <a:solidFill>
                            <a:schemeClr val="lt1"/>
                          </a:solidFill>
                          <a:latin typeface="Amazon Ember"/>
                        </a:defRPr>
                      </a:lvl2pPr>
                      <a:lvl3pPr marL="1097278" algn="l" defTabSz="1097278" rtl="0" eaLnBrk="1" latinLnBrk="0" hangingPunct="1">
                        <a:defRPr sz="2118" b="1" kern="1200">
                          <a:solidFill>
                            <a:schemeClr val="lt1"/>
                          </a:solidFill>
                          <a:latin typeface="Amazon Ember"/>
                        </a:defRPr>
                      </a:lvl3pPr>
                      <a:lvl4pPr marL="1645917" algn="l" defTabSz="1097278" rtl="0" eaLnBrk="1" latinLnBrk="0" hangingPunct="1">
                        <a:defRPr sz="2118" b="1" kern="1200">
                          <a:solidFill>
                            <a:schemeClr val="lt1"/>
                          </a:solidFill>
                          <a:latin typeface="Amazon Ember"/>
                        </a:defRPr>
                      </a:lvl4pPr>
                      <a:lvl5pPr marL="2194555" algn="l" defTabSz="1097278" rtl="0" eaLnBrk="1" latinLnBrk="0" hangingPunct="1">
                        <a:defRPr sz="2118" b="1" kern="1200">
                          <a:solidFill>
                            <a:schemeClr val="lt1"/>
                          </a:solidFill>
                          <a:latin typeface="Amazon Ember"/>
                        </a:defRPr>
                      </a:lvl5pPr>
                      <a:lvl6pPr marL="2743195" algn="l" defTabSz="1097278" rtl="0" eaLnBrk="1" latinLnBrk="0" hangingPunct="1">
                        <a:defRPr sz="2118" b="1" kern="1200">
                          <a:solidFill>
                            <a:schemeClr val="lt1"/>
                          </a:solidFill>
                          <a:latin typeface="Amazon Ember"/>
                        </a:defRPr>
                      </a:lvl6pPr>
                      <a:lvl7pPr marL="3291833" algn="l" defTabSz="1097278" rtl="0" eaLnBrk="1" latinLnBrk="0" hangingPunct="1">
                        <a:defRPr sz="2118" b="1" kern="1200">
                          <a:solidFill>
                            <a:schemeClr val="lt1"/>
                          </a:solidFill>
                          <a:latin typeface="Amazon Ember"/>
                        </a:defRPr>
                      </a:lvl7pPr>
                      <a:lvl8pPr marL="3840472" algn="l" defTabSz="1097278" rtl="0" eaLnBrk="1" latinLnBrk="0" hangingPunct="1">
                        <a:defRPr sz="2118" b="1" kern="1200">
                          <a:solidFill>
                            <a:schemeClr val="lt1"/>
                          </a:solidFill>
                          <a:latin typeface="Amazon Ember"/>
                        </a:defRPr>
                      </a:lvl8pPr>
                      <a:lvl9pPr marL="4389112" algn="l" defTabSz="1097278" rtl="0" eaLnBrk="1" latinLnBrk="0" hangingPunct="1">
                        <a:defRPr sz="2118" b="1" kern="1200">
                          <a:solidFill>
                            <a:schemeClr val="lt1"/>
                          </a:solidFill>
                          <a:latin typeface="Amazon Ember"/>
                        </a:defRPr>
                      </a:lvl9pPr>
                    </a:lstStyle>
                    <a:p>
                      <a:pPr algn="ctr"/>
                      <a:r>
                        <a:rPr lang="en-US" sz="600" dirty="0">
                          <a:solidFill>
                            <a:schemeClr val="tx1"/>
                          </a:solidFill>
                          <a:latin typeface="+mj-lt"/>
                        </a:rPr>
                        <a:t>SPEECH</a:t>
                      </a:r>
                    </a:p>
                  </a:txBody>
                  <a:tcPr marL="0" marR="0" marT="0" marB="0"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lvl1pPr marL="0" algn="l" defTabSz="1097278" rtl="0" eaLnBrk="1" latinLnBrk="0" hangingPunct="1">
                        <a:defRPr sz="2118" b="1" kern="1200">
                          <a:solidFill>
                            <a:schemeClr val="lt1"/>
                          </a:solidFill>
                          <a:latin typeface="Amazon Ember"/>
                        </a:defRPr>
                      </a:lvl1pPr>
                      <a:lvl2pPr marL="548639" algn="l" defTabSz="1097278" rtl="0" eaLnBrk="1" latinLnBrk="0" hangingPunct="1">
                        <a:defRPr sz="2118" b="1" kern="1200">
                          <a:solidFill>
                            <a:schemeClr val="lt1"/>
                          </a:solidFill>
                          <a:latin typeface="Amazon Ember"/>
                        </a:defRPr>
                      </a:lvl2pPr>
                      <a:lvl3pPr marL="1097278" algn="l" defTabSz="1097278" rtl="0" eaLnBrk="1" latinLnBrk="0" hangingPunct="1">
                        <a:defRPr sz="2118" b="1" kern="1200">
                          <a:solidFill>
                            <a:schemeClr val="lt1"/>
                          </a:solidFill>
                          <a:latin typeface="Amazon Ember"/>
                        </a:defRPr>
                      </a:lvl3pPr>
                      <a:lvl4pPr marL="1645917" algn="l" defTabSz="1097278" rtl="0" eaLnBrk="1" latinLnBrk="0" hangingPunct="1">
                        <a:defRPr sz="2118" b="1" kern="1200">
                          <a:solidFill>
                            <a:schemeClr val="lt1"/>
                          </a:solidFill>
                          <a:latin typeface="Amazon Ember"/>
                        </a:defRPr>
                      </a:lvl4pPr>
                      <a:lvl5pPr marL="2194555" algn="l" defTabSz="1097278" rtl="0" eaLnBrk="1" latinLnBrk="0" hangingPunct="1">
                        <a:defRPr sz="2118" b="1" kern="1200">
                          <a:solidFill>
                            <a:schemeClr val="lt1"/>
                          </a:solidFill>
                          <a:latin typeface="Amazon Ember"/>
                        </a:defRPr>
                      </a:lvl5pPr>
                      <a:lvl6pPr marL="2743195" algn="l" defTabSz="1097278" rtl="0" eaLnBrk="1" latinLnBrk="0" hangingPunct="1">
                        <a:defRPr sz="2118" b="1" kern="1200">
                          <a:solidFill>
                            <a:schemeClr val="lt1"/>
                          </a:solidFill>
                          <a:latin typeface="Amazon Ember"/>
                        </a:defRPr>
                      </a:lvl6pPr>
                      <a:lvl7pPr marL="3291833" algn="l" defTabSz="1097278" rtl="0" eaLnBrk="1" latinLnBrk="0" hangingPunct="1">
                        <a:defRPr sz="2118" b="1" kern="1200">
                          <a:solidFill>
                            <a:schemeClr val="lt1"/>
                          </a:solidFill>
                          <a:latin typeface="Amazon Ember"/>
                        </a:defRPr>
                      </a:lvl7pPr>
                      <a:lvl8pPr marL="3840472" algn="l" defTabSz="1097278" rtl="0" eaLnBrk="1" latinLnBrk="0" hangingPunct="1">
                        <a:defRPr sz="2118" b="1" kern="1200">
                          <a:solidFill>
                            <a:schemeClr val="lt1"/>
                          </a:solidFill>
                          <a:latin typeface="Amazon Ember"/>
                        </a:defRPr>
                      </a:lvl8pPr>
                      <a:lvl9pPr marL="4389112" algn="l" defTabSz="1097278" rtl="0" eaLnBrk="1" latinLnBrk="0" hangingPunct="1">
                        <a:defRPr sz="2118" b="1" kern="1200">
                          <a:solidFill>
                            <a:schemeClr val="lt1"/>
                          </a:solidFill>
                          <a:latin typeface="Amazon Ember"/>
                        </a:defRPr>
                      </a:lvl9pPr>
                    </a:lstStyle>
                    <a:p>
                      <a:pPr algn="ctr"/>
                      <a:r>
                        <a:rPr lang="en-US" sz="600" dirty="0">
                          <a:solidFill>
                            <a:schemeClr val="tx1"/>
                          </a:solidFill>
                          <a:latin typeface="+mj-lt"/>
                        </a:rPr>
                        <a:t>TEXT</a:t>
                      </a:r>
                    </a:p>
                  </a:txBody>
                  <a:tcPr marL="0" marR="0" marT="0" marB="0"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pPr algn="ctr"/>
                      <a:r>
                        <a:rPr lang="en-US" sz="600" b="1" kern="1200" dirty="0">
                          <a:solidFill>
                            <a:schemeClr val="tx1"/>
                          </a:solidFill>
                          <a:latin typeface="+mj-lt"/>
                          <a:ea typeface="+mn-ea"/>
                          <a:cs typeface="+mn-cs"/>
                        </a:rPr>
                        <a:t>SEARCH</a:t>
                      </a:r>
                      <a:endParaRPr lang="en-US" sz="600" b="1" kern="1200" baseline="30000" dirty="0">
                        <a:solidFill>
                          <a:schemeClr val="accent6"/>
                        </a:solidFill>
                        <a:latin typeface="+mj-lt"/>
                        <a:ea typeface="+mn-ea"/>
                        <a:cs typeface="+mn-cs"/>
                      </a:endParaRPr>
                    </a:p>
                  </a:txBody>
                  <a:tcPr marL="0" marR="0" marT="0" marB="0"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pPr algn="ctr"/>
                      <a:r>
                        <a:rPr lang="en-US" sz="600" b="1" kern="1200" dirty="0">
                          <a:solidFill>
                            <a:schemeClr val="tx1"/>
                          </a:solidFill>
                          <a:latin typeface="+mj-lt"/>
                          <a:ea typeface="+mn-ea"/>
                          <a:cs typeface="+mn-cs"/>
                        </a:rPr>
                        <a:t>CHATBOTS</a:t>
                      </a:r>
                    </a:p>
                  </a:txBody>
                  <a:tcPr marL="0" marR="0" marT="0" marB="0"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pPr algn="ctr"/>
                      <a:r>
                        <a:rPr lang="en-US" sz="600" b="1" kern="1200" dirty="0">
                          <a:solidFill>
                            <a:schemeClr val="tx1"/>
                          </a:solidFill>
                          <a:latin typeface="+mj-lt"/>
                          <a:ea typeface="+mn-ea"/>
                          <a:cs typeface="+mn-cs"/>
                        </a:rPr>
                        <a:t>PERSONALIZATION</a:t>
                      </a:r>
                    </a:p>
                  </a:txBody>
                  <a:tcPr marL="0" marR="0" marT="0" marB="0"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lvl1pPr marL="0" algn="l" defTabSz="1097278" rtl="0" eaLnBrk="1" latinLnBrk="0" hangingPunct="1">
                        <a:defRPr sz="2118" b="1" kern="1200">
                          <a:solidFill>
                            <a:schemeClr val="lt1"/>
                          </a:solidFill>
                          <a:latin typeface="Amazon Ember"/>
                        </a:defRPr>
                      </a:lvl1pPr>
                      <a:lvl2pPr marL="548639" algn="l" defTabSz="1097278" rtl="0" eaLnBrk="1" latinLnBrk="0" hangingPunct="1">
                        <a:defRPr sz="2118" b="1" kern="1200">
                          <a:solidFill>
                            <a:schemeClr val="lt1"/>
                          </a:solidFill>
                          <a:latin typeface="Amazon Ember"/>
                        </a:defRPr>
                      </a:lvl2pPr>
                      <a:lvl3pPr marL="1097278" algn="l" defTabSz="1097278" rtl="0" eaLnBrk="1" latinLnBrk="0" hangingPunct="1">
                        <a:defRPr sz="2118" b="1" kern="1200">
                          <a:solidFill>
                            <a:schemeClr val="lt1"/>
                          </a:solidFill>
                          <a:latin typeface="Amazon Ember"/>
                        </a:defRPr>
                      </a:lvl3pPr>
                      <a:lvl4pPr marL="1645917" algn="l" defTabSz="1097278" rtl="0" eaLnBrk="1" latinLnBrk="0" hangingPunct="1">
                        <a:defRPr sz="2118" b="1" kern="1200">
                          <a:solidFill>
                            <a:schemeClr val="lt1"/>
                          </a:solidFill>
                          <a:latin typeface="Amazon Ember"/>
                        </a:defRPr>
                      </a:lvl4pPr>
                      <a:lvl5pPr marL="2194555" algn="l" defTabSz="1097278" rtl="0" eaLnBrk="1" latinLnBrk="0" hangingPunct="1">
                        <a:defRPr sz="2118" b="1" kern="1200">
                          <a:solidFill>
                            <a:schemeClr val="lt1"/>
                          </a:solidFill>
                          <a:latin typeface="Amazon Ember"/>
                        </a:defRPr>
                      </a:lvl5pPr>
                      <a:lvl6pPr marL="2743195" algn="l" defTabSz="1097278" rtl="0" eaLnBrk="1" latinLnBrk="0" hangingPunct="1">
                        <a:defRPr sz="2118" b="1" kern="1200">
                          <a:solidFill>
                            <a:schemeClr val="lt1"/>
                          </a:solidFill>
                          <a:latin typeface="Amazon Ember"/>
                        </a:defRPr>
                      </a:lvl6pPr>
                      <a:lvl7pPr marL="3291833" algn="l" defTabSz="1097278" rtl="0" eaLnBrk="1" latinLnBrk="0" hangingPunct="1">
                        <a:defRPr sz="2118" b="1" kern="1200">
                          <a:solidFill>
                            <a:schemeClr val="lt1"/>
                          </a:solidFill>
                          <a:latin typeface="Amazon Ember"/>
                        </a:defRPr>
                      </a:lvl7pPr>
                      <a:lvl8pPr marL="3840472" algn="l" defTabSz="1097278" rtl="0" eaLnBrk="1" latinLnBrk="0" hangingPunct="1">
                        <a:defRPr sz="2118" b="1" kern="1200">
                          <a:solidFill>
                            <a:schemeClr val="lt1"/>
                          </a:solidFill>
                          <a:latin typeface="Amazon Ember"/>
                        </a:defRPr>
                      </a:lvl8pPr>
                      <a:lvl9pPr marL="4389112" algn="l" defTabSz="1097278" rtl="0" eaLnBrk="1" latinLnBrk="0" hangingPunct="1">
                        <a:defRPr sz="2118" b="1" kern="1200">
                          <a:solidFill>
                            <a:schemeClr val="lt1"/>
                          </a:solidFill>
                          <a:latin typeface="Amazon Ember"/>
                        </a:defRPr>
                      </a:lvl9pPr>
                    </a:lstStyle>
                    <a:p>
                      <a:pPr algn="ctr"/>
                      <a:r>
                        <a:rPr lang="en-US" sz="600" dirty="0">
                          <a:solidFill>
                            <a:schemeClr val="tx1"/>
                          </a:solidFill>
                          <a:latin typeface="+mj-lt"/>
                        </a:rPr>
                        <a:t>FORECASTING</a:t>
                      </a:r>
                    </a:p>
                  </a:txBody>
                  <a:tcPr marL="0" marR="0" marT="0" marB="0"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lvl1pPr marL="0" algn="l" defTabSz="1097278" rtl="0" eaLnBrk="1" latinLnBrk="0" hangingPunct="1">
                        <a:defRPr sz="2118" b="1" kern="1200">
                          <a:solidFill>
                            <a:schemeClr val="lt1"/>
                          </a:solidFill>
                          <a:latin typeface="Amazon Ember"/>
                        </a:defRPr>
                      </a:lvl1pPr>
                      <a:lvl2pPr marL="548639" algn="l" defTabSz="1097278" rtl="0" eaLnBrk="1" latinLnBrk="0" hangingPunct="1">
                        <a:defRPr sz="2118" b="1" kern="1200">
                          <a:solidFill>
                            <a:schemeClr val="lt1"/>
                          </a:solidFill>
                          <a:latin typeface="Amazon Ember"/>
                        </a:defRPr>
                      </a:lvl2pPr>
                      <a:lvl3pPr marL="1097278" algn="l" defTabSz="1097278" rtl="0" eaLnBrk="1" latinLnBrk="0" hangingPunct="1">
                        <a:defRPr sz="2118" b="1" kern="1200">
                          <a:solidFill>
                            <a:schemeClr val="lt1"/>
                          </a:solidFill>
                          <a:latin typeface="Amazon Ember"/>
                        </a:defRPr>
                      </a:lvl3pPr>
                      <a:lvl4pPr marL="1645917" algn="l" defTabSz="1097278" rtl="0" eaLnBrk="1" latinLnBrk="0" hangingPunct="1">
                        <a:defRPr sz="2118" b="1" kern="1200">
                          <a:solidFill>
                            <a:schemeClr val="lt1"/>
                          </a:solidFill>
                          <a:latin typeface="Amazon Ember"/>
                        </a:defRPr>
                      </a:lvl4pPr>
                      <a:lvl5pPr marL="2194555" algn="l" defTabSz="1097278" rtl="0" eaLnBrk="1" latinLnBrk="0" hangingPunct="1">
                        <a:defRPr sz="2118" b="1" kern="1200">
                          <a:solidFill>
                            <a:schemeClr val="lt1"/>
                          </a:solidFill>
                          <a:latin typeface="Amazon Ember"/>
                        </a:defRPr>
                      </a:lvl5pPr>
                      <a:lvl6pPr marL="2743195" algn="l" defTabSz="1097278" rtl="0" eaLnBrk="1" latinLnBrk="0" hangingPunct="1">
                        <a:defRPr sz="2118" b="1" kern="1200">
                          <a:solidFill>
                            <a:schemeClr val="lt1"/>
                          </a:solidFill>
                          <a:latin typeface="Amazon Ember"/>
                        </a:defRPr>
                      </a:lvl6pPr>
                      <a:lvl7pPr marL="3291833" algn="l" defTabSz="1097278" rtl="0" eaLnBrk="1" latinLnBrk="0" hangingPunct="1">
                        <a:defRPr sz="2118" b="1" kern="1200">
                          <a:solidFill>
                            <a:schemeClr val="lt1"/>
                          </a:solidFill>
                          <a:latin typeface="Amazon Ember"/>
                        </a:defRPr>
                      </a:lvl7pPr>
                      <a:lvl8pPr marL="3840472" algn="l" defTabSz="1097278" rtl="0" eaLnBrk="1" latinLnBrk="0" hangingPunct="1">
                        <a:defRPr sz="2118" b="1" kern="1200">
                          <a:solidFill>
                            <a:schemeClr val="lt1"/>
                          </a:solidFill>
                          <a:latin typeface="Amazon Ember"/>
                        </a:defRPr>
                      </a:lvl8pPr>
                      <a:lvl9pPr marL="4389112" algn="l" defTabSz="1097278" rtl="0" eaLnBrk="1" latinLnBrk="0" hangingPunct="1">
                        <a:defRPr sz="2118" b="1" kern="1200">
                          <a:solidFill>
                            <a:schemeClr val="lt1"/>
                          </a:solidFill>
                          <a:latin typeface="Amazon Ember"/>
                        </a:defRPr>
                      </a:lvl9pPr>
                    </a:lstStyle>
                    <a:p>
                      <a:pPr algn="ctr"/>
                      <a:r>
                        <a:rPr lang="en-US" sz="600" dirty="0">
                          <a:solidFill>
                            <a:schemeClr val="tx1"/>
                          </a:solidFill>
                          <a:latin typeface="+mj-lt"/>
                        </a:rPr>
                        <a:t>FRAUD</a:t>
                      </a:r>
                      <a:endParaRPr lang="en-US" sz="600" b="1" kern="1200" baseline="30000" dirty="0">
                        <a:solidFill>
                          <a:schemeClr val="accent6"/>
                        </a:solidFill>
                        <a:latin typeface="+mj-lt"/>
                        <a:ea typeface="+mn-ea"/>
                        <a:cs typeface="+mn-cs"/>
                      </a:endParaRPr>
                    </a:p>
                  </a:txBody>
                  <a:tcPr marL="0" marR="0" marT="0" marB="0"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pPr marL="0" marR="0" lvl="0" indent="0" algn="ctr" defTabSz="1097278" rtl="0" eaLnBrk="1" fontAlgn="auto" latinLnBrk="0" hangingPunct="1">
                        <a:lnSpc>
                          <a:spcPct val="100000"/>
                        </a:lnSpc>
                        <a:spcBef>
                          <a:spcPts val="0"/>
                        </a:spcBef>
                        <a:spcAft>
                          <a:spcPts val="0"/>
                        </a:spcAft>
                        <a:buClrTx/>
                        <a:buSzTx/>
                        <a:buFontTx/>
                        <a:buNone/>
                        <a:tabLst/>
                        <a:defRPr/>
                      </a:pPr>
                      <a:r>
                        <a:rPr lang="en-US" sz="600" b="1" kern="1200" dirty="0">
                          <a:solidFill>
                            <a:schemeClr val="tx1"/>
                          </a:solidFill>
                          <a:latin typeface="+mj-lt"/>
                          <a:ea typeface="+mn-ea"/>
                          <a:cs typeface="+mn-cs"/>
                        </a:rPr>
                        <a:t>CONTACT CENTERS</a:t>
                      </a:r>
                    </a:p>
                  </a:txBody>
                  <a:tcPr marL="0" marR="0" marT="0" marB="0" anchor="ctr">
                    <a:lnL w="28575" cap="flat" cmpd="sng" algn="ctr">
                      <a:solidFill>
                        <a:schemeClr val="bg2"/>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pPr algn="ctr"/>
                      <a:endParaRPr lang="en-US" sz="600" b="1" kern="1200" dirty="0">
                        <a:solidFill>
                          <a:schemeClr val="accent2"/>
                        </a:solidFill>
                        <a:latin typeface="Amazon Ember"/>
                        <a:ea typeface="+mn-ea"/>
                        <a:cs typeface="+mn-cs"/>
                      </a:endParaRPr>
                    </a:p>
                  </a:txBody>
                  <a:tcPr marL="0" marR="0" marT="0" marB="0" anchor="ctr">
                    <a:lnL w="28575"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extLst>
                  <a:ext uri="{0D108BD9-81ED-4DB2-BD59-A6C34878D82A}">
                    <a16:rowId xmlns:a16="http://schemas.microsoft.com/office/drawing/2014/main" val="509482247"/>
                  </a:ext>
                </a:extLst>
              </a:tr>
              <a:tr h="645744">
                <a:tc>
                  <a:txBody>
                    <a:bodyPr/>
                    <a:lstStyle/>
                    <a:p>
                      <a:endParaRPr lang="en-US" sz="1800" dirty="0"/>
                    </a:p>
                  </a:txBody>
                  <a:tcP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lvl1pPr marL="0" algn="l" defTabSz="1097278" rtl="0" eaLnBrk="1" latinLnBrk="0" hangingPunct="1">
                        <a:defRPr sz="2118" kern="1200">
                          <a:solidFill>
                            <a:schemeClr val="dk1"/>
                          </a:solidFill>
                          <a:latin typeface="Amazon Ember"/>
                        </a:defRPr>
                      </a:lvl1pPr>
                      <a:lvl2pPr marL="548639" algn="l" defTabSz="1097278" rtl="0" eaLnBrk="1" latinLnBrk="0" hangingPunct="1">
                        <a:defRPr sz="2118" kern="1200">
                          <a:solidFill>
                            <a:schemeClr val="dk1"/>
                          </a:solidFill>
                          <a:latin typeface="Amazon Ember"/>
                        </a:defRPr>
                      </a:lvl2pPr>
                      <a:lvl3pPr marL="1097278" algn="l" defTabSz="1097278" rtl="0" eaLnBrk="1" latinLnBrk="0" hangingPunct="1">
                        <a:defRPr sz="2118" kern="1200">
                          <a:solidFill>
                            <a:schemeClr val="dk1"/>
                          </a:solidFill>
                          <a:latin typeface="Amazon Ember"/>
                        </a:defRPr>
                      </a:lvl3pPr>
                      <a:lvl4pPr marL="1645917" algn="l" defTabSz="1097278" rtl="0" eaLnBrk="1" latinLnBrk="0" hangingPunct="1">
                        <a:defRPr sz="2118" kern="1200">
                          <a:solidFill>
                            <a:schemeClr val="dk1"/>
                          </a:solidFill>
                          <a:latin typeface="Amazon Ember"/>
                        </a:defRPr>
                      </a:lvl4pPr>
                      <a:lvl5pPr marL="2194555" algn="l" defTabSz="1097278" rtl="0" eaLnBrk="1" latinLnBrk="0" hangingPunct="1">
                        <a:defRPr sz="2118" kern="1200">
                          <a:solidFill>
                            <a:schemeClr val="dk1"/>
                          </a:solidFill>
                          <a:latin typeface="Amazon Ember"/>
                        </a:defRPr>
                      </a:lvl5pPr>
                      <a:lvl6pPr marL="2743195" algn="l" defTabSz="1097278" rtl="0" eaLnBrk="1" latinLnBrk="0" hangingPunct="1">
                        <a:defRPr sz="2118" kern="1200">
                          <a:solidFill>
                            <a:schemeClr val="dk1"/>
                          </a:solidFill>
                          <a:latin typeface="Amazon Ember"/>
                        </a:defRPr>
                      </a:lvl6pPr>
                      <a:lvl7pPr marL="3291833" algn="l" defTabSz="1097278" rtl="0" eaLnBrk="1" latinLnBrk="0" hangingPunct="1">
                        <a:defRPr sz="2118" kern="1200">
                          <a:solidFill>
                            <a:schemeClr val="dk1"/>
                          </a:solidFill>
                          <a:latin typeface="Amazon Ember"/>
                        </a:defRPr>
                      </a:lvl7pPr>
                      <a:lvl8pPr marL="3840472" algn="l" defTabSz="1097278" rtl="0" eaLnBrk="1" latinLnBrk="0" hangingPunct="1">
                        <a:defRPr sz="2118" kern="1200">
                          <a:solidFill>
                            <a:schemeClr val="dk1"/>
                          </a:solidFill>
                          <a:latin typeface="Amazon Ember"/>
                        </a:defRPr>
                      </a:lvl8pPr>
                      <a:lvl9pPr marL="4389112" algn="l" defTabSz="1097278" rtl="0" eaLnBrk="1" latinLnBrk="0" hangingPunct="1">
                        <a:defRPr sz="2118" kern="1200">
                          <a:solidFill>
                            <a:schemeClr val="dk1"/>
                          </a:solidFill>
                          <a:latin typeface="Amazon Ember"/>
                        </a:defRPr>
                      </a:lvl9pPr>
                    </a:lstStyle>
                    <a:p>
                      <a:endParaRPr lang="en-US" sz="1800" dirty="0"/>
                    </a:p>
                  </a:txBody>
                  <a:tcPr>
                    <a:lnL w="19050" cap="flat" cmpd="sng" algn="ctr">
                      <a:no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lvl1pPr marL="0" algn="l" defTabSz="1097278" rtl="0" eaLnBrk="1" latinLnBrk="0" hangingPunct="1">
                        <a:defRPr sz="2118" kern="1200">
                          <a:solidFill>
                            <a:schemeClr val="dk1"/>
                          </a:solidFill>
                          <a:latin typeface="Amazon Ember"/>
                        </a:defRPr>
                      </a:lvl1pPr>
                      <a:lvl2pPr marL="548639" algn="l" defTabSz="1097278" rtl="0" eaLnBrk="1" latinLnBrk="0" hangingPunct="1">
                        <a:defRPr sz="2118" kern="1200">
                          <a:solidFill>
                            <a:schemeClr val="dk1"/>
                          </a:solidFill>
                          <a:latin typeface="Amazon Ember"/>
                        </a:defRPr>
                      </a:lvl2pPr>
                      <a:lvl3pPr marL="1097278" algn="l" defTabSz="1097278" rtl="0" eaLnBrk="1" latinLnBrk="0" hangingPunct="1">
                        <a:defRPr sz="2118" kern="1200">
                          <a:solidFill>
                            <a:schemeClr val="dk1"/>
                          </a:solidFill>
                          <a:latin typeface="Amazon Ember"/>
                        </a:defRPr>
                      </a:lvl3pPr>
                      <a:lvl4pPr marL="1645917" algn="l" defTabSz="1097278" rtl="0" eaLnBrk="1" latinLnBrk="0" hangingPunct="1">
                        <a:defRPr sz="2118" kern="1200">
                          <a:solidFill>
                            <a:schemeClr val="dk1"/>
                          </a:solidFill>
                          <a:latin typeface="Amazon Ember"/>
                        </a:defRPr>
                      </a:lvl4pPr>
                      <a:lvl5pPr marL="2194555" algn="l" defTabSz="1097278" rtl="0" eaLnBrk="1" latinLnBrk="0" hangingPunct="1">
                        <a:defRPr sz="2118" kern="1200">
                          <a:solidFill>
                            <a:schemeClr val="dk1"/>
                          </a:solidFill>
                          <a:latin typeface="Amazon Ember"/>
                        </a:defRPr>
                      </a:lvl5pPr>
                      <a:lvl6pPr marL="2743195" algn="l" defTabSz="1097278" rtl="0" eaLnBrk="1" latinLnBrk="0" hangingPunct="1">
                        <a:defRPr sz="2118" kern="1200">
                          <a:solidFill>
                            <a:schemeClr val="dk1"/>
                          </a:solidFill>
                          <a:latin typeface="Amazon Ember"/>
                        </a:defRPr>
                      </a:lvl6pPr>
                      <a:lvl7pPr marL="3291833" algn="l" defTabSz="1097278" rtl="0" eaLnBrk="1" latinLnBrk="0" hangingPunct="1">
                        <a:defRPr sz="2118" kern="1200">
                          <a:solidFill>
                            <a:schemeClr val="dk1"/>
                          </a:solidFill>
                          <a:latin typeface="Amazon Ember"/>
                        </a:defRPr>
                      </a:lvl7pPr>
                      <a:lvl8pPr marL="3840472" algn="l" defTabSz="1097278" rtl="0" eaLnBrk="1" latinLnBrk="0" hangingPunct="1">
                        <a:defRPr sz="2118" kern="1200">
                          <a:solidFill>
                            <a:schemeClr val="dk1"/>
                          </a:solidFill>
                          <a:latin typeface="Amazon Ember"/>
                        </a:defRPr>
                      </a:lvl8pPr>
                      <a:lvl9pPr marL="4389112" algn="l" defTabSz="1097278" rtl="0" eaLnBrk="1" latinLnBrk="0" hangingPunct="1">
                        <a:defRPr sz="2118" kern="1200">
                          <a:solidFill>
                            <a:schemeClr val="dk1"/>
                          </a:solidFill>
                          <a:latin typeface="Amazon Ember"/>
                        </a:defRPr>
                      </a:lvl9pPr>
                    </a:lstStyle>
                    <a:p>
                      <a:endParaRPr lang="en-US" sz="1800" dirty="0"/>
                    </a:p>
                  </a:txBody>
                  <a:tcP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lvl1pPr marL="0" algn="l" defTabSz="1097278" rtl="0" eaLnBrk="1" latinLnBrk="0" hangingPunct="1">
                        <a:defRPr sz="2118" kern="1200">
                          <a:solidFill>
                            <a:schemeClr val="dk1"/>
                          </a:solidFill>
                          <a:latin typeface="Amazon Ember"/>
                        </a:defRPr>
                      </a:lvl1pPr>
                      <a:lvl2pPr marL="548639" algn="l" defTabSz="1097278" rtl="0" eaLnBrk="1" latinLnBrk="0" hangingPunct="1">
                        <a:defRPr sz="2118" kern="1200">
                          <a:solidFill>
                            <a:schemeClr val="dk1"/>
                          </a:solidFill>
                          <a:latin typeface="Amazon Ember"/>
                        </a:defRPr>
                      </a:lvl2pPr>
                      <a:lvl3pPr marL="1097278" algn="l" defTabSz="1097278" rtl="0" eaLnBrk="1" latinLnBrk="0" hangingPunct="1">
                        <a:defRPr sz="2118" kern="1200">
                          <a:solidFill>
                            <a:schemeClr val="dk1"/>
                          </a:solidFill>
                          <a:latin typeface="Amazon Ember"/>
                        </a:defRPr>
                      </a:lvl3pPr>
                      <a:lvl4pPr marL="1645917" algn="l" defTabSz="1097278" rtl="0" eaLnBrk="1" latinLnBrk="0" hangingPunct="1">
                        <a:defRPr sz="2118" kern="1200">
                          <a:solidFill>
                            <a:schemeClr val="dk1"/>
                          </a:solidFill>
                          <a:latin typeface="Amazon Ember"/>
                        </a:defRPr>
                      </a:lvl4pPr>
                      <a:lvl5pPr marL="2194555" algn="l" defTabSz="1097278" rtl="0" eaLnBrk="1" latinLnBrk="0" hangingPunct="1">
                        <a:defRPr sz="2118" kern="1200">
                          <a:solidFill>
                            <a:schemeClr val="dk1"/>
                          </a:solidFill>
                          <a:latin typeface="Amazon Ember"/>
                        </a:defRPr>
                      </a:lvl5pPr>
                      <a:lvl6pPr marL="2743195" algn="l" defTabSz="1097278" rtl="0" eaLnBrk="1" latinLnBrk="0" hangingPunct="1">
                        <a:defRPr sz="2118" kern="1200">
                          <a:solidFill>
                            <a:schemeClr val="dk1"/>
                          </a:solidFill>
                          <a:latin typeface="Amazon Ember"/>
                        </a:defRPr>
                      </a:lvl6pPr>
                      <a:lvl7pPr marL="3291833" algn="l" defTabSz="1097278" rtl="0" eaLnBrk="1" latinLnBrk="0" hangingPunct="1">
                        <a:defRPr sz="2118" kern="1200">
                          <a:solidFill>
                            <a:schemeClr val="dk1"/>
                          </a:solidFill>
                          <a:latin typeface="Amazon Ember"/>
                        </a:defRPr>
                      </a:lvl7pPr>
                      <a:lvl8pPr marL="3840472" algn="l" defTabSz="1097278" rtl="0" eaLnBrk="1" latinLnBrk="0" hangingPunct="1">
                        <a:defRPr sz="2118" kern="1200">
                          <a:solidFill>
                            <a:schemeClr val="dk1"/>
                          </a:solidFill>
                          <a:latin typeface="Amazon Ember"/>
                        </a:defRPr>
                      </a:lvl8pPr>
                      <a:lvl9pPr marL="4389112" algn="l" defTabSz="1097278" rtl="0" eaLnBrk="1" latinLnBrk="0" hangingPunct="1">
                        <a:defRPr sz="2118" kern="1200">
                          <a:solidFill>
                            <a:schemeClr val="dk1"/>
                          </a:solidFill>
                          <a:latin typeface="Amazon Ember"/>
                        </a:defRPr>
                      </a:lvl9pPr>
                    </a:lstStyle>
                    <a:p>
                      <a:endParaRPr lang="en-US" sz="1800" dirty="0"/>
                    </a:p>
                  </a:txBody>
                  <a:tcP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endParaRPr lang="en-US" sz="1800" dirty="0"/>
                    </a:p>
                  </a:txBody>
                  <a:tcP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endParaRPr lang="en-US" sz="1800" dirty="0"/>
                    </a:p>
                  </a:txBody>
                  <a:tcP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endParaRPr lang="en-US" sz="1800" dirty="0"/>
                    </a:p>
                  </a:txBody>
                  <a:tcP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lvl1pPr marL="0" algn="l" defTabSz="1097278" rtl="0" eaLnBrk="1" latinLnBrk="0" hangingPunct="1">
                        <a:defRPr sz="2118" kern="1200">
                          <a:solidFill>
                            <a:schemeClr val="dk1"/>
                          </a:solidFill>
                          <a:latin typeface="Amazon Ember"/>
                        </a:defRPr>
                      </a:lvl1pPr>
                      <a:lvl2pPr marL="548639" algn="l" defTabSz="1097278" rtl="0" eaLnBrk="1" latinLnBrk="0" hangingPunct="1">
                        <a:defRPr sz="2118" kern="1200">
                          <a:solidFill>
                            <a:schemeClr val="dk1"/>
                          </a:solidFill>
                          <a:latin typeface="Amazon Ember"/>
                        </a:defRPr>
                      </a:lvl2pPr>
                      <a:lvl3pPr marL="1097278" algn="l" defTabSz="1097278" rtl="0" eaLnBrk="1" latinLnBrk="0" hangingPunct="1">
                        <a:defRPr sz="2118" kern="1200">
                          <a:solidFill>
                            <a:schemeClr val="dk1"/>
                          </a:solidFill>
                          <a:latin typeface="Amazon Ember"/>
                        </a:defRPr>
                      </a:lvl3pPr>
                      <a:lvl4pPr marL="1645917" algn="l" defTabSz="1097278" rtl="0" eaLnBrk="1" latinLnBrk="0" hangingPunct="1">
                        <a:defRPr sz="2118" kern="1200">
                          <a:solidFill>
                            <a:schemeClr val="dk1"/>
                          </a:solidFill>
                          <a:latin typeface="Amazon Ember"/>
                        </a:defRPr>
                      </a:lvl4pPr>
                      <a:lvl5pPr marL="2194555" algn="l" defTabSz="1097278" rtl="0" eaLnBrk="1" latinLnBrk="0" hangingPunct="1">
                        <a:defRPr sz="2118" kern="1200">
                          <a:solidFill>
                            <a:schemeClr val="dk1"/>
                          </a:solidFill>
                          <a:latin typeface="Amazon Ember"/>
                        </a:defRPr>
                      </a:lvl5pPr>
                      <a:lvl6pPr marL="2743195" algn="l" defTabSz="1097278" rtl="0" eaLnBrk="1" latinLnBrk="0" hangingPunct="1">
                        <a:defRPr sz="2118" kern="1200">
                          <a:solidFill>
                            <a:schemeClr val="dk1"/>
                          </a:solidFill>
                          <a:latin typeface="Amazon Ember"/>
                        </a:defRPr>
                      </a:lvl6pPr>
                      <a:lvl7pPr marL="3291833" algn="l" defTabSz="1097278" rtl="0" eaLnBrk="1" latinLnBrk="0" hangingPunct="1">
                        <a:defRPr sz="2118" kern="1200">
                          <a:solidFill>
                            <a:schemeClr val="dk1"/>
                          </a:solidFill>
                          <a:latin typeface="Amazon Ember"/>
                        </a:defRPr>
                      </a:lvl7pPr>
                      <a:lvl8pPr marL="3840472" algn="l" defTabSz="1097278" rtl="0" eaLnBrk="1" latinLnBrk="0" hangingPunct="1">
                        <a:defRPr sz="2118" kern="1200">
                          <a:solidFill>
                            <a:schemeClr val="dk1"/>
                          </a:solidFill>
                          <a:latin typeface="Amazon Ember"/>
                        </a:defRPr>
                      </a:lvl8pPr>
                      <a:lvl9pPr marL="4389112" algn="l" defTabSz="1097278" rtl="0" eaLnBrk="1" latinLnBrk="0" hangingPunct="1">
                        <a:defRPr sz="2118" kern="1200">
                          <a:solidFill>
                            <a:schemeClr val="dk1"/>
                          </a:solidFill>
                          <a:latin typeface="Amazon Ember"/>
                        </a:defRPr>
                      </a:lvl9pPr>
                    </a:lstStyle>
                    <a:p>
                      <a:endParaRPr lang="en-US" sz="1800" dirty="0"/>
                    </a:p>
                  </a:txBody>
                  <a:tcP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lvl1pPr marL="0" algn="l" defTabSz="1097278" rtl="0" eaLnBrk="1" latinLnBrk="0" hangingPunct="1">
                        <a:defRPr sz="2118" kern="1200">
                          <a:solidFill>
                            <a:schemeClr val="dk1"/>
                          </a:solidFill>
                          <a:latin typeface="Amazon Ember"/>
                        </a:defRPr>
                      </a:lvl1pPr>
                      <a:lvl2pPr marL="548639" algn="l" defTabSz="1097278" rtl="0" eaLnBrk="1" latinLnBrk="0" hangingPunct="1">
                        <a:defRPr sz="2118" kern="1200">
                          <a:solidFill>
                            <a:schemeClr val="dk1"/>
                          </a:solidFill>
                          <a:latin typeface="Amazon Ember"/>
                        </a:defRPr>
                      </a:lvl2pPr>
                      <a:lvl3pPr marL="1097278" algn="l" defTabSz="1097278" rtl="0" eaLnBrk="1" latinLnBrk="0" hangingPunct="1">
                        <a:defRPr sz="2118" kern="1200">
                          <a:solidFill>
                            <a:schemeClr val="dk1"/>
                          </a:solidFill>
                          <a:latin typeface="Amazon Ember"/>
                        </a:defRPr>
                      </a:lvl3pPr>
                      <a:lvl4pPr marL="1645917" algn="l" defTabSz="1097278" rtl="0" eaLnBrk="1" latinLnBrk="0" hangingPunct="1">
                        <a:defRPr sz="2118" kern="1200">
                          <a:solidFill>
                            <a:schemeClr val="dk1"/>
                          </a:solidFill>
                          <a:latin typeface="Amazon Ember"/>
                        </a:defRPr>
                      </a:lvl4pPr>
                      <a:lvl5pPr marL="2194555" algn="l" defTabSz="1097278" rtl="0" eaLnBrk="1" latinLnBrk="0" hangingPunct="1">
                        <a:defRPr sz="2118" kern="1200">
                          <a:solidFill>
                            <a:schemeClr val="dk1"/>
                          </a:solidFill>
                          <a:latin typeface="Amazon Ember"/>
                        </a:defRPr>
                      </a:lvl5pPr>
                      <a:lvl6pPr marL="2743195" algn="l" defTabSz="1097278" rtl="0" eaLnBrk="1" latinLnBrk="0" hangingPunct="1">
                        <a:defRPr sz="2118" kern="1200">
                          <a:solidFill>
                            <a:schemeClr val="dk1"/>
                          </a:solidFill>
                          <a:latin typeface="Amazon Ember"/>
                        </a:defRPr>
                      </a:lvl6pPr>
                      <a:lvl7pPr marL="3291833" algn="l" defTabSz="1097278" rtl="0" eaLnBrk="1" latinLnBrk="0" hangingPunct="1">
                        <a:defRPr sz="2118" kern="1200">
                          <a:solidFill>
                            <a:schemeClr val="dk1"/>
                          </a:solidFill>
                          <a:latin typeface="Amazon Ember"/>
                        </a:defRPr>
                      </a:lvl7pPr>
                      <a:lvl8pPr marL="3840472" algn="l" defTabSz="1097278" rtl="0" eaLnBrk="1" latinLnBrk="0" hangingPunct="1">
                        <a:defRPr sz="2118" kern="1200">
                          <a:solidFill>
                            <a:schemeClr val="dk1"/>
                          </a:solidFill>
                          <a:latin typeface="Amazon Ember"/>
                        </a:defRPr>
                      </a:lvl8pPr>
                      <a:lvl9pPr marL="4389112" algn="l" defTabSz="1097278" rtl="0" eaLnBrk="1" latinLnBrk="0" hangingPunct="1">
                        <a:defRPr sz="2118" kern="1200">
                          <a:solidFill>
                            <a:schemeClr val="dk1"/>
                          </a:solidFill>
                          <a:latin typeface="Amazon Ember"/>
                        </a:defRPr>
                      </a:lvl9pPr>
                    </a:lstStyle>
                    <a:p>
                      <a:endParaRPr lang="en-US" sz="1800" dirty="0"/>
                    </a:p>
                  </a:txBody>
                  <a:tcP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endParaRPr lang="en-US" sz="1800" dirty="0">
                        <a:highlight>
                          <a:srgbClr val="FFFF00"/>
                        </a:highlight>
                      </a:endParaRPr>
                    </a:p>
                  </a:txBody>
                  <a:tcPr>
                    <a:lnL w="28575" cap="flat" cmpd="sng" algn="ctr">
                      <a:solidFill>
                        <a:schemeClr val="bg2"/>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endParaRPr lang="en-US" sz="1800" dirty="0"/>
                    </a:p>
                  </a:txBody>
                  <a:tcPr>
                    <a:lnL w="28575"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extLst>
                  <a:ext uri="{0D108BD9-81ED-4DB2-BD59-A6C34878D82A}">
                    <a16:rowId xmlns:a16="http://schemas.microsoft.com/office/drawing/2014/main" val="4133144562"/>
                  </a:ext>
                </a:extLst>
              </a:tr>
            </a:tbl>
          </a:graphicData>
        </a:graphic>
      </p:graphicFrame>
      <p:graphicFrame>
        <p:nvGraphicFramePr>
          <p:cNvPr id="170" name="Table 169">
            <a:extLst>
              <a:ext uri="{FF2B5EF4-FFF2-40B4-BE49-F238E27FC236}">
                <a16:creationId xmlns:a16="http://schemas.microsoft.com/office/drawing/2014/main" id="{60518FC3-6D61-49D3-93DF-EA4B43377608}"/>
              </a:ext>
            </a:extLst>
          </p:cNvPr>
          <p:cNvGraphicFramePr>
            <a:graphicFrameLocks noGrp="1"/>
          </p:cNvGraphicFramePr>
          <p:nvPr/>
        </p:nvGraphicFramePr>
        <p:xfrm>
          <a:off x="4579148" y="3975804"/>
          <a:ext cx="4342602" cy="650808"/>
        </p:xfrm>
        <a:graphic>
          <a:graphicData uri="http://schemas.openxmlformats.org/drawingml/2006/table">
            <a:tbl>
              <a:tblPr firstRow="1" bandRow="1"/>
              <a:tblGrid>
                <a:gridCol w="723767">
                  <a:extLst>
                    <a:ext uri="{9D8B030D-6E8A-4147-A177-3AD203B41FA5}">
                      <a16:colId xmlns:a16="http://schemas.microsoft.com/office/drawing/2014/main" val="186026474"/>
                    </a:ext>
                  </a:extLst>
                </a:gridCol>
                <a:gridCol w="723767">
                  <a:extLst>
                    <a:ext uri="{9D8B030D-6E8A-4147-A177-3AD203B41FA5}">
                      <a16:colId xmlns:a16="http://schemas.microsoft.com/office/drawing/2014/main" val="1070070258"/>
                    </a:ext>
                  </a:extLst>
                </a:gridCol>
                <a:gridCol w="723767">
                  <a:extLst>
                    <a:ext uri="{9D8B030D-6E8A-4147-A177-3AD203B41FA5}">
                      <a16:colId xmlns:a16="http://schemas.microsoft.com/office/drawing/2014/main" val="46210883"/>
                    </a:ext>
                  </a:extLst>
                </a:gridCol>
                <a:gridCol w="723767">
                  <a:extLst>
                    <a:ext uri="{9D8B030D-6E8A-4147-A177-3AD203B41FA5}">
                      <a16:colId xmlns:a16="http://schemas.microsoft.com/office/drawing/2014/main" val="2041627188"/>
                    </a:ext>
                  </a:extLst>
                </a:gridCol>
                <a:gridCol w="723767">
                  <a:extLst>
                    <a:ext uri="{9D8B030D-6E8A-4147-A177-3AD203B41FA5}">
                      <a16:colId xmlns:a16="http://schemas.microsoft.com/office/drawing/2014/main" val="1495551331"/>
                    </a:ext>
                  </a:extLst>
                </a:gridCol>
                <a:gridCol w="723767">
                  <a:extLst>
                    <a:ext uri="{9D8B030D-6E8A-4147-A177-3AD203B41FA5}">
                      <a16:colId xmlns:a16="http://schemas.microsoft.com/office/drawing/2014/main" val="3677864580"/>
                    </a:ext>
                  </a:extLst>
                </a:gridCol>
              </a:tblGrid>
              <a:tr h="650808">
                <a:tc>
                  <a:txBody>
                    <a:bodyPr/>
                    <a:lstStyle>
                      <a:lvl1pPr marL="0" algn="l" defTabSz="1097278" rtl="0" eaLnBrk="1" latinLnBrk="0" hangingPunct="1">
                        <a:defRPr sz="2118" b="1" kern="1200">
                          <a:solidFill>
                            <a:schemeClr val="lt1"/>
                          </a:solidFill>
                          <a:latin typeface="Amazon Ember"/>
                        </a:defRPr>
                      </a:lvl1pPr>
                      <a:lvl2pPr marL="548639" algn="l" defTabSz="1097278" rtl="0" eaLnBrk="1" latinLnBrk="0" hangingPunct="1">
                        <a:defRPr sz="2118" b="1" kern="1200">
                          <a:solidFill>
                            <a:schemeClr val="lt1"/>
                          </a:solidFill>
                          <a:latin typeface="Amazon Ember"/>
                        </a:defRPr>
                      </a:lvl2pPr>
                      <a:lvl3pPr marL="1097278" algn="l" defTabSz="1097278" rtl="0" eaLnBrk="1" latinLnBrk="0" hangingPunct="1">
                        <a:defRPr sz="2118" b="1" kern="1200">
                          <a:solidFill>
                            <a:schemeClr val="lt1"/>
                          </a:solidFill>
                          <a:latin typeface="Amazon Ember"/>
                        </a:defRPr>
                      </a:lvl3pPr>
                      <a:lvl4pPr marL="1645917" algn="l" defTabSz="1097278" rtl="0" eaLnBrk="1" latinLnBrk="0" hangingPunct="1">
                        <a:defRPr sz="2118" b="1" kern="1200">
                          <a:solidFill>
                            <a:schemeClr val="lt1"/>
                          </a:solidFill>
                          <a:latin typeface="Amazon Ember"/>
                        </a:defRPr>
                      </a:lvl4pPr>
                      <a:lvl5pPr marL="2194555" algn="l" defTabSz="1097278" rtl="0" eaLnBrk="1" latinLnBrk="0" hangingPunct="1">
                        <a:defRPr sz="2118" b="1" kern="1200">
                          <a:solidFill>
                            <a:schemeClr val="lt1"/>
                          </a:solidFill>
                          <a:latin typeface="Amazon Ember"/>
                        </a:defRPr>
                      </a:lvl5pPr>
                      <a:lvl6pPr marL="2743195" algn="l" defTabSz="1097278" rtl="0" eaLnBrk="1" latinLnBrk="0" hangingPunct="1">
                        <a:defRPr sz="2118" b="1" kern="1200">
                          <a:solidFill>
                            <a:schemeClr val="lt1"/>
                          </a:solidFill>
                          <a:latin typeface="Amazon Ember"/>
                        </a:defRPr>
                      </a:lvl6pPr>
                      <a:lvl7pPr marL="3291833" algn="l" defTabSz="1097278" rtl="0" eaLnBrk="1" latinLnBrk="0" hangingPunct="1">
                        <a:defRPr sz="2118" b="1" kern="1200">
                          <a:solidFill>
                            <a:schemeClr val="lt1"/>
                          </a:solidFill>
                          <a:latin typeface="Amazon Ember"/>
                        </a:defRPr>
                      </a:lvl7pPr>
                      <a:lvl8pPr marL="3840472" algn="l" defTabSz="1097278" rtl="0" eaLnBrk="1" latinLnBrk="0" hangingPunct="1">
                        <a:defRPr sz="2118" b="1" kern="1200">
                          <a:solidFill>
                            <a:schemeClr val="lt1"/>
                          </a:solidFill>
                          <a:latin typeface="Amazon Ember"/>
                        </a:defRPr>
                      </a:lvl8pPr>
                      <a:lvl9pPr marL="4389112" algn="l" defTabSz="1097278" rtl="0" eaLnBrk="1" latinLnBrk="0" hangingPunct="1">
                        <a:defRPr sz="2118" b="1" kern="1200">
                          <a:solidFill>
                            <a:schemeClr val="lt1"/>
                          </a:solidFill>
                          <a:latin typeface="Amazon Ember"/>
                        </a:defRPr>
                      </a:lvl9pPr>
                    </a:lstStyle>
                    <a:p>
                      <a:pPr algn="ctr"/>
                      <a:r>
                        <a:rPr lang="en-US" sz="800" b="0" dirty="0"/>
                        <a:t>Deep</a:t>
                      </a:r>
                      <a:br>
                        <a:rPr lang="en-US" sz="800" b="0" dirty="0"/>
                      </a:br>
                      <a:r>
                        <a:rPr lang="en-US" sz="800" b="0" dirty="0"/>
                        <a:t>Learning</a:t>
                      </a:r>
                      <a:br>
                        <a:rPr lang="en-US" sz="800" b="0" dirty="0"/>
                      </a:br>
                      <a:r>
                        <a:rPr lang="en-US" sz="800" b="0" dirty="0"/>
                        <a:t>AMIs &amp; Containers</a:t>
                      </a:r>
                    </a:p>
                  </a:txBody>
                  <a:tcPr marL="0" marR="0" marT="0" marB="0" anchor="ctr">
                    <a:lnL w="28575" cap="flat" cmpd="sng" algn="ctr">
                      <a:no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097278" rtl="0" eaLnBrk="1" latinLnBrk="0" hangingPunct="1">
                        <a:defRPr sz="2118" b="1" kern="1200">
                          <a:solidFill>
                            <a:schemeClr val="lt1"/>
                          </a:solidFill>
                          <a:latin typeface="Amazon Ember"/>
                        </a:defRPr>
                      </a:lvl1pPr>
                      <a:lvl2pPr marL="548639" algn="l" defTabSz="1097278" rtl="0" eaLnBrk="1" latinLnBrk="0" hangingPunct="1">
                        <a:defRPr sz="2118" b="1" kern="1200">
                          <a:solidFill>
                            <a:schemeClr val="lt1"/>
                          </a:solidFill>
                          <a:latin typeface="Amazon Ember"/>
                        </a:defRPr>
                      </a:lvl2pPr>
                      <a:lvl3pPr marL="1097278" algn="l" defTabSz="1097278" rtl="0" eaLnBrk="1" latinLnBrk="0" hangingPunct="1">
                        <a:defRPr sz="2118" b="1" kern="1200">
                          <a:solidFill>
                            <a:schemeClr val="lt1"/>
                          </a:solidFill>
                          <a:latin typeface="Amazon Ember"/>
                        </a:defRPr>
                      </a:lvl3pPr>
                      <a:lvl4pPr marL="1645917" algn="l" defTabSz="1097278" rtl="0" eaLnBrk="1" latinLnBrk="0" hangingPunct="1">
                        <a:defRPr sz="2118" b="1" kern="1200">
                          <a:solidFill>
                            <a:schemeClr val="lt1"/>
                          </a:solidFill>
                          <a:latin typeface="Amazon Ember"/>
                        </a:defRPr>
                      </a:lvl4pPr>
                      <a:lvl5pPr marL="2194555" algn="l" defTabSz="1097278" rtl="0" eaLnBrk="1" latinLnBrk="0" hangingPunct="1">
                        <a:defRPr sz="2118" b="1" kern="1200">
                          <a:solidFill>
                            <a:schemeClr val="lt1"/>
                          </a:solidFill>
                          <a:latin typeface="Amazon Ember"/>
                        </a:defRPr>
                      </a:lvl5pPr>
                      <a:lvl6pPr marL="2743195" algn="l" defTabSz="1097278" rtl="0" eaLnBrk="1" latinLnBrk="0" hangingPunct="1">
                        <a:defRPr sz="2118" b="1" kern="1200">
                          <a:solidFill>
                            <a:schemeClr val="lt1"/>
                          </a:solidFill>
                          <a:latin typeface="Amazon Ember"/>
                        </a:defRPr>
                      </a:lvl6pPr>
                      <a:lvl7pPr marL="3291833" algn="l" defTabSz="1097278" rtl="0" eaLnBrk="1" latinLnBrk="0" hangingPunct="1">
                        <a:defRPr sz="2118" b="1" kern="1200">
                          <a:solidFill>
                            <a:schemeClr val="lt1"/>
                          </a:solidFill>
                          <a:latin typeface="Amazon Ember"/>
                        </a:defRPr>
                      </a:lvl7pPr>
                      <a:lvl8pPr marL="3840472" algn="l" defTabSz="1097278" rtl="0" eaLnBrk="1" latinLnBrk="0" hangingPunct="1">
                        <a:defRPr sz="2118" b="1" kern="1200">
                          <a:solidFill>
                            <a:schemeClr val="lt1"/>
                          </a:solidFill>
                          <a:latin typeface="Amazon Ember"/>
                        </a:defRPr>
                      </a:lvl8pPr>
                      <a:lvl9pPr marL="4389112" algn="l" defTabSz="1097278" rtl="0" eaLnBrk="1" latinLnBrk="0" hangingPunct="1">
                        <a:defRPr sz="2118" b="1" kern="1200">
                          <a:solidFill>
                            <a:schemeClr val="lt1"/>
                          </a:solidFill>
                          <a:latin typeface="Amazon Ember"/>
                        </a:defRPr>
                      </a:lvl9pPr>
                    </a:lstStyle>
                    <a:p>
                      <a:pPr algn="ctr"/>
                      <a:r>
                        <a:rPr lang="en-US" sz="800" b="0" dirty="0"/>
                        <a:t>GPUs &amp;</a:t>
                      </a:r>
                      <a:br>
                        <a:rPr lang="en-US" sz="800" b="0" dirty="0"/>
                      </a:br>
                      <a:r>
                        <a:rPr lang="en-US" sz="800" b="0" dirty="0"/>
                        <a:t>CPUs</a:t>
                      </a:r>
                    </a:p>
                  </a:txBody>
                  <a:tcPr marL="0" marR="0" marT="0" marB="0"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097278" rtl="0" eaLnBrk="1" latinLnBrk="0" hangingPunct="1">
                        <a:defRPr sz="2118" b="1" kern="1200">
                          <a:solidFill>
                            <a:schemeClr val="lt1"/>
                          </a:solidFill>
                          <a:latin typeface="Amazon Ember"/>
                        </a:defRPr>
                      </a:lvl1pPr>
                      <a:lvl2pPr marL="548639" algn="l" defTabSz="1097278" rtl="0" eaLnBrk="1" latinLnBrk="0" hangingPunct="1">
                        <a:defRPr sz="2118" b="1" kern="1200">
                          <a:solidFill>
                            <a:schemeClr val="lt1"/>
                          </a:solidFill>
                          <a:latin typeface="Amazon Ember"/>
                        </a:defRPr>
                      </a:lvl2pPr>
                      <a:lvl3pPr marL="1097278" algn="l" defTabSz="1097278" rtl="0" eaLnBrk="1" latinLnBrk="0" hangingPunct="1">
                        <a:defRPr sz="2118" b="1" kern="1200">
                          <a:solidFill>
                            <a:schemeClr val="lt1"/>
                          </a:solidFill>
                          <a:latin typeface="Amazon Ember"/>
                        </a:defRPr>
                      </a:lvl3pPr>
                      <a:lvl4pPr marL="1645917" algn="l" defTabSz="1097278" rtl="0" eaLnBrk="1" latinLnBrk="0" hangingPunct="1">
                        <a:defRPr sz="2118" b="1" kern="1200">
                          <a:solidFill>
                            <a:schemeClr val="lt1"/>
                          </a:solidFill>
                          <a:latin typeface="Amazon Ember"/>
                        </a:defRPr>
                      </a:lvl4pPr>
                      <a:lvl5pPr marL="2194555" algn="l" defTabSz="1097278" rtl="0" eaLnBrk="1" latinLnBrk="0" hangingPunct="1">
                        <a:defRPr sz="2118" b="1" kern="1200">
                          <a:solidFill>
                            <a:schemeClr val="lt1"/>
                          </a:solidFill>
                          <a:latin typeface="Amazon Ember"/>
                        </a:defRPr>
                      </a:lvl5pPr>
                      <a:lvl6pPr marL="2743195" algn="l" defTabSz="1097278" rtl="0" eaLnBrk="1" latinLnBrk="0" hangingPunct="1">
                        <a:defRPr sz="2118" b="1" kern="1200">
                          <a:solidFill>
                            <a:schemeClr val="lt1"/>
                          </a:solidFill>
                          <a:latin typeface="Amazon Ember"/>
                        </a:defRPr>
                      </a:lvl6pPr>
                      <a:lvl7pPr marL="3291833" algn="l" defTabSz="1097278" rtl="0" eaLnBrk="1" latinLnBrk="0" hangingPunct="1">
                        <a:defRPr sz="2118" b="1" kern="1200">
                          <a:solidFill>
                            <a:schemeClr val="lt1"/>
                          </a:solidFill>
                          <a:latin typeface="Amazon Ember"/>
                        </a:defRPr>
                      </a:lvl7pPr>
                      <a:lvl8pPr marL="3840472" algn="l" defTabSz="1097278" rtl="0" eaLnBrk="1" latinLnBrk="0" hangingPunct="1">
                        <a:defRPr sz="2118" b="1" kern="1200">
                          <a:solidFill>
                            <a:schemeClr val="lt1"/>
                          </a:solidFill>
                          <a:latin typeface="Amazon Ember"/>
                        </a:defRPr>
                      </a:lvl8pPr>
                      <a:lvl9pPr marL="4389112" algn="l" defTabSz="1097278" rtl="0" eaLnBrk="1" latinLnBrk="0" hangingPunct="1">
                        <a:defRPr sz="2118" b="1" kern="1200">
                          <a:solidFill>
                            <a:schemeClr val="lt1"/>
                          </a:solidFill>
                          <a:latin typeface="Amazon Ember"/>
                        </a:defRPr>
                      </a:lvl9pPr>
                    </a:lstStyle>
                    <a:p>
                      <a:pPr algn="ctr"/>
                      <a:r>
                        <a:rPr lang="en-US" sz="800" b="0" dirty="0"/>
                        <a:t>Elastic</a:t>
                      </a:r>
                      <a:br>
                        <a:rPr lang="en-US" sz="800" b="0" dirty="0"/>
                      </a:br>
                      <a:r>
                        <a:rPr lang="en-US" sz="800" b="0" dirty="0"/>
                        <a:t>Inference</a:t>
                      </a:r>
                    </a:p>
                  </a:txBody>
                  <a:tcPr marL="0" marR="0" marT="0" marB="0"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800" b="0" dirty="0" err="1"/>
                        <a:t>Trainium</a:t>
                      </a:r>
                      <a:endParaRPr lang="en-US" sz="800" b="0" dirty="0"/>
                    </a:p>
                  </a:txBody>
                  <a:tcPr marL="0" marR="0" marT="0" marB="0"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097278" rtl="0" eaLnBrk="1" latinLnBrk="0" hangingPunct="1">
                        <a:defRPr sz="2118" b="1" kern="1200">
                          <a:solidFill>
                            <a:schemeClr val="lt1"/>
                          </a:solidFill>
                          <a:latin typeface="Amazon Ember"/>
                        </a:defRPr>
                      </a:lvl1pPr>
                      <a:lvl2pPr marL="548639" algn="l" defTabSz="1097278" rtl="0" eaLnBrk="1" latinLnBrk="0" hangingPunct="1">
                        <a:defRPr sz="2118" b="1" kern="1200">
                          <a:solidFill>
                            <a:schemeClr val="lt1"/>
                          </a:solidFill>
                          <a:latin typeface="Amazon Ember"/>
                        </a:defRPr>
                      </a:lvl2pPr>
                      <a:lvl3pPr marL="1097278" algn="l" defTabSz="1097278" rtl="0" eaLnBrk="1" latinLnBrk="0" hangingPunct="1">
                        <a:defRPr sz="2118" b="1" kern="1200">
                          <a:solidFill>
                            <a:schemeClr val="lt1"/>
                          </a:solidFill>
                          <a:latin typeface="Amazon Ember"/>
                        </a:defRPr>
                      </a:lvl3pPr>
                      <a:lvl4pPr marL="1645917" algn="l" defTabSz="1097278" rtl="0" eaLnBrk="1" latinLnBrk="0" hangingPunct="1">
                        <a:defRPr sz="2118" b="1" kern="1200">
                          <a:solidFill>
                            <a:schemeClr val="lt1"/>
                          </a:solidFill>
                          <a:latin typeface="Amazon Ember"/>
                        </a:defRPr>
                      </a:lvl4pPr>
                      <a:lvl5pPr marL="2194555" algn="l" defTabSz="1097278" rtl="0" eaLnBrk="1" latinLnBrk="0" hangingPunct="1">
                        <a:defRPr sz="2118" b="1" kern="1200">
                          <a:solidFill>
                            <a:schemeClr val="lt1"/>
                          </a:solidFill>
                          <a:latin typeface="Amazon Ember"/>
                        </a:defRPr>
                      </a:lvl5pPr>
                      <a:lvl6pPr marL="2743195" algn="l" defTabSz="1097278" rtl="0" eaLnBrk="1" latinLnBrk="0" hangingPunct="1">
                        <a:defRPr sz="2118" b="1" kern="1200">
                          <a:solidFill>
                            <a:schemeClr val="lt1"/>
                          </a:solidFill>
                          <a:latin typeface="Amazon Ember"/>
                        </a:defRPr>
                      </a:lvl6pPr>
                      <a:lvl7pPr marL="3291833" algn="l" defTabSz="1097278" rtl="0" eaLnBrk="1" latinLnBrk="0" hangingPunct="1">
                        <a:defRPr sz="2118" b="1" kern="1200">
                          <a:solidFill>
                            <a:schemeClr val="lt1"/>
                          </a:solidFill>
                          <a:latin typeface="Amazon Ember"/>
                        </a:defRPr>
                      </a:lvl7pPr>
                      <a:lvl8pPr marL="3840472" algn="l" defTabSz="1097278" rtl="0" eaLnBrk="1" latinLnBrk="0" hangingPunct="1">
                        <a:defRPr sz="2118" b="1" kern="1200">
                          <a:solidFill>
                            <a:schemeClr val="lt1"/>
                          </a:solidFill>
                          <a:latin typeface="Amazon Ember"/>
                        </a:defRPr>
                      </a:lvl8pPr>
                      <a:lvl9pPr marL="4389112" algn="l" defTabSz="1097278" rtl="0" eaLnBrk="1" latinLnBrk="0" hangingPunct="1">
                        <a:defRPr sz="2118" b="1" kern="1200">
                          <a:solidFill>
                            <a:schemeClr val="lt1"/>
                          </a:solidFill>
                          <a:latin typeface="Amazon Ember"/>
                        </a:defRPr>
                      </a:lvl9pPr>
                    </a:lstStyle>
                    <a:p>
                      <a:pPr algn="ctr"/>
                      <a:r>
                        <a:rPr lang="en-US" sz="800" b="0" dirty="0"/>
                        <a:t>Inferentia</a:t>
                      </a:r>
                    </a:p>
                  </a:txBody>
                  <a:tcPr marL="0" marR="0" marT="0" marB="0"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800" b="0" dirty="0"/>
                        <a:t>FPGA</a:t>
                      </a:r>
                    </a:p>
                  </a:txBody>
                  <a:tcPr marL="114300" marR="0" marT="0" marB="0" anchor="ctr">
                    <a:lnL w="28575" cap="flat" cmpd="sng" algn="ctr">
                      <a:solidFill>
                        <a:schemeClr val="bg2"/>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52410064"/>
                  </a:ext>
                </a:extLst>
              </a:tr>
            </a:tbl>
          </a:graphicData>
        </a:graphic>
      </p:graphicFrame>
      <p:pic>
        <p:nvPicPr>
          <p:cNvPr id="174" name="Picture 173">
            <a:extLst>
              <a:ext uri="{FF2B5EF4-FFF2-40B4-BE49-F238E27FC236}">
                <a16:creationId xmlns:a16="http://schemas.microsoft.com/office/drawing/2014/main" id="{6954E45B-030F-4B0D-AF2D-6885ACEFAD84}"/>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2727669" y="4052606"/>
            <a:ext cx="749149" cy="184461"/>
          </a:xfrm>
          <a:prstGeom prst="rect">
            <a:avLst/>
          </a:prstGeom>
          <a:noFill/>
        </p:spPr>
      </p:pic>
      <p:pic>
        <p:nvPicPr>
          <p:cNvPr id="175" name="Picture 174">
            <a:extLst>
              <a:ext uri="{FF2B5EF4-FFF2-40B4-BE49-F238E27FC236}">
                <a16:creationId xmlns:a16="http://schemas.microsoft.com/office/drawing/2014/main" id="{1C845326-B735-4F7D-9E9A-5356B1D2DEDB}"/>
              </a:ext>
            </a:extLst>
          </p:cNvPr>
          <p:cNvPicPr>
            <a:picLocks noChangeAspect="1"/>
          </p:cNvPicPr>
          <p:nvPr/>
        </p:nvPicPr>
        <p:blipFill>
          <a:blip r:embed="rId5" cstate="screen">
            <a:extLst>
              <a:ext uri="{28A0092B-C50C-407E-A947-70E740481C1C}">
                <a14:useLocalDpi xmlns:a14="http://schemas.microsoft.com/office/drawing/2010/main"/>
              </a:ext>
            </a:extLst>
          </a:blip>
          <a:srcRect/>
          <a:stretch/>
        </p:blipFill>
        <p:spPr>
          <a:xfrm>
            <a:off x="3780879" y="4074565"/>
            <a:ext cx="534869" cy="155112"/>
          </a:xfrm>
          <a:prstGeom prst="rect">
            <a:avLst/>
          </a:prstGeom>
          <a:noFill/>
        </p:spPr>
      </p:pic>
      <p:pic>
        <p:nvPicPr>
          <p:cNvPr id="173" name="Picture 172" descr="A close up of a logo&#10;&#10;Description automatically generated">
            <a:extLst>
              <a:ext uri="{FF2B5EF4-FFF2-40B4-BE49-F238E27FC236}">
                <a16:creationId xmlns:a16="http://schemas.microsoft.com/office/drawing/2014/main" id="{3FC7A963-4F4F-4ECD-9E1E-80C95450EB37}"/>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3426919" y="4290446"/>
            <a:ext cx="269619" cy="269619"/>
          </a:xfrm>
          <a:prstGeom prst="rect">
            <a:avLst/>
          </a:prstGeom>
        </p:spPr>
      </p:pic>
      <p:sp>
        <p:nvSpPr>
          <p:cNvPr id="215" name="TextBox 214">
            <a:extLst>
              <a:ext uri="{FF2B5EF4-FFF2-40B4-BE49-F238E27FC236}">
                <a16:creationId xmlns:a16="http://schemas.microsoft.com/office/drawing/2014/main" id="{13345826-0E81-45CE-84E5-1EDA94CD8050}"/>
              </a:ext>
            </a:extLst>
          </p:cNvPr>
          <p:cNvSpPr txBox="1"/>
          <p:nvPr/>
        </p:nvSpPr>
        <p:spPr>
          <a:xfrm>
            <a:off x="93017" y="749538"/>
            <a:ext cx="776175" cy="161583"/>
          </a:xfrm>
          <a:prstGeom prst="rect">
            <a:avLst/>
          </a:prstGeom>
          <a:noFill/>
          <a:ln w="12700">
            <a:miter lim="400000"/>
          </a:ln>
        </p:spPr>
        <p:txBody>
          <a:bodyPr wrap="none" lIns="0" tIns="0" rIns="0" bIns="0">
            <a:spAutoFit/>
          </a:bodyPr>
          <a:lstStyle>
            <a:defPPr>
              <a:defRPr lang="en-US"/>
            </a:defPPr>
            <a:lvl1pPr defTabSz="247644" hangingPunct="0">
              <a:lnSpc>
                <a:spcPct val="120000"/>
              </a:lnSpc>
              <a:defRPr sz="1800" b="1" kern="0" spc="90">
                <a:solidFill>
                  <a:srgbClr val="FFCC00"/>
                </a:solidFill>
                <a:ea typeface="Amazon Ember" charset="0"/>
                <a:cs typeface="Amazon Ember" charset="0"/>
              </a:defRPr>
            </a:lvl1pPr>
          </a:lstStyle>
          <a:p>
            <a:pPr defTabSz="154766">
              <a:defRPr/>
            </a:pPr>
            <a:r>
              <a:rPr lang="en-US" sz="875" dirty="0">
                <a:latin typeface="Amazon Ember"/>
              </a:rPr>
              <a:t>AI SERVICES</a:t>
            </a:r>
          </a:p>
        </p:txBody>
      </p:sp>
      <p:sp>
        <p:nvSpPr>
          <p:cNvPr id="216" name="TextBox 215">
            <a:extLst>
              <a:ext uri="{FF2B5EF4-FFF2-40B4-BE49-F238E27FC236}">
                <a16:creationId xmlns:a16="http://schemas.microsoft.com/office/drawing/2014/main" id="{3E68D0F4-C144-4A13-8BCB-C2427E95429B}"/>
              </a:ext>
            </a:extLst>
          </p:cNvPr>
          <p:cNvSpPr txBox="1"/>
          <p:nvPr/>
        </p:nvSpPr>
        <p:spPr>
          <a:xfrm>
            <a:off x="88222" y="2570634"/>
            <a:ext cx="822661" cy="161583"/>
          </a:xfrm>
          <a:prstGeom prst="rect">
            <a:avLst/>
          </a:prstGeom>
          <a:noFill/>
          <a:ln w="12700">
            <a:miter lim="400000"/>
          </a:ln>
        </p:spPr>
        <p:txBody>
          <a:bodyPr wrap="none" lIns="0" tIns="0" rIns="0" bIns="0">
            <a:spAutoFit/>
          </a:bodyPr>
          <a:lstStyle>
            <a:defPPr>
              <a:defRPr lang="en-US"/>
            </a:defPPr>
            <a:lvl1pPr defTabSz="247644" hangingPunct="0">
              <a:lnSpc>
                <a:spcPct val="120000"/>
              </a:lnSpc>
              <a:defRPr sz="1800" b="1" kern="0" spc="90">
                <a:solidFill>
                  <a:srgbClr val="FFCC00"/>
                </a:solidFill>
                <a:ea typeface="Amazon Ember" charset="0"/>
                <a:cs typeface="Amazon Ember" charset="0"/>
              </a:defRPr>
            </a:lvl1pPr>
          </a:lstStyle>
          <a:p>
            <a:pPr defTabSz="154766">
              <a:defRPr/>
            </a:pPr>
            <a:r>
              <a:rPr lang="en-US" sz="875" dirty="0">
                <a:latin typeface="Amazon Ember"/>
              </a:rPr>
              <a:t>ML SERVICES</a:t>
            </a:r>
          </a:p>
        </p:txBody>
      </p:sp>
      <p:sp>
        <p:nvSpPr>
          <p:cNvPr id="217" name="TextBox 216">
            <a:extLst>
              <a:ext uri="{FF2B5EF4-FFF2-40B4-BE49-F238E27FC236}">
                <a16:creationId xmlns:a16="http://schemas.microsoft.com/office/drawing/2014/main" id="{4840682A-7CD4-45D2-93F2-AEF43AE0A95F}"/>
              </a:ext>
            </a:extLst>
          </p:cNvPr>
          <p:cNvSpPr txBox="1"/>
          <p:nvPr/>
        </p:nvSpPr>
        <p:spPr>
          <a:xfrm>
            <a:off x="97641" y="3821932"/>
            <a:ext cx="2198359" cy="161583"/>
          </a:xfrm>
          <a:prstGeom prst="rect">
            <a:avLst/>
          </a:prstGeom>
          <a:noFill/>
          <a:ln w="12700">
            <a:miter lim="400000"/>
          </a:ln>
        </p:spPr>
        <p:txBody>
          <a:bodyPr wrap="none" lIns="0" tIns="0" rIns="0" bIns="0">
            <a:spAutoFit/>
          </a:bodyPr>
          <a:lstStyle>
            <a:defPPr>
              <a:defRPr lang="en-US"/>
            </a:defPPr>
            <a:lvl1pPr defTabSz="247644" hangingPunct="0">
              <a:lnSpc>
                <a:spcPct val="120000"/>
              </a:lnSpc>
              <a:defRPr sz="1800" b="1" kern="0" spc="90">
                <a:solidFill>
                  <a:srgbClr val="FFCC00"/>
                </a:solidFill>
                <a:ea typeface="Amazon Ember" charset="0"/>
                <a:cs typeface="Amazon Ember" charset="0"/>
              </a:defRPr>
            </a:lvl1pPr>
          </a:lstStyle>
          <a:p>
            <a:pPr defTabSz="154766">
              <a:defRPr/>
            </a:pPr>
            <a:r>
              <a:rPr lang="en-US" sz="875" dirty="0">
                <a:latin typeface="Amazon Ember"/>
              </a:rPr>
              <a:t>FRAMEWORKS &amp; INFRASTRUCTURE</a:t>
            </a:r>
          </a:p>
        </p:txBody>
      </p:sp>
      <p:sp>
        <p:nvSpPr>
          <p:cNvPr id="289" name="TextBox 288">
            <a:extLst>
              <a:ext uri="{FF2B5EF4-FFF2-40B4-BE49-F238E27FC236}">
                <a16:creationId xmlns:a16="http://schemas.microsoft.com/office/drawing/2014/main" id="{E96ED1EC-3864-4DBF-90FF-ACABAAFF8B5A}"/>
              </a:ext>
            </a:extLst>
          </p:cNvPr>
          <p:cNvSpPr txBox="1"/>
          <p:nvPr/>
        </p:nvSpPr>
        <p:spPr>
          <a:xfrm>
            <a:off x="3780879" y="4357930"/>
            <a:ext cx="732988" cy="169277"/>
          </a:xfrm>
          <a:prstGeom prst="rect">
            <a:avLst/>
          </a:prstGeom>
          <a:noFill/>
        </p:spPr>
        <p:txBody>
          <a:bodyPr wrap="square" rtlCol="0">
            <a:spAutoFit/>
          </a:bodyPr>
          <a:lstStyle/>
          <a:p>
            <a:pPr defTabSz="457189">
              <a:defRPr/>
            </a:pPr>
            <a:r>
              <a:rPr lang="en-US" sz="500" b="1" dirty="0">
                <a:solidFill>
                  <a:srgbClr val="00B0F0"/>
                </a:solidFill>
                <a:latin typeface="Arial" panose="020B0604020202020204" pitchFamily="34" charset="0"/>
                <a:cs typeface="Arial" panose="020B0604020202020204" pitchFamily="34" charset="0"/>
              </a:rPr>
              <a:t>D</a:t>
            </a:r>
            <a:r>
              <a:rPr lang="en-US" sz="500" dirty="0">
                <a:solidFill>
                  <a:srgbClr val="FFFFFF"/>
                </a:solidFill>
                <a:latin typeface="Arial" panose="020B0604020202020204" pitchFamily="34" charset="0"/>
                <a:cs typeface="Arial" panose="020B0604020202020204" pitchFamily="34" charset="0"/>
              </a:rPr>
              <a:t>eep</a:t>
            </a:r>
            <a:r>
              <a:rPr lang="en-US" sz="500" b="1" dirty="0">
                <a:solidFill>
                  <a:srgbClr val="00B0F0"/>
                </a:solidFill>
                <a:latin typeface="Arial" panose="020B0604020202020204" pitchFamily="34" charset="0"/>
                <a:cs typeface="Arial" panose="020B0604020202020204" pitchFamily="34" charset="0"/>
              </a:rPr>
              <a:t>G</a:t>
            </a:r>
            <a:r>
              <a:rPr lang="en-US" sz="500" dirty="0">
                <a:solidFill>
                  <a:srgbClr val="FFFFFF"/>
                </a:solidFill>
                <a:latin typeface="Arial" panose="020B0604020202020204" pitchFamily="34" charset="0"/>
                <a:cs typeface="Arial" panose="020B0604020202020204" pitchFamily="34" charset="0"/>
              </a:rPr>
              <a:t>raph</a:t>
            </a:r>
            <a:r>
              <a:rPr lang="en-US" sz="500" b="1" dirty="0">
                <a:solidFill>
                  <a:srgbClr val="00B0F0"/>
                </a:solidFill>
                <a:latin typeface="Arial" panose="020B0604020202020204" pitchFamily="34" charset="0"/>
                <a:cs typeface="Arial" panose="020B0604020202020204" pitchFamily="34" charset="0"/>
              </a:rPr>
              <a:t>L</a:t>
            </a:r>
            <a:r>
              <a:rPr lang="en-US" sz="500" dirty="0">
                <a:solidFill>
                  <a:srgbClr val="FFFFFF"/>
                </a:solidFill>
                <a:latin typeface="Arial" panose="020B0604020202020204" pitchFamily="34" charset="0"/>
                <a:cs typeface="Arial" panose="020B0604020202020204" pitchFamily="34" charset="0"/>
              </a:rPr>
              <a:t>ibrary</a:t>
            </a:r>
          </a:p>
        </p:txBody>
      </p:sp>
      <p:grpSp>
        <p:nvGrpSpPr>
          <p:cNvPr id="176" name="Group 175">
            <a:extLst>
              <a:ext uri="{FF2B5EF4-FFF2-40B4-BE49-F238E27FC236}">
                <a16:creationId xmlns:a16="http://schemas.microsoft.com/office/drawing/2014/main" id="{ABBEB93D-2F2D-4595-9D7E-A1EDA575F64A}"/>
              </a:ext>
            </a:extLst>
          </p:cNvPr>
          <p:cNvGrpSpPr/>
          <p:nvPr/>
        </p:nvGrpSpPr>
        <p:grpSpPr>
          <a:xfrm>
            <a:off x="629554" y="1893279"/>
            <a:ext cx="437620" cy="482754"/>
            <a:chOff x="357679" y="1544687"/>
            <a:chExt cx="437620" cy="482754"/>
          </a:xfrm>
        </p:grpSpPr>
        <p:pic>
          <p:nvPicPr>
            <p:cNvPr id="177" name="Graphic 16">
              <a:extLst>
                <a:ext uri="{FF2B5EF4-FFF2-40B4-BE49-F238E27FC236}">
                  <a16:creationId xmlns:a16="http://schemas.microsoft.com/office/drawing/2014/main" id="{A6141B66-9529-43A5-9E03-6628E5FCEFF5}"/>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479128" y="1544687"/>
              <a:ext cx="194721" cy="200758"/>
            </a:xfrm>
            <a:prstGeom prst="rect">
              <a:avLst/>
            </a:prstGeom>
            <a:noFill/>
          </p:spPr>
        </p:pic>
        <p:sp>
          <p:nvSpPr>
            <p:cNvPr id="178" name="TextBox 177">
              <a:extLst>
                <a:ext uri="{FF2B5EF4-FFF2-40B4-BE49-F238E27FC236}">
                  <a16:creationId xmlns:a16="http://schemas.microsoft.com/office/drawing/2014/main" id="{665D2729-F573-4737-978E-0023CB36EAFE}"/>
                </a:ext>
              </a:extLst>
            </p:cNvPr>
            <p:cNvSpPr txBox="1"/>
            <p:nvPr/>
          </p:nvSpPr>
          <p:spPr>
            <a:xfrm>
              <a:off x="357679" y="1854317"/>
              <a:ext cx="437620" cy="173124"/>
            </a:xfrm>
            <a:prstGeom prst="rect">
              <a:avLst/>
            </a:prstGeom>
          </p:spPr>
          <p:txBody>
            <a:bodyPr wrap="none" lIns="0" tIns="0" rIns="0" bIns="0" rtlCol="0">
              <a:spAutoFit/>
            </a:bodyPr>
            <a:lstStyle/>
            <a:p>
              <a:pPr algn="ctr" defTabSz="685696">
                <a:lnSpc>
                  <a:spcPct val="90000"/>
                </a:lnSpc>
                <a:spcAft>
                  <a:spcPts val="1125"/>
                </a:spcAft>
                <a:defRPr/>
              </a:pPr>
              <a:r>
                <a:rPr lang="en-US" sz="625" dirty="0">
                  <a:solidFill>
                    <a:srgbClr val="FFFFFF"/>
                  </a:solidFill>
                  <a:latin typeface="Amazon Ember"/>
                </a:rPr>
                <a:t>Amazon</a:t>
              </a:r>
              <a:br>
                <a:rPr lang="en-US" sz="625" dirty="0">
                  <a:solidFill>
                    <a:srgbClr val="FFFFFF"/>
                  </a:solidFill>
                  <a:latin typeface="Amazon Ember"/>
                </a:rPr>
              </a:br>
              <a:r>
                <a:rPr lang="en-US" sz="625" dirty="0">
                  <a:solidFill>
                    <a:srgbClr val="FFFFFF"/>
                  </a:solidFill>
                  <a:latin typeface="Amazon Ember"/>
                </a:rPr>
                <a:t>Rekognition</a:t>
              </a:r>
            </a:p>
          </p:txBody>
        </p:sp>
      </p:grpSp>
      <p:grpSp>
        <p:nvGrpSpPr>
          <p:cNvPr id="179" name="Group 178">
            <a:extLst>
              <a:ext uri="{FF2B5EF4-FFF2-40B4-BE49-F238E27FC236}">
                <a16:creationId xmlns:a16="http://schemas.microsoft.com/office/drawing/2014/main" id="{FA274B33-8400-413C-88C2-6165958AF2C6}"/>
              </a:ext>
            </a:extLst>
          </p:cNvPr>
          <p:cNvGrpSpPr/>
          <p:nvPr/>
        </p:nvGrpSpPr>
        <p:grpSpPr>
          <a:xfrm>
            <a:off x="1359651" y="1893284"/>
            <a:ext cx="296556" cy="482753"/>
            <a:chOff x="1001322" y="1544688"/>
            <a:chExt cx="296556" cy="482753"/>
          </a:xfrm>
        </p:grpSpPr>
        <p:pic>
          <p:nvPicPr>
            <p:cNvPr id="180" name="Graphic 3">
              <a:extLst>
                <a:ext uri="{FF2B5EF4-FFF2-40B4-BE49-F238E27FC236}">
                  <a16:creationId xmlns:a16="http://schemas.microsoft.com/office/drawing/2014/main" id="{D0F11C01-F5AF-4FD8-9E3B-9A96D462E28F}"/>
                </a:ext>
              </a:extLst>
            </p:cNvPr>
            <p:cNvPicPr>
              <a:picLocks noChangeAspect="1"/>
            </p:cNvPicPr>
            <p:nvPr/>
          </p:nvPicPr>
          <p:blipFill>
            <a:blip r:embed="rId9" cstate="screen">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1052242" y="1544688"/>
              <a:ext cx="194719" cy="200756"/>
            </a:xfrm>
            <a:prstGeom prst="rect">
              <a:avLst/>
            </a:prstGeom>
            <a:noFill/>
          </p:spPr>
        </p:pic>
        <p:sp>
          <p:nvSpPr>
            <p:cNvPr id="181" name="TextBox 180">
              <a:extLst>
                <a:ext uri="{FF2B5EF4-FFF2-40B4-BE49-F238E27FC236}">
                  <a16:creationId xmlns:a16="http://schemas.microsoft.com/office/drawing/2014/main" id="{A545EAB3-6CF1-4D73-8FBB-0935AD2FE4D0}"/>
                </a:ext>
              </a:extLst>
            </p:cNvPr>
            <p:cNvSpPr txBox="1"/>
            <p:nvPr/>
          </p:nvSpPr>
          <p:spPr>
            <a:xfrm>
              <a:off x="1001322" y="1854317"/>
              <a:ext cx="296556" cy="173124"/>
            </a:xfrm>
            <a:prstGeom prst="rect">
              <a:avLst/>
            </a:prstGeom>
          </p:spPr>
          <p:txBody>
            <a:bodyPr wrap="none" lIns="0" tIns="0" rIns="0" bIns="0" rtlCol="0">
              <a:spAutoFit/>
            </a:bodyPr>
            <a:lstStyle/>
            <a:p>
              <a:pPr algn="ctr" defTabSz="685696">
                <a:lnSpc>
                  <a:spcPct val="90000"/>
                </a:lnSpc>
                <a:spcAft>
                  <a:spcPts val="1125"/>
                </a:spcAft>
                <a:defRPr/>
              </a:pPr>
              <a:r>
                <a:rPr lang="en-US" sz="625" dirty="0">
                  <a:solidFill>
                    <a:srgbClr val="FFFFFF"/>
                  </a:solidFill>
                  <a:latin typeface="Amazon Ember"/>
                </a:rPr>
                <a:t>Amazon</a:t>
              </a:r>
              <a:br>
                <a:rPr lang="en-US" sz="625" dirty="0">
                  <a:solidFill>
                    <a:srgbClr val="FFFFFF"/>
                  </a:solidFill>
                  <a:latin typeface="Amazon Ember"/>
                </a:rPr>
              </a:br>
              <a:r>
                <a:rPr lang="en-US" sz="625" dirty="0">
                  <a:solidFill>
                    <a:srgbClr val="FFFFFF"/>
                  </a:solidFill>
                  <a:latin typeface="Amazon Ember"/>
                </a:rPr>
                <a:t>Polly</a:t>
              </a:r>
            </a:p>
          </p:txBody>
        </p:sp>
      </p:grpSp>
      <p:grpSp>
        <p:nvGrpSpPr>
          <p:cNvPr id="182" name="Group 181">
            <a:extLst>
              <a:ext uri="{FF2B5EF4-FFF2-40B4-BE49-F238E27FC236}">
                <a16:creationId xmlns:a16="http://schemas.microsoft.com/office/drawing/2014/main" id="{8F7969AA-CB78-411A-9F5E-EF4E07A744B5}"/>
              </a:ext>
            </a:extLst>
          </p:cNvPr>
          <p:cNvGrpSpPr/>
          <p:nvPr/>
        </p:nvGrpSpPr>
        <p:grpSpPr>
          <a:xfrm>
            <a:off x="1761782" y="1893282"/>
            <a:ext cx="378309" cy="585989"/>
            <a:chOff x="1446944" y="1544687"/>
            <a:chExt cx="378311" cy="585990"/>
          </a:xfrm>
        </p:grpSpPr>
        <p:pic>
          <p:nvPicPr>
            <p:cNvPr id="183" name="Graphic 46">
              <a:extLst>
                <a:ext uri="{FF2B5EF4-FFF2-40B4-BE49-F238E27FC236}">
                  <a16:creationId xmlns:a16="http://schemas.microsoft.com/office/drawing/2014/main" id="{572431CF-E6A9-4936-A2A2-01D9C0B5967A}"/>
                </a:ext>
              </a:extLst>
            </p:cNvPr>
            <p:cNvPicPr>
              <a:picLocks noChangeAspect="1"/>
            </p:cNvPicPr>
            <p:nvPr/>
          </p:nvPicPr>
          <p:blipFill>
            <a:blip r:embed="rId11" cstate="screen">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1538739" y="1544687"/>
              <a:ext cx="194721" cy="200759"/>
            </a:xfrm>
            <a:prstGeom prst="rect">
              <a:avLst/>
            </a:prstGeom>
            <a:noFill/>
          </p:spPr>
        </p:pic>
        <p:sp>
          <p:nvSpPr>
            <p:cNvPr id="184" name="TextBox 183">
              <a:extLst>
                <a:ext uri="{FF2B5EF4-FFF2-40B4-BE49-F238E27FC236}">
                  <a16:creationId xmlns:a16="http://schemas.microsoft.com/office/drawing/2014/main" id="{D9F9BFF0-ACED-4882-BB6A-CEB4ABEDA64C}"/>
                </a:ext>
              </a:extLst>
            </p:cNvPr>
            <p:cNvSpPr txBox="1"/>
            <p:nvPr/>
          </p:nvSpPr>
          <p:spPr>
            <a:xfrm>
              <a:off x="1446944" y="1854318"/>
              <a:ext cx="378311" cy="276359"/>
            </a:xfrm>
            <a:prstGeom prst="rect">
              <a:avLst/>
            </a:prstGeom>
          </p:spPr>
          <p:txBody>
            <a:bodyPr wrap="none" lIns="0" tIns="0" rIns="0" bIns="0" rtlCol="0">
              <a:spAutoFit/>
            </a:bodyPr>
            <a:lstStyle/>
            <a:p>
              <a:pPr algn="ctr" defTabSz="685696">
                <a:lnSpc>
                  <a:spcPct val="90000"/>
                </a:lnSpc>
                <a:spcAft>
                  <a:spcPts val="375"/>
                </a:spcAft>
                <a:defRPr/>
              </a:pPr>
              <a:r>
                <a:rPr lang="en-US" sz="625" dirty="0">
                  <a:solidFill>
                    <a:srgbClr val="FFFFFF"/>
                  </a:solidFill>
                  <a:latin typeface="Amazon Ember"/>
                </a:rPr>
                <a:t>Amazon</a:t>
              </a:r>
              <a:br>
                <a:rPr lang="en-US" sz="625" dirty="0">
                  <a:solidFill>
                    <a:srgbClr val="FFFFFF"/>
                  </a:solidFill>
                  <a:latin typeface="Amazon Ember"/>
                </a:rPr>
              </a:br>
              <a:r>
                <a:rPr lang="en-US" sz="625" dirty="0">
                  <a:solidFill>
                    <a:srgbClr val="FFFFFF"/>
                  </a:solidFill>
                  <a:latin typeface="Amazon Ember"/>
                </a:rPr>
                <a:t>Transcribe</a:t>
              </a:r>
            </a:p>
            <a:p>
              <a:pPr algn="ctr" defTabSz="685696">
                <a:lnSpc>
                  <a:spcPct val="90000"/>
                </a:lnSpc>
                <a:spcAft>
                  <a:spcPts val="1125"/>
                </a:spcAft>
                <a:defRPr/>
              </a:pPr>
              <a:r>
                <a:rPr lang="en-US" sz="375" i="1" dirty="0">
                  <a:solidFill>
                    <a:srgbClr val="FFFFFF"/>
                  </a:solidFill>
                  <a:latin typeface="Amazon Ember"/>
                </a:rPr>
                <a:t>+Medical</a:t>
              </a:r>
              <a:endParaRPr lang="en-US" sz="625" i="1" dirty="0">
                <a:solidFill>
                  <a:srgbClr val="FFFFFF"/>
                </a:solidFill>
                <a:latin typeface="Amazon Ember"/>
              </a:endParaRPr>
            </a:p>
          </p:txBody>
        </p:sp>
      </p:grpSp>
      <p:grpSp>
        <p:nvGrpSpPr>
          <p:cNvPr id="185" name="Group 184">
            <a:extLst>
              <a:ext uri="{FF2B5EF4-FFF2-40B4-BE49-F238E27FC236}">
                <a16:creationId xmlns:a16="http://schemas.microsoft.com/office/drawing/2014/main" id="{83AEBCD0-CB43-4E62-B475-64F598296F3A}"/>
              </a:ext>
            </a:extLst>
          </p:cNvPr>
          <p:cNvGrpSpPr/>
          <p:nvPr/>
        </p:nvGrpSpPr>
        <p:grpSpPr>
          <a:xfrm>
            <a:off x="4836349" y="1884141"/>
            <a:ext cx="296556" cy="491898"/>
            <a:chOff x="4443864" y="1535543"/>
            <a:chExt cx="296556" cy="491898"/>
          </a:xfrm>
        </p:grpSpPr>
        <p:pic>
          <p:nvPicPr>
            <p:cNvPr id="186" name="Graphic 2">
              <a:extLst>
                <a:ext uri="{FF2B5EF4-FFF2-40B4-BE49-F238E27FC236}">
                  <a16:creationId xmlns:a16="http://schemas.microsoft.com/office/drawing/2014/main" id="{B97C2D90-BA53-4D04-B994-736DEB474B0B}"/>
                </a:ext>
              </a:extLst>
            </p:cNvPr>
            <p:cNvPicPr>
              <a:picLocks noChangeAspect="1"/>
            </p:cNvPicPr>
            <p:nvPr/>
          </p:nvPicPr>
          <p:blipFill>
            <a:blip r:embed="rId13" cstate="screen">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4485914" y="1535543"/>
              <a:ext cx="212459" cy="219047"/>
            </a:xfrm>
            <a:prstGeom prst="rect">
              <a:avLst/>
            </a:prstGeom>
            <a:noFill/>
          </p:spPr>
        </p:pic>
        <p:sp>
          <p:nvSpPr>
            <p:cNvPr id="187" name="TextBox 186">
              <a:extLst>
                <a:ext uri="{FF2B5EF4-FFF2-40B4-BE49-F238E27FC236}">
                  <a16:creationId xmlns:a16="http://schemas.microsoft.com/office/drawing/2014/main" id="{AC945ADD-8ED7-41C4-A99C-F24A2340D151}"/>
                </a:ext>
              </a:extLst>
            </p:cNvPr>
            <p:cNvSpPr txBox="1"/>
            <p:nvPr/>
          </p:nvSpPr>
          <p:spPr>
            <a:xfrm>
              <a:off x="4443864" y="1854317"/>
              <a:ext cx="296556" cy="173124"/>
            </a:xfrm>
            <a:prstGeom prst="rect">
              <a:avLst/>
            </a:prstGeom>
          </p:spPr>
          <p:txBody>
            <a:bodyPr wrap="none" lIns="0" tIns="0" rIns="0" bIns="0" rtlCol="0">
              <a:spAutoFit/>
            </a:bodyPr>
            <a:lstStyle/>
            <a:p>
              <a:pPr algn="ctr" defTabSz="685696">
                <a:lnSpc>
                  <a:spcPct val="90000"/>
                </a:lnSpc>
                <a:spcAft>
                  <a:spcPts val="1125"/>
                </a:spcAft>
                <a:defRPr/>
              </a:pPr>
              <a:r>
                <a:rPr lang="en-US" sz="625" dirty="0">
                  <a:solidFill>
                    <a:srgbClr val="FFFFFF"/>
                  </a:solidFill>
                  <a:latin typeface="Amazon Ember"/>
                </a:rPr>
                <a:t>Amazon</a:t>
              </a:r>
              <a:br>
                <a:rPr lang="en-US" sz="625" dirty="0">
                  <a:solidFill>
                    <a:srgbClr val="FFFFFF"/>
                  </a:solidFill>
                  <a:latin typeface="Amazon Ember"/>
                </a:rPr>
              </a:br>
              <a:r>
                <a:rPr lang="en-US" sz="625" dirty="0">
                  <a:solidFill>
                    <a:srgbClr val="FFFFFF"/>
                  </a:solidFill>
                  <a:latin typeface="Amazon Ember"/>
                </a:rPr>
                <a:t>Lex</a:t>
              </a:r>
            </a:p>
          </p:txBody>
        </p:sp>
      </p:grpSp>
      <p:grpSp>
        <p:nvGrpSpPr>
          <p:cNvPr id="188" name="Group 187">
            <a:extLst>
              <a:ext uri="{FF2B5EF4-FFF2-40B4-BE49-F238E27FC236}">
                <a16:creationId xmlns:a16="http://schemas.microsoft.com/office/drawing/2014/main" id="{C9C7688B-4405-4E11-8B95-4239AB97A4B7}"/>
              </a:ext>
            </a:extLst>
          </p:cNvPr>
          <p:cNvGrpSpPr/>
          <p:nvPr/>
        </p:nvGrpSpPr>
        <p:grpSpPr>
          <a:xfrm>
            <a:off x="5613649" y="1888989"/>
            <a:ext cx="413575" cy="487048"/>
            <a:chOff x="5149565" y="1540393"/>
            <a:chExt cx="413575" cy="487048"/>
          </a:xfrm>
        </p:grpSpPr>
        <p:grpSp>
          <p:nvGrpSpPr>
            <p:cNvPr id="189" name="Graphic 109">
              <a:extLst>
                <a:ext uri="{FF2B5EF4-FFF2-40B4-BE49-F238E27FC236}">
                  <a16:creationId xmlns:a16="http://schemas.microsoft.com/office/drawing/2014/main" id="{2EC145E9-7C64-496F-B595-A34239868FF1}"/>
                </a:ext>
              </a:extLst>
            </p:cNvPr>
            <p:cNvGrpSpPr/>
            <p:nvPr/>
          </p:nvGrpSpPr>
          <p:grpSpPr>
            <a:xfrm>
              <a:off x="5253814" y="1540393"/>
              <a:ext cx="205074" cy="209346"/>
              <a:chOff x="10466041" y="1499939"/>
              <a:chExt cx="455168" cy="464651"/>
            </a:xfrm>
            <a:solidFill>
              <a:schemeClr val="tx1"/>
            </a:solidFill>
          </p:grpSpPr>
          <p:sp>
            <p:nvSpPr>
              <p:cNvPr id="191" name="Freeform: Shape 190">
                <a:extLst>
                  <a:ext uri="{FF2B5EF4-FFF2-40B4-BE49-F238E27FC236}">
                    <a16:creationId xmlns:a16="http://schemas.microsoft.com/office/drawing/2014/main" id="{F01FB96D-370F-45E4-A737-1E6B52634077}"/>
                  </a:ext>
                </a:extLst>
              </p:cNvPr>
              <p:cNvSpPr/>
              <p:nvPr/>
            </p:nvSpPr>
            <p:spPr>
              <a:xfrm>
                <a:off x="10558089" y="1598704"/>
                <a:ext cx="265515" cy="265515"/>
              </a:xfrm>
              <a:custGeom>
                <a:avLst/>
                <a:gdLst>
                  <a:gd name="connsiteX0" fmla="*/ 136361 w 265514"/>
                  <a:gd name="connsiteY0" fmla="*/ 272722 h 265514"/>
                  <a:gd name="connsiteX1" fmla="*/ 0 w 265514"/>
                  <a:gd name="connsiteY1" fmla="*/ 136361 h 265514"/>
                  <a:gd name="connsiteX2" fmla="*/ 136361 w 265514"/>
                  <a:gd name="connsiteY2" fmla="*/ 0 h 265514"/>
                  <a:gd name="connsiteX3" fmla="*/ 272722 w 265514"/>
                  <a:gd name="connsiteY3" fmla="*/ 136361 h 265514"/>
                  <a:gd name="connsiteX4" fmla="*/ 136361 w 265514"/>
                  <a:gd name="connsiteY4" fmla="*/ 272722 h 265514"/>
                  <a:gd name="connsiteX5" fmla="*/ 136361 w 265514"/>
                  <a:gd name="connsiteY5" fmla="*/ 18965 h 265514"/>
                  <a:gd name="connsiteX6" fmla="*/ 18965 w 265514"/>
                  <a:gd name="connsiteY6" fmla="*/ 136361 h 265514"/>
                  <a:gd name="connsiteX7" fmla="*/ 136361 w 265514"/>
                  <a:gd name="connsiteY7" fmla="*/ 253756 h 265514"/>
                  <a:gd name="connsiteX8" fmla="*/ 253756 w 265514"/>
                  <a:gd name="connsiteY8" fmla="*/ 136361 h 265514"/>
                  <a:gd name="connsiteX9" fmla="*/ 136361 w 265514"/>
                  <a:gd name="connsiteY9" fmla="*/ 18965 h 265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5514" h="265514">
                    <a:moveTo>
                      <a:pt x="136361" y="272722"/>
                    </a:moveTo>
                    <a:cubicBezTo>
                      <a:pt x="61051" y="272722"/>
                      <a:pt x="0" y="211671"/>
                      <a:pt x="0" y="136361"/>
                    </a:cubicBezTo>
                    <a:cubicBezTo>
                      <a:pt x="0" y="61051"/>
                      <a:pt x="61051" y="0"/>
                      <a:pt x="136361" y="0"/>
                    </a:cubicBezTo>
                    <a:cubicBezTo>
                      <a:pt x="211671" y="0"/>
                      <a:pt x="272722" y="61051"/>
                      <a:pt x="272722" y="136361"/>
                    </a:cubicBezTo>
                    <a:cubicBezTo>
                      <a:pt x="272617" y="211627"/>
                      <a:pt x="211627" y="272617"/>
                      <a:pt x="136361" y="272722"/>
                    </a:cubicBezTo>
                    <a:close/>
                    <a:moveTo>
                      <a:pt x="136361" y="18965"/>
                    </a:moveTo>
                    <a:cubicBezTo>
                      <a:pt x="71525" y="18965"/>
                      <a:pt x="18965" y="71525"/>
                      <a:pt x="18965" y="136361"/>
                    </a:cubicBezTo>
                    <a:cubicBezTo>
                      <a:pt x="18965" y="201196"/>
                      <a:pt x="71525" y="253756"/>
                      <a:pt x="136361" y="253756"/>
                    </a:cubicBezTo>
                    <a:cubicBezTo>
                      <a:pt x="201196" y="253756"/>
                      <a:pt x="253756" y="201196"/>
                      <a:pt x="253756" y="136361"/>
                    </a:cubicBezTo>
                    <a:cubicBezTo>
                      <a:pt x="253652" y="71568"/>
                      <a:pt x="201153" y="19070"/>
                      <a:pt x="136361" y="18965"/>
                    </a:cubicBezTo>
                    <a:close/>
                  </a:path>
                </a:pathLst>
              </a:custGeom>
              <a:grpFill/>
              <a:ln w="9398" cap="flat">
                <a:noFill/>
                <a:prstDash val="solid"/>
                <a:miter/>
              </a:ln>
            </p:spPr>
            <p:txBody>
              <a:bodyPr rtlCol="0" anchor="ctr"/>
              <a:lstStyle/>
              <a:p>
                <a:pPr defTabSz="364299">
                  <a:defRPr/>
                </a:pPr>
                <a:endParaRPr lang="en-US" sz="750" dirty="0">
                  <a:solidFill>
                    <a:srgbClr val="FFFFFF"/>
                  </a:solidFill>
                  <a:latin typeface="Amazon Ember"/>
                </a:endParaRPr>
              </a:p>
            </p:txBody>
          </p:sp>
          <p:sp>
            <p:nvSpPr>
              <p:cNvPr id="192" name="Freeform: Shape 191">
                <a:extLst>
                  <a:ext uri="{FF2B5EF4-FFF2-40B4-BE49-F238E27FC236}">
                    <a16:creationId xmlns:a16="http://schemas.microsoft.com/office/drawing/2014/main" id="{2A1E047E-1B3B-44DA-9289-47C6823C3393}"/>
                  </a:ext>
                </a:extLst>
              </p:cNvPr>
              <p:cNvSpPr/>
              <p:nvPr/>
            </p:nvSpPr>
            <p:spPr>
              <a:xfrm>
                <a:off x="10502426" y="1530050"/>
                <a:ext cx="199136" cy="132757"/>
              </a:xfrm>
              <a:custGeom>
                <a:avLst/>
                <a:gdLst>
                  <a:gd name="connsiteX0" fmla="*/ 17733 w 199136"/>
                  <a:gd name="connsiteY0" fmla="*/ 139490 h 132757"/>
                  <a:gd name="connsiteX1" fmla="*/ 0 w 199136"/>
                  <a:gd name="connsiteY1" fmla="*/ 132757 h 132757"/>
                  <a:gd name="connsiteX2" fmla="*/ 192403 w 199136"/>
                  <a:gd name="connsiteY2" fmla="*/ 0 h 132757"/>
                  <a:gd name="connsiteX3" fmla="*/ 201846 w 199136"/>
                  <a:gd name="connsiteY3" fmla="*/ 9522 h 132757"/>
                  <a:gd name="connsiteX4" fmla="*/ 199041 w 199136"/>
                  <a:gd name="connsiteY4" fmla="*/ 16215 h 132757"/>
                  <a:gd name="connsiteX5" fmla="*/ 167369 w 199136"/>
                  <a:gd name="connsiteY5" fmla="*/ 47887 h 132757"/>
                  <a:gd name="connsiteX6" fmla="*/ 153999 w 199136"/>
                  <a:gd name="connsiteY6" fmla="*/ 34422 h 132757"/>
                  <a:gd name="connsiteX7" fmla="*/ 168317 w 199136"/>
                  <a:gd name="connsiteY7" fmla="*/ 20672 h 132757"/>
                  <a:gd name="connsiteX8" fmla="*/ 17733 w 199136"/>
                  <a:gd name="connsiteY8" fmla="*/ 139490 h 132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9136" h="132757">
                    <a:moveTo>
                      <a:pt x="17733" y="139490"/>
                    </a:moveTo>
                    <a:lnTo>
                      <a:pt x="0" y="132757"/>
                    </a:lnTo>
                    <a:cubicBezTo>
                      <a:pt x="30578" y="53028"/>
                      <a:pt x="107012" y="289"/>
                      <a:pt x="192403" y="0"/>
                    </a:cubicBezTo>
                    <a:cubicBezTo>
                      <a:pt x="197640" y="22"/>
                      <a:pt x="201868" y="4285"/>
                      <a:pt x="201846" y="9522"/>
                    </a:cubicBezTo>
                    <a:cubicBezTo>
                      <a:pt x="201836" y="12037"/>
                      <a:pt x="200827" y="14445"/>
                      <a:pt x="199041" y="16215"/>
                    </a:cubicBezTo>
                    <a:lnTo>
                      <a:pt x="167369" y="47887"/>
                    </a:lnTo>
                    <a:lnTo>
                      <a:pt x="153999" y="34422"/>
                    </a:lnTo>
                    <a:lnTo>
                      <a:pt x="168317" y="20672"/>
                    </a:lnTo>
                    <a:cubicBezTo>
                      <a:pt x="100152" y="29716"/>
                      <a:pt x="42383" y="75298"/>
                      <a:pt x="17733" y="139490"/>
                    </a:cubicBezTo>
                    <a:close/>
                  </a:path>
                </a:pathLst>
              </a:custGeom>
              <a:grpFill/>
              <a:ln w="9398" cap="flat">
                <a:noFill/>
                <a:prstDash val="solid"/>
                <a:miter/>
              </a:ln>
            </p:spPr>
            <p:txBody>
              <a:bodyPr rtlCol="0" anchor="ctr"/>
              <a:lstStyle/>
              <a:p>
                <a:pPr defTabSz="364299">
                  <a:defRPr/>
                </a:pPr>
                <a:endParaRPr lang="en-US" sz="750" dirty="0">
                  <a:solidFill>
                    <a:srgbClr val="FFFFFF"/>
                  </a:solidFill>
                  <a:latin typeface="Amazon Ember"/>
                </a:endParaRPr>
              </a:p>
            </p:txBody>
          </p:sp>
          <p:sp>
            <p:nvSpPr>
              <p:cNvPr id="193" name="Freeform: Shape 192">
                <a:extLst>
                  <a:ext uri="{FF2B5EF4-FFF2-40B4-BE49-F238E27FC236}">
                    <a16:creationId xmlns:a16="http://schemas.microsoft.com/office/drawing/2014/main" id="{222E2EFF-8644-41E7-956C-F5F4144F3730}"/>
                  </a:ext>
                </a:extLst>
              </p:cNvPr>
              <p:cNvSpPr/>
              <p:nvPr/>
            </p:nvSpPr>
            <p:spPr>
              <a:xfrm>
                <a:off x="10761018" y="1543420"/>
                <a:ext cx="132757" cy="199136"/>
              </a:xfrm>
              <a:custGeom>
                <a:avLst/>
                <a:gdLst>
                  <a:gd name="connsiteX0" fmla="*/ 130007 w 132757"/>
                  <a:gd name="connsiteY0" fmla="*/ 201886 h 199136"/>
                  <a:gd name="connsiteX1" fmla="*/ 123275 w 132757"/>
                  <a:gd name="connsiteY1" fmla="*/ 199136 h 199136"/>
                  <a:gd name="connsiteX2" fmla="*/ 91697 w 132757"/>
                  <a:gd name="connsiteY2" fmla="*/ 167938 h 199136"/>
                  <a:gd name="connsiteX3" fmla="*/ 105068 w 132757"/>
                  <a:gd name="connsiteY3" fmla="*/ 154473 h 199136"/>
                  <a:gd name="connsiteX4" fmla="*/ 118913 w 132757"/>
                  <a:gd name="connsiteY4" fmla="*/ 167938 h 199136"/>
                  <a:gd name="connsiteX5" fmla="*/ 0 w 132757"/>
                  <a:gd name="connsiteY5" fmla="*/ 17733 h 199136"/>
                  <a:gd name="connsiteX6" fmla="*/ 6733 w 132757"/>
                  <a:gd name="connsiteY6" fmla="*/ 0 h 199136"/>
                  <a:gd name="connsiteX7" fmla="*/ 139490 w 132757"/>
                  <a:gd name="connsiteY7" fmla="*/ 192403 h 199136"/>
                  <a:gd name="connsiteX8" fmla="*/ 130007 w 132757"/>
                  <a:gd name="connsiteY8" fmla="*/ 201886 h 199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2757" h="199136">
                    <a:moveTo>
                      <a:pt x="130007" y="201886"/>
                    </a:moveTo>
                    <a:cubicBezTo>
                      <a:pt x="127487" y="201901"/>
                      <a:pt x="125064" y="200911"/>
                      <a:pt x="123275" y="199136"/>
                    </a:cubicBezTo>
                    <a:lnTo>
                      <a:pt x="91697" y="167938"/>
                    </a:lnTo>
                    <a:lnTo>
                      <a:pt x="105068" y="154473"/>
                    </a:lnTo>
                    <a:lnTo>
                      <a:pt x="118913" y="167938"/>
                    </a:lnTo>
                    <a:cubicBezTo>
                      <a:pt x="109703" y="99901"/>
                      <a:pt x="64108" y="42308"/>
                      <a:pt x="0" y="17733"/>
                    </a:cubicBezTo>
                    <a:lnTo>
                      <a:pt x="6733" y="0"/>
                    </a:lnTo>
                    <a:cubicBezTo>
                      <a:pt x="86462" y="30578"/>
                      <a:pt x="139201" y="107012"/>
                      <a:pt x="139490" y="192403"/>
                    </a:cubicBezTo>
                    <a:cubicBezTo>
                      <a:pt x="139490" y="197640"/>
                      <a:pt x="135244" y="201886"/>
                      <a:pt x="130007" y="201886"/>
                    </a:cubicBezTo>
                    <a:close/>
                  </a:path>
                </a:pathLst>
              </a:custGeom>
              <a:grpFill/>
              <a:ln w="9398" cap="flat">
                <a:noFill/>
                <a:prstDash val="solid"/>
                <a:miter/>
              </a:ln>
            </p:spPr>
            <p:txBody>
              <a:bodyPr rtlCol="0" anchor="ctr"/>
              <a:lstStyle/>
              <a:p>
                <a:pPr defTabSz="364299">
                  <a:defRPr/>
                </a:pPr>
                <a:endParaRPr lang="en-US" sz="750" dirty="0">
                  <a:solidFill>
                    <a:srgbClr val="FFFFFF"/>
                  </a:solidFill>
                  <a:latin typeface="Amazon Ember"/>
                </a:endParaRPr>
              </a:p>
            </p:txBody>
          </p:sp>
          <p:sp>
            <p:nvSpPr>
              <p:cNvPr id="194" name="Freeform: Shape 193">
                <a:extLst>
                  <a:ext uri="{FF2B5EF4-FFF2-40B4-BE49-F238E27FC236}">
                    <a16:creationId xmlns:a16="http://schemas.microsoft.com/office/drawing/2014/main" id="{1C56BF21-04C5-48A1-AEEF-59828BEBC3DA}"/>
                  </a:ext>
                </a:extLst>
              </p:cNvPr>
              <p:cNvSpPr/>
              <p:nvPr/>
            </p:nvSpPr>
            <p:spPr>
              <a:xfrm>
                <a:off x="10685386" y="1802107"/>
                <a:ext cx="199136" cy="132757"/>
              </a:xfrm>
              <a:custGeom>
                <a:avLst/>
                <a:gdLst>
                  <a:gd name="connsiteX0" fmla="*/ 9443 w 199136"/>
                  <a:gd name="connsiteY0" fmla="*/ 139395 h 132757"/>
                  <a:gd name="connsiteX1" fmla="*/ 0 w 199136"/>
                  <a:gd name="connsiteY1" fmla="*/ 129873 h 132757"/>
                  <a:gd name="connsiteX2" fmla="*/ 2711 w 199136"/>
                  <a:gd name="connsiteY2" fmla="*/ 123275 h 132757"/>
                  <a:gd name="connsiteX3" fmla="*/ 34383 w 199136"/>
                  <a:gd name="connsiteY3" fmla="*/ 91603 h 132757"/>
                  <a:gd name="connsiteX4" fmla="*/ 47753 w 199136"/>
                  <a:gd name="connsiteY4" fmla="*/ 104973 h 132757"/>
                  <a:gd name="connsiteX5" fmla="*/ 33909 w 199136"/>
                  <a:gd name="connsiteY5" fmla="*/ 118818 h 132757"/>
                  <a:gd name="connsiteX6" fmla="*/ 184493 w 199136"/>
                  <a:gd name="connsiteY6" fmla="*/ 0 h 132757"/>
                  <a:gd name="connsiteX7" fmla="*/ 202226 w 199136"/>
                  <a:gd name="connsiteY7" fmla="*/ 6733 h 132757"/>
                  <a:gd name="connsiteX8" fmla="*/ 9443 w 199136"/>
                  <a:gd name="connsiteY8" fmla="*/ 139395 h 132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9136" h="132757">
                    <a:moveTo>
                      <a:pt x="9443" y="139395"/>
                    </a:moveTo>
                    <a:cubicBezTo>
                      <a:pt x="4206" y="139374"/>
                      <a:pt x="-22" y="135110"/>
                      <a:pt x="0" y="129873"/>
                    </a:cubicBezTo>
                    <a:cubicBezTo>
                      <a:pt x="10" y="127405"/>
                      <a:pt x="983" y="125038"/>
                      <a:pt x="2711" y="123275"/>
                    </a:cubicBezTo>
                    <a:lnTo>
                      <a:pt x="34383" y="91603"/>
                    </a:lnTo>
                    <a:lnTo>
                      <a:pt x="47753" y="104973"/>
                    </a:lnTo>
                    <a:lnTo>
                      <a:pt x="33909" y="118818"/>
                    </a:lnTo>
                    <a:cubicBezTo>
                      <a:pt x="102041" y="109696"/>
                      <a:pt x="159774" y="64142"/>
                      <a:pt x="184493" y="0"/>
                    </a:cubicBezTo>
                    <a:lnTo>
                      <a:pt x="202226" y="6733"/>
                    </a:lnTo>
                    <a:cubicBezTo>
                      <a:pt x="171546" y="86536"/>
                      <a:pt x="94941" y="139251"/>
                      <a:pt x="9443" y="139395"/>
                    </a:cubicBezTo>
                    <a:close/>
                  </a:path>
                </a:pathLst>
              </a:custGeom>
              <a:grpFill/>
              <a:ln w="9398" cap="flat">
                <a:noFill/>
                <a:prstDash val="solid"/>
                <a:miter/>
              </a:ln>
            </p:spPr>
            <p:txBody>
              <a:bodyPr rtlCol="0" anchor="ctr"/>
              <a:lstStyle/>
              <a:p>
                <a:pPr defTabSz="364299">
                  <a:defRPr/>
                </a:pPr>
                <a:endParaRPr lang="en-US" sz="750" dirty="0">
                  <a:solidFill>
                    <a:srgbClr val="FFFFFF"/>
                  </a:solidFill>
                  <a:latin typeface="Amazon Ember"/>
                </a:endParaRPr>
              </a:p>
            </p:txBody>
          </p:sp>
          <p:sp>
            <p:nvSpPr>
              <p:cNvPr id="195" name="Freeform: Shape 194">
                <a:extLst>
                  <a:ext uri="{FF2B5EF4-FFF2-40B4-BE49-F238E27FC236}">
                    <a16:creationId xmlns:a16="http://schemas.microsoft.com/office/drawing/2014/main" id="{185B8CA1-048E-4A6E-A506-5FC0DBD0EF50}"/>
                  </a:ext>
                </a:extLst>
              </p:cNvPr>
              <p:cNvSpPr/>
              <p:nvPr/>
            </p:nvSpPr>
            <p:spPr>
              <a:xfrm>
                <a:off x="10489055" y="1726286"/>
                <a:ext cx="132757" cy="199136"/>
              </a:xfrm>
              <a:custGeom>
                <a:avLst/>
                <a:gdLst>
                  <a:gd name="connsiteX0" fmla="*/ 132758 w 132757"/>
                  <a:gd name="connsiteY0" fmla="*/ 201941 h 199136"/>
                  <a:gd name="connsiteX1" fmla="*/ 0 w 132757"/>
                  <a:gd name="connsiteY1" fmla="*/ 9538 h 199136"/>
                  <a:gd name="connsiteX2" fmla="*/ 9428 w 132757"/>
                  <a:gd name="connsiteY2" fmla="*/ 0 h 199136"/>
                  <a:gd name="connsiteX3" fmla="*/ 16216 w 132757"/>
                  <a:gd name="connsiteY3" fmla="*/ 2805 h 199136"/>
                  <a:gd name="connsiteX4" fmla="*/ 47888 w 132757"/>
                  <a:gd name="connsiteY4" fmla="*/ 34477 h 199136"/>
                  <a:gd name="connsiteX5" fmla="*/ 34422 w 132757"/>
                  <a:gd name="connsiteY5" fmla="*/ 47848 h 199136"/>
                  <a:gd name="connsiteX6" fmla="*/ 20483 w 132757"/>
                  <a:gd name="connsiteY6" fmla="*/ 34098 h 199136"/>
                  <a:gd name="connsiteX7" fmla="*/ 139490 w 132757"/>
                  <a:gd name="connsiteY7" fmla="*/ 184209 h 199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2757" h="199136">
                    <a:moveTo>
                      <a:pt x="132758" y="201941"/>
                    </a:moveTo>
                    <a:cubicBezTo>
                      <a:pt x="53028" y="171363"/>
                      <a:pt x="289" y="94929"/>
                      <a:pt x="0" y="9538"/>
                    </a:cubicBezTo>
                    <a:cubicBezTo>
                      <a:pt x="-30" y="4301"/>
                      <a:pt x="4190" y="31"/>
                      <a:pt x="9428" y="0"/>
                    </a:cubicBezTo>
                    <a:cubicBezTo>
                      <a:pt x="11975" y="-15"/>
                      <a:pt x="14422" y="996"/>
                      <a:pt x="16216" y="2805"/>
                    </a:cubicBezTo>
                    <a:lnTo>
                      <a:pt x="47888" y="34477"/>
                    </a:lnTo>
                    <a:lnTo>
                      <a:pt x="34422" y="47848"/>
                    </a:lnTo>
                    <a:lnTo>
                      <a:pt x="20483" y="34098"/>
                    </a:lnTo>
                    <a:cubicBezTo>
                      <a:pt x="29762" y="102113"/>
                      <a:pt x="75385" y="159659"/>
                      <a:pt x="139490" y="184209"/>
                    </a:cubicBezTo>
                    <a:close/>
                  </a:path>
                </a:pathLst>
              </a:custGeom>
              <a:grpFill/>
              <a:ln w="9398" cap="flat">
                <a:noFill/>
                <a:prstDash val="solid"/>
                <a:miter/>
              </a:ln>
            </p:spPr>
            <p:txBody>
              <a:bodyPr rtlCol="0" anchor="ctr"/>
              <a:lstStyle/>
              <a:p>
                <a:pPr defTabSz="364299">
                  <a:defRPr/>
                </a:pPr>
                <a:endParaRPr lang="en-US" sz="750" dirty="0">
                  <a:solidFill>
                    <a:srgbClr val="FFFFFF"/>
                  </a:solidFill>
                  <a:latin typeface="Amazon Ember"/>
                </a:endParaRPr>
              </a:p>
            </p:txBody>
          </p:sp>
          <p:sp>
            <p:nvSpPr>
              <p:cNvPr id="196" name="Freeform: Shape 195">
                <a:extLst>
                  <a:ext uri="{FF2B5EF4-FFF2-40B4-BE49-F238E27FC236}">
                    <a16:creationId xmlns:a16="http://schemas.microsoft.com/office/drawing/2014/main" id="{FBFEAACD-CD38-4030-A953-44CD6531CE5D}"/>
                  </a:ext>
                </a:extLst>
              </p:cNvPr>
              <p:cNvSpPr/>
              <p:nvPr/>
            </p:nvSpPr>
            <p:spPr>
              <a:xfrm>
                <a:off x="10466041" y="1731766"/>
                <a:ext cx="37931" cy="47413"/>
              </a:xfrm>
              <a:custGeom>
                <a:avLst/>
                <a:gdLst>
                  <a:gd name="connsiteX0" fmla="*/ 0 w 37930"/>
                  <a:gd name="connsiteY0" fmla="*/ 38708 h 47413"/>
                  <a:gd name="connsiteX1" fmla="*/ 23767 w 37930"/>
                  <a:gd name="connsiteY1" fmla="*/ 0 h 47413"/>
                  <a:gd name="connsiteX2" fmla="*/ 39929 w 37930"/>
                  <a:gd name="connsiteY2" fmla="*/ 9923 h 47413"/>
                  <a:gd name="connsiteX3" fmla="*/ 16162 w 37930"/>
                  <a:gd name="connsiteY3" fmla="*/ 48631 h 47413"/>
                </a:gdLst>
                <a:ahLst/>
                <a:cxnLst>
                  <a:cxn ang="0">
                    <a:pos x="connsiteX0" y="connsiteY0"/>
                  </a:cxn>
                  <a:cxn ang="0">
                    <a:pos x="connsiteX1" y="connsiteY1"/>
                  </a:cxn>
                  <a:cxn ang="0">
                    <a:pos x="connsiteX2" y="connsiteY2"/>
                  </a:cxn>
                  <a:cxn ang="0">
                    <a:pos x="connsiteX3" y="connsiteY3"/>
                  </a:cxn>
                </a:cxnLst>
                <a:rect l="l" t="t" r="r" b="b"/>
                <a:pathLst>
                  <a:path w="37930" h="47413">
                    <a:moveTo>
                      <a:pt x="0" y="38708"/>
                    </a:moveTo>
                    <a:lnTo>
                      <a:pt x="23767" y="0"/>
                    </a:lnTo>
                    <a:lnTo>
                      <a:pt x="39929" y="9923"/>
                    </a:lnTo>
                    <a:lnTo>
                      <a:pt x="16162" y="48631"/>
                    </a:lnTo>
                    <a:close/>
                  </a:path>
                </a:pathLst>
              </a:custGeom>
              <a:grpFill/>
              <a:ln w="9398" cap="flat">
                <a:noFill/>
                <a:prstDash val="solid"/>
                <a:miter/>
              </a:ln>
            </p:spPr>
            <p:txBody>
              <a:bodyPr rtlCol="0" anchor="ctr"/>
              <a:lstStyle/>
              <a:p>
                <a:pPr defTabSz="364299">
                  <a:defRPr/>
                </a:pPr>
                <a:endParaRPr lang="en-US" sz="750" dirty="0">
                  <a:solidFill>
                    <a:srgbClr val="FFFFFF"/>
                  </a:solidFill>
                  <a:latin typeface="Amazon Ember"/>
                </a:endParaRPr>
              </a:p>
            </p:txBody>
          </p:sp>
          <p:sp>
            <p:nvSpPr>
              <p:cNvPr id="197" name="Freeform: Shape 196">
                <a:extLst>
                  <a:ext uri="{FF2B5EF4-FFF2-40B4-BE49-F238E27FC236}">
                    <a16:creationId xmlns:a16="http://schemas.microsoft.com/office/drawing/2014/main" id="{4341B35E-778E-450D-A155-9AF341BDE564}"/>
                  </a:ext>
                </a:extLst>
              </p:cNvPr>
              <p:cNvSpPr/>
              <p:nvPr/>
            </p:nvSpPr>
            <p:spPr>
              <a:xfrm>
                <a:off x="10882950" y="1692938"/>
                <a:ext cx="37931" cy="47413"/>
              </a:xfrm>
              <a:custGeom>
                <a:avLst/>
                <a:gdLst>
                  <a:gd name="connsiteX0" fmla="*/ 0 w 37930"/>
                  <a:gd name="connsiteY0" fmla="*/ 38704 h 47413"/>
                  <a:gd name="connsiteX1" fmla="*/ 23773 w 37930"/>
                  <a:gd name="connsiteY1" fmla="*/ 0 h 47413"/>
                  <a:gd name="connsiteX2" fmla="*/ 39934 w 37930"/>
                  <a:gd name="connsiteY2" fmla="*/ 9926 h 47413"/>
                  <a:gd name="connsiteX3" fmla="*/ 16160 w 37930"/>
                  <a:gd name="connsiteY3" fmla="*/ 48630 h 47413"/>
                </a:gdLst>
                <a:ahLst/>
                <a:cxnLst>
                  <a:cxn ang="0">
                    <a:pos x="connsiteX0" y="connsiteY0"/>
                  </a:cxn>
                  <a:cxn ang="0">
                    <a:pos x="connsiteX1" y="connsiteY1"/>
                  </a:cxn>
                  <a:cxn ang="0">
                    <a:pos x="connsiteX2" y="connsiteY2"/>
                  </a:cxn>
                  <a:cxn ang="0">
                    <a:pos x="connsiteX3" y="connsiteY3"/>
                  </a:cxn>
                </a:cxnLst>
                <a:rect l="l" t="t" r="r" b="b"/>
                <a:pathLst>
                  <a:path w="37930" h="47413">
                    <a:moveTo>
                      <a:pt x="0" y="38704"/>
                    </a:moveTo>
                    <a:lnTo>
                      <a:pt x="23773" y="0"/>
                    </a:lnTo>
                    <a:lnTo>
                      <a:pt x="39934" y="9926"/>
                    </a:lnTo>
                    <a:lnTo>
                      <a:pt x="16160" y="48630"/>
                    </a:lnTo>
                    <a:close/>
                  </a:path>
                </a:pathLst>
              </a:custGeom>
              <a:grpFill/>
              <a:ln w="9398" cap="flat">
                <a:noFill/>
                <a:prstDash val="solid"/>
                <a:miter/>
              </a:ln>
            </p:spPr>
            <p:txBody>
              <a:bodyPr rtlCol="0" anchor="ctr"/>
              <a:lstStyle/>
              <a:p>
                <a:pPr defTabSz="364299">
                  <a:defRPr/>
                </a:pPr>
                <a:endParaRPr lang="en-US" sz="750" dirty="0">
                  <a:solidFill>
                    <a:srgbClr val="FFFFFF"/>
                  </a:solidFill>
                  <a:latin typeface="Amazon Ember"/>
                </a:endParaRPr>
              </a:p>
            </p:txBody>
          </p:sp>
          <p:sp>
            <p:nvSpPr>
              <p:cNvPr id="198" name="Freeform: Shape 197">
                <a:extLst>
                  <a:ext uri="{FF2B5EF4-FFF2-40B4-BE49-F238E27FC236}">
                    <a16:creationId xmlns:a16="http://schemas.microsoft.com/office/drawing/2014/main" id="{42C3DC46-A963-4E79-8594-914ED86AD0B6}"/>
                  </a:ext>
                </a:extLst>
              </p:cNvPr>
              <p:cNvSpPr/>
              <p:nvPr/>
            </p:nvSpPr>
            <p:spPr>
              <a:xfrm>
                <a:off x="10655089" y="1499939"/>
                <a:ext cx="37931" cy="37931"/>
              </a:xfrm>
              <a:custGeom>
                <a:avLst/>
                <a:gdLst>
                  <a:gd name="connsiteX0" fmla="*/ 0 w 37930"/>
                  <a:gd name="connsiteY0" fmla="*/ 13727 h 37930"/>
                  <a:gd name="connsiteX1" fmla="*/ 13086 w 37930"/>
                  <a:gd name="connsiteY1" fmla="*/ 0 h 37930"/>
                  <a:gd name="connsiteX2" fmla="*/ 45963 w 37930"/>
                  <a:gd name="connsiteY2" fmla="*/ 31341 h 37930"/>
                  <a:gd name="connsiteX3" fmla="*/ 32877 w 37930"/>
                  <a:gd name="connsiteY3" fmla="*/ 45068 h 37930"/>
                </a:gdLst>
                <a:ahLst/>
                <a:cxnLst>
                  <a:cxn ang="0">
                    <a:pos x="connsiteX0" y="connsiteY0"/>
                  </a:cxn>
                  <a:cxn ang="0">
                    <a:pos x="connsiteX1" y="connsiteY1"/>
                  </a:cxn>
                  <a:cxn ang="0">
                    <a:pos x="connsiteX2" y="connsiteY2"/>
                  </a:cxn>
                  <a:cxn ang="0">
                    <a:pos x="connsiteX3" y="connsiteY3"/>
                  </a:cxn>
                </a:cxnLst>
                <a:rect l="l" t="t" r="r" b="b"/>
                <a:pathLst>
                  <a:path w="37930" h="37930">
                    <a:moveTo>
                      <a:pt x="0" y="13727"/>
                    </a:moveTo>
                    <a:lnTo>
                      <a:pt x="13086" y="0"/>
                    </a:lnTo>
                    <a:lnTo>
                      <a:pt x="45963" y="31341"/>
                    </a:lnTo>
                    <a:lnTo>
                      <a:pt x="32877" y="45068"/>
                    </a:lnTo>
                    <a:close/>
                  </a:path>
                </a:pathLst>
              </a:custGeom>
              <a:grpFill/>
              <a:ln w="9398" cap="flat">
                <a:noFill/>
                <a:prstDash val="solid"/>
                <a:miter/>
              </a:ln>
            </p:spPr>
            <p:txBody>
              <a:bodyPr rtlCol="0" anchor="ctr"/>
              <a:lstStyle/>
              <a:p>
                <a:pPr defTabSz="364299">
                  <a:defRPr/>
                </a:pPr>
                <a:endParaRPr lang="en-US" sz="750" dirty="0">
                  <a:solidFill>
                    <a:srgbClr val="FFFFFF"/>
                  </a:solidFill>
                  <a:latin typeface="Amazon Ember"/>
                </a:endParaRPr>
              </a:p>
            </p:txBody>
          </p:sp>
          <p:sp>
            <p:nvSpPr>
              <p:cNvPr id="199" name="Freeform: Shape 198">
                <a:extLst>
                  <a:ext uri="{FF2B5EF4-FFF2-40B4-BE49-F238E27FC236}">
                    <a16:creationId xmlns:a16="http://schemas.microsoft.com/office/drawing/2014/main" id="{B666CB32-E5FB-435B-AC3D-0B5CCFDEC208}"/>
                  </a:ext>
                </a:extLst>
              </p:cNvPr>
              <p:cNvSpPr/>
              <p:nvPr/>
            </p:nvSpPr>
            <p:spPr>
              <a:xfrm>
                <a:off x="10688259" y="1925171"/>
                <a:ext cx="37931" cy="37931"/>
              </a:xfrm>
              <a:custGeom>
                <a:avLst/>
                <a:gdLst>
                  <a:gd name="connsiteX0" fmla="*/ 0 w 37930"/>
                  <a:gd name="connsiteY0" fmla="*/ 13727 h 37930"/>
                  <a:gd name="connsiteX1" fmla="*/ 13086 w 37930"/>
                  <a:gd name="connsiteY1" fmla="*/ 0 h 37930"/>
                  <a:gd name="connsiteX2" fmla="*/ 45963 w 37930"/>
                  <a:gd name="connsiteY2" fmla="*/ 31341 h 37930"/>
                  <a:gd name="connsiteX3" fmla="*/ 32877 w 37930"/>
                  <a:gd name="connsiteY3" fmla="*/ 45068 h 37930"/>
                </a:gdLst>
                <a:ahLst/>
                <a:cxnLst>
                  <a:cxn ang="0">
                    <a:pos x="connsiteX0" y="connsiteY0"/>
                  </a:cxn>
                  <a:cxn ang="0">
                    <a:pos x="connsiteX1" y="connsiteY1"/>
                  </a:cxn>
                  <a:cxn ang="0">
                    <a:pos x="connsiteX2" y="connsiteY2"/>
                  </a:cxn>
                  <a:cxn ang="0">
                    <a:pos x="connsiteX3" y="connsiteY3"/>
                  </a:cxn>
                </a:cxnLst>
                <a:rect l="l" t="t" r="r" b="b"/>
                <a:pathLst>
                  <a:path w="37930" h="37930">
                    <a:moveTo>
                      <a:pt x="0" y="13727"/>
                    </a:moveTo>
                    <a:lnTo>
                      <a:pt x="13086" y="0"/>
                    </a:lnTo>
                    <a:lnTo>
                      <a:pt x="45963" y="31341"/>
                    </a:lnTo>
                    <a:lnTo>
                      <a:pt x="32877" y="45068"/>
                    </a:lnTo>
                    <a:close/>
                  </a:path>
                </a:pathLst>
              </a:custGeom>
              <a:grpFill/>
              <a:ln w="9398" cap="flat">
                <a:noFill/>
                <a:prstDash val="solid"/>
                <a:miter/>
              </a:ln>
            </p:spPr>
            <p:txBody>
              <a:bodyPr rtlCol="0" anchor="ctr"/>
              <a:lstStyle/>
              <a:p>
                <a:pPr defTabSz="364299">
                  <a:defRPr/>
                </a:pPr>
                <a:endParaRPr lang="en-US" sz="750" dirty="0">
                  <a:solidFill>
                    <a:srgbClr val="FFFFFF"/>
                  </a:solidFill>
                  <a:latin typeface="Amazon Ember"/>
                </a:endParaRPr>
              </a:p>
            </p:txBody>
          </p:sp>
          <p:sp>
            <p:nvSpPr>
              <p:cNvPr id="200" name="Freeform: Shape 199">
                <a:extLst>
                  <a:ext uri="{FF2B5EF4-FFF2-40B4-BE49-F238E27FC236}">
                    <a16:creationId xmlns:a16="http://schemas.microsoft.com/office/drawing/2014/main" id="{A7FBC7BF-6553-4264-84CF-2AC8A178654D}"/>
                  </a:ext>
                </a:extLst>
              </p:cNvPr>
              <p:cNvSpPr/>
              <p:nvPr/>
            </p:nvSpPr>
            <p:spPr>
              <a:xfrm>
                <a:off x="10648269" y="1643937"/>
                <a:ext cx="85344" cy="85344"/>
              </a:xfrm>
              <a:custGeom>
                <a:avLst/>
                <a:gdLst>
                  <a:gd name="connsiteX0" fmla="*/ 45706 w 85344"/>
                  <a:gd name="connsiteY0" fmla="*/ 91223 h 85344"/>
                  <a:gd name="connsiteX1" fmla="*/ 0 w 85344"/>
                  <a:gd name="connsiteY1" fmla="*/ 45706 h 85344"/>
                  <a:gd name="connsiteX2" fmla="*/ 45517 w 85344"/>
                  <a:gd name="connsiteY2" fmla="*/ 0 h 85344"/>
                  <a:gd name="connsiteX3" fmla="*/ 91223 w 85344"/>
                  <a:gd name="connsiteY3" fmla="*/ 45517 h 85344"/>
                  <a:gd name="connsiteX4" fmla="*/ 91223 w 85344"/>
                  <a:gd name="connsiteY4" fmla="*/ 45612 h 85344"/>
                  <a:gd name="connsiteX5" fmla="*/ 45706 w 85344"/>
                  <a:gd name="connsiteY5" fmla="*/ 91223 h 85344"/>
                  <a:gd name="connsiteX6" fmla="*/ 45706 w 85344"/>
                  <a:gd name="connsiteY6" fmla="*/ 19060 h 85344"/>
                  <a:gd name="connsiteX7" fmla="*/ 18966 w 85344"/>
                  <a:gd name="connsiteY7" fmla="*/ 45612 h 85344"/>
                  <a:gd name="connsiteX8" fmla="*/ 45517 w 85344"/>
                  <a:gd name="connsiteY8" fmla="*/ 72352 h 85344"/>
                  <a:gd name="connsiteX9" fmla="*/ 72258 w 85344"/>
                  <a:gd name="connsiteY9" fmla="*/ 45801 h 85344"/>
                  <a:gd name="connsiteX10" fmla="*/ 72258 w 85344"/>
                  <a:gd name="connsiteY10" fmla="*/ 45612 h 85344"/>
                  <a:gd name="connsiteX11" fmla="*/ 45706 w 85344"/>
                  <a:gd name="connsiteY11" fmla="*/ 19060 h 85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5344" h="85344">
                    <a:moveTo>
                      <a:pt x="45706" y="91223"/>
                    </a:moveTo>
                    <a:cubicBezTo>
                      <a:pt x="20516" y="91276"/>
                      <a:pt x="52" y="70897"/>
                      <a:pt x="0" y="45706"/>
                    </a:cubicBezTo>
                    <a:cubicBezTo>
                      <a:pt x="-52" y="20516"/>
                      <a:pt x="20326" y="52"/>
                      <a:pt x="45517" y="0"/>
                    </a:cubicBezTo>
                    <a:cubicBezTo>
                      <a:pt x="70707" y="-52"/>
                      <a:pt x="91171" y="20326"/>
                      <a:pt x="91223" y="45517"/>
                    </a:cubicBezTo>
                    <a:cubicBezTo>
                      <a:pt x="91223" y="45548"/>
                      <a:pt x="91223" y="45580"/>
                      <a:pt x="91223" y="45612"/>
                    </a:cubicBezTo>
                    <a:cubicBezTo>
                      <a:pt x="91171" y="70744"/>
                      <a:pt x="70838" y="91119"/>
                      <a:pt x="45706" y="91223"/>
                    </a:cubicBezTo>
                    <a:close/>
                    <a:moveTo>
                      <a:pt x="45706" y="19060"/>
                    </a:moveTo>
                    <a:cubicBezTo>
                      <a:pt x="30990" y="19008"/>
                      <a:pt x="19018" y="30895"/>
                      <a:pt x="18966" y="45612"/>
                    </a:cubicBezTo>
                    <a:cubicBezTo>
                      <a:pt x="18913" y="60328"/>
                      <a:pt x="30801" y="72300"/>
                      <a:pt x="45517" y="72352"/>
                    </a:cubicBezTo>
                    <a:cubicBezTo>
                      <a:pt x="60233" y="72405"/>
                      <a:pt x="72206" y="60517"/>
                      <a:pt x="72258" y="45801"/>
                    </a:cubicBezTo>
                    <a:cubicBezTo>
                      <a:pt x="72258" y="45738"/>
                      <a:pt x="72258" y="45675"/>
                      <a:pt x="72258" y="45612"/>
                    </a:cubicBezTo>
                    <a:cubicBezTo>
                      <a:pt x="72206" y="30969"/>
                      <a:pt x="60349" y="19112"/>
                      <a:pt x="45706" y="19060"/>
                    </a:cubicBezTo>
                    <a:close/>
                  </a:path>
                </a:pathLst>
              </a:custGeom>
              <a:grpFill/>
              <a:ln w="9398" cap="flat">
                <a:noFill/>
                <a:prstDash val="solid"/>
                <a:miter/>
              </a:ln>
            </p:spPr>
            <p:txBody>
              <a:bodyPr rtlCol="0" anchor="ctr"/>
              <a:lstStyle/>
              <a:p>
                <a:pPr defTabSz="364299">
                  <a:defRPr/>
                </a:pPr>
                <a:endParaRPr lang="en-US" sz="750" dirty="0">
                  <a:solidFill>
                    <a:srgbClr val="FFFFFF"/>
                  </a:solidFill>
                  <a:latin typeface="Amazon Ember"/>
                </a:endParaRPr>
              </a:p>
            </p:txBody>
          </p:sp>
          <p:sp>
            <p:nvSpPr>
              <p:cNvPr id="201" name="Freeform: Shape 200">
                <a:extLst>
                  <a:ext uri="{FF2B5EF4-FFF2-40B4-BE49-F238E27FC236}">
                    <a16:creationId xmlns:a16="http://schemas.microsoft.com/office/drawing/2014/main" id="{8E9A2C40-73DC-4ADC-82E3-02529A0716A3}"/>
                  </a:ext>
                </a:extLst>
              </p:cNvPr>
              <p:cNvSpPr/>
              <p:nvPr/>
            </p:nvSpPr>
            <p:spPr>
              <a:xfrm>
                <a:off x="10621053" y="1718279"/>
                <a:ext cx="142240" cy="75861"/>
              </a:xfrm>
              <a:custGeom>
                <a:avLst/>
                <a:gdLst>
                  <a:gd name="connsiteX0" fmla="*/ 136362 w 142240"/>
                  <a:gd name="connsiteY0" fmla="*/ 84777 h 75861"/>
                  <a:gd name="connsiteX1" fmla="*/ 9484 w 142240"/>
                  <a:gd name="connsiteY1" fmla="*/ 84777 h 75861"/>
                  <a:gd name="connsiteX2" fmla="*/ 1 w 142240"/>
                  <a:gd name="connsiteY2" fmla="*/ 75294 h 75861"/>
                  <a:gd name="connsiteX3" fmla="*/ 35466 w 142240"/>
                  <a:gd name="connsiteY3" fmla="*/ 10717 h 75861"/>
                  <a:gd name="connsiteX4" fmla="*/ 73397 w 142240"/>
                  <a:gd name="connsiteY4" fmla="*/ 2 h 75861"/>
                  <a:gd name="connsiteX5" fmla="*/ 146318 w 142240"/>
                  <a:gd name="connsiteY5" fmla="*/ 75294 h 75861"/>
                  <a:gd name="connsiteX6" fmla="*/ 136848 w 142240"/>
                  <a:gd name="connsiteY6" fmla="*/ 84789 h 75861"/>
                  <a:gd name="connsiteX7" fmla="*/ 136362 w 142240"/>
                  <a:gd name="connsiteY7" fmla="*/ 84777 h 75861"/>
                  <a:gd name="connsiteX8" fmla="*/ 19725 w 142240"/>
                  <a:gd name="connsiteY8" fmla="*/ 65811 h 75861"/>
                  <a:gd name="connsiteX9" fmla="*/ 126120 w 142240"/>
                  <a:gd name="connsiteY9" fmla="*/ 65811 h 75861"/>
                  <a:gd name="connsiteX10" fmla="*/ 72923 w 142240"/>
                  <a:gd name="connsiteY10" fmla="*/ 18967 h 75861"/>
                  <a:gd name="connsiteX11" fmla="*/ 45423 w 142240"/>
                  <a:gd name="connsiteY11" fmla="*/ 26838 h 75861"/>
                  <a:gd name="connsiteX12" fmla="*/ 19725 w 142240"/>
                  <a:gd name="connsiteY12" fmla="*/ 65812 h 75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2240" h="75861">
                    <a:moveTo>
                      <a:pt x="136362" y="84777"/>
                    </a:moveTo>
                    <a:lnTo>
                      <a:pt x="9484" y="84777"/>
                    </a:lnTo>
                    <a:cubicBezTo>
                      <a:pt x="4246" y="84777"/>
                      <a:pt x="1" y="80531"/>
                      <a:pt x="1" y="75294"/>
                    </a:cubicBezTo>
                    <a:cubicBezTo>
                      <a:pt x="-125" y="49088"/>
                      <a:pt x="13284" y="24672"/>
                      <a:pt x="35466" y="10717"/>
                    </a:cubicBezTo>
                    <a:cubicBezTo>
                      <a:pt x="46839" y="3624"/>
                      <a:pt x="59993" y="-92"/>
                      <a:pt x="73397" y="2"/>
                    </a:cubicBezTo>
                    <a:cubicBezTo>
                      <a:pt x="114293" y="729"/>
                      <a:pt x="146900" y="34395"/>
                      <a:pt x="146318" y="75294"/>
                    </a:cubicBezTo>
                    <a:cubicBezTo>
                      <a:pt x="146325" y="80531"/>
                      <a:pt x="142085" y="84782"/>
                      <a:pt x="136848" y="84789"/>
                    </a:cubicBezTo>
                    <a:cubicBezTo>
                      <a:pt x="136686" y="84789"/>
                      <a:pt x="136524" y="84785"/>
                      <a:pt x="136362" y="84777"/>
                    </a:cubicBezTo>
                    <a:close/>
                    <a:moveTo>
                      <a:pt x="19725" y="65811"/>
                    </a:moveTo>
                    <a:lnTo>
                      <a:pt x="126120" y="65811"/>
                    </a:lnTo>
                    <a:cubicBezTo>
                      <a:pt x="122229" y="39289"/>
                      <a:pt x="99725" y="19472"/>
                      <a:pt x="72923" y="18967"/>
                    </a:cubicBezTo>
                    <a:cubicBezTo>
                      <a:pt x="63203" y="18987"/>
                      <a:pt x="53681" y="21712"/>
                      <a:pt x="45423" y="26838"/>
                    </a:cubicBezTo>
                    <a:cubicBezTo>
                      <a:pt x="31676" y="35555"/>
                      <a:pt x="22321" y="49742"/>
                      <a:pt x="19725" y="65812"/>
                    </a:cubicBezTo>
                    <a:close/>
                  </a:path>
                </a:pathLst>
              </a:custGeom>
              <a:grpFill/>
              <a:ln w="9398" cap="flat">
                <a:noFill/>
                <a:prstDash val="solid"/>
                <a:miter/>
              </a:ln>
            </p:spPr>
            <p:txBody>
              <a:bodyPr rtlCol="0" anchor="ctr"/>
              <a:lstStyle/>
              <a:p>
                <a:pPr defTabSz="364299">
                  <a:defRPr/>
                </a:pPr>
                <a:endParaRPr lang="en-US" sz="750" dirty="0">
                  <a:solidFill>
                    <a:srgbClr val="FFFFFF"/>
                  </a:solidFill>
                  <a:latin typeface="Amazon Ember"/>
                </a:endParaRPr>
              </a:p>
            </p:txBody>
          </p:sp>
        </p:grpSp>
        <p:sp>
          <p:nvSpPr>
            <p:cNvPr id="190" name="TextBox 189">
              <a:extLst>
                <a:ext uri="{FF2B5EF4-FFF2-40B4-BE49-F238E27FC236}">
                  <a16:creationId xmlns:a16="http://schemas.microsoft.com/office/drawing/2014/main" id="{2A5010E6-1478-4060-8E19-762143ED1315}"/>
                </a:ext>
              </a:extLst>
            </p:cNvPr>
            <p:cNvSpPr txBox="1"/>
            <p:nvPr/>
          </p:nvSpPr>
          <p:spPr>
            <a:xfrm>
              <a:off x="5149565" y="1854317"/>
              <a:ext cx="413575" cy="173124"/>
            </a:xfrm>
            <a:prstGeom prst="rect">
              <a:avLst/>
            </a:prstGeom>
          </p:spPr>
          <p:txBody>
            <a:bodyPr wrap="none" lIns="0" tIns="0" rIns="0" bIns="0" rtlCol="0">
              <a:spAutoFit/>
            </a:bodyPr>
            <a:lstStyle/>
            <a:p>
              <a:pPr algn="ctr" defTabSz="685696">
                <a:lnSpc>
                  <a:spcPct val="90000"/>
                </a:lnSpc>
                <a:spcAft>
                  <a:spcPts val="1125"/>
                </a:spcAft>
                <a:defRPr/>
              </a:pPr>
              <a:r>
                <a:rPr lang="en-US" sz="625" dirty="0">
                  <a:solidFill>
                    <a:srgbClr val="FFFFFF"/>
                  </a:solidFill>
                  <a:latin typeface="Amazon Ember"/>
                </a:rPr>
                <a:t>Amazon</a:t>
              </a:r>
              <a:br>
                <a:rPr lang="en-US" sz="625" dirty="0">
                  <a:solidFill>
                    <a:srgbClr val="FFFFFF"/>
                  </a:solidFill>
                  <a:latin typeface="Amazon Ember"/>
                </a:rPr>
              </a:br>
              <a:r>
                <a:rPr lang="en-US" sz="625" dirty="0">
                  <a:solidFill>
                    <a:srgbClr val="FFFFFF"/>
                  </a:solidFill>
                  <a:latin typeface="Amazon Ember"/>
                </a:rPr>
                <a:t>Personalize</a:t>
              </a:r>
            </a:p>
          </p:txBody>
        </p:sp>
      </p:grpSp>
      <p:grpSp>
        <p:nvGrpSpPr>
          <p:cNvPr id="202" name="Group 201">
            <a:extLst>
              <a:ext uri="{FF2B5EF4-FFF2-40B4-BE49-F238E27FC236}">
                <a16:creationId xmlns:a16="http://schemas.microsoft.com/office/drawing/2014/main" id="{1546E0AF-BCB7-4495-8160-4B4995E0D408}"/>
              </a:ext>
            </a:extLst>
          </p:cNvPr>
          <p:cNvGrpSpPr/>
          <p:nvPr/>
        </p:nvGrpSpPr>
        <p:grpSpPr>
          <a:xfrm>
            <a:off x="6523565" y="1916744"/>
            <a:ext cx="304572" cy="459293"/>
            <a:chOff x="6009454" y="1568148"/>
            <a:chExt cx="304569" cy="459293"/>
          </a:xfrm>
        </p:grpSpPr>
        <p:grpSp>
          <p:nvGrpSpPr>
            <p:cNvPr id="203" name="Graphic 108">
              <a:extLst>
                <a:ext uri="{FF2B5EF4-FFF2-40B4-BE49-F238E27FC236}">
                  <a16:creationId xmlns:a16="http://schemas.microsoft.com/office/drawing/2014/main" id="{5B1A7CAA-732A-4D41-9D40-622E7EC89A1A}"/>
                </a:ext>
              </a:extLst>
            </p:cNvPr>
            <p:cNvGrpSpPr/>
            <p:nvPr/>
          </p:nvGrpSpPr>
          <p:grpSpPr>
            <a:xfrm>
              <a:off x="6079576" y="1568148"/>
              <a:ext cx="164324" cy="153836"/>
              <a:chOff x="9432622" y="1721240"/>
              <a:chExt cx="445685" cy="417237"/>
            </a:xfrm>
            <a:solidFill>
              <a:schemeClr val="tx1"/>
            </a:solidFill>
          </p:grpSpPr>
          <p:sp>
            <p:nvSpPr>
              <p:cNvPr id="205" name="Freeform: Shape 204">
                <a:extLst>
                  <a:ext uri="{FF2B5EF4-FFF2-40B4-BE49-F238E27FC236}">
                    <a16:creationId xmlns:a16="http://schemas.microsoft.com/office/drawing/2014/main" id="{9B5D94F0-2BA2-4519-8A38-5D10D4C3A3BC}"/>
                  </a:ext>
                </a:extLst>
              </p:cNvPr>
              <p:cNvSpPr/>
              <p:nvPr/>
            </p:nvSpPr>
            <p:spPr>
              <a:xfrm>
                <a:off x="9787653" y="1821566"/>
                <a:ext cx="56896" cy="312928"/>
              </a:xfrm>
              <a:custGeom>
                <a:avLst/>
                <a:gdLst>
                  <a:gd name="connsiteX0" fmla="*/ 65715 w 56896"/>
                  <a:gd name="connsiteY0" fmla="*/ 317480 h 312928"/>
                  <a:gd name="connsiteX1" fmla="*/ 0 w 56896"/>
                  <a:gd name="connsiteY1" fmla="*/ 317480 h 312928"/>
                  <a:gd name="connsiteX2" fmla="*/ 0 w 56896"/>
                  <a:gd name="connsiteY2" fmla="*/ 298514 h 312928"/>
                  <a:gd name="connsiteX3" fmla="*/ 46750 w 56896"/>
                  <a:gd name="connsiteY3" fmla="*/ 298514 h 312928"/>
                  <a:gd name="connsiteX4" fmla="*/ 46750 w 56896"/>
                  <a:gd name="connsiteY4" fmla="*/ 0 h 312928"/>
                  <a:gd name="connsiteX5" fmla="*/ 65715 w 56896"/>
                  <a:gd name="connsiteY5" fmla="*/ 0 h 312928"/>
                  <a:gd name="connsiteX6" fmla="*/ 65715 w 56896"/>
                  <a:gd name="connsiteY6" fmla="*/ 317480 h 312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896" h="312928">
                    <a:moveTo>
                      <a:pt x="65715" y="317480"/>
                    </a:moveTo>
                    <a:lnTo>
                      <a:pt x="0" y="317480"/>
                    </a:lnTo>
                    <a:lnTo>
                      <a:pt x="0" y="298514"/>
                    </a:lnTo>
                    <a:lnTo>
                      <a:pt x="46750" y="298514"/>
                    </a:lnTo>
                    <a:lnTo>
                      <a:pt x="46750" y="0"/>
                    </a:lnTo>
                    <a:lnTo>
                      <a:pt x="65715" y="0"/>
                    </a:lnTo>
                    <a:lnTo>
                      <a:pt x="65715" y="317480"/>
                    </a:lnTo>
                    <a:close/>
                  </a:path>
                </a:pathLst>
              </a:custGeom>
              <a:grpFill/>
              <a:ln w="6350" cap="flat">
                <a:noFill/>
                <a:prstDash val="solid"/>
                <a:miter/>
              </a:ln>
            </p:spPr>
            <p:txBody>
              <a:bodyPr rtlCol="0" anchor="ctr"/>
              <a:lstStyle/>
              <a:p>
                <a:pPr defTabSz="364299">
                  <a:defRPr/>
                </a:pPr>
                <a:endParaRPr lang="en-US" sz="750" dirty="0">
                  <a:solidFill>
                    <a:srgbClr val="FFFFFF"/>
                  </a:solidFill>
                  <a:latin typeface="Amazon Ember"/>
                </a:endParaRPr>
              </a:p>
            </p:txBody>
          </p:sp>
          <p:sp>
            <p:nvSpPr>
              <p:cNvPr id="206" name="Freeform: Shape 205">
                <a:extLst>
                  <a:ext uri="{FF2B5EF4-FFF2-40B4-BE49-F238E27FC236}">
                    <a16:creationId xmlns:a16="http://schemas.microsoft.com/office/drawing/2014/main" id="{E8F25D92-0C21-484F-A487-1570CD1798CF}"/>
                  </a:ext>
                </a:extLst>
              </p:cNvPr>
              <p:cNvSpPr/>
              <p:nvPr/>
            </p:nvSpPr>
            <p:spPr>
              <a:xfrm>
                <a:off x="9432622" y="1739731"/>
                <a:ext cx="350859" cy="398272"/>
              </a:xfrm>
              <a:custGeom>
                <a:avLst/>
                <a:gdLst>
                  <a:gd name="connsiteX0" fmla="*/ 355031 w 350858"/>
                  <a:gd name="connsiteY0" fmla="*/ 399315 h 398272"/>
                  <a:gd name="connsiteX1" fmla="*/ 0 w 350858"/>
                  <a:gd name="connsiteY1" fmla="*/ 399315 h 398272"/>
                  <a:gd name="connsiteX2" fmla="*/ 0 w 350858"/>
                  <a:gd name="connsiteY2" fmla="*/ 0 h 398272"/>
                  <a:gd name="connsiteX3" fmla="*/ 341186 w 350858"/>
                  <a:gd name="connsiteY3" fmla="*/ 0 h 398272"/>
                  <a:gd name="connsiteX4" fmla="*/ 341186 w 350858"/>
                  <a:gd name="connsiteY4" fmla="*/ 18965 h 398272"/>
                  <a:gd name="connsiteX5" fmla="*/ 18965 w 350858"/>
                  <a:gd name="connsiteY5" fmla="*/ 18965 h 398272"/>
                  <a:gd name="connsiteX6" fmla="*/ 18965 w 350858"/>
                  <a:gd name="connsiteY6" fmla="*/ 380350 h 398272"/>
                  <a:gd name="connsiteX7" fmla="*/ 355031 w 350858"/>
                  <a:gd name="connsiteY7" fmla="*/ 380350 h 398272"/>
                  <a:gd name="connsiteX8" fmla="*/ 355031 w 350858"/>
                  <a:gd name="connsiteY8" fmla="*/ 399315 h 398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0858" h="398272">
                    <a:moveTo>
                      <a:pt x="355031" y="399315"/>
                    </a:moveTo>
                    <a:lnTo>
                      <a:pt x="0" y="399315"/>
                    </a:lnTo>
                    <a:lnTo>
                      <a:pt x="0" y="0"/>
                    </a:lnTo>
                    <a:lnTo>
                      <a:pt x="341186" y="0"/>
                    </a:lnTo>
                    <a:lnTo>
                      <a:pt x="341186" y="18965"/>
                    </a:lnTo>
                    <a:lnTo>
                      <a:pt x="18965" y="18965"/>
                    </a:lnTo>
                    <a:lnTo>
                      <a:pt x="18965" y="380350"/>
                    </a:lnTo>
                    <a:lnTo>
                      <a:pt x="355031" y="380350"/>
                    </a:lnTo>
                    <a:lnTo>
                      <a:pt x="355031" y="399315"/>
                    </a:lnTo>
                    <a:close/>
                  </a:path>
                </a:pathLst>
              </a:custGeom>
              <a:grpFill/>
              <a:ln w="6350" cap="flat">
                <a:noFill/>
                <a:prstDash val="solid"/>
                <a:miter/>
              </a:ln>
            </p:spPr>
            <p:txBody>
              <a:bodyPr rtlCol="0" anchor="ctr"/>
              <a:lstStyle/>
              <a:p>
                <a:pPr defTabSz="364299">
                  <a:defRPr/>
                </a:pPr>
                <a:endParaRPr lang="en-US" sz="750" dirty="0">
                  <a:solidFill>
                    <a:srgbClr val="FFFFFF"/>
                  </a:solidFill>
                  <a:latin typeface="Amazon Ember"/>
                </a:endParaRPr>
              </a:p>
            </p:txBody>
          </p:sp>
          <p:sp>
            <p:nvSpPr>
              <p:cNvPr id="207" name="Freeform: Shape 206">
                <a:extLst>
                  <a:ext uri="{FF2B5EF4-FFF2-40B4-BE49-F238E27FC236}">
                    <a16:creationId xmlns:a16="http://schemas.microsoft.com/office/drawing/2014/main" id="{A7952CF1-52CB-4EF9-8AB0-07C7B8D4D9C0}"/>
                  </a:ext>
                </a:extLst>
              </p:cNvPr>
              <p:cNvSpPr/>
              <p:nvPr/>
            </p:nvSpPr>
            <p:spPr>
              <a:xfrm>
                <a:off x="9478993" y="1733662"/>
                <a:ext cx="388789" cy="199136"/>
              </a:xfrm>
              <a:custGeom>
                <a:avLst/>
                <a:gdLst>
                  <a:gd name="connsiteX0" fmla="*/ 82404 w 388789"/>
                  <a:gd name="connsiteY0" fmla="*/ 204826 h 199136"/>
                  <a:gd name="connsiteX1" fmla="*/ 0 w 388789"/>
                  <a:gd name="connsiteY1" fmla="*/ 204826 h 199136"/>
                  <a:gd name="connsiteX2" fmla="*/ 0 w 388789"/>
                  <a:gd name="connsiteY2" fmla="*/ 185860 h 199136"/>
                  <a:gd name="connsiteX3" fmla="*/ 75861 w 388789"/>
                  <a:gd name="connsiteY3" fmla="*/ 185860 h 199136"/>
                  <a:gd name="connsiteX4" fmla="*/ 101370 w 388789"/>
                  <a:gd name="connsiteY4" fmla="*/ 118628 h 199136"/>
                  <a:gd name="connsiteX5" fmla="*/ 110283 w 388789"/>
                  <a:gd name="connsiteY5" fmla="*/ 112559 h 199136"/>
                  <a:gd name="connsiteX6" fmla="*/ 195627 w 388789"/>
                  <a:gd name="connsiteY6" fmla="*/ 112559 h 199136"/>
                  <a:gd name="connsiteX7" fmla="*/ 227300 w 388789"/>
                  <a:gd name="connsiteY7" fmla="*/ 55663 h 199136"/>
                  <a:gd name="connsiteX8" fmla="*/ 235549 w 388789"/>
                  <a:gd name="connsiteY8" fmla="*/ 50827 h 199136"/>
                  <a:gd name="connsiteX9" fmla="*/ 322221 w 388789"/>
                  <a:gd name="connsiteY9" fmla="*/ 50827 h 199136"/>
                  <a:gd name="connsiteX10" fmla="*/ 383100 w 388789"/>
                  <a:gd name="connsiteY10" fmla="*/ 0 h 199136"/>
                  <a:gd name="connsiteX11" fmla="*/ 395238 w 388789"/>
                  <a:gd name="connsiteY11" fmla="*/ 14603 h 199136"/>
                  <a:gd name="connsiteX12" fmla="*/ 331799 w 388789"/>
                  <a:gd name="connsiteY12" fmla="*/ 67611 h 199136"/>
                  <a:gd name="connsiteX13" fmla="*/ 325730 w 388789"/>
                  <a:gd name="connsiteY13" fmla="*/ 69792 h 199136"/>
                  <a:gd name="connsiteX14" fmla="*/ 240860 w 388789"/>
                  <a:gd name="connsiteY14" fmla="*/ 69792 h 199136"/>
                  <a:gd name="connsiteX15" fmla="*/ 209188 w 388789"/>
                  <a:gd name="connsiteY15" fmla="*/ 126688 h 199136"/>
                  <a:gd name="connsiteX16" fmla="*/ 200938 w 388789"/>
                  <a:gd name="connsiteY16" fmla="*/ 131619 h 199136"/>
                  <a:gd name="connsiteX17" fmla="*/ 116826 w 388789"/>
                  <a:gd name="connsiteY17" fmla="*/ 131619 h 199136"/>
                  <a:gd name="connsiteX18" fmla="*/ 91223 w 388789"/>
                  <a:gd name="connsiteY18" fmla="*/ 198852 h 199136"/>
                  <a:gd name="connsiteX19" fmla="*/ 82404 w 388789"/>
                  <a:gd name="connsiteY19" fmla="*/ 204826 h 199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88789" h="199136">
                    <a:moveTo>
                      <a:pt x="82404" y="204826"/>
                    </a:moveTo>
                    <a:lnTo>
                      <a:pt x="0" y="204826"/>
                    </a:lnTo>
                    <a:lnTo>
                      <a:pt x="0" y="185860"/>
                    </a:lnTo>
                    <a:lnTo>
                      <a:pt x="75861" y="185860"/>
                    </a:lnTo>
                    <a:lnTo>
                      <a:pt x="101370" y="118628"/>
                    </a:lnTo>
                    <a:cubicBezTo>
                      <a:pt x="102790" y="114948"/>
                      <a:pt x="106339" y="112532"/>
                      <a:pt x="110283" y="112559"/>
                    </a:cubicBezTo>
                    <a:lnTo>
                      <a:pt x="195627" y="112559"/>
                    </a:lnTo>
                    <a:lnTo>
                      <a:pt x="227300" y="55663"/>
                    </a:lnTo>
                    <a:cubicBezTo>
                      <a:pt x="228976" y="52681"/>
                      <a:pt x="232128" y="50833"/>
                      <a:pt x="235549" y="50827"/>
                    </a:cubicBezTo>
                    <a:lnTo>
                      <a:pt x="322221" y="50827"/>
                    </a:lnTo>
                    <a:lnTo>
                      <a:pt x="383100" y="0"/>
                    </a:lnTo>
                    <a:lnTo>
                      <a:pt x="395238" y="14603"/>
                    </a:lnTo>
                    <a:lnTo>
                      <a:pt x="331799" y="67611"/>
                    </a:lnTo>
                    <a:cubicBezTo>
                      <a:pt x="330092" y="69025"/>
                      <a:pt x="327945" y="69797"/>
                      <a:pt x="325730" y="69792"/>
                    </a:cubicBezTo>
                    <a:lnTo>
                      <a:pt x="240860" y="69792"/>
                    </a:lnTo>
                    <a:lnTo>
                      <a:pt x="209188" y="126688"/>
                    </a:lnTo>
                    <a:cubicBezTo>
                      <a:pt x="207536" y="129707"/>
                      <a:pt x="204379" y="131594"/>
                      <a:pt x="200938" y="131619"/>
                    </a:cubicBezTo>
                    <a:lnTo>
                      <a:pt x="116826" y="131619"/>
                    </a:lnTo>
                    <a:lnTo>
                      <a:pt x="91223" y="198852"/>
                    </a:lnTo>
                    <a:cubicBezTo>
                      <a:pt x="89785" y="202462"/>
                      <a:pt x="86290" y="204829"/>
                      <a:pt x="82404" y="204826"/>
                    </a:cubicBezTo>
                    <a:close/>
                  </a:path>
                </a:pathLst>
              </a:custGeom>
              <a:grpFill/>
              <a:ln w="6350" cap="flat">
                <a:noFill/>
                <a:prstDash val="solid"/>
                <a:miter/>
              </a:ln>
            </p:spPr>
            <p:txBody>
              <a:bodyPr rtlCol="0" anchor="ctr"/>
              <a:lstStyle/>
              <a:p>
                <a:pPr defTabSz="364299">
                  <a:defRPr/>
                </a:pPr>
                <a:endParaRPr lang="en-US" sz="750" dirty="0">
                  <a:solidFill>
                    <a:srgbClr val="FFFFFF"/>
                  </a:solidFill>
                  <a:latin typeface="Amazon Ember"/>
                </a:endParaRPr>
              </a:p>
            </p:txBody>
          </p:sp>
          <p:sp>
            <p:nvSpPr>
              <p:cNvPr id="208" name="Freeform: Shape 207">
                <a:extLst>
                  <a:ext uri="{FF2B5EF4-FFF2-40B4-BE49-F238E27FC236}">
                    <a16:creationId xmlns:a16="http://schemas.microsoft.com/office/drawing/2014/main" id="{60649C19-178A-4313-AD48-562D35FF3440}"/>
                  </a:ext>
                </a:extLst>
              </p:cNvPr>
              <p:cNvSpPr/>
              <p:nvPr/>
            </p:nvSpPr>
            <p:spPr>
              <a:xfrm>
                <a:off x="9834593" y="1721240"/>
                <a:ext cx="47413" cy="47413"/>
              </a:xfrm>
              <a:custGeom>
                <a:avLst/>
                <a:gdLst>
                  <a:gd name="connsiteX0" fmla="*/ 51491 w 47413"/>
                  <a:gd name="connsiteY0" fmla="*/ 51586 h 47413"/>
                  <a:gd name="connsiteX1" fmla="*/ 32526 w 47413"/>
                  <a:gd name="connsiteY1" fmla="*/ 51586 h 47413"/>
                  <a:gd name="connsiteX2" fmla="*/ 32526 w 47413"/>
                  <a:gd name="connsiteY2" fmla="*/ 18965 h 47413"/>
                  <a:gd name="connsiteX3" fmla="*/ 0 w 47413"/>
                  <a:gd name="connsiteY3" fmla="*/ 18965 h 47413"/>
                  <a:gd name="connsiteX4" fmla="*/ 0 w 47413"/>
                  <a:gd name="connsiteY4" fmla="*/ 0 h 47413"/>
                  <a:gd name="connsiteX5" fmla="*/ 51491 w 47413"/>
                  <a:gd name="connsiteY5" fmla="*/ 0 h 47413"/>
                  <a:gd name="connsiteX6" fmla="*/ 51491 w 47413"/>
                  <a:gd name="connsiteY6" fmla="*/ 51586 h 47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413" h="47413">
                    <a:moveTo>
                      <a:pt x="51491" y="51586"/>
                    </a:moveTo>
                    <a:lnTo>
                      <a:pt x="32526" y="51586"/>
                    </a:lnTo>
                    <a:lnTo>
                      <a:pt x="32526" y="18965"/>
                    </a:lnTo>
                    <a:lnTo>
                      <a:pt x="0" y="18965"/>
                    </a:lnTo>
                    <a:lnTo>
                      <a:pt x="0" y="0"/>
                    </a:lnTo>
                    <a:lnTo>
                      <a:pt x="51491" y="0"/>
                    </a:lnTo>
                    <a:lnTo>
                      <a:pt x="51491" y="51586"/>
                    </a:lnTo>
                    <a:close/>
                  </a:path>
                </a:pathLst>
              </a:custGeom>
              <a:grpFill/>
              <a:ln w="6350" cap="flat">
                <a:noFill/>
                <a:prstDash val="solid"/>
                <a:miter/>
              </a:ln>
            </p:spPr>
            <p:txBody>
              <a:bodyPr rtlCol="0" anchor="ctr"/>
              <a:lstStyle/>
              <a:p>
                <a:pPr defTabSz="364299">
                  <a:defRPr/>
                </a:pPr>
                <a:endParaRPr lang="en-US" sz="750" dirty="0">
                  <a:solidFill>
                    <a:srgbClr val="FFFFFF"/>
                  </a:solidFill>
                  <a:latin typeface="Amazon Ember"/>
                </a:endParaRPr>
              </a:p>
            </p:txBody>
          </p:sp>
          <p:sp>
            <p:nvSpPr>
              <p:cNvPr id="209" name="Freeform: Shape 208">
                <a:extLst>
                  <a:ext uri="{FF2B5EF4-FFF2-40B4-BE49-F238E27FC236}">
                    <a16:creationId xmlns:a16="http://schemas.microsoft.com/office/drawing/2014/main" id="{BFA29C56-D564-4B67-A04C-ED58D069161D}"/>
                  </a:ext>
                </a:extLst>
              </p:cNvPr>
              <p:cNvSpPr/>
              <p:nvPr/>
            </p:nvSpPr>
            <p:spPr>
              <a:xfrm>
                <a:off x="9481079" y="1960013"/>
                <a:ext cx="75861" cy="132757"/>
              </a:xfrm>
              <a:custGeom>
                <a:avLst/>
                <a:gdLst>
                  <a:gd name="connsiteX0" fmla="*/ 83542 w 75861"/>
                  <a:gd name="connsiteY0" fmla="*/ 138257 h 132757"/>
                  <a:gd name="connsiteX1" fmla="*/ 0 w 75861"/>
                  <a:gd name="connsiteY1" fmla="*/ 138257 h 132757"/>
                  <a:gd name="connsiteX2" fmla="*/ 0 w 75861"/>
                  <a:gd name="connsiteY2" fmla="*/ 0 h 132757"/>
                  <a:gd name="connsiteX3" fmla="*/ 83542 w 75861"/>
                  <a:gd name="connsiteY3" fmla="*/ 0 h 132757"/>
                  <a:gd name="connsiteX4" fmla="*/ 18965 w 75861"/>
                  <a:gd name="connsiteY4" fmla="*/ 119292 h 132757"/>
                  <a:gd name="connsiteX5" fmla="*/ 64577 w 75861"/>
                  <a:gd name="connsiteY5" fmla="*/ 119292 h 132757"/>
                  <a:gd name="connsiteX6" fmla="*/ 64577 w 75861"/>
                  <a:gd name="connsiteY6" fmla="*/ 18965 h 132757"/>
                  <a:gd name="connsiteX7" fmla="*/ 18965 w 75861"/>
                  <a:gd name="connsiteY7" fmla="*/ 18965 h 132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861" h="132757">
                    <a:moveTo>
                      <a:pt x="83542" y="138257"/>
                    </a:moveTo>
                    <a:lnTo>
                      <a:pt x="0" y="138257"/>
                    </a:lnTo>
                    <a:lnTo>
                      <a:pt x="0" y="0"/>
                    </a:lnTo>
                    <a:lnTo>
                      <a:pt x="83542" y="0"/>
                    </a:lnTo>
                    <a:close/>
                    <a:moveTo>
                      <a:pt x="18965" y="119292"/>
                    </a:moveTo>
                    <a:lnTo>
                      <a:pt x="64577" y="119292"/>
                    </a:lnTo>
                    <a:lnTo>
                      <a:pt x="64577" y="18965"/>
                    </a:lnTo>
                    <a:lnTo>
                      <a:pt x="18965" y="18965"/>
                    </a:lnTo>
                    <a:close/>
                  </a:path>
                </a:pathLst>
              </a:custGeom>
              <a:grpFill/>
              <a:ln w="6350" cap="flat">
                <a:noFill/>
                <a:prstDash val="solid"/>
                <a:miter/>
              </a:ln>
            </p:spPr>
            <p:txBody>
              <a:bodyPr rtlCol="0" anchor="ctr"/>
              <a:lstStyle/>
              <a:p>
                <a:pPr defTabSz="364299">
                  <a:defRPr/>
                </a:pPr>
                <a:endParaRPr lang="en-US" sz="750" dirty="0">
                  <a:solidFill>
                    <a:srgbClr val="FFFFFF"/>
                  </a:solidFill>
                  <a:latin typeface="Amazon Ember"/>
                </a:endParaRPr>
              </a:p>
            </p:txBody>
          </p:sp>
          <p:sp>
            <p:nvSpPr>
              <p:cNvPr id="210" name="Freeform: Shape 209">
                <a:extLst>
                  <a:ext uri="{FF2B5EF4-FFF2-40B4-BE49-F238E27FC236}">
                    <a16:creationId xmlns:a16="http://schemas.microsoft.com/office/drawing/2014/main" id="{0FFD031A-4941-44EB-A381-C9EE2143F451}"/>
                  </a:ext>
                </a:extLst>
              </p:cNvPr>
              <p:cNvSpPr/>
              <p:nvPr/>
            </p:nvSpPr>
            <p:spPr>
              <a:xfrm>
                <a:off x="9599423" y="1886523"/>
                <a:ext cx="75861" cy="208619"/>
              </a:xfrm>
              <a:custGeom>
                <a:avLst/>
                <a:gdLst>
                  <a:gd name="connsiteX0" fmla="*/ 83637 w 75861"/>
                  <a:gd name="connsiteY0" fmla="*/ 211748 h 208618"/>
                  <a:gd name="connsiteX1" fmla="*/ 0 w 75861"/>
                  <a:gd name="connsiteY1" fmla="*/ 211748 h 208618"/>
                  <a:gd name="connsiteX2" fmla="*/ 0 w 75861"/>
                  <a:gd name="connsiteY2" fmla="*/ 0 h 208618"/>
                  <a:gd name="connsiteX3" fmla="*/ 83637 w 75861"/>
                  <a:gd name="connsiteY3" fmla="*/ 0 h 208618"/>
                  <a:gd name="connsiteX4" fmla="*/ 19060 w 75861"/>
                  <a:gd name="connsiteY4" fmla="*/ 192783 h 208618"/>
                  <a:gd name="connsiteX5" fmla="*/ 64672 w 75861"/>
                  <a:gd name="connsiteY5" fmla="*/ 192783 h 208618"/>
                  <a:gd name="connsiteX6" fmla="*/ 64672 w 75861"/>
                  <a:gd name="connsiteY6" fmla="*/ 18965 h 208618"/>
                  <a:gd name="connsiteX7" fmla="*/ 18965 w 75861"/>
                  <a:gd name="connsiteY7" fmla="*/ 18965 h 208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861" h="208618">
                    <a:moveTo>
                      <a:pt x="83637" y="211748"/>
                    </a:moveTo>
                    <a:lnTo>
                      <a:pt x="0" y="211748"/>
                    </a:lnTo>
                    <a:lnTo>
                      <a:pt x="0" y="0"/>
                    </a:lnTo>
                    <a:lnTo>
                      <a:pt x="83637" y="0"/>
                    </a:lnTo>
                    <a:close/>
                    <a:moveTo>
                      <a:pt x="19060" y="192783"/>
                    </a:moveTo>
                    <a:lnTo>
                      <a:pt x="64672" y="192783"/>
                    </a:lnTo>
                    <a:lnTo>
                      <a:pt x="64672" y="18965"/>
                    </a:lnTo>
                    <a:lnTo>
                      <a:pt x="18965" y="18965"/>
                    </a:lnTo>
                    <a:close/>
                  </a:path>
                </a:pathLst>
              </a:custGeom>
              <a:grpFill/>
              <a:ln w="6350" cap="flat">
                <a:noFill/>
                <a:prstDash val="solid"/>
                <a:miter/>
              </a:ln>
            </p:spPr>
            <p:txBody>
              <a:bodyPr rtlCol="0" anchor="ctr"/>
              <a:lstStyle/>
              <a:p>
                <a:pPr defTabSz="364299">
                  <a:defRPr/>
                </a:pPr>
                <a:endParaRPr lang="en-US" sz="750" dirty="0">
                  <a:solidFill>
                    <a:srgbClr val="FFFFFF"/>
                  </a:solidFill>
                  <a:latin typeface="Amazon Ember"/>
                </a:endParaRPr>
              </a:p>
            </p:txBody>
          </p:sp>
          <p:sp>
            <p:nvSpPr>
              <p:cNvPr id="211" name="Freeform: Shape 210">
                <a:extLst>
                  <a:ext uri="{FF2B5EF4-FFF2-40B4-BE49-F238E27FC236}">
                    <a16:creationId xmlns:a16="http://schemas.microsoft.com/office/drawing/2014/main" id="{1B12389D-D915-4F6D-8A3C-71A88045D548}"/>
                  </a:ext>
                </a:extLst>
              </p:cNvPr>
              <p:cNvSpPr/>
              <p:nvPr/>
            </p:nvSpPr>
            <p:spPr>
              <a:xfrm>
                <a:off x="9718904" y="1825644"/>
                <a:ext cx="75861" cy="265515"/>
              </a:xfrm>
              <a:custGeom>
                <a:avLst/>
                <a:gdLst>
                  <a:gd name="connsiteX0" fmla="*/ 83542 w 75861"/>
                  <a:gd name="connsiteY0" fmla="*/ 272627 h 265514"/>
                  <a:gd name="connsiteX1" fmla="*/ 0 w 75861"/>
                  <a:gd name="connsiteY1" fmla="*/ 272627 h 265514"/>
                  <a:gd name="connsiteX2" fmla="*/ 0 w 75861"/>
                  <a:gd name="connsiteY2" fmla="*/ 0 h 265514"/>
                  <a:gd name="connsiteX3" fmla="*/ 83542 w 75861"/>
                  <a:gd name="connsiteY3" fmla="*/ 0 h 265514"/>
                  <a:gd name="connsiteX4" fmla="*/ 18965 w 75861"/>
                  <a:gd name="connsiteY4" fmla="*/ 253661 h 265514"/>
                  <a:gd name="connsiteX5" fmla="*/ 64577 w 75861"/>
                  <a:gd name="connsiteY5" fmla="*/ 253661 h 265514"/>
                  <a:gd name="connsiteX6" fmla="*/ 64577 w 75861"/>
                  <a:gd name="connsiteY6" fmla="*/ 18965 h 265514"/>
                  <a:gd name="connsiteX7" fmla="*/ 18965 w 75861"/>
                  <a:gd name="connsiteY7" fmla="*/ 18965 h 265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861" h="265514">
                    <a:moveTo>
                      <a:pt x="83542" y="272627"/>
                    </a:moveTo>
                    <a:lnTo>
                      <a:pt x="0" y="272627"/>
                    </a:lnTo>
                    <a:lnTo>
                      <a:pt x="0" y="0"/>
                    </a:lnTo>
                    <a:lnTo>
                      <a:pt x="83542" y="0"/>
                    </a:lnTo>
                    <a:close/>
                    <a:moveTo>
                      <a:pt x="18965" y="253661"/>
                    </a:moveTo>
                    <a:lnTo>
                      <a:pt x="64577" y="253661"/>
                    </a:lnTo>
                    <a:lnTo>
                      <a:pt x="64577" y="18965"/>
                    </a:lnTo>
                    <a:lnTo>
                      <a:pt x="18965" y="18965"/>
                    </a:lnTo>
                    <a:close/>
                  </a:path>
                </a:pathLst>
              </a:custGeom>
              <a:grpFill/>
              <a:ln w="6350" cap="flat">
                <a:noFill/>
                <a:prstDash val="solid"/>
                <a:miter/>
              </a:ln>
            </p:spPr>
            <p:txBody>
              <a:bodyPr rtlCol="0" anchor="ctr"/>
              <a:lstStyle/>
              <a:p>
                <a:pPr defTabSz="364299">
                  <a:defRPr/>
                </a:pPr>
                <a:endParaRPr lang="en-US" sz="750" dirty="0">
                  <a:solidFill>
                    <a:srgbClr val="FFFFFF"/>
                  </a:solidFill>
                  <a:latin typeface="Amazon Ember"/>
                </a:endParaRPr>
              </a:p>
            </p:txBody>
          </p:sp>
        </p:grpSp>
        <p:sp>
          <p:nvSpPr>
            <p:cNvPr id="204" name="TextBox 203">
              <a:extLst>
                <a:ext uri="{FF2B5EF4-FFF2-40B4-BE49-F238E27FC236}">
                  <a16:creationId xmlns:a16="http://schemas.microsoft.com/office/drawing/2014/main" id="{7B17EF5B-6C31-4F56-A5DA-6D8CE8219863}"/>
                </a:ext>
              </a:extLst>
            </p:cNvPr>
            <p:cNvSpPr txBox="1"/>
            <p:nvPr/>
          </p:nvSpPr>
          <p:spPr>
            <a:xfrm>
              <a:off x="6009454" y="1854317"/>
              <a:ext cx="304569" cy="173124"/>
            </a:xfrm>
            <a:prstGeom prst="rect">
              <a:avLst/>
            </a:prstGeom>
          </p:spPr>
          <p:txBody>
            <a:bodyPr wrap="none" lIns="0" tIns="0" rIns="0" bIns="0" rtlCol="0">
              <a:spAutoFit/>
            </a:bodyPr>
            <a:lstStyle/>
            <a:p>
              <a:pPr algn="ctr" defTabSz="685696">
                <a:lnSpc>
                  <a:spcPct val="90000"/>
                </a:lnSpc>
                <a:spcAft>
                  <a:spcPts val="1125"/>
                </a:spcAft>
                <a:defRPr/>
              </a:pPr>
              <a:r>
                <a:rPr lang="en-US" sz="625" dirty="0">
                  <a:solidFill>
                    <a:srgbClr val="FFFFFF"/>
                  </a:solidFill>
                  <a:latin typeface="Amazon Ember"/>
                </a:rPr>
                <a:t>Amazon</a:t>
              </a:r>
              <a:br>
                <a:rPr lang="en-US" sz="625" dirty="0">
                  <a:solidFill>
                    <a:srgbClr val="FFFFFF"/>
                  </a:solidFill>
                  <a:latin typeface="Amazon Ember"/>
                </a:rPr>
              </a:br>
              <a:r>
                <a:rPr lang="en-US" sz="625" dirty="0">
                  <a:solidFill>
                    <a:srgbClr val="FFFFFF"/>
                  </a:solidFill>
                  <a:latin typeface="Amazon Ember"/>
                </a:rPr>
                <a:t>Forecast</a:t>
              </a:r>
            </a:p>
          </p:txBody>
        </p:sp>
      </p:grpSp>
      <p:grpSp>
        <p:nvGrpSpPr>
          <p:cNvPr id="212" name="Group 211">
            <a:extLst>
              <a:ext uri="{FF2B5EF4-FFF2-40B4-BE49-F238E27FC236}">
                <a16:creationId xmlns:a16="http://schemas.microsoft.com/office/drawing/2014/main" id="{72FE7678-DBA1-42B4-ADD2-B4F274E54B26}"/>
              </a:ext>
            </a:extLst>
          </p:cNvPr>
          <p:cNvGrpSpPr/>
          <p:nvPr/>
        </p:nvGrpSpPr>
        <p:grpSpPr>
          <a:xfrm>
            <a:off x="2426265" y="1893556"/>
            <a:ext cx="469680" cy="585715"/>
            <a:chOff x="2037118" y="1544961"/>
            <a:chExt cx="469680" cy="585715"/>
          </a:xfrm>
        </p:grpSpPr>
        <p:sp>
          <p:nvSpPr>
            <p:cNvPr id="213" name="TextBox 212">
              <a:extLst>
                <a:ext uri="{FF2B5EF4-FFF2-40B4-BE49-F238E27FC236}">
                  <a16:creationId xmlns:a16="http://schemas.microsoft.com/office/drawing/2014/main" id="{1942E18C-304C-4722-8CCC-BD73DFB44A37}"/>
                </a:ext>
              </a:extLst>
            </p:cNvPr>
            <p:cNvSpPr txBox="1"/>
            <p:nvPr/>
          </p:nvSpPr>
          <p:spPr>
            <a:xfrm>
              <a:off x="2037118" y="1854318"/>
              <a:ext cx="469680" cy="276358"/>
            </a:xfrm>
            <a:prstGeom prst="rect">
              <a:avLst/>
            </a:prstGeom>
          </p:spPr>
          <p:txBody>
            <a:bodyPr wrap="none" lIns="0" tIns="0" rIns="0" bIns="0" rtlCol="0">
              <a:spAutoFit/>
            </a:bodyPr>
            <a:lstStyle/>
            <a:p>
              <a:pPr algn="ctr" defTabSz="685696">
                <a:lnSpc>
                  <a:spcPct val="90000"/>
                </a:lnSpc>
                <a:spcAft>
                  <a:spcPts val="375"/>
                </a:spcAft>
                <a:defRPr/>
              </a:pPr>
              <a:r>
                <a:rPr lang="en-US" sz="625" dirty="0">
                  <a:solidFill>
                    <a:srgbClr val="FFFFFF"/>
                  </a:solidFill>
                  <a:latin typeface="Amazon Ember"/>
                </a:rPr>
                <a:t>Amazon</a:t>
              </a:r>
              <a:br>
                <a:rPr lang="en-US" sz="625" dirty="0">
                  <a:solidFill>
                    <a:srgbClr val="FFFFFF"/>
                  </a:solidFill>
                  <a:latin typeface="Amazon Ember"/>
                </a:rPr>
              </a:br>
              <a:r>
                <a:rPr lang="en-US" sz="625" dirty="0">
                  <a:solidFill>
                    <a:srgbClr val="FFFFFF"/>
                  </a:solidFill>
                  <a:latin typeface="Amazon Ember"/>
                </a:rPr>
                <a:t>Comprehend</a:t>
              </a:r>
            </a:p>
            <a:p>
              <a:pPr algn="ctr" defTabSz="685696">
                <a:lnSpc>
                  <a:spcPct val="90000"/>
                </a:lnSpc>
                <a:spcAft>
                  <a:spcPts val="1125"/>
                </a:spcAft>
                <a:defRPr/>
              </a:pPr>
              <a:r>
                <a:rPr lang="en-US" sz="375" i="1" dirty="0">
                  <a:solidFill>
                    <a:srgbClr val="FFFFFF"/>
                  </a:solidFill>
                  <a:latin typeface="Amazon Ember"/>
                </a:rPr>
                <a:t>+Medical</a:t>
              </a:r>
              <a:endParaRPr lang="en-US" sz="625" i="1" dirty="0">
                <a:solidFill>
                  <a:srgbClr val="FFFFFF"/>
                </a:solidFill>
                <a:latin typeface="Amazon Ember"/>
              </a:endParaRPr>
            </a:p>
          </p:txBody>
        </p:sp>
        <p:sp>
          <p:nvSpPr>
            <p:cNvPr id="214" name="Graphic 48">
              <a:extLst>
                <a:ext uri="{FF2B5EF4-FFF2-40B4-BE49-F238E27FC236}">
                  <a16:creationId xmlns:a16="http://schemas.microsoft.com/office/drawing/2014/main" id="{490CD09D-6BBE-44B9-BA1F-7E8C93117529}"/>
                </a:ext>
              </a:extLst>
            </p:cNvPr>
            <p:cNvSpPr/>
            <p:nvPr/>
          </p:nvSpPr>
          <p:spPr>
            <a:xfrm>
              <a:off x="2174862" y="1544961"/>
              <a:ext cx="194191" cy="200211"/>
            </a:xfrm>
            <a:custGeom>
              <a:avLst/>
              <a:gdLst>
                <a:gd name="connsiteX0" fmla="*/ 198851 w 310705"/>
                <a:gd name="connsiteY0" fmla="*/ 139026 h 320337"/>
                <a:gd name="connsiteX1" fmla="*/ 198851 w 310705"/>
                <a:gd name="connsiteY1" fmla="*/ 76881 h 320337"/>
                <a:gd name="connsiteX2" fmla="*/ 196987 w 310705"/>
                <a:gd name="connsiteY2" fmla="*/ 72396 h 320337"/>
                <a:gd name="connsiteX3" fmla="*/ 128632 w 310705"/>
                <a:gd name="connsiteY3" fmla="*/ 1922 h 320337"/>
                <a:gd name="connsiteX4" fmla="*/ 124282 w 310705"/>
                <a:gd name="connsiteY4" fmla="*/ 0 h 320337"/>
                <a:gd name="connsiteX5" fmla="*/ 6214 w 310705"/>
                <a:gd name="connsiteY5" fmla="*/ 0 h 320337"/>
                <a:gd name="connsiteX6" fmla="*/ 0 w 310705"/>
                <a:gd name="connsiteY6" fmla="*/ 6407 h 320337"/>
                <a:gd name="connsiteX7" fmla="*/ 0 w 310705"/>
                <a:gd name="connsiteY7" fmla="*/ 281897 h 320337"/>
                <a:gd name="connsiteX8" fmla="*/ 6214 w 310705"/>
                <a:gd name="connsiteY8" fmla="*/ 288303 h 320337"/>
                <a:gd name="connsiteX9" fmla="*/ 192637 w 310705"/>
                <a:gd name="connsiteY9" fmla="*/ 288303 h 320337"/>
                <a:gd name="connsiteX10" fmla="*/ 198851 w 310705"/>
                <a:gd name="connsiteY10" fmla="*/ 281897 h 320337"/>
                <a:gd name="connsiteX11" fmla="*/ 198851 w 310705"/>
                <a:gd name="connsiteY11" fmla="*/ 253707 h 320337"/>
                <a:gd name="connsiteX12" fmla="*/ 186423 w 310705"/>
                <a:gd name="connsiteY12" fmla="*/ 238971 h 320337"/>
                <a:gd name="connsiteX13" fmla="*/ 186423 w 310705"/>
                <a:gd name="connsiteY13" fmla="*/ 275490 h 320337"/>
                <a:gd name="connsiteX14" fmla="*/ 12428 w 310705"/>
                <a:gd name="connsiteY14" fmla="*/ 275490 h 320337"/>
                <a:gd name="connsiteX15" fmla="*/ 12428 w 310705"/>
                <a:gd name="connsiteY15" fmla="*/ 12813 h 320337"/>
                <a:gd name="connsiteX16" fmla="*/ 118068 w 310705"/>
                <a:gd name="connsiteY16" fmla="*/ 12813 h 320337"/>
                <a:gd name="connsiteX17" fmla="*/ 118068 w 310705"/>
                <a:gd name="connsiteY17" fmla="*/ 76881 h 320337"/>
                <a:gd name="connsiteX18" fmla="*/ 124282 w 310705"/>
                <a:gd name="connsiteY18" fmla="*/ 83288 h 320337"/>
                <a:gd name="connsiteX19" fmla="*/ 186423 w 310705"/>
                <a:gd name="connsiteY19" fmla="*/ 83288 h 320337"/>
                <a:gd name="connsiteX20" fmla="*/ 186423 w 310705"/>
                <a:gd name="connsiteY20" fmla="*/ 153762 h 320337"/>
                <a:gd name="connsiteX21" fmla="*/ 198851 w 310705"/>
                <a:gd name="connsiteY21" fmla="*/ 139026 h 320337"/>
                <a:gd name="connsiteX22" fmla="*/ 130496 w 310705"/>
                <a:gd name="connsiteY22" fmla="*/ 70474 h 320337"/>
                <a:gd name="connsiteX23" fmla="*/ 130496 w 310705"/>
                <a:gd name="connsiteY23" fmla="*/ 21783 h 320337"/>
                <a:gd name="connsiteX24" fmla="*/ 177723 w 310705"/>
                <a:gd name="connsiteY24" fmla="*/ 70474 h 320337"/>
                <a:gd name="connsiteX25" fmla="*/ 130496 w 310705"/>
                <a:gd name="connsiteY25" fmla="*/ 70474 h 320337"/>
                <a:gd name="connsiteX26" fmla="*/ 68355 w 310705"/>
                <a:gd name="connsiteY26" fmla="*/ 121728 h 320337"/>
                <a:gd name="connsiteX27" fmla="*/ 31071 w 310705"/>
                <a:gd name="connsiteY27" fmla="*/ 121728 h 320337"/>
                <a:gd name="connsiteX28" fmla="*/ 31071 w 310705"/>
                <a:gd name="connsiteY28" fmla="*/ 108915 h 320337"/>
                <a:gd name="connsiteX29" fmla="*/ 68355 w 310705"/>
                <a:gd name="connsiteY29" fmla="*/ 108915 h 320337"/>
                <a:gd name="connsiteX30" fmla="*/ 68355 w 310705"/>
                <a:gd name="connsiteY30" fmla="*/ 121728 h 320337"/>
                <a:gd name="connsiteX31" fmla="*/ 167781 w 310705"/>
                <a:gd name="connsiteY31" fmla="*/ 121728 h 320337"/>
                <a:gd name="connsiteX32" fmla="*/ 80783 w 310705"/>
                <a:gd name="connsiteY32" fmla="*/ 121728 h 320337"/>
                <a:gd name="connsiteX33" fmla="*/ 80783 w 310705"/>
                <a:gd name="connsiteY33" fmla="*/ 108915 h 320337"/>
                <a:gd name="connsiteX34" fmla="*/ 167781 w 310705"/>
                <a:gd name="connsiteY34" fmla="*/ 108915 h 320337"/>
                <a:gd name="connsiteX35" fmla="*/ 167781 w 310705"/>
                <a:gd name="connsiteY35" fmla="*/ 121728 h 320337"/>
                <a:gd name="connsiteX36" fmla="*/ 167781 w 310705"/>
                <a:gd name="connsiteY36" fmla="*/ 160169 h 320337"/>
                <a:gd name="connsiteX37" fmla="*/ 31071 w 310705"/>
                <a:gd name="connsiteY37" fmla="*/ 160169 h 320337"/>
                <a:gd name="connsiteX38" fmla="*/ 31071 w 310705"/>
                <a:gd name="connsiteY38" fmla="*/ 147355 h 320337"/>
                <a:gd name="connsiteX39" fmla="*/ 167781 w 310705"/>
                <a:gd name="connsiteY39" fmla="*/ 147355 h 320337"/>
                <a:gd name="connsiteX40" fmla="*/ 167781 w 310705"/>
                <a:gd name="connsiteY40" fmla="*/ 160169 h 320337"/>
                <a:gd name="connsiteX41" fmla="*/ 263478 w 310705"/>
                <a:gd name="connsiteY41" fmla="*/ 320337 h 320337"/>
                <a:gd name="connsiteX42" fmla="*/ 233029 w 310705"/>
                <a:gd name="connsiteY42" fmla="*/ 320337 h 320337"/>
                <a:gd name="connsiteX43" fmla="*/ 227436 w 310705"/>
                <a:gd name="connsiteY43" fmla="*/ 316493 h 320337"/>
                <a:gd name="connsiteX44" fmla="*/ 219979 w 310705"/>
                <a:gd name="connsiteY44" fmla="*/ 297273 h 320337"/>
                <a:gd name="connsiteX45" fmla="*/ 220601 w 310705"/>
                <a:gd name="connsiteY45" fmla="*/ 291507 h 320337"/>
                <a:gd name="connsiteX46" fmla="*/ 225572 w 310705"/>
                <a:gd name="connsiteY46" fmla="*/ 288944 h 320337"/>
                <a:gd name="connsiteX47" fmla="*/ 270935 w 310705"/>
                <a:gd name="connsiteY47" fmla="*/ 288944 h 320337"/>
                <a:gd name="connsiteX48" fmla="*/ 275906 w 310705"/>
                <a:gd name="connsiteY48" fmla="*/ 291507 h 320337"/>
                <a:gd name="connsiteX49" fmla="*/ 276527 w 310705"/>
                <a:gd name="connsiteY49" fmla="*/ 297273 h 320337"/>
                <a:gd name="connsiteX50" fmla="*/ 269071 w 310705"/>
                <a:gd name="connsiteY50" fmla="*/ 316493 h 320337"/>
                <a:gd name="connsiteX51" fmla="*/ 263478 w 310705"/>
                <a:gd name="connsiteY51" fmla="*/ 320337 h 320337"/>
                <a:gd name="connsiteX52" fmla="*/ 237379 w 310705"/>
                <a:gd name="connsiteY52" fmla="*/ 307524 h 320337"/>
                <a:gd name="connsiteX53" fmla="*/ 259128 w 310705"/>
                <a:gd name="connsiteY53" fmla="*/ 307524 h 320337"/>
                <a:gd name="connsiteX54" fmla="*/ 261614 w 310705"/>
                <a:gd name="connsiteY54" fmla="*/ 301117 h 320337"/>
                <a:gd name="connsiteX55" fmla="*/ 234893 w 310705"/>
                <a:gd name="connsiteY55" fmla="*/ 301117 h 320337"/>
                <a:gd name="connsiteX56" fmla="*/ 237379 w 310705"/>
                <a:gd name="connsiteY56" fmla="*/ 307524 h 320337"/>
                <a:gd name="connsiteX57" fmla="*/ 310084 w 310705"/>
                <a:gd name="connsiteY57" fmla="*/ 185795 h 320337"/>
                <a:gd name="connsiteX58" fmla="*/ 255400 w 310705"/>
                <a:gd name="connsiteY58" fmla="*/ 132620 h 320337"/>
                <a:gd name="connsiteX59" fmla="*/ 206930 w 310705"/>
                <a:gd name="connsiteY59" fmla="*/ 148636 h 320337"/>
                <a:gd name="connsiteX60" fmla="*/ 186423 w 310705"/>
                <a:gd name="connsiteY60" fmla="*/ 196046 h 320337"/>
                <a:gd name="connsiteX61" fmla="*/ 213144 w 310705"/>
                <a:gd name="connsiteY61" fmla="*/ 248582 h 320337"/>
                <a:gd name="connsiteX62" fmla="*/ 217494 w 310705"/>
                <a:gd name="connsiteY62" fmla="*/ 252426 h 320337"/>
                <a:gd name="connsiteX63" fmla="*/ 217494 w 310705"/>
                <a:gd name="connsiteY63" fmla="*/ 275490 h 320337"/>
                <a:gd name="connsiteX64" fmla="*/ 223708 w 310705"/>
                <a:gd name="connsiteY64" fmla="*/ 281897 h 320337"/>
                <a:gd name="connsiteX65" fmla="*/ 273420 w 310705"/>
                <a:gd name="connsiteY65" fmla="*/ 281897 h 320337"/>
                <a:gd name="connsiteX66" fmla="*/ 279635 w 310705"/>
                <a:gd name="connsiteY66" fmla="*/ 275490 h 320337"/>
                <a:gd name="connsiteX67" fmla="*/ 279635 w 310705"/>
                <a:gd name="connsiteY67" fmla="*/ 252426 h 320337"/>
                <a:gd name="connsiteX68" fmla="*/ 283984 w 310705"/>
                <a:gd name="connsiteY68" fmla="*/ 248582 h 320337"/>
                <a:gd name="connsiteX69" fmla="*/ 310705 w 310705"/>
                <a:gd name="connsiteY69" fmla="*/ 196046 h 320337"/>
                <a:gd name="connsiteX70" fmla="*/ 310084 w 310705"/>
                <a:gd name="connsiteY70" fmla="*/ 185795 h 320337"/>
                <a:gd name="connsiteX71" fmla="*/ 276527 w 310705"/>
                <a:gd name="connsiteY71" fmla="*/ 238331 h 320337"/>
                <a:gd name="connsiteX72" fmla="*/ 267206 w 310705"/>
                <a:gd name="connsiteY72" fmla="*/ 251785 h 320337"/>
                <a:gd name="connsiteX73" fmla="*/ 267206 w 310705"/>
                <a:gd name="connsiteY73" fmla="*/ 269083 h 320337"/>
                <a:gd name="connsiteX74" fmla="*/ 254778 w 310705"/>
                <a:gd name="connsiteY74" fmla="*/ 269083 h 320337"/>
                <a:gd name="connsiteX75" fmla="*/ 254778 w 310705"/>
                <a:gd name="connsiteY75" fmla="*/ 224236 h 320337"/>
                <a:gd name="connsiteX76" fmla="*/ 267206 w 310705"/>
                <a:gd name="connsiteY76" fmla="*/ 224236 h 320337"/>
                <a:gd name="connsiteX77" fmla="*/ 267206 w 310705"/>
                <a:gd name="connsiteY77" fmla="*/ 211422 h 320337"/>
                <a:gd name="connsiteX78" fmla="*/ 229922 w 310705"/>
                <a:gd name="connsiteY78" fmla="*/ 211422 h 320337"/>
                <a:gd name="connsiteX79" fmla="*/ 229922 w 310705"/>
                <a:gd name="connsiteY79" fmla="*/ 224236 h 320337"/>
                <a:gd name="connsiteX80" fmla="*/ 242350 w 310705"/>
                <a:gd name="connsiteY80" fmla="*/ 224236 h 320337"/>
                <a:gd name="connsiteX81" fmla="*/ 242350 w 310705"/>
                <a:gd name="connsiteY81" fmla="*/ 269083 h 320337"/>
                <a:gd name="connsiteX82" fmla="*/ 229922 w 310705"/>
                <a:gd name="connsiteY82" fmla="*/ 269083 h 320337"/>
                <a:gd name="connsiteX83" fmla="*/ 229922 w 310705"/>
                <a:gd name="connsiteY83" fmla="*/ 251785 h 320337"/>
                <a:gd name="connsiteX84" fmla="*/ 219979 w 310705"/>
                <a:gd name="connsiteY84" fmla="*/ 238331 h 320337"/>
                <a:gd name="connsiteX85" fmla="*/ 198851 w 310705"/>
                <a:gd name="connsiteY85" fmla="*/ 196046 h 320337"/>
                <a:gd name="connsiteX86" fmla="*/ 215629 w 310705"/>
                <a:gd name="connsiteY86" fmla="*/ 157606 h 320337"/>
                <a:gd name="connsiteX87" fmla="*/ 254157 w 310705"/>
                <a:gd name="connsiteY87" fmla="*/ 144792 h 320337"/>
                <a:gd name="connsiteX88" fmla="*/ 282742 w 310705"/>
                <a:gd name="connsiteY88" fmla="*/ 158887 h 320337"/>
                <a:gd name="connsiteX89" fmla="*/ 297655 w 310705"/>
                <a:gd name="connsiteY89" fmla="*/ 187717 h 320337"/>
                <a:gd name="connsiteX90" fmla="*/ 276527 w 310705"/>
                <a:gd name="connsiteY90" fmla="*/ 238331 h 320337"/>
                <a:gd name="connsiteX91" fmla="*/ 99426 w 310705"/>
                <a:gd name="connsiteY91" fmla="*/ 83288 h 320337"/>
                <a:gd name="connsiteX92" fmla="*/ 31071 w 310705"/>
                <a:gd name="connsiteY92" fmla="*/ 83288 h 320337"/>
                <a:gd name="connsiteX93" fmla="*/ 31071 w 310705"/>
                <a:gd name="connsiteY93" fmla="*/ 70474 h 320337"/>
                <a:gd name="connsiteX94" fmla="*/ 99426 w 310705"/>
                <a:gd name="connsiteY94" fmla="*/ 70474 h 320337"/>
                <a:gd name="connsiteX95" fmla="*/ 99426 w 310705"/>
                <a:gd name="connsiteY95" fmla="*/ 83288 h 320337"/>
                <a:gd name="connsiteX96" fmla="*/ 105640 w 310705"/>
                <a:gd name="connsiteY96" fmla="*/ 198609 h 320337"/>
                <a:gd name="connsiteX97" fmla="*/ 31071 w 310705"/>
                <a:gd name="connsiteY97" fmla="*/ 198609 h 320337"/>
                <a:gd name="connsiteX98" fmla="*/ 31071 w 310705"/>
                <a:gd name="connsiteY98" fmla="*/ 185795 h 320337"/>
                <a:gd name="connsiteX99" fmla="*/ 105640 w 310705"/>
                <a:gd name="connsiteY99" fmla="*/ 185795 h 320337"/>
                <a:gd name="connsiteX100" fmla="*/ 105640 w 310705"/>
                <a:gd name="connsiteY100" fmla="*/ 198609 h 320337"/>
                <a:gd name="connsiteX101" fmla="*/ 167781 w 310705"/>
                <a:gd name="connsiteY101" fmla="*/ 198609 h 320337"/>
                <a:gd name="connsiteX102" fmla="*/ 118068 w 310705"/>
                <a:gd name="connsiteY102" fmla="*/ 198609 h 320337"/>
                <a:gd name="connsiteX103" fmla="*/ 118068 w 310705"/>
                <a:gd name="connsiteY103" fmla="*/ 185795 h 320337"/>
                <a:gd name="connsiteX104" fmla="*/ 167781 w 310705"/>
                <a:gd name="connsiteY104" fmla="*/ 185795 h 320337"/>
                <a:gd name="connsiteX105" fmla="*/ 167781 w 310705"/>
                <a:gd name="connsiteY105" fmla="*/ 198609 h 320337"/>
                <a:gd name="connsiteX106" fmla="*/ 111854 w 310705"/>
                <a:gd name="connsiteY106" fmla="*/ 237049 h 320337"/>
                <a:gd name="connsiteX107" fmla="*/ 31071 w 310705"/>
                <a:gd name="connsiteY107" fmla="*/ 237049 h 320337"/>
                <a:gd name="connsiteX108" fmla="*/ 31071 w 310705"/>
                <a:gd name="connsiteY108" fmla="*/ 224236 h 320337"/>
                <a:gd name="connsiteX109" fmla="*/ 111854 w 310705"/>
                <a:gd name="connsiteY109" fmla="*/ 224236 h 320337"/>
                <a:gd name="connsiteX110" fmla="*/ 111854 w 310705"/>
                <a:gd name="connsiteY110" fmla="*/ 237049 h 320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310705" h="320337">
                  <a:moveTo>
                    <a:pt x="198851" y="139026"/>
                  </a:moveTo>
                  <a:lnTo>
                    <a:pt x="198851" y="76881"/>
                  </a:lnTo>
                  <a:cubicBezTo>
                    <a:pt x="198851" y="74959"/>
                    <a:pt x="198230" y="73678"/>
                    <a:pt x="196987" y="72396"/>
                  </a:cubicBezTo>
                  <a:lnTo>
                    <a:pt x="128632" y="1922"/>
                  </a:lnTo>
                  <a:cubicBezTo>
                    <a:pt x="127389" y="641"/>
                    <a:pt x="126146" y="0"/>
                    <a:pt x="124282" y="0"/>
                  </a:cubicBezTo>
                  <a:lnTo>
                    <a:pt x="6214" y="0"/>
                  </a:lnTo>
                  <a:cubicBezTo>
                    <a:pt x="3107" y="0"/>
                    <a:pt x="0" y="3203"/>
                    <a:pt x="0" y="6407"/>
                  </a:cubicBezTo>
                  <a:lnTo>
                    <a:pt x="0" y="281897"/>
                  </a:lnTo>
                  <a:cubicBezTo>
                    <a:pt x="0" y="285100"/>
                    <a:pt x="3107" y="288303"/>
                    <a:pt x="6214" y="288303"/>
                  </a:cubicBezTo>
                  <a:lnTo>
                    <a:pt x="192637" y="288303"/>
                  </a:lnTo>
                  <a:cubicBezTo>
                    <a:pt x="195744" y="288303"/>
                    <a:pt x="198851" y="285100"/>
                    <a:pt x="198851" y="281897"/>
                  </a:cubicBezTo>
                  <a:lnTo>
                    <a:pt x="198851" y="253707"/>
                  </a:lnTo>
                  <a:cubicBezTo>
                    <a:pt x="193880" y="249222"/>
                    <a:pt x="190151" y="244097"/>
                    <a:pt x="186423" y="238971"/>
                  </a:cubicBezTo>
                  <a:lnTo>
                    <a:pt x="186423" y="275490"/>
                  </a:lnTo>
                  <a:lnTo>
                    <a:pt x="12428" y="275490"/>
                  </a:lnTo>
                  <a:lnTo>
                    <a:pt x="12428" y="12813"/>
                  </a:lnTo>
                  <a:lnTo>
                    <a:pt x="118068" y="12813"/>
                  </a:lnTo>
                  <a:lnTo>
                    <a:pt x="118068" y="76881"/>
                  </a:lnTo>
                  <a:cubicBezTo>
                    <a:pt x="118068" y="80084"/>
                    <a:pt x="121175" y="83288"/>
                    <a:pt x="124282" y="83288"/>
                  </a:cubicBezTo>
                  <a:lnTo>
                    <a:pt x="186423" y="83288"/>
                  </a:lnTo>
                  <a:lnTo>
                    <a:pt x="186423" y="153762"/>
                  </a:lnTo>
                  <a:cubicBezTo>
                    <a:pt x="190151" y="147996"/>
                    <a:pt x="193880" y="143511"/>
                    <a:pt x="198851" y="139026"/>
                  </a:cubicBezTo>
                  <a:close/>
                  <a:moveTo>
                    <a:pt x="130496" y="70474"/>
                  </a:moveTo>
                  <a:lnTo>
                    <a:pt x="130496" y="21783"/>
                  </a:lnTo>
                  <a:lnTo>
                    <a:pt x="177723" y="70474"/>
                  </a:lnTo>
                  <a:lnTo>
                    <a:pt x="130496" y="70474"/>
                  </a:lnTo>
                  <a:close/>
                  <a:moveTo>
                    <a:pt x="68355" y="121728"/>
                  </a:moveTo>
                  <a:lnTo>
                    <a:pt x="31071" y="121728"/>
                  </a:lnTo>
                  <a:lnTo>
                    <a:pt x="31071" y="108915"/>
                  </a:lnTo>
                  <a:lnTo>
                    <a:pt x="68355" y="108915"/>
                  </a:lnTo>
                  <a:lnTo>
                    <a:pt x="68355" y="121728"/>
                  </a:lnTo>
                  <a:close/>
                  <a:moveTo>
                    <a:pt x="167781" y="121728"/>
                  </a:moveTo>
                  <a:lnTo>
                    <a:pt x="80783" y="121728"/>
                  </a:lnTo>
                  <a:lnTo>
                    <a:pt x="80783" y="108915"/>
                  </a:lnTo>
                  <a:lnTo>
                    <a:pt x="167781" y="108915"/>
                  </a:lnTo>
                  <a:lnTo>
                    <a:pt x="167781" y="121728"/>
                  </a:lnTo>
                  <a:close/>
                  <a:moveTo>
                    <a:pt x="167781" y="160169"/>
                  </a:moveTo>
                  <a:lnTo>
                    <a:pt x="31071" y="160169"/>
                  </a:lnTo>
                  <a:lnTo>
                    <a:pt x="31071" y="147355"/>
                  </a:lnTo>
                  <a:lnTo>
                    <a:pt x="167781" y="147355"/>
                  </a:lnTo>
                  <a:lnTo>
                    <a:pt x="167781" y="160169"/>
                  </a:lnTo>
                  <a:close/>
                  <a:moveTo>
                    <a:pt x="263478" y="320337"/>
                  </a:moveTo>
                  <a:lnTo>
                    <a:pt x="233029" y="320337"/>
                  </a:lnTo>
                  <a:cubicBezTo>
                    <a:pt x="230543" y="320337"/>
                    <a:pt x="228057" y="319056"/>
                    <a:pt x="227436" y="316493"/>
                  </a:cubicBezTo>
                  <a:lnTo>
                    <a:pt x="219979" y="297273"/>
                  </a:lnTo>
                  <a:cubicBezTo>
                    <a:pt x="219358" y="295351"/>
                    <a:pt x="219358" y="292788"/>
                    <a:pt x="220601" y="291507"/>
                  </a:cubicBezTo>
                  <a:cubicBezTo>
                    <a:pt x="221843" y="289585"/>
                    <a:pt x="223708" y="288944"/>
                    <a:pt x="225572" y="288944"/>
                  </a:cubicBezTo>
                  <a:lnTo>
                    <a:pt x="270935" y="288944"/>
                  </a:lnTo>
                  <a:cubicBezTo>
                    <a:pt x="272799" y="288944"/>
                    <a:pt x="274663" y="290225"/>
                    <a:pt x="275906" y="291507"/>
                  </a:cubicBezTo>
                  <a:cubicBezTo>
                    <a:pt x="277149" y="293429"/>
                    <a:pt x="277149" y="295351"/>
                    <a:pt x="276527" y="297273"/>
                  </a:cubicBezTo>
                  <a:lnTo>
                    <a:pt x="269071" y="316493"/>
                  </a:lnTo>
                  <a:cubicBezTo>
                    <a:pt x="268449" y="319056"/>
                    <a:pt x="265963" y="320337"/>
                    <a:pt x="263478" y="320337"/>
                  </a:cubicBezTo>
                  <a:close/>
                  <a:moveTo>
                    <a:pt x="237379" y="307524"/>
                  </a:moveTo>
                  <a:lnTo>
                    <a:pt x="259128" y="307524"/>
                  </a:lnTo>
                  <a:lnTo>
                    <a:pt x="261614" y="301117"/>
                  </a:lnTo>
                  <a:lnTo>
                    <a:pt x="234893" y="301117"/>
                  </a:lnTo>
                  <a:lnTo>
                    <a:pt x="237379" y="307524"/>
                  </a:lnTo>
                  <a:close/>
                  <a:moveTo>
                    <a:pt x="310084" y="185795"/>
                  </a:moveTo>
                  <a:cubicBezTo>
                    <a:pt x="305734" y="158246"/>
                    <a:pt x="282742" y="135823"/>
                    <a:pt x="255400" y="132620"/>
                  </a:cubicBezTo>
                  <a:cubicBezTo>
                    <a:pt x="238000" y="130697"/>
                    <a:pt x="219979" y="136464"/>
                    <a:pt x="206930" y="148636"/>
                  </a:cubicBezTo>
                  <a:cubicBezTo>
                    <a:pt x="193880" y="160809"/>
                    <a:pt x="186423" y="178107"/>
                    <a:pt x="186423" y="196046"/>
                  </a:cubicBezTo>
                  <a:cubicBezTo>
                    <a:pt x="186423" y="217189"/>
                    <a:pt x="196366" y="236409"/>
                    <a:pt x="213144" y="248582"/>
                  </a:cubicBezTo>
                  <a:cubicBezTo>
                    <a:pt x="213765" y="249222"/>
                    <a:pt x="216872" y="251144"/>
                    <a:pt x="217494" y="252426"/>
                  </a:cubicBezTo>
                  <a:lnTo>
                    <a:pt x="217494" y="275490"/>
                  </a:lnTo>
                  <a:cubicBezTo>
                    <a:pt x="217494" y="278693"/>
                    <a:pt x="220601" y="281897"/>
                    <a:pt x="223708" y="281897"/>
                  </a:cubicBezTo>
                  <a:lnTo>
                    <a:pt x="273420" y="281897"/>
                  </a:lnTo>
                  <a:cubicBezTo>
                    <a:pt x="276527" y="281897"/>
                    <a:pt x="279635" y="278693"/>
                    <a:pt x="279635" y="275490"/>
                  </a:cubicBezTo>
                  <a:lnTo>
                    <a:pt x="279635" y="252426"/>
                  </a:lnTo>
                  <a:cubicBezTo>
                    <a:pt x="280256" y="251144"/>
                    <a:pt x="282742" y="249863"/>
                    <a:pt x="283984" y="248582"/>
                  </a:cubicBezTo>
                  <a:cubicBezTo>
                    <a:pt x="300762" y="236409"/>
                    <a:pt x="310705" y="217189"/>
                    <a:pt x="310705" y="196046"/>
                  </a:cubicBezTo>
                  <a:cubicBezTo>
                    <a:pt x="310705" y="192843"/>
                    <a:pt x="310705" y="188999"/>
                    <a:pt x="310084" y="185795"/>
                  </a:cubicBezTo>
                  <a:close/>
                  <a:moveTo>
                    <a:pt x="276527" y="238331"/>
                  </a:moveTo>
                  <a:cubicBezTo>
                    <a:pt x="273420" y="240893"/>
                    <a:pt x="267206" y="245378"/>
                    <a:pt x="267206" y="251785"/>
                  </a:cubicBezTo>
                  <a:lnTo>
                    <a:pt x="267206" y="269083"/>
                  </a:lnTo>
                  <a:lnTo>
                    <a:pt x="254778" y="269083"/>
                  </a:lnTo>
                  <a:lnTo>
                    <a:pt x="254778" y="224236"/>
                  </a:lnTo>
                  <a:lnTo>
                    <a:pt x="267206" y="224236"/>
                  </a:lnTo>
                  <a:lnTo>
                    <a:pt x="267206" y="211422"/>
                  </a:lnTo>
                  <a:lnTo>
                    <a:pt x="229922" y="211422"/>
                  </a:lnTo>
                  <a:lnTo>
                    <a:pt x="229922" y="224236"/>
                  </a:lnTo>
                  <a:lnTo>
                    <a:pt x="242350" y="224236"/>
                  </a:lnTo>
                  <a:lnTo>
                    <a:pt x="242350" y="269083"/>
                  </a:lnTo>
                  <a:lnTo>
                    <a:pt x="229922" y="269083"/>
                  </a:lnTo>
                  <a:lnTo>
                    <a:pt x="229922" y="251785"/>
                  </a:lnTo>
                  <a:cubicBezTo>
                    <a:pt x="229922" y="244737"/>
                    <a:pt x="223708" y="240893"/>
                    <a:pt x="219979" y="238331"/>
                  </a:cubicBezTo>
                  <a:cubicBezTo>
                    <a:pt x="206930" y="228721"/>
                    <a:pt x="198851" y="213344"/>
                    <a:pt x="198851" y="196046"/>
                  </a:cubicBezTo>
                  <a:cubicBezTo>
                    <a:pt x="198851" y="181311"/>
                    <a:pt x="205065" y="167857"/>
                    <a:pt x="215629" y="157606"/>
                  </a:cubicBezTo>
                  <a:cubicBezTo>
                    <a:pt x="226193" y="147996"/>
                    <a:pt x="239864" y="143511"/>
                    <a:pt x="254157" y="144792"/>
                  </a:cubicBezTo>
                  <a:cubicBezTo>
                    <a:pt x="265342" y="146074"/>
                    <a:pt x="275285" y="151199"/>
                    <a:pt x="282742" y="158887"/>
                  </a:cubicBezTo>
                  <a:cubicBezTo>
                    <a:pt x="290198" y="166575"/>
                    <a:pt x="295791" y="176185"/>
                    <a:pt x="297655" y="187717"/>
                  </a:cubicBezTo>
                  <a:cubicBezTo>
                    <a:pt x="300762" y="207578"/>
                    <a:pt x="292684" y="226799"/>
                    <a:pt x="276527" y="238331"/>
                  </a:cubicBezTo>
                  <a:close/>
                  <a:moveTo>
                    <a:pt x="99426" y="83288"/>
                  </a:moveTo>
                  <a:lnTo>
                    <a:pt x="31071" y="83288"/>
                  </a:lnTo>
                  <a:lnTo>
                    <a:pt x="31071" y="70474"/>
                  </a:lnTo>
                  <a:lnTo>
                    <a:pt x="99426" y="70474"/>
                  </a:lnTo>
                  <a:lnTo>
                    <a:pt x="99426" y="83288"/>
                  </a:lnTo>
                  <a:close/>
                  <a:moveTo>
                    <a:pt x="105640" y="198609"/>
                  </a:moveTo>
                  <a:lnTo>
                    <a:pt x="31071" y="198609"/>
                  </a:lnTo>
                  <a:lnTo>
                    <a:pt x="31071" y="185795"/>
                  </a:lnTo>
                  <a:lnTo>
                    <a:pt x="105640" y="185795"/>
                  </a:lnTo>
                  <a:lnTo>
                    <a:pt x="105640" y="198609"/>
                  </a:lnTo>
                  <a:close/>
                  <a:moveTo>
                    <a:pt x="167781" y="198609"/>
                  </a:moveTo>
                  <a:lnTo>
                    <a:pt x="118068" y="198609"/>
                  </a:lnTo>
                  <a:lnTo>
                    <a:pt x="118068" y="185795"/>
                  </a:lnTo>
                  <a:lnTo>
                    <a:pt x="167781" y="185795"/>
                  </a:lnTo>
                  <a:lnTo>
                    <a:pt x="167781" y="198609"/>
                  </a:lnTo>
                  <a:close/>
                  <a:moveTo>
                    <a:pt x="111854" y="237049"/>
                  </a:moveTo>
                  <a:lnTo>
                    <a:pt x="31071" y="237049"/>
                  </a:lnTo>
                  <a:lnTo>
                    <a:pt x="31071" y="224236"/>
                  </a:lnTo>
                  <a:lnTo>
                    <a:pt x="111854" y="224236"/>
                  </a:lnTo>
                  <a:lnTo>
                    <a:pt x="111854" y="237049"/>
                  </a:lnTo>
                  <a:close/>
                </a:path>
              </a:pathLst>
            </a:custGeom>
            <a:solidFill>
              <a:schemeClr val="tx1"/>
            </a:solidFill>
            <a:ln w="6096" cap="flat">
              <a:noFill/>
              <a:prstDash val="solid"/>
              <a:miter/>
            </a:ln>
          </p:spPr>
          <p:txBody>
            <a:bodyPr rtlCol="0" anchor="ctr"/>
            <a:lstStyle/>
            <a:p>
              <a:pPr defTabSz="685696">
                <a:defRPr/>
              </a:pPr>
              <a:endParaRPr lang="en-US" sz="1500" dirty="0">
                <a:solidFill>
                  <a:srgbClr val="FFFFFF"/>
                </a:solidFill>
                <a:latin typeface="Amazon Ember"/>
              </a:endParaRPr>
            </a:p>
          </p:txBody>
        </p:sp>
      </p:grpSp>
      <p:grpSp>
        <p:nvGrpSpPr>
          <p:cNvPr id="218" name="Group 217">
            <a:extLst>
              <a:ext uri="{FF2B5EF4-FFF2-40B4-BE49-F238E27FC236}">
                <a16:creationId xmlns:a16="http://schemas.microsoft.com/office/drawing/2014/main" id="{65E67A4E-DC67-4780-BD4D-DED223B3DE6C}"/>
              </a:ext>
            </a:extLst>
          </p:cNvPr>
          <p:cNvGrpSpPr/>
          <p:nvPr/>
        </p:nvGrpSpPr>
        <p:grpSpPr>
          <a:xfrm>
            <a:off x="3481314" y="1900731"/>
            <a:ext cx="296556" cy="471165"/>
            <a:chOff x="3142375" y="1552139"/>
            <a:chExt cx="296556" cy="471165"/>
          </a:xfrm>
        </p:grpSpPr>
        <p:grpSp>
          <p:nvGrpSpPr>
            <p:cNvPr id="219" name="Graphic 110">
              <a:extLst>
                <a:ext uri="{FF2B5EF4-FFF2-40B4-BE49-F238E27FC236}">
                  <a16:creationId xmlns:a16="http://schemas.microsoft.com/office/drawing/2014/main" id="{ACB3087F-81CF-4CEA-B27C-77C69C34DEDE}"/>
                </a:ext>
              </a:extLst>
            </p:cNvPr>
            <p:cNvGrpSpPr/>
            <p:nvPr/>
          </p:nvGrpSpPr>
          <p:grpSpPr>
            <a:xfrm>
              <a:off x="3182239" y="1552139"/>
              <a:ext cx="216830" cy="185855"/>
              <a:chOff x="3071685" y="1642846"/>
              <a:chExt cx="464651" cy="398272"/>
            </a:xfrm>
            <a:solidFill>
              <a:schemeClr val="tx1"/>
            </a:solidFill>
          </p:grpSpPr>
          <p:sp>
            <p:nvSpPr>
              <p:cNvPr id="221" name="Freeform: Shape 220">
                <a:extLst>
                  <a:ext uri="{FF2B5EF4-FFF2-40B4-BE49-F238E27FC236}">
                    <a16:creationId xmlns:a16="http://schemas.microsoft.com/office/drawing/2014/main" id="{42B19263-825F-4AAE-8E91-2735E41C7FA9}"/>
                  </a:ext>
                </a:extLst>
              </p:cNvPr>
              <p:cNvSpPr/>
              <p:nvPr/>
            </p:nvSpPr>
            <p:spPr>
              <a:xfrm>
                <a:off x="3255879" y="1642846"/>
                <a:ext cx="274997" cy="379307"/>
              </a:xfrm>
              <a:custGeom>
                <a:avLst/>
                <a:gdLst>
                  <a:gd name="connsiteX0" fmla="*/ 277274 w 274997"/>
                  <a:gd name="connsiteY0" fmla="*/ 383385 h 379306"/>
                  <a:gd name="connsiteX1" fmla="*/ 258308 w 274997"/>
                  <a:gd name="connsiteY1" fmla="*/ 383385 h 379306"/>
                  <a:gd name="connsiteX2" fmla="*/ 258308 w 274997"/>
                  <a:gd name="connsiteY2" fmla="*/ 369161 h 379306"/>
                  <a:gd name="connsiteX3" fmla="*/ 270351 w 274997"/>
                  <a:gd name="connsiteY3" fmla="*/ 369161 h 379306"/>
                  <a:gd name="connsiteX4" fmla="*/ 270351 w 274997"/>
                  <a:gd name="connsiteY4" fmla="*/ 70078 h 379306"/>
                  <a:gd name="connsiteX5" fmla="*/ 206154 w 274997"/>
                  <a:gd name="connsiteY5" fmla="*/ 14225 h 379306"/>
                  <a:gd name="connsiteX6" fmla="*/ 14225 w 274997"/>
                  <a:gd name="connsiteY6" fmla="*/ 14225 h 379306"/>
                  <a:gd name="connsiteX7" fmla="*/ 14225 w 274997"/>
                  <a:gd name="connsiteY7" fmla="*/ 25130 h 379306"/>
                  <a:gd name="connsiteX8" fmla="*/ 1 w 274997"/>
                  <a:gd name="connsiteY8" fmla="*/ 25130 h 379306"/>
                  <a:gd name="connsiteX9" fmla="*/ 1 w 274997"/>
                  <a:gd name="connsiteY9" fmla="*/ 7113 h 379306"/>
                  <a:gd name="connsiteX10" fmla="*/ 6922 w 274997"/>
                  <a:gd name="connsiteY10" fmla="*/ 1 h 379306"/>
                  <a:gd name="connsiteX11" fmla="*/ 7113 w 274997"/>
                  <a:gd name="connsiteY11" fmla="*/ 1 h 379306"/>
                  <a:gd name="connsiteX12" fmla="*/ 208619 w 274997"/>
                  <a:gd name="connsiteY12" fmla="*/ 1 h 379306"/>
                  <a:gd name="connsiteX13" fmla="*/ 213266 w 274997"/>
                  <a:gd name="connsiteY13" fmla="*/ 1708 h 379306"/>
                  <a:gd name="connsiteX14" fmla="*/ 282015 w 274997"/>
                  <a:gd name="connsiteY14" fmla="*/ 61449 h 379306"/>
                  <a:gd name="connsiteX15" fmla="*/ 284386 w 274997"/>
                  <a:gd name="connsiteY15" fmla="*/ 66759 h 379306"/>
                  <a:gd name="connsiteX16" fmla="*/ 284386 w 274997"/>
                  <a:gd name="connsiteY16" fmla="*/ 376273 h 379306"/>
                  <a:gd name="connsiteX17" fmla="*/ 277274 w 274997"/>
                  <a:gd name="connsiteY17" fmla="*/ 383385 h 379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4997" h="379306">
                    <a:moveTo>
                      <a:pt x="277274" y="383385"/>
                    </a:moveTo>
                    <a:lnTo>
                      <a:pt x="258308" y="383385"/>
                    </a:lnTo>
                    <a:lnTo>
                      <a:pt x="258308" y="369161"/>
                    </a:lnTo>
                    <a:lnTo>
                      <a:pt x="270351" y="369161"/>
                    </a:lnTo>
                    <a:lnTo>
                      <a:pt x="270351" y="70078"/>
                    </a:lnTo>
                    <a:lnTo>
                      <a:pt x="206154" y="14225"/>
                    </a:lnTo>
                    <a:lnTo>
                      <a:pt x="14225" y="14225"/>
                    </a:lnTo>
                    <a:lnTo>
                      <a:pt x="14225" y="25130"/>
                    </a:lnTo>
                    <a:lnTo>
                      <a:pt x="1" y="25130"/>
                    </a:lnTo>
                    <a:lnTo>
                      <a:pt x="1" y="7113"/>
                    </a:lnTo>
                    <a:cubicBezTo>
                      <a:pt x="-52" y="3238"/>
                      <a:pt x="3047" y="54"/>
                      <a:pt x="6922" y="1"/>
                    </a:cubicBezTo>
                    <a:cubicBezTo>
                      <a:pt x="6985" y="0"/>
                      <a:pt x="7049" y="0"/>
                      <a:pt x="7113" y="1"/>
                    </a:cubicBezTo>
                    <a:lnTo>
                      <a:pt x="208619" y="1"/>
                    </a:lnTo>
                    <a:cubicBezTo>
                      <a:pt x="210327" y="-31"/>
                      <a:pt x="211985" y="578"/>
                      <a:pt x="213266" y="1708"/>
                    </a:cubicBezTo>
                    <a:lnTo>
                      <a:pt x="282015" y="61449"/>
                    </a:lnTo>
                    <a:cubicBezTo>
                      <a:pt x="283526" y="62800"/>
                      <a:pt x="284388" y="64732"/>
                      <a:pt x="284386" y="66759"/>
                    </a:cubicBezTo>
                    <a:lnTo>
                      <a:pt x="284386" y="376273"/>
                    </a:lnTo>
                    <a:cubicBezTo>
                      <a:pt x="284386" y="380201"/>
                      <a:pt x="281202" y="383385"/>
                      <a:pt x="277274" y="383385"/>
                    </a:cubicBezTo>
                    <a:close/>
                  </a:path>
                </a:pathLst>
              </a:custGeom>
              <a:grpFill/>
              <a:ln w="9398" cap="flat">
                <a:noFill/>
                <a:prstDash val="solid"/>
                <a:miter/>
              </a:ln>
            </p:spPr>
            <p:txBody>
              <a:bodyPr rtlCol="0" anchor="ctr"/>
              <a:lstStyle/>
              <a:p>
                <a:pPr defTabSz="364299">
                  <a:defRPr/>
                </a:pPr>
                <a:endParaRPr lang="en-US" sz="750" dirty="0">
                  <a:solidFill>
                    <a:srgbClr val="FFFFFF"/>
                  </a:solidFill>
                  <a:latin typeface="Amazon Ember"/>
                </a:endParaRPr>
              </a:p>
            </p:txBody>
          </p:sp>
          <p:sp>
            <p:nvSpPr>
              <p:cNvPr id="222" name="Freeform: Shape 221">
                <a:extLst>
                  <a:ext uri="{FF2B5EF4-FFF2-40B4-BE49-F238E27FC236}">
                    <a16:creationId xmlns:a16="http://schemas.microsoft.com/office/drawing/2014/main" id="{41A1AA86-9260-405B-9E52-74592992057A}"/>
                  </a:ext>
                </a:extLst>
              </p:cNvPr>
              <p:cNvSpPr/>
              <p:nvPr/>
            </p:nvSpPr>
            <p:spPr>
              <a:xfrm>
                <a:off x="3234639" y="1672908"/>
                <a:ext cx="274997" cy="369824"/>
              </a:xfrm>
              <a:custGeom>
                <a:avLst/>
                <a:gdLst>
                  <a:gd name="connsiteX0" fmla="*/ 268454 w 274997"/>
                  <a:gd name="connsiteY0" fmla="*/ 374471 h 369824"/>
                  <a:gd name="connsiteX1" fmla="*/ 7112 w 274997"/>
                  <a:gd name="connsiteY1" fmla="*/ 374471 h 369824"/>
                  <a:gd name="connsiteX2" fmla="*/ 0 w 274997"/>
                  <a:gd name="connsiteY2" fmla="*/ 367359 h 369824"/>
                  <a:gd name="connsiteX3" fmla="*/ 0 w 274997"/>
                  <a:gd name="connsiteY3" fmla="*/ 314919 h 369824"/>
                  <a:gd name="connsiteX4" fmla="*/ 14224 w 274997"/>
                  <a:gd name="connsiteY4" fmla="*/ 314919 h 369824"/>
                  <a:gd name="connsiteX5" fmla="*/ 14224 w 274997"/>
                  <a:gd name="connsiteY5" fmla="*/ 360247 h 369824"/>
                  <a:gd name="connsiteX6" fmla="*/ 261342 w 274997"/>
                  <a:gd name="connsiteY6" fmla="*/ 360247 h 369824"/>
                  <a:gd name="connsiteX7" fmla="*/ 261342 w 274997"/>
                  <a:gd name="connsiteY7" fmla="*/ 69792 h 369824"/>
                  <a:gd name="connsiteX8" fmla="*/ 205774 w 274997"/>
                  <a:gd name="connsiteY8" fmla="*/ 14224 h 369824"/>
                  <a:gd name="connsiteX9" fmla="*/ 14224 w 274997"/>
                  <a:gd name="connsiteY9" fmla="*/ 14224 h 369824"/>
                  <a:gd name="connsiteX10" fmla="*/ 14224 w 274997"/>
                  <a:gd name="connsiteY10" fmla="*/ 70077 h 369824"/>
                  <a:gd name="connsiteX11" fmla="*/ 379 w 274997"/>
                  <a:gd name="connsiteY11" fmla="*/ 70077 h 369824"/>
                  <a:gd name="connsiteX12" fmla="*/ 379 w 274997"/>
                  <a:gd name="connsiteY12" fmla="*/ 7112 h 369824"/>
                  <a:gd name="connsiteX13" fmla="*/ 7491 w 274997"/>
                  <a:gd name="connsiteY13" fmla="*/ 0 h 369824"/>
                  <a:gd name="connsiteX14" fmla="*/ 208998 w 274997"/>
                  <a:gd name="connsiteY14" fmla="*/ 0 h 369824"/>
                  <a:gd name="connsiteX15" fmla="*/ 214024 w 274997"/>
                  <a:gd name="connsiteY15" fmla="*/ 2086 h 369824"/>
                  <a:gd name="connsiteX16" fmla="*/ 273765 w 274997"/>
                  <a:gd name="connsiteY16" fmla="*/ 61827 h 369824"/>
                  <a:gd name="connsiteX17" fmla="*/ 275851 w 274997"/>
                  <a:gd name="connsiteY17" fmla="*/ 66853 h 369824"/>
                  <a:gd name="connsiteX18" fmla="*/ 275851 w 274997"/>
                  <a:gd name="connsiteY18" fmla="*/ 367359 h 369824"/>
                  <a:gd name="connsiteX19" fmla="*/ 268744 w 274997"/>
                  <a:gd name="connsiteY19" fmla="*/ 374476 h 369824"/>
                  <a:gd name="connsiteX20" fmla="*/ 268454 w 274997"/>
                  <a:gd name="connsiteY20" fmla="*/ 374471 h 369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74997" h="369824">
                    <a:moveTo>
                      <a:pt x="268454" y="374471"/>
                    </a:moveTo>
                    <a:lnTo>
                      <a:pt x="7112" y="374471"/>
                    </a:lnTo>
                    <a:cubicBezTo>
                      <a:pt x="3184" y="374471"/>
                      <a:pt x="0" y="371286"/>
                      <a:pt x="0" y="367359"/>
                    </a:cubicBezTo>
                    <a:lnTo>
                      <a:pt x="0" y="314919"/>
                    </a:lnTo>
                    <a:lnTo>
                      <a:pt x="14224" y="314919"/>
                    </a:lnTo>
                    <a:lnTo>
                      <a:pt x="14224" y="360247"/>
                    </a:lnTo>
                    <a:lnTo>
                      <a:pt x="261342" y="360247"/>
                    </a:lnTo>
                    <a:lnTo>
                      <a:pt x="261342" y="69792"/>
                    </a:lnTo>
                    <a:lnTo>
                      <a:pt x="205774" y="14224"/>
                    </a:lnTo>
                    <a:lnTo>
                      <a:pt x="14224" y="14224"/>
                    </a:lnTo>
                    <a:lnTo>
                      <a:pt x="14224" y="70077"/>
                    </a:lnTo>
                    <a:lnTo>
                      <a:pt x="379" y="70077"/>
                    </a:lnTo>
                    <a:lnTo>
                      <a:pt x="379" y="7112"/>
                    </a:lnTo>
                    <a:cubicBezTo>
                      <a:pt x="430" y="3205"/>
                      <a:pt x="3585" y="51"/>
                      <a:pt x="7491" y="0"/>
                    </a:cubicBezTo>
                    <a:lnTo>
                      <a:pt x="208998" y="0"/>
                    </a:lnTo>
                    <a:cubicBezTo>
                      <a:pt x="210884" y="2"/>
                      <a:pt x="212691" y="752"/>
                      <a:pt x="214024" y="2086"/>
                    </a:cubicBezTo>
                    <a:lnTo>
                      <a:pt x="273765" y="61827"/>
                    </a:lnTo>
                    <a:cubicBezTo>
                      <a:pt x="275099" y="63159"/>
                      <a:pt x="275849" y="64967"/>
                      <a:pt x="275851" y="66853"/>
                    </a:cubicBezTo>
                    <a:lnTo>
                      <a:pt x="275851" y="367359"/>
                    </a:lnTo>
                    <a:cubicBezTo>
                      <a:pt x="275854" y="371286"/>
                      <a:pt x="272672" y="374473"/>
                      <a:pt x="268744" y="374476"/>
                    </a:cubicBezTo>
                    <a:cubicBezTo>
                      <a:pt x="268648" y="374476"/>
                      <a:pt x="268551" y="374474"/>
                      <a:pt x="268454" y="374471"/>
                    </a:cubicBezTo>
                    <a:close/>
                  </a:path>
                </a:pathLst>
              </a:custGeom>
              <a:grpFill/>
              <a:ln w="9398" cap="flat">
                <a:noFill/>
                <a:prstDash val="solid"/>
                <a:miter/>
              </a:ln>
            </p:spPr>
            <p:txBody>
              <a:bodyPr rtlCol="0" anchor="ctr"/>
              <a:lstStyle/>
              <a:p>
                <a:pPr defTabSz="364299">
                  <a:defRPr/>
                </a:pPr>
                <a:endParaRPr lang="en-US" sz="750" dirty="0">
                  <a:solidFill>
                    <a:srgbClr val="FFFFFF"/>
                  </a:solidFill>
                  <a:latin typeface="Amazon Ember"/>
                </a:endParaRPr>
              </a:p>
            </p:txBody>
          </p:sp>
          <p:sp>
            <p:nvSpPr>
              <p:cNvPr id="223" name="Freeform: Shape 222">
                <a:extLst>
                  <a:ext uri="{FF2B5EF4-FFF2-40B4-BE49-F238E27FC236}">
                    <a16:creationId xmlns:a16="http://schemas.microsoft.com/office/drawing/2014/main" id="{42EC988C-D6A9-48F6-A0D8-AF05D5373C18}"/>
                  </a:ext>
                </a:extLst>
              </p:cNvPr>
              <p:cNvSpPr/>
              <p:nvPr/>
            </p:nvSpPr>
            <p:spPr>
              <a:xfrm>
                <a:off x="3436525" y="1680020"/>
                <a:ext cx="66379" cy="66379"/>
              </a:xfrm>
              <a:custGeom>
                <a:avLst/>
                <a:gdLst>
                  <a:gd name="connsiteX0" fmla="*/ 66568 w 66378"/>
                  <a:gd name="connsiteY0" fmla="*/ 66853 h 66378"/>
                  <a:gd name="connsiteX1" fmla="*/ 7112 w 66378"/>
                  <a:gd name="connsiteY1" fmla="*/ 66853 h 66378"/>
                  <a:gd name="connsiteX2" fmla="*/ 0 w 66378"/>
                  <a:gd name="connsiteY2" fmla="*/ 59741 h 66378"/>
                  <a:gd name="connsiteX3" fmla="*/ 0 w 66378"/>
                  <a:gd name="connsiteY3" fmla="*/ 0 h 66378"/>
                  <a:gd name="connsiteX4" fmla="*/ 14224 w 66378"/>
                  <a:gd name="connsiteY4" fmla="*/ 0 h 66378"/>
                  <a:gd name="connsiteX5" fmla="*/ 14224 w 66378"/>
                  <a:gd name="connsiteY5" fmla="*/ 52629 h 66378"/>
                  <a:gd name="connsiteX6" fmla="*/ 66853 w 66378"/>
                  <a:gd name="connsiteY6" fmla="*/ 52629 h 66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378" h="66378">
                    <a:moveTo>
                      <a:pt x="66568" y="66853"/>
                    </a:moveTo>
                    <a:lnTo>
                      <a:pt x="7112" y="66853"/>
                    </a:lnTo>
                    <a:cubicBezTo>
                      <a:pt x="3206" y="66802"/>
                      <a:pt x="51" y="63647"/>
                      <a:pt x="0" y="59741"/>
                    </a:cubicBezTo>
                    <a:lnTo>
                      <a:pt x="0" y="0"/>
                    </a:lnTo>
                    <a:lnTo>
                      <a:pt x="14224" y="0"/>
                    </a:lnTo>
                    <a:lnTo>
                      <a:pt x="14224" y="52629"/>
                    </a:lnTo>
                    <a:lnTo>
                      <a:pt x="66853" y="52629"/>
                    </a:lnTo>
                    <a:close/>
                  </a:path>
                </a:pathLst>
              </a:custGeom>
              <a:grpFill/>
              <a:ln w="9398" cap="flat">
                <a:noFill/>
                <a:prstDash val="solid"/>
                <a:miter/>
              </a:ln>
            </p:spPr>
            <p:txBody>
              <a:bodyPr rtlCol="0" anchor="ctr"/>
              <a:lstStyle/>
              <a:p>
                <a:pPr defTabSz="364299">
                  <a:defRPr/>
                </a:pPr>
                <a:endParaRPr lang="en-US" sz="750" dirty="0">
                  <a:solidFill>
                    <a:srgbClr val="FFFFFF"/>
                  </a:solidFill>
                  <a:latin typeface="Amazon Ember"/>
                </a:endParaRPr>
              </a:p>
            </p:txBody>
          </p:sp>
          <p:sp>
            <p:nvSpPr>
              <p:cNvPr id="224" name="Freeform: Shape 223">
                <a:extLst>
                  <a:ext uri="{FF2B5EF4-FFF2-40B4-BE49-F238E27FC236}">
                    <a16:creationId xmlns:a16="http://schemas.microsoft.com/office/drawing/2014/main" id="{FD79613B-D7B8-4381-A423-52E5251D49F1}"/>
                  </a:ext>
                </a:extLst>
              </p:cNvPr>
              <p:cNvSpPr/>
              <p:nvPr/>
            </p:nvSpPr>
            <p:spPr>
              <a:xfrm>
                <a:off x="3262328" y="1866354"/>
                <a:ext cx="66379" cy="9483"/>
              </a:xfrm>
              <a:custGeom>
                <a:avLst/>
                <a:gdLst>
                  <a:gd name="connsiteX0" fmla="*/ 0 w 66378"/>
                  <a:gd name="connsiteY0" fmla="*/ 0 h 9482"/>
                  <a:gd name="connsiteX1" fmla="*/ 68844 w 66378"/>
                  <a:gd name="connsiteY1" fmla="*/ 0 h 9482"/>
                  <a:gd name="connsiteX2" fmla="*/ 68844 w 66378"/>
                  <a:gd name="connsiteY2" fmla="*/ 14224 h 9482"/>
                  <a:gd name="connsiteX3" fmla="*/ 0 w 66378"/>
                  <a:gd name="connsiteY3" fmla="*/ 14224 h 9482"/>
                </a:gdLst>
                <a:ahLst/>
                <a:cxnLst>
                  <a:cxn ang="0">
                    <a:pos x="connsiteX0" y="connsiteY0"/>
                  </a:cxn>
                  <a:cxn ang="0">
                    <a:pos x="connsiteX1" y="connsiteY1"/>
                  </a:cxn>
                  <a:cxn ang="0">
                    <a:pos x="connsiteX2" y="connsiteY2"/>
                  </a:cxn>
                  <a:cxn ang="0">
                    <a:pos x="connsiteX3" y="connsiteY3"/>
                  </a:cxn>
                </a:cxnLst>
                <a:rect l="l" t="t" r="r" b="b"/>
                <a:pathLst>
                  <a:path w="66378" h="9482">
                    <a:moveTo>
                      <a:pt x="0" y="0"/>
                    </a:moveTo>
                    <a:lnTo>
                      <a:pt x="68844" y="0"/>
                    </a:lnTo>
                    <a:lnTo>
                      <a:pt x="68844" y="14224"/>
                    </a:lnTo>
                    <a:lnTo>
                      <a:pt x="0" y="14224"/>
                    </a:lnTo>
                    <a:close/>
                  </a:path>
                </a:pathLst>
              </a:custGeom>
              <a:grpFill/>
              <a:ln w="9398" cap="flat">
                <a:noFill/>
                <a:prstDash val="solid"/>
                <a:miter/>
              </a:ln>
            </p:spPr>
            <p:txBody>
              <a:bodyPr rtlCol="0" anchor="ctr"/>
              <a:lstStyle/>
              <a:p>
                <a:pPr defTabSz="364299">
                  <a:defRPr/>
                </a:pPr>
                <a:endParaRPr lang="en-US" sz="750" dirty="0">
                  <a:solidFill>
                    <a:srgbClr val="FFFFFF"/>
                  </a:solidFill>
                  <a:latin typeface="Amazon Ember"/>
                </a:endParaRPr>
              </a:p>
            </p:txBody>
          </p:sp>
          <p:sp>
            <p:nvSpPr>
              <p:cNvPr id="225" name="Freeform: Shape 224">
                <a:extLst>
                  <a:ext uri="{FF2B5EF4-FFF2-40B4-BE49-F238E27FC236}">
                    <a16:creationId xmlns:a16="http://schemas.microsoft.com/office/drawing/2014/main" id="{B74A4A2F-D333-4145-B2D9-BF9765C27D27}"/>
                  </a:ext>
                </a:extLst>
              </p:cNvPr>
              <p:cNvSpPr/>
              <p:nvPr/>
            </p:nvSpPr>
            <p:spPr>
              <a:xfrm>
                <a:off x="3242130" y="1902293"/>
                <a:ext cx="75861" cy="9483"/>
              </a:xfrm>
              <a:custGeom>
                <a:avLst/>
                <a:gdLst>
                  <a:gd name="connsiteX0" fmla="*/ 0 w 75861"/>
                  <a:gd name="connsiteY0" fmla="*/ 0 h 9482"/>
                  <a:gd name="connsiteX1" fmla="*/ 76335 w 75861"/>
                  <a:gd name="connsiteY1" fmla="*/ 0 h 9482"/>
                  <a:gd name="connsiteX2" fmla="*/ 76335 w 75861"/>
                  <a:gd name="connsiteY2" fmla="*/ 14224 h 9482"/>
                  <a:gd name="connsiteX3" fmla="*/ 0 w 75861"/>
                  <a:gd name="connsiteY3" fmla="*/ 14224 h 9482"/>
                </a:gdLst>
                <a:ahLst/>
                <a:cxnLst>
                  <a:cxn ang="0">
                    <a:pos x="connsiteX0" y="connsiteY0"/>
                  </a:cxn>
                  <a:cxn ang="0">
                    <a:pos x="connsiteX1" y="connsiteY1"/>
                  </a:cxn>
                  <a:cxn ang="0">
                    <a:pos x="connsiteX2" y="connsiteY2"/>
                  </a:cxn>
                  <a:cxn ang="0">
                    <a:pos x="connsiteX3" y="connsiteY3"/>
                  </a:cxn>
                </a:cxnLst>
                <a:rect l="l" t="t" r="r" b="b"/>
                <a:pathLst>
                  <a:path w="75861" h="9482">
                    <a:moveTo>
                      <a:pt x="0" y="0"/>
                    </a:moveTo>
                    <a:lnTo>
                      <a:pt x="76335" y="0"/>
                    </a:lnTo>
                    <a:lnTo>
                      <a:pt x="76335" y="14224"/>
                    </a:lnTo>
                    <a:lnTo>
                      <a:pt x="0" y="14224"/>
                    </a:lnTo>
                    <a:close/>
                  </a:path>
                </a:pathLst>
              </a:custGeom>
              <a:grpFill/>
              <a:ln w="9398" cap="flat">
                <a:noFill/>
                <a:prstDash val="solid"/>
                <a:miter/>
              </a:ln>
            </p:spPr>
            <p:txBody>
              <a:bodyPr rtlCol="0" anchor="ctr"/>
              <a:lstStyle/>
              <a:p>
                <a:pPr defTabSz="364299">
                  <a:defRPr/>
                </a:pPr>
                <a:endParaRPr lang="en-US" sz="750" dirty="0">
                  <a:solidFill>
                    <a:srgbClr val="FFFFFF"/>
                  </a:solidFill>
                  <a:latin typeface="Amazon Ember"/>
                </a:endParaRPr>
              </a:p>
            </p:txBody>
          </p:sp>
          <p:sp>
            <p:nvSpPr>
              <p:cNvPr id="226" name="Freeform: Shape 225">
                <a:extLst>
                  <a:ext uri="{FF2B5EF4-FFF2-40B4-BE49-F238E27FC236}">
                    <a16:creationId xmlns:a16="http://schemas.microsoft.com/office/drawing/2014/main" id="{A3721870-DF71-4BAF-8F5D-BC833129E770}"/>
                  </a:ext>
                </a:extLst>
              </p:cNvPr>
              <p:cNvSpPr/>
              <p:nvPr/>
            </p:nvSpPr>
            <p:spPr>
              <a:xfrm>
                <a:off x="3357155" y="1866544"/>
                <a:ext cx="104309" cy="9483"/>
              </a:xfrm>
              <a:custGeom>
                <a:avLst/>
                <a:gdLst>
                  <a:gd name="connsiteX0" fmla="*/ 0 w 104309"/>
                  <a:gd name="connsiteY0" fmla="*/ 0 h 9482"/>
                  <a:gd name="connsiteX1" fmla="*/ 111421 w 104309"/>
                  <a:gd name="connsiteY1" fmla="*/ 0 h 9482"/>
                  <a:gd name="connsiteX2" fmla="*/ 111421 w 104309"/>
                  <a:gd name="connsiteY2" fmla="*/ 14224 h 9482"/>
                  <a:gd name="connsiteX3" fmla="*/ 0 w 104309"/>
                  <a:gd name="connsiteY3" fmla="*/ 14224 h 9482"/>
                </a:gdLst>
                <a:ahLst/>
                <a:cxnLst>
                  <a:cxn ang="0">
                    <a:pos x="connsiteX0" y="connsiteY0"/>
                  </a:cxn>
                  <a:cxn ang="0">
                    <a:pos x="connsiteX1" y="connsiteY1"/>
                  </a:cxn>
                  <a:cxn ang="0">
                    <a:pos x="connsiteX2" y="connsiteY2"/>
                  </a:cxn>
                  <a:cxn ang="0">
                    <a:pos x="connsiteX3" y="connsiteY3"/>
                  </a:cxn>
                </a:cxnLst>
                <a:rect l="l" t="t" r="r" b="b"/>
                <a:pathLst>
                  <a:path w="104309" h="9482">
                    <a:moveTo>
                      <a:pt x="0" y="0"/>
                    </a:moveTo>
                    <a:lnTo>
                      <a:pt x="111421" y="0"/>
                    </a:lnTo>
                    <a:lnTo>
                      <a:pt x="111421" y="14224"/>
                    </a:lnTo>
                    <a:lnTo>
                      <a:pt x="0" y="14224"/>
                    </a:lnTo>
                    <a:close/>
                  </a:path>
                </a:pathLst>
              </a:custGeom>
              <a:grpFill/>
              <a:ln w="9398" cap="flat">
                <a:noFill/>
                <a:prstDash val="solid"/>
                <a:miter/>
              </a:ln>
            </p:spPr>
            <p:txBody>
              <a:bodyPr rtlCol="0" anchor="ctr"/>
              <a:lstStyle/>
              <a:p>
                <a:pPr defTabSz="364299">
                  <a:defRPr/>
                </a:pPr>
                <a:endParaRPr lang="en-US" sz="750" dirty="0">
                  <a:solidFill>
                    <a:srgbClr val="FFFFFF"/>
                  </a:solidFill>
                  <a:latin typeface="Amazon Ember"/>
                </a:endParaRPr>
              </a:p>
            </p:txBody>
          </p:sp>
          <p:sp>
            <p:nvSpPr>
              <p:cNvPr id="227" name="Freeform: Shape 226">
                <a:extLst>
                  <a:ext uri="{FF2B5EF4-FFF2-40B4-BE49-F238E27FC236}">
                    <a16:creationId xmlns:a16="http://schemas.microsoft.com/office/drawing/2014/main" id="{57F5DB49-9742-4816-A408-CF62206009E5}"/>
                  </a:ext>
                </a:extLst>
              </p:cNvPr>
              <p:cNvSpPr/>
              <p:nvPr/>
            </p:nvSpPr>
            <p:spPr>
              <a:xfrm>
                <a:off x="3385413" y="1909974"/>
                <a:ext cx="75861" cy="9483"/>
              </a:xfrm>
              <a:custGeom>
                <a:avLst/>
                <a:gdLst>
                  <a:gd name="connsiteX0" fmla="*/ 0 w 75861"/>
                  <a:gd name="connsiteY0" fmla="*/ 0 h 9482"/>
                  <a:gd name="connsiteX1" fmla="*/ 81551 w 75861"/>
                  <a:gd name="connsiteY1" fmla="*/ 0 h 9482"/>
                  <a:gd name="connsiteX2" fmla="*/ 81551 w 75861"/>
                  <a:gd name="connsiteY2" fmla="*/ 14224 h 9482"/>
                  <a:gd name="connsiteX3" fmla="*/ 0 w 75861"/>
                  <a:gd name="connsiteY3" fmla="*/ 14224 h 9482"/>
                </a:gdLst>
                <a:ahLst/>
                <a:cxnLst>
                  <a:cxn ang="0">
                    <a:pos x="connsiteX0" y="connsiteY0"/>
                  </a:cxn>
                  <a:cxn ang="0">
                    <a:pos x="connsiteX1" y="connsiteY1"/>
                  </a:cxn>
                  <a:cxn ang="0">
                    <a:pos x="connsiteX2" y="connsiteY2"/>
                  </a:cxn>
                  <a:cxn ang="0">
                    <a:pos x="connsiteX3" y="connsiteY3"/>
                  </a:cxn>
                </a:cxnLst>
                <a:rect l="l" t="t" r="r" b="b"/>
                <a:pathLst>
                  <a:path w="75861" h="9482">
                    <a:moveTo>
                      <a:pt x="0" y="0"/>
                    </a:moveTo>
                    <a:lnTo>
                      <a:pt x="81551" y="0"/>
                    </a:lnTo>
                    <a:lnTo>
                      <a:pt x="81551" y="14224"/>
                    </a:lnTo>
                    <a:lnTo>
                      <a:pt x="0" y="14224"/>
                    </a:lnTo>
                    <a:close/>
                  </a:path>
                </a:pathLst>
              </a:custGeom>
              <a:grpFill/>
              <a:ln w="9398" cap="flat">
                <a:noFill/>
                <a:prstDash val="solid"/>
                <a:miter/>
              </a:ln>
            </p:spPr>
            <p:txBody>
              <a:bodyPr rtlCol="0" anchor="ctr"/>
              <a:lstStyle/>
              <a:p>
                <a:pPr defTabSz="364299">
                  <a:defRPr/>
                </a:pPr>
                <a:endParaRPr lang="en-US" sz="750" dirty="0">
                  <a:solidFill>
                    <a:srgbClr val="FFFFFF"/>
                  </a:solidFill>
                  <a:latin typeface="Amazon Ember"/>
                </a:endParaRPr>
              </a:p>
            </p:txBody>
          </p:sp>
          <p:sp>
            <p:nvSpPr>
              <p:cNvPr id="228" name="Freeform: Shape 227">
                <a:extLst>
                  <a:ext uri="{FF2B5EF4-FFF2-40B4-BE49-F238E27FC236}">
                    <a16:creationId xmlns:a16="http://schemas.microsoft.com/office/drawing/2014/main" id="{D0E3043E-6F24-4A62-A68F-66ADAD97F735}"/>
                  </a:ext>
                </a:extLst>
              </p:cNvPr>
              <p:cNvSpPr/>
              <p:nvPr/>
            </p:nvSpPr>
            <p:spPr>
              <a:xfrm>
                <a:off x="3329939" y="1783381"/>
                <a:ext cx="132757" cy="9483"/>
              </a:xfrm>
              <a:custGeom>
                <a:avLst/>
                <a:gdLst>
                  <a:gd name="connsiteX0" fmla="*/ 0 w 132757"/>
                  <a:gd name="connsiteY0" fmla="*/ 0 h 9482"/>
                  <a:gd name="connsiteX1" fmla="*/ 137025 w 132757"/>
                  <a:gd name="connsiteY1" fmla="*/ 0 h 9482"/>
                  <a:gd name="connsiteX2" fmla="*/ 137025 w 132757"/>
                  <a:gd name="connsiteY2" fmla="*/ 14224 h 9482"/>
                  <a:gd name="connsiteX3" fmla="*/ 0 w 132757"/>
                  <a:gd name="connsiteY3" fmla="*/ 14224 h 9482"/>
                </a:gdLst>
                <a:ahLst/>
                <a:cxnLst>
                  <a:cxn ang="0">
                    <a:pos x="connsiteX0" y="connsiteY0"/>
                  </a:cxn>
                  <a:cxn ang="0">
                    <a:pos x="connsiteX1" y="connsiteY1"/>
                  </a:cxn>
                  <a:cxn ang="0">
                    <a:pos x="connsiteX2" y="connsiteY2"/>
                  </a:cxn>
                  <a:cxn ang="0">
                    <a:pos x="connsiteX3" y="connsiteY3"/>
                  </a:cxn>
                </a:cxnLst>
                <a:rect l="l" t="t" r="r" b="b"/>
                <a:pathLst>
                  <a:path w="132757" h="9482">
                    <a:moveTo>
                      <a:pt x="0" y="0"/>
                    </a:moveTo>
                    <a:lnTo>
                      <a:pt x="137025" y="0"/>
                    </a:lnTo>
                    <a:lnTo>
                      <a:pt x="137025" y="14224"/>
                    </a:lnTo>
                    <a:lnTo>
                      <a:pt x="0" y="14224"/>
                    </a:lnTo>
                    <a:close/>
                  </a:path>
                </a:pathLst>
              </a:custGeom>
              <a:grpFill/>
              <a:ln w="9398" cap="flat">
                <a:noFill/>
                <a:prstDash val="solid"/>
                <a:miter/>
              </a:ln>
            </p:spPr>
            <p:txBody>
              <a:bodyPr rtlCol="0" anchor="ctr"/>
              <a:lstStyle/>
              <a:p>
                <a:pPr defTabSz="364299">
                  <a:defRPr/>
                </a:pPr>
                <a:endParaRPr lang="en-US" sz="750" dirty="0">
                  <a:solidFill>
                    <a:srgbClr val="FFFFFF"/>
                  </a:solidFill>
                  <a:latin typeface="Amazon Ember"/>
                </a:endParaRPr>
              </a:p>
            </p:txBody>
          </p:sp>
          <p:sp>
            <p:nvSpPr>
              <p:cNvPr id="229" name="Freeform: Shape 228">
                <a:extLst>
                  <a:ext uri="{FF2B5EF4-FFF2-40B4-BE49-F238E27FC236}">
                    <a16:creationId xmlns:a16="http://schemas.microsoft.com/office/drawing/2014/main" id="{A36CA4EA-37BC-46A4-8968-012E6822ACEB}"/>
                  </a:ext>
                </a:extLst>
              </p:cNvPr>
              <p:cNvSpPr/>
              <p:nvPr/>
            </p:nvSpPr>
            <p:spPr>
              <a:xfrm>
                <a:off x="3386077" y="1821217"/>
                <a:ext cx="75861" cy="9483"/>
              </a:xfrm>
              <a:custGeom>
                <a:avLst/>
                <a:gdLst>
                  <a:gd name="connsiteX0" fmla="*/ 0 w 75861"/>
                  <a:gd name="connsiteY0" fmla="*/ 0 h 9482"/>
                  <a:gd name="connsiteX1" fmla="*/ 80887 w 75861"/>
                  <a:gd name="connsiteY1" fmla="*/ 0 h 9482"/>
                  <a:gd name="connsiteX2" fmla="*/ 80887 w 75861"/>
                  <a:gd name="connsiteY2" fmla="*/ 14224 h 9482"/>
                  <a:gd name="connsiteX3" fmla="*/ 0 w 75861"/>
                  <a:gd name="connsiteY3" fmla="*/ 14224 h 9482"/>
                </a:gdLst>
                <a:ahLst/>
                <a:cxnLst>
                  <a:cxn ang="0">
                    <a:pos x="connsiteX0" y="connsiteY0"/>
                  </a:cxn>
                  <a:cxn ang="0">
                    <a:pos x="connsiteX1" y="connsiteY1"/>
                  </a:cxn>
                  <a:cxn ang="0">
                    <a:pos x="connsiteX2" y="connsiteY2"/>
                  </a:cxn>
                  <a:cxn ang="0">
                    <a:pos x="connsiteX3" y="connsiteY3"/>
                  </a:cxn>
                </a:cxnLst>
                <a:rect l="l" t="t" r="r" b="b"/>
                <a:pathLst>
                  <a:path w="75861" h="9482">
                    <a:moveTo>
                      <a:pt x="0" y="0"/>
                    </a:moveTo>
                    <a:lnTo>
                      <a:pt x="80887" y="0"/>
                    </a:lnTo>
                    <a:lnTo>
                      <a:pt x="80887" y="14224"/>
                    </a:lnTo>
                    <a:lnTo>
                      <a:pt x="0" y="14224"/>
                    </a:lnTo>
                    <a:close/>
                  </a:path>
                </a:pathLst>
              </a:custGeom>
              <a:grpFill/>
              <a:ln w="9398" cap="flat">
                <a:noFill/>
                <a:prstDash val="solid"/>
                <a:miter/>
              </a:ln>
            </p:spPr>
            <p:txBody>
              <a:bodyPr rtlCol="0" anchor="ctr"/>
              <a:lstStyle/>
              <a:p>
                <a:pPr defTabSz="364299">
                  <a:defRPr/>
                </a:pPr>
                <a:endParaRPr lang="en-US" sz="750" dirty="0">
                  <a:solidFill>
                    <a:srgbClr val="FFFFFF"/>
                  </a:solidFill>
                  <a:latin typeface="Amazon Ember"/>
                </a:endParaRPr>
              </a:p>
            </p:txBody>
          </p:sp>
          <p:sp>
            <p:nvSpPr>
              <p:cNvPr id="230" name="Freeform: Shape 229">
                <a:extLst>
                  <a:ext uri="{FF2B5EF4-FFF2-40B4-BE49-F238E27FC236}">
                    <a16:creationId xmlns:a16="http://schemas.microsoft.com/office/drawing/2014/main" id="{57666844-6800-4A71-8E93-D6357CABB112}"/>
                  </a:ext>
                </a:extLst>
              </p:cNvPr>
              <p:cNvSpPr/>
              <p:nvPr/>
            </p:nvSpPr>
            <p:spPr>
              <a:xfrm>
                <a:off x="3171484" y="1864458"/>
                <a:ext cx="37931" cy="9483"/>
              </a:xfrm>
              <a:custGeom>
                <a:avLst/>
                <a:gdLst>
                  <a:gd name="connsiteX0" fmla="*/ 0 w 37930"/>
                  <a:gd name="connsiteY0" fmla="*/ 0 h 9482"/>
                  <a:gd name="connsiteX1" fmla="*/ 39069 w 37930"/>
                  <a:gd name="connsiteY1" fmla="*/ 0 h 9482"/>
                  <a:gd name="connsiteX2" fmla="*/ 39069 w 37930"/>
                  <a:gd name="connsiteY2" fmla="*/ 14224 h 9482"/>
                  <a:gd name="connsiteX3" fmla="*/ 0 w 37930"/>
                  <a:gd name="connsiteY3" fmla="*/ 14224 h 9482"/>
                </a:gdLst>
                <a:ahLst/>
                <a:cxnLst>
                  <a:cxn ang="0">
                    <a:pos x="connsiteX0" y="connsiteY0"/>
                  </a:cxn>
                  <a:cxn ang="0">
                    <a:pos x="connsiteX1" y="connsiteY1"/>
                  </a:cxn>
                  <a:cxn ang="0">
                    <a:pos x="connsiteX2" y="connsiteY2"/>
                  </a:cxn>
                  <a:cxn ang="0">
                    <a:pos x="connsiteX3" y="connsiteY3"/>
                  </a:cxn>
                </a:cxnLst>
                <a:rect l="l" t="t" r="r" b="b"/>
                <a:pathLst>
                  <a:path w="37930" h="9482">
                    <a:moveTo>
                      <a:pt x="0" y="0"/>
                    </a:moveTo>
                    <a:lnTo>
                      <a:pt x="39069" y="0"/>
                    </a:lnTo>
                    <a:lnTo>
                      <a:pt x="39069" y="14224"/>
                    </a:lnTo>
                    <a:lnTo>
                      <a:pt x="0" y="14224"/>
                    </a:lnTo>
                    <a:close/>
                  </a:path>
                </a:pathLst>
              </a:custGeom>
              <a:grpFill/>
              <a:ln w="9398" cap="flat">
                <a:noFill/>
                <a:prstDash val="solid"/>
                <a:miter/>
              </a:ln>
            </p:spPr>
            <p:txBody>
              <a:bodyPr rtlCol="0" anchor="ctr"/>
              <a:lstStyle/>
              <a:p>
                <a:pPr defTabSz="364299">
                  <a:defRPr/>
                </a:pPr>
                <a:endParaRPr lang="en-US" sz="750" dirty="0">
                  <a:solidFill>
                    <a:srgbClr val="FFFFFF"/>
                  </a:solidFill>
                  <a:latin typeface="Amazon Ember"/>
                </a:endParaRPr>
              </a:p>
            </p:txBody>
          </p:sp>
          <p:sp>
            <p:nvSpPr>
              <p:cNvPr id="231" name="Freeform: Shape 230">
                <a:extLst>
                  <a:ext uri="{FF2B5EF4-FFF2-40B4-BE49-F238E27FC236}">
                    <a16:creationId xmlns:a16="http://schemas.microsoft.com/office/drawing/2014/main" id="{FB2D8DA0-71EF-4BD6-A759-FAE03097B5B8}"/>
                  </a:ext>
                </a:extLst>
              </p:cNvPr>
              <p:cNvSpPr/>
              <p:nvPr/>
            </p:nvSpPr>
            <p:spPr>
              <a:xfrm>
                <a:off x="3083390" y="1864458"/>
                <a:ext cx="47413" cy="9483"/>
              </a:xfrm>
              <a:custGeom>
                <a:avLst/>
                <a:gdLst>
                  <a:gd name="connsiteX0" fmla="*/ 0 w 47413"/>
                  <a:gd name="connsiteY0" fmla="*/ 0 h 9482"/>
                  <a:gd name="connsiteX1" fmla="*/ 53387 w 47413"/>
                  <a:gd name="connsiteY1" fmla="*/ 0 h 9482"/>
                  <a:gd name="connsiteX2" fmla="*/ 53387 w 47413"/>
                  <a:gd name="connsiteY2" fmla="*/ 14224 h 9482"/>
                  <a:gd name="connsiteX3" fmla="*/ 0 w 47413"/>
                  <a:gd name="connsiteY3" fmla="*/ 14224 h 9482"/>
                </a:gdLst>
                <a:ahLst/>
                <a:cxnLst>
                  <a:cxn ang="0">
                    <a:pos x="connsiteX0" y="connsiteY0"/>
                  </a:cxn>
                  <a:cxn ang="0">
                    <a:pos x="connsiteX1" y="connsiteY1"/>
                  </a:cxn>
                  <a:cxn ang="0">
                    <a:pos x="connsiteX2" y="connsiteY2"/>
                  </a:cxn>
                  <a:cxn ang="0">
                    <a:pos x="connsiteX3" y="connsiteY3"/>
                  </a:cxn>
                </a:cxnLst>
                <a:rect l="l" t="t" r="r" b="b"/>
                <a:pathLst>
                  <a:path w="47413" h="9482">
                    <a:moveTo>
                      <a:pt x="0" y="0"/>
                    </a:moveTo>
                    <a:lnTo>
                      <a:pt x="53387" y="0"/>
                    </a:lnTo>
                    <a:lnTo>
                      <a:pt x="53387" y="14224"/>
                    </a:lnTo>
                    <a:lnTo>
                      <a:pt x="0" y="14224"/>
                    </a:lnTo>
                    <a:close/>
                  </a:path>
                </a:pathLst>
              </a:custGeom>
              <a:grpFill/>
              <a:ln w="9398" cap="flat">
                <a:noFill/>
                <a:prstDash val="solid"/>
                <a:miter/>
              </a:ln>
            </p:spPr>
            <p:txBody>
              <a:bodyPr rtlCol="0" anchor="ctr"/>
              <a:lstStyle/>
              <a:p>
                <a:pPr defTabSz="364299">
                  <a:defRPr/>
                </a:pPr>
                <a:endParaRPr lang="en-US" sz="750" dirty="0">
                  <a:solidFill>
                    <a:srgbClr val="FFFFFF"/>
                  </a:solidFill>
                  <a:latin typeface="Amazon Ember"/>
                </a:endParaRPr>
              </a:p>
            </p:txBody>
          </p:sp>
          <p:sp>
            <p:nvSpPr>
              <p:cNvPr id="232" name="Freeform: Shape 231">
                <a:extLst>
                  <a:ext uri="{FF2B5EF4-FFF2-40B4-BE49-F238E27FC236}">
                    <a16:creationId xmlns:a16="http://schemas.microsoft.com/office/drawing/2014/main" id="{7C0F42C1-86A6-4011-A8D6-1EB9158A61F9}"/>
                  </a:ext>
                </a:extLst>
              </p:cNvPr>
              <p:cNvSpPr/>
              <p:nvPr/>
            </p:nvSpPr>
            <p:spPr>
              <a:xfrm>
                <a:off x="3119424" y="1834682"/>
                <a:ext cx="47413" cy="9483"/>
              </a:xfrm>
              <a:custGeom>
                <a:avLst/>
                <a:gdLst>
                  <a:gd name="connsiteX0" fmla="*/ 0 w 47413"/>
                  <a:gd name="connsiteY0" fmla="*/ 0 h 9482"/>
                  <a:gd name="connsiteX1" fmla="*/ 50637 w 47413"/>
                  <a:gd name="connsiteY1" fmla="*/ 0 h 9482"/>
                  <a:gd name="connsiteX2" fmla="*/ 50637 w 47413"/>
                  <a:gd name="connsiteY2" fmla="*/ 14224 h 9482"/>
                  <a:gd name="connsiteX3" fmla="*/ 0 w 47413"/>
                  <a:gd name="connsiteY3" fmla="*/ 14224 h 9482"/>
                </a:gdLst>
                <a:ahLst/>
                <a:cxnLst>
                  <a:cxn ang="0">
                    <a:pos x="connsiteX0" y="connsiteY0"/>
                  </a:cxn>
                  <a:cxn ang="0">
                    <a:pos x="connsiteX1" y="connsiteY1"/>
                  </a:cxn>
                  <a:cxn ang="0">
                    <a:pos x="connsiteX2" y="connsiteY2"/>
                  </a:cxn>
                  <a:cxn ang="0">
                    <a:pos x="connsiteX3" y="connsiteY3"/>
                  </a:cxn>
                </a:cxnLst>
                <a:rect l="l" t="t" r="r" b="b"/>
                <a:pathLst>
                  <a:path w="47413" h="9482">
                    <a:moveTo>
                      <a:pt x="0" y="0"/>
                    </a:moveTo>
                    <a:lnTo>
                      <a:pt x="50637" y="0"/>
                    </a:lnTo>
                    <a:lnTo>
                      <a:pt x="50637" y="14224"/>
                    </a:lnTo>
                    <a:lnTo>
                      <a:pt x="0" y="14224"/>
                    </a:lnTo>
                    <a:close/>
                  </a:path>
                </a:pathLst>
              </a:custGeom>
              <a:grpFill/>
              <a:ln w="9398" cap="flat">
                <a:noFill/>
                <a:prstDash val="solid"/>
                <a:miter/>
              </a:ln>
            </p:spPr>
            <p:txBody>
              <a:bodyPr rtlCol="0" anchor="ctr"/>
              <a:lstStyle/>
              <a:p>
                <a:pPr defTabSz="364299">
                  <a:defRPr/>
                </a:pPr>
                <a:endParaRPr lang="en-US" sz="750" dirty="0">
                  <a:solidFill>
                    <a:srgbClr val="FFFFFF"/>
                  </a:solidFill>
                  <a:latin typeface="Amazon Ember"/>
                </a:endParaRPr>
              </a:p>
            </p:txBody>
          </p:sp>
          <p:sp>
            <p:nvSpPr>
              <p:cNvPr id="233" name="Freeform: Shape 232">
                <a:extLst>
                  <a:ext uri="{FF2B5EF4-FFF2-40B4-BE49-F238E27FC236}">
                    <a16:creationId xmlns:a16="http://schemas.microsoft.com/office/drawing/2014/main" id="{1B0771F6-4D8F-483F-907E-5306EAEA4305}"/>
                  </a:ext>
                </a:extLst>
              </p:cNvPr>
              <p:cNvSpPr/>
              <p:nvPr/>
            </p:nvSpPr>
            <p:spPr>
              <a:xfrm>
                <a:off x="3108709" y="1894992"/>
                <a:ext cx="66379" cy="9483"/>
              </a:xfrm>
              <a:custGeom>
                <a:avLst/>
                <a:gdLst>
                  <a:gd name="connsiteX0" fmla="*/ 0 w 66378"/>
                  <a:gd name="connsiteY0" fmla="*/ 0 h 9482"/>
                  <a:gd name="connsiteX1" fmla="*/ 70361 w 66378"/>
                  <a:gd name="connsiteY1" fmla="*/ 0 h 9482"/>
                  <a:gd name="connsiteX2" fmla="*/ 70361 w 66378"/>
                  <a:gd name="connsiteY2" fmla="*/ 14224 h 9482"/>
                  <a:gd name="connsiteX3" fmla="*/ 0 w 66378"/>
                  <a:gd name="connsiteY3" fmla="*/ 14224 h 9482"/>
                </a:gdLst>
                <a:ahLst/>
                <a:cxnLst>
                  <a:cxn ang="0">
                    <a:pos x="connsiteX0" y="connsiteY0"/>
                  </a:cxn>
                  <a:cxn ang="0">
                    <a:pos x="connsiteX1" y="connsiteY1"/>
                  </a:cxn>
                  <a:cxn ang="0">
                    <a:pos x="connsiteX2" y="connsiteY2"/>
                  </a:cxn>
                  <a:cxn ang="0">
                    <a:pos x="connsiteX3" y="connsiteY3"/>
                  </a:cxn>
                </a:cxnLst>
                <a:rect l="l" t="t" r="r" b="b"/>
                <a:pathLst>
                  <a:path w="66378" h="9482">
                    <a:moveTo>
                      <a:pt x="0" y="0"/>
                    </a:moveTo>
                    <a:lnTo>
                      <a:pt x="70361" y="0"/>
                    </a:lnTo>
                    <a:lnTo>
                      <a:pt x="70361" y="14224"/>
                    </a:lnTo>
                    <a:lnTo>
                      <a:pt x="0" y="14224"/>
                    </a:lnTo>
                    <a:close/>
                  </a:path>
                </a:pathLst>
              </a:custGeom>
              <a:grpFill/>
              <a:ln w="9398" cap="flat">
                <a:noFill/>
                <a:prstDash val="solid"/>
                <a:miter/>
              </a:ln>
            </p:spPr>
            <p:txBody>
              <a:bodyPr rtlCol="0" anchor="ctr"/>
              <a:lstStyle/>
              <a:p>
                <a:pPr defTabSz="364299">
                  <a:defRPr/>
                </a:pPr>
                <a:endParaRPr lang="en-US" sz="750" dirty="0">
                  <a:solidFill>
                    <a:srgbClr val="FFFFFF"/>
                  </a:solidFill>
                  <a:latin typeface="Amazon Ember"/>
                </a:endParaRPr>
              </a:p>
            </p:txBody>
          </p:sp>
          <p:sp>
            <p:nvSpPr>
              <p:cNvPr id="234" name="Freeform: Shape 233">
                <a:extLst>
                  <a:ext uri="{FF2B5EF4-FFF2-40B4-BE49-F238E27FC236}">
                    <a16:creationId xmlns:a16="http://schemas.microsoft.com/office/drawing/2014/main" id="{0ABCC849-D970-4FD7-A18D-0435FFE203ED}"/>
                  </a:ext>
                </a:extLst>
              </p:cNvPr>
              <p:cNvSpPr/>
              <p:nvPr/>
            </p:nvSpPr>
            <p:spPr>
              <a:xfrm>
                <a:off x="3161907" y="1778165"/>
                <a:ext cx="170688" cy="170688"/>
              </a:xfrm>
              <a:custGeom>
                <a:avLst/>
                <a:gdLst>
                  <a:gd name="connsiteX0" fmla="*/ 87620 w 170688"/>
                  <a:gd name="connsiteY0" fmla="*/ 175240 h 170688"/>
                  <a:gd name="connsiteX1" fmla="*/ 0 w 170688"/>
                  <a:gd name="connsiteY1" fmla="*/ 87620 h 170688"/>
                  <a:gd name="connsiteX2" fmla="*/ 87620 w 170688"/>
                  <a:gd name="connsiteY2" fmla="*/ 0 h 170688"/>
                  <a:gd name="connsiteX3" fmla="*/ 175240 w 170688"/>
                  <a:gd name="connsiteY3" fmla="*/ 87620 h 170688"/>
                  <a:gd name="connsiteX4" fmla="*/ 87620 w 170688"/>
                  <a:gd name="connsiteY4" fmla="*/ 175240 h 170688"/>
                  <a:gd name="connsiteX5" fmla="*/ 87620 w 170688"/>
                  <a:gd name="connsiteY5" fmla="*/ 14034 h 170688"/>
                  <a:gd name="connsiteX6" fmla="*/ 14224 w 170688"/>
                  <a:gd name="connsiteY6" fmla="*/ 87430 h 170688"/>
                  <a:gd name="connsiteX7" fmla="*/ 87620 w 170688"/>
                  <a:gd name="connsiteY7" fmla="*/ 160826 h 170688"/>
                  <a:gd name="connsiteX8" fmla="*/ 161016 w 170688"/>
                  <a:gd name="connsiteY8" fmla="*/ 87430 h 170688"/>
                  <a:gd name="connsiteX9" fmla="*/ 87620 w 170688"/>
                  <a:gd name="connsiteY9" fmla="*/ 14224 h 170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0688" h="170688">
                    <a:moveTo>
                      <a:pt x="87620" y="175240"/>
                    </a:moveTo>
                    <a:cubicBezTo>
                      <a:pt x="39229" y="175240"/>
                      <a:pt x="0" y="136011"/>
                      <a:pt x="0" y="87620"/>
                    </a:cubicBezTo>
                    <a:cubicBezTo>
                      <a:pt x="0" y="39229"/>
                      <a:pt x="39229" y="0"/>
                      <a:pt x="87620" y="0"/>
                    </a:cubicBezTo>
                    <a:cubicBezTo>
                      <a:pt x="136011" y="0"/>
                      <a:pt x="175240" y="39229"/>
                      <a:pt x="175240" y="87620"/>
                    </a:cubicBezTo>
                    <a:cubicBezTo>
                      <a:pt x="175240" y="136011"/>
                      <a:pt x="136011" y="175240"/>
                      <a:pt x="87620" y="175240"/>
                    </a:cubicBezTo>
                    <a:close/>
                    <a:moveTo>
                      <a:pt x="87620" y="14034"/>
                    </a:moveTo>
                    <a:cubicBezTo>
                      <a:pt x="47084" y="14034"/>
                      <a:pt x="14224" y="46895"/>
                      <a:pt x="14224" y="87430"/>
                    </a:cubicBezTo>
                    <a:cubicBezTo>
                      <a:pt x="14224" y="127966"/>
                      <a:pt x="47084" y="160826"/>
                      <a:pt x="87620" y="160826"/>
                    </a:cubicBezTo>
                    <a:cubicBezTo>
                      <a:pt x="128155" y="160826"/>
                      <a:pt x="161016" y="127966"/>
                      <a:pt x="161016" y="87430"/>
                    </a:cubicBezTo>
                    <a:cubicBezTo>
                      <a:pt x="160859" y="46991"/>
                      <a:pt x="128060" y="14276"/>
                      <a:pt x="87620" y="14224"/>
                    </a:cubicBezTo>
                    <a:close/>
                  </a:path>
                </a:pathLst>
              </a:custGeom>
              <a:grpFill/>
              <a:ln w="9398" cap="flat">
                <a:noFill/>
                <a:prstDash val="solid"/>
                <a:miter/>
              </a:ln>
            </p:spPr>
            <p:txBody>
              <a:bodyPr rtlCol="0" anchor="ctr"/>
              <a:lstStyle/>
              <a:p>
                <a:pPr defTabSz="364299">
                  <a:defRPr/>
                </a:pPr>
                <a:endParaRPr lang="en-US" sz="750" dirty="0">
                  <a:solidFill>
                    <a:srgbClr val="FFFFFF"/>
                  </a:solidFill>
                  <a:latin typeface="Amazon Ember"/>
                </a:endParaRPr>
              </a:p>
            </p:txBody>
          </p:sp>
          <p:sp>
            <p:nvSpPr>
              <p:cNvPr id="235" name="Freeform: Shape 234">
                <a:extLst>
                  <a:ext uri="{FF2B5EF4-FFF2-40B4-BE49-F238E27FC236}">
                    <a16:creationId xmlns:a16="http://schemas.microsoft.com/office/drawing/2014/main" id="{9B1B931B-E4A7-4BD1-BA68-BEF65F95E7FE}"/>
                  </a:ext>
                </a:extLst>
              </p:cNvPr>
              <p:cNvSpPr/>
              <p:nvPr/>
            </p:nvSpPr>
            <p:spPr>
              <a:xfrm>
                <a:off x="3133933" y="1750192"/>
                <a:ext cx="227584" cy="227584"/>
              </a:xfrm>
              <a:custGeom>
                <a:avLst/>
                <a:gdLst>
                  <a:gd name="connsiteX0" fmla="*/ 115594 w 227584"/>
                  <a:gd name="connsiteY0" fmla="*/ 231187 h 227584"/>
                  <a:gd name="connsiteX1" fmla="*/ 0 w 227584"/>
                  <a:gd name="connsiteY1" fmla="*/ 115594 h 227584"/>
                  <a:gd name="connsiteX2" fmla="*/ 115594 w 227584"/>
                  <a:gd name="connsiteY2" fmla="*/ 0 h 227584"/>
                  <a:gd name="connsiteX3" fmla="*/ 231187 w 227584"/>
                  <a:gd name="connsiteY3" fmla="*/ 115594 h 227584"/>
                  <a:gd name="connsiteX4" fmla="*/ 115594 w 227584"/>
                  <a:gd name="connsiteY4" fmla="*/ 231187 h 227584"/>
                  <a:gd name="connsiteX5" fmla="*/ 115594 w 227584"/>
                  <a:gd name="connsiteY5" fmla="*/ 14224 h 227584"/>
                  <a:gd name="connsiteX6" fmla="*/ 14224 w 227584"/>
                  <a:gd name="connsiteY6" fmla="*/ 115594 h 227584"/>
                  <a:gd name="connsiteX7" fmla="*/ 115594 w 227584"/>
                  <a:gd name="connsiteY7" fmla="*/ 216963 h 227584"/>
                  <a:gd name="connsiteX8" fmla="*/ 216963 w 227584"/>
                  <a:gd name="connsiteY8" fmla="*/ 115594 h 227584"/>
                  <a:gd name="connsiteX9" fmla="*/ 115594 w 227584"/>
                  <a:gd name="connsiteY9" fmla="*/ 14319 h 227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7584" h="227584">
                    <a:moveTo>
                      <a:pt x="115594" y="231187"/>
                    </a:moveTo>
                    <a:cubicBezTo>
                      <a:pt x="51753" y="231187"/>
                      <a:pt x="0" y="179434"/>
                      <a:pt x="0" y="115594"/>
                    </a:cubicBezTo>
                    <a:cubicBezTo>
                      <a:pt x="0" y="51753"/>
                      <a:pt x="51753" y="0"/>
                      <a:pt x="115594" y="0"/>
                    </a:cubicBezTo>
                    <a:cubicBezTo>
                      <a:pt x="179434" y="0"/>
                      <a:pt x="231187" y="51753"/>
                      <a:pt x="231187" y="115594"/>
                    </a:cubicBezTo>
                    <a:cubicBezTo>
                      <a:pt x="231083" y="179391"/>
                      <a:pt x="179391" y="231083"/>
                      <a:pt x="115594" y="231187"/>
                    </a:cubicBezTo>
                    <a:close/>
                    <a:moveTo>
                      <a:pt x="115594" y="14224"/>
                    </a:moveTo>
                    <a:cubicBezTo>
                      <a:pt x="59609" y="14224"/>
                      <a:pt x="14224" y="59609"/>
                      <a:pt x="14224" y="115594"/>
                    </a:cubicBezTo>
                    <a:cubicBezTo>
                      <a:pt x="14224" y="171579"/>
                      <a:pt x="59609" y="216963"/>
                      <a:pt x="115594" y="216963"/>
                    </a:cubicBezTo>
                    <a:cubicBezTo>
                      <a:pt x="171579" y="216963"/>
                      <a:pt x="216963" y="171579"/>
                      <a:pt x="216963" y="115594"/>
                    </a:cubicBezTo>
                    <a:cubicBezTo>
                      <a:pt x="216859" y="59667"/>
                      <a:pt x="171520" y="14371"/>
                      <a:pt x="115594" y="14319"/>
                    </a:cubicBezTo>
                    <a:close/>
                  </a:path>
                </a:pathLst>
              </a:custGeom>
              <a:grpFill/>
              <a:ln w="9398" cap="flat">
                <a:noFill/>
                <a:prstDash val="solid"/>
                <a:miter/>
              </a:ln>
            </p:spPr>
            <p:txBody>
              <a:bodyPr rtlCol="0" anchor="ctr"/>
              <a:lstStyle/>
              <a:p>
                <a:pPr defTabSz="364299">
                  <a:defRPr/>
                </a:pPr>
                <a:endParaRPr lang="en-US" sz="750" dirty="0">
                  <a:solidFill>
                    <a:srgbClr val="FFFFFF"/>
                  </a:solidFill>
                  <a:latin typeface="Amazon Ember"/>
                </a:endParaRPr>
              </a:p>
            </p:txBody>
          </p:sp>
          <p:sp>
            <p:nvSpPr>
              <p:cNvPr id="236" name="Freeform: Shape 235">
                <a:extLst>
                  <a:ext uri="{FF2B5EF4-FFF2-40B4-BE49-F238E27FC236}">
                    <a16:creationId xmlns:a16="http://schemas.microsoft.com/office/drawing/2014/main" id="{2F8ED39C-C00D-4820-A2C1-5DEAC148314F}"/>
                  </a:ext>
                </a:extLst>
              </p:cNvPr>
              <p:cNvSpPr/>
              <p:nvPr/>
            </p:nvSpPr>
            <p:spPr>
              <a:xfrm>
                <a:off x="3235018" y="1831837"/>
                <a:ext cx="9483" cy="37931"/>
              </a:xfrm>
              <a:custGeom>
                <a:avLst/>
                <a:gdLst>
                  <a:gd name="connsiteX0" fmla="*/ 0 w 9482"/>
                  <a:gd name="connsiteY0" fmla="*/ 0 h 37930"/>
                  <a:gd name="connsiteX1" fmla="*/ 14224 w 9482"/>
                  <a:gd name="connsiteY1" fmla="*/ 0 h 37930"/>
                  <a:gd name="connsiteX2" fmla="*/ 14224 w 9482"/>
                  <a:gd name="connsiteY2" fmla="*/ 39353 h 37930"/>
                  <a:gd name="connsiteX3" fmla="*/ 0 w 9482"/>
                  <a:gd name="connsiteY3" fmla="*/ 39353 h 37930"/>
                </a:gdLst>
                <a:ahLst/>
                <a:cxnLst>
                  <a:cxn ang="0">
                    <a:pos x="connsiteX0" y="connsiteY0"/>
                  </a:cxn>
                  <a:cxn ang="0">
                    <a:pos x="connsiteX1" y="connsiteY1"/>
                  </a:cxn>
                  <a:cxn ang="0">
                    <a:pos x="connsiteX2" y="connsiteY2"/>
                  </a:cxn>
                  <a:cxn ang="0">
                    <a:pos x="connsiteX3" y="connsiteY3"/>
                  </a:cxn>
                </a:cxnLst>
                <a:rect l="l" t="t" r="r" b="b"/>
                <a:pathLst>
                  <a:path w="9482" h="37930">
                    <a:moveTo>
                      <a:pt x="0" y="0"/>
                    </a:moveTo>
                    <a:lnTo>
                      <a:pt x="14224" y="0"/>
                    </a:lnTo>
                    <a:lnTo>
                      <a:pt x="14224" y="39353"/>
                    </a:lnTo>
                    <a:lnTo>
                      <a:pt x="0" y="39353"/>
                    </a:lnTo>
                    <a:close/>
                  </a:path>
                </a:pathLst>
              </a:custGeom>
              <a:grpFill/>
              <a:ln w="9398" cap="flat">
                <a:noFill/>
                <a:prstDash val="solid"/>
                <a:miter/>
              </a:ln>
            </p:spPr>
            <p:txBody>
              <a:bodyPr rtlCol="0" anchor="ctr"/>
              <a:lstStyle/>
              <a:p>
                <a:pPr defTabSz="364299">
                  <a:defRPr/>
                </a:pPr>
                <a:endParaRPr lang="en-US" sz="750" dirty="0">
                  <a:solidFill>
                    <a:srgbClr val="FFFFFF"/>
                  </a:solidFill>
                  <a:latin typeface="Amazon Ember"/>
                </a:endParaRPr>
              </a:p>
            </p:txBody>
          </p:sp>
          <p:sp>
            <p:nvSpPr>
              <p:cNvPr id="237" name="Freeform: Shape 236">
                <a:extLst>
                  <a:ext uri="{FF2B5EF4-FFF2-40B4-BE49-F238E27FC236}">
                    <a16:creationId xmlns:a16="http://schemas.microsoft.com/office/drawing/2014/main" id="{42E6F92D-7942-4540-ACE1-B4D6AAAEF998}"/>
                  </a:ext>
                </a:extLst>
              </p:cNvPr>
              <p:cNvSpPr/>
              <p:nvPr/>
            </p:nvSpPr>
            <p:spPr>
              <a:xfrm>
                <a:off x="3210648" y="1823777"/>
                <a:ext cx="56896" cy="9483"/>
              </a:xfrm>
              <a:custGeom>
                <a:avLst/>
                <a:gdLst>
                  <a:gd name="connsiteX0" fmla="*/ 62301 w 56896"/>
                  <a:gd name="connsiteY0" fmla="*/ 18017 h 9482"/>
                  <a:gd name="connsiteX1" fmla="*/ 48077 w 56896"/>
                  <a:gd name="connsiteY1" fmla="*/ 18017 h 9482"/>
                  <a:gd name="connsiteX2" fmla="*/ 48077 w 56896"/>
                  <a:gd name="connsiteY2" fmla="*/ 14224 h 9482"/>
                  <a:gd name="connsiteX3" fmla="*/ 14224 w 56896"/>
                  <a:gd name="connsiteY3" fmla="*/ 14224 h 9482"/>
                  <a:gd name="connsiteX4" fmla="*/ 14224 w 56896"/>
                  <a:gd name="connsiteY4" fmla="*/ 18017 h 9482"/>
                  <a:gd name="connsiteX5" fmla="*/ 0 w 56896"/>
                  <a:gd name="connsiteY5" fmla="*/ 18017 h 9482"/>
                  <a:gd name="connsiteX6" fmla="*/ 0 w 56896"/>
                  <a:gd name="connsiteY6" fmla="*/ 7112 h 9482"/>
                  <a:gd name="connsiteX7" fmla="*/ 7112 w 56896"/>
                  <a:gd name="connsiteY7" fmla="*/ 0 h 9482"/>
                  <a:gd name="connsiteX8" fmla="*/ 55284 w 56896"/>
                  <a:gd name="connsiteY8" fmla="*/ 0 h 9482"/>
                  <a:gd name="connsiteX9" fmla="*/ 62302 w 56896"/>
                  <a:gd name="connsiteY9" fmla="*/ 7017 h 9482"/>
                  <a:gd name="connsiteX10" fmla="*/ 62301 w 56896"/>
                  <a:gd name="connsiteY10" fmla="*/ 7112 h 9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6896" h="9482">
                    <a:moveTo>
                      <a:pt x="62301" y="18017"/>
                    </a:moveTo>
                    <a:lnTo>
                      <a:pt x="48077" y="18017"/>
                    </a:lnTo>
                    <a:lnTo>
                      <a:pt x="48077" y="14224"/>
                    </a:lnTo>
                    <a:lnTo>
                      <a:pt x="14224" y="14224"/>
                    </a:lnTo>
                    <a:lnTo>
                      <a:pt x="14224" y="18017"/>
                    </a:lnTo>
                    <a:lnTo>
                      <a:pt x="0" y="18017"/>
                    </a:lnTo>
                    <a:lnTo>
                      <a:pt x="0" y="7112"/>
                    </a:lnTo>
                    <a:cubicBezTo>
                      <a:pt x="0" y="3184"/>
                      <a:pt x="3184" y="0"/>
                      <a:pt x="7112" y="0"/>
                    </a:cubicBezTo>
                    <a:lnTo>
                      <a:pt x="55284" y="0"/>
                    </a:lnTo>
                    <a:cubicBezTo>
                      <a:pt x="59159" y="0"/>
                      <a:pt x="62301" y="3141"/>
                      <a:pt x="62302" y="7017"/>
                    </a:cubicBezTo>
                    <a:cubicBezTo>
                      <a:pt x="62302" y="7048"/>
                      <a:pt x="62302" y="7080"/>
                      <a:pt x="62301" y="7112"/>
                    </a:cubicBezTo>
                    <a:close/>
                  </a:path>
                </a:pathLst>
              </a:custGeom>
              <a:grpFill/>
              <a:ln w="9398" cap="flat">
                <a:noFill/>
                <a:prstDash val="solid"/>
                <a:miter/>
              </a:ln>
            </p:spPr>
            <p:txBody>
              <a:bodyPr rtlCol="0" anchor="ctr"/>
              <a:lstStyle/>
              <a:p>
                <a:pPr defTabSz="364299">
                  <a:defRPr/>
                </a:pPr>
                <a:endParaRPr lang="en-US" sz="750" dirty="0">
                  <a:solidFill>
                    <a:srgbClr val="FFFFFF"/>
                  </a:solidFill>
                  <a:latin typeface="Amazon Ember"/>
                </a:endParaRPr>
              </a:p>
            </p:txBody>
          </p:sp>
          <p:sp>
            <p:nvSpPr>
              <p:cNvPr id="238" name="Freeform: Shape 237">
                <a:extLst>
                  <a:ext uri="{FF2B5EF4-FFF2-40B4-BE49-F238E27FC236}">
                    <a16:creationId xmlns:a16="http://schemas.microsoft.com/office/drawing/2014/main" id="{3A4BEB22-1E7B-4F92-8E26-10AC87E548EB}"/>
                  </a:ext>
                </a:extLst>
              </p:cNvPr>
              <p:cNvSpPr/>
              <p:nvPr/>
            </p:nvSpPr>
            <p:spPr>
              <a:xfrm>
                <a:off x="3229708" y="1865690"/>
                <a:ext cx="18965" cy="9483"/>
              </a:xfrm>
              <a:custGeom>
                <a:avLst/>
                <a:gdLst>
                  <a:gd name="connsiteX0" fmla="*/ 0 w 18965"/>
                  <a:gd name="connsiteY0" fmla="*/ 0 h 9482"/>
                  <a:gd name="connsiteX1" fmla="*/ 23327 w 18965"/>
                  <a:gd name="connsiteY1" fmla="*/ 0 h 9482"/>
                  <a:gd name="connsiteX2" fmla="*/ 23327 w 18965"/>
                  <a:gd name="connsiteY2" fmla="*/ 14224 h 9482"/>
                  <a:gd name="connsiteX3" fmla="*/ 0 w 18965"/>
                  <a:gd name="connsiteY3" fmla="*/ 14224 h 9482"/>
                </a:gdLst>
                <a:ahLst/>
                <a:cxnLst>
                  <a:cxn ang="0">
                    <a:pos x="connsiteX0" y="connsiteY0"/>
                  </a:cxn>
                  <a:cxn ang="0">
                    <a:pos x="connsiteX1" y="connsiteY1"/>
                  </a:cxn>
                  <a:cxn ang="0">
                    <a:pos x="connsiteX2" y="connsiteY2"/>
                  </a:cxn>
                  <a:cxn ang="0">
                    <a:pos x="connsiteX3" y="connsiteY3"/>
                  </a:cxn>
                </a:cxnLst>
                <a:rect l="l" t="t" r="r" b="b"/>
                <a:pathLst>
                  <a:path w="18965" h="9482">
                    <a:moveTo>
                      <a:pt x="0" y="0"/>
                    </a:moveTo>
                    <a:lnTo>
                      <a:pt x="23327" y="0"/>
                    </a:lnTo>
                    <a:lnTo>
                      <a:pt x="23327" y="14224"/>
                    </a:lnTo>
                    <a:lnTo>
                      <a:pt x="0" y="14224"/>
                    </a:lnTo>
                    <a:close/>
                  </a:path>
                </a:pathLst>
              </a:custGeom>
              <a:grpFill/>
              <a:ln w="9398" cap="flat">
                <a:noFill/>
                <a:prstDash val="solid"/>
                <a:miter/>
              </a:ln>
            </p:spPr>
            <p:txBody>
              <a:bodyPr rtlCol="0" anchor="ctr"/>
              <a:lstStyle/>
              <a:p>
                <a:pPr defTabSz="364299">
                  <a:defRPr/>
                </a:pPr>
                <a:endParaRPr lang="en-US" sz="750" dirty="0">
                  <a:solidFill>
                    <a:srgbClr val="FFFFFF"/>
                  </a:solidFill>
                  <a:latin typeface="Amazon Ember"/>
                </a:endParaRPr>
              </a:p>
            </p:txBody>
          </p:sp>
          <p:sp>
            <p:nvSpPr>
              <p:cNvPr id="239" name="Freeform: Shape 238">
                <a:extLst>
                  <a:ext uri="{FF2B5EF4-FFF2-40B4-BE49-F238E27FC236}">
                    <a16:creationId xmlns:a16="http://schemas.microsoft.com/office/drawing/2014/main" id="{76ADD69F-6F1B-4F16-8B6C-0C41F547BA92}"/>
                  </a:ext>
                </a:extLst>
              </p:cNvPr>
              <p:cNvSpPr/>
              <p:nvPr/>
            </p:nvSpPr>
            <p:spPr>
              <a:xfrm>
                <a:off x="3071685" y="1847389"/>
                <a:ext cx="28448" cy="47413"/>
              </a:xfrm>
              <a:custGeom>
                <a:avLst/>
                <a:gdLst>
                  <a:gd name="connsiteX0" fmla="*/ 21093 w 28448"/>
                  <a:gd name="connsiteY0" fmla="*/ 48077 h 47413"/>
                  <a:gd name="connsiteX1" fmla="*/ 2128 w 28448"/>
                  <a:gd name="connsiteY1" fmla="*/ 29112 h 47413"/>
                  <a:gd name="connsiteX2" fmla="*/ 2039 w 28448"/>
                  <a:gd name="connsiteY2" fmla="*/ 19054 h 47413"/>
                  <a:gd name="connsiteX3" fmla="*/ 2128 w 28448"/>
                  <a:gd name="connsiteY3" fmla="*/ 18965 h 47413"/>
                  <a:gd name="connsiteX4" fmla="*/ 21093 w 28448"/>
                  <a:gd name="connsiteY4" fmla="*/ 0 h 47413"/>
                  <a:gd name="connsiteX5" fmla="*/ 31145 w 28448"/>
                  <a:gd name="connsiteY5" fmla="*/ 10052 h 47413"/>
                  <a:gd name="connsiteX6" fmla="*/ 17395 w 28448"/>
                  <a:gd name="connsiteY6" fmla="*/ 23801 h 47413"/>
                  <a:gd name="connsiteX7" fmla="*/ 31145 w 28448"/>
                  <a:gd name="connsiteY7" fmla="*/ 37646 h 47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448" h="47413">
                    <a:moveTo>
                      <a:pt x="21093" y="48077"/>
                    </a:moveTo>
                    <a:lnTo>
                      <a:pt x="2128" y="29112"/>
                    </a:lnTo>
                    <a:cubicBezTo>
                      <a:pt x="-674" y="26359"/>
                      <a:pt x="-714" y="21856"/>
                      <a:pt x="2039" y="19054"/>
                    </a:cubicBezTo>
                    <a:cubicBezTo>
                      <a:pt x="2068" y="19024"/>
                      <a:pt x="2098" y="18995"/>
                      <a:pt x="2128" y="18965"/>
                    </a:cubicBezTo>
                    <a:lnTo>
                      <a:pt x="21093" y="0"/>
                    </a:lnTo>
                    <a:lnTo>
                      <a:pt x="31145" y="10052"/>
                    </a:lnTo>
                    <a:lnTo>
                      <a:pt x="17395" y="23801"/>
                    </a:lnTo>
                    <a:lnTo>
                      <a:pt x="31145" y="37646"/>
                    </a:lnTo>
                    <a:close/>
                  </a:path>
                </a:pathLst>
              </a:custGeom>
              <a:grpFill/>
              <a:ln w="9398" cap="flat">
                <a:noFill/>
                <a:prstDash val="solid"/>
                <a:miter/>
              </a:ln>
            </p:spPr>
            <p:txBody>
              <a:bodyPr rtlCol="0" anchor="ctr"/>
              <a:lstStyle/>
              <a:p>
                <a:pPr defTabSz="364299">
                  <a:defRPr/>
                </a:pPr>
                <a:endParaRPr lang="en-US" sz="750" dirty="0">
                  <a:solidFill>
                    <a:srgbClr val="FFFFFF"/>
                  </a:solidFill>
                  <a:latin typeface="Amazon Ember"/>
                </a:endParaRPr>
              </a:p>
            </p:txBody>
          </p:sp>
        </p:grpSp>
        <p:sp>
          <p:nvSpPr>
            <p:cNvPr id="220" name="TextBox 219">
              <a:extLst>
                <a:ext uri="{FF2B5EF4-FFF2-40B4-BE49-F238E27FC236}">
                  <a16:creationId xmlns:a16="http://schemas.microsoft.com/office/drawing/2014/main" id="{0A587B76-B212-4314-8606-030D0F73CDBE}"/>
                </a:ext>
              </a:extLst>
            </p:cNvPr>
            <p:cNvSpPr txBox="1"/>
            <p:nvPr/>
          </p:nvSpPr>
          <p:spPr>
            <a:xfrm>
              <a:off x="3142375" y="1850180"/>
              <a:ext cx="296556" cy="173124"/>
            </a:xfrm>
            <a:prstGeom prst="rect">
              <a:avLst/>
            </a:prstGeom>
          </p:spPr>
          <p:txBody>
            <a:bodyPr wrap="none" lIns="0" tIns="0" rIns="0" bIns="0" rtlCol="0">
              <a:spAutoFit/>
            </a:bodyPr>
            <a:lstStyle>
              <a:defPPr>
                <a:defRPr lang="en-US"/>
              </a:defPPr>
              <a:lvl1pPr algn="ctr">
                <a:lnSpc>
                  <a:spcPct val="90000"/>
                </a:lnSpc>
                <a:spcAft>
                  <a:spcPts val="1800"/>
                </a:spcAft>
                <a:defRPr sz="1050"/>
              </a:lvl1pPr>
            </a:lstStyle>
            <a:p>
              <a:pPr defTabSz="685696">
                <a:defRPr/>
              </a:pPr>
              <a:r>
                <a:rPr lang="en-US" sz="625" dirty="0">
                  <a:solidFill>
                    <a:srgbClr val="FFFFFF"/>
                  </a:solidFill>
                  <a:latin typeface="Amazon Ember"/>
                </a:rPr>
                <a:t>Amazon</a:t>
              </a:r>
              <a:br>
                <a:rPr lang="en-US" sz="625" dirty="0">
                  <a:solidFill>
                    <a:srgbClr val="FFFFFF"/>
                  </a:solidFill>
                  <a:latin typeface="Amazon Ember"/>
                </a:rPr>
              </a:br>
              <a:r>
                <a:rPr lang="en-US" sz="625" dirty="0">
                  <a:solidFill>
                    <a:srgbClr val="FFFFFF"/>
                  </a:solidFill>
                  <a:latin typeface="Amazon Ember"/>
                </a:rPr>
                <a:t>Textract</a:t>
              </a:r>
            </a:p>
          </p:txBody>
        </p:sp>
      </p:grpSp>
      <p:grpSp>
        <p:nvGrpSpPr>
          <p:cNvPr id="240" name="Group 239">
            <a:extLst>
              <a:ext uri="{FF2B5EF4-FFF2-40B4-BE49-F238E27FC236}">
                <a16:creationId xmlns:a16="http://schemas.microsoft.com/office/drawing/2014/main" id="{069738F6-DEA4-4690-9911-3203DA8AAE38}"/>
              </a:ext>
            </a:extLst>
          </p:cNvPr>
          <p:cNvGrpSpPr/>
          <p:nvPr/>
        </p:nvGrpSpPr>
        <p:grpSpPr>
          <a:xfrm>
            <a:off x="4159126" y="1908922"/>
            <a:ext cx="296556" cy="467109"/>
            <a:chOff x="3765207" y="1560332"/>
            <a:chExt cx="296556" cy="467109"/>
          </a:xfrm>
        </p:grpSpPr>
        <p:sp>
          <p:nvSpPr>
            <p:cNvPr id="241" name="TextBox 240">
              <a:extLst>
                <a:ext uri="{FF2B5EF4-FFF2-40B4-BE49-F238E27FC236}">
                  <a16:creationId xmlns:a16="http://schemas.microsoft.com/office/drawing/2014/main" id="{831973B4-B855-4050-935D-6D5231804226}"/>
                </a:ext>
              </a:extLst>
            </p:cNvPr>
            <p:cNvSpPr txBox="1"/>
            <p:nvPr/>
          </p:nvSpPr>
          <p:spPr>
            <a:xfrm>
              <a:off x="3765207" y="1854317"/>
              <a:ext cx="296556" cy="173124"/>
            </a:xfrm>
            <a:prstGeom prst="rect">
              <a:avLst/>
            </a:prstGeom>
          </p:spPr>
          <p:txBody>
            <a:bodyPr wrap="none" lIns="0" tIns="0" rIns="0" bIns="0" rtlCol="0">
              <a:spAutoFit/>
            </a:bodyPr>
            <a:lstStyle/>
            <a:p>
              <a:pPr algn="ctr" defTabSz="685696">
                <a:lnSpc>
                  <a:spcPct val="90000"/>
                </a:lnSpc>
                <a:spcAft>
                  <a:spcPts val="1125"/>
                </a:spcAft>
                <a:defRPr/>
              </a:pPr>
              <a:r>
                <a:rPr lang="en-US" sz="625" dirty="0">
                  <a:solidFill>
                    <a:srgbClr val="FFFFFF"/>
                  </a:solidFill>
                  <a:latin typeface="Amazon Ember"/>
                </a:rPr>
                <a:t>Amazon</a:t>
              </a:r>
              <a:br>
                <a:rPr lang="en-US" sz="625" dirty="0">
                  <a:solidFill>
                    <a:srgbClr val="FFFFFF"/>
                  </a:solidFill>
                  <a:latin typeface="Amazon Ember"/>
                </a:rPr>
              </a:br>
              <a:r>
                <a:rPr lang="en-US" sz="625" dirty="0">
                  <a:solidFill>
                    <a:srgbClr val="FFFFFF"/>
                  </a:solidFill>
                  <a:latin typeface="Amazon Ember"/>
                </a:rPr>
                <a:t>Kendra</a:t>
              </a:r>
            </a:p>
          </p:txBody>
        </p:sp>
        <p:pic>
          <p:nvPicPr>
            <p:cNvPr id="242" name="Graphic 241">
              <a:extLst>
                <a:ext uri="{FF2B5EF4-FFF2-40B4-BE49-F238E27FC236}">
                  <a16:creationId xmlns:a16="http://schemas.microsoft.com/office/drawing/2014/main" id="{CD44897B-5A35-4425-92BA-EBF7044258D6}"/>
                </a:ext>
              </a:extLst>
            </p:cNvPr>
            <p:cNvPicPr>
              <a:picLocks noChangeAspect="1"/>
            </p:cNvPicPr>
            <p:nvPr/>
          </p:nvPicPr>
          <p:blipFill>
            <a:blip r:embed="rId15" cstate="screen">
              <a:extLst>
                <a:ext uri="{28A0092B-C50C-407E-A947-70E740481C1C}">
                  <a14:useLocalDpi xmlns:a14="http://schemas.microsoft.com/office/drawing/2010/main"/>
                </a:ext>
                <a:ext uri="{96DAC541-7B7A-43D3-8B79-37D633B846F1}">
                  <asvg:svgBlip xmlns:asvg="http://schemas.microsoft.com/office/drawing/2016/SVG/main" r:embed="rId16"/>
                </a:ext>
              </a:extLst>
            </a:blip>
            <a:stretch>
              <a:fillRect/>
            </a:stretch>
          </p:blipFill>
          <p:spPr>
            <a:xfrm>
              <a:off x="3828753" y="1560332"/>
              <a:ext cx="169469" cy="169469"/>
            </a:xfrm>
            <a:prstGeom prst="rect">
              <a:avLst/>
            </a:prstGeom>
          </p:spPr>
        </p:pic>
      </p:grpSp>
      <p:sp>
        <p:nvSpPr>
          <p:cNvPr id="251" name="TextBox 250">
            <a:extLst>
              <a:ext uri="{FF2B5EF4-FFF2-40B4-BE49-F238E27FC236}">
                <a16:creationId xmlns:a16="http://schemas.microsoft.com/office/drawing/2014/main" id="{639B7FF8-D2F4-4F2D-AD7E-6BE9BC8EAEE3}"/>
              </a:ext>
            </a:extLst>
          </p:cNvPr>
          <p:cNvSpPr txBox="1"/>
          <p:nvPr/>
        </p:nvSpPr>
        <p:spPr>
          <a:xfrm>
            <a:off x="8179690" y="1324960"/>
            <a:ext cx="363882" cy="173124"/>
          </a:xfrm>
          <a:prstGeom prst="rect">
            <a:avLst/>
          </a:prstGeom>
        </p:spPr>
        <p:txBody>
          <a:bodyPr wrap="none" lIns="0" tIns="0" rIns="0" bIns="0" rtlCol="0">
            <a:spAutoFit/>
          </a:bodyPr>
          <a:lstStyle/>
          <a:p>
            <a:pPr algn="ctr" defTabSz="685696">
              <a:lnSpc>
                <a:spcPct val="90000"/>
              </a:lnSpc>
              <a:spcAft>
                <a:spcPts val="375"/>
              </a:spcAft>
              <a:defRPr/>
            </a:pPr>
            <a:r>
              <a:rPr lang="en-US" sz="625" dirty="0">
                <a:solidFill>
                  <a:srgbClr val="FFFFFF"/>
                </a:solidFill>
                <a:latin typeface="Amazon Ember"/>
              </a:rPr>
              <a:t>Amazon</a:t>
            </a:r>
            <a:br>
              <a:rPr lang="en-US" sz="625" dirty="0">
                <a:solidFill>
                  <a:srgbClr val="FFFFFF"/>
                </a:solidFill>
                <a:latin typeface="Amazon Ember"/>
              </a:rPr>
            </a:br>
            <a:r>
              <a:rPr lang="en-US" sz="625" dirty="0">
                <a:solidFill>
                  <a:srgbClr val="FFFFFF"/>
                </a:solidFill>
                <a:latin typeface="Amazon Ember"/>
              </a:rPr>
              <a:t>CodeGuru</a:t>
            </a:r>
          </a:p>
        </p:txBody>
      </p:sp>
      <p:grpSp>
        <p:nvGrpSpPr>
          <p:cNvPr id="252" name="Graphic 17">
            <a:extLst>
              <a:ext uri="{FF2B5EF4-FFF2-40B4-BE49-F238E27FC236}">
                <a16:creationId xmlns:a16="http://schemas.microsoft.com/office/drawing/2014/main" id="{47ACD70A-E467-41B3-A393-438C91FD583A}"/>
              </a:ext>
            </a:extLst>
          </p:cNvPr>
          <p:cNvGrpSpPr/>
          <p:nvPr/>
        </p:nvGrpSpPr>
        <p:grpSpPr>
          <a:xfrm>
            <a:off x="8269224" y="926429"/>
            <a:ext cx="184812" cy="213992"/>
            <a:chOff x="12146542" y="2891788"/>
            <a:chExt cx="361950" cy="419100"/>
          </a:xfrm>
          <a:solidFill>
            <a:schemeClr val="tx1"/>
          </a:solidFill>
        </p:grpSpPr>
        <p:sp>
          <p:nvSpPr>
            <p:cNvPr id="253" name="Freeform: Shape 252">
              <a:extLst>
                <a:ext uri="{FF2B5EF4-FFF2-40B4-BE49-F238E27FC236}">
                  <a16:creationId xmlns:a16="http://schemas.microsoft.com/office/drawing/2014/main" id="{D2807205-15DF-4E16-8E52-D95F7C61100B}"/>
                </a:ext>
              </a:extLst>
            </p:cNvPr>
            <p:cNvSpPr/>
            <p:nvPr/>
          </p:nvSpPr>
          <p:spPr>
            <a:xfrm>
              <a:off x="12317992" y="2891788"/>
              <a:ext cx="19050" cy="38100"/>
            </a:xfrm>
            <a:custGeom>
              <a:avLst/>
              <a:gdLst>
                <a:gd name="connsiteX0" fmla="*/ 0 w 19050"/>
                <a:gd name="connsiteY0" fmla="*/ 0 h 38100"/>
                <a:gd name="connsiteX1" fmla="*/ 19050 w 19050"/>
                <a:gd name="connsiteY1" fmla="*/ 0 h 38100"/>
                <a:gd name="connsiteX2" fmla="*/ 19050 w 19050"/>
                <a:gd name="connsiteY2" fmla="*/ 38100 h 38100"/>
                <a:gd name="connsiteX3" fmla="*/ 0 w 19050"/>
                <a:gd name="connsiteY3" fmla="*/ 38100 h 38100"/>
              </a:gdLst>
              <a:ahLst/>
              <a:cxnLst>
                <a:cxn ang="0">
                  <a:pos x="connsiteX0" y="connsiteY0"/>
                </a:cxn>
                <a:cxn ang="0">
                  <a:pos x="connsiteX1" y="connsiteY1"/>
                </a:cxn>
                <a:cxn ang="0">
                  <a:pos x="connsiteX2" y="connsiteY2"/>
                </a:cxn>
                <a:cxn ang="0">
                  <a:pos x="connsiteX3" y="connsiteY3"/>
                </a:cxn>
              </a:cxnLst>
              <a:rect l="l" t="t" r="r" b="b"/>
              <a:pathLst>
                <a:path w="19050" h="38100">
                  <a:moveTo>
                    <a:pt x="0" y="0"/>
                  </a:moveTo>
                  <a:lnTo>
                    <a:pt x="19050" y="0"/>
                  </a:lnTo>
                  <a:lnTo>
                    <a:pt x="19050" y="38100"/>
                  </a:lnTo>
                  <a:lnTo>
                    <a:pt x="0" y="38100"/>
                  </a:lnTo>
                  <a:close/>
                </a:path>
              </a:pathLst>
            </a:custGeom>
            <a:grpFill/>
            <a:ln w="9525" cap="flat">
              <a:noFill/>
              <a:prstDash val="solid"/>
              <a:miter/>
            </a:ln>
          </p:spPr>
          <p:txBody>
            <a:bodyPr rtlCol="0" anchor="ctr"/>
            <a:lstStyle/>
            <a:p>
              <a:pPr defTabSz="685696">
                <a:defRPr/>
              </a:pPr>
              <a:endParaRPr lang="en-US" sz="1500" dirty="0">
                <a:solidFill>
                  <a:srgbClr val="FFFFFF"/>
                </a:solidFill>
                <a:latin typeface="Amazon Ember"/>
              </a:endParaRPr>
            </a:p>
          </p:txBody>
        </p:sp>
        <p:sp>
          <p:nvSpPr>
            <p:cNvPr id="254" name="Freeform: Shape 253">
              <a:extLst>
                <a:ext uri="{FF2B5EF4-FFF2-40B4-BE49-F238E27FC236}">
                  <a16:creationId xmlns:a16="http://schemas.microsoft.com/office/drawing/2014/main" id="{0629D6CC-D17B-4325-9E12-E1B2816138CD}"/>
                </a:ext>
              </a:extLst>
            </p:cNvPr>
            <p:cNvSpPr/>
            <p:nvPr/>
          </p:nvSpPr>
          <p:spPr>
            <a:xfrm>
              <a:off x="12146542" y="3063238"/>
              <a:ext cx="38100" cy="19050"/>
            </a:xfrm>
            <a:custGeom>
              <a:avLst/>
              <a:gdLst>
                <a:gd name="connsiteX0" fmla="*/ 0 w 38100"/>
                <a:gd name="connsiteY0" fmla="*/ 0 h 19050"/>
                <a:gd name="connsiteX1" fmla="*/ 38100 w 38100"/>
                <a:gd name="connsiteY1" fmla="*/ 0 h 19050"/>
                <a:gd name="connsiteX2" fmla="*/ 38100 w 38100"/>
                <a:gd name="connsiteY2" fmla="*/ 19050 h 19050"/>
                <a:gd name="connsiteX3" fmla="*/ 0 w 3810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38100" h="19050">
                  <a:moveTo>
                    <a:pt x="0" y="0"/>
                  </a:moveTo>
                  <a:lnTo>
                    <a:pt x="38100" y="0"/>
                  </a:lnTo>
                  <a:lnTo>
                    <a:pt x="38100" y="19050"/>
                  </a:lnTo>
                  <a:lnTo>
                    <a:pt x="0" y="19050"/>
                  </a:lnTo>
                  <a:close/>
                </a:path>
              </a:pathLst>
            </a:custGeom>
            <a:grpFill/>
            <a:ln w="9525" cap="flat">
              <a:noFill/>
              <a:prstDash val="solid"/>
              <a:miter/>
            </a:ln>
          </p:spPr>
          <p:txBody>
            <a:bodyPr rtlCol="0" anchor="ctr"/>
            <a:lstStyle/>
            <a:p>
              <a:pPr defTabSz="685696">
                <a:defRPr/>
              </a:pPr>
              <a:endParaRPr lang="en-US" sz="1500" dirty="0">
                <a:solidFill>
                  <a:srgbClr val="FFFFFF"/>
                </a:solidFill>
                <a:latin typeface="Amazon Ember"/>
              </a:endParaRPr>
            </a:p>
          </p:txBody>
        </p:sp>
        <p:sp>
          <p:nvSpPr>
            <p:cNvPr id="255" name="Freeform: Shape 254">
              <a:extLst>
                <a:ext uri="{FF2B5EF4-FFF2-40B4-BE49-F238E27FC236}">
                  <a16:creationId xmlns:a16="http://schemas.microsoft.com/office/drawing/2014/main" id="{3A52E43B-3BBB-407C-9582-9367D14E75A2}"/>
                </a:ext>
              </a:extLst>
            </p:cNvPr>
            <p:cNvSpPr/>
            <p:nvPr/>
          </p:nvSpPr>
          <p:spPr>
            <a:xfrm>
              <a:off x="12470392" y="3063238"/>
              <a:ext cx="38100" cy="19050"/>
            </a:xfrm>
            <a:custGeom>
              <a:avLst/>
              <a:gdLst>
                <a:gd name="connsiteX0" fmla="*/ 0 w 38100"/>
                <a:gd name="connsiteY0" fmla="*/ 0 h 19050"/>
                <a:gd name="connsiteX1" fmla="*/ 38100 w 38100"/>
                <a:gd name="connsiteY1" fmla="*/ 0 h 19050"/>
                <a:gd name="connsiteX2" fmla="*/ 38100 w 38100"/>
                <a:gd name="connsiteY2" fmla="*/ 19050 h 19050"/>
                <a:gd name="connsiteX3" fmla="*/ 0 w 3810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38100" h="19050">
                  <a:moveTo>
                    <a:pt x="0" y="0"/>
                  </a:moveTo>
                  <a:lnTo>
                    <a:pt x="38100" y="0"/>
                  </a:lnTo>
                  <a:lnTo>
                    <a:pt x="38100" y="19050"/>
                  </a:lnTo>
                  <a:lnTo>
                    <a:pt x="0" y="19050"/>
                  </a:lnTo>
                  <a:close/>
                </a:path>
              </a:pathLst>
            </a:custGeom>
            <a:grpFill/>
            <a:ln w="9525" cap="flat">
              <a:noFill/>
              <a:prstDash val="solid"/>
              <a:miter/>
            </a:ln>
          </p:spPr>
          <p:txBody>
            <a:bodyPr rtlCol="0" anchor="ctr"/>
            <a:lstStyle/>
            <a:p>
              <a:pPr defTabSz="685696">
                <a:defRPr/>
              </a:pPr>
              <a:endParaRPr lang="en-US" sz="1500" dirty="0">
                <a:solidFill>
                  <a:srgbClr val="FFFFFF"/>
                </a:solidFill>
                <a:latin typeface="Amazon Ember"/>
              </a:endParaRPr>
            </a:p>
          </p:txBody>
        </p:sp>
        <p:sp>
          <p:nvSpPr>
            <p:cNvPr id="256" name="Freeform: Shape 255">
              <a:extLst>
                <a:ext uri="{FF2B5EF4-FFF2-40B4-BE49-F238E27FC236}">
                  <a16:creationId xmlns:a16="http://schemas.microsoft.com/office/drawing/2014/main" id="{85273F9D-86ED-45F5-BA5B-F8EA6BC7DEDB}"/>
                </a:ext>
              </a:extLst>
            </p:cNvPr>
            <p:cNvSpPr/>
            <p:nvPr/>
          </p:nvSpPr>
          <p:spPr>
            <a:xfrm>
              <a:off x="12203684" y="2948939"/>
              <a:ext cx="247650" cy="285750"/>
            </a:xfrm>
            <a:custGeom>
              <a:avLst/>
              <a:gdLst>
                <a:gd name="connsiteX0" fmla="*/ 190500 w 247650"/>
                <a:gd name="connsiteY0" fmla="*/ 285750 h 285750"/>
                <a:gd name="connsiteX1" fmla="*/ 57150 w 247650"/>
                <a:gd name="connsiteY1" fmla="*/ 285750 h 285750"/>
                <a:gd name="connsiteX2" fmla="*/ 47625 w 247650"/>
                <a:gd name="connsiteY2" fmla="*/ 276225 h 285750"/>
                <a:gd name="connsiteX3" fmla="*/ 47625 w 247650"/>
                <a:gd name="connsiteY3" fmla="*/ 220980 h 285750"/>
                <a:gd name="connsiteX4" fmla="*/ 0 w 247650"/>
                <a:gd name="connsiteY4" fmla="*/ 123825 h 285750"/>
                <a:gd name="connsiteX5" fmla="*/ 123825 w 247650"/>
                <a:gd name="connsiteY5" fmla="*/ 0 h 285750"/>
                <a:gd name="connsiteX6" fmla="*/ 247650 w 247650"/>
                <a:gd name="connsiteY6" fmla="*/ 123825 h 285750"/>
                <a:gd name="connsiteX7" fmla="*/ 200025 w 247650"/>
                <a:gd name="connsiteY7" fmla="*/ 220980 h 285750"/>
                <a:gd name="connsiteX8" fmla="*/ 200025 w 247650"/>
                <a:gd name="connsiteY8" fmla="*/ 276225 h 285750"/>
                <a:gd name="connsiteX9" fmla="*/ 190500 w 247650"/>
                <a:gd name="connsiteY9" fmla="*/ 285750 h 285750"/>
                <a:gd name="connsiteX10" fmla="*/ 66675 w 247650"/>
                <a:gd name="connsiteY10" fmla="*/ 266700 h 285750"/>
                <a:gd name="connsiteX11" fmla="*/ 180975 w 247650"/>
                <a:gd name="connsiteY11" fmla="*/ 266700 h 285750"/>
                <a:gd name="connsiteX12" fmla="*/ 180975 w 247650"/>
                <a:gd name="connsiteY12" fmla="*/ 216218 h 285750"/>
                <a:gd name="connsiteX13" fmla="*/ 184785 w 247650"/>
                <a:gd name="connsiteY13" fmla="*/ 208598 h 285750"/>
                <a:gd name="connsiteX14" fmla="*/ 228600 w 247650"/>
                <a:gd name="connsiteY14" fmla="*/ 123825 h 285750"/>
                <a:gd name="connsiteX15" fmla="*/ 123825 w 247650"/>
                <a:gd name="connsiteY15" fmla="*/ 19050 h 285750"/>
                <a:gd name="connsiteX16" fmla="*/ 19050 w 247650"/>
                <a:gd name="connsiteY16" fmla="*/ 123825 h 285750"/>
                <a:gd name="connsiteX17" fmla="*/ 62865 w 247650"/>
                <a:gd name="connsiteY17" fmla="*/ 208598 h 285750"/>
                <a:gd name="connsiteX18" fmla="*/ 66675 w 247650"/>
                <a:gd name="connsiteY18" fmla="*/ 216218 h 285750"/>
                <a:gd name="connsiteX19" fmla="*/ 66675 w 247650"/>
                <a:gd name="connsiteY19" fmla="*/ 266700 h 28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47650" h="285750">
                  <a:moveTo>
                    <a:pt x="190500" y="285750"/>
                  </a:moveTo>
                  <a:lnTo>
                    <a:pt x="57150" y="285750"/>
                  </a:lnTo>
                  <a:cubicBezTo>
                    <a:pt x="51435" y="285750"/>
                    <a:pt x="47625" y="281940"/>
                    <a:pt x="47625" y="276225"/>
                  </a:cubicBezTo>
                  <a:lnTo>
                    <a:pt x="47625" y="220980"/>
                  </a:lnTo>
                  <a:cubicBezTo>
                    <a:pt x="18098" y="198120"/>
                    <a:pt x="0" y="161925"/>
                    <a:pt x="0" y="123825"/>
                  </a:cubicBezTo>
                  <a:cubicBezTo>
                    <a:pt x="0" y="55245"/>
                    <a:pt x="55245" y="0"/>
                    <a:pt x="123825" y="0"/>
                  </a:cubicBezTo>
                  <a:cubicBezTo>
                    <a:pt x="192405" y="0"/>
                    <a:pt x="247650" y="55245"/>
                    <a:pt x="247650" y="123825"/>
                  </a:cubicBezTo>
                  <a:cubicBezTo>
                    <a:pt x="247650" y="161925"/>
                    <a:pt x="229553" y="198120"/>
                    <a:pt x="200025" y="220980"/>
                  </a:cubicBezTo>
                  <a:lnTo>
                    <a:pt x="200025" y="276225"/>
                  </a:lnTo>
                  <a:cubicBezTo>
                    <a:pt x="200025" y="281940"/>
                    <a:pt x="196215" y="285750"/>
                    <a:pt x="190500" y="285750"/>
                  </a:cubicBezTo>
                  <a:close/>
                  <a:moveTo>
                    <a:pt x="66675" y="266700"/>
                  </a:moveTo>
                  <a:lnTo>
                    <a:pt x="180975" y="266700"/>
                  </a:lnTo>
                  <a:lnTo>
                    <a:pt x="180975" y="216218"/>
                  </a:lnTo>
                  <a:cubicBezTo>
                    <a:pt x="180975" y="213360"/>
                    <a:pt x="182880" y="210503"/>
                    <a:pt x="184785" y="208598"/>
                  </a:cubicBezTo>
                  <a:cubicBezTo>
                    <a:pt x="212408" y="188595"/>
                    <a:pt x="228600" y="157163"/>
                    <a:pt x="228600" y="123825"/>
                  </a:cubicBezTo>
                  <a:cubicBezTo>
                    <a:pt x="228600" y="65723"/>
                    <a:pt x="181928" y="19050"/>
                    <a:pt x="123825" y="19050"/>
                  </a:cubicBezTo>
                  <a:cubicBezTo>
                    <a:pt x="65723" y="19050"/>
                    <a:pt x="19050" y="65723"/>
                    <a:pt x="19050" y="123825"/>
                  </a:cubicBezTo>
                  <a:cubicBezTo>
                    <a:pt x="19050" y="157163"/>
                    <a:pt x="35243" y="189548"/>
                    <a:pt x="62865" y="208598"/>
                  </a:cubicBezTo>
                  <a:cubicBezTo>
                    <a:pt x="65723" y="210503"/>
                    <a:pt x="66675" y="213360"/>
                    <a:pt x="66675" y="216218"/>
                  </a:cubicBezTo>
                  <a:lnTo>
                    <a:pt x="66675" y="266700"/>
                  </a:lnTo>
                  <a:close/>
                </a:path>
              </a:pathLst>
            </a:custGeom>
            <a:grpFill/>
            <a:ln w="9525" cap="flat">
              <a:noFill/>
              <a:prstDash val="solid"/>
              <a:miter/>
            </a:ln>
          </p:spPr>
          <p:txBody>
            <a:bodyPr rtlCol="0" anchor="ctr"/>
            <a:lstStyle/>
            <a:p>
              <a:pPr defTabSz="685696">
                <a:defRPr/>
              </a:pPr>
              <a:endParaRPr lang="en-US" sz="1500" dirty="0">
                <a:solidFill>
                  <a:srgbClr val="FFFFFF"/>
                </a:solidFill>
                <a:latin typeface="Amazon Ember"/>
              </a:endParaRPr>
            </a:p>
          </p:txBody>
        </p:sp>
        <p:sp>
          <p:nvSpPr>
            <p:cNvPr id="257" name="Freeform: Shape 256">
              <a:extLst>
                <a:ext uri="{FF2B5EF4-FFF2-40B4-BE49-F238E27FC236}">
                  <a16:creationId xmlns:a16="http://schemas.microsoft.com/office/drawing/2014/main" id="{DD784D02-31FE-4786-B3A9-75381908DB0E}"/>
                </a:ext>
              </a:extLst>
            </p:cNvPr>
            <p:cNvSpPr/>
            <p:nvPr/>
          </p:nvSpPr>
          <p:spPr>
            <a:xfrm>
              <a:off x="12261318" y="3253738"/>
              <a:ext cx="134302" cy="57150"/>
            </a:xfrm>
            <a:custGeom>
              <a:avLst/>
              <a:gdLst>
                <a:gd name="connsiteX0" fmla="*/ 99536 w 134302"/>
                <a:gd name="connsiteY0" fmla="*/ 57150 h 57150"/>
                <a:gd name="connsiteX1" fmla="*/ 32861 w 134302"/>
                <a:gd name="connsiteY1" fmla="*/ 57150 h 57150"/>
                <a:gd name="connsiteX2" fmla="*/ 25241 w 134302"/>
                <a:gd name="connsiteY2" fmla="*/ 52388 h 57150"/>
                <a:gd name="connsiteX3" fmla="*/ 1429 w 134302"/>
                <a:gd name="connsiteY3" fmla="*/ 14288 h 57150"/>
                <a:gd name="connsiteX4" fmla="*/ 1429 w 134302"/>
                <a:gd name="connsiteY4" fmla="*/ 4763 h 57150"/>
                <a:gd name="connsiteX5" fmla="*/ 10001 w 134302"/>
                <a:gd name="connsiteY5" fmla="*/ 0 h 57150"/>
                <a:gd name="connsiteX6" fmla="*/ 124301 w 134302"/>
                <a:gd name="connsiteY6" fmla="*/ 0 h 57150"/>
                <a:gd name="connsiteX7" fmla="*/ 132874 w 134302"/>
                <a:gd name="connsiteY7" fmla="*/ 4763 h 57150"/>
                <a:gd name="connsiteX8" fmla="*/ 132874 w 134302"/>
                <a:gd name="connsiteY8" fmla="*/ 14288 h 57150"/>
                <a:gd name="connsiteX9" fmla="*/ 109061 w 134302"/>
                <a:gd name="connsiteY9" fmla="*/ 52388 h 57150"/>
                <a:gd name="connsiteX10" fmla="*/ 99536 w 134302"/>
                <a:gd name="connsiteY10" fmla="*/ 57150 h 57150"/>
                <a:gd name="connsiteX11" fmla="*/ 38576 w 134302"/>
                <a:gd name="connsiteY11" fmla="*/ 38100 h 57150"/>
                <a:gd name="connsiteX12" fmla="*/ 94774 w 134302"/>
                <a:gd name="connsiteY12" fmla="*/ 38100 h 57150"/>
                <a:gd name="connsiteX13" fmla="*/ 107156 w 134302"/>
                <a:gd name="connsiteY13" fmla="*/ 19050 h 57150"/>
                <a:gd name="connsiteX14" fmla="*/ 27146 w 134302"/>
                <a:gd name="connsiteY14" fmla="*/ 19050 h 57150"/>
                <a:gd name="connsiteX15" fmla="*/ 38576 w 134302"/>
                <a:gd name="connsiteY15" fmla="*/ 38100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4302" h="57150">
                  <a:moveTo>
                    <a:pt x="99536" y="57150"/>
                  </a:moveTo>
                  <a:lnTo>
                    <a:pt x="32861" y="57150"/>
                  </a:lnTo>
                  <a:cubicBezTo>
                    <a:pt x="30004" y="57150"/>
                    <a:pt x="26194" y="55245"/>
                    <a:pt x="25241" y="52388"/>
                  </a:cubicBezTo>
                  <a:lnTo>
                    <a:pt x="1429" y="14288"/>
                  </a:lnTo>
                  <a:cubicBezTo>
                    <a:pt x="-476" y="11430"/>
                    <a:pt x="-476" y="7620"/>
                    <a:pt x="1429" y="4763"/>
                  </a:cubicBezTo>
                  <a:cubicBezTo>
                    <a:pt x="3334" y="1905"/>
                    <a:pt x="6191" y="0"/>
                    <a:pt x="10001" y="0"/>
                  </a:cubicBezTo>
                  <a:lnTo>
                    <a:pt x="124301" y="0"/>
                  </a:lnTo>
                  <a:cubicBezTo>
                    <a:pt x="128111" y="0"/>
                    <a:pt x="130969" y="1905"/>
                    <a:pt x="132874" y="4763"/>
                  </a:cubicBezTo>
                  <a:cubicBezTo>
                    <a:pt x="134779" y="7620"/>
                    <a:pt x="134779" y="11430"/>
                    <a:pt x="132874" y="14288"/>
                  </a:cubicBezTo>
                  <a:lnTo>
                    <a:pt x="109061" y="52388"/>
                  </a:lnTo>
                  <a:cubicBezTo>
                    <a:pt x="106204" y="55245"/>
                    <a:pt x="102394" y="57150"/>
                    <a:pt x="99536" y="57150"/>
                  </a:cubicBezTo>
                  <a:close/>
                  <a:moveTo>
                    <a:pt x="38576" y="38100"/>
                  </a:moveTo>
                  <a:lnTo>
                    <a:pt x="94774" y="38100"/>
                  </a:lnTo>
                  <a:lnTo>
                    <a:pt x="107156" y="19050"/>
                  </a:lnTo>
                  <a:lnTo>
                    <a:pt x="27146" y="19050"/>
                  </a:lnTo>
                  <a:lnTo>
                    <a:pt x="38576" y="38100"/>
                  </a:lnTo>
                  <a:close/>
                </a:path>
              </a:pathLst>
            </a:custGeom>
            <a:grpFill/>
            <a:ln w="9525" cap="flat">
              <a:noFill/>
              <a:prstDash val="solid"/>
              <a:miter/>
            </a:ln>
          </p:spPr>
          <p:txBody>
            <a:bodyPr rtlCol="0" anchor="ctr"/>
            <a:lstStyle/>
            <a:p>
              <a:pPr defTabSz="685696">
                <a:defRPr/>
              </a:pPr>
              <a:endParaRPr lang="en-US" sz="1500" dirty="0">
                <a:solidFill>
                  <a:srgbClr val="FFFFFF"/>
                </a:solidFill>
                <a:latin typeface="Amazon Ember"/>
              </a:endParaRPr>
            </a:p>
          </p:txBody>
        </p:sp>
        <p:sp>
          <p:nvSpPr>
            <p:cNvPr id="258" name="Freeform: Shape 257">
              <a:extLst>
                <a:ext uri="{FF2B5EF4-FFF2-40B4-BE49-F238E27FC236}">
                  <a16:creationId xmlns:a16="http://schemas.microsoft.com/office/drawing/2014/main" id="{5E0B3A77-7C85-4F8D-B6E0-8537F4C8862A}"/>
                </a:ext>
              </a:extLst>
            </p:cNvPr>
            <p:cNvSpPr/>
            <p:nvPr/>
          </p:nvSpPr>
          <p:spPr>
            <a:xfrm>
              <a:off x="12251078" y="3028947"/>
              <a:ext cx="45958" cy="87630"/>
            </a:xfrm>
            <a:custGeom>
              <a:avLst/>
              <a:gdLst>
                <a:gd name="connsiteX0" fmla="*/ 30718 w 45958"/>
                <a:gd name="connsiteY0" fmla="*/ 87630 h 87630"/>
                <a:gd name="connsiteX1" fmla="*/ 2143 w 45958"/>
                <a:gd name="connsiteY1" fmla="*/ 49530 h 87630"/>
                <a:gd name="connsiteX2" fmla="*/ 2143 w 45958"/>
                <a:gd name="connsiteY2" fmla="*/ 38100 h 87630"/>
                <a:gd name="connsiteX3" fmla="*/ 30718 w 45958"/>
                <a:gd name="connsiteY3" fmla="*/ 0 h 87630"/>
                <a:gd name="connsiteX4" fmla="*/ 45958 w 45958"/>
                <a:gd name="connsiteY4" fmla="*/ 11430 h 87630"/>
                <a:gd name="connsiteX5" fmla="*/ 22146 w 45958"/>
                <a:gd name="connsiteY5" fmla="*/ 43815 h 87630"/>
                <a:gd name="connsiteX6" fmla="*/ 45958 w 45958"/>
                <a:gd name="connsiteY6" fmla="*/ 76200 h 87630"/>
                <a:gd name="connsiteX7" fmla="*/ 30718 w 45958"/>
                <a:gd name="connsiteY7" fmla="*/ 87630 h 87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958" h="87630">
                  <a:moveTo>
                    <a:pt x="30718" y="87630"/>
                  </a:moveTo>
                  <a:lnTo>
                    <a:pt x="2143" y="49530"/>
                  </a:lnTo>
                  <a:cubicBezTo>
                    <a:pt x="-714" y="45720"/>
                    <a:pt x="-714" y="41910"/>
                    <a:pt x="2143" y="38100"/>
                  </a:cubicBezTo>
                  <a:lnTo>
                    <a:pt x="30718" y="0"/>
                  </a:lnTo>
                  <a:lnTo>
                    <a:pt x="45958" y="11430"/>
                  </a:lnTo>
                  <a:lnTo>
                    <a:pt x="22146" y="43815"/>
                  </a:lnTo>
                  <a:lnTo>
                    <a:pt x="45958" y="76200"/>
                  </a:lnTo>
                  <a:lnTo>
                    <a:pt x="30718" y="87630"/>
                  </a:lnTo>
                  <a:close/>
                </a:path>
              </a:pathLst>
            </a:custGeom>
            <a:grpFill/>
            <a:ln w="9525" cap="flat">
              <a:noFill/>
              <a:prstDash val="solid"/>
              <a:miter/>
            </a:ln>
          </p:spPr>
          <p:txBody>
            <a:bodyPr rtlCol="0" anchor="ctr"/>
            <a:lstStyle/>
            <a:p>
              <a:pPr defTabSz="685696">
                <a:defRPr/>
              </a:pPr>
              <a:endParaRPr lang="en-US" sz="1500" dirty="0">
                <a:solidFill>
                  <a:srgbClr val="FFFFFF"/>
                </a:solidFill>
                <a:latin typeface="Amazon Ember"/>
              </a:endParaRPr>
            </a:p>
          </p:txBody>
        </p:sp>
        <p:sp>
          <p:nvSpPr>
            <p:cNvPr id="259" name="Freeform: Shape 258">
              <a:extLst>
                <a:ext uri="{FF2B5EF4-FFF2-40B4-BE49-F238E27FC236}">
                  <a16:creationId xmlns:a16="http://schemas.microsoft.com/office/drawing/2014/main" id="{10EC9012-B88C-4FEB-BB9E-98A362A2646F}"/>
                </a:ext>
              </a:extLst>
            </p:cNvPr>
            <p:cNvSpPr/>
            <p:nvPr/>
          </p:nvSpPr>
          <p:spPr>
            <a:xfrm>
              <a:off x="12357997" y="3028947"/>
              <a:ext cx="45958" cy="87630"/>
            </a:xfrm>
            <a:custGeom>
              <a:avLst/>
              <a:gdLst>
                <a:gd name="connsiteX0" fmla="*/ 15240 w 45958"/>
                <a:gd name="connsiteY0" fmla="*/ 87630 h 87630"/>
                <a:gd name="connsiteX1" fmla="*/ 0 w 45958"/>
                <a:gd name="connsiteY1" fmla="*/ 76200 h 87630"/>
                <a:gd name="connsiteX2" fmla="*/ 23813 w 45958"/>
                <a:gd name="connsiteY2" fmla="*/ 43815 h 87630"/>
                <a:gd name="connsiteX3" fmla="*/ 0 w 45958"/>
                <a:gd name="connsiteY3" fmla="*/ 11430 h 87630"/>
                <a:gd name="connsiteX4" fmla="*/ 15240 w 45958"/>
                <a:gd name="connsiteY4" fmla="*/ 0 h 87630"/>
                <a:gd name="connsiteX5" fmla="*/ 43815 w 45958"/>
                <a:gd name="connsiteY5" fmla="*/ 38100 h 87630"/>
                <a:gd name="connsiteX6" fmla="*/ 43815 w 45958"/>
                <a:gd name="connsiteY6" fmla="*/ 49530 h 87630"/>
                <a:gd name="connsiteX7" fmla="*/ 15240 w 45958"/>
                <a:gd name="connsiteY7" fmla="*/ 87630 h 87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958" h="87630">
                  <a:moveTo>
                    <a:pt x="15240" y="87630"/>
                  </a:moveTo>
                  <a:lnTo>
                    <a:pt x="0" y="76200"/>
                  </a:lnTo>
                  <a:lnTo>
                    <a:pt x="23813" y="43815"/>
                  </a:lnTo>
                  <a:lnTo>
                    <a:pt x="0" y="11430"/>
                  </a:lnTo>
                  <a:lnTo>
                    <a:pt x="15240" y="0"/>
                  </a:lnTo>
                  <a:lnTo>
                    <a:pt x="43815" y="38100"/>
                  </a:lnTo>
                  <a:cubicBezTo>
                    <a:pt x="46672" y="41910"/>
                    <a:pt x="46672" y="45720"/>
                    <a:pt x="43815" y="49530"/>
                  </a:cubicBezTo>
                  <a:lnTo>
                    <a:pt x="15240" y="87630"/>
                  </a:lnTo>
                  <a:close/>
                </a:path>
              </a:pathLst>
            </a:custGeom>
            <a:grpFill/>
            <a:ln w="9525" cap="flat">
              <a:noFill/>
              <a:prstDash val="solid"/>
              <a:miter/>
            </a:ln>
          </p:spPr>
          <p:txBody>
            <a:bodyPr rtlCol="0" anchor="ctr"/>
            <a:lstStyle/>
            <a:p>
              <a:pPr defTabSz="685696">
                <a:defRPr/>
              </a:pPr>
              <a:endParaRPr lang="en-US" sz="1500" dirty="0">
                <a:solidFill>
                  <a:srgbClr val="FFFFFF"/>
                </a:solidFill>
                <a:latin typeface="Amazon Ember"/>
              </a:endParaRPr>
            </a:p>
          </p:txBody>
        </p:sp>
        <p:sp>
          <p:nvSpPr>
            <p:cNvPr id="262" name="Freeform: Shape 261">
              <a:extLst>
                <a:ext uri="{FF2B5EF4-FFF2-40B4-BE49-F238E27FC236}">
                  <a16:creationId xmlns:a16="http://schemas.microsoft.com/office/drawing/2014/main" id="{BBCBA8B1-A527-4ACE-AEE2-6E4EB5F9CE81}"/>
                </a:ext>
              </a:extLst>
            </p:cNvPr>
            <p:cNvSpPr/>
            <p:nvPr/>
          </p:nvSpPr>
          <p:spPr>
            <a:xfrm rot="-4911562">
              <a:off x="12260288" y="3063709"/>
              <a:ext cx="134299" cy="19049"/>
            </a:xfrm>
            <a:custGeom>
              <a:avLst/>
              <a:gdLst>
                <a:gd name="connsiteX0" fmla="*/ 0 w 134299"/>
                <a:gd name="connsiteY0" fmla="*/ 0 h 19049"/>
                <a:gd name="connsiteX1" fmla="*/ 134299 w 134299"/>
                <a:gd name="connsiteY1" fmla="*/ 0 h 19049"/>
                <a:gd name="connsiteX2" fmla="*/ 134299 w 134299"/>
                <a:gd name="connsiteY2" fmla="*/ 19050 h 19049"/>
                <a:gd name="connsiteX3" fmla="*/ 0 w 134299"/>
                <a:gd name="connsiteY3" fmla="*/ 19050 h 19049"/>
              </a:gdLst>
              <a:ahLst/>
              <a:cxnLst>
                <a:cxn ang="0">
                  <a:pos x="connsiteX0" y="connsiteY0"/>
                </a:cxn>
                <a:cxn ang="0">
                  <a:pos x="connsiteX1" y="connsiteY1"/>
                </a:cxn>
                <a:cxn ang="0">
                  <a:pos x="connsiteX2" y="connsiteY2"/>
                </a:cxn>
                <a:cxn ang="0">
                  <a:pos x="connsiteX3" y="connsiteY3"/>
                </a:cxn>
              </a:cxnLst>
              <a:rect l="l" t="t" r="r" b="b"/>
              <a:pathLst>
                <a:path w="134299" h="19049">
                  <a:moveTo>
                    <a:pt x="0" y="0"/>
                  </a:moveTo>
                  <a:lnTo>
                    <a:pt x="134299" y="0"/>
                  </a:lnTo>
                  <a:lnTo>
                    <a:pt x="134299" y="19050"/>
                  </a:lnTo>
                  <a:lnTo>
                    <a:pt x="0" y="19050"/>
                  </a:lnTo>
                  <a:close/>
                </a:path>
              </a:pathLst>
            </a:custGeom>
            <a:grpFill/>
            <a:ln w="9525" cap="flat">
              <a:noFill/>
              <a:prstDash val="solid"/>
              <a:miter/>
            </a:ln>
          </p:spPr>
          <p:txBody>
            <a:bodyPr rtlCol="0" anchor="ctr"/>
            <a:lstStyle/>
            <a:p>
              <a:pPr defTabSz="685696">
                <a:defRPr/>
              </a:pPr>
              <a:endParaRPr lang="en-US" sz="1500" dirty="0">
                <a:solidFill>
                  <a:srgbClr val="FFFFFF"/>
                </a:solidFill>
                <a:latin typeface="Amazon Ember"/>
              </a:endParaRPr>
            </a:p>
          </p:txBody>
        </p:sp>
        <p:sp>
          <p:nvSpPr>
            <p:cNvPr id="264" name="Freeform: Shape 263">
              <a:extLst>
                <a:ext uri="{FF2B5EF4-FFF2-40B4-BE49-F238E27FC236}">
                  <a16:creationId xmlns:a16="http://schemas.microsoft.com/office/drawing/2014/main" id="{48120AC5-6D12-4C87-B058-977027595C1B}"/>
                </a:ext>
              </a:extLst>
            </p:cNvPr>
            <p:cNvSpPr/>
            <p:nvPr/>
          </p:nvSpPr>
          <p:spPr>
            <a:xfrm rot="-2700000">
              <a:off x="12426573" y="2944173"/>
              <a:ext cx="40004" cy="19049"/>
            </a:xfrm>
            <a:custGeom>
              <a:avLst/>
              <a:gdLst>
                <a:gd name="connsiteX0" fmla="*/ 0 w 40004"/>
                <a:gd name="connsiteY0" fmla="*/ 0 h 19049"/>
                <a:gd name="connsiteX1" fmla="*/ 40005 w 40004"/>
                <a:gd name="connsiteY1" fmla="*/ 0 h 19049"/>
                <a:gd name="connsiteX2" fmla="*/ 40005 w 40004"/>
                <a:gd name="connsiteY2" fmla="*/ 19050 h 19049"/>
                <a:gd name="connsiteX3" fmla="*/ 0 w 40004"/>
                <a:gd name="connsiteY3" fmla="*/ 19050 h 19049"/>
              </a:gdLst>
              <a:ahLst/>
              <a:cxnLst>
                <a:cxn ang="0">
                  <a:pos x="connsiteX0" y="connsiteY0"/>
                </a:cxn>
                <a:cxn ang="0">
                  <a:pos x="connsiteX1" y="connsiteY1"/>
                </a:cxn>
                <a:cxn ang="0">
                  <a:pos x="connsiteX2" y="connsiteY2"/>
                </a:cxn>
                <a:cxn ang="0">
                  <a:pos x="connsiteX3" y="connsiteY3"/>
                </a:cxn>
              </a:cxnLst>
              <a:rect l="l" t="t" r="r" b="b"/>
              <a:pathLst>
                <a:path w="40004" h="19049">
                  <a:moveTo>
                    <a:pt x="0" y="0"/>
                  </a:moveTo>
                  <a:lnTo>
                    <a:pt x="40005" y="0"/>
                  </a:lnTo>
                  <a:lnTo>
                    <a:pt x="40005" y="19050"/>
                  </a:lnTo>
                  <a:lnTo>
                    <a:pt x="0" y="19050"/>
                  </a:lnTo>
                  <a:close/>
                </a:path>
              </a:pathLst>
            </a:custGeom>
            <a:grpFill/>
            <a:ln w="9525" cap="flat">
              <a:noFill/>
              <a:prstDash val="solid"/>
              <a:miter/>
            </a:ln>
          </p:spPr>
          <p:txBody>
            <a:bodyPr rtlCol="0" anchor="ctr"/>
            <a:lstStyle/>
            <a:p>
              <a:pPr defTabSz="685696">
                <a:defRPr/>
              </a:pPr>
              <a:endParaRPr lang="en-US" sz="1500" dirty="0">
                <a:solidFill>
                  <a:srgbClr val="FFFFFF"/>
                </a:solidFill>
                <a:latin typeface="Amazon Ember"/>
              </a:endParaRPr>
            </a:p>
          </p:txBody>
        </p:sp>
        <p:sp>
          <p:nvSpPr>
            <p:cNvPr id="265" name="Freeform: Shape 264">
              <a:extLst>
                <a:ext uri="{FF2B5EF4-FFF2-40B4-BE49-F238E27FC236}">
                  <a16:creationId xmlns:a16="http://schemas.microsoft.com/office/drawing/2014/main" id="{47B2CCA7-A8CC-45F7-80A9-A79DF8A5874A}"/>
                </a:ext>
              </a:extLst>
            </p:cNvPr>
            <p:cNvSpPr/>
            <p:nvPr/>
          </p:nvSpPr>
          <p:spPr>
            <a:xfrm rot="-2700000">
              <a:off x="12198928" y="2933698"/>
              <a:ext cx="19049" cy="40004"/>
            </a:xfrm>
            <a:custGeom>
              <a:avLst/>
              <a:gdLst>
                <a:gd name="connsiteX0" fmla="*/ 0 w 19049"/>
                <a:gd name="connsiteY0" fmla="*/ 0 h 40004"/>
                <a:gd name="connsiteX1" fmla="*/ 19050 w 19049"/>
                <a:gd name="connsiteY1" fmla="*/ 0 h 40004"/>
                <a:gd name="connsiteX2" fmla="*/ 19050 w 19049"/>
                <a:gd name="connsiteY2" fmla="*/ 40005 h 40004"/>
                <a:gd name="connsiteX3" fmla="*/ 0 w 19049"/>
                <a:gd name="connsiteY3" fmla="*/ 40005 h 40004"/>
              </a:gdLst>
              <a:ahLst/>
              <a:cxnLst>
                <a:cxn ang="0">
                  <a:pos x="connsiteX0" y="connsiteY0"/>
                </a:cxn>
                <a:cxn ang="0">
                  <a:pos x="connsiteX1" y="connsiteY1"/>
                </a:cxn>
                <a:cxn ang="0">
                  <a:pos x="connsiteX2" y="connsiteY2"/>
                </a:cxn>
                <a:cxn ang="0">
                  <a:pos x="connsiteX3" y="connsiteY3"/>
                </a:cxn>
              </a:cxnLst>
              <a:rect l="l" t="t" r="r" b="b"/>
              <a:pathLst>
                <a:path w="19049" h="40004">
                  <a:moveTo>
                    <a:pt x="0" y="0"/>
                  </a:moveTo>
                  <a:lnTo>
                    <a:pt x="19050" y="0"/>
                  </a:lnTo>
                  <a:lnTo>
                    <a:pt x="19050" y="40005"/>
                  </a:lnTo>
                  <a:lnTo>
                    <a:pt x="0" y="40005"/>
                  </a:lnTo>
                  <a:close/>
                </a:path>
              </a:pathLst>
            </a:custGeom>
            <a:grpFill/>
            <a:ln w="9525" cap="flat">
              <a:noFill/>
              <a:prstDash val="solid"/>
              <a:miter/>
            </a:ln>
          </p:spPr>
          <p:txBody>
            <a:bodyPr rtlCol="0" anchor="ctr"/>
            <a:lstStyle/>
            <a:p>
              <a:pPr defTabSz="685696">
                <a:defRPr/>
              </a:pPr>
              <a:endParaRPr lang="en-US" sz="1500" dirty="0">
                <a:solidFill>
                  <a:srgbClr val="FFFFFF"/>
                </a:solidFill>
                <a:latin typeface="Amazon Ember"/>
              </a:endParaRPr>
            </a:p>
          </p:txBody>
        </p:sp>
      </p:grpSp>
      <p:grpSp>
        <p:nvGrpSpPr>
          <p:cNvPr id="313" name="Group 312">
            <a:extLst>
              <a:ext uri="{FF2B5EF4-FFF2-40B4-BE49-F238E27FC236}">
                <a16:creationId xmlns:a16="http://schemas.microsoft.com/office/drawing/2014/main" id="{DD00ED4C-D171-4AAE-BE84-23BEC0DDCAF0}"/>
              </a:ext>
            </a:extLst>
          </p:cNvPr>
          <p:cNvGrpSpPr/>
          <p:nvPr/>
        </p:nvGrpSpPr>
        <p:grpSpPr>
          <a:xfrm>
            <a:off x="7153505" y="1899698"/>
            <a:ext cx="543418" cy="494145"/>
            <a:chOff x="6635356" y="1533296"/>
            <a:chExt cx="543418" cy="494145"/>
          </a:xfrm>
        </p:grpSpPr>
        <p:sp>
          <p:nvSpPr>
            <p:cNvPr id="314" name="TextBox 313">
              <a:extLst>
                <a:ext uri="{FF2B5EF4-FFF2-40B4-BE49-F238E27FC236}">
                  <a16:creationId xmlns:a16="http://schemas.microsoft.com/office/drawing/2014/main" id="{BD429AA7-EA6A-4CCA-83E8-59362774DB16}"/>
                </a:ext>
              </a:extLst>
            </p:cNvPr>
            <p:cNvSpPr txBox="1"/>
            <p:nvPr/>
          </p:nvSpPr>
          <p:spPr>
            <a:xfrm>
              <a:off x="6635356" y="1854317"/>
              <a:ext cx="543418" cy="173124"/>
            </a:xfrm>
            <a:prstGeom prst="rect">
              <a:avLst/>
            </a:prstGeom>
          </p:spPr>
          <p:txBody>
            <a:bodyPr wrap="none" lIns="0" tIns="0" rIns="0" bIns="0" rtlCol="0">
              <a:spAutoFit/>
            </a:bodyPr>
            <a:lstStyle/>
            <a:p>
              <a:pPr algn="ctr" defTabSz="685696">
                <a:lnSpc>
                  <a:spcPct val="90000"/>
                </a:lnSpc>
                <a:spcAft>
                  <a:spcPts val="375"/>
                </a:spcAft>
                <a:defRPr/>
              </a:pPr>
              <a:r>
                <a:rPr lang="en-US" sz="625" dirty="0">
                  <a:solidFill>
                    <a:srgbClr val="FFFFFF"/>
                  </a:solidFill>
                  <a:latin typeface="Amazon Ember"/>
                </a:rPr>
                <a:t>Amazon</a:t>
              </a:r>
              <a:br>
                <a:rPr lang="en-US" sz="625" dirty="0">
                  <a:solidFill>
                    <a:srgbClr val="FFFFFF"/>
                  </a:solidFill>
                  <a:latin typeface="Amazon Ember"/>
                </a:rPr>
              </a:br>
              <a:r>
                <a:rPr lang="en-US" sz="625" dirty="0">
                  <a:solidFill>
                    <a:srgbClr val="FFFFFF"/>
                  </a:solidFill>
                  <a:latin typeface="Amazon Ember"/>
                </a:rPr>
                <a:t>Fraud Detector</a:t>
              </a:r>
            </a:p>
          </p:txBody>
        </p:sp>
        <p:sp>
          <p:nvSpPr>
            <p:cNvPr id="315" name="Freeform 5">
              <a:extLst>
                <a:ext uri="{FF2B5EF4-FFF2-40B4-BE49-F238E27FC236}">
                  <a16:creationId xmlns:a16="http://schemas.microsoft.com/office/drawing/2014/main" id="{88399D40-98B9-4933-BECF-F54A38F1EB53}"/>
                </a:ext>
              </a:extLst>
            </p:cNvPr>
            <p:cNvSpPr>
              <a:spLocks noEditPoints="1"/>
            </p:cNvSpPr>
            <p:nvPr/>
          </p:nvSpPr>
          <p:spPr bwMode="auto">
            <a:xfrm>
              <a:off x="6793974" y="1533296"/>
              <a:ext cx="226178" cy="223540"/>
            </a:xfrm>
            <a:custGeom>
              <a:avLst/>
              <a:gdLst>
                <a:gd name="T0" fmla="*/ 694 w 757"/>
                <a:gd name="T1" fmla="*/ 427 h 747"/>
                <a:gd name="T2" fmla="*/ 360 w 757"/>
                <a:gd name="T3" fmla="*/ 200 h 747"/>
                <a:gd name="T4" fmla="*/ 134 w 757"/>
                <a:gd name="T5" fmla="*/ 67 h 747"/>
                <a:gd name="T6" fmla="*/ 73 w 757"/>
                <a:gd name="T7" fmla="*/ 133 h 747"/>
                <a:gd name="T8" fmla="*/ 0 w 757"/>
                <a:gd name="T9" fmla="*/ 373 h 747"/>
                <a:gd name="T10" fmla="*/ 83 w 757"/>
                <a:gd name="T11" fmla="*/ 615 h 747"/>
                <a:gd name="T12" fmla="*/ 134 w 757"/>
                <a:gd name="T13" fmla="*/ 680 h 747"/>
                <a:gd name="T14" fmla="*/ 360 w 757"/>
                <a:gd name="T15" fmla="*/ 547 h 747"/>
                <a:gd name="T16" fmla="*/ 604 w 757"/>
                <a:gd name="T17" fmla="*/ 570 h 747"/>
                <a:gd name="T18" fmla="*/ 742 w 757"/>
                <a:gd name="T19" fmla="*/ 587 h 747"/>
                <a:gd name="T20" fmla="*/ 334 w 757"/>
                <a:gd name="T21" fmla="*/ 200 h 747"/>
                <a:gd name="T22" fmla="*/ 294 w 757"/>
                <a:gd name="T23" fmla="*/ 160 h 747"/>
                <a:gd name="T24" fmla="*/ 216 w 757"/>
                <a:gd name="T25" fmla="*/ 345 h 747"/>
                <a:gd name="T26" fmla="*/ 27 w 757"/>
                <a:gd name="T27" fmla="*/ 67 h 747"/>
                <a:gd name="T28" fmla="*/ 67 w 757"/>
                <a:gd name="T29" fmla="*/ 107 h 747"/>
                <a:gd name="T30" fmla="*/ 99 w 757"/>
                <a:gd name="T31" fmla="*/ 125 h 747"/>
                <a:gd name="T32" fmla="*/ 235 w 757"/>
                <a:gd name="T33" fmla="*/ 230 h 747"/>
                <a:gd name="T34" fmla="*/ 67 w 757"/>
                <a:gd name="T35" fmla="*/ 413 h 747"/>
                <a:gd name="T36" fmla="*/ 107 w 757"/>
                <a:gd name="T37" fmla="*/ 373 h 747"/>
                <a:gd name="T38" fmla="*/ 122 w 757"/>
                <a:gd name="T39" fmla="*/ 411 h 747"/>
                <a:gd name="T40" fmla="*/ 202 w 757"/>
                <a:gd name="T41" fmla="*/ 374 h 747"/>
                <a:gd name="T42" fmla="*/ 248 w 757"/>
                <a:gd name="T43" fmla="*/ 499 h 747"/>
                <a:gd name="T44" fmla="*/ 263 w 757"/>
                <a:gd name="T45" fmla="*/ 488 h 747"/>
                <a:gd name="T46" fmla="*/ 67 w 757"/>
                <a:gd name="T47" fmla="*/ 720 h 747"/>
                <a:gd name="T48" fmla="*/ 67 w 757"/>
                <a:gd name="T49" fmla="*/ 720 h 747"/>
                <a:gd name="T50" fmla="*/ 107 w 757"/>
                <a:gd name="T51" fmla="*/ 627 h 747"/>
                <a:gd name="T52" fmla="*/ 232 w 757"/>
                <a:gd name="T53" fmla="*/ 570 h 747"/>
                <a:gd name="T54" fmla="*/ 294 w 757"/>
                <a:gd name="T55" fmla="*/ 587 h 747"/>
                <a:gd name="T56" fmla="*/ 294 w 757"/>
                <a:gd name="T57" fmla="*/ 587 h 747"/>
                <a:gd name="T58" fmla="*/ 294 w 757"/>
                <a:gd name="T59" fmla="*/ 480 h 747"/>
                <a:gd name="T60" fmla="*/ 294 w 757"/>
                <a:gd name="T61" fmla="*/ 267 h 747"/>
                <a:gd name="T62" fmla="*/ 386 w 757"/>
                <a:gd name="T63" fmla="*/ 486 h 747"/>
                <a:gd name="T64" fmla="*/ 400 w 757"/>
                <a:gd name="T65" fmla="*/ 427 h 747"/>
                <a:gd name="T66" fmla="*/ 400 w 757"/>
                <a:gd name="T67" fmla="*/ 427 h 747"/>
                <a:gd name="T68" fmla="*/ 700 w 757"/>
                <a:gd name="T69" fmla="*/ 629 h 747"/>
                <a:gd name="T70" fmla="*/ 719 w 757"/>
                <a:gd name="T71" fmla="*/ 625 h 747"/>
                <a:gd name="T72" fmla="*/ 601 w 757"/>
                <a:gd name="T73" fmla="*/ 170 h 747"/>
                <a:gd name="T74" fmla="*/ 588 w 757"/>
                <a:gd name="T75" fmla="*/ 223 h 747"/>
                <a:gd name="T76" fmla="*/ 491 w 757"/>
                <a:gd name="T77" fmla="*/ 170 h 747"/>
                <a:gd name="T78" fmla="*/ 670 w 757"/>
                <a:gd name="T79" fmla="*/ 271 h 747"/>
                <a:gd name="T80" fmla="*/ 693 w 757"/>
                <a:gd name="T81" fmla="*/ 285 h 747"/>
                <a:gd name="T82" fmla="*/ 520 w 757"/>
                <a:gd name="T83" fmla="*/ 440 h 747"/>
                <a:gd name="T84" fmla="*/ 520 w 757"/>
                <a:gd name="T85" fmla="*/ 440 h 747"/>
                <a:gd name="T86" fmla="*/ 520 w 757"/>
                <a:gd name="T87" fmla="*/ 467 h 747"/>
                <a:gd name="T88" fmla="*/ 534 w 757"/>
                <a:gd name="T89" fmla="*/ 320 h 747"/>
                <a:gd name="T90" fmla="*/ 640 w 757"/>
                <a:gd name="T91" fmla="*/ 427 h 747"/>
                <a:gd name="T92" fmla="*/ 534 w 757"/>
                <a:gd name="T93" fmla="*/ 507 h 747"/>
                <a:gd name="T94" fmla="*/ 534 w 757"/>
                <a:gd name="T95" fmla="*/ 507 h 7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57" h="747">
                  <a:moveTo>
                    <a:pt x="742" y="587"/>
                  </a:moveTo>
                  <a:lnTo>
                    <a:pt x="742" y="587"/>
                  </a:lnTo>
                  <a:lnTo>
                    <a:pt x="668" y="514"/>
                  </a:lnTo>
                  <a:cubicBezTo>
                    <a:pt x="684" y="489"/>
                    <a:pt x="694" y="459"/>
                    <a:pt x="694" y="427"/>
                  </a:cubicBezTo>
                  <a:cubicBezTo>
                    <a:pt x="694" y="338"/>
                    <a:pt x="622" y="267"/>
                    <a:pt x="534" y="267"/>
                  </a:cubicBezTo>
                  <a:cubicBezTo>
                    <a:pt x="501" y="267"/>
                    <a:pt x="470" y="276"/>
                    <a:pt x="445" y="294"/>
                  </a:cubicBezTo>
                  <a:lnTo>
                    <a:pt x="352" y="232"/>
                  </a:lnTo>
                  <a:cubicBezTo>
                    <a:pt x="357" y="222"/>
                    <a:pt x="360" y="212"/>
                    <a:pt x="360" y="200"/>
                  </a:cubicBezTo>
                  <a:cubicBezTo>
                    <a:pt x="360" y="163"/>
                    <a:pt x="331" y="133"/>
                    <a:pt x="294" y="133"/>
                  </a:cubicBezTo>
                  <a:cubicBezTo>
                    <a:pt x="273" y="133"/>
                    <a:pt x="254" y="143"/>
                    <a:pt x="242" y="159"/>
                  </a:cubicBezTo>
                  <a:lnTo>
                    <a:pt x="131" y="86"/>
                  </a:lnTo>
                  <a:cubicBezTo>
                    <a:pt x="133" y="80"/>
                    <a:pt x="134" y="73"/>
                    <a:pt x="134" y="67"/>
                  </a:cubicBezTo>
                  <a:cubicBezTo>
                    <a:pt x="134" y="30"/>
                    <a:pt x="104" y="0"/>
                    <a:pt x="67" y="0"/>
                  </a:cubicBezTo>
                  <a:cubicBezTo>
                    <a:pt x="30" y="0"/>
                    <a:pt x="0" y="30"/>
                    <a:pt x="0" y="67"/>
                  </a:cubicBezTo>
                  <a:cubicBezTo>
                    <a:pt x="0" y="103"/>
                    <a:pt x="30" y="133"/>
                    <a:pt x="67" y="133"/>
                  </a:cubicBezTo>
                  <a:cubicBezTo>
                    <a:pt x="69" y="133"/>
                    <a:pt x="71" y="133"/>
                    <a:pt x="73" y="133"/>
                  </a:cubicBezTo>
                  <a:lnTo>
                    <a:pt x="157" y="291"/>
                  </a:lnTo>
                  <a:lnTo>
                    <a:pt x="113" y="325"/>
                  </a:lnTo>
                  <a:cubicBezTo>
                    <a:pt x="101" y="314"/>
                    <a:pt x="85" y="307"/>
                    <a:pt x="67" y="307"/>
                  </a:cubicBezTo>
                  <a:cubicBezTo>
                    <a:pt x="30" y="307"/>
                    <a:pt x="0" y="336"/>
                    <a:pt x="0" y="373"/>
                  </a:cubicBezTo>
                  <a:cubicBezTo>
                    <a:pt x="0" y="410"/>
                    <a:pt x="30" y="440"/>
                    <a:pt x="67" y="440"/>
                  </a:cubicBezTo>
                  <a:cubicBezTo>
                    <a:pt x="80" y="440"/>
                    <a:pt x="92" y="436"/>
                    <a:pt x="102" y="430"/>
                  </a:cubicBezTo>
                  <a:lnTo>
                    <a:pt x="156" y="467"/>
                  </a:lnTo>
                  <a:lnTo>
                    <a:pt x="83" y="615"/>
                  </a:lnTo>
                  <a:cubicBezTo>
                    <a:pt x="78" y="614"/>
                    <a:pt x="72" y="613"/>
                    <a:pt x="67" y="613"/>
                  </a:cubicBezTo>
                  <a:cubicBezTo>
                    <a:pt x="30" y="613"/>
                    <a:pt x="0" y="643"/>
                    <a:pt x="0" y="680"/>
                  </a:cubicBezTo>
                  <a:cubicBezTo>
                    <a:pt x="0" y="717"/>
                    <a:pt x="30" y="747"/>
                    <a:pt x="67" y="747"/>
                  </a:cubicBezTo>
                  <a:cubicBezTo>
                    <a:pt x="104" y="747"/>
                    <a:pt x="134" y="717"/>
                    <a:pt x="134" y="680"/>
                  </a:cubicBezTo>
                  <a:cubicBezTo>
                    <a:pt x="134" y="672"/>
                    <a:pt x="132" y="664"/>
                    <a:pt x="129" y="656"/>
                  </a:cubicBezTo>
                  <a:lnTo>
                    <a:pt x="246" y="593"/>
                  </a:lnTo>
                  <a:cubicBezTo>
                    <a:pt x="258" y="605"/>
                    <a:pt x="275" y="613"/>
                    <a:pt x="294" y="613"/>
                  </a:cubicBezTo>
                  <a:cubicBezTo>
                    <a:pt x="331" y="613"/>
                    <a:pt x="360" y="583"/>
                    <a:pt x="360" y="547"/>
                  </a:cubicBezTo>
                  <a:cubicBezTo>
                    <a:pt x="360" y="541"/>
                    <a:pt x="360" y="537"/>
                    <a:pt x="359" y="532"/>
                  </a:cubicBezTo>
                  <a:lnTo>
                    <a:pt x="398" y="510"/>
                  </a:lnTo>
                  <a:cubicBezTo>
                    <a:pt x="426" y="556"/>
                    <a:pt x="476" y="587"/>
                    <a:pt x="534" y="587"/>
                  </a:cubicBezTo>
                  <a:cubicBezTo>
                    <a:pt x="559" y="587"/>
                    <a:pt x="583" y="580"/>
                    <a:pt x="604" y="570"/>
                  </a:cubicBezTo>
                  <a:lnTo>
                    <a:pt x="681" y="648"/>
                  </a:lnTo>
                  <a:cubicBezTo>
                    <a:pt x="688" y="655"/>
                    <a:pt x="696" y="658"/>
                    <a:pt x="706" y="658"/>
                  </a:cubicBezTo>
                  <a:cubicBezTo>
                    <a:pt x="717" y="658"/>
                    <a:pt x="728" y="653"/>
                    <a:pt x="738" y="644"/>
                  </a:cubicBezTo>
                  <a:cubicBezTo>
                    <a:pt x="755" y="626"/>
                    <a:pt x="757" y="602"/>
                    <a:pt x="742" y="587"/>
                  </a:cubicBezTo>
                  <a:lnTo>
                    <a:pt x="742" y="587"/>
                  </a:lnTo>
                  <a:close/>
                  <a:moveTo>
                    <a:pt x="294" y="160"/>
                  </a:moveTo>
                  <a:lnTo>
                    <a:pt x="294" y="160"/>
                  </a:lnTo>
                  <a:cubicBezTo>
                    <a:pt x="316" y="160"/>
                    <a:pt x="334" y="178"/>
                    <a:pt x="334" y="200"/>
                  </a:cubicBezTo>
                  <a:cubicBezTo>
                    <a:pt x="334" y="222"/>
                    <a:pt x="316" y="240"/>
                    <a:pt x="294" y="240"/>
                  </a:cubicBezTo>
                  <a:cubicBezTo>
                    <a:pt x="272" y="240"/>
                    <a:pt x="254" y="222"/>
                    <a:pt x="254" y="200"/>
                  </a:cubicBezTo>
                  <a:cubicBezTo>
                    <a:pt x="254" y="178"/>
                    <a:pt x="272" y="160"/>
                    <a:pt x="294" y="160"/>
                  </a:cubicBezTo>
                  <a:lnTo>
                    <a:pt x="294" y="160"/>
                  </a:lnTo>
                  <a:close/>
                  <a:moveTo>
                    <a:pt x="252" y="251"/>
                  </a:moveTo>
                  <a:lnTo>
                    <a:pt x="252" y="251"/>
                  </a:lnTo>
                  <a:cubicBezTo>
                    <a:pt x="254" y="253"/>
                    <a:pt x="257" y="255"/>
                    <a:pt x="260" y="257"/>
                  </a:cubicBezTo>
                  <a:lnTo>
                    <a:pt x="216" y="345"/>
                  </a:lnTo>
                  <a:lnTo>
                    <a:pt x="191" y="298"/>
                  </a:lnTo>
                  <a:lnTo>
                    <a:pt x="252" y="251"/>
                  </a:lnTo>
                  <a:lnTo>
                    <a:pt x="252" y="251"/>
                  </a:lnTo>
                  <a:close/>
                  <a:moveTo>
                    <a:pt x="27" y="67"/>
                  </a:moveTo>
                  <a:lnTo>
                    <a:pt x="27" y="67"/>
                  </a:lnTo>
                  <a:cubicBezTo>
                    <a:pt x="27" y="44"/>
                    <a:pt x="45" y="27"/>
                    <a:pt x="67" y="27"/>
                  </a:cubicBezTo>
                  <a:cubicBezTo>
                    <a:pt x="89" y="27"/>
                    <a:pt x="107" y="44"/>
                    <a:pt x="107" y="67"/>
                  </a:cubicBezTo>
                  <a:cubicBezTo>
                    <a:pt x="107" y="89"/>
                    <a:pt x="89" y="107"/>
                    <a:pt x="67" y="107"/>
                  </a:cubicBezTo>
                  <a:cubicBezTo>
                    <a:pt x="45" y="107"/>
                    <a:pt x="27" y="89"/>
                    <a:pt x="27" y="67"/>
                  </a:cubicBezTo>
                  <a:lnTo>
                    <a:pt x="27" y="67"/>
                  </a:lnTo>
                  <a:close/>
                  <a:moveTo>
                    <a:pt x="99" y="125"/>
                  </a:moveTo>
                  <a:lnTo>
                    <a:pt x="99" y="125"/>
                  </a:lnTo>
                  <a:cubicBezTo>
                    <a:pt x="106" y="121"/>
                    <a:pt x="113" y="116"/>
                    <a:pt x="118" y="109"/>
                  </a:cubicBezTo>
                  <a:lnTo>
                    <a:pt x="230" y="183"/>
                  </a:lnTo>
                  <a:cubicBezTo>
                    <a:pt x="228" y="188"/>
                    <a:pt x="227" y="194"/>
                    <a:pt x="227" y="200"/>
                  </a:cubicBezTo>
                  <a:cubicBezTo>
                    <a:pt x="227" y="211"/>
                    <a:pt x="230" y="221"/>
                    <a:pt x="235" y="230"/>
                  </a:cubicBezTo>
                  <a:lnTo>
                    <a:pt x="179" y="274"/>
                  </a:lnTo>
                  <a:lnTo>
                    <a:pt x="99" y="125"/>
                  </a:lnTo>
                  <a:lnTo>
                    <a:pt x="99" y="125"/>
                  </a:lnTo>
                  <a:close/>
                  <a:moveTo>
                    <a:pt x="67" y="413"/>
                  </a:moveTo>
                  <a:lnTo>
                    <a:pt x="67" y="413"/>
                  </a:lnTo>
                  <a:cubicBezTo>
                    <a:pt x="45" y="413"/>
                    <a:pt x="27" y="395"/>
                    <a:pt x="27" y="373"/>
                  </a:cubicBezTo>
                  <a:cubicBezTo>
                    <a:pt x="27" y="351"/>
                    <a:pt x="45" y="333"/>
                    <a:pt x="67" y="333"/>
                  </a:cubicBezTo>
                  <a:cubicBezTo>
                    <a:pt x="89" y="333"/>
                    <a:pt x="107" y="351"/>
                    <a:pt x="107" y="373"/>
                  </a:cubicBezTo>
                  <a:cubicBezTo>
                    <a:pt x="107" y="395"/>
                    <a:pt x="89" y="413"/>
                    <a:pt x="67" y="413"/>
                  </a:cubicBezTo>
                  <a:lnTo>
                    <a:pt x="67" y="413"/>
                  </a:lnTo>
                  <a:close/>
                  <a:moveTo>
                    <a:pt x="122" y="411"/>
                  </a:moveTo>
                  <a:lnTo>
                    <a:pt x="122" y="411"/>
                  </a:lnTo>
                  <a:cubicBezTo>
                    <a:pt x="129" y="400"/>
                    <a:pt x="134" y="387"/>
                    <a:pt x="134" y="373"/>
                  </a:cubicBezTo>
                  <a:cubicBezTo>
                    <a:pt x="134" y="364"/>
                    <a:pt x="132" y="355"/>
                    <a:pt x="128" y="347"/>
                  </a:cubicBezTo>
                  <a:lnTo>
                    <a:pt x="170" y="315"/>
                  </a:lnTo>
                  <a:lnTo>
                    <a:pt x="202" y="374"/>
                  </a:lnTo>
                  <a:lnTo>
                    <a:pt x="168" y="443"/>
                  </a:lnTo>
                  <a:lnTo>
                    <a:pt x="122" y="411"/>
                  </a:lnTo>
                  <a:lnTo>
                    <a:pt x="122" y="411"/>
                  </a:lnTo>
                  <a:close/>
                  <a:moveTo>
                    <a:pt x="248" y="499"/>
                  </a:moveTo>
                  <a:lnTo>
                    <a:pt x="248" y="499"/>
                  </a:lnTo>
                  <a:lnTo>
                    <a:pt x="190" y="458"/>
                  </a:lnTo>
                  <a:lnTo>
                    <a:pt x="217" y="403"/>
                  </a:lnTo>
                  <a:lnTo>
                    <a:pt x="263" y="488"/>
                  </a:lnTo>
                  <a:cubicBezTo>
                    <a:pt x="257" y="491"/>
                    <a:pt x="252" y="494"/>
                    <a:pt x="248" y="499"/>
                  </a:cubicBezTo>
                  <a:lnTo>
                    <a:pt x="248" y="499"/>
                  </a:lnTo>
                  <a:close/>
                  <a:moveTo>
                    <a:pt x="67" y="720"/>
                  </a:moveTo>
                  <a:lnTo>
                    <a:pt x="67" y="720"/>
                  </a:lnTo>
                  <a:cubicBezTo>
                    <a:pt x="45" y="720"/>
                    <a:pt x="27" y="702"/>
                    <a:pt x="27" y="680"/>
                  </a:cubicBezTo>
                  <a:cubicBezTo>
                    <a:pt x="27" y="658"/>
                    <a:pt x="45" y="640"/>
                    <a:pt x="67" y="640"/>
                  </a:cubicBezTo>
                  <a:cubicBezTo>
                    <a:pt x="89" y="640"/>
                    <a:pt x="107" y="658"/>
                    <a:pt x="107" y="680"/>
                  </a:cubicBezTo>
                  <a:cubicBezTo>
                    <a:pt x="107" y="702"/>
                    <a:pt x="89" y="720"/>
                    <a:pt x="67" y="720"/>
                  </a:cubicBezTo>
                  <a:lnTo>
                    <a:pt x="67" y="720"/>
                  </a:lnTo>
                  <a:close/>
                  <a:moveTo>
                    <a:pt x="115" y="634"/>
                  </a:moveTo>
                  <a:lnTo>
                    <a:pt x="115" y="634"/>
                  </a:lnTo>
                  <a:cubicBezTo>
                    <a:pt x="113" y="631"/>
                    <a:pt x="110" y="629"/>
                    <a:pt x="107" y="627"/>
                  </a:cubicBezTo>
                  <a:lnTo>
                    <a:pt x="178" y="483"/>
                  </a:lnTo>
                  <a:lnTo>
                    <a:pt x="232" y="521"/>
                  </a:lnTo>
                  <a:cubicBezTo>
                    <a:pt x="229" y="529"/>
                    <a:pt x="227" y="537"/>
                    <a:pt x="227" y="547"/>
                  </a:cubicBezTo>
                  <a:cubicBezTo>
                    <a:pt x="227" y="555"/>
                    <a:pt x="229" y="563"/>
                    <a:pt x="232" y="570"/>
                  </a:cubicBezTo>
                  <a:lnTo>
                    <a:pt x="115" y="634"/>
                  </a:lnTo>
                  <a:lnTo>
                    <a:pt x="115" y="634"/>
                  </a:lnTo>
                  <a:close/>
                  <a:moveTo>
                    <a:pt x="294" y="587"/>
                  </a:moveTo>
                  <a:lnTo>
                    <a:pt x="294" y="587"/>
                  </a:lnTo>
                  <a:cubicBezTo>
                    <a:pt x="272" y="587"/>
                    <a:pt x="254" y="569"/>
                    <a:pt x="254" y="547"/>
                  </a:cubicBezTo>
                  <a:cubicBezTo>
                    <a:pt x="254" y="524"/>
                    <a:pt x="272" y="507"/>
                    <a:pt x="294" y="507"/>
                  </a:cubicBezTo>
                  <a:cubicBezTo>
                    <a:pt x="316" y="507"/>
                    <a:pt x="334" y="524"/>
                    <a:pt x="334" y="547"/>
                  </a:cubicBezTo>
                  <a:cubicBezTo>
                    <a:pt x="334" y="569"/>
                    <a:pt x="316" y="587"/>
                    <a:pt x="294" y="587"/>
                  </a:cubicBezTo>
                  <a:lnTo>
                    <a:pt x="294" y="587"/>
                  </a:lnTo>
                  <a:close/>
                  <a:moveTo>
                    <a:pt x="348" y="508"/>
                  </a:moveTo>
                  <a:lnTo>
                    <a:pt x="348" y="508"/>
                  </a:lnTo>
                  <a:cubicBezTo>
                    <a:pt x="336" y="491"/>
                    <a:pt x="316" y="480"/>
                    <a:pt x="294" y="480"/>
                  </a:cubicBezTo>
                  <a:cubicBezTo>
                    <a:pt x="292" y="480"/>
                    <a:pt x="290" y="480"/>
                    <a:pt x="289" y="480"/>
                  </a:cubicBezTo>
                  <a:lnTo>
                    <a:pt x="232" y="374"/>
                  </a:lnTo>
                  <a:lnTo>
                    <a:pt x="285" y="266"/>
                  </a:lnTo>
                  <a:cubicBezTo>
                    <a:pt x="288" y="266"/>
                    <a:pt x="291" y="267"/>
                    <a:pt x="294" y="267"/>
                  </a:cubicBezTo>
                  <a:cubicBezTo>
                    <a:pt x="309" y="267"/>
                    <a:pt x="323" y="261"/>
                    <a:pt x="334" y="252"/>
                  </a:cubicBezTo>
                  <a:lnTo>
                    <a:pt x="423" y="311"/>
                  </a:lnTo>
                  <a:cubicBezTo>
                    <a:pt x="393" y="340"/>
                    <a:pt x="374" y="381"/>
                    <a:pt x="374" y="427"/>
                  </a:cubicBezTo>
                  <a:cubicBezTo>
                    <a:pt x="374" y="448"/>
                    <a:pt x="378" y="468"/>
                    <a:pt x="386" y="486"/>
                  </a:cubicBezTo>
                  <a:lnTo>
                    <a:pt x="348" y="508"/>
                  </a:lnTo>
                  <a:lnTo>
                    <a:pt x="348" y="508"/>
                  </a:lnTo>
                  <a:close/>
                  <a:moveTo>
                    <a:pt x="400" y="427"/>
                  </a:moveTo>
                  <a:lnTo>
                    <a:pt x="400" y="427"/>
                  </a:lnTo>
                  <a:cubicBezTo>
                    <a:pt x="400" y="353"/>
                    <a:pt x="460" y="293"/>
                    <a:pt x="534" y="293"/>
                  </a:cubicBezTo>
                  <a:cubicBezTo>
                    <a:pt x="607" y="293"/>
                    <a:pt x="667" y="353"/>
                    <a:pt x="667" y="427"/>
                  </a:cubicBezTo>
                  <a:cubicBezTo>
                    <a:pt x="667" y="500"/>
                    <a:pt x="607" y="560"/>
                    <a:pt x="534" y="560"/>
                  </a:cubicBezTo>
                  <a:cubicBezTo>
                    <a:pt x="460" y="560"/>
                    <a:pt x="400" y="500"/>
                    <a:pt x="400" y="427"/>
                  </a:cubicBezTo>
                  <a:lnTo>
                    <a:pt x="400" y="427"/>
                  </a:lnTo>
                  <a:close/>
                  <a:moveTo>
                    <a:pt x="719" y="625"/>
                  </a:moveTo>
                  <a:lnTo>
                    <a:pt x="719" y="625"/>
                  </a:lnTo>
                  <a:cubicBezTo>
                    <a:pt x="713" y="631"/>
                    <a:pt x="705" y="634"/>
                    <a:pt x="700" y="629"/>
                  </a:cubicBezTo>
                  <a:lnTo>
                    <a:pt x="628" y="556"/>
                  </a:lnTo>
                  <a:cubicBezTo>
                    <a:pt x="636" y="550"/>
                    <a:pt x="644" y="543"/>
                    <a:pt x="651" y="535"/>
                  </a:cubicBezTo>
                  <a:lnTo>
                    <a:pt x="723" y="606"/>
                  </a:lnTo>
                  <a:cubicBezTo>
                    <a:pt x="728" y="610"/>
                    <a:pt x="725" y="619"/>
                    <a:pt x="719" y="625"/>
                  </a:cubicBezTo>
                  <a:lnTo>
                    <a:pt x="719" y="625"/>
                  </a:lnTo>
                  <a:close/>
                  <a:moveTo>
                    <a:pt x="588" y="223"/>
                  </a:moveTo>
                  <a:lnTo>
                    <a:pt x="588" y="223"/>
                  </a:lnTo>
                  <a:lnTo>
                    <a:pt x="601" y="170"/>
                  </a:lnTo>
                  <a:lnTo>
                    <a:pt x="627" y="176"/>
                  </a:lnTo>
                  <a:lnTo>
                    <a:pt x="613" y="230"/>
                  </a:lnTo>
                  <a:lnTo>
                    <a:pt x="588" y="223"/>
                  </a:lnTo>
                  <a:lnTo>
                    <a:pt x="588" y="223"/>
                  </a:lnTo>
                  <a:close/>
                  <a:moveTo>
                    <a:pt x="483" y="230"/>
                  </a:moveTo>
                  <a:lnTo>
                    <a:pt x="483" y="230"/>
                  </a:lnTo>
                  <a:lnTo>
                    <a:pt x="466" y="178"/>
                  </a:lnTo>
                  <a:lnTo>
                    <a:pt x="491" y="170"/>
                  </a:lnTo>
                  <a:lnTo>
                    <a:pt x="509" y="222"/>
                  </a:lnTo>
                  <a:lnTo>
                    <a:pt x="483" y="230"/>
                  </a:lnTo>
                  <a:lnTo>
                    <a:pt x="483" y="230"/>
                  </a:lnTo>
                  <a:close/>
                  <a:moveTo>
                    <a:pt x="670" y="271"/>
                  </a:moveTo>
                  <a:lnTo>
                    <a:pt x="670" y="271"/>
                  </a:lnTo>
                  <a:lnTo>
                    <a:pt x="700" y="222"/>
                  </a:lnTo>
                  <a:lnTo>
                    <a:pt x="722" y="235"/>
                  </a:lnTo>
                  <a:lnTo>
                    <a:pt x="693" y="285"/>
                  </a:lnTo>
                  <a:lnTo>
                    <a:pt x="670" y="271"/>
                  </a:lnTo>
                  <a:lnTo>
                    <a:pt x="670" y="271"/>
                  </a:lnTo>
                  <a:close/>
                  <a:moveTo>
                    <a:pt x="520" y="440"/>
                  </a:moveTo>
                  <a:lnTo>
                    <a:pt x="520" y="440"/>
                  </a:lnTo>
                  <a:lnTo>
                    <a:pt x="547" y="440"/>
                  </a:lnTo>
                  <a:lnTo>
                    <a:pt x="547" y="373"/>
                  </a:lnTo>
                  <a:lnTo>
                    <a:pt x="520" y="373"/>
                  </a:lnTo>
                  <a:lnTo>
                    <a:pt x="520" y="440"/>
                  </a:lnTo>
                  <a:close/>
                  <a:moveTo>
                    <a:pt x="547" y="467"/>
                  </a:moveTo>
                  <a:lnTo>
                    <a:pt x="547" y="467"/>
                  </a:lnTo>
                  <a:cubicBezTo>
                    <a:pt x="547" y="474"/>
                    <a:pt x="541" y="480"/>
                    <a:pt x="534" y="480"/>
                  </a:cubicBezTo>
                  <a:cubicBezTo>
                    <a:pt x="526" y="480"/>
                    <a:pt x="520" y="474"/>
                    <a:pt x="520" y="467"/>
                  </a:cubicBezTo>
                  <a:cubicBezTo>
                    <a:pt x="520" y="459"/>
                    <a:pt x="526" y="453"/>
                    <a:pt x="534" y="453"/>
                  </a:cubicBezTo>
                  <a:cubicBezTo>
                    <a:pt x="541" y="453"/>
                    <a:pt x="547" y="459"/>
                    <a:pt x="547" y="467"/>
                  </a:cubicBezTo>
                  <a:lnTo>
                    <a:pt x="547" y="467"/>
                  </a:lnTo>
                  <a:close/>
                  <a:moveTo>
                    <a:pt x="534" y="320"/>
                  </a:moveTo>
                  <a:lnTo>
                    <a:pt x="534" y="320"/>
                  </a:lnTo>
                  <a:cubicBezTo>
                    <a:pt x="475" y="320"/>
                    <a:pt x="427" y="368"/>
                    <a:pt x="427" y="427"/>
                  </a:cubicBezTo>
                  <a:cubicBezTo>
                    <a:pt x="427" y="485"/>
                    <a:pt x="475" y="533"/>
                    <a:pt x="534" y="533"/>
                  </a:cubicBezTo>
                  <a:cubicBezTo>
                    <a:pt x="593" y="533"/>
                    <a:pt x="640" y="485"/>
                    <a:pt x="640" y="427"/>
                  </a:cubicBezTo>
                  <a:cubicBezTo>
                    <a:pt x="640" y="368"/>
                    <a:pt x="593" y="320"/>
                    <a:pt x="534" y="320"/>
                  </a:cubicBezTo>
                  <a:lnTo>
                    <a:pt x="534" y="320"/>
                  </a:lnTo>
                  <a:close/>
                  <a:moveTo>
                    <a:pt x="534" y="507"/>
                  </a:moveTo>
                  <a:lnTo>
                    <a:pt x="534" y="507"/>
                  </a:lnTo>
                  <a:cubicBezTo>
                    <a:pt x="490" y="507"/>
                    <a:pt x="454" y="471"/>
                    <a:pt x="454" y="427"/>
                  </a:cubicBezTo>
                  <a:cubicBezTo>
                    <a:pt x="454" y="382"/>
                    <a:pt x="490" y="347"/>
                    <a:pt x="534" y="347"/>
                  </a:cubicBezTo>
                  <a:cubicBezTo>
                    <a:pt x="578" y="347"/>
                    <a:pt x="614" y="382"/>
                    <a:pt x="614" y="427"/>
                  </a:cubicBezTo>
                  <a:cubicBezTo>
                    <a:pt x="614" y="471"/>
                    <a:pt x="578" y="507"/>
                    <a:pt x="534" y="507"/>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defTabSz="457189">
                <a:defRPr/>
              </a:pPr>
              <a:endParaRPr lang="en-US" sz="2000" dirty="0">
                <a:solidFill>
                  <a:srgbClr val="FFFFFF"/>
                </a:solidFill>
                <a:latin typeface="Amazon Ember"/>
              </a:endParaRPr>
            </a:p>
          </p:txBody>
        </p:sp>
      </p:grpSp>
      <p:grpSp>
        <p:nvGrpSpPr>
          <p:cNvPr id="316" name="Group 315">
            <a:extLst>
              <a:ext uri="{FF2B5EF4-FFF2-40B4-BE49-F238E27FC236}">
                <a16:creationId xmlns:a16="http://schemas.microsoft.com/office/drawing/2014/main" id="{66E88B2A-4214-4F27-8BC8-553716CF8D4D}"/>
              </a:ext>
            </a:extLst>
          </p:cNvPr>
          <p:cNvGrpSpPr/>
          <p:nvPr/>
        </p:nvGrpSpPr>
        <p:grpSpPr>
          <a:xfrm>
            <a:off x="2999819" y="1902846"/>
            <a:ext cx="336632" cy="473187"/>
            <a:chOff x="2789179" y="1554254"/>
            <a:chExt cx="336632" cy="473187"/>
          </a:xfrm>
        </p:grpSpPr>
        <p:sp>
          <p:nvSpPr>
            <p:cNvPr id="317" name="TextBox 316">
              <a:extLst>
                <a:ext uri="{FF2B5EF4-FFF2-40B4-BE49-F238E27FC236}">
                  <a16:creationId xmlns:a16="http://schemas.microsoft.com/office/drawing/2014/main" id="{C6FEE824-84C5-46C6-A887-7EE8CE5E9FAB}"/>
                </a:ext>
              </a:extLst>
            </p:cNvPr>
            <p:cNvSpPr txBox="1"/>
            <p:nvPr/>
          </p:nvSpPr>
          <p:spPr>
            <a:xfrm>
              <a:off x="2789179" y="1854317"/>
              <a:ext cx="336632" cy="173124"/>
            </a:xfrm>
            <a:prstGeom prst="rect">
              <a:avLst/>
            </a:prstGeom>
          </p:spPr>
          <p:txBody>
            <a:bodyPr wrap="none" lIns="0" tIns="0" rIns="0" bIns="0" rtlCol="0">
              <a:spAutoFit/>
            </a:bodyPr>
            <a:lstStyle/>
            <a:p>
              <a:pPr algn="ctr" defTabSz="685696">
                <a:lnSpc>
                  <a:spcPct val="90000"/>
                </a:lnSpc>
                <a:spcAft>
                  <a:spcPts val="1125"/>
                </a:spcAft>
                <a:defRPr/>
              </a:pPr>
              <a:r>
                <a:rPr lang="en-US" sz="625" dirty="0">
                  <a:solidFill>
                    <a:srgbClr val="FFFFFF"/>
                  </a:solidFill>
                  <a:latin typeface="Amazon Ember"/>
                </a:rPr>
                <a:t>Amazon</a:t>
              </a:r>
              <a:br>
                <a:rPr lang="en-US" sz="625" dirty="0">
                  <a:solidFill>
                    <a:srgbClr val="FFFFFF"/>
                  </a:solidFill>
                  <a:latin typeface="Amazon Ember"/>
                </a:rPr>
              </a:br>
              <a:r>
                <a:rPr lang="en-US" sz="625" dirty="0">
                  <a:solidFill>
                    <a:srgbClr val="FFFFFF"/>
                  </a:solidFill>
                  <a:latin typeface="Amazon Ember"/>
                </a:rPr>
                <a:t>Translate</a:t>
              </a:r>
            </a:p>
          </p:txBody>
        </p:sp>
        <p:sp>
          <p:nvSpPr>
            <p:cNvPr id="318" name="Freeform: Shape 317">
              <a:extLst>
                <a:ext uri="{FF2B5EF4-FFF2-40B4-BE49-F238E27FC236}">
                  <a16:creationId xmlns:a16="http://schemas.microsoft.com/office/drawing/2014/main" id="{BFCA3322-EEA2-4439-88A4-0EEC8F8FA753}"/>
                </a:ext>
              </a:extLst>
            </p:cNvPr>
            <p:cNvSpPr/>
            <p:nvPr/>
          </p:nvSpPr>
          <p:spPr>
            <a:xfrm>
              <a:off x="2869248" y="1554254"/>
              <a:ext cx="175578" cy="195084"/>
            </a:xfrm>
            <a:custGeom>
              <a:avLst/>
              <a:gdLst>
                <a:gd name="connsiteX0" fmla="*/ 180171 w 426723"/>
                <a:gd name="connsiteY0" fmla="*/ 322411 h 474133"/>
                <a:gd name="connsiteX1" fmla="*/ 9483 w 426723"/>
                <a:gd name="connsiteY1" fmla="*/ 322411 h 474133"/>
                <a:gd name="connsiteX2" fmla="*/ 0 w 426723"/>
                <a:gd name="connsiteY2" fmla="*/ 312928 h 474133"/>
                <a:gd name="connsiteX3" fmla="*/ 0 w 426723"/>
                <a:gd name="connsiteY3" fmla="*/ 256032 h 474133"/>
                <a:gd name="connsiteX4" fmla="*/ 18965 w 426723"/>
                <a:gd name="connsiteY4" fmla="*/ 256032 h 474133"/>
                <a:gd name="connsiteX5" fmla="*/ 18965 w 426723"/>
                <a:gd name="connsiteY5" fmla="*/ 303445 h 474133"/>
                <a:gd name="connsiteX6" fmla="*/ 180171 w 426723"/>
                <a:gd name="connsiteY6" fmla="*/ 303445 h 474133"/>
                <a:gd name="connsiteX7" fmla="*/ 227584 w 426723"/>
                <a:gd name="connsiteY7" fmla="*/ 85344 h 474133"/>
                <a:gd name="connsiteX8" fmla="*/ 227584 w 426723"/>
                <a:gd name="connsiteY8" fmla="*/ 132757 h 474133"/>
                <a:gd name="connsiteX9" fmla="*/ 208619 w 426723"/>
                <a:gd name="connsiteY9" fmla="*/ 132757 h 474133"/>
                <a:gd name="connsiteX10" fmla="*/ 208619 w 426723"/>
                <a:gd name="connsiteY10" fmla="*/ 94827 h 474133"/>
                <a:gd name="connsiteX11" fmla="*/ 142240 w 426723"/>
                <a:gd name="connsiteY11" fmla="*/ 94827 h 474133"/>
                <a:gd name="connsiteX12" fmla="*/ 132757 w 426723"/>
                <a:gd name="connsiteY12" fmla="*/ 85344 h 474133"/>
                <a:gd name="connsiteX13" fmla="*/ 132757 w 426723"/>
                <a:gd name="connsiteY13" fmla="*/ 18965 h 474133"/>
                <a:gd name="connsiteX14" fmla="*/ 18965 w 426723"/>
                <a:gd name="connsiteY14" fmla="*/ 18965 h 474133"/>
                <a:gd name="connsiteX15" fmla="*/ 18965 w 426723"/>
                <a:gd name="connsiteY15" fmla="*/ 208619 h 474133"/>
                <a:gd name="connsiteX16" fmla="*/ 0 w 426723"/>
                <a:gd name="connsiteY16" fmla="*/ 208619 h 474133"/>
                <a:gd name="connsiteX17" fmla="*/ 0 w 426723"/>
                <a:gd name="connsiteY17" fmla="*/ 9483 h 474133"/>
                <a:gd name="connsiteX18" fmla="*/ 9483 w 426723"/>
                <a:gd name="connsiteY18" fmla="*/ 0 h 474133"/>
                <a:gd name="connsiteX19" fmla="*/ 143093 w 426723"/>
                <a:gd name="connsiteY19" fmla="*/ 0 h 474133"/>
                <a:gd name="connsiteX20" fmla="*/ 148973 w 426723"/>
                <a:gd name="connsiteY20" fmla="*/ 2655 h 474133"/>
                <a:gd name="connsiteX21" fmla="*/ 224834 w 426723"/>
                <a:gd name="connsiteY21" fmla="*/ 78516 h 474133"/>
                <a:gd name="connsiteX22" fmla="*/ 227584 w 426723"/>
                <a:gd name="connsiteY22" fmla="*/ 85344 h 474133"/>
                <a:gd name="connsiteX23" fmla="*/ 195248 w 426723"/>
                <a:gd name="connsiteY23" fmla="*/ 75861 h 474133"/>
                <a:gd name="connsiteX24" fmla="*/ 151723 w 426723"/>
                <a:gd name="connsiteY24" fmla="*/ 32336 h 474133"/>
                <a:gd name="connsiteX25" fmla="*/ 151723 w 426723"/>
                <a:gd name="connsiteY25" fmla="*/ 75861 h 474133"/>
                <a:gd name="connsiteX26" fmla="*/ 142240 w 426723"/>
                <a:gd name="connsiteY26" fmla="*/ 0 h 474133"/>
                <a:gd name="connsiteX27" fmla="*/ 142240 w 426723"/>
                <a:gd name="connsiteY27" fmla="*/ 0 h 474133"/>
                <a:gd name="connsiteX28" fmla="*/ 167843 w 426723"/>
                <a:gd name="connsiteY28" fmla="*/ 251291 h 474133"/>
                <a:gd name="connsiteX29" fmla="*/ 119292 w 426723"/>
                <a:gd name="connsiteY29" fmla="*/ 119576 h 474133"/>
                <a:gd name="connsiteX30" fmla="*/ 98430 w 426723"/>
                <a:gd name="connsiteY30" fmla="*/ 119576 h 474133"/>
                <a:gd name="connsiteX31" fmla="*/ 49879 w 426723"/>
                <a:gd name="connsiteY31" fmla="*/ 251291 h 474133"/>
                <a:gd name="connsiteX32" fmla="*/ 69792 w 426723"/>
                <a:gd name="connsiteY32" fmla="*/ 251291 h 474133"/>
                <a:gd name="connsiteX33" fmla="*/ 81551 w 426723"/>
                <a:gd name="connsiteY33" fmla="*/ 216394 h 474133"/>
                <a:gd name="connsiteX34" fmla="*/ 135602 w 426723"/>
                <a:gd name="connsiteY34" fmla="*/ 216394 h 474133"/>
                <a:gd name="connsiteX35" fmla="*/ 147740 w 426723"/>
                <a:gd name="connsiteY35" fmla="*/ 251291 h 474133"/>
                <a:gd name="connsiteX36" fmla="*/ 108482 w 426723"/>
                <a:gd name="connsiteY36" fmla="*/ 137499 h 474133"/>
                <a:gd name="connsiteX37" fmla="*/ 130671 w 426723"/>
                <a:gd name="connsiteY37" fmla="*/ 201981 h 474133"/>
                <a:gd name="connsiteX38" fmla="*/ 86482 w 426723"/>
                <a:gd name="connsiteY38" fmla="*/ 201981 h 474133"/>
                <a:gd name="connsiteX39" fmla="*/ 426720 w 426723"/>
                <a:gd name="connsiteY39" fmla="*/ 237067 h 474133"/>
                <a:gd name="connsiteX40" fmla="*/ 426720 w 426723"/>
                <a:gd name="connsiteY40" fmla="*/ 464651 h 474133"/>
                <a:gd name="connsiteX41" fmla="*/ 417237 w 426723"/>
                <a:gd name="connsiteY41" fmla="*/ 474133 h 474133"/>
                <a:gd name="connsiteX42" fmla="*/ 208619 w 426723"/>
                <a:gd name="connsiteY42" fmla="*/ 474133 h 474133"/>
                <a:gd name="connsiteX43" fmla="*/ 199136 w 426723"/>
                <a:gd name="connsiteY43" fmla="*/ 464651 h 474133"/>
                <a:gd name="connsiteX44" fmla="*/ 199136 w 426723"/>
                <a:gd name="connsiteY44" fmla="*/ 161205 h 474133"/>
                <a:gd name="connsiteX45" fmla="*/ 208619 w 426723"/>
                <a:gd name="connsiteY45" fmla="*/ 151723 h 474133"/>
                <a:gd name="connsiteX46" fmla="*/ 341376 w 426723"/>
                <a:gd name="connsiteY46" fmla="*/ 151723 h 474133"/>
                <a:gd name="connsiteX47" fmla="*/ 342798 w 426723"/>
                <a:gd name="connsiteY47" fmla="*/ 151723 h 474133"/>
                <a:gd name="connsiteX48" fmla="*/ 348109 w 426723"/>
                <a:gd name="connsiteY48" fmla="*/ 154283 h 474133"/>
                <a:gd name="connsiteX49" fmla="*/ 423970 w 426723"/>
                <a:gd name="connsiteY49" fmla="*/ 230144 h 474133"/>
                <a:gd name="connsiteX50" fmla="*/ 426720 w 426723"/>
                <a:gd name="connsiteY50" fmla="*/ 237067 h 474133"/>
                <a:gd name="connsiteX51" fmla="*/ 350859 w 426723"/>
                <a:gd name="connsiteY51" fmla="*/ 227584 h 474133"/>
                <a:gd name="connsiteX52" fmla="*/ 394384 w 426723"/>
                <a:gd name="connsiteY52" fmla="*/ 227584 h 474133"/>
                <a:gd name="connsiteX53" fmla="*/ 350859 w 426723"/>
                <a:gd name="connsiteY53" fmla="*/ 184059 h 474133"/>
                <a:gd name="connsiteX54" fmla="*/ 407755 w 426723"/>
                <a:gd name="connsiteY54" fmla="*/ 246549 h 474133"/>
                <a:gd name="connsiteX55" fmla="*/ 341376 w 426723"/>
                <a:gd name="connsiteY55" fmla="*/ 246549 h 474133"/>
                <a:gd name="connsiteX56" fmla="*/ 331893 w 426723"/>
                <a:gd name="connsiteY56" fmla="*/ 237067 h 474133"/>
                <a:gd name="connsiteX57" fmla="*/ 331893 w 426723"/>
                <a:gd name="connsiteY57" fmla="*/ 170688 h 474133"/>
                <a:gd name="connsiteX58" fmla="*/ 218101 w 426723"/>
                <a:gd name="connsiteY58" fmla="*/ 170688 h 474133"/>
                <a:gd name="connsiteX59" fmla="*/ 218101 w 426723"/>
                <a:gd name="connsiteY59" fmla="*/ 455168 h 474133"/>
                <a:gd name="connsiteX60" fmla="*/ 407755 w 426723"/>
                <a:gd name="connsiteY60" fmla="*/ 455168 h 474133"/>
                <a:gd name="connsiteX61" fmla="*/ 341376 w 426723"/>
                <a:gd name="connsiteY61" fmla="*/ 151723 h 474133"/>
                <a:gd name="connsiteX62" fmla="*/ 342798 w 426723"/>
                <a:gd name="connsiteY62" fmla="*/ 151723 h 474133"/>
                <a:gd name="connsiteX63" fmla="*/ 342798 w 426723"/>
                <a:gd name="connsiteY63" fmla="*/ 151723 h 474133"/>
                <a:gd name="connsiteX64" fmla="*/ 373522 w 426723"/>
                <a:gd name="connsiteY64" fmla="*/ 401496 h 474133"/>
                <a:gd name="connsiteX65" fmla="*/ 379307 w 426723"/>
                <a:gd name="connsiteY65" fmla="*/ 393531 h 474133"/>
                <a:gd name="connsiteX66" fmla="*/ 380539 w 426723"/>
                <a:gd name="connsiteY66" fmla="*/ 388789 h 474133"/>
                <a:gd name="connsiteX67" fmla="*/ 377031 w 426723"/>
                <a:gd name="connsiteY67" fmla="*/ 385470 h 474133"/>
                <a:gd name="connsiteX68" fmla="*/ 327342 w 426723"/>
                <a:gd name="connsiteY68" fmla="*/ 362997 h 474133"/>
                <a:gd name="connsiteX69" fmla="*/ 355790 w 426723"/>
                <a:gd name="connsiteY69" fmla="*/ 314635 h 474133"/>
                <a:gd name="connsiteX70" fmla="*/ 359393 w 426723"/>
                <a:gd name="connsiteY70" fmla="*/ 311980 h 474133"/>
                <a:gd name="connsiteX71" fmla="*/ 374186 w 426723"/>
                <a:gd name="connsiteY71" fmla="*/ 311980 h 474133"/>
                <a:gd name="connsiteX72" fmla="*/ 378927 w 426723"/>
                <a:gd name="connsiteY72" fmla="*/ 307238 h 474133"/>
                <a:gd name="connsiteX73" fmla="*/ 378927 w 426723"/>
                <a:gd name="connsiteY73" fmla="*/ 298704 h 474133"/>
                <a:gd name="connsiteX74" fmla="*/ 374186 w 426723"/>
                <a:gd name="connsiteY74" fmla="*/ 293963 h 474133"/>
                <a:gd name="connsiteX75" fmla="*/ 322411 w 426723"/>
                <a:gd name="connsiteY75" fmla="*/ 293963 h 474133"/>
                <a:gd name="connsiteX76" fmla="*/ 322411 w 426723"/>
                <a:gd name="connsiteY76" fmla="*/ 281256 h 474133"/>
                <a:gd name="connsiteX77" fmla="*/ 325066 w 426723"/>
                <a:gd name="connsiteY77" fmla="*/ 276989 h 474133"/>
                <a:gd name="connsiteX78" fmla="*/ 324023 w 426723"/>
                <a:gd name="connsiteY78" fmla="*/ 273290 h 474133"/>
                <a:gd name="connsiteX79" fmla="*/ 320609 w 426723"/>
                <a:gd name="connsiteY79" fmla="*/ 271584 h 474133"/>
                <a:gd name="connsiteX80" fmla="*/ 308850 w 426723"/>
                <a:gd name="connsiteY80" fmla="*/ 270825 h 474133"/>
                <a:gd name="connsiteX81" fmla="*/ 305247 w 426723"/>
                <a:gd name="connsiteY81" fmla="*/ 272058 h 474133"/>
                <a:gd name="connsiteX82" fmla="*/ 303730 w 426723"/>
                <a:gd name="connsiteY82" fmla="*/ 275566 h 474133"/>
                <a:gd name="connsiteX83" fmla="*/ 303730 w 426723"/>
                <a:gd name="connsiteY83" fmla="*/ 294057 h 474133"/>
                <a:gd name="connsiteX84" fmla="*/ 252618 w 426723"/>
                <a:gd name="connsiteY84" fmla="*/ 294057 h 474133"/>
                <a:gd name="connsiteX85" fmla="*/ 247877 w 426723"/>
                <a:gd name="connsiteY85" fmla="*/ 298799 h 474133"/>
                <a:gd name="connsiteX86" fmla="*/ 247877 w 426723"/>
                <a:gd name="connsiteY86" fmla="*/ 307523 h 474133"/>
                <a:gd name="connsiteX87" fmla="*/ 252618 w 426723"/>
                <a:gd name="connsiteY87" fmla="*/ 312264 h 474133"/>
                <a:gd name="connsiteX88" fmla="*/ 268928 w 426723"/>
                <a:gd name="connsiteY88" fmla="*/ 312264 h 474133"/>
                <a:gd name="connsiteX89" fmla="*/ 298988 w 426723"/>
                <a:gd name="connsiteY89" fmla="*/ 363471 h 474133"/>
                <a:gd name="connsiteX90" fmla="*/ 250153 w 426723"/>
                <a:gd name="connsiteY90" fmla="*/ 386514 h 474133"/>
                <a:gd name="connsiteX91" fmla="*/ 246929 w 426723"/>
                <a:gd name="connsiteY91" fmla="*/ 389643 h 474133"/>
                <a:gd name="connsiteX92" fmla="*/ 247782 w 426723"/>
                <a:gd name="connsiteY92" fmla="*/ 394100 h 474133"/>
                <a:gd name="connsiteX93" fmla="*/ 252239 w 426723"/>
                <a:gd name="connsiteY93" fmla="*/ 401022 h 474133"/>
                <a:gd name="connsiteX94" fmla="*/ 258023 w 426723"/>
                <a:gd name="connsiteY94" fmla="*/ 403772 h 474133"/>
                <a:gd name="connsiteX95" fmla="*/ 312928 w 426723"/>
                <a:gd name="connsiteY95" fmla="*/ 376557 h 474133"/>
                <a:gd name="connsiteX96" fmla="*/ 368402 w 426723"/>
                <a:gd name="connsiteY96" fmla="*/ 403867 h 474133"/>
                <a:gd name="connsiteX97" fmla="*/ 369540 w 426723"/>
                <a:gd name="connsiteY97" fmla="*/ 403867 h 474133"/>
                <a:gd name="connsiteX98" fmla="*/ 373522 w 426723"/>
                <a:gd name="connsiteY98" fmla="*/ 401496 h 474133"/>
                <a:gd name="connsiteX99" fmla="*/ 336635 w 426723"/>
                <a:gd name="connsiteY99" fmla="*/ 312264 h 474133"/>
                <a:gd name="connsiteX100" fmla="*/ 313212 w 426723"/>
                <a:gd name="connsiteY100" fmla="*/ 350195 h 474133"/>
                <a:gd name="connsiteX101" fmla="*/ 288937 w 426723"/>
                <a:gd name="connsiteY101" fmla="*/ 312264 h 474133"/>
                <a:gd name="connsiteX102" fmla="*/ 151723 w 426723"/>
                <a:gd name="connsiteY102" fmla="*/ 455168 h 474133"/>
                <a:gd name="connsiteX103" fmla="*/ 113792 w 426723"/>
                <a:gd name="connsiteY103" fmla="*/ 417237 h 474133"/>
                <a:gd name="connsiteX104" fmla="*/ 113792 w 426723"/>
                <a:gd name="connsiteY104" fmla="*/ 373712 h 474133"/>
                <a:gd name="connsiteX105" fmla="*/ 144990 w 426723"/>
                <a:gd name="connsiteY105" fmla="*/ 405005 h 474133"/>
                <a:gd name="connsiteX106" fmla="*/ 158455 w 426723"/>
                <a:gd name="connsiteY106" fmla="*/ 391539 h 474133"/>
                <a:gd name="connsiteX107" fmla="*/ 111042 w 426723"/>
                <a:gd name="connsiteY107" fmla="*/ 344126 h 474133"/>
                <a:gd name="connsiteX108" fmla="*/ 97632 w 426723"/>
                <a:gd name="connsiteY108" fmla="*/ 344071 h 474133"/>
                <a:gd name="connsiteX109" fmla="*/ 97577 w 426723"/>
                <a:gd name="connsiteY109" fmla="*/ 344126 h 474133"/>
                <a:gd name="connsiteX110" fmla="*/ 50163 w 426723"/>
                <a:gd name="connsiteY110" fmla="*/ 391539 h 474133"/>
                <a:gd name="connsiteX111" fmla="*/ 63629 w 426723"/>
                <a:gd name="connsiteY111" fmla="*/ 405005 h 474133"/>
                <a:gd name="connsiteX112" fmla="*/ 94827 w 426723"/>
                <a:gd name="connsiteY112" fmla="*/ 373712 h 474133"/>
                <a:gd name="connsiteX113" fmla="*/ 94827 w 426723"/>
                <a:gd name="connsiteY113" fmla="*/ 416858 h 474133"/>
                <a:gd name="connsiteX114" fmla="*/ 151723 w 426723"/>
                <a:gd name="connsiteY114" fmla="*/ 473754 h 474133"/>
                <a:gd name="connsiteX115" fmla="*/ 180171 w 426723"/>
                <a:gd name="connsiteY115" fmla="*/ 473754 h 474133"/>
                <a:gd name="connsiteX116" fmla="*/ 180171 w 426723"/>
                <a:gd name="connsiteY116" fmla="*/ 454789 h 474133"/>
                <a:gd name="connsiteX117" fmla="*/ 363091 w 426723"/>
                <a:gd name="connsiteY117" fmla="*/ 69129 h 474133"/>
                <a:gd name="connsiteX118" fmla="*/ 331893 w 426723"/>
                <a:gd name="connsiteY118" fmla="*/ 100421 h 474133"/>
                <a:gd name="connsiteX119" fmla="*/ 331893 w 426723"/>
                <a:gd name="connsiteY119" fmla="*/ 57275 h 474133"/>
                <a:gd name="connsiteX120" fmla="*/ 274997 w 426723"/>
                <a:gd name="connsiteY120" fmla="*/ 379 h 474133"/>
                <a:gd name="connsiteX121" fmla="*/ 237067 w 426723"/>
                <a:gd name="connsiteY121" fmla="*/ 379 h 474133"/>
                <a:gd name="connsiteX122" fmla="*/ 237067 w 426723"/>
                <a:gd name="connsiteY122" fmla="*/ 19345 h 474133"/>
                <a:gd name="connsiteX123" fmla="*/ 274997 w 426723"/>
                <a:gd name="connsiteY123" fmla="*/ 19345 h 474133"/>
                <a:gd name="connsiteX124" fmla="*/ 312928 w 426723"/>
                <a:gd name="connsiteY124" fmla="*/ 57275 h 474133"/>
                <a:gd name="connsiteX125" fmla="*/ 312928 w 426723"/>
                <a:gd name="connsiteY125" fmla="*/ 100421 h 474133"/>
                <a:gd name="connsiteX126" fmla="*/ 281730 w 426723"/>
                <a:gd name="connsiteY126" fmla="*/ 69129 h 474133"/>
                <a:gd name="connsiteX127" fmla="*/ 268265 w 426723"/>
                <a:gd name="connsiteY127" fmla="*/ 82594 h 474133"/>
                <a:gd name="connsiteX128" fmla="*/ 315678 w 426723"/>
                <a:gd name="connsiteY128" fmla="*/ 130007 h 474133"/>
                <a:gd name="connsiteX129" fmla="*/ 329088 w 426723"/>
                <a:gd name="connsiteY129" fmla="*/ 130062 h 474133"/>
                <a:gd name="connsiteX130" fmla="*/ 329143 w 426723"/>
                <a:gd name="connsiteY130" fmla="*/ 130007 h 474133"/>
                <a:gd name="connsiteX131" fmla="*/ 376557 w 426723"/>
                <a:gd name="connsiteY131" fmla="*/ 82594 h 474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Lst>
              <a:rect l="l" t="t" r="r" b="b"/>
              <a:pathLst>
                <a:path w="426723" h="474133">
                  <a:moveTo>
                    <a:pt x="180171" y="322411"/>
                  </a:moveTo>
                  <a:lnTo>
                    <a:pt x="9483" y="322411"/>
                  </a:lnTo>
                  <a:cubicBezTo>
                    <a:pt x="4246" y="322411"/>
                    <a:pt x="0" y="318165"/>
                    <a:pt x="0" y="312928"/>
                  </a:cubicBezTo>
                  <a:lnTo>
                    <a:pt x="0" y="256032"/>
                  </a:lnTo>
                  <a:lnTo>
                    <a:pt x="18965" y="256032"/>
                  </a:lnTo>
                  <a:lnTo>
                    <a:pt x="18965" y="303445"/>
                  </a:lnTo>
                  <a:lnTo>
                    <a:pt x="180171" y="303445"/>
                  </a:lnTo>
                  <a:close/>
                  <a:moveTo>
                    <a:pt x="227584" y="85344"/>
                  </a:moveTo>
                  <a:lnTo>
                    <a:pt x="227584" y="132757"/>
                  </a:lnTo>
                  <a:lnTo>
                    <a:pt x="208619" y="132757"/>
                  </a:lnTo>
                  <a:lnTo>
                    <a:pt x="208619" y="94827"/>
                  </a:lnTo>
                  <a:lnTo>
                    <a:pt x="142240" y="94827"/>
                  </a:lnTo>
                  <a:cubicBezTo>
                    <a:pt x="137003" y="94827"/>
                    <a:pt x="132757" y="90581"/>
                    <a:pt x="132757" y="85344"/>
                  </a:cubicBezTo>
                  <a:lnTo>
                    <a:pt x="132757" y="18965"/>
                  </a:lnTo>
                  <a:lnTo>
                    <a:pt x="18965" y="18965"/>
                  </a:lnTo>
                  <a:lnTo>
                    <a:pt x="18965" y="208619"/>
                  </a:lnTo>
                  <a:lnTo>
                    <a:pt x="0" y="208619"/>
                  </a:lnTo>
                  <a:lnTo>
                    <a:pt x="0" y="9483"/>
                  </a:lnTo>
                  <a:cubicBezTo>
                    <a:pt x="0" y="4246"/>
                    <a:pt x="4246" y="0"/>
                    <a:pt x="9483" y="0"/>
                  </a:cubicBezTo>
                  <a:lnTo>
                    <a:pt x="143093" y="0"/>
                  </a:lnTo>
                  <a:cubicBezTo>
                    <a:pt x="145316" y="120"/>
                    <a:pt x="147413" y="1067"/>
                    <a:pt x="148973" y="2655"/>
                  </a:cubicBezTo>
                  <a:lnTo>
                    <a:pt x="224834" y="78516"/>
                  </a:lnTo>
                  <a:cubicBezTo>
                    <a:pt x="226633" y="80329"/>
                    <a:pt x="227624" y="82791"/>
                    <a:pt x="227584" y="85344"/>
                  </a:cubicBezTo>
                  <a:close/>
                  <a:moveTo>
                    <a:pt x="195248" y="75861"/>
                  </a:moveTo>
                  <a:lnTo>
                    <a:pt x="151723" y="32336"/>
                  </a:lnTo>
                  <a:lnTo>
                    <a:pt x="151723" y="75861"/>
                  </a:lnTo>
                  <a:close/>
                  <a:moveTo>
                    <a:pt x="142240" y="0"/>
                  </a:moveTo>
                  <a:lnTo>
                    <a:pt x="142240" y="0"/>
                  </a:lnTo>
                  <a:close/>
                  <a:moveTo>
                    <a:pt x="167843" y="251291"/>
                  </a:moveTo>
                  <a:lnTo>
                    <a:pt x="119292" y="119576"/>
                  </a:lnTo>
                  <a:lnTo>
                    <a:pt x="98430" y="119576"/>
                  </a:lnTo>
                  <a:lnTo>
                    <a:pt x="49879" y="251291"/>
                  </a:lnTo>
                  <a:lnTo>
                    <a:pt x="69792" y="251291"/>
                  </a:lnTo>
                  <a:lnTo>
                    <a:pt x="81551" y="216394"/>
                  </a:lnTo>
                  <a:lnTo>
                    <a:pt x="135602" y="216394"/>
                  </a:lnTo>
                  <a:lnTo>
                    <a:pt x="147740" y="251291"/>
                  </a:lnTo>
                  <a:close/>
                  <a:moveTo>
                    <a:pt x="108482" y="137499"/>
                  </a:moveTo>
                  <a:lnTo>
                    <a:pt x="130671" y="201981"/>
                  </a:lnTo>
                  <a:lnTo>
                    <a:pt x="86482" y="201981"/>
                  </a:lnTo>
                  <a:close/>
                  <a:moveTo>
                    <a:pt x="426720" y="237067"/>
                  </a:moveTo>
                  <a:lnTo>
                    <a:pt x="426720" y="464651"/>
                  </a:lnTo>
                  <a:cubicBezTo>
                    <a:pt x="426720" y="469888"/>
                    <a:pt x="422474" y="474133"/>
                    <a:pt x="417237" y="474133"/>
                  </a:cubicBezTo>
                  <a:lnTo>
                    <a:pt x="208619" y="474133"/>
                  </a:lnTo>
                  <a:cubicBezTo>
                    <a:pt x="203382" y="474133"/>
                    <a:pt x="199136" y="469888"/>
                    <a:pt x="199136" y="464651"/>
                  </a:cubicBezTo>
                  <a:lnTo>
                    <a:pt x="199136" y="161205"/>
                  </a:lnTo>
                  <a:cubicBezTo>
                    <a:pt x="199136" y="155968"/>
                    <a:pt x="203382" y="151723"/>
                    <a:pt x="208619" y="151723"/>
                  </a:cubicBezTo>
                  <a:lnTo>
                    <a:pt x="341376" y="151723"/>
                  </a:lnTo>
                  <a:cubicBezTo>
                    <a:pt x="341846" y="151631"/>
                    <a:pt x="342329" y="151631"/>
                    <a:pt x="342798" y="151723"/>
                  </a:cubicBezTo>
                  <a:cubicBezTo>
                    <a:pt x="344810" y="151942"/>
                    <a:pt x="346685" y="152846"/>
                    <a:pt x="348109" y="154283"/>
                  </a:cubicBezTo>
                  <a:lnTo>
                    <a:pt x="423970" y="230144"/>
                  </a:lnTo>
                  <a:cubicBezTo>
                    <a:pt x="425792" y="231980"/>
                    <a:pt x="426786" y="234481"/>
                    <a:pt x="426720" y="237067"/>
                  </a:cubicBezTo>
                  <a:close/>
                  <a:moveTo>
                    <a:pt x="350859" y="227584"/>
                  </a:moveTo>
                  <a:lnTo>
                    <a:pt x="394384" y="227584"/>
                  </a:lnTo>
                  <a:lnTo>
                    <a:pt x="350859" y="184059"/>
                  </a:lnTo>
                  <a:close/>
                  <a:moveTo>
                    <a:pt x="407755" y="246549"/>
                  </a:moveTo>
                  <a:lnTo>
                    <a:pt x="341376" y="246549"/>
                  </a:lnTo>
                  <a:cubicBezTo>
                    <a:pt x="336139" y="246549"/>
                    <a:pt x="331893" y="242304"/>
                    <a:pt x="331893" y="237067"/>
                  </a:cubicBezTo>
                  <a:lnTo>
                    <a:pt x="331893" y="170688"/>
                  </a:lnTo>
                  <a:lnTo>
                    <a:pt x="218101" y="170688"/>
                  </a:lnTo>
                  <a:lnTo>
                    <a:pt x="218101" y="455168"/>
                  </a:lnTo>
                  <a:lnTo>
                    <a:pt x="407755" y="455168"/>
                  </a:lnTo>
                  <a:close/>
                  <a:moveTo>
                    <a:pt x="341376" y="151723"/>
                  </a:moveTo>
                  <a:cubicBezTo>
                    <a:pt x="341846" y="151631"/>
                    <a:pt x="342329" y="151631"/>
                    <a:pt x="342798" y="151723"/>
                  </a:cubicBezTo>
                  <a:lnTo>
                    <a:pt x="342798" y="151723"/>
                  </a:lnTo>
                  <a:close/>
                  <a:moveTo>
                    <a:pt x="373522" y="401496"/>
                  </a:moveTo>
                  <a:cubicBezTo>
                    <a:pt x="375088" y="398596"/>
                    <a:pt x="377033" y="395917"/>
                    <a:pt x="379307" y="393531"/>
                  </a:cubicBezTo>
                  <a:cubicBezTo>
                    <a:pt x="380547" y="392291"/>
                    <a:pt x="381019" y="390476"/>
                    <a:pt x="380539" y="388789"/>
                  </a:cubicBezTo>
                  <a:cubicBezTo>
                    <a:pt x="380029" y="387147"/>
                    <a:pt x="378699" y="385889"/>
                    <a:pt x="377031" y="385470"/>
                  </a:cubicBezTo>
                  <a:cubicBezTo>
                    <a:pt x="359047" y="381632"/>
                    <a:pt x="342100" y="373967"/>
                    <a:pt x="327342" y="362997"/>
                  </a:cubicBezTo>
                  <a:cubicBezTo>
                    <a:pt x="339855" y="348862"/>
                    <a:pt x="349516" y="332440"/>
                    <a:pt x="355790" y="314635"/>
                  </a:cubicBezTo>
                  <a:cubicBezTo>
                    <a:pt x="357269" y="314209"/>
                    <a:pt x="358548" y="313267"/>
                    <a:pt x="359393" y="311980"/>
                  </a:cubicBezTo>
                  <a:lnTo>
                    <a:pt x="374186" y="311980"/>
                  </a:lnTo>
                  <a:cubicBezTo>
                    <a:pt x="376805" y="311980"/>
                    <a:pt x="378927" y="309857"/>
                    <a:pt x="378927" y="307238"/>
                  </a:cubicBezTo>
                  <a:lnTo>
                    <a:pt x="378927" y="298704"/>
                  </a:lnTo>
                  <a:cubicBezTo>
                    <a:pt x="378927" y="296085"/>
                    <a:pt x="376805" y="293963"/>
                    <a:pt x="374186" y="293963"/>
                  </a:cubicBezTo>
                  <a:lnTo>
                    <a:pt x="322411" y="293963"/>
                  </a:lnTo>
                  <a:lnTo>
                    <a:pt x="322411" y="281256"/>
                  </a:lnTo>
                  <a:cubicBezTo>
                    <a:pt x="323792" y="280210"/>
                    <a:pt x="324738" y="278690"/>
                    <a:pt x="325066" y="276989"/>
                  </a:cubicBezTo>
                  <a:cubicBezTo>
                    <a:pt x="325256" y="275664"/>
                    <a:pt x="324877" y="274321"/>
                    <a:pt x="324023" y="273290"/>
                  </a:cubicBezTo>
                  <a:cubicBezTo>
                    <a:pt x="323147" y="272303"/>
                    <a:pt x="321924" y="271691"/>
                    <a:pt x="320609" y="271584"/>
                  </a:cubicBezTo>
                  <a:lnTo>
                    <a:pt x="308850" y="270825"/>
                  </a:lnTo>
                  <a:cubicBezTo>
                    <a:pt x="307527" y="270689"/>
                    <a:pt x="306210" y="271140"/>
                    <a:pt x="305247" y="272058"/>
                  </a:cubicBezTo>
                  <a:cubicBezTo>
                    <a:pt x="304281" y="272969"/>
                    <a:pt x="303732" y="274238"/>
                    <a:pt x="303730" y="275566"/>
                  </a:cubicBezTo>
                  <a:lnTo>
                    <a:pt x="303730" y="294057"/>
                  </a:lnTo>
                  <a:lnTo>
                    <a:pt x="252618" y="294057"/>
                  </a:lnTo>
                  <a:cubicBezTo>
                    <a:pt x="250000" y="294057"/>
                    <a:pt x="247877" y="296180"/>
                    <a:pt x="247877" y="298799"/>
                  </a:cubicBezTo>
                  <a:lnTo>
                    <a:pt x="247877" y="307523"/>
                  </a:lnTo>
                  <a:cubicBezTo>
                    <a:pt x="247877" y="310141"/>
                    <a:pt x="250000" y="312264"/>
                    <a:pt x="252618" y="312264"/>
                  </a:cubicBezTo>
                  <a:lnTo>
                    <a:pt x="268928" y="312264"/>
                  </a:lnTo>
                  <a:cubicBezTo>
                    <a:pt x="275588" y="331095"/>
                    <a:pt x="285792" y="348477"/>
                    <a:pt x="298988" y="363471"/>
                  </a:cubicBezTo>
                  <a:cubicBezTo>
                    <a:pt x="284284" y="374121"/>
                    <a:pt x="267722" y="381935"/>
                    <a:pt x="250153" y="386514"/>
                  </a:cubicBezTo>
                  <a:cubicBezTo>
                    <a:pt x="248629" y="386964"/>
                    <a:pt x="247424" y="388133"/>
                    <a:pt x="246929" y="389643"/>
                  </a:cubicBezTo>
                  <a:cubicBezTo>
                    <a:pt x="246438" y="391177"/>
                    <a:pt x="246759" y="392856"/>
                    <a:pt x="247782" y="394100"/>
                  </a:cubicBezTo>
                  <a:cubicBezTo>
                    <a:pt x="249595" y="396179"/>
                    <a:pt x="251097" y="398511"/>
                    <a:pt x="252239" y="401022"/>
                  </a:cubicBezTo>
                  <a:cubicBezTo>
                    <a:pt x="253197" y="403267"/>
                    <a:pt x="255678" y="404446"/>
                    <a:pt x="258023" y="403772"/>
                  </a:cubicBezTo>
                  <a:cubicBezTo>
                    <a:pt x="277852" y="398177"/>
                    <a:pt x="296469" y="388949"/>
                    <a:pt x="312928" y="376557"/>
                  </a:cubicBezTo>
                  <a:cubicBezTo>
                    <a:pt x="329135" y="389709"/>
                    <a:pt x="348095" y="399043"/>
                    <a:pt x="368402" y="403867"/>
                  </a:cubicBezTo>
                  <a:cubicBezTo>
                    <a:pt x="368775" y="403959"/>
                    <a:pt x="369166" y="403959"/>
                    <a:pt x="369540" y="403867"/>
                  </a:cubicBezTo>
                  <a:cubicBezTo>
                    <a:pt x="371189" y="403824"/>
                    <a:pt x="372698" y="402926"/>
                    <a:pt x="373522" y="401496"/>
                  </a:cubicBezTo>
                  <a:close/>
                  <a:moveTo>
                    <a:pt x="336635" y="312264"/>
                  </a:moveTo>
                  <a:cubicBezTo>
                    <a:pt x="331197" y="326226"/>
                    <a:pt x="323260" y="339080"/>
                    <a:pt x="313212" y="350195"/>
                  </a:cubicBezTo>
                  <a:cubicBezTo>
                    <a:pt x="302869" y="339143"/>
                    <a:pt x="294641" y="326286"/>
                    <a:pt x="288937" y="312264"/>
                  </a:cubicBezTo>
                  <a:close/>
                  <a:moveTo>
                    <a:pt x="151723" y="455168"/>
                  </a:moveTo>
                  <a:cubicBezTo>
                    <a:pt x="130774" y="455168"/>
                    <a:pt x="113792" y="438186"/>
                    <a:pt x="113792" y="417237"/>
                  </a:cubicBezTo>
                  <a:lnTo>
                    <a:pt x="113792" y="373712"/>
                  </a:lnTo>
                  <a:lnTo>
                    <a:pt x="144990" y="405005"/>
                  </a:lnTo>
                  <a:lnTo>
                    <a:pt x="158455" y="391539"/>
                  </a:lnTo>
                  <a:lnTo>
                    <a:pt x="111042" y="344126"/>
                  </a:lnTo>
                  <a:cubicBezTo>
                    <a:pt x="107354" y="340408"/>
                    <a:pt x="101350" y="340383"/>
                    <a:pt x="97632" y="344071"/>
                  </a:cubicBezTo>
                  <a:cubicBezTo>
                    <a:pt x="97613" y="344089"/>
                    <a:pt x="97595" y="344108"/>
                    <a:pt x="97577" y="344126"/>
                  </a:cubicBezTo>
                  <a:lnTo>
                    <a:pt x="50163" y="391539"/>
                  </a:lnTo>
                  <a:lnTo>
                    <a:pt x="63629" y="405005"/>
                  </a:lnTo>
                  <a:lnTo>
                    <a:pt x="94827" y="373712"/>
                  </a:lnTo>
                  <a:lnTo>
                    <a:pt x="94827" y="416858"/>
                  </a:lnTo>
                  <a:cubicBezTo>
                    <a:pt x="94827" y="448281"/>
                    <a:pt x="120300" y="473754"/>
                    <a:pt x="151723" y="473754"/>
                  </a:cubicBezTo>
                  <a:lnTo>
                    <a:pt x="180171" y="473754"/>
                  </a:lnTo>
                  <a:lnTo>
                    <a:pt x="180171" y="454789"/>
                  </a:lnTo>
                  <a:close/>
                  <a:moveTo>
                    <a:pt x="363091" y="69129"/>
                  </a:moveTo>
                  <a:lnTo>
                    <a:pt x="331893" y="100421"/>
                  </a:lnTo>
                  <a:lnTo>
                    <a:pt x="331893" y="57275"/>
                  </a:lnTo>
                  <a:cubicBezTo>
                    <a:pt x="331893" y="25853"/>
                    <a:pt x="306420" y="379"/>
                    <a:pt x="274997" y="379"/>
                  </a:cubicBezTo>
                  <a:lnTo>
                    <a:pt x="237067" y="379"/>
                  </a:lnTo>
                  <a:lnTo>
                    <a:pt x="237067" y="19345"/>
                  </a:lnTo>
                  <a:lnTo>
                    <a:pt x="274997" y="19345"/>
                  </a:lnTo>
                  <a:cubicBezTo>
                    <a:pt x="295946" y="19345"/>
                    <a:pt x="312928" y="36327"/>
                    <a:pt x="312928" y="57275"/>
                  </a:cubicBezTo>
                  <a:lnTo>
                    <a:pt x="312928" y="100421"/>
                  </a:lnTo>
                  <a:lnTo>
                    <a:pt x="281730" y="69129"/>
                  </a:lnTo>
                  <a:lnTo>
                    <a:pt x="268265" y="82594"/>
                  </a:lnTo>
                  <a:lnTo>
                    <a:pt x="315678" y="130007"/>
                  </a:lnTo>
                  <a:cubicBezTo>
                    <a:pt x="319366" y="133726"/>
                    <a:pt x="325370" y="133750"/>
                    <a:pt x="329088" y="130062"/>
                  </a:cubicBezTo>
                  <a:cubicBezTo>
                    <a:pt x="329107" y="130044"/>
                    <a:pt x="329125" y="130026"/>
                    <a:pt x="329143" y="130007"/>
                  </a:cubicBezTo>
                  <a:lnTo>
                    <a:pt x="376557" y="82594"/>
                  </a:lnTo>
                  <a:close/>
                </a:path>
              </a:pathLst>
            </a:custGeom>
            <a:solidFill>
              <a:srgbClr val="FFFFFF"/>
            </a:solidFill>
            <a:ln w="9398" cap="flat">
              <a:noFill/>
              <a:prstDash val="solid"/>
              <a:miter/>
            </a:ln>
          </p:spPr>
          <p:txBody>
            <a:bodyPr rtlCol="0" anchor="ctr"/>
            <a:lstStyle/>
            <a:p>
              <a:pPr defTabSz="457189">
                <a:defRPr/>
              </a:pPr>
              <a:endParaRPr lang="en-US" sz="2000" dirty="0">
                <a:solidFill>
                  <a:srgbClr val="FFFFFF"/>
                </a:solidFill>
                <a:latin typeface="Amazon Ember"/>
              </a:endParaRPr>
            </a:p>
          </p:txBody>
        </p:sp>
      </p:grpSp>
      <p:sp>
        <p:nvSpPr>
          <p:cNvPr id="143" name="TextBox 142"/>
          <p:cNvSpPr txBox="1"/>
          <p:nvPr/>
        </p:nvSpPr>
        <p:spPr>
          <a:xfrm>
            <a:off x="2564006" y="749538"/>
            <a:ext cx="3510360" cy="188513"/>
          </a:xfrm>
          <a:prstGeom prst="rect">
            <a:avLst/>
          </a:prstGeom>
          <a:noFill/>
          <a:ln>
            <a:noFill/>
          </a:ln>
        </p:spPr>
        <p:txBody>
          <a:bodyPr wrap="square" rtlCol="0">
            <a:spAutoFit/>
          </a:bodyPr>
          <a:lstStyle/>
          <a:p>
            <a:pPr algn="ctr" defTabSz="457189"/>
            <a:r>
              <a:rPr lang="en-US" sz="625" b="1" dirty="0">
                <a:solidFill>
                  <a:srgbClr val="FFFFFF"/>
                </a:solidFill>
                <a:latin typeface="Amazon Ember"/>
              </a:rPr>
              <a:t>INDUSTRIAL AI</a:t>
            </a:r>
          </a:p>
        </p:txBody>
      </p:sp>
      <p:sp>
        <p:nvSpPr>
          <p:cNvPr id="144" name="TextBox 143"/>
          <p:cNvSpPr txBox="1"/>
          <p:nvPr/>
        </p:nvSpPr>
        <p:spPr>
          <a:xfrm>
            <a:off x="7528376" y="749538"/>
            <a:ext cx="931665" cy="188513"/>
          </a:xfrm>
          <a:prstGeom prst="rect">
            <a:avLst/>
          </a:prstGeom>
          <a:noFill/>
          <a:ln>
            <a:noFill/>
          </a:ln>
        </p:spPr>
        <p:txBody>
          <a:bodyPr wrap="none" rtlCol="0">
            <a:spAutoFit/>
          </a:bodyPr>
          <a:lstStyle/>
          <a:p>
            <a:pPr defTabSz="457189"/>
            <a:r>
              <a:rPr lang="en-US" sz="625" b="1" dirty="0">
                <a:solidFill>
                  <a:srgbClr val="FFFFFF"/>
                </a:solidFill>
                <a:latin typeface="Amazon Ember"/>
              </a:rPr>
              <a:t>CODE AND DEVOPS</a:t>
            </a:r>
          </a:p>
        </p:txBody>
      </p:sp>
      <p:sp>
        <p:nvSpPr>
          <p:cNvPr id="290" name="TextBox 289">
            <a:extLst>
              <a:ext uri="{FF2B5EF4-FFF2-40B4-BE49-F238E27FC236}">
                <a16:creationId xmlns:a16="http://schemas.microsoft.com/office/drawing/2014/main" id="{639B7FF8-D2F4-4F2D-AD7E-6BE9BC8EAEE3}"/>
              </a:ext>
            </a:extLst>
          </p:cNvPr>
          <p:cNvSpPr txBox="1"/>
          <p:nvPr/>
        </p:nvSpPr>
        <p:spPr>
          <a:xfrm>
            <a:off x="7092173" y="1194815"/>
            <a:ext cx="857250" cy="302390"/>
          </a:xfrm>
          <a:prstGeom prst="rect">
            <a:avLst/>
          </a:prstGeom>
          <a:ln>
            <a:noFill/>
          </a:ln>
        </p:spPr>
        <p:txBody>
          <a:bodyPr wrap="square" lIns="0" tIns="0" rIns="0" bIns="0" rtlCol="0" anchor="b" anchorCtr="0">
            <a:spAutoFit/>
          </a:bodyPr>
          <a:lstStyle/>
          <a:p>
            <a:pPr algn="ctr" defTabSz="685696">
              <a:lnSpc>
                <a:spcPct val="90000"/>
              </a:lnSpc>
              <a:spcAft>
                <a:spcPts val="375"/>
              </a:spcAft>
              <a:defRPr/>
            </a:pPr>
            <a:r>
              <a:rPr lang="en-US" sz="563" b="1" dirty="0">
                <a:solidFill>
                  <a:schemeClr val="accent1"/>
                </a:solidFill>
              </a:rPr>
              <a:t>NEW</a:t>
            </a:r>
            <a:endParaRPr lang="en-US" sz="625" dirty="0">
              <a:solidFill>
                <a:srgbClr val="FFFFFF"/>
              </a:solidFill>
              <a:latin typeface="Amazon Ember"/>
            </a:endParaRPr>
          </a:p>
          <a:p>
            <a:pPr algn="ctr" defTabSz="685696">
              <a:lnSpc>
                <a:spcPct val="90000"/>
              </a:lnSpc>
              <a:spcAft>
                <a:spcPts val="375"/>
              </a:spcAft>
              <a:defRPr/>
            </a:pPr>
            <a:r>
              <a:rPr lang="en-US" sz="625" dirty="0">
                <a:solidFill>
                  <a:srgbClr val="FFFFFF"/>
                </a:solidFill>
                <a:latin typeface="Amazon Ember"/>
              </a:rPr>
              <a:t>Amazon </a:t>
            </a:r>
            <a:br>
              <a:rPr lang="en-US" sz="625" dirty="0">
                <a:solidFill>
                  <a:srgbClr val="FFFFFF"/>
                </a:solidFill>
                <a:latin typeface="Amazon Ember"/>
              </a:rPr>
            </a:br>
            <a:r>
              <a:rPr lang="en-US" sz="625" dirty="0">
                <a:solidFill>
                  <a:srgbClr val="FFFFFF"/>
                </a:solidFill>
                <a:latin typeface="Amazon Ember"/>
              </a:rPr>
              <a:t>DevOps Guru</a:t>
            </a:r>
          </a:p>
        </p:txBody>
      </p:sp>
      <p:grpSp>
        <p:nvGrpSpPr>
          <p:cNvPr id="9" name="Group 8">
            <a:extLst>
              <a:ext uri="{FF2B5EF4-FFF2-40B4-BE49-F238E27FC236}">
                <a16:creationId xmlns:a16="http://schemas.microsoft.com/office/drawing/2014/main" id="{ACA68274-E0BC-4DC7-8353-21A5B70DC03F}"/>
              </a:ext>
            </a:extLst>
          </p:cNvPr>
          <p:cNvGrpSpPr/>
          <p:nvPr/>
        </p:nvGrpSpPr>
        <p:grpSpPr>
          <a:xfrm>
            <a:off x="7903760" y="1906082"/>
            <a:ext cx="580056" cy="577428"/>
            <a:chOff x="12777848" y="2746451"/>
            <a:chExt cx="928090" cy="923885"/>
          </a:xfrm>
        </p:grpSpPr>
        <p:grpSp>
          <p:nvGrpSpPr>
            <p:cNvPr id="243" name="Group 242">
              <a:extLst>
                <a:ext uri="{FF2B5EF4-FFF2-40B4-BE49-F238E27FC236}">
                  <a16:creationId xmlns:a16="http://schemas.microsoft.com/office/drawing/2014/main" id="{664EFD0C-3FAC-49F6-BDC5-BC446FD35540}"/>
                </a:ext>
              </a:extLst>
            </p:cNvPr>
            <p:cNvGrpSpPr/>
            <p:nvPr/>
          </p:nvGrpSpPr>
          <p:grpSpPr>
            <a:xfrm>
              <a:off x="12890495" y="2746451"/>
              <a:ext cx="702758" cy="923885"/>
              <a:chOff x="8360723" y="1558037"/>
              <a:chExt cx="439224" cy="577428"/>
            </a:xfrm>
          </p:grpSpPr>
          <p:sp>
            <p:nvSpPr>
              <p:cNvPr id="244" name="TextBox 243">
                <a:extLst>
                  <a:ext uri="{FF2B5EF4-FFF2-40B4-BE49-F238E27FC236}">
                    <a16:creationId xmlns:a16="http://schemas.microsoft.com/office/drawing/2014/main" id="{31788CA9-1865-4B22-9DE9-9CA7BCC554CE}"/>
                  </a:ext>
                </a:extLst>
              </p:cNvPr>
              <p:cNvSpPr txBox="1"/>
              <p:nvPr/>
            </p:nvSpPr>
            <p:spPr>
              <a:xfrm>
                <a:off x="8360723" y="1945669"/>
                <a:ext cx="439224" cy="189796"/>
              </a:xfrm>
              <a:prstGeom prst="rect">
                <a:avLst/>
              </a:prstGeom>
            </p:spPr>
            <p:txBody>
              <a:bodyPr wrap="none" lIns="0" tIns="0" rIns="0" bIns="0" rtlCol="0">
                <a:spAutoFit/>
              </a:bodyPr>
              <a:lstStyle/>
              <a:p>
                <a:pPr algn="ctr" defTabSz="685696">
                  <a:lnSpc>
                    <a:spcPct val="90000"/>
                  </a:lnSpc>
                  <a:spcAft>
                    <a:spcPts val="375"/>
                  </a:spcAft>
                  <a:defRPr/>
                </a:pPr>
                <a:r>
                  <a:rPr lang="en-US" sz="625" dirty="0">
                    <a:solidFill>
                      <a:srgbClr val="FFFFFF"/>
                    </a:solidFill>
                    <a:latin typeface="Amazon Ember"/>
                  </a:rPr>
                  <a:t>Voice ID</a:t>
                </a:r>
              </a:p>
              <a:p>
                <a:pPr algn="ctr" defTabSz="685696">
                  <a:lnSpc>
                    <a:spcPct val="90000"/>
                  </a:lnSpc>
                  <a:spcAft>
                    <a:spcPts val="1125"/>
                  </a:spcAft>
                  <a:defRPr/>
                </a:pPr>
                <a:r>
                  <a:rPr lang="en-US" sz="375" i="1" dirty="0">
                    <a:solidFill>
                      <a:srgbClr val="FFFFFF"/>
                    </a:solidFill>
                    <a:latin typeface="Amazon Ember"/>
                  </a:rPr>
                  <a:t>For Amazon Connect</a:t>
                </a:r>
                <a:endParaRPr lang="en-US" sz="625" i="1" dirty="0">
                  <a:solidFill>
                    <a:srgbClr val="FFFFFF"/>
                  </a:solidFill>
                  <a:latin typeface="Amazon Ember"/>
                </a:endParaRPr>
              </a:p>
            </p:txBody>
          </p:sp>
          <p:grpSp>
            <p:nvGrpSpPr>
              <p:cNvPr id="245" name="Graphic 155">
                <a:extLst>
                  <a:ext uri="{FF2B5EF4-FFF2-40B4-BE49-F238E27FC236}">
                    <a16:creationId xmlns:a16="http://schemas.microsoft.com/office/drawing/2014/main" id="{A07EED86-DF5E-4F35-9C3E-FB0F1061B073}"/>
                  </a:ext>
                </a:extLst>
              </p:cNvPr>
              <p:cNvGrpSpPr/>
              <p:nvPr/>
            </p:nvGrpSpPr>
            <p:grpSpPr>
              <a:xfrm>
                <a:off x="8481345" y="1558037"/>
                <a:ext cx="197978" cy="174058"/>
                <a:chOff x="10082401" y="4519254"/>
                <a:chExt cx="474717" cy="417360"/>
              </a:xfrm>
              <a:solidFill>
                <a:srgbClr val="FFFFFF"/>
              </a:solidFill>
            </p:grpSpPr>
            <p:sp>
              <p:nvSpPr>
                <p:cNvPr id="246" name="Freeform: Shape 245">
                  <a:extLst>
                    <a:ext uri="{FF2B5EF4-FFF2-40B4-BE49-F238E27FC236}">
                      <a16:creationId xmlns:a16="http://schemas.microsoft.com/office/drawing/2014/main" id="{15DA630A-EB75-4377-BEB4-3D17C7FC2088}"/>
                    </a:ext>
                  </a:extLst>
                </p:cNvPr>
                <p:cNvSpPr/>
                <p:nvPr/>
              </p:nvSpPr>
              <p:spPr>
                <a:xfrm>
                  <a:off x="10082401" y="4519254"/>
                  <a:ext cx="474717" cy="417360"/>
                </a:xfrm>
                <a:custGeom>
                  <a:avLst/>
                  <a:gdLst>
                    <a:gd name="connsiteX0" fmla="*/ 400753 w 474717"/>
                    <a:gd name="connsiteY0" fmla="*/ 131101 h 417360"/>
                    <a:gd name="connsiteX1" fmla="*/ 359409 w 474717"/>
                    <a:gd name="connsiteY1" fmla="*/ 71075 h 417360"/>
                    <a:gd name="connsiteX2" fmla="*/ 305263 w 474717"/>
                    <a:gd name="connsiteY2" fmla="*/ 80558 h 417360"/>
                    <a:gd name="connsiteX3" fmla="*/ 276815 w 474717"/>
                    <a:gd name="connsiteY3" fmla="*/ 38550 h 417360"/>
                    <a:gd name="connsiteX4" fmla="*/ 136566 w 474717"/>
                    <a:gd name="connsiteY4" fmla="*/ 10671 h 417360"/>
                    <a:gd name="connsiteX5" fmla="*/ 62222 w 474717"/>
                    <a:gd name="connsiteY5" fmla="*/ 126454 h 417360"/>
                    <a:gd name="connsiteX6" fmla="*/ 62222 w 474717"/>
                    <a:gd name="connsiteY6" fmla="*/ 133376 h 417360"/>
                    <a:gd name="connsiteX7" fmla="*/ 110 w 474717"/>
                    <a:gd name="connsiteY7" fmla="*/ 220807 h 417360"/>
                    <a:gd name="connsiteX8" fmla="*/ 46196 w 474717"/>
                    <a:gd name="connsiteY8" fmla="*/ 305487 h 417360"/>
                    <a:gd name="connsiteX9" fmla="*/ 75972 w 474717"/>
                    <a:gd name="connsiteY9" fmla="*/ 312409 h 417360"/>
                    <a:gd name="connsiteX10" fmla="*/ 161316 w 474717"/>
                    <a:gd name="connsiteY10" fmla="*/ 313168 h 417360"/>
                    <a:gd name="connsiteX11" fmla="*/ 161316 w 474717"/>
                    <a:gd name="connsiteY11" fmla="*/ 407994 h 417360"/>
                    <a:gd name="connsiteX12" fmla="*/ 166531 w 474717"/>
                    <a:gd name="connsiteY12" fmla="*/ 416434 h 417360"/>
                    <a:gd name="connsiteX13" fmla="*/ 176014 w 474717"/>
                    <a:gd name="connsiteY13" fmla="*/ 415675 h 417360"/>
                    <a:gd name="connsiteX14" fmla="*/ 316642 w 474717"/>
                    <a:gd name="connsiteY14" fmla="*/ 313168 h 417360"/>
                    <a:gd name="connsiteX15" fmla="*/ 390038 w 474717"/>
                    <a:gd name="connsiteY15" fmla="*/ 313168 h 417360"/>
                    <a:gd name="connsiteX16" fmla="*/ 474718 w 474717"/>
                    <a:gd name="connsiteY16" fmla="*/ 221565 h 417360"/>
                    <a:gd name="connsiteX17" fmla="*/ 400753 w 474717"/>
                    <a:gd name="connsiteY17" fmla="*/ 131101 h 417360"/>
                    <a:gd name="connsiteX18" fmla="*/ 389374 w 474717"/>
                    <a:gd name="connsiteY18" fmla="*/ 294202 h 417360"/>
                    <a:gd name="connsiteX19" fmla="*/ 313513 w 474717"/>
                    <a:gd name="connsiteY19" fmla="*/ 294202 h 417360"/>
                    <a:gd name="connsiteX20" fmla="*/ 307918 w 474717"/>
                    <a:gd name="connsiteY20" fmla="*/ 296004 h 417360"/>
                    <a:gd name="connsiteX21" fmla="*/ 180755 w 474717"/>
                    <a:gd name="connsiteY21" fmla="*/ 389314 h 417360"/>
                    <a:gd name="connsiteX22" fmla="*/ 180755 w 474717"/>
                    <a:gd name="connsiteY22" fmla="*/ 303970 h 417360"/>
                    <a:gd name="connsiteX23" fmla="*/ 171273 w 474717"/>
                    <a:gd name="connsiteY23" fmla="*/ 294487 h 417360"/>
                    <a:gd name="connsiteX24" fmla="*/ 76446 w 474717"/>
                    <a:gd name="connsiteY24" fmla="*/ 294487 h 417360"/>
                    <a:gd name="connsiteX25" fmla="*/ 56817 w 474717"/>
                    <a:gd name="connsiteY25" fmla="*/ 289746 h 417360"/>
                    <a:gd name="connsiteX26" fmla="*/ 19550 w 474717"/>
                    <a:gd name="connsiteY26" fmla="*/ 221091 h 417360"/>
                    <a:gd name="connsiteX27" fmla="*/ 74929 w 474717"/>
                    <a:gd name="connsiteY27" fmla="*/ 149781 h 417360"/>
                    <a:gd name="connsiteX28" fmla="*/ 82041 w 474717"/>
                    <a:gd name="connsiteY28" fmla="*/ 140299 h 417360"/>
                    <a:gd name="connsiteX29" fmla="*/ 81187 w 474717"/>
                    <a:gd name="connsiteY29" fmla="*/ 125885 h 417360"/>
                    <a:gd name="connsiteX30" fmla="*/ 143773 w 474717"/>
                    <a:gd name="connsiteY30" fmla="*/ 28403 h 417360"/>
                    <a:gd name="connsiteX31" fmla="*/ 187393 w 474717"/>
                    <a:gd name="connsiteY31" fmla="*/ 18921 h 417360"/>
                    <a:gd name="connsiteX32" fmla="*/ 263254 w 474717"/>
                    <a:gd name="connsiteY32" fmla="*/ 52110 h 417360"/>
                    <a:gd name="connsiteX33" fmla="*/ 292840 w 474717"/>
                    <a:gd name="connsiteY33" fmla="*/ 100756 h 417360"/>
                    <a:gd name="connsiteX34" fmla="*/ 300426 w 474717"/>
                    <a:gd name="connsiteY34" fmla="*/ 107015 h 417360"/>
                    <a:gd name="connsiteX35" fmla="*/ 309435 w 474717"/>
                    <a:gd name="connsiteY35" fmla="*/ 103316 h 417360"/>
                    <a:gd name="connsiteX36" fmla="*/ 353435 w 474717"/>
                    <a:gd name="connsiteY36" fmla="*/ 88903 h 417360"/>
                    <a:gd name="connsiteX37" fmla="*/ 381883 w 474717"/>
                    <a:gd name="connsiteY37" fmla="*/ 137170 h 417360"/>
                    <a:gd name="connsiteX38" fmla="*/ 389564 w 474717"/>
                    <a:gd name="connsiteY38" fmla="*/ 147980 h 417360"/>
                    <a:gd name="connsiteX39" fmla="*/ 455942 w 474717"/>
                    <a:gd name="connsiteY39" fmla="*/ 221376 h 417360"/>
                    <a:gd name="connsiteX40" fmla="*/ 389374 w 474717"/>
                    <a:gd name="connsiteY40" fmla="*/ 294202 h 417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74717" h="417360">
                      <a:moveTo>
                        <a:pt x="400753" y="131101"/>
                      </a:moveTo>
                      <a:cubicBezTo>
                        <a:pt x="398762" y="101230"/>
                        <a:pt x="383589" y="79041"/>
                        <a:pt x="359409" y="71075"/>
                      </a:cubicBezTo>
                      <a:cubicBezTo>
                        <a:pt x="340911" y="64963"/>
                        <a:pt x="320582" y="68524"/>
                        <a:pt x="305263" y="80558"/>
                      </a:cubicBezTo>
                      <a:cubicBezTo>
                        <a:pt x="298407" y="64945"/>
                        <a:pt x="288767" y="50711"/>
                        <a:pt x="276815" y="38550"/>
                      </a:cubicBezTo>
                      <a:cubicBezTo>
                        <a:pt x="240651" y="558"/>
                        <a:pt x="184510" y="-10601"/>
                        <a:pt x="136566" y="10671"/>
                      </a:cubicBezTo>
                      <a:cubicBezTo>
                        <a:pt x="91826" y="32036"/>
                        <a:pt x="63031" y="76881"/>
                        <a:pt x="62222" y="126454"/>
                      </a:cubicBezTo>
                      <a:lnTo>
                        <a:pt x="62222" y="133376"/>
                      </a:lnTo>
                      <a:cubicBezTo>
                        <a:pt x="23787" y="144644"/>
                        <a:pt x="-1902" y="180805"/>
                        <a:pt x="110" y="220807"/>
                      </a:cubicBezTo>
                      <a:cubicBezTo>
                        <a:pt x="-673" y="255219"/>
                        <a:pt x="16874" y="287459"/>
                        <a:pt x="46196" y="305487"/>
                      </a:cubicBezTo>
                      <a:cubicBezTo>
                        <a:pt x="55209" y="310711"/>
                        <a:pt x="65578" y="313122"/>
                        <a:pt x="75972" y="312409"/>
                      </a:cubicBezTo>
                      <a:lnTo>
                        <a:pt x="161316" y="313168"/>
                      </a:lnTo>
                      <a:lnTo>
                        <a:pt x="161316" y="407994"/>
                      </a:lnTo>
                      <a:cubicBezTo>
                        <a:pt x="161327" y="411565"/>
                        <a:pt x="163342" y="414827"/>
                        <a:pt x="166531" y="416434"/>
                      </a:cubicBezTo>
                      <a:cubicBezTo>
                        <a:pt x="169599" y="417900"/>
                        <a:pt x="173218" y="417610"/>
                        <a:pt x="176014" y="415675"/>
                      </a:cubicBezTo>
                      <a:lnTo>
                        <a:pt x="316642" y="313168"/>
                      </a:lnTo>
                      <a:lnTo>
                        <a:pt x="390038" y="313168"/>
                      </a:lnTo>
                      <a:cubicBezTo>
                        <a:pt x="390891" y="313168"/>
                        <a:pt x="474718" y="305866"/>
                        <a:pt x="474718" y="221565"/>
                      </a:cubicBezTo>
                      <a:cubicBezTo>
                        <a:pt x="474718" y="157178"/>
                        <a:pt x="425124" y="137075"/>
                        <a:pt x="400753" y="131101"/>
                      </a:cubicBezTo>
                      <a:close/>
                      <a:moveTo>
                        <a:pt x="389374" y="294202"/>
                      </a:moveTo>
                      <a:lnTo>
                        <a:pt x="313513" y="294202"/>
                      </a:lnTo>
                      <a:cubicBezTo>
                        <a:pt x="311504" y="294195"/>
                        <a:pt x="309545" y="294826"/>
                        <a:pt x="307918" y="296004"/>
                      </a:cubicBezTo>
                      <a:lnTo>
                        <a:pt x="180755" y="389314"/>
                      </a:lnTo>
                      <a:lnTo>
                        <a:pt x="180755" y="303970"/>
                      </a:lnTo>
                      <a:cubicBezTo>
                        <a:pt x="180755" y="298732"/>
                        <a:pt x="176510" y="294487"/>
                        <a:pt x="171273" y="294487"/>
                      </a:cubicBezTo>
                      <a:lnTo>
                        <a:pt x="76446" y="294487"/>
                      </a:lnTo>
                      <a:cubicBezTo>
                        <a:pt x="69583" y="294831"/>
                        <a:pt x="62766" y="293185"/>
                        <a:pt x="56817" y="289746"/>
                      </a:cubicBezTo>
                      <a:cubicBezTo>
                        <a:pt x="32907" y="275271"/>
                        <a:pt x="18661" y="249027"/>
                        <a:pt x="19550" y="221091"/>
                      </a:cubicBezTo>
                      <a:cubicBezTo>
                        <a:pt x="17711" y="186858"/>
                        <a:pt x="41306" y="156475"/>
                        <a:pt x="74929" y="149781"/>
                      </a:cubicBezTo>
                      <a:cubicBezTo>
                        <a:pt x="79226" y="148674"/>
                        <a:pt x="82181" y="144734"/>
                        <a:pt x="82041" y="140299"/>
                      </a:cubicBezTo>
                      <a:lnTo>
                        <a:pt x="81187" y="125885"/>
                      </a:lnTo>
                      <a:cubicBezTo>
                        <a:pt x="82318" y="84287"/>
                        <a:pt x="106420" y="46746"/>
                        <a:pt x="143773" y="28403"/>
                      </a:cubicBezTo>
                      <a:cubicBezTo>
                        <a:pt x="157526" y="22337"/>
                        <a:pt x="172363" y="19112"/>
                        <a:pt x="187393" y="18921"/>
                      </a:cubicBezTo>
                      <a:cubicBezTo>
                        <a:pt x="216056" y="19600"/>
                        <a:pt x="243302" y="31520"/>
                        <a:pt x="263254" y="52110"/>
                      </a:cubicBezTo>
                      <a:cubicBezTo>
                        <a:pt x="276648" y="65895"/>
                        <a:pt x="286761" y="82523"/>
                        <a:pt x="292840" y="100756"/>
                      </a:cubicBezTo>
                      <a:cubicBezTo>
                        <a:pt x="294005" y="104093"/>
                        <a:pt x="296929" y="106505"/>
                        <a:pt x="300426" y="107015"/>
                      </a:cubicBezTo>
                      <a:cubicBezTo>
                        <a:pt x="303881" y="107536"/>
                        <a:pt x="307343" y="106115"/>
                        <a:pt x="309435" y="103316"/>
                      </a:cubicBezTo>
                      <a:cubicBezTo>
                        <a:pt x="319425" y="89480"/>
                        <a:pt x="337194" y="83658"/>
                        <a:pt x="353435" y="88903"/>
                      </a:cubicBezTo>
                      <a:cubicBezTo>
                        <a:pt x="371452" y="94877"/>
                        <a:pt x="381883" y="112609"/>
                        <a:pt x="381883" y="137170"/>
                      </a:cubicBezTo>
                      <a:cubicBezTo>
                        <a:pt x="381079" y="142262"/>
                        <a:pt x="384490" y="147063"/>
                        <a:pt x="389564" y="147980"/>
                      </a:cubicBezTo>
                      <a:cubicBezTo>
                        <a:pt x="409477" y="151394"/>
                        <a:pt x="455942" y="165333"/>
                        <a:pt x="455942" y="221376"/>
                      </a:cubicBezTo>
                      <a:cubicBezTo>
                        <a:pt x="455753" y="288134"/>
                        <a:pt x="391365" y="294013"/>
                        <a:pt x="389374" y="294202"/>
                      </a:cubicBezTo>
                      <a:close/>
                    </a:path>
                  </a:pathLst>
                </a:custGeom>
                <a:solidFill>
                  <a:srgbClr val="FFFFFF"/>
                </a:solidFill>
                <a:ln w="9398" cap="flat">
                  <a:noFill/>
                  <a:prstDash val="solid"/>
                  <a:miter/>
                </a:ln>
              </p:spPr>
              <p:txBody>
                <a:bodyPr rtlCol="0" anchor="ctr"/>
                <a:lstStyle/>
                <a:p>
                  <a:pPr defTabSz="685696">
                    <a:defRPr/>
                  </a:pPr>
                  <a:endParaRPr lang="en-US" sz="1500" dirty="0">
                    <a:solidFill>
                      <a:srgbClr val="FFFFFF"/>
                    </a:solidFill>
                    <a:latin typeface="Amazon Ember"/>
                  </a:endParaRPr>
                </a:p>
              </p:txBody>
            </p:sp>
            <p:sp>
              <p:nvSpPr>
                <p:cNvPr id="247" name="Freeform: Shape 246">
                  <a:extLst>
                    <a:ext uri="{FF2B5EF4-FFF2-40B4-BE49-F238E27FC236}">
                      <a16:creationId xmlns:a16="http://schemas.microsoft.com/office/drawing/2014/main" id="{55FC9502-4B50-4E67-816B-783C99B53561}"/>
                    </a:ext>
                  </a:extLst>
                </p:cNvPr>
                <p:cNvSpPr/>
                <p:nvPr/>
              </p:nvSpPr>
              <p:spPr>
                <a:xfrm>
                  <a:off x="10357699" y="4652251"/>
                  <a:ext cx="95111" cy="101464"/>
                </a:xfrm>
                <a:custGeom>
                  <a:avLst/>
                  <a:gdLst>
                    <a:gd name="connsiteX0" fmla="*/ 61922 w 95111"/>
                    <a:gd name="connsiteY0" fmla="*/ 0 h 101464"/>
                    <a:gd name="connsiteX1" fmla="*/ 28732 w 95111"/>
                    <a:gd name="connsiteY1" fmla="*/ 33189 h 101464"/>
                    <a:gd name="connsiteX2" fmla="*/ 33474 w 95111"/>
                    <a:gd name="connsiteY2" fmla="*/ 50732 h 101464"/>
                    <a:gd name="connsiteX3" fmla="*/ 0 w 95111"/>
                    <a:gd name="connsiteY3" fmla="*/ 88663 h 101464"/>
                    <a:gd name="connsiteX4" fmla="*/ 14508 w 95111"/>
                    <a:gd name="connsiteY4" fmla="*/ 101465 h 101464"/>
                    <a:gd name="connsiteX5" fmla="*/ 48172 w 95111"/>
                    <a:gd name="connsiteY5" fmla="*/ 63534 h 101464"/>
                    <a:gd name="connsiteX6" fmla="*/ 61922 w 95111"/>
                    <a:gd name="connsiteY6" fmla="*/ 66379 h 101464"/>
                    <a:gd name="connsiteX7" fmla="*/ 95111 w 95111"/>
                    <a:gd name="connsiteY7" fmla="*/ 33189 h 101464"/>
                    <a:gd name="connsiteX8" fmla="*/ 61922 w 95111"/>
                    <a:gd name="connsiteY8" fmla="*/ 0 h 101464"/>
                    <a:gd name="connsiteX9" fmla="*/ 61922 w 95111"/>
                    <a:gd name="connsiteY9" fmla="*/ 47413 h 101464"/>
                    <a:gd name="connsiteX10" fmla="*/ 47698 w 95111"/>
                    <a:gd name="connsiteY10" fmla="*/ 33189 h 101464"/>
                    <a:gd name="connsiteX11" fmla="*/ 61922 w 95111"/>
                    <a:gd name="connsiteY11" fmla="*/ 18965 h 101464"/>
                    <a:gd name="connsiteX12" fmla="*/ 76146 w 95111"/>
                    <a:gd name="connsiteY12" fmla="*/ 33189 h 101464"/>
                    <a:gd name="connsiteX13" fmla="*/ 61922 w 95111"/>
                    <a:gd name="connsiteY13" fmla="*/ 47413 h 101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5111" h="101464">
                      <a:moveTo>
                        <a:pt x="61922" y="0"/>
                      </a:moveTo>
                      <a:cubicBezTo>
                        <a:pt x="43592" y="0"/>
                        <a:pt x="28732" y="14859"/>
                        <a:pt x="28732" y="33189"/>
                      </a:cubicBezTo>
                      <a:cubicBezTo>
                        <a:pt x="28582" y="39373"/>
                        <a:pt x="30229" y="45467"/>
                        <a:pt x="33474" y="50732"/>
                      </a:cubicBezTo>
                      <a:lnTo>
                        <a:pt x="0" y="88663"/>
                      </a:lnTo>
                      <a:cubicBezTo>
                        <a:pt x="6033" y="91344"/>
                        <a:pt x="11097" y="95813"/>
                        <a:pt x="14508" y="101465"/>
                      </a:cubicBezTo>
                      <a:lnTo>
                        <a:pt x="48172" y="63534"/>
                      </a:lnTo>
                      <a:cubicBezTo>
                        <a:pt x="52476" y="65524"/>
                        <a:pt x="57181" y="66498"/>
                        <a:pt x="61922" y="66379"/>
                      </a:cubicBezTo>
                      <a:cubicBezTo>
                        <a:pt x="80252" y="66379"/>
                        <a:pt x="95111" y="51519"/>
                        <a:pt x="95111" y="33189"/>
                      </a:cubicBezTo>
                      <a:cubicBezTo>
                        <a:pt x="95111" y="14859"/>
                        <a:pt x="80252" y="0"/>
                        <a:pt x="61922" y="0"/>
                      </a:cubicBezTo>
                      <a:close/>
                      <a:moveTo>
                        <a:pt x="61922" y="47413"/>
                      </a:moveTo>
                      <a:cubicBezTo>
                        <a:pt x="54066" y="47413"/>
                        <a:pt x="47698" y="41045"/>
                        <a:pt x="47698" y="33189"/>
                      </a:cubicBezTo>
                      <a:cubicBezTo>
                        <a:pt x="47698" y="25334"/>
                        <a:pt x="54066" y="18965"/>
                        <a:pt x="61922" y="18965"/>
                      </a:cubicBezTo>
                      <a:cubicBezTo>
                        <a:pt x="69777" y="18965"/>
                        <a:pt x="76146" y="25334"/>
                        <a:pt x="76146" y="33189"/>
                      </a:cubicBezTo>
                      <a:cubicBezTo>
                        <a:pt x="76146" y="41045"/>
                        <a:pt x="69777" y="47413"/>
                        <a:pt x="61922" y="47413"/>
                      </a:cubicBezTo>
                      <a:close/>
                    </a:path>
                  </a:pathLst>
                </a:custGeom>
                <a:solidFill>
                  <a:srgbClr val="FFFFFF"/>
                </a:solidFill>
                <a:ln w="9398" cap="flat">
                  <a:noFill/>
                  <a:prstDash val="solid"/>
                  <a:miter/>
                </a:ln>
              </p:spPr>
              <p:txBody>
                <a:bodyPr rtlCol="0" anchor="ctr"/>
                <a:lstStyle/>
                <a:p>
                  <a:pPr defTabSz="685696">
                    <a:defRPr/>
                  </a:pPr>
                  <a:endParaRPr lang="en-US" sz="1500" dirty="0">
                    <a:solidFill>
                      <a:srgbClr val="FFFFFF"/>
                    </a:solidFill>
                    <a:latin typeface="Amazon Ember"/>
                  </a:endParaRPr>
                </a:p>
              </p:txBody>
            </p:sp>
            <p:sp>
              <p:nvSpPr>
                <p:cNvPr id="248" name="Freeform: Shape 247">
                  <a:extLst>
                    <a:ext uri="{FF2B5EF4-FFF2-40B4-BE49-F238E27FC236}">
                      <a16:creationId xmlns:a16="http://schemas.microsoft.com/office/drawing/2014/main" id="{8632EE66-018A-46FF-9C80-102B989EED59}"/>
                    </a:ext>
                  </a:extLst>
                </p:cNvPr>
                <p:cNvSpPr/>
                <p:nvPr/>
              </p:nvSpPr>
              <p:spPr>
                <a:xfrm>
                  <a:off x="10158842" y="4633286"/>
                  <a:ext cx="218107" cy="170688"/>
                </a:xfrm>
                <a:custGeom>
                  <a:avLst/>
                  <a:gdLst>
                    <a:gd name="connsiteX0" fmla="*/ 213365 w 218107"/>
                    <a:gd name="connsiteY0" fmla="*/ 120430 h 170688"/>
                    <a:gd name="connsiteX1" fmla="*/ 199330 w 218107"/>
                    <a:gd name="connsiteY1" fmla="*/ 107628 h 170688"/>
                    <a:gd name="connsiteX2" fmla="*/ 184917 w 218107"/>
                    <a:gd name="connsiteY2" fmla="*/ 104309 h 170688"/>
                    <a:gd name="connsiteX3" fmla="*/ 175434 w 218107"/>
                    <a:gd name="connsiteY3" fmla="*/ 105637 h 170688"/>
                    <a:gd name="connsiteX4" fmla="*/ 142529 w 218107"/>
                    <a:gd name="connsiteY4" fmla="*/ 55474 h 170688"/>
                    <a:gd name="connsiteX5" fmla="*/ 151727 w 218107"/>
                    <a:gd name="connsiteY5" fmla="*/ 33189 h 170688"/>
                    <a:gd name="connsiteX6" fmla="*/ 118538 w 218107"/>
                    <a:gd name="connsiteY6" fmla="*/ 0 h 170688"/>
                    <a:gd name="connsiteX7" fmla="*/ 85349 w 218107"/>
                    <a:gd name="connsiteY7" fmla="*/ 33189 h 170688"/>
                    <a:gd name="connsiteX8" fmla="*/ 90090 w 218107"/>
                    <a:gd name="connsiteY8" fmla="*/ 49310 h 170688"/>
                    <a:gd name="connsiteX9" fmla="*/ 49599 w 218107"/>
                    <a:gd name="connsiteY9" fmla="*/ 89422 h 170688"/>
                    <a:gd name="connsiteX10" fmla="*/ 4343 w 218107"/>
                    <a:gd name="connsiteY10" fmla="*/ 101870 h 170688"/>
                    <a:gd name="connsiteX11" fmla="*/ 16791 w 218107"/>
                    <a:gd name="connsiteY11" fmla="*/ 147126 h 170688"/>
                    <a:gd name="connsiteX12" fmla="*/ 62047 w 218107"/>
                    <a:gd name="connsiteY12" fmla="*/ 134678 h 170688"/>
                    <a:gd name="connsiteX13" fmla="*/ 66383 w 218107"/>
                    <a:gd name="connsiteY13" fmla="*/ 118533 h 170688"/>
                    <a:gd name="connsiteX14" fmla="*/ 62401 w 218107"/>
                    <a:gd name="connsiteY14" fmla="*/ 102887 h 170688"/>
                    <a:gd name="connsiteX15" fmla="*/ 103081 w 218107"/>
                    <a:gd name="connsiteY15" fmla="*/ 62491 h 170688"/>
                    <a:gd name="connsiteX16" fmla="*/ 126693 w 218107"/>
                    <a:gd name="connsiteY16" fmla="*/ 65336 h 170688"/>
                    <a:gd name="connsiteX17" fmla="*/ 159883 w 218107"/>
                    <a:gd name="connsiteY17" fmla="*/ 115878 h 170688"/>
                    <a:gd name="connsiteX18" fmla="*/ 151727 w 218107"/>
                    <a:gd name="connsiteY18" fmla="*/ 137499 h 170688"/>
                    <a:gd name="connsiteX19" fmla="*/ 184917 w 218107"/>
                    <a:gd name="connsiteY19" fmla="*/ 170688 h 170688"/>
                    <a:gd name="connsiteX20" fmla="*/ 218106 w 218107"/>
                    <a:gd name="connsiteY20" fmla="*/ 137499 h 170688"/>
                    <a:gd name="connsiteX21" fmla="*/ 213365 w 218107"/>
                    <a:gd name="connsiteY21" fmla="*/ 120430 h 170688"/>
                    <a:gd name="connsiteX22" fmla="*/ 33194 w 218107"/>
                    <a:gd name="connsiteY22" fmla="*/ 132757 h 170688"/>
                    <a:gd name="connsiteX23" fmla="*/ 18970 w 218107"/>
                    <a:gd name="connsiteY23" fmla="*/ 118533 h 170688"/>
                    <a:gd name="connsiteX24" fmla="*/ 33194 w 218107"/>
                    <a:gd name="connsiteY24" fmla="*/ 104309 h 170688"/>
                    <a:gd name="connsiteX25" fmla="*/ 47418 w 218107"/>
                    <a:gd name="connsiteY25" fmla="*/ 118533 h 170688"/>
                    <a:gd name="connsiteX26" fmla="*/ 33194 w 218107"/>
                    <a:gd name="connsiteY26" fmla="*/ 132757 h 170688"/>
                    <a:gd name="connsiteX27" fmla="*/ 118538 w 218107"/>
                    <a:gd name="connsiteY27" fmla="*/ 47413 h 170688"/>
                    <a:gd name="connsiteX28" fmla="*/ 104314 w 218107"/>
                    <a:gd name="connsiteY28" fmla="*/ 33189 h 170688"/>
                    <a:gd name="connsiteX29" fmla="*/ 118538 w 218107"/>
                    <a:gd name="connsiteY29" fmla="*/ 18965 h 170688"/>
                    <a:gd name="connsiteX30" fmla="*/ 132762 w 218107"/>
                    <a:gd name="connsiteY30" fmla="*/ 33189 h 170688"/>
                    <a:gd name="connsiteX31" fmla="*/ 118538 w 218107"/>
                    <a:gd name="connsiteY31" fmla="*/ 47413 h 170688"/>
                    <a:gd name="connsiteX32" fmla="*/ 184917 w 218107"/>
                    <a:gd name="connsiteY32" fmla="*/ 151723 h 170688"/>
                    <a:gd name="connsiteX33" fmla="*/ 170693 w 218107"/>
                    <a:gd name="connsiteY33" fmla="*/ 137499 h 170688"/>
                    <a:gd name="connsiteX34" fmla="*/ 184917 w 218107"/>
                    <a:gd name="connsiteY34" fmla="*/ 123275 h 170688"/>
                    <a:gd name="connsiteX35" fmla="*/ 199141 w 218107"/>
                    <a:gd name="connsiteY35" fmla="*/ 137499 h 170688"/>
                    <a:gd name="connsiteX36" fmla="*/ 184917 w 218107"/>
                    <a:gd name="connsiteY36" fmla="*/ 151723 h 170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18107" h="170688">
                      <a:moveTo>
                        <a:pt x="213365" y="120430"/>
                      </a:moveTo>
                      <a:cubicBezTo>
                        <a:pt x="210078" y="114850"/>
                        <a:pt x="205188" y="110389"/>
                        <a:pt x="199330" y="107628"/>
                      </a:cubicBezTo>
                      <a:cubicBezTo>
                        <a:pt x="194854" y="105403"/>
                        <a:pt x="189916" y="104266"/>
                        <a:pt x="184917" y="104309"/>
                      </a:cubicBezTo>
                      <a:cubicBezTo>
                        <a:pt x="181707" y="104264"/>
                        <a:pt x="178508" y="104712"/>
                        <a:pt x="175434" y="105637"/>
                      </a:cubicBezTo>
                      <a:lnTo>
                        <a:pt x="142529" y="55474"/>
                      </a:lnTo>
                      <a:cubicBezTo>
                        <a:pt x="148337" y="49498"/>
                        <a:pt x="151629" y="41521"/>
                        <a:pt x="151727" y="33189"/>
                      </a:cubicBezTo>
                      <a:cubicBezTo>
                        <a:pt x="151727" y="14859"/>
                        <a:pt x="136868" y="0"/>
                        <a:pt x="118538" y="0"/>
                      </a:cubicBezTo>
                      <a:cubicBezTo>
                        <a:pt x="100208" y="0"/>
                        <a:pt x="85349" y="14859"/>
                        <a:pt x="85349" y="33189"/>
                      </a:cubicBezTo>
                      <a:cubicBezTo>
                        <a:pt x="85477" y="38887"/>
                        <a:pt x="87113" y="44450"/>
                        <a:pt x="90090" y="49310"/>
                      </a:cubicBezTo>
                      <a:lnTo>
                        <a:pt x="49599" y="89422"/>
                      </a:lnTo>
                      <a:cubicBezTo>
                        <a:pt x="33665" y="80362"/>
                        <a:pt x="13403" y="85935"/>
                        <a:pt x="4343" y="101870"/>
                      </a:cubicBezTo>
                      <a:cubicBezTo>
                        <a:pt x="-4717" y="117804"/>
                        <a:pt x="857" y="138066"/>
                        <a:pt x="16791" y="147126"/>
                      </a:cubicBezTo>
                      <a:cubicBezTo>
                        <a:pt x="32726" y="156185"/>
                        <a:pt x="52987" y="150612"/>
                        <a:pt x="62047" y="134678"/>
                      </a:cubicBezTo>
                      <a:cubicBezTo>
                        <a:pt x="64846" y="129754"/>
                        <a:pt x="66339" y="124197"/>
                        <a:pt x="66383" y="118533"/>
                      </a:cubicBezTo>
                      <a:cubicBezTo>
                        <a:pt x="66404" y="113065"/>
                        <a:pt x="65034" y="107680"/>
                        <a:pt x="62401" y="102887"/>
                      </a:cubicBezTo>
                      <a:lnTo>
                        <a:pt x="103081" y="62491"/>
                      </a:lnTo>
                      <a:cubicBezTo>
                        <a:pt x="110314" y="66377"/>
                        <a:pt x="118745" y="67392"/>
                        <a:pt x="126693" y="65336"/>
                      </a:cubicBezTo>
                      <a:lnTo>
                        <a:pt x="159883" y="115878"/>
                      </a:lnTo>
                      <a:cubicBezTo>
                        <a:pt x="154610" y="121844"/>
                        <a:pt x="151708" y="129537"/>
                        <a:pt x="151727" y="137499"/>
                      </a:cubicBezTo>
                      <a:cubicBezTo>
                        <a:pt x="151727" y="155829"/>
                        <a:pt x="166587" y="170688"/>
                        <a:pt x="184917" y="170688"/>
                      </a:cubicBezTo>
                      <a:cubicBezTo>
                        <a:pt x="203247" y="170688"/>
                        <a:pt x="218106" y="155829"/>
                        <a:pt x="218106" y="137499"/>
                      </a:cubicBezTo>
                      <a:cubicBezTo>
                        <a:pt x="218166" y="131476"/>
                        <a:pt x="216522" y="125559"/>
                        <a:pt x="213365" y="120430"/>
                      </a:cubicBezTo>
                      <a:close/>
                      <a:moveTo>
                        <a:pt x="33194" y="132757"/>
                      </a:moveTo>
                      <a:cubicBezTo>
                        <a:pt x="25338" y="132757"/>
                        <a:pt x="18970" y="126389"/>
                        <a:pt x="18970" y="118533"/>
                      </a:cubicBezTo>
                      <a:cubicBezTo>
                        <a:pt x="18970" y="110678"/>
                        <a:pt x="25338" y="104309"/>
                        <a:pt x="33194" y="104309"/>
                      </a:cubicBezTo>
                      <a:cubicBezTo>
                        <a:pt x="41050" y="104309"/>
                        <a:pt x="47418" y="110678"/>
                        <a:pt x="47418" y="118533"/>
                      </a:cubicBezTo>
                      <a:cubicBezTo>
                        <a:pt x="47418" y="126389"/>
                        <a:pt x="41050" y="132757"/>
                        <a:pt x="33194" y="132757"/>
                      </a:cubicBezTo>
                      <a:close/>
                      <a:moveTo>
                        <a:pt x="118538" y="47413"/>
                      </a:moveTo>
                      <a:cubicBezTo>
                        <a:pt x="110682" y="47413"/>
                        <a:pt x="104314" y="41045"/>
                        <a:pt x="104314" y="33189"/>
                      </a:cubicBezTo>
                      <a:cubicBezTo>
                        <a:pt x="104314" y="25334"/>
                        <a:pt x="110682" y="18965"/>
                        <a:pt x="118538" y="18965"/>
                      </a:cubicBezTo>
                      <a:cubicBezTo>
                        <a:pt x="126394" y="18965"/>
                        <a:pt x="132762" y="25334"/>
                        <a:pt x="132762" y="33189"/>
                      </a:cubicBezTo>
                      <a:cubicBezTo>
                        <a:pt x="132762" y="41045"/>
                        <a:pt x="126394" y="47413"/>
                        <a:pt x="118538" y="47413"/>
                      </a:cubicBezTo>
                      <a:close/>
                      <a:moveTo>
                        <a:pt x="184917" y="151723"/>
                      </a:moveTo>
                      <a:cubicBezTo>
                        <a:pt x="177061" y="151723"/>
                        <a:pt x="170693" y="145354"/>
                        <a:pt x="170693" y="137499"/>
                      </a:cubicBezTo>
                      <a:cubicBezTo>
                        <a:pt x="170693" y="129643"/>
                        <a:pt x="177061" y="123275"/>
                        <a:pt x="184917" y="123275"/>
                      </a:cubicBezTo>
                      <a:cubicBezTo>
                        <a:pt x="192772" y="123275"/>
                        <a:pt x="199141" y="129643"/>
                        <a:pt x="199141" y="137499"/>
                      </a:cubicBezTo>
                      <a:cubicBezTo>
                        <a:pt x="199141" y="145354"/>
                        <a:pt x="192772" y="151723"/>
                        <a:pt x="184917" y="151723"/>
                      </a:cubicBezTo>
                      <a:close/>
                    </a:path>
                  </a:pathLst>
                </a:custGeom>
                <a:solidFill>
                  <a:srgbClr val="FFFFFF"/>
                </a:solidFill>
                <a:ln w="9398" cap="flat">
                  <a:noFill/>
                  <a:prstDash val="solid"/>
                  <a:miter/>
                </a:ln>
              </p:spPr>
              <p:txBody>
                <a:bodyPr rtlCol="0" anchor="ctr"/>
                <a:lstStyle/>
                <a:p>
                  <a:pPr defTabSz="685696">
                    <a:defRPr/>
                  </a:pPr>
                  <a:endParaRPr lang="en-US" sz="1500" dirty="0">
                    <a:solidFill>
                      <a:srgbClr val="FFFFFF"/>
                    </a:solidFill>
                    <a:latin typeface="Amazon Ember"/>
                  </a:endParaRPr>
                </a:p>
              </p:txBody>
            </p:sp>
          </p:grpSp>
        </p:grpSp>
        <p:sp>
          <p:nvSpPr>
            <p:cNvPr id="294" name="TextBox 293">
              <a:extLst>
                <a:ext uri="{FF2B5EF4-FFF2-40B4-BE49-F238E27FC236}">
                  <a16:creationId xmlns:a16="http://schemas.microsoft.com/office/drawing/2014/main" id="{31788CA9-1865-4B22-9DE9-9CA7BCC554CE}"/>
                </a:ext>
              </a:extLst>
            </p:cNvPr>
            <p:cNvSpPr txBox="1"/>
            <p:nvPr/>
          </p:nvSpPr>
          <p:spPr>
            <a:xfrm>
              <a:off x="12777848" y="3072862"/>
              <a:ext cx="928090" cy="138499"/>
            </a:xfrm>
            <a:prstGeom prst="rect">
              <a:avLst/>
            </a:prstGeom>
          </p:spPr>
          <p:txBody>
            <a:bodyPr wrap="square" lIns="0" tIns="0" rIns="0" bIns="0" rtlCol="0">
              <a:spAutoFit/>
            </a:bodyPr>
            <a:lstStyle/>
            <a:p>
              <a:pPr algn="ctr" defTabSz="685696">
                <a:lnSpc>
                  <a:spcPct val="90000"/>
                </a:lnSpc>
                <a:spcAft>
                  <a:spcPts val="1125"/>
                </a:spcAft>
                <a:defRPr/>
              </a:pPr>
              <a:r>
                <a:rPr lang="en-US" sz="625" dirty="0">
                  <a:solidFill>
                    <a:srgbClr val="FFFFFF"/>
                  </a:solidFill>
                  <a:latin typeface="Amazon Ember"/>
                </a:rPr>
                <a:t>Contact Lens</a:t>
              </a:r>
            </a:p>
          </p:txBody>
        </p:sp>
      </p:grpSp>
      <p:sp>
        <p:nvSpPr>
          <p:cNvPr id="345" name="TextBox 344">
            <a:extLst>
              <a:ext uri="{FF2B5EF4-FFF2-40B4-BE49-F238E27FC236}">
                <a16:creationId xmlns:a16="http://schemas.microsoft.com/office/drawing/2014/main" id="{72344B60-BD4D-421E-A1CE-4F58CB0252FB}"/>
              </a:ext>
            </a:extLst>
          </p:cNvPr>
          <p:cNvSpPr txBox="1"/>
          <p:nvPr/>
        </p:nvSpPr>
        <p:spPr>
          <a:xfrm>
            <a:off x="3457668" y="1203535"/>
            <a:ext cx="857250" cy="293670"/>
          </a:xfrm>
          <a:prstGeom prst="rect">
            <a:avLst/>
          </a:prstGeom>
          <a:ln>
            <a:noFill/>
          </a:ln>
        </p:spPr>
        <p:txBody>
          <a:bodyPr wrap="square" lIns="0" tIns="0" rIns="0" bIns="0" rtlCol="0" anchor="b" anchorCtr="0">
            <a:spAutoFit/>
          </a:bodyPr>
          <a:lstStyle/>
          <a:p>
            <a:pPr algn="ctr" defTabSz="685696">
              <a:lnSpc>
                <a:spcPct val="90000"/>
              </a:lnSpc>
              <a:spcAft>
                <a:spcPts val="375"/>
              </a:spcAft>
              <a:defRPr/>
            </a:pPr>
            <a:r>
              <a:rPr lang="en-US" sz="500" b="1" dirty="0">
                <a:solidFill>
                  <a:schemeClr val="accent1"/>
                </a:solidFill>
              </a:rPr>
              <a:t>NEW</a:t>
            </a:r>
          </a:p>
          <a:p>
            <a:pPr algn="ctr" defTabSz="685696">
              <a:lnSpc>
                <a:spcPct val="90000"/>
              </a:lnSpc>
              <a:spcAft>
                <a:spcPts val="375"/>
              </a:spcAft>
              <a:defRPr/>
            </a:pPr>
            <a:r>
              <a:rPr lang="en-US" sz="625" dirty="0">
                <a:solidFill>
                  <a:srgbClr val="FFFFFF"/>
                </a:solidFill>
                <a:latin typeface="Amazon Ember"/>
              </a:rPr>
              <a:t>Amazon </a:t>
            </a:r>
            <a:br>
              <a:rPr lang="en-US" sz="625" dirty="0">
                <a:solidFill>
                  <a:srgbClr val="FFFFFF"/>
                </a:solidFill>
                <a:latin typeface="Amazon Ember"/>
              </a:rPr>
            </a:br>
            <a:r>
              <a:rPr lang="en-US" sz="625" dirty="0" err="1">
                <a:solidFill>
                  <a:srgbClr val="FFFFFF"/>
                </a:solidFill>
                <a:latin typeface="Amazon Ember"/>
              </a:rPr>
              <a:t>Monitron</a:t>
            </a:r>
            <a:endParaRPr lang="en-US" sz="625" dirty="0">
              <a:solidFill>
                <a:srgbClr val="FFFFFF"/>
              </a:solidFill>
              <a:latin typeface="Amazon Ember"/>
            </a:endParaRPr>
          </a:p>
        </p:txBody>
      </p:sp>
      <p:sp>
        <p:nvSpPr>
          <p:cNvPr id="346" name="TextBox 345">
            <a:extLst>
              <a:ext uri="{FF2B5EF4-FFF2-40B4-BE49-F238E27FC236}">
                <a16:creationId xmlns:a16="http://schemas.microsoft.com/office/drawing/2014/main" id="{B22B0983-5FE2-4D6A-A0A3-514E9834318A}"/>
              </a:ext>
            </a:extLst>
          </p:cNvPr>
          <p:cNvSpPr txBox="1"/>
          <p:nvPr/>
        </p:nvSpPr>
        <p:spPr>
          <a:xfrm>
            <a:off x="2625811" y="1203534"/>
            <a:ext cx="857250" cy="293670"/>
          </a:xfrm>
          <a:prstGeom prst="rect">
            <a:avLst/>
          </a:prstGeom>
          <a:ln>
            <a:noFill/>
          </a:ln>
        </p:spPr>
        <p:txBody>
          <a:bodyPr wrap="square" lIns="0" tIns="0" rIns="0" bIns="0" rtlCol="0" anchor="b" anchorCtr="0">
            <a:spAutoFit/>
          </a:bodyPr>
          <a:lstStyle/>
          <a:p>
            <a:pPr algn="ctr" defTabSz="685696">
              <a:lnSpc>
                <a:spcPct val="90000"/>
              </a:lnSpc>
              <a:spcAft>
                <a:spcPts val="375"/>
              </a:spcAft>
              <a:defRPr/>
            </a:pPr>
            <a:r>
              <a:rPr lang="en-US" sz="500" b="1" dirty="0">
                <a:solidFill>
                  <a:schemeClr val="accent1"/>
                </a:solidFill>
              </a:rPr>
              <a:t>NEW</a:t>
            </a:r>
            <a:endParaRPr lang="en-US" sz="625" dirty="0">
              <a:solidFill>
                <a:srgbClr val="FFFFFF"/>
              </a:solidFill>
              <a:latin typeface="Amazon Ember"/>
            </a:endParaRPr>
          </a:p>
          <a:p>
            <a:pPr algn="ctr" defTabSz="685696">
              <a:lnSpc>
                <a:spcPct val="90000"/>
              </a:lnSpc>
              <a:spcAft>
                <a:spcPts val="375"/>
              </a:spcAft>
              <a:defRPr/>
            </a:pPr>
            <a:r>
              <a:rPr lang="en-US" sz="625" dirty="0">
                <a:solidFill>
                  <a:srgbClr val="FFFFFF"/>
                </a:solidFill>
                <a:latin typeface="Amazon Ember"/>
              </a:rPr>
              <a:t>AWS Panorama </a:t>
            </a:r>
            <a:br>
              <a:rPr lang="en-US" sz="625" dirty="0">
                <a:solidFill>
                  <a:srgbClr val="FFFFFF"/>
                </a:solidFill>
                <a:latin typeface="Amazon Ember"/>
              </a:rPr>
            </a:br>
            <a:r>
              <a:rPr lang="en-US" sz="625" dirty="0">
                <a:solidFill>
                  <a:srgbClr val="FFFFFF"/>
                </a:solidFill>
                <a:latin typeface="Amazon Ember"/>
              </a:rPr>
              <a:t>+ Appliance</a:t>
            </a:r>
          </a:p>
        </p:txBody>
      </p:sp>
      <p:sp>
        <p:nvSpPr>
          <p:cNvPr id="347" name="TextBox 346">
            <a:extLst>
              <a:ext uri="{FF2B5EF4-FFF2-40B4-BE49-F238E27FC236}">
                <a16:creationId xmlns:a16="http://schemas.microsoft.com/office/drawing/2014/main" id="{5AC2831E-A1C7-4360-96C5-9D1BA9ACBE66}"/>
              </a:ext>
            </a:extLst>
          </p:cNvPr>
          <p:cNvSpPr txBox="1"/>
          <p:nvPr/>
        </p:nvSpPr>
        <p:spPr>
          <a:xfrm>
            <a:off x="5121384" y="1203534"/>
            <a:ext cx="857250" cy="293670"/>
          </a:xfrm>
          <a:prstGeom prst="rect">
            <a:avLst/>
          </a:prstGeom>
        </p:spPr>
        <p:txBody>
          <a:bodyPr wrap="square" lIns="0" tIns="0" rIns="0" bIns="0" rtlCol="0" anchor="b" anchorCtr="0">
            <a:spAutoFit/>
          </a:bodyPr>
          <a:lstStyle/>
          <a:p>
            <a:pPr algn="ctr" defTabSz="685696">
              <a:lnSpc>
                <a:spcPct val="90000"/>
              </a:lnSpc>
              <a:spcAft>
                <a:spcPts val="375"/>
              </a:spcAft>
              <a:defRPr/>
            </a:pPr>
            <a:r>
              <a:rPr lang="en-US" sz="500" b="1" dirty="0">
                <a:solidFill>
                  <a:schemeClr val="accent1"/>
                </a:solidFill>
              </a:rPr>
              <a:t>NEW</a:t>
            </a:r>
            <a:endParaRPr lang="en-US" sz="625" b="1" dirty="0">
              <a:solidFill>
                <a:srgbClr val="FFFFFF"/>
              </a:solidFill>
              <a:latin typeface="Amazon Ember"/>
            </a:endParaRPr>
          </a:p>
          <a:p>
            <a:pPr algn="ctr" defTabSz="685696">
              <a:lnSpc>
                <a:spcPct val="90000"/>
              </a:lnSpc>
              <a:spcAft>
                <a:spcPts val="375"/>
              </a:spcAft>
              <a:defRPr/>
            </a:pPr>
            <a:r>
              <a:rPr lang="en-US" sz="625" dirty="0">
                <a:solidFill>
                  <a:srgbClr val="FFFFFF"/>
                </a:solidFill>
                <a:latin typeface="Amazon Ember"/>
              </a:rPr>
              <a:t>Amazon Lookout </a:t>
            </a:r>
            <a:br>
              <a:rPr lang="en-US" sz="625" dirty="0">
                <a:solidFill>
                  <a:srgbClr val="FFFFFF"/>
                </a:solidFill>
                <a:latin typeface="Amazon Ember"/>
              </a:rPr>
            </a:br>
            <a:r>
              <a:rPr lang="en-US" sz="625" dirty="0">
                <a:solidFill>
                  <a:srgbClr val="FFFFFF"/>
                </a:solidFill>
                <a:latin typeface="Amazon Ember"/>
              </a:rPr>
              <a:t>for Vision</a:t>
            </a:r>
          </a:p>
        </p:txBody>
      </p:sp>
      <p:sp>
        <p:nvSpPr>
          <p:cNvPr id="349" name="TextBox 348">
            <a:extLst>
              <a:ext uri="{FF2B5EF4-FFF2-40B4-BE49-F238E27FC236}">
                <a16:creationId xmlns:a16="http://schemas.microsoft.com/office/drawing/2014/main" id="{484545B8-061D-4B97-92A5-9F26E6051B29}"/>
              </a:ext>
            </a:extLst>
          </p:cNvPr>
          <p:cNvSpPr txBox="1"/>
          <p:nvPr/>
        </p:nvSpPr>
        <p:spPr>
          <a:xfrm>
            <a:off x="4289526" y="1203534"/>
            <a:ext cx="857250" cy="293670"/>
          </a:xfrm>
          <a:prstGeom prst="rect">
            <a:avLst/>
          </a:prstGeom>
          <a:ln>
            <a:noFill/>
          </a:ln>
        </p:spPr>
        <p:txBody>
          <a:bodyPr wrap="square" lIns="0" tIns="0" rIns="0" bIns="0" rtlCol="0" anchor="b" anchorCtr="0">
            <a:spAutoFit/>
          </a:bodyPr>
          <a:lstStyle/>
          <a:p>
            <a:pPr algn="ctr" defTabSz="685696">
              <a:lnSpc>
                <a:spcPct val="90000"/>
              </a:lnSpc>
              <a:spcAft>
                <a:spcPts val="375"/>
              </a:spcAft>
              <a:defRPr/>
            </a:pPr>
            <a:r>
              <a:rPr lang="en-US" sz="500" b="1" dirty="0">
                <a:solidFill>
                  <a:schemeClr val="accent1"/>
                </a:solidFill>
              </a:rPr>
              <a:t>NEW</a:t>
            </a:r>
          </a:p>
          <a:p>
            <a:pPr algn="ctr" defTabSz="685696">
              <a:lnSpc>
                <a:spcPct val="90000"/>
              </a:lnSpc>
              <a:spcAft>
                <a:spcPts val="375"/>
              </a:spcAft>
              <a:defRPr/>
            </a:pPr>
            <a:r>
              <a:rPr lang="en-US" sz="625" dirty="0">
                <a:solidFill>
                  <a:srgbClr val="FFFFFF"/>
                </a:solidFill>
                <a:latin typeface="Amazon Ember"/>
              </a:rPr>
              <a:t>Amazon Lookout </a:t>
            </a:r>
            <a:br>
              <a:rPr lang="en-US" sz="625" dirty="0">
                <a:solidFill>
                  <a:srgbClr val="FFFFFF"/>
                </a:solidFill>
                <a:latin typeface="Amazon Ember"/>
              </a:rPr>
            </a:br>
            <a:r>
              <a:rPr lang="en-US" sz="625" dirty="0">
                <a:solidFill>
                  <a:srgbClr val="FFFFFF"/>
                </a:solidFill>
                <a:latin typeface="Amazon Ember"/>
              </a:rPr>
              <a:t>for Equipment</a:t>
            </a:r>
          </a:p>
        </p:txBody>
      </p:sp>
      <p:pic>
        <p:nvPicPr>
          <p:cNvPr id="1026" name="Picture 2">
            <a:extLst>
              <a:ext uri="{FF2B5EF4-FFF2-40B4-BE49-F238E27FC236}">
                <a16:creationId xmlns:a16="http://schemas.microsoft.com/office/drawing/2014/main" id="{B1D55D0C-1C0A-4E24-AA73-0794A3B3010A}"/>
              </a:ext>
            </a:extLst>
          </p:cNvPr>
          <p:cNvPicPr>
            <a:picLocks noChangeAspect="1" noChangeArrowheads="1"/>
          </p:cNvPicPr>
          <p:nvPr/>
        </p:nvPicPr>
        <p:blipFill>
          <a:blip r:embed="rId17" cstate="screen">
            <a:extLst>
              <a:ext uri="{28A0092B-C50C-407E-A947-70E740481C1C}">
                <a14:useLocalDpi xmlns:a14="http://schemas.microsoft.com/office/drawing/2010/main"/>
              </a:ext>
            </a:extLst>
          </a:blip>
          <a:srcRect/>
          <a:stretch>
            <a:fillRect/>
          </a:stretch>
        </p:blipFill>
        <p:spPr bwMode="auto">
          <a:xfrm>
            <a:off x="2759662" y="4295413"/>
            <a:ext cx="478654" cy="257676"/>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Connector 5">
            <a:extLst>
              <a:ext uri="{FF2B5EF4-FFF2-40B4-BE49-F238E27FC236}">
                <a16:creationId xmlns:a16="http://schemas.microsoft.com/office/drawing/2014/main" id="{8705097F-BA6B-426A-B034-BF82076F3B60}"/>
              </a:ext>
            </a:extLst>
          </p:cNvPr>
          <p:cNvCxnSpPr>
            <a:cxnSpLocks/>
          </p:cNvCxnSpPr>
          <p:nvPr/>
        </p:nvCxnSpPr>
        <p:spPr>
          <a:xfrm>
            <a:off x="4276874" y="867611"/>
            <a:ext cx="0" cy="761886"/>
          </a:xfrm>
          <a:prstGeom prst="line">
            <a:avLst/>
          </a:prstGeom>
          <a:ln>
            <a:no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E085634A-CF0B-4E44-BEAD-86F0CD62328A}"/>
              </a:ext>
            </a:extLst>
          </p:cNvPr>
          <p:cNvCxnSpPr/>
          <p:nvPr/>
        </p:nvCxnSpPr>
        <p:spPr>
          <a:xfrm>
            <a:off x="3388" y="1612157"/>
            <a:ext cx="9140613" cy="0"/>
          </a:xfrm>
          <a:prstGeom prst="line">
            <a:avLst/>
          </a:prstGeom>
          <a:ln>
            <a:solidFill>
              <a:srgbClr val="232F3E"/>
            </a:solidFill>
          </a:ln>
          <a:effectLst/>
        </p:spPr>
        <p:style>
          <a:lnRef idx="2">
            <a:schemeClr val="accent1"/>
          </a:lnRef>
          <a:fillRef idx="0">
            <a:schemeClr val="accent1"/>
          </a:fillRef>
          <a:effectRef idx="1">
            <a:schemeClr val="accent1"/>
          </a:effectRef>
          <a:fontRef idx="minor">
            <a:schemeClr val="tx1"/>
          </a:fontRef>
        </p:style>
      </p:cxnSp>
      <p:cxnSp>
        <p:nvCxnSpPr>
          <p:cNvPr id="260" name="Straight Connector 259">
            <a:extLst>
              <a:ext uri="{FF2B5EF4-FFF2-40B4-BE49-F238E27FC236}">
                <a16:creationId xmlns:a16="http://schemas.microsoft.com/office/drawing/2014/main" id="{D349A1E8-BA09-46C8-B829-FC4E34B02969}"/>
              </a:ext>
            </a:extLst>
          </p:cNvPr>
          <p:cNvCxnSpPr>
            <a:cxnSpLocks/>
          </p:cNvCxnSpPr>
          <p:nvPr/>
        </p:nvCxnSpPr>
        <p:spPr>
          <a:xfrm>
            <a:off x="-418645" y="867611"/>
            <a:ext cx="0" cy="761886"/>
          </a:xfrm>
          <a:prstGeom prst="line">
            <a:avLst/>
          </a:prstGeom>
          <a:ln>
            <a:noFill/>
          </a:ln>
          <a:effectLst/>
        </p:spPr>
        <p:style>
          <a:lnRef idx="2">
            <a:schemeClr val="accent1"/>
          </a:lnRef>
          <a:fillRef idx="0">
            <a:schemeClr val="accent1"/>
          </a:fillRef>
          <a:effectRef idx="1">
            <a:schemeClr val="accent1"/>
          </a:effectRef>
          <a:fontRef idx="minor">
            <a:schemeClr val="tx1"/>
          </a:fontRef>
        </p:style>
      </p:cxnSp>
      <p:cxnSp>
        <p:nvCxnSpPr>
          <p:cNvPr id="249" name="Straight Connector 248">
            <a:extLst>
              <a:ext uri="{FF2B5EF4-FFF2-40B4-BE49-F238E27FC236}">
                <a16:creationId xmlns:a16="http://schemas.microsoft.com/office/drawing/2014/main" id="{87B043CE-CC78-454D-837F-6DB86A12A30F}"/>
              </a:ext>
            </a:extLst>
          </p:cNvPr>
          <p:cNvCxnSpPr>
            <a:cxnSpLocks/>
          </p:cNvCxnSpPr>
          <p:nvPr/>
        </p:nvCxnSpPr>
        <p:spPr>
          <a:xfrm>
            <a:off x="7159214" y="680013"/>
            <a:ext cx="0" cy="932144"/>
          </a:xfrm>
          <a:prstGeom prst="line">
            <a:avLst/>
          </a:prstGeom>
          <a:ln>
            <a:solidFill>
              <a:srgbClr val="232F3E"/>
            </a:solidFill>
          </a:ln>
          <a:effectLst/>
        </p:spPr>
        <p:style>
          <a:lnRef idx="2">
            <a:schemeClr val="accent1"/>
          </a:lnRef>
          <a:fillRef idx="0">
            <a:schemeClr val="accent1"/>
          </a:fillRef>
          <a:effectRef idx="1">
            <a:schemeClr val="accent1"/>
          </a:effectRef>
          <a:fontRef idx="minor">
            <a:schemeClr val="tx1"/>
          </a:fontRef>
        </p:style>
      </p:cxnSp>
      <p:pic>
        <p:nvPicPr>
          <p:cNvPr id="296" name="Picture 295">
            <a:extLst>
              <a:ext uri="{FF2B5EF4-FFF2-40B4-BE49-F238E27FC236}">
                <a16:creationId xmlns:a16="http://schemas.microsoft.com/office/drawing/2014/main" id="{86595355-6314-488E-BCE8-68E116832413}"/>
              </a:ext>
            </a:extLst>
          </p:cNvPr>
          <p:cNvPicPr>
            <a:picLocks noChangeAspect="1"/>
          </p:cNvPicPr>
          <p:nvPr/>
        </p:nvPicPr>
        <p:blipFill>
          <a:blip r:embed="rId18" cstate="screen">
            <a:extLst>
              <a:ext uri="{28A0092B-C50C-407E-A947-70E740481C1C}">
                <a14:useLocalDpi xmlns:a14="http://schemas.microsoft.com/office/drawing/2010/main"/>
              </a:ext>
            </a:extLst>
          </a:blip>
          <a:stretch>
            <a:fillRect/>
          </a:stretch>
        </p:blipFill>
        <p:spPr>
          <a:xfrm>
            <a:off x="3787240" y="913852"/>
            <a:ext cx="198108" cy="198108"/>
          </a:xfrm>
          <a:prstGeom prst="rect">
            <a:avLst/>
          </a:prstGeom>
        </p:spPr>
      </p:pic>
      <p:pic>
        <p:nvPicPr>
          <p:cNvPr id="17" name="Picture 16">
            <a:extLst>
              <a:ext uri="{FF2B5EF4-FFF2-40B4-BE49-F238E27FC236}">
                <a16:creationId xmlns:a16="http://schemas.microsoft.com/office/drawing/2014/main" id="{298D8032-E5D1-4253-B235-CDA365884EA0}"/>
              </a:ext>
            </a:extLst>
          </p:cNvPr>
          <p:cNvPicPr>
            <a:picLocks noChangeAspect="1"/>
          </p:cNvPicPr>
          <p:nvPr/>
        </p:nvPicPr>
        <p:blipFill>
          <a:blip r:embed="rId19" cstate="screen">
            <a:extLst>
              <a:ext uri="{28A0092B-C50C-407E-A947-70E740481C1C}">
                <a14:useLocalDpi xmlns:a14="http://schemas.microsoft.com/office/drawing/2010/main"/>
              </a:ext>
            </a:extLst>
          </a:blip>
          <a:stretch>
            <a:fillRect/>
          </a:stretch>
        </p:blipFill>
        <p:spPr>
          <a:xfrm>
            <a:off x="2952006" y="910476"/>
            <a:ext cx="204859" cy="204859"/>
          </a:xfrm>
          <a:prstGeom prst="rect">
            <a:avLst/>
          </a:prstGeom>
        </p:spPr>
      </p:pic>
      <p:pic>
        <p:nvPicPr>
          <p:cNvPr id="19" name="Picture 18" descr="Icon&#10;&#10;Description automatically generated">
            <a:extLst>
              <a:ext uri="{FF2B5EF4-FFF2-40B4-BE49-F238E27FC236}">
                <a16:creationId xmlns:a16="http://schemas.microsoft.com/office/drawing/2014/main" id="{154E71C2-238C-4B5F-BB99-C52C50A30885}"/>
              </a:ext>
            </a:extLst>
          </p:cNvPr>
          <p:cNvPicPr>
            <a:picLocks noChangeAspect="1"/>
          </p:cNvPicPr>
          <p:nvPr/>
        </p:nvPicPr>
        <p:blipFill>
          <a:blip r:embed="rId20" cstate="screen">
            <a:extLst>
              <a:ext uri="{28A0092B-C50C-407E-A947-70E740481C1C}">
                <a14:useLocalDpi xmlns:a14="http://schemas.microsoft.com/office/drawing/2010/main"/>
              </a:ext>
            </a:extLst>
          </a:blip>
          <a:stretch>
            <a:fillRect/>
          </a:stretch>
        </p:blipFill>
        <p:spPr>
          <a:xfrm>
            <a:off x="7412005" y="904111"/>
            <a:ext cx="217586" cy="217586"/>
          </a:xfrm>
          <a:prstGeom prst="rect">
            <a:avLst/>
          </a:prstGeom>
        </p:spPr>
      </p:pic>
      <p:pic>
        <p:nvPicPr>
          <p:cNvPr id="3" name="Picture 2">
            <a:extLst>
              <a:ext uri="{FF2B5EF4-FFF2-40B4-BE49-F238E27FC236}">
                <a16:creationId xmlns:a16="http://schemas.microsoft.com/office/drawing/2014/main" id="{3447F238-234D-4F8D-89DF-5EEBD48C7EB0}"/>
              </a:ext>
            </a:extLst>
          </p:cNvPr>
          <p:cNvPicPr>
            <a:picLocks noChangeAspect="1"/>
          </p:cNvPicPr>
          <p:nvPr/>
        </p:nvPicPr>
        <p:blipFill>
          <a:blip r:embed="rId21" cstate="screen">
            <a:extLst>
              <a:ext uri="{28A0092B-C50C-407E-A947-70E740481C1C}">
                <a14:useLocalDpi xmlns:a14="http://schemas.microsoft.com/office/drawing/2010/main"/>
              </a:ext>
            </a:extLst>
          </a:blip>
          <a:stretch>
            <a:fillRect/>
          </a:stretch>
        </p:blipFill>
        <p:spPr>
          <a:xfrm>
            <a:off x="4615497" y="908033"/>
            <a:ext cx="205308" cy="205308"/>
          </a:xfrm>
          <a:prstGeom prst="rect">
            <a:avLst/>
          </a:prstGeom>
        </p:spPr>
      </p:pic>
      <p:pic>
        <p:nvPicPr>
          <p:cNvPr id="8" name="Picture 7" descr="Icon&#10;&#10;Description automatically generated">
            <a:extLst>
              <a:ext uri="{FF2B5EF4-FFF2-40B4-BE49-F238E27FC236}">
                <a16:creationId xmlns:a16="http://schemas.microsoft.com/office/drawing/2014/main" id="{7FA81F3F-A0AD-42C5-8E26-432D0B76FBCF}"/>
              </a:ext>
            </a:extLst>
          </p:cNvPr>
          <p:cNvPicPr>
            <a:picLocks noChangeAspect="1"/>
          </p:cNvPicPr>
          <p:nvPr/>
        </p:nvPicPr>
        <p:blipFill>
          <a:blip r:embed="rId22" cstate="screen">
            <a:extLst>
              <a:ext uri="{28A0092B-C50C-407E-A947-70E740481C1C}">
                <a14:useLocalDpi xmlns:a14="http://schemas.microsoft.com/office/drawing/2010/main"/>
              </a:ext>
            </a:extLst>
          </a:blip>
          <a:stretch>
            <a:fillRect/>
          </a:stretch>
        </p:blipFill>
        <p:spPr>
          <a:xfrm>
            <a:off x="5420248" y="900274"/>
            <a:ext cx="216264" cy="216263"/>
          </a:xfrm>
          <a:prstGeom prst="rect">
            <a:avLst/>
          </a:prstGeom>
        </p:spPr>
      </p:pic>
      <p:sp>
        <p:nvSpPr>
          <p:cNvPr id="152" name="Title 3">
            <a:extLst>
              <a:ext uri="{FF2B5EF4-FFF2-40B4-BE49-F238E27FC236}">
                <a16:creationId xmlns:a16="http://schemas.microsoft.com/office/drawing/2014/main" id="{62CA5178-36B6-4785-8B9A-496343684A6E}"/>
              </a:ext>
            </a:extLst>
          </p:cNvPr>
          <p:cNvSpPr>
            <a:spLocks noGrp="1"/>
          </p:cNvSpPr>
          <p:nvPr>
            <p:ph type="title"/>
          </p:nvPr>
        </p:nvSpPr>
        <p:spPr>
          <a:xfrm>
            <a:off x="277345" y="49370"/>
            <a:ext cx="8229600" cy="686436"/>
          </a:xfrm>
        </p:spPr>
        <p:txBody>
          <a:bodyPr/>
          <a:lstStyle/>
          <a:p>
            <a:r>
              <a:rPr lang="en-US" dirty="0"/>
              <a:t>The AWS ML Stack</a:t>
            </a:r>
            <a:br>
              <a:rPr lang="en-US" dirty="0"/>
            </a:br>
            <a:r>
              <a:rPr lang="en-US" sz="1400" dirty="0">
                <a:solidFill>
                  <a:schemeClr val="accent1"/>
                </a:solidFill>
              </a:rPr>
              <a:t>Broadest and most complete set of machine learning capabilities</a:t>
            </a:r>
            <a:endParaRPr lang="en-US" sz="2000" dirty="0">
              <a:solidFill>
                <a:schemeClr val="accent1"/>
              </a:solidFill>
            </a:endParaRPr>
          </a:p>
        </p:txBody>
      </p:sp>
      <p:grpSp>
        <p:nvGrpSpPr>
          <p:cNvPr id="10" name="Group 9">
            <a:extLst>
              <a:ext uri="{FF2B5EF4-FFF2-40B4-BE49-F238E27FC236}">
                <a16:creationId xmlns:a16="http://schemas.microsoft.com/office/drawing/2014/main" id="{4D022597-7B61-4BC4-A449-F577B4536643}"/>
              </a:ext>
            </a:extLst>
          </p:cNvPr>
          <p:cNvGrpSpPr/>
          <p:nvPr/>
        </p:nvGrpSpPr>
        <p:grpSpPr>
          <a:xfrm>
            <a:off x="794822" y="930061"/>
            <a:ext cx="516254" cy="567144"/>
            <a:chOff x="1216154" y="1488096"/>
            <a:chExt cx="826006" cy="907431"/>
          </a:xfrm>
        </p:grpSpPr>
        <p:pic>
          <p:nvPicPr>
            <p:cNvPr id="5" name="Picture 4">
              <a:extLst>
                <a:ext uri="{FF2B5EF4-FFF2-40B4-BE49-F238E27FC236}">
                  <a16:creationId xmlns:a16="http://schemas.microsoft.com/office/drawing/2014/main" id="{BE9FFA34-843F-4278-BBF5-D523FCD56E88}"/>
                </a:ext>
              </a:extLst>
            </p:cNvPr>
            <p:cNvPicPr>
              <a:picLocks noChangeAspect="1"/>
            </p:cNvPicPr>
            <p:nvPr/>
          </p:nvPicPr>
          <p:blipFill>
            <a:blip r:embed="rId23" cstate="screen">
              <a:extLst>
                <a:ext uri="{28A0092B-C50C-407E-A947-70E740481C1C}">
                  <a14:useLocalDpi xmlns:a14="http://schemas.microsoft.com/office/drawing/2010/main"/>
                </a:ext>
              </a:extLst>
            </a:blip>
            <a:stretch>
              <a:fillRect/>
            </a:stretch>
          </p:blipFill>
          <p:spPr>
            <a:xfrm>
              <a:off x="1474299" y="1488096"/>
              <a:ext cx="309717" cy="309717"/>
            </a:xfrm>
            <a:prstGeom prst="rect">
              <a:avLst/>
            </a:prstGeom>
          </p:spPr>
        </p:pic>
        <p:sp>
          <p:nvSpPr>
            <p:cNvPr id="153" name="TextBox 152">
              <a:extLst>
                <a:ext uri="{FF2B5EF4-FFF2-40B4-BE49-F238E27FC236}">
                  <a16:creationId xmlns:a16="http://schemas.microsoft.com/office/drawing/2014/main" id="{E43CFF7A-C3B7-4061-BDB8-772FF334DDD0}"/>
                </a:ext>
              </a:extLst>
            </p:cNvPr>
            <p:cNvSpPr txBox="1"/>
            <p:nvPr/>
          </p:nvSpPr>
          <p:spPr>
            <a:xfrm>
              <a:off x="1216154" y="1925655"/>
              <a:ext cx="826006" cy="469872"/>
            </a:xfrm>
            <a:prstGeom prst="rect">
              <a:avLst/>
            </a:prstGeom>
          </p:spPr>
          <p:txBody>
            <a:bodyPr wrap="square" lIns="0" tIns="0" rIns="0" bIns="0" rtlCol="0" anchor="b" anchorCtr="0">
              <a:spAutoFit/>
            </a:bodyPr>
            <a:lstStyle/>
            <a:p>
              <a:pPr algn="ctr" defTabSz="685696">
                <a:lnSpc>
                  <a:spcPct val="90000"/>
                </a:lnSpc>
                <a:spcAft>
                  <a:spcPts val="375"/>
                </a:spcAft>
                <a:defRPr/>
              </a:pPr>
              <a:r>
                <a:rPr lang="en-US" sz="500" b="1" dirty="0">
                  <a:solidFill>
                    <a:schemeClr val="accent1"/>
                  </a:solidFill>
                </a:rPr>
                <a:t>NEW</a:t>
              </a:r>
              <a:endParaRPr lang="en-US" sz="625" b="1" dirty="0">
                <a:solidFill>
                  <a:srgbClr val="FFFFFF"/>
                </a:solidFill>
                <a:latin typeface="Amazon Ember"/>
              </a:endParaRPr>
            </a:p>
            <a:p>
              <a:pPr algn="ctr" defTabSz="685696">
                <a:lnSpc>
                  <a:spcPct val="90000"/>
                </a:lnSpc>
                <a:spcAft>
                  <a:spcPts val="375"/>
                </a:spcAft>
                <a:defRPr/>
              </a:pPr>
              <a:r>
                <a:rPr lang="en-US" sz="625" dirty="0">
                  <a:solidFill>
                    <a:srgbClr val="FFFFFF"/>
                  </a:solidFill>
                  <a:latin typeface="Amazon Ember"/>
                </a:rPr>
                <a:t>Amazon</a:t>
              </a:r>
              <a:br>
                <a:rPr lang="en-US" sz="625" dirty="0">
                  <a:solidFill>
                    <a:srgbClr val="FFFFFF"/>
                  </a:solidFill>
                  <a:latin typeface="Amazon Ember"/>
                </a:rPr>
              </a:br>
              <a:r>
                <a:rPr lang="en-US" sz="625" dirty="0" err="1">
                  <a:solidFill>
                    <a:srgbClr val="FFFFFF"/>
                  </a:solidFill>
                  <a:latin typeface="Amazon Ember"/>
                </a:rPr>
                <a:t>HealthLake</a:t>
              </a:r>
              <a:endParaRPr lang="en-US" sz="625" dirty="0">
                <a:solidFill>
                  <a:srgbClr val="FFFFFF"/>
                </a:solidFill>
                <a:latin typeface="Amazon Ember"/>
              </a:endParaRPr>
            </a:p>
          </p:txBody>
        </p:sp>
      </p:grpSp>
      <p:cxnSp>
        <p:nvCxnSpPr>
          <p:cNvPr id="154" name="Straight Connector 153">
            <a:extLst>
              <a:ext uri="{FF2B5EF4-FFF2-40B4-BE49-F238E27FC236}">
                <a16:creationId xmlns:a16="http://schemas.microsoft.com/office/drawing/2014/main" id="{04070566-1638-4AA0-94AE-C33AF1194095}"/>
              </a:ext>
            </a:extLst>
          </p:cNvPr>
          <p:cNvCxnSpPr>
            <a:cxnSpLocks/>
          </p:cNvCxnSpPr>
          <p:nvPr/>
        </p:nvCxnSpPr>
        <p:spPr>
          <a:xfrm>
            <a:off x="2602106" y="680013"/>
            <a:ext cx="0" cy="932144"/>
          </a:xfrm>
          <a:prstGeom prst="line">
            <a:avLst/>
          </a:prstGeom>
          <a:ln>
            <a:solidFill>
              <a:srgbClr val="232F3E"/>
            </a:solidFill>
          </a:ln>
          <a:effectLst/>
        </p:spPr>
        <p:style>
          <a:lnRef idx="2">
            <a:schemeClr val="accent1"/>
          </a:lnRef>
          <a:fillRef idx="0">
            <a:schemeClr val="accent1"/>
          </a:fillRef>
          <a:effectRef idx="1">
            <a:schemeClr val="accent1"/>
          </a:effectRef>
          <a:fontRef idx="minor">
            <a:schemeClr val="tx1"/>
          </a:fontRef>
        </p:style>
      </p:cxnSp>
      <p:sp>
        <p:nvSpPr>
          <p:cNvPr id="155" name="TextBox 154">
            <a:extLst>
              <a:ext uri="{FF2B5EF4-FFF2-40B4-BE49-F238E27FC236}">
                <a16:creationId xmlns:a16="http://schemas.microsoft.com/office/drawing/2014/main" id="{7D773FC8-ADE8-49FD-9959-60674CCD370B}"/>
              </a:ext>
            </a:extLst>
          </p:cNvPr>
          <p:cNvSpPr txBox="1"/>
          <p:nvPr/>
        </p:nvSpPr>
        <p:spPr>
          <a:xfrm>
            <a:off x="701364" y="749538"/>
            <a:ext cx="1857824" cy="188513"/>
          </a:xfrm>
          <a:prstGeom prst="rect">
            <a:avLst/>
          </a:prstGeom>
          <a:noFill/>
          <a:ln>
            <a:noFill/>
          </a:ln>
        </p:spPr>
        <p:txBody>
          <a:bodyPr wrap="square" rtlCol="0">
            <a:spAutoFit/>
          </a:bodyPr>
          <a:lstStyle/>
          <a:p>
            <a:pPr algn="ctr" defTabSz="457189"/>
            <a:r>
              <a:rPr lang="en-US" sz="625" b="1" dirty="0">
                <a:solidFill>
                  <a:srgbClr val="FFFFFF"/>
                </a:solidFill>
                <a:latin typeface="Amazon Ember"/>
              </a:rPr>
              <a:t>HEALTH AI</a:t>
            </a:r>
          </a:p>
        </p:txBody>
      </p:sp>
      <p:sp>
        <p:nvSpPr>
          <p:cNvPr id="156" name="TextBox 155">
            <a:extLst>
              <a:ext uri="{FF2B5EF4-FFF2-40B4-BE49-F238E27FC236}">
                <a16:creationId xmlns:a16="http://schemas.microsoft.com/office/drawing/2014/main" id="{104D6FD8-8700-4082-B609-BAFAE043D59A}"/>
              </a:ext>
            </a:extLst>
          </p:cNvPr>
          <p:cNvSpPr txBox="1"/>
          <p:nvPr/>
        </p:nvSpPr>
        <p:spPr>
          <a:xfrm>
            <a:off x="6190687" y="1203534"/>
            <a:ext cx="857250" cy="293670"/>
          </a:xfrm>
          <a:prstGeom prst="rect">
            <a:avLst/>
          </a:prstGeom>
        </p:spPr>
        <p:txBody>
          <a:bodyPr wrap="square" lIns="0" tIns="0" rIns="0" bIns="0" rtlCol="0" anchor="b" anchorCtr="0">
            <a:spAutoFit/>
          </a:bodyPr>
          <a:lstStyle/>
          <a:p>
            <a:pPr algn="ctr" defTabSz="685696">
              <a:lnSpc>
                <a:spcPct val="90000"/>
              </a:lnSpc>
              <a:spcAft>
                <a:spcPts val="375"/>
              </a:spcAft>
              <a:defRPr/>
            </a:pPr>
            <a:r>
              <a:rPr lang="en-US" sz="500" b="1" dirty="0">
                <a:solidFill>
                  <a:schemeClr val="accent1"/>
                </a:solidFill>
              </a:rPr>
              <a:t>NEW</a:t>
            </a:r>
            <a:endParaRPr lang="en-US" sz="625" b="1" dirty="0">
              <a:solidFill>
                <a:srgbClr val="FFFFFF"/>
              </a:solidFill>
              <a:latin typeface="Amazon Ember"/>
            </a:endParaRPr>
          </a:p>
          <a:p>
            <a:pPr algn="ctr" defTabSz="685696">
              <a:lnSpc>
                <a:spcPct val="90000"/>
              </a:lnSpc>
              <a:spcAft>
                <a:spcPts val="375"/>
              </a:spcAft>
              <a:defRPr/>
            </a:pPr>
            <a:r>
              <a:rPr lang="en-US" sz="625" dirty="0">
                <a:solidFill>
                  <a:srgbClr val="FFFFFF"/>
                </a:solidFill>
                <a:latin typeface="Amazon Ember"/>
              </a:rPr>
              <a:t>Amazon Lookout</a:t>
            </a:r>
            <a:br>
              <a:rPr lang="en-US" sz="625" dirty="0">
                <a:solidFill>
                  <a:srgbClr val="FFFFFF"/>
                </a:solidFill>
                <a:latin typeface="Amazon Ember"/>
              </a:rPr>
            </a:br>
            <a:r>
              <a:rPr lang="en-US" sz="625" dirty="0">
                <a:solidFill>
                  <a:srgbClr val="FFFFFF"/>
                </a:solidFill>
                <a:latin typeface="Amazon Ember"/>
              </a:rPr>
              <a:t>for Metrics</a:t>
            </a:r>
          </a:p>
        </p:txBody>
      </p:sp>
      <p:pic>
        <p:nvPicPr>
          <p:cNvPr id="13" name="Picture 12" descr="A picture containing text, clipart&#10;&#10;Description automatically generated">
            <a:extLst>
              <a:ext uri="{FF2B5EF4-FFF2-40B4-BE49-F238E27FC236}">
                <a16:creationId xmlns:a16="http://schemas.microsoft.com/office/drawing/2014/main" id="{B3EEFA35-3C62-4D7D-8A3D-56664A1BBEE6}"/>
              </a:ext>
            </a:extLst>
          </p:cNvPr>
          <p:cNvPicPr>
            <a:picLocks noChangeAspect="1"/>
          </p:cNvPicPr>
          <p:nvPr/>
        </p:nvPicPr>
        <p:blipFill>
          <a:blip r:embed="rId24" cstate="screen">
            <a:extLst>
              <a:ext uri="{28A0092B-C50C-407E-A947-70E740481C1C}">
                <a14:useLocalDpi xmlns:a14="http://schemas.microsoft.com/office/drawing/2010/main"/>
              </a:ext>
            </a:extLst>
          </a:blip>
          <a:stretch>
            <a:fillRect/>
          </a:stretch>
        </p:blipFill>
        <p:spPr>
          <a:xfrm>
            <a:off x="6509144" y="898334"/>
            <a:ext cx="220338" cy="220338"/>
          </a:xfrm>
          <a:prstGeom prst="rect">
            <a:avLst/>
          </a:prstGeom>
        </p:spPr>
      </p:pic>
      <p:cxnSp>
        <p:nvCxnSpPr>
          <p:cNvPr id="159" name="Straight Connector 158">
            <a:extLst>
              <a:ext uri="{FF2B5EF4-FFF2-40B4-BE49-F238E27FC236}">
                <a16:creationId xmlns:a16="http://schemas.microsoft.com/office/drawing/2014/main" id="{6764C0EE-E2C9-4F3E-A73A-6ADE513B8823}"/>
              </a:ext>
            </a:extLst>
          </p:cNvPr>
          <p:cNvCxnSpPr>
            <a:cxnSpLocks/>
          </p:cNvCxnSpPr>
          <p:nvPr/>
        </p:nvCxnSpPr>
        <p:spPr>
          <a:xfrm>
            <a:off x="6079184" y="680013"/>
            <a:ext cx="0" cy="932144"/>
          </a:xfrm>
          <a:prstGeom prst="line">
            <a:avLst/>
          </a:prstGeom>
          <a:ln>
            <a:solidFill>
              <a:srgbClr val="232F3E"/>
            </a:solidFill>
          </a:ln>
          <a:effectLst/>
        </p:spPr>
        <p:style>
          <a:lnRef idx="2">
            <a:schemeClr val="accent1"/>
          </a:lnRef>
          <a:fillRef idx="0">
            <a:schemeClr val="accent1"/>
          </a:fillRef>
          <a:effectRef idx="1">
            <a:schemeClr val="accent1"/>
          </a:effectRef>
          <a:fontRef idx="minor">
            <a:schemeClr val="tx1"/>
          </a:fontRef>
        </p:style>
      </p:cxnSp>
      <p:sp>
        <p:nvSpPr>
          <p:cNvPr id="160" name="TextBox 159">
            <a:extLst>
              <a:ext uri="{FF2B5EF4-FFF2-40B4-BE49-F238E27FC236}">
                <a16:creationId xmlns:a16="http://schemas.microsoft.com/office/drawing/2014/main" id="{D7CD5618-0352-4130-86C9-3543B0B5AB5C}"/>
              </a:ext>
            </a:extLst>
          </p:cNvPr>
          <p:cNvSpPr txBox="1"/>
          <p:nvPr/>
        </p:nvSpPr>
        <p:spPr>
          <a:xfrm>
            <a:off x="6128292" y="749538"/>
            <a:ext cx="1043876" cy="188513"/>
          </a:xfrm>
          <a:prstGeom prst="rect">
            <a:avLst/>
          </a:prstGeom>
          <a:noFill/>
          <a:ln>
            <a:noFill/>
          </a:ln>
        </p:spPr>
        <p:txBody>
          <a:bodyPr wrap="none" rtlCol="0">
            <a:spAutoFit/>
          </a:bodyPr>
          <a:lstStyle/>
          <a:p>
            <a:pPr defTabSz="457189"/>
            <a:r>
              <a:rPr lang="en-US" sz="625" b="1" dirty="0">
                <a:solidFill>
                  <a:srgbClr val="FFFFFF"/>
                </a:solidFill>
                <a:latin typeface="Amazon Ember"/>
              </a:rPr>
              <a:t>ANOMALY DETECTION</a:t>
            </a:r>
          </a:p>
        </p:txBody>
      </p:sp>
      <p:grpSp>
        <p:nvGrpSpPr>
          <p:cNvPr id="4" name="Group 3">
            <a:extLst>
              <a:ext uri="{FF2B5EF4-FFF2-40B4-BE49-F238E27FC236}">
                <a16:creationId xmlns:a16="http://schemas.microsoft.com/office/drawing/2014/main" id="{A99EB0E9-4808-4E73-A7DE-F65756E7E874}"/>
              </a:ext>
            </a:extLst>
          </p:cNvPr>
          <p:cNvGrpSpPr/>
          <p:nvPr/>
        </p:nvGrpSpPr>
        <p:grpSpPr>
          <a:xfrm>
            <a:off x="516008" y="4107909"/>
            <a:ext cx="872534" cy="162978"/>
            <a:chOff x="1331089" y="8052898"/>
            <a:chExt cx="11968221" cy="2235502"/>
          </a:xfrm>
        </p:grpSpPr>
        <p:pic>
          <p:nvPicPr>
            <p:cNvPr id="2" name="Picture 2" descr="GitHub - tensorflow/docs: TensorFlow documentation">
              <a:extLst>
                <a:ext uri="{FF2B5EF4-FFF2-40B4-BE49-F238E27FC236}">
                  <a16:creationId xmlns:a16="http://schemas.microsoft.com/office/drawing/2014/main" id="{864AE244-A854-4D27-B239-5898CB7A22CA}"/>
                </a:ext>
              </a:extLst>
            </p:cNvPr>
            <p:cNvPicPr>
              <a:picLocks noChangeAspect="1" noChangeArrowheads="1"/>
            </p:cNvPicPr>
            <p:nvPr/>
          </p:nvPicPr>
          <p:blipFill rotWithShape="1">
            <a:blip r:embed="rId25" cstate="screen">
              <a:extLst>
                <a:ext uri="{BEBA8EAE-BF5A-486C-A8C5-ECC9F3942E4B}">
                  <a14:imgProps xmlns:a14="http://schemas.microsoft.com/office/drawing/2010/main">
                    <a14:imgLayer r:embed="rId26">
                      <a14:imgEffect>
                        <a14:brightnessContrast bright="100000"/>
                      </a14:imgEffect>
                    </a14:imgLayer>
                  </a14:imgProps>
                </a:ext>
                <a:ext uri="{28A0092B-C50C-407E-A947-70E740481C1C}">
                  <a14:useLocalDpi xmlns:a14="http://schemas.microsoft.com/office/drawing/2010/main"/>
                </a:ext>
              </a:extLst>
            </a:blip>
            <a:srcRect/>
            <a:stretch/>
          </p:blipFill>
          <p:spPr bwMode="auto">
            <a:xfrm>
              <a:off x="3531233" y="8052898"/>
              <a:ext cx="9768077" cy="2235502"/>
            </a:xfrm>
            <a:prstGeom prst="rect">
              <a:avLst/>
            </a:prstGeom>
            <a:noFill/>
            <a:extLst>
              <a:ext uri="{909E8E84-426E-40DD-AFC4-6F175D3DCCD1}">
                <a14:hiddenFill xmlns:a14="http://schemas.microsoft.com/office/drawing/2010/main">
                  <a:solidFill>
                    <a:srgbClr val="FFFFFF"/>
                  </a:solidFill>
                </a14:hiddenFill>
              </a:ext>
            </a:extLst>
          </p:spPr>
        </p:pic>
        <p:pic>
          <p:nvPicPr>
            <p:cNvPr id="163" name="Picture 2" descr="GitHub - tensorflow/docs: TensorFlow documentation">
              <a:extLst>
                <a:ext uri="{FF2B5EF4-FFF2-40B4-BE49-F238E27FC236}">
                  <a16:creationId xmlns:a16="http://schemas.microsoft.com/office/drawing/2014/main" id="{7D31F2E8-4854-4A2B-A0A4-9E4F7B7E8527}"/>
                </a:ext>
              </a:extLst>
            </p:cNvPr>
            <p:cNvPicPr>
              <a:picLocks noChangeAspect="1" noChangeArrowheads="1"/>
            </p:cNvPicPr>
            <p:nvPr/>
          </p:nvPicPr>
          <p:blipFill rotWithShape="1">
            <a:blip r:embed="rId27" cstate="screen">
              <a:extLst>
                <a:ext uri="{28A0092B-C50C-407E-A947-70E740481C1C}">
                  <a14:useLocalDpi xmlns:a14="http://schemas.microsoft.com/office/drawing/2010/main"/>
                </a:ext>
              </a:extLst>
            </a:blip>
            <a:srcRect/>
            <a:stretch/>
          </p:blipFill>
          <p:spPr bwMode="auto">
            <a:xfrm>
              <a:off x="1331089" y="8052898"/>
              <a:ext cx="2200145" cy="22355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78CAE407-A4B3-458D-920E-AB29AAF140C4}"/>
              </a:ext>
            </a:extLst>
          </p:cNvPr>
          <p:cNvGrpSpPr/>
          <p:nvPr/>
        </p:nvGrpSpPr>
        <p:grpSpPr>
          <a:xfrm>
            <a:off x="1058759" y="4346075"/>
            <a:ext cx="722092" cy="205349"/>
            <a:chOff x="2528593" y="7373359"/>
            <a:chExt cx="1155347" cy="328559"/>
          </a:xfrm>
        </p:grpSpPr>
        <p:pic>
          <p:nvPicPr>
            <p:cNvPr id="1028" name="Picture 4" descr="Snapdragon Supports PyTorch 1.0 — AI Research and Production in the Same  Framework - Qualcomm Developer Network">
              <a:extLst>
                <a:ext uri="{FF2B5EF4-FFF2-40B4-BE49-F238E27FC236}">
                  <a16:creationId xmlns:a16="http://schemas.microsoft.com/office/drawing/2014/main" id="{63017842-1CAE-4C0D-8A81-877046BF16CC}"/>
                </a:ext>
              </a:extLst>
            </p:cNvPr>
            <p:cNvPicPr>
              <a:picLocks noChangeAspect="1" noChangeArrowheads="1"/>
            </p:cNvPicPr>
            <p:nvPr/>
          </p:nvPicPr>
          <p:blipFill rotWithShape="1">
            <a:blip r:embed="rId28" cstate="screen">
              <a:extLst>
                <a:ext uri="{28A0092B-C50C-407E-A947-70E740481C1C}">
                  <a14:useLocalDpi xmlns:a14="http://schemas.microsoft.com/office/drawing/2010/main"/>
                </a:ext>
              </a:extLst>
            </a:blip>
            <a:srcRect/>
            <a:stretch/>
          </p:blipFill>
          <p:spPr bwMode="auto">
            <a:xfrm>
              <a:off x="2528593" y="7373359"/>
              <a:ext cx="233657" cy="328559"/>
            </a:xfrm>
            <a:prstGeom prst="rect">
              <a:avLst/>
            </a:prstGeom>
            <a:noFill/>
            <a:extLst>
              <a:ext uri="{909E8E84-426E-40DD-AFC4-6F175D3DCCD1}">
                <a14:hiddenFill xmlns:a14="http://schemas.microsoft.com/office/drawing/2010/main">
                  <a:solidFill>
                    <a:srgbClr val="FFFFFF"/>
                  </a:solidFill>
                </a14:hiddenFill>
              </a:ext>
            </a:extLst>
          </p:spPr>
        </p:pic>
        <p:pic>
          <p:nvPicPr>
            <p:cNvPr id="165" name="Picture 4" descr="Snapdragon Supports PyTorch 1.0 — AI Research and Production in the Same  Framework - Qualcomm Developer Network">
              <a:extLst>
                <a:ext uri="{FF2B5EF4-FFF2-40B4-BE49-F238E27FC236}">
                  <a16:creationId xmlns:a16="http://schemas.microsoft.com/office/drawing/2014/main" id="{D5CB0348-A01F-4561-9F18-749F4EB34FF9}"/>
                </a:ext>
              </a:extLst>
            </p:cNvPr>
            <p:cNvPicPr>
              <a:picLocks noChangeAspect="1" noChangeArrowheads="1"/>
            </p:cNvPicPr>
            <p:nvPr/>
          </p:nvPicPr>
          <p:blipFill rotWithShape="1">
            <a:blip r:embed="rId29" cstate="screen">
              <a:extLst>
                <a:ext uri="{BEBA8EAE-BF5A-486C-A8C5-ECC9F3942E4B}">
                  <a14:imgProps xmlns:a14="http://schemas.microsoft.com/office/drawing/2010/main">
                    <a14:imgLayer r:embed="rId30">
                      <a14:imgEffect>
                        <a14:brightnessContrast bright="100000"/>
                      </a14:imgEffect>
                    </a14:imgLayer>
                  </a14:imgProps>
                </a:ext>
                <a:ext uri="{28A0092B-C50C-407E-A947-70E740481C1C}">
                  <a14:useLocalDpi xmlns:a14="http://schemas.microsoft.com/office/drawing/2010/main"/>
                </a:ext>
              </a:extLst>
            </a:blip>
            <a:srcRect/>
            <a:stretch/>
          </p:blipFill>
          <p:spPr bwMode="auto">
            <a:xfrm>
              <a:off x="2780311" y="7373359"/>
              <a:ext cx="903629" cy="32855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66" name="Group 165">
            <a:extLst>
              <a:ext uri="{FF2B5EF4-FFF2-40B4-BE49-F238E27FC236}">
                <a16:creationId xmlns:a16="http://schemas.microsoft.com/office/drawing/2014/main" id="{82A163E5-EE5C-455C-AE2C-C595CA02834A}"/>
              </a:ext>
            </a:extLst>
          </p:cNvPr>
          <p:cNvGrpSpPr/>
          <p:nvPr/>
        </p:nvGrpSpPr>
        <p:grpSpPr>
          <a:xfrm>
            <a:off x="1446531" y="930160"/>
            <a:ext cx="378309" cy="564860"/>
            <a:chOff x="1446945" y="1553618"/>
            <a:chExt cx="378311" cy="564860"/>
          </a:xfrm>
        </p:grpSpPr>
        <p:pic>
          <p:nvPicPr>
            <p:cNvPr id="171" name="Graphic 46">
              <a:extLst>
                <a:ext uri="{FF2B5EF4-FFF2-40B4-BE49-F238E27FC236}">
                  <a16:creationId xmlns:a16="http://schemas.microsoft.com/office/drawing/2014/main" id="{324557DB-70F6-47DD-BDEE-F0B096370594}"/>
                </a:ext>
              </a:extLst>
            </p:cNvPr>
            <p:cNvPicPr>
              <a:picLocks noChangeAspect="1"/>
            </p:cNvPicPr>
            <p:nvPr/>
          </p:nvPicPr>
          <p:blipFill>
            <a:blip r:embed="rId11" cstate="screen">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1538739" y="1553618"/>
              <a:ext cx="194721" cy="200759"/>
            </a:xfrm>
            <a:prstGeom prst="rect">
              <a:avLst/>
            </a:prstGeom>
            <a:noFill/>
          </p:spPr>
        </p:pic>
        <p:sp>
          <p:nvSpPr>
            <p:cNvPr id="172" name="TextBox 171">
              <a:extLst>
                <a:ext uri="{FF2B5EF4-FFF2-40B4-BE49-F238E27FC236}">
                  <a16:creationId xmlns:a16="http://schemas.microsoft.com/office/drawing/2014/main" id="{8B3B65ED-EE1C-4FE0-8B9C-691BD3EC9ACE}"/>
                </a:ext>
              </a:extLst>
            </p:cNvPr>
            <p:cNvSpPr txBox="1"/>
            <p:nvPr/>
          </p:nvSpPr>
          <p:spPr>
            <a:xfrm>
              <a:off x="1446945" y="1858792"/>
              <a:ext cx="378311" cy="259686"/>
            </a:xfrm>
            <a:prstGeom prst="rect">
              <a:avLst/>
            </a:prstGeom>
          </p:spPr>
          <p:txBody>
            <a:bodyPr wrap="none" lIns="0" tIns="0" rIns="0" bIns="0" rtlCol="0">
              <a:spAutoFit/>
            </a:bodyPr>
            <a:lstStyle/>
            <a:p>
              <a:pPr algn="ctr" defTabSz="685696">
                <a:lnSpc>
                  <a:spcPct val="90000"/>
                </a:lnSpc>
                <a:spcAft>
                  <a:spcPts val="375"/>
                </a:spcAft>
                <a:defRPr/>
              </a:pPr>
              <a:r>
                <a:rPr lang="en-US" sz="625" dirty="0">
                  <a:solidFill>
                    <a:srgbClr val="FFFFFF"/>
                  </a:solidFill>
                  <a:latin typeface="Amazon Ember"/>
                </a:rPr>
                <a:t>Amazon</a:t>
              </a:r>
              <a:br>
                <a:rPr lang="en-US" sz="625" dirty="0">
                  <a:solidFill>
                    <a:srgbClr val="FFFFFF"/>
                  </a:solidFill>
                  <a:latin typeface="Amazon Ember"/>
                </a:rPr>
              </a:br>
              <a:r>
                <a:rPr lang="en-US" sz="625" dirty="0">
                  <a:solidFill>
                    <a:srgbClr val="FFFFFF"/>
                  </a:solidFill>
                  <a:latin typeface="Amazon Ember"/>
                </a:rPr>
                <a:t>Transcribe</a:t>
              </a:r>
              <a:br>
                <a:rPr lang="en-US" sz="625" dirty="0">
                  <a:solidFill>
                    <a:srgbClr val="FFFFFF"/>
                  </a:solidFill>
                  <a:latin typeface="Amazon Ember"/>
                </a:rPr>
              </a:br>
              <a:r>
                <a:rPr lang="en-US" sz="625" dirty="0">
                  <a:solidFill>
                    <a:srgbClr val="FFFFFF"/>
                  </a:solidFill>
                  <a:latin typeface="Amazon Ember"/>
                </a:rPr>
                <a:t>Medical</a:t>
              </a:r>
            </a:p>
          </p:txBody>
        </p:sp>
      </p:grpSp>
      <p:grpSp>
        <p:nvGrpSpPr>
          <p:cNvPr id="250" name="Group 249">
            <a:extLst>
              <a:ext uri="{FF2B5EF4-FFF2-40B4-BE49-F238E27FC236}">
                <a16:creationId xmlns:a16="http://schemas.microsoft.com/office/drawing/2014/main" id="{EF4AD83A-2734-4DBF-976C-D6B7612B13A5}"/>
              </a:ext>
            </a:extLst>
          </p:cNvPr>
          <p:cNvGrpSpPr/>
          <p:nvPr/>
        </p:nvGrpSpPr>
        <p:grpSpPr>
          <a:xfrm>
            <a:off x="1959889" y="930434"/>
            <a:ext cx="469680" cy="564586"/>
            <a:chOff x="2037118" y="1553892"/>
            <a:chExt cx="469680" cy="564586"/>
          </a:xfrm>
        </p:grpSpPr>
        <p:sp>
          <p:nvSpPr>
            <p:cNvPr id="261" name="TextBox 260">
              <a:extLst>
                <a:ext uri="{FF2B5EF4-FFF2-40B4-BE49-F238E27FC236}">
                  <a16:creationId xmlns:a16="http://schemas.microsoft.com/office/drawing/2014/main" id="{7488A9B1-6D04-4E9A-89E9-0E3948FE37BC}"/>
                </a:ext>
              </a:extLst>
            </p:cNvPr>
            <p:cNvSpPr txBox="1"/>
            <p:nvPr/>
          </p:nvSpPr>
          <p:spPr>
            <a:xfrm>
              <a:off x="2037118" y="1858792"/>
              <a:ext cx="469680" cy="259686"/>
            </a:xfrm>
            <a:prstGeom prst="rect">
              <a:avLst/>
            </a:prstGeom>
          </p:spPr>
          <p:txBody>
            <a:bodyPr wrap="none" lIns="0" tIns="0" rIns="0" bIns="0" rtlCol="0">
              <a:spAutoFit/>
            </a:bodyPr>
            <a:lstStyle/>
            <a:p>
              <a:pPr algn="ctr" defTabSz="685696">
                <a:lnSpc>
                  <a:spcPct val="90000"/>
                </a:lnSpc>
                <a:spcAft>
                  <a:spcPts val="375"/>
                </a:spcAft>
                <a:defRPr/>
              </a:pPr>
              <a:r>
                <a:rPr lang="en-US" sz="625" dirty="0">
                  <a:solidFill>
                    <a:srgbClr val="FFFFFF"/>
                  </a:solidFill>
                  <a:latin typeface="Amazon Ember"/>
                </a:rPr>
                <a:t>Amazon</a:t>
              </a:r>
              <a:br>
                <a:rPr lang="en-US" sz="625" dirty="0">
                  <a:solidFill>
                    <a:srgbClr val="FFFFFF"/>
                  </a:solidFill>
                  <a:latin typeface="Amazon Ember"/>
                </a:rPr>
              </a:br>
              <a:r>
                <a:rPr lang="en-US" sz="625" dirty="0">
                  <a:solidFill>
                    <a:srgbClr val="FFFFFF"/>
                  </a:solidFill>
                  <a:latin typeface="Amazon Ember"/>
                </a:rPr>
                <a:t>Comprehend</a:t>
              </a:r>
              <a:br>
                <a:rPr lang="en-US" sz="625" dirty="0">
                  <a:solidFill>
                    <a:srgbClr val="FFFFFF"/>
                  </a:solidFill>
                  <a:latin typeface="Amazon Ember"/>
                </a:rPr>
              </a:br>
              <a:r>
                <a:rPr lang="en-US" sz="625" dirty="0">
                  <a:solidFill>
                    <a:srgbClr val="FFFFFF"/>
                  </a:solidFill>
                  <a:latin typeface="Amazon Ember"/>
                </a:rPr>
                <a:t>Medical</a:t>
              </a:r>
            </a:p>
          </p:txBody>
        </p:sp>
        <p:sp>
          <p:nvSpPr>
            <p:cNvPr id="263" name="Graphic 48">
              <a:extLst>
                <a:ext uri="{FF2B5EF4-FFF2-40B4-BE49-F238E27FC236}">
                  <a16:creationId xmlns:a16="http://schemas.microsoft.com/office/drawing/2014/main" id="{FAFA62CD-B0AB-4EA4-9BE3-93455E2360BE}"/>
                </a:ext>
              </a:extLst>
            </p:cNvPr>
            <p:cNvSpPr/>
            <p:nvPr/>
          </p:nvSpPr>
          <p:spPr>
            <a:xfrm>
              <a:off x="2174862" y="1553892"/>
              <a:ext cx="194191" cy="200211"/>
            </a:xfrm>
            <a:custGeom>
              <a:avLst/>
              <a:gdLst>
                <a:gd name="connsiteX0" fmla="*/ 198851 w 310705"/>
                <a:gd name="connsiteY0" fmla="*/ 139026 h 320337"/>
                <a:gd name="connsiteX1" fmla="*/ 198851 w 310705"/>
                <a:gd name="connsiteY1" fmla="*/ 76881 h 320337"/>
                <a:gd name="connsiteX2" fmla="*/ 196987 w 310705"/>
                <a:gd name="connsiteY2" fmla="*/ 72396 h 320337"/>
                <a:gd name="connsiteX3" fmla="*/ 128632 w 310705"/>
                <a:gd name="connsiteY3" fmla="*/ 1922 h 320337"/>
                <a:gd name="connsiteX4" fmla="*/ 124282 w 310705"/>
                <a:gd name="connsiteY4" fmla="*/ 0 h 320337"/>
                <a:gd name="connsiteX5" fmla="*/ 6214 w 310705"/>
                <a:gd name="connsiteY5" fmla="*/ 0 h 320337"/>
                <a:gd name="connsiteX6" fmla="*/ 0 w 310705"/>
                <a:gd name="connsiteY6" fmla="*/ 6407 h 320337"/>
                <a:gd name="connsiteX7" fmla="*/ 0 w 310705"/>
                <a:gd name="connsiteY7" fmla="*/ 281897 h 320337"/>
                <a:gd name="connsiteX8" fmla="*/ 6214 w 310705"/>
                <a:gd name="connsiteY8" fmla="*/ 288303 h 320337"/>
                <a:gd name="connsiteX9" fmla="*/ 192637 w 310705"/>
                <a:gd name="connsiteY9" fmla="*/ 288303 h 320337"/>
                <a:gd name="connsiteX10" fmla="*/ 198851 w 310705"/>
                <a:gd name="connsiteY10" fmla="*/ 281897 h 320337"/>
                <a:gd name="connsiteX11" fmla="*/ 198851 w 310705"/>
                <a:gd name="connsiteY11" fmla="*/ 253707 h 320337"/>
                <a:gd name="connsiteX12" fmla="*/ 186423 w 310705"/>
                <a:gd name="connsiteY12" fmla="*/ 238971 h 320337"/>
                <a:gd name="connsiteX13" fmla="*/ 186423 w 310705"/>
                <a:gd name="connsiteY13" fmla="*/ 275490 h 320337"/>
                <a:gd name="connsiteX14" fmla="*/ 12428 w 310705"/>
                <a:gd name="connsiteY14" fmla="*/ 275490 h 320337"/>
                <a:gd name="connsiteX15" fmla="*/ 12428 w 310705"/>
                <a:gd name="connsiteY15" fmla="*/ 12813 h 320337"/>
                <a:gd name="connsiteX16" fmla="*/ 118068 w 310705"/>
                <a:gd name="connsiteY16" fmla="*/ 12813 h 320337"/>
                <a:gd name="connsiteX17" fmla="*/ 118068 w 310705"/>
                <a:gd name="connsiteY17" fmla="*/ 76881 h 320337"/>
                <a:gd name="connsiteX18" fmla="*/ 124282 w 310705"/>
                <a:gd name="connsiteY18" fmla="*/ 83288 h 320337"/>
                <a:gd name="connsiteX19" fmla="*/ 186423 w 310705"/>
                <a:gd name="connsiteY19" fmla="*/ 83288 h 320337"/>
                <a:gd name="connsiteX20" fmla="*/ 186423 w 310705"/>
                <a:gd name="connsiteY20" fmla="*/ 153762 h 320337"/>
                <a:gd name="connsiteX21" fmla="*/ 198851 w 310705"/>
                <a:gd name="connsiteY21" fmla="*/ 139026 h 320337"/>
                <a:gd name="connsiteX22" fmla="*/ 130496 w 310705"/>
                <a:gd name="connsiteY22" fmla="*/ 70474 h 320337"/>
                <a:gd name="connsiteX23" fmla="*/ 130496 w 310705"/>
                <a:gd name="connsiteY23" fmla="*/ 21783 h 320337"/>
                <a:gd name="connsiteX24" fmla="*/ 177723 w 310705"/>
                <a:gd name="connsiteY24" fmla="*/ 70474 h 320337"/>
                <a:gd name="connsiteX25" fmla="*/ 130496 w 310705"/>
                <a:gd name="connsiteY25" fmla="*/ 70474 h 320337"/>
                <a:gd name="connsiteX26" fmla="*/ 68355 w 310705"/>
                <a:gd name="connsiteY26" fmla="*/ 121728 h 320337"/>
                <a:gd name="connsiteX27" fmla="*/ 31071 w 310705"/>
                <a:gd name="connsiteY27" fmla="*/ 121728 h 320337"/>
                <a:gd name="connsiteX28" fmla="*/ 31071 w 310705"/>
                <a:gd name="connsiteY28" fmla="*/ 108915 h 320337"/>
                <a:gd name="connsiteX29" fmla="*/ 68355 w 310705"/>
                <a:gd name="connsiteY29" fmla="*/ 108915 h 320337"/>
                <a:gd name="connsiteX30" fmla="*/ 68355 w 310705"/>
                <a:gd name="connsiteY30" fmla="*/ 121728 h 320337"/>
                <a:gd name="connsiteX31" fmla="*/ 167781 w 310705"/>
                <a:gd name="connsiteY31" fmla="*/ 121728 h 320337"/>
                <a:gd name="connsiteX32" fmla="*/ 80783 w 310705"/>
                <a:gd name="connsiteY32" fmla="*/ 121728 h 320337"/>
                <a:gd name="connsiteX33" fmla="*/ 80783 w 310705"/>
                <a:gd name="connsiteY33" fmla="*/ 108915 h 320337"/>
                <a:gd name="connsiteX34" fmla="*/ 167781 w 310705"/>
                <a:gd name="connsiteY34" fmla="*/ 108915 h 320337"/>
                <a:gd name="connsiteX35" fmla="*/ 167781 w 310705"/>
                <a:gd name="connsiteY35" fmla="*/ 121728 h 320337"/>
                <a:gd name="connsiteX36" fmla="*/ 167781 w 310705"/>
                <a:gd name="connsiteY36" fmla="*/ 160169 h 320337"/>
                <a:gd name="connsiteX37" fmla="*/ 31071 w 310705"/>
                <a:gd name="connsiteY37" fmla="*/ 160169 h 320337"/>
                <a:gd name="connsiteX38" fmla="*/ 31071 w 310705"/>
                <a:gd name="connsiteY38" fmla="*/ 147355 h 320337"/>
                <a:gd name="connsiteX39" fmla="*/ 167781 w 310705"/>
                <a:gd name="connsiteY39" fmla="*/ 147355 h 320337"/>
                <a:gd name="connsiteX40" fmla="*/ 167781 w 310705"/>
                <a:gd name="connsiteY40" fmla="*/ 160169 h 320337"/>
                <a:gd name="connsiteX41" fmla="*/ 263478 w 310705"/>
                <a:gd name="connsiteY41" fmla="*/ 320337 h 320337"/>
                <a:gd name="connsiteX42" fmla="*/ 233029 w 310705"/>
                <a:gd name="connsiteY42" fmla="*/ 320337 h 320337"/>
                <a:gd name="connsiteX43" fmla="*/ 227436 w 310705"/>
                <a:gd name="connsiteY43" fmla="*/ 316493 h 320337"/>
                <a:gd name="connsiteX44" fmla="*/ 219979 w 310705"/>
                <a:gd name="connsiteY44" fmla="*/ 297273 h 320337"/>
                <a:gd name="connsiteX45" fmla="*/ 220601 w 310705"/>
                <a:gd name="connsiteY45" fmla="*/ 291507 h 320337"/>
                <a:gd name="connsiteX46" fmla="*/ 225572 w 310705"/>
                <a:gd name="connsiteY46" fmla="*/ 288944 h 320337"/>
                <a:gd name="connsiteX47" fmla="*/ 270935 w 310705"/>
                <a:gd name="connsiteY47" fmla="*/ 288944 h 320337"/>
                <a:gd name="connsiteX48" fmla="*/ 275906 w 310705"/>
                <a:gd name="connsiteY48" fmla="*/ 291507 h 320337"/>
                <a:gd name="connsiteX49" fmla="*/ 276527 w 310705"/>
                <a:gd name="connsiteY49" fmla="*/ 297273 h 320337"/>
                <a:gd name="connsiteX50" fmla="*/ 269071 w 310705"/>
                <a:gd name="connsiteY50" fmla="*/ 316493 h 320337"/>
                <a:gd name="connsiteX51" fmla="*/ 263478 w 310705"/>
                <a:gd name="connsiteY51" fmla="*/ 320337 h 320337"/>
                <a:gd name="connsiteX52" fmla="*/ 237379 w 310705"/>
                <a:gd name="connsiteY52" fmla="*/ 307524 h 320337"/>
                <a:gd name="connsiteX53" fmla="*/ 259128 w 310705"/>
                <a:gd name="connsiteY53" fmla="*/ 307524 h 320337"/>
                <a:gd name="connsiteX54" fmla="*/ 261614 w 310705"/>
                <a:gd name="connsiteY54" fmla="*/ 301117 h 320337"/>
                <a:gd name="connsiteX55" fmla="*/ 234893 w 310705"/>
                <a:gd name="connsiteY55" fmla="*/ 301117 h 320337"/>
                <a:gd name="connsiteX56" fmla="*/ 237379 w 310705"/>
                <a:gd name="connsiteY56" fmla="*/ 307524 h 320337"/>
                <a:gd name="connsiteX57" fmla="*/ 310084 w 310705"/>
                <a:gd name="connsiteY57" fmla="*/ 185795 h 320337"/>
                <a:gd name="connsiteX58" fmla="*/ 255400 w 310705"/>
                <a:gd name="connsiteY58" fmla="*/ 132620 h 320337"/>
                <a:gd name="connsiteX59" fmla="*/ 206930 w 310705"/>
                <a:gd name="connsiteY59" fmla="*/ 148636 h 320337"/>
                <a:gd name="connsiteX60" fmla="*/ 186423 w 310705"/>
                <a:gd name="connsiteY60" fmla="*/ 196046 h 320337"/>
                <a:gd name="connsiteX61" fmla="*/ 213144 w 310705"/>
                <a:gd name="connsiteY61" fmla="*/ 248582 h 320337"/>
                <a:gd name="connsiteX62" fmla="*/ 217494 w 310705"/>
                <a:gd name="connsiteY62" fmla="*/ 252426 h 320337"/>
                <a:gd name="connsiteX63" fmla="*/ 217494 w 310705"/>
                <a:gd name="connsiteY63" fmla="*/ 275490 h 320337"/>
                <a:gd name="connsiteX64" fmla="*/ 223708 w 310705"/>
                <a:gd name="connsiteY64" fmla="*/ 281897 h 320337"/>
                <a:gd name="connsiteX65" fmla="*/ 273420 w 310705"/>
                <a:gd name="connsiteY65" fmla="*/ 281897 h 320337"/>
                <a:gd name="connsiteX66" fmla="*/ 279635 w 310705"/>
                <a:gd name="connsiteY66" fmla="*/ 275490 h 320337"/>
                <a:gd name="connsiteX67" fmla="*/ 279635 w 310705"/>
                <a:gd name="connsiteY67" fmla="*/ 252426 h 320337"/>
                <a:gd name="connsiteX68" fmla="*/ 283984 w 310705"/>
                <a:gd name="connsiteY68" fmla="*/ 248582 h 320337"/>
                <a:gd name="connsiteX69" fmla="*/ 310705 w 310705"/>
                <a:gd name="connsiteY69" fmla="*/ 196046 h 320337"/>
                <a:gd name="connsiteX70" fmla="*/ 310084 w 310705"/>
                <a:gd name="connsiteY70" fmla="*/ 185795 h 320337"/>
                <a:gd name="connsiteX71" fmla="*/ 276527 w 310705"/>
                <a:gd name="connsiteY71" fmla="*/ 238331 h 320337"/>
                <a:gd name="connsiteX72" fmla="*/ 267206 w 310705"/>
                <a:gd name="connsiteY72" fmla="*/ 251785 h 320337"/>
                <a:gd name="connsiteX73" fmla="*/ 267206 w 310705"/>
                <a:gd name="connsiteY73" fmla="*/ 269083 h 320337"/>
                <a:gd name="connsiteX74" fmla="*/ 254778 w 310705"/>
                <a:gd name="connsiteY74" fmla="*/ 269083 h 320337"/>
                <a:gd name="connsiteX75" fmla="*/ 254778 w 310705"/>
                <a:gd name="connsiteY75" fmla="*/ 224236 h 320337"/>
                <a:gd name="connsiteX76" fmla="*/ 267206 w 310705"/>
                <a:gd name="connsiteY76" fmla="*/ 224236 h 320337"/>
                <a:gd name="connsiteX77" fmla="*/ 267206 w 310705"/>
                <a:gd name="connsiteY77" fmla="*/ 211422 h 320337"/>
                <a:gd name="connsiteX78" fmla="*/ 229922 w 310705"/>
                <a:gd name="connsiteY78" fmla="*/ 211422 h 320337"/>
                <a:gd name="connsiteX79" fmla="*/ 229922 w 310705"/>
                <a:gd name="connsiteY79" fmla="*/ 224236 h 320337"/>
                <a:gd name="connsiteX80" fmla="*/ 242350 w 310705"/>
                <a:gd name="connsiteY80" fmla="*/ 224236 h 320337"/>
                <a:gd name="connsiteX81" fmla="*/ 242350 w 310705"/>
                <a:gd name="connsiteY81" fmla="*/ 269083 h 320337"/>
                <a:gd name="connsiteX82" fmla="*/ 229922 w 310705"/>
                <a:gd name="connsiteY82" fmla="*/ 269083 h 320337"/>
                <a:gd name="connsiteX83" fmla="*/ 229922 w 310705"/>
                <a:gd name="connsiteY83" fmla="*/ 251785 h 320337"/>
                <a:gd name="connsiteX84" fmla="*/ 219979 w 310705"/>
                <a:gd name="connsiteY84" fmla="*/ 238331 h 320337"/>
                <a:gd name="connsiteX85" fmla="*/ 198851 w 310705"/>
                <a:gd name="connsiteY85" fmla="*/ 196046 h 320337"/>
                <a:gd name="connsiteX86" fmla="*/ 215629 w 310705"/>
                <a:gd name="connsiteY86" fmla="*/ 157606 h 320337"/>
                <a:gd name="connsiteX87" fmla="*/ 254157 w 310705"/>
                <a:gd name="connsiteY87" fmla="*/ 144792 h 320337"/>
                <a:gd name="connsiteX88" fmla="*/ 282742 w 310705"/>
                <a:gd name="connsiteY88" fmla="*/ 158887 h 320337"/>
                <a:gd name="connsiteX89" fmla="*/ 297655 w 310705"/>
                <a:gd name="connsiteY89" fmla="*/ 187717 h 320337"/>
                <a:gd name="connsiteX90" fmla="*/ 276527 w 310705"/>
                <a:gd name="connsiteY90" fmla="*/ 238331 h 320337"/>
                <a:gd name="connsiteX91" fmla="*/ 99426 w 310705"/>
                <a:gd name="connsiteY91" fmla="*/ 83288 h 320337"/>
                <a:gd name="connsiteX92" fmla="*/ 31071 w 310705"/>
                <a:gd name="connsiteY92" fmla="*/ 83288 h 320337"/>
                <a:gd name="connsiteX93" fmla="*/ 31071 w 310705"/>
                <a:gd name="connsiteY93" fmla="*/ 70474 h 320337"/>
                <a:gd name="connsiteX94" fmla="*/ 99426 w 310705"/>
                <a:gd name="connsiteY94" fmla="*/ 70474 h 320337"/>
                <a:gd name="connsiteX95" fmla="*/ 99426 w 310705"/>
                <a:gd name="connsiteY95" fmla="*/ 83288 h 320337"/>
                <a:gd name="connsiteX96" fmla="*/ 105640 w 310705"/>
                <a:gd name="connsiteY96" fmla="*/ 198609 h 320337"/>
                <a:gd name="connsiteX97" fmla="*/ 31071 w 310705"/>
                <a:gd name="connsiteY97" fmla="*/ 198609 h 320337"/>
                <a:gd name="connsiteX98" fmla="*/ 31071 w 310705"/>
                <a:gd name="connsiteY98" fmla="*/ 185795 h 320337"/>
                <a:gd name="connsiteX99" fmla="*/ 105640 w 310705"/>
                <a:gd name="connsiteY99" fmla="*/ 185795 h 320337"/>
                <a:gd name="connsiteX100" fmla="*/ 105640 w 310705"/>
                <a:gd name="connsiteY100" fmla="*/ 198609 h 320337"/>
                <a:gd name="connsiteX101" fmla="*/ 167781 w 310705"/>
                <a:gd name="connsiteY101" fmla="*/ 198609 h 320337"/>
                <a:gd name="connsiteX102" fmla="*/ 118068 w 310705"/>
                <a:gd name="connsiteY102" fmla="*/ 198609 h 320337"/>
                <a:gd name="connsiteX103" fmla="*/ 118068 w 310705"/>
                <a:gd name="connsiteY103" fmla="*/ 185795 h 320337"/>
                <a:gd name="connsiteX104" fmla="*/ 167781 w 310705"/>
                <a:gd name="connsiteY104" fmla="*/ 185795 h 320337"/>
                <a:gd name="connsiteX105" fmla="*/ 167781 w 310705"/>
                <a:gd name="connsiteY105" fmla="*/ 198609 h 320337"/>
                <a:gd name="connsiteX106" fmla="*/ 111854 w 310705"/>
                <a:gd name="connsiteY106" fmla="*/ 237049 h 320337"/>
                <a:gd name="connsiteX107" fmla="*/ 31071 w 310705"/>
                <a:gd name="connsiteY107" fmla="*/ 237049 h 320337"/>
                <a:gd name="connsiteX108" fmla="*/ 31071 w 310705"/>
                <a:gd name="connsiteY108" fmla="*/ 224236 h 320337"/>
                <a:gd name="connsiteX109" fmla="*/ 111854 w 310705"/>
                <a:gd name="connsiteY109" fmla="*/ 224236 h 320337"/>
                <a:gd name="connsiteX110" fmla="*/ 111854 w 310705"/>
                <a:gd name="connsiteY110" fmla="*/ 237049 h 320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310705" h="320337">
                  <a:moveTo>
                    <a:pt x="198851" y="139026"/>
                  </a:moveTo>
                  <a:lnTo>
                    <a:pt x="198851" y="76881"/>
                  </a:lnTo>
                  <a:cubicBezTo>
                    <a:pt x="198851" y="74959"/>
                    <a:pt x="198230" y="73678"/>
                    <a:pt x="196987" y="72396"/>
                  </a:cubicBezTo>
                  <a:lnTo>
                    <a:pt x="128632" y="1922"/>
                  </a:lnTo>
                  <a:cubicBezTo>
                    <a:pt x="127389" y="641"/>
                    <a:pt x="126146" y="0"/>
                    <a:pt x="124282" y="0"/>
                  </a:cubicBezTo>
                  <a:lnTo>
                    <a:pt x="6214" y="0"/>
                  </a:lnTo>
                  <a:cubicBezTo>
                    <a:pt x="3107" y="0"/>
                    <a:pt x="0" y="3203"/>
                    <a:pt x="0" y="6407"/>
                  </a:cubicBezTo>
                  <a:lnTo>
                    <a:pt x="0" y="281897"/>
                  </a:lnTo>
                  <a:cubicBezTo>
                    <a:pt x="0" y="285100"/>
                    <a:pt x="3107" y="288303"/>
                    <a:pt x="6214" y="288303"/>
                  </a:cubicBezTo>
                  <a:lnTo>
                    <a:pt x="192637" y="288303"/>
                  </a:lnTo>
                  <a:cubicBezTo>
                    <a:pt x="195744" y="288303"/>
                    <a:pt x="198851" y="285100"/>
                    <a:pt x="198851" y="281897"/>
                  </a:cubicBezTo>
                  <a:lnTo>
                    <a:pt x="198851" y="253707"/>
                  </a:lnTo>
                  <a:cubicBezTo>
                    <a:pt x="193880" y="249222"/>
                    <a:pt x="190151" y="244097"/>
                    <a:pt x="186423" y="238971"/>
                  </a:cubicBezTo>
                  <a:lnTo>
                    <a:pt x="186423" y="275490"/>
                  </a:lnTo>
                  <a:lnTo>
                    <a:pt x="12428" y="275490"/>
                  </a:lnTo>
                  <a:lnTo>
                    <a:pt x="12428" y="12813"/>
                  </a:lnTo>
                  <a:lnTo>
                    <a:pt x="118068" y="12813"/>
                  </a:lnTo>
                  <a:lnTo>
                    <a:pt x="118068" y="76881"/>
                  </a:lnTo>
                  <a:cubicBezTo>
                    <a:pt x="118068" y="80084"/>
                    <a:pt x="121175" y="83288"/>
                    <a:pt x="124282" y="83288"/>
                  </a:cubicBezTo>
                  <a:lnTo>
                    <a:pt x="186423" y="83288"/>
                  </a:lnTo>
                  <a:lnTo>
                    <a:pt x="186423" y="153762"/>
                  </a:lnTo>
                  <a:cubicBezTo>
                    <a:pt x="190151" y="147996"/>
                    <a:pt x="193880" y="143511"/>
                    <a:pt x="198851" y="139026"/>
                  </a:cubicBezTo>
                  <a:close/>
                  <a:moveTo>
                    <a:pt x="130496" y="70474"/>
                  </a:moveTo>
                  <a:lnTo>
                    <a:pt x="130496" y="21783"/>
                  </a:lnTo>
                  <a:lnTo>
                    <a:pt x="177723" y="70474"/>
                  </a:lnTo>
                  <a:lnTo>
                    <a:pt x="130496" y="70474"/>
                  </a:lnTo>
                  <a:close/>
                  <a:moveTo>
                    <a:pt x="68355" y="121728"/>
                  </a:moveTo>
                  <a:lnTo>
                    <a:pt x="31071" y="121728"/>
                  </a:lnTo>
                  <a:lnTo>
                    <a:pt x="31071" y="108915"/>
                  </a:lnTo>
                  <a:lnTo>
                    <a:pt x="68355" y="108915"/>
                  </a:lnTo>
                  <a:lnTo>
                    <a:pt x="68355" y="121728"/>
                  </a:lnTo>
                  <a:close/>
                  <a:moveTo>
                    <a:pt x="167781" y="121728"/>
                  </a:moveTo>
                  <a:lnTo>
                    <a:pt x="80783" y="121728"/>
                  </a:lnTo>
                  <a:lnTo>
                    <a:pt x="80783" y="108915"/>
                  </a:lnTo>
                  <a:lnTo>
                    <a:pt x="167781" y="108915"/>
                  </a:lnTo>
                  <a:lnTo>
                    <a:pt x="167781" y="121728"/>
                  </a:lnTo>
                  <a:close/>
                  <a:moveTo>
                    <a:pt x="167781" y="160169"/>
                  </a:moveTo>
                  <a:lnTo>
                    <a:pt x="31071" y="160169"/>
                  </a:lnTo>
                  <a:lnTo>
                    <a:pt x="31071" y="147355"/>
                  </a:lnTo>
                  <a:lnTo>
                    <a:pt x="167781" y="147355"/>
                  </a:lnTo>
                  <a:lnTo>
                    <a:pt x="167781" y="160169"/>
                  </a:lnTo>
                  <a:close/>
                  <a:moveTo>
                    <a:pt x="263478" y="320337"/>
                  </a:moveTo>
                  <a:lnTo>
                    <a:pt x="233029" y="320337"/>
                  </a:lnTo>
                  <a:cubicBezTo>
                    <a:pt x="230543" y="320337"/>
                    <a:pt x="228057" y="319056"/>
                    <a:pt x="227436" y="316493"/>
                  </a:cubicBezTo>
                  <a:lnTo>
                    <a:pt x="219979" y="297273"/>
                  </a:lnTo>
                  <a:cubicBezTo>
                    <a:pt x="219358" y="295351"/>
                    <a:pt x="219358" y="292788"/>
                    <a:pt x="220601" y="291507"/>
                  </a:cubicBezTo>
                  <a:cubicBezTo>
                    <a:pt x="221843" y="289585"/>
                    <a:pt x="223708" y="288944"/>
                    <a:pt x="225572" y="288944"/>
                  </a:cubicBezTo>
                  <a:lnTo>
                    <a:pt x="270935" y="288944"/>
                  </a:lnTo>
                  <a:cubicBezTo>
                    <a:pt x="272799" y="288944"/>
                    <a:pt x="274663" y="290225"/>
                    <a:pt x="275906" y="291507"/>
                  </a:cubicBezTo>
                  <a:cubicBezTo>
                    <a:pt x="277149" y="293429"/>
                    <a:pt x="277149" y="295351"/>
                    <a:pt x="276527" y="297273"/>
                  </a:cubicBezTo>
                  <a:lnTo>
                    <a:pt x="269071" y="316493"/>
                  </a:lnTo>
                  <a:cubicBezTo>
                    <a:pt x="268449" y="319056"/>
                    <a:pt x="265963" y="320337"/>
                    <a:pt x="263478" y="320337"/>
                  </a:cubicBezTo>
                  <a:close/>
                  <a:moveTo>
                    <a:pt x="237379" y="307524"/>
                  </a:moveTo>
                  <a:lnTo>
                    <a:pt x="259128" y="307524"/>
                  </a:lnTo>
                  <a:lnTo>
                    <a:pt x="261614" y="301117"/>
                  </a:lnTo>
                  <a:lnTo>
                    <a:pt x="234893" y="301117"/>
                  </a:lnTo>
                  <a:lnTo>
                    <a:pt x="237379" y="307524"/>
                  </a:lnTo>
                  <a:close/>
                  <a:moveTo>
                    <a:pt x="310084" y="185795"/>
                  </a:moveTo>
                  <a:cubicBezTo>
                    <a:pt x="305734" y="158246"/>
                    <a:pt x="282742" y="135823"/>
                    <a:pt x="255400" y="132620"/>
                  </a:cubicBezTo>
                  <a:cubicBezTo>
                    <a:pt x="238000" y="130697"/>
                    <a:pt x="219979" y="136464"/>
                    <a:pt x="206930" y="148636"/>
                  </a:cubicBezTo>
                  <a:cubicBezTo>
                    <a:pt x="193880" y="160809"/>
                    <a:pt x="186423" y="178107"/>
                    <a:pt x="186423" y="196046"/>
                  </a:cubicBezTo>
                  <a:cubicBezTo>
                    <a:pt x="186423" y="217189"/>
                    <a:pt x="196366" y="236409"/>
                    <a:pt x="213144" y="248582"/>
                  </a:cubicBezTo>
                  <a:cubicBezTo>
                    <a:pt x="213765" y="249222"/>
                    <a:pt x="216872" y="251144"/>
                    <a:pt x="217494" y="252426"/>
                  </a:cubicBezTo>
                  <a:lnTo>
                    <a:pt x="217494" y="275490"/>
                  </a:lnTo>
                  <a:cubicBezTo>
                    <a:pt x="217494" y="278693"/>
                    <a:pt x="220601" y="281897"/>
                    <a:pt x="223708" y="281897"/>
                  </a:cubicBezTo>
                  <a:lnTo>
                    <a:pt x="273420" y="281897"/>
                  </a:lnTo>
                  <a:cubicBezTo>
                    <a:pt x="276527" y="281897"/>
                    <a:pt x="279635" y="278693"/>
                    <a:pt x="279635" y="275490"/>
                  </a:cubicBezTo>
                  <a:lnTo>
                    <a:pt x="279635" y="252426"/>
                  </a:lnTo>
                  <a:cubicBezTo>
                    <a:pt x="280256" y="251144"/>
                    <a:pt x="282742" y="249863"/>
                    <a:pt x="283984" y="248582"/>
                  </a:cubicBezTo>
                  <a:cubicBezTo>
                    <a:pt x="300762" y="236409"/>
                    <a:pt x="310705" y="217189"/>
                    <a:pt x="310705" y="196046"/>
                  </a:cubicBezTo>
                  <a:cubicBezTo>
                    <a:pt x="310705" y="192843"/>
                    <a:pt x="310705" y="188999"/>
                    <a:pt x="310084" y="185795"/>
                  </a:cubicBezTo>
                  <a:close/>
                  <a:moveTo>
                    <a:pt x="276527" y="238331"/>
                  </a:moveTo>
                  <a:cubicBezTo>
                    <a:pt x="273420" y="240893"/>
                    <a:pt x="267206" y="245378"/>
                    <a:pt x="267206" y="251785"/>
                  </a:cubicBezTo>
                  <a:lnTo>
                    <a:pt x="267206" y="269083"/>
                  </a:lnTo>
                  <a:lnTo>
                    <a:pt x="254778" y="269083"/>
                  </a:lnTo>
                  <a:lnTo>
                    <a:pt x="254778" y="224236"/>
                  </a:lnTo>
                  <a:lnTo>
                    <a:pt x="267206" y="224236"/>
                  </a:lnTo>
                  <a:lnTo>
                    <a:pt x="267206" y="211422"/>
                  </a:lnTo>
                  <a:lnTo>
                    <a:pt x="229922" y="211422"/>
                  </a:lnTo>
                  <a:lnTo>
                    <a:pt x="229922" y="224236"/>
                  </a:lnTo>
                  <a:lnTo>
                    <a:pt x="242350" y="224236"/>
                  </a:lnTo>
                  <a:lnTo>
                    <a:pt x="242350" y="269083"/>
                  </a:lnTo>
                  <a:lnTo>
                    <a:pt x="229922" y="269083"/>
                  </a:lnTo>
                  <a:lnTo>
                    <a:pt x="229922" y="251785"/>
                  </a:lnTo>
                  <a:cubicBezTo>
                    <a:pt x="229922" y="244737"/>
                    <a:pt x="223708" y="240893"/>
                    <a:pt x="219979" y="238331"/>
                  </a:cubicBezTo>
                  <a:cubicBezTo>
                    <a:pt x="206930" y="228721"/>
                    <a:pt x="198851" y="213344"/>
                    <a:pt x="198851" y="196046"/>
                  </a:cubicBezTo>
                  <a:cubicBezTo>
                    <a:pt x="198851" y="181311"/>
                    <a:pt x="205065" y="167857"/>
                    <a:pt x="215629" y="157606"/>
                  </a:cubicBezTo>
                  <a:cubicBezTo>
                    <a:pt x="226193" y="147996"/>
                    <a:pt x="239864" y="143511"/>
                    <a:pt x="254157" y="144792"/>
                  </a:cubicBezTo>
                  <a:cubicBezTo>
                    <a:pt x="265342" y="146074"/>
                    <a:pt x="275285" y="151199"/>
                    <a:pt x="282742" y="158887"/>
                  </a:cubicBezTo>
                  <a:cubicBezTo>
                    <a:pt x="290198" y="166575"/>
                    <a:pt x="295791" y="176185"/>
                    <a:pt x="297655" y="187717"/>
                  </a:cubicBezTo>
                  <a:cubicBezTo>
                    <a:pt x="300762" y="207578"/>
                    <a:pt x="292684" y="226799"/>
                    <a:pt x="276527" y="238331"/>
                  </a:cubicBezTo>
                  <a:close/>
                  <a:moveTo>
                    <a:pt x="99426" y="83288"/>
                  </a:moveTo>
                  <a:lnTo>
                    <a:pt x="31071" y="83288"/>
                  </a:lnTo>
                  <a:lnTo>
                    <a:pt x="31071" y="70474"/>
                  </a:lnTo>
                  <a:lnTo>
                    <a:pt x="99426" y="70474"/>
                  </a:lnTo>
                  <a:lnTo>
                    <a:pt x="99426" y="83288"/>
                  </a:lnTo>
                  <a:close/>
                  <a:moveTo>
                    <a:pt x="105640" y="198609"/>
                  </a:moveTo>
                  <a:lnTo>
                    <a:pt x="31071" y="198609"/>
                  </a:lnTo>
                  <a:lnTo>
                    <a:pt x="31071" y="185795"/>
                  </a:lnTo>
                  <a:lnTo>
                    <a:pt x="105640" y="185795"/>
                  </a:lnTo>
                  <a:lnTo>
                    <a:pt x="105640" y="198609"/>
                  </a:lnTo>
                  <a:close/>
                  <a:moveTo>
                    <a:pt x="167781" y="198609"/>
                  </a:moveTo>
                  <a:lnTo>
                    <a:pt x="118068" y="198609"/>
                  </a:lnTo>
                  <a:lnTo>
                    <a:pt x="118068" y="185795"/>
                  </a:lnTo>
                  <a:lnTo>
                    <a:pt x="167781" y="185795"/>
                  </a:lnTo>
                  <a:lnTo>
                    <a:pt x="167781" y="198609"/>
                  </a:lnTo>
                  <a:close/>
                  <a:moveTo>
                    <a:pt x="111854" y="237049"/>
                  </a:moveTo>
                  <a:lnTo>
                    <a:pt x="31071" y="237049"/>
                  </a:lnTo>
                  <a:lnTo>
                    <a:pt x="31071" y="224236"/>
                  </a:lnTo>
                  <a:lnTo>
                    <a:pt x="111854" y="224236"/>
                  </a:lnTo>
                  <a:lnTo>
                    <a:pt x="111854" y="237049"/>
                  </a:lnTo>
                  <a:close/>
                </a:path>
              </a:pathLst>
            </a:custGeom>
            <a:solidFill>
              <a:schemeClr val="tx1"/>
            </a:solidFill>
            <a:ln w="6096" cap="flat">
              <a:noFill/>
              <a:prstDash val="solid"/>
              <a:miter/>
            </a:ln>
          </p:spPr>
          <p:txBody>
            <a:bodyPr rtlCol="0" anchor="ctr"/>
            <a:lstStyle/>
            <a:p>
              <a:pPr defTabSz="685696">
                <a:defRPr/>
              </a:pPr>
              <a:endParaRPr lang="en-US" sz="1500" dirty="0">
                <a:solidFill>
                  <a:srgbClr val="FFFFFF"/>
                </a:solidFill>
                <a:latin typeface="Amazon Ember"/>
              </a:endParaRPr>
            </a:p>
          </p:txBody>
        </p:sp>
      </p:grpSp>
      <p:grpSp>
        <p:nvGrpSpPr>
          <p:cNvPr id="300" name="Graphic 250">
            <a:extLst>
              <a:ext uri="{FF2B5EF4-FFF2-40B4-BE49-F238E27FC236}">
                <a16:creationId xmlns:a16="http://schemas.microsoft.com/office/drawing/2014/main" id="{BB7559E7-6EB0-4CD2-B22B-75C306341342}"/>
              </a:ext>
            </a:extLst>
          </p:cNvPr>
          <p:cNvGrpSpPr/>
          <p:nvPr/>
        </p:nvGrpSpPr>
        <p:grpSpPr>
          <a:xfrm>
            <a:off x="204469" y="2919276"/>
            <a:ext cx="240278" cy="239473"/>
            <a:chOff x="9831030" y="449332"/>
            <a:chExt cx="390741" cy="389432"/>
          </a:xfrm>
        </p:grpSpPr>
        <p:sp>
          <p:nvSpPr>
            <p:cNvPr id="301" name="Freeform: Shape 354">
              <a:extLst>
                <a:ext uri="{FF2B5EF4-FFF2-40B4-BE49-F238E27FC236}">
                  <a16:creationId xmlns:a16="http://schemas.microsoft.com/office/drawing/2014/main" id="{95657D42-6EB0-4A83-9D37-58D619A34FEF}"/>
                </a:ext>
              </a:extLst>
            </p:cNvPr>
            <p:cNvSpPr/>
            <p:nvPr/>
          </p:nvSpPr>
          <p:spPr>
            <a:xfrm>
              <a:off x="9831030" y="599633"/>
              <a:ext cx="9655" cy="93335"/>
            </a:xfrm>
            <a:custGeom>
              <a:avLst/>
              <a:gdLst>
                <a:gd name="connsiteX0" fmla="*/ 4828 w 9655"/>
                <a:gd name="connsiteY0" fmla="*/ 89473 h 93334"/>
                <a:gd name="connsiteX1" fmla="*/ 4828 w 9655"/>
                <a:gd name="connsiteY1" fmla="*/ 46989 h 93334"/>
                <a:gd name="connsiteX2" fmla="*/ 4828 w 9655"/>
                <a:gd name="connsiteY2" fmla="*/ 4828 h 93334"/>
              </a:gdLst>
              <a:ahLst/>
              <a:cxnLst>
                <a:cxn ang="0">
                  <a:pos x="connsiteX0" y="connsiteY0"/>
                </a:cxn>
                <a:cxn ang="0">
                  <a:pos x="connsiteX1" y="connsiteY1"/>
                </a:cxn>
                <a:cxn ang="0">
                  <a:pos x="connsiteX2" y="connsiteY2"/>
                </a:cxn>
              </a:cxnLst>
              <a:rect l="l" t="t" r="r" b="b"/>
              <a:pathLst>
                <a:path w="9655" h="93334">
                  <a:moveTo>
                    <a:pt x="4828" y="89473"/>
                  </a:moveTo>
                  <a:lnTo>
                    <a:pt x="4828" y="46989"/>
                  </a:lnTo>
                  <a:lnTo>
                    <a:pt x="4828" y="4828"/>
                  </a:lnTo>
                  <a:close/>
                </a:path>
              </a:pathLst>
            </a:custGeom>
            <a:noFill/>
            <a:ln w="12700" cap="flat">
              <a:solidFill>
                <a:schemeClr val="tx1"/>
              </a:solidFill>
              <a:prstDash val="solid"/>
              <a:round/>
            </a:ln>
          </p:spPr>
          <p:txBody>
            <a:bodyPr rtlCol="0" anchor="ctr"/>
            <a:lstStyle/>
            <a:p>
              <a:pPr defTabSz="457148">
                <a:defRPr/>
              </a:pPr>
              <a:endParaRPr lang="en-US" sz="1836" kern="0" dirty="0">
                <a:solidFill>
                  <a:srgbClr val="FFFFFF"/>
                </a:solidFill>
                <a:latin typeface="Amazon Ember"/>
              </a:endParaRPr>
            </a:p>
          </p:txBody>
        </p:sp>
        <p:sp>
          <p:nvSpPr>
            <p:cNvPr id="302" name="Freeform: Shape 355">
              <a:extLst>
                <a:ext uri="{FF2B5EF4-FFF2-40B4-BE49-F238E27FC236}">
                  <a16:creationId xmlns:a16="http://schemas.microsoft.com/office/drawing/2014/main" id="{710B384A-955B-44A3-A9A6-0C295BFCA074}"/>
                </a:ext>
              </a:extLst>
            </p:cNvPr>
            <p:cNvSpPr/>
            <p:nvPr/>
          </p:nvSpPr>
          <p:spPr>
            <a:xfrm>
              <a:off x="9926296" y="520781"/>
              <a:ext cx="54714" cy="128738"/>
            </a:xfrm>
            <a:custGeom>
              <a:avLst/>
              <a:gdLst>
                <a:gd name="connsiteX0" fmla="*/ 4828 w 54713"/>
                <a:gd name="connsiteY0" fmla="*/ 125841 h 128737"/>
                <a:gd name="connsiteX1" fmla="*/ 4828 w 54713"/>
                <a:gd name="connsiteY1" fmla="*/ 76277 h 128737"/>
                <a:gd name="connsiteX2" fmla="*/ 52461 w 54713"/>
                <a:gd name="connsiteY2" fmla="*/ 52461 h 128737"/>
                <a:gd name="connsiteX3" fmla="*/ 52461 w 54713"/>
                <a:gd name="connsiteY3" fmla="*/ 4828 h 128737"/>
              </a:gdLst>
              <a:ahLst/>
              <a:cxnLst>
                <a:cxn ang="0">
                  <a:pos x="connsiteX0" y="connsiteY0"/>
                </a:cxn>
                <a:cxn ang="0">
                  <a:pos x="connsiteX1" y="connsiteY1"/>
                </a:cxn>
                <a:cxn ang="0">
                  <a:pos x="connsiteX2" y="connsiteY2"/>
                </a:cxn>
                <a:cxn ang="0">
                  <a:pos x="connsiteX3" y="connsiteY3"/>
                </a:cxn>
              </a:cxnLst>
              <a:rect l="l" t="t" r="r" b="b"/>
              <a:pathLst>
                <a:path w="54713" h="128737">
                  <a:moveTo>
                    <a:pt x="4828" y="125841"/>
                  </a:moveTo>
                  <a:lnTo>
                    <a:pt x="4828" y="76277"/>
                  </a:lnTo>
                  <a:lnTo>
                    <a:pt x="52461" y="52461"/>
                  </a:lnTo>
                  <a:lnTo>
                    <a:pt x="52461" y="4828"/>
                  </a:lnTo>
                </a:path>
              </a:pathLst>
            </a:custGeom>
            <a:noFill/>
            <a:ln w="12700" cap="flat">
              <a:solidFill>
                <a:schemeClr val="tx1"/>
              </a:solidFill>
              <a:prstDash val="solid"/>
              <a:round/>
            </a:ln>
          </p:spPr>
          <p:txBody>
            <a:bodyPr rtlCol="0" anchor="ctr"/>
            <a:lstStyle/>
            <a:p>
              <a:pPr defTabSz="457148">
                <a:defRPr/>
              </a:pPr>
              <a:endParaRPr lang="en-US" sz="1836" kern="0" dirty="0">
                <a:solidFill>
                  <a:srgbClr val="FFFFFF"/>
                </a:solidFill>
                <a:latin typeface="Amazon Ember"/>
              </a:endParaRPr>
            </a:p>
          </p:txBody>
        </p:sp>
        <p:sp>
          <p:nvSpPr>
            <p:cNvPr id="303" name="Freeform: Shape 356">
              <a:extLst>
                <a:ext uri="{FF2B5EF4-FFF2-40B4-BE49-F238E27FC236}">
                  <a16:creationId xmlns:a16="http://schemas.microsoft.com/office/drawing/2014/main" id="{3381604F-937E-4EDB-9F5E-5D6944534EEB}"/>
                </a:ext>
              </a:extLst>
            </p:cNvPr>
            <p:cNvSpPr/>
            <p:nvPr/>
          </p:nvSpPr>
          <p:spPr>
            <a:xfrm>
              <a:off x="9878663" y="568414"/>
              <a:ext cx="54714" cy="32184"/>
            </a:xfrm>
            <a:custGeom>
              <a:avLst/>
              <a:gdLst>
                <a:gd name="connsiteX0" fmla="*/ 52461 w 54713"/>
                <a:gd name="connsiteY0" fmla="*/ 28644 h 32184"/>
                <a:gd name="connsiteX1" fmla="*/ 4828 w 54713"/>
                <a:gd name="connsiteY1" fmla="*/ 4828 h 32184"/>
              </a:gdLst>
              <a:ahLst/>
              <a:cxnLst>
                <a:cxn ang="0">
                  <a:pos x="connsiteX0" y="connsiteY0"/>
                </a:cxn>
                <a:cxn ang="0">
                  <a:pos x="connsiteX1" y="connsiteY1"/>
                </a:cxn>
              </a:cxnLst>
              <a:rect l="l" t="t" r="r" b="b"/>
              <a:pathLst>
                <a:path w="54713" h="32184">
                  <a:moveTo>
                    <a:pt x="52461" y="28644"/>
                  </a:moveTo>
                  <a:lnTo>
                    <a:pt x="4828" y="4828"/>
                  </a:lnTo>
                </a:path>
              </a:pathLst>
            </a:custGeom>
            <a:ln w="12700" cap="flat">
              <a:solidFill>
                <a:schemeClr val="tx1"/>
              </a:solidFill>
              <a:prstDash val="solid"/>
              <a:round/>
            </a:ln>
          </p:spPr>
          <p:txBody>
            <a:bodyPr rtlCol="0" anchor="ctr"/>
            <a:lstStyle/>
            <a:p>
              <a:pPr defTabSz="457148">
                <a:defRPr/>
              </a:pPr>
              <a:endParaRPr lang="en-US" sz="1836" kern="0" dirty="0">
                <a:solidFill>
                  <a:srgbClr val="FFFFFF"/>
                </a:solidFill>
                <a:latin typeface="Amazon Ember"/>
              </a:endParaRPr>
            </a:p>
          </p:txBody>
        </p:sp>
        <p:sp>
          <p:nvSpPr>
            <p:cNvPr id="304" name="Freeform: Shape 357">
              <a:extLst>
                <a:ext uri="{FF2B5EF4-FFF2-40B4-BE49-F238E27FC236}">
                  <a16:creationId xmlns:a16="http://schemas.microsoft.com/office/drawing/2014/main" id="{A9D43E19-D576-4858-B76D-70797EE9672F}"/>
                </a:ext>
              </a:extLst>
            </p:cNvPr>
            <p:cNvSpPr/>
            <p:nvPr/>
          </p:nvSpPr>
          <p:spPr>
            <a:xfrm>
              <a:off x="9926296" y="477976"/>
              <a:ext cx="9655" cy="67587"/>
            </a:xfrm>
            <a:custGeom>
              <a:avLst/>
              <a:gdLst>
                <a:gd name="connsiteX0" fmla="*/ 4828 w 9655"/>
                <a:gd name="connsiteY0" fmla="*/ 63403 h 67587"/>
                <a:gd name="connsiteX1" fmla="*/ 4828 w 9655"/>
                <a:gd name="connsiteY1" fmla="*/ 4828 h 67587"/>
              </a:gdLst>
              <a:ahLst/>
              <a:cxnLst>
                <a:cxn ang="0">
                  <a:pos x="connsiteX0" y="connsiteY0"/>
                </a:cxn>
                <a:cxn ang="0">
                  <a:pos x="connsiteX1" y="connsiteY1"/>
                </a:cxn>
              </a:cxnLst>
              <a:rect l="l" t="t" r="r" b="b"/>
              <a:pathLst>
                <a:path w="9655" h="67587">
                  <a:moveTo>
                    <a:pt x="4828" y="63403"/>
                  </a:moveTo>
                  <a:lnTo>
                    <a:pt x="4828" y="4828"/>
                  </a:lnTo>
                </a:path>
              </a:pathLst>
            </a:custGeom>
            <a:ln w="12700" cap="flat">
              <a:solidFill>
                <a:schemeClr val="tx1"/>
              </a:solidFill>
              <a:prstDash val="solid"/>
              <a:round/>
            </a:ln>
          </p:spPr>
          <p:txBody>
            <a:bodyPr rtlCol="0" anchor="ctr"/>
            <a:lstStyle/>
            <a:p>
              <a:pPr defTabSz="457148">
                <a:defRPr/>
              </a:pPr>
              <a:endParaRPr lang="en-US" sz="1836" kern="0" dirty="0">
                <a:solidFill>
                  <a:srgbClr val="FFFFFF"/>
                </a:solidFill>
                <a:latin typeface="Amazon Ember"/>
              </a:endParaRPr>
            </a:p>
          </p:txBody>
        </p:sp>
        <p:sp>
          <p:nvSpPr>
            <p:cNvPr id="305" name="Freeform: Shape 358">
              <a:extLst>
                <a:ext uri="{FF2B5EF4-FFF2-40B4-BE49-F238E27FC236}">
                  <a16:creationId xmlns:a16="http://schemas.microsoft.com/office/drawing/2014/main" id="{10B6DC21-9989-4EF2-9E52-2166C2AC6785}"/>
                </a:ext>
              </a:extLst>
            </p:cNvPr>
            <p:cNvSpPr/>
            <p:nvPr/>
          </p:nvSpPr>
          <p:spPr>
            <a:xfrm>
              <a:off x="9831035" y="615404"/>
              <a:ext cx="54714" cy="35403"/>
            </a:xfrm>
            <a:custGeom>
              <a:avLst/>
              <a:gdLst>
                <a:gd name="connsiteX0" fmla="*/ 4828 w 54713"/>
                <a:gd name="connsiteY0" fmla="*/ 31863 h 35402"/>
                <a:gd name="connsiteX1" fmla="*/ 50530 w 54713"/>
                <a:gd name="connsiteY1" fmla="*/ 4828 h 35402"/>
              </a:gdLst>
              <a:ahLst/>
              <a:cxnLst>
                <a:cxn ang="0">
                  <a:pos x="connsiteX0" y="connsiteY0"/>
                </a:cxn>
                <a:cxn ang="0">
                  <a:pos x="connsiteX1" y="connsiteY1"/>
                </a:cxn>
              </a:cxnLst>
              <a:rect l="l" t="t" r="r" b="b"/>
              <a:pathLst>
                <a:path w="54713" h="35402">
                  <a:moveTo>
                    <a:pt x="4828" y="31863"/>
                  </a:moveTo>
                  <a:lnTo>
                    <a:pt x="50530" y="4828"/>
                  </a:lnTo>
                </a:path>
              </a:pathLst>
            </a:custGeom>
            <a:ln w="12700" cap="flat">
              <a:solidFill>
                <a:schemeClr val="tx1"/>
              </a:solidFill>
              <a:prstDash val="solid"/>
              <a:round/>
            </a:ln>
          </p:spPr>
          <p:txBody>
            <a:bodyPr rtlCol="0" anchor="ctr"/>
            <a:lstStyle/>
            <a:p>
              <a:pPr defTabSz="457148">
                <a:defRPr/>
              </a:pPr>
              <a:endParaRPr lang="en-US" sz="1836" kern="0" dirty="0">
                <a:solidFill>
                  <a:srgbClr val="FFFFFF"/>
                </a:solidFill>
                <a:latin typeface="Amazon Ember"/>
              </a:endParaRPr>
            </a:p>
          </p:txBody>
        </p:sp>
        <p:sp>
          <p:nvSpPr>
            <p:cNvPr id="306" name="Freeform: Shape 359">
              <a:extLst>
                <a:ext uri="{FF2B5EF4-FFF2-40B4-BE49-F238E27FC236}">
                  <a16:creationId xmlns:a16="http://schemas.microsoft.com/office/drawing/2014/main" id="{7375C0AA-251B-464C-A7BA-5A6A376EB62D}"/>
                </a:ext>
              </a:extLst>
            </p:cNvPr>
            <p:cNvSpPr/>
            <p:nvPr/>
          </p:nvSpPr>
          <p:spPr>
            <a:xfrm>
              <a:off x="9878668" y="687497"/>
              <a:ext cx="54714" cy="38621"/>
            </a:xfrm>
            <a:custGeom>
              <a:avLst/>
              <a:gdLst>
                <a:gd name="connsiteX0" fmla="*/ 4828 w 54713"/>
                <a:gd name="connsiteY0" fmla="*/ 36690 h 38621"/>
                <a:gd name="connsiteX1" fmla="*/ 52461 w 54713"/>
                <a:gd name="connsiteY1" fmla="*/ 4828 h 38621"/>
              </a:gdLst>
              <a:ahLst/>
              <a:cxnLst>
                <a:cxn ang="0">
                  <a:pos x="connsiteX0" y="connsiteY0"/>
                </a:cxn>
                <a:cxn ang="0">
                  <a:pos x="connsiteX1" y="connsiteY1"/>
                </a:cxn>
              </a:cxnLst>
              <a:rect l="l" t="t" r="r" b="b"/>
              <a:pathLst>
                <a:path w="54713" h="38621">
                  <a:moveTo>
                    <a:pt x="4828" y="36690"/>
                  </a:moveTo>
                  <a:lnTo>
                    <a:pt x="52461" y="4828"/>
                  </a:lnTo>
                </a:path>
              </a:pathLst>
            </a:custGeom>
            <a:ln w="12700" cap="flat">
              <a:solidFill>
                <a:schemeClr val="tx1"/>
              </a:solidFill>
              <a:prstDash val="solid"/>
              <a:round/>
            </a:ln>
          </p:spPr>
          <p:txBody>
            <a:bodyPr rtlCol="0" anchor="ctr"/>
            <a:lstStyle/>
            <a:p>
              <a:pPr defTabSz="457148">
                <a:defRPr/>
              </a:pPr>
              <a:endParaRPr lang="en-US" sz="1836" kern="0" dirty="0">
                <a:solidFill>
                  <a:srgbClr val="FFFFFF"/>
                </a:solidFill>
                <a:latin typeface="Amazon Ember"/>
              </a:endParaRPr>
            </a:p>
          </p:txBody>
        </p:sp>
        <p:sp>
          <p:nvSpPr>
            <p:cNvPr id="307" name="Freeform: Shape 360">
              <a:extLst>
                <a:ext uri="{FF2B5EF4-FFF2-40B4-BE49-F238E27FC236}">
                  <a16:creationId xmlns:a16="http://schemas.microsoft.com/office/drawing/2014/main" id="{2D83943C-7A98-4A4E-B2B4-555DA0CD0299}"/>
                </a:ext>
              </a:extLst>
            </p:cNvPr>
            <p:cNvSpPr/>
            <p:nvPr/>
          </p:nvSpPr>
          <p:spPr>
            <a:xfrm>
              <a:off x="9922117" y="777614"/>
              <a:ext cx="54714" cy="35403"/>
            </a:xfrm>
            <a:custGeom>
              <a:avLst/>
              <a:gdLst>
                <a:gd name="connsiteX0" fmla="*/ 4828 w 54713"/>
                <a:gd name="connsiteY0" fmla="*/ 31863 h 35402"/>
                <a:gd name="connsiteX1" fmla="*/ 50851 w 54713"/>
                <a:gd name="connsiteY1" fmla="*/ 4828 h 35402"/>
              </a:gdLst>
              <a:ahLst/>
              <a:cxnLst>
                <a:cxn ang="0">
                  <a:pos x="connsiteX0" y="connsiteY0"/>
                </a:cxn>
                <a:cxn ang="0">
                  <a:pos x="connsiteX1" y="connsiteY1"/>
                </a:cxn>
              </a:cxnLst>
              <a:rect l="l" t="t" r="r" b="b"/>
              <a:pathLst>
                <a:path w="54713" h="35402">
                  <a:moveTo>
                    <a:pt x="4828" y="31863"/>
                  </a:moveTo>
                  <a:lnTo>
                    <a:pt x="50851" y="4828"/>
                  </a:lnTo>
                </a:path>
              </a:pathLst>
            </a:custGeom>
            <a:ln w="12700" cap="flat">
              <a:solidFill>
                <a:schemeClr val="tx1"/>
              </a:solidFill>
              <a:prstDash val="solid"/>
              <a:round/>
            </a:ln>
          </p:spPr>
          <p:txBody>
            <a:bodyPr rtlCol="0" anchor="ctr"/>
            <a:lstStyle/>
            <a:p>
              <a:pPr defTabSz="457148">
                <a:defRPr/>
              </a:pPr>
              <a:endParaRPr lang="en-US" sz="1836" kern="0" dirty="0">
                <a:solidFill>
                  <a:srgbClr val="FFFFFF"/>
                </a:solidFill>
                <a:latin typeface="Amazon Ember"/>
              </a:endParaRPr>
            </a:p>
          </p:txBody>
        </p:sp>
        <p:sp>
          <p:nvSpPr>
            <p:cNvPr id="308" name="Freeform: Shape 361">
              <a:extLst>
                <a:ext uri="{FF2B5EF4-FFF2-40B4-BE49-F238E27FC236}">
                  <a16:creationId xmlns:a16="http://schemas.microsoft.com/office/drawing/2014/main" id="{F2C54682-BAC7-4B1A-B20A-1FF4CFC875C7}"/>
                </a:ext>
              </a:extLst>
            </p:cNvPr>
            <p:cNvSpPr/>
            <p:nvPr/>
          </p:nvSpPr>
          <p:spPr>
            <a:xfrm>
              <a:off x="9918255" y="687497"/>
              <a:ext cx="112646" cy="64369"/>
            </a:xfrm>
            <a:custGeom>
              <a:avLst/>
              <a:gdLst>
                <a:gd name="connsiteX0" fmla="*/ 4828 w 112645"/>
                <a:gd name="connsiteY0" fmla="*/ 60507 h 64368"/>
                <a:gd name="connsiteX1" fmla="*/ 108140 w 112645"/>
                <a:gd name="connsiteY1" fmla="*/ 4828 h 64368"/>
              </a:gdLst>
              <a:ahLst/>
              <a:cxnLst>
                <a:cxn ang="0">
                  <a:pos x="connsiteX0" y="connsiteY0"/>
                </a:cxn>
                <a:cxn ang="0">
                  <a:pos x="connsiteX1" y="connsiteY1"/>
                </a:cxn>
              </a:cxnLst>
              <a:rect l="l" t="t" r="r" b="b"/>
              <a:pathLst>
                <a:path w="112645" h="64368">
                  <a:moveTo>
                    <a:pt x="4828" y="60507"/>
                  </a:moveTo>
                  <a:lnTo>
                    <a:pt x="108140" y="4828"/>
                  </a:lnTo>
                </a:path>
              </a:pathLst>
            </a:custGeom>
            <a:ln w="12700" cap="flat">
              <a:solidFill>
                <a:schemeClr val="tx1"/>
              </a:solidFill>
              <a:prstDash val="solid"/>
              <a:round/>
            </a:ln>
          </p:spPr>
          <p:txBody>
            <a:bodyPr rtlCol="0" anchor="ctr"/>
            <a:lstStyle/>
            <a:p>
              <a:pPr defTabSz="457148">
                <a:defRPr/>
              </a:pPr>
              <a:endParaRPr lang="en-US" sz="1836" kern="0" dirty="0">
                <a:solidFill>
                  <a:srgbClr val="FFFFFF"/>
                </a:solidFill>
                <a:latin typeface="Amazon Ember"/>
              </a:endParaRPr>
            </a:p>
          </p:txBody>
        </p:sp>
        <p:sp>
          <p:nvSpPr>
            <p:cNvPr id="309" name="Freeform: Shape 362">
              <a:extLst>
                <a:ext uri="{FF2B5EF4-FFF2-40B4-BE49-F238E27FC236}">
                  <a16:creationId xmlns:a16="http://schemas.microsoft.com/office/drawing/2014/main" id="{8C62E49D-8E79-466E-BCEB-21D04C7BA644}"/>
                </a:ext>
              </a:extLst>
            </p:cNvPr>
            <p:cNvSpPr/>
            <p:nvPr/>
          </p:nvSpPr>
          <p:spPr>
            <a:xfrm>
              <a:off x="9878668" y="639865"/>
              <a:ext cx="54714" cy="38621"/>
            </a:xfrm>
            <a:custGeom>
              <a:avLst/>
              <a:gdLst>
                <a:gd name="connsiteX0" fmla="*/ 4828 w 54713"/>
                <a:gd name="connsiteY0" fmla="*/ 36690 h 38621"/>
                <a:gd name="connsiteX1" fmla="*/ 52461 w 54713"/>
                <a:gd name="connsiteY1" fmla="*/ 4828 h 38621"/>
              </a:gdLst>
              <a:ahLst/>
              <a:cxnLst>
                <a:cxn ang="0">
                  <a:pos x="connsiteX0" y="connsiteY0"/>
                </a:cxn>
                <a:cxn ang="0">
                  <a:pos x="connsiteX1" y="connsiteY1"/>
                </a:cxn>
              </a:cxnLst>
              <a:rect l="l" t="t" r="r" b="b"/>
              <a:pathLst>
                <a:path w="54713" h="38621">
                  <a:moveTo>
                    <a:pt x="4828" y="36690"/>
                  </a:moveTo>
                  <a:lnTo>
                    <a:pt x="52461" y="4828"/>
                  </a:lnTo>
                </a:path>
              </a:pathLst>
            </a:custGeom>
            <a:ln w="12700" cap="flat">
              <a:solidFill>
                <a:schemeClr val="tx1"/>
              </a:solidFill>
              <a:prstDash val="solid"/>
              <a:round/>
            </a:ln>
          </p:spPr>
          <p:txBody>
            <a:bodyPr rtlCol="0" anchor="ctr"/>
            <a:lstStyle/>
            <a:p>
              <a:pPr defTabSz="457148">
                <a:defRPr/>
              </a:pPr>
              <a:endParaRPr lang="en-US" sz="1836" kern="0" dirty="0">
                <a:solidFill>
                  <a:srgbClr val="FFFFFF"/>
                </a:solidFill>
                <a:latin typeface="Amazon Ember"/>
              </a:endParaRPr>
            </a:p>
          </p:txBody>
        </p:sp>
        <p:sp>
          <p:nvSpPr>
            <p:cNvPr id="310" name="Freeform: Shape 363">
              <a:extLst>
                <a:ext uri="{FF2B5EF4-FFF2-40B4-BE49-F238E27FC236}">
                  <a16:creationId xmlns:a16="http://schemas.microsoft.com/office/drawing/2014/main" id="{D3BD3076-59BA-429F-9DE7-6FADE2B76AA1}"/>
                </a:ext>
              </a:extLst>
            </p:cNvPr>
            <p:cNvSpPr/>
            <p:nvPr/>
          </p:nvSpPr>
          <p:spPr>
            <a:xfrm>
              <a:off x="9831039" y="449332"/>
              <a:ext cx="199544" cy="389432"/>
            </a:xfrm>
            <a:custGeom>
              <a:avLst/>
              <a:gdLst>
                <a:gd name="connsiteX0" fmla="*/ 195360 w 199543"/>
                <a:gd name="connsiteY0" fmla="*/ 36368 h 389431"/>
                <a:gd name="connsiteX1" fmla="*/ 147727 w 199543"/>
                <a:gd name="connsiteY1" fmla="*/ 4828 h 389431"/>
                <a:gd name="connsiteX2" fmla="*/ 52461 w 199543"/>
                <a:gd name="connsiteY2" fmla="*/ 60185 h 389431"/>
                <a:gd name="connsiteX3" fmla="*/ 52461 w 199543"/>
                <a:gd name="connsiteY3" fmla="*/ 123588 h 389431"/>
                <a:gd name="connsiteX4" fmla="*/ 4828 w 199543"/>
                <a:gd name="connsiteY4" fmla="*/ 147727 h 389431"/>
                <a:gd name="connsiteX5" fmla="*/ 4828 w 199543"/>
                <a:gd name="connsiteY5" fmla="*/ 197291 h 389431"/>
                <a:gd name="connsiteX6" fmla="*/ 4828 w 199543"/>
                <a:gd name="connsiteY6" fmla="*/ 242993 h 389431"/>
                <a:gd name="connsiteX7" fmla="*/ 52461 w 199543"/>
                <a:gd name="connsiteY7" fmla="*/ 274855 h 389431"/>
                <a:gd name="connsiteX8" fmla="*/ 52461 w 199543"/>
                <a:gd name="connsiteY8" fmla="*/ 330534 h 389431"/>
                <a:gd name="connsiteX9" fmla="*/ 147727 w 199543"/>
                <a:gd name="connsiteY9" fmla="*/ 385892 h 389431"/>
                <a:gd name="connsiteX10" fmla="*/ 195360 w 199543"/>
                <a:gd name="connsiteY10" fmla="*/ 360466 h 389431"/>
                <a:gd name="connsiteX11" fmla="*/ 195360 w 199543"/>
                <a:gd name="connsiteY11" fmla="*/ 195360 h 389431"/>
                <a:gd name="connsiteX12" fmla="*/ 147727 w 199543"/>
                <a:gd name="connsiteY12" fmla="*/ 171543 h 389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9543" h="389431">
                  <a:moveTo>
                    <a:pt x="195360" y="36368"/>
                  </a:moveTo>
                  <a:lnTo>
                    <a:pt x="147727" y="4828"/>
                  </a:lnTo>
                  <a:lnTo>
                    <a:pt x="52461" y="60185"/>
                  </a:lnTo>
                  <a:lnTo>
                    <a:pt x="52461" y="123588"/>
                  </a:lnTo>
                  <a:lnTo>
                    <a:pt x="4828" y="147727"/>
                  </a:lnTo>
                  <a:lnTo>
                    <a:pt x="4828" y="197291"/>
                  </a:lnTo>
                  <a:lnTo>
                    <a:pt x="4828" y="242993"/>
                  </a:lnTo>
                  <a:lnTo>
                    <a:pt x="52461" y="274855"/>
                  </a:lnTo>
                  <a:lnTo>
                    <a:pt x="52461" y="330534"/>
                  </a:lnTo>
                  <a:lnTo>
                    <a:pt x="147727" y="385892"/>
                  </a:lnTo>
                  <a:lnTo>
                    <a:pt x="195360" y="360466"/>
                  </a:lnTo>
                  <a:lnTo>
                    <a:pt x="195360" y="195360"/>
                  </a:lnTo>
                  <a:lnTo>
                    <a:pt x="147727" y="171543"/>
                  </a:lnTo>
                </a:path>
              </a:pathLst>
            </a:custGeom>
            <a:noFill/>
            <a:ln w="12700" cap="flat">
              <a:solidFill>
                <a:schemeClr val="tx1"/>
              </a:solidFill>
              <a:prstDash val="solid"/>
              <a:round/>
            </a:ln>
          </p:spPr>
          <p:txBody>
            <a:bodyPr rtlCol="0" anchor="ctr"/>
            <a:lstStyle/>
            <a:p>
              <a:pPr defTabSz="457148">
                <a:defRPr/>
              </a:pPr>
              <a:endParaRPr lang="en-US" sz="1836" kern="0" dirty="0">
                <a:solidFill>
                  <a:srgbClr val="FFFFFF"/>
                </a:solidFill>
                <a:latin typeface="Amazon Ember"/>
              </a:endParaRPr>
            </a:p>
          </p:txBody>
        </p:sp>
        <p:sp>
          <p:nvSpPr>
            <p:cNvPr id="311" name="Freeform: Shape 364">
              <a:extLst>
                <a:ext uri="{FF2B5EF4-FFF2-40B4-BE49-F238E27FC236}">
                  <a16:creationId xmlns:a16="http://schemas.microsoft.com/office/drawing/2014/main" id="{65C625EC-55CA-4D75-BCC3-8187C13FD02C}"/>
                </a:ext>
              </a:extLst>
            </p:cNvPr>
            <p:cNvSpPr/>
            <p:nvPr/>
          </p:nvSpPr>
          <p:spPr>
            <a:xfrm>
              <a:off x="9926315" y="639865"/>
              <a:ext cx="54714" cy="80461"/>
            </a:xfrm>
            <a:custGeom>
              <a:avLst/>
              <a:gdLst>
                <a:gd name="connsiteX0" fmla="*/ 52461 w 54713"/>
                <a:gd name="connsiteY0" fmla="*/ 76277 h 80461"/>
                <a:gd name="connsiteX1" fmla="*/ 52461 w 54713"/>
                <a:gd name="connsiteY1" fmla="*/ 36690 h 80461"/>
                <a:gd name="connsiteX2" fmla="*/ 4828 w 54713"/>
                <a:gd name="connsiteY2" fmla="*/ 4828 h 80461"/>
              </a:gdLst>
              <a:ahLst/>
              <a:cxnLst>
                <a:cxn ang="0">
                  <a:pos x="connsiteX0" y="connsiteY0"/>
                </a:cxn>
                <a:cxn ang="0">
                  <a:pos x="connsiteX1" y="connsiteY1"/>
                </a:cxn>
                <a:cxn ang="0">
                  <a:pos x="connsiteX2" y="connsiteY2"/>
                </a:cxn>
              </a:cxnLst>
              <a:rect l="l" t="t" r="r" b="b"/>
              <a:pathLst>
                <a:path w="54713" h="80461">
                  <a:moveTo>
                    <a:pt x="52461" y="76277"/>
                  </a:moveTo>
                  <a:lnTo>
                    <a:pt x="52461" y="36690"/>
                  </a:lnTo>
                  <a:lnTo>
                    <a:pt x="4828" y="4828"/>
                  </a:lnTo>
                </a:path>
              </a:pathLst>
            </a:custGeom>
            <a:noFill/>
            <a:ln w="12700" cap="flat">
              <a:solidFill>
                <a:schemeClr val="tx1"/>
              </a:solidFill>
              <a:prstDash val="solid"/>
              <a:round/>
            </a:ln>
          </p:spPr>
          <p:txBody>
            <a:bodyPr rtlCol="0" anchor="ctr"/>
            <a:lstStyle/>
            <a:p>
              <a:pPr defTabSz="457148">
                <a:defRPr/>
              </a:pPr>
              <a:endParaRPr lang="en-US" sz="1836" kern="0" dirty="0">
                <a:solidFill>
                  <a:srgbClr val="FFFFFF"/>
                </a:solidFill>
                <a:latin typeface="Amazon Ember"/>
              </a:endParaRPr>
            </a:p>
          </p:txBody>
        </p:sp>
        <p:sp>
          <p:nvSpPr>
            <p:cNvPr id="312" name="Freeform: Shape 365">
              <a:extLst>
                <a:ext uri="{FF2B5EF4-FFF2-40B4-BE49-F238E27FC236}">
                  <a16:creationId xmlns:a16="http://schemas.microsoft.com/office/drawing/2014/main" id="{54FF26C1-7FE8-4371-9A2F-B78ABA7DCCBD}"/>
                </a:ext>
              </a:extLst>
            </p:cNvPr>
            <p:cNvSpPr/>
            <p:nvPr/>
          </p:nvSpPr>
          <p:spPr>
            <a:xfrm>
              <a:off x="10212116" y="599633"/>
              <a:ext cx="9655" cy="93335"/>
            </a:xfrm>
            <a:custGeom>
              <a:avLst/>
              <a:gdLst>
                <a:gd name="connsiteX0" fmla="*/ 4828 w 9655"/>
                <a:gd name="connsiteY0" fmla="*/ 4828 h 93334"/>
                <a:gd name="connsiteX1" fmla="*/ 4828 w 9655"/>
                <a:gd name="connsiteY1" fmla="*/ 46989 h 93334"/>
                <a:gd name="connsiteX2" fmla="*/ 4828 w 9655"/>
                <a:gd name="connsiteY2" fmla="*/ 89473 h 93334"/>
              </a:gdLst>
              <a:ahLst/>
              <a:cxnLst>
                <a:cxn ang="0">
                  <a:pos x="connsiteX0" y="connsiteY0"/>
                </a:cxn>
                <a:cxn ang="0">
                  <a:pos x="connsiteX1" y="connsiteY1"/>
                </a:cxn>
                <a:cxn ang="0">
                  <a:pos x="connsiteX2" y="connsiteY2"/>
                </a:cxn>
              </a:cxnLst>
              <a:rect l="l" t="t" r="r" b="b"/>
              <a:pathLst>
                <a:path w="9655" h="93334">
                  <a:moveTo>
                    <a:pt x="4828" y="4828"/>
                  </a:moveTo>
                  <a:lnTo>
                    <a:pt x="4828" y="46989"/>
                  </a:lnTo>
                  <a:lnTo>
                    <a:pt x="4828" y="89473"/>
                  </a:lnTo>
                  <a:close/>
                </a:path>
              </a:pathLst>
            </a:custGeom>
            <a:noFill/>
            <a:ln w="12700" cap="flat">
              <a:solidFill>
                <a:schemeClr val="tx1"/>
              </a:solidFill>
              <a:prstDash val="solid"/>
              <a:round/>
            </a:ln>
          </p:spPr>
          <p:txBody>
            <a:bodyPr rtlCol="0" anchor="ctr"/>
            <a:lstStyle/>
            <a:p>
              <a:pPr defTabSz="457148">
                <a:defRPr/>
              </a:pPr>
              <a:endParaRPr lang="en-US" sz="1836" kern="0" dirty="0">
                <a:solidFill>
                  <a:srgbClr val="FFFFFF"/>
                </a:solidFill>
                <a:latin typeface="Amazon Ember"/>
              </a:endParaRPr>
            </a:p>
          </p:txBody>
        </p:sp>
        <p:sp>
          <p:nvSpPr>
            <p:cNvPr id="319" name="Freeform: Shape 366">
              <a:extLst>
                <a:ext uri="{FF2B5EF4-FFF2-40B4-BE49-F238E27FC236}">
                  <a16:creationId xmlns:a16="http://schemas.microsoft.com/office/drawing/2014/main" id="{E532DF78-49C8-4186-A462-4212156036F2}"/>
                </a:ext>
              </a:extLst>
            </p:cNvPr>
            <p:cNvSpPr/>
            <p:nvPr/>
          </p:nvSpPr>
          <p:spPr>
            <a:xfrm>
              <a:off x="10164483" y="663680"/>
              <a:ext cx="54714" cy="32184"/>
            </a:xfrm>
            <a:custGeom>
              <a:avLst/>
              <a:gdLst>
                <a:gd name="connsiteX0" fmla="*/ 4828 w 54713"/>
                <a:gd name="connsiteY0" fmla="*/ 4828 h 32184"/>
                <a:gd name="connsiteX1" fmla="*/ 52461 w 54713"/>
                <a:gd name="connsiteY1" fmla="*/ 28644 h 32184"/>
              </a:gdLst>
              <a:ahLst/>
              <a:cxnLst>
                <a:cxn ang="0">
                  <a:pos x="connsiteX0" y="connsiteY0"/>
                </a:cxn>
                <a:cxn ang="0">
                  <a:pos x="connsiteX1" y="connsiteY1"/>
                </a:cxn>
              </a:cxnLst>
              <a:rect l="l" t="t" r="r" b="b"/>
              <a:pathLst>
                <a:path w="54713" h="32184">
                  <a:moveTo>
                    <a:pt x="4828" y="4828"/>
                  </a:moveTo>
                  <a:lnTo>
                    <a:pt x="52461" y="28644"/>
                  </a:lnTo>
                </a:path>
              </a:pathLst>
            </a:custGeom>
            <a:ln w="12700" cap="flat">
              <a:solidFill>
                <a:schemeClr val="tx1"/>
              </a:solidFill>
              <a:prstDash val="solid"/>
              <a:round/>
            </a:ln>
          </p:spPr>
          <p:txBody>
            <a:bodyPr rtlCol="0" anchor="ctr"/>
            <a:lstStyle/>
            <a:p>
              <a:pPr defTabSz="457148">
                <a:defRPr/>
              </a:pPr>
              <a:endParaRPr lang="en-US" sz="1836" kern="0" dirty="0">
                <a:solidFill>
                  <a:srgbClr val="FFFFFF"/>
                </a:solidFill>
                <a:latin typeface="Amazon Ember"/>
              </a:endParaRPr>
            </a:p>
          </p:txBody>
        </p:sp>
        <p:sp>
          <p:nvSpPr>
            <p:cNvPr id="320" name="Freeform: Shape 367">
              <a:extLst>
                <a:ext uri="{FF2B5EF4-FFF2-40B4-BE49-F238E27FC236}">
                  <a16:creationId xmlns:a16="http://schemas.microsoft.com/office/drawing/2014/main" id="{948E1E4A-1DE1-4FEF-8894-8443848238BC}"/>
                </a:ext>
              </a:extLst>
            </p:cNvPr>
            <p:cNvSpPr/>
            <p:nvPr/>
          </p:nvSpPr>
          <p:spPr>
            <a:xfrm>
              <a:off x="10132942" y="536552"/>
              <a:ext cx="38621" cy="9655"/>
            </a:xfrm>
            <a:custGeom>
              <a:avLst/>
              <a:gdLst>
                <a:gd name="connsiteX0" fmla="*/ 36368 w 38621"/>
                <a:gd name="connsiteY0" fmla="*/ 4828 h 9655"/>
                <a:gd name="connsiteX1" fmla="*/ 4828 w 38621"/>
                <a:gd name="connsiteY1" fmla="*/ 4828 h 9655"/>
              </a:gdLst>
              <a:ahLst/>
              <a:cxnLst>
                <a:cxn ang="0">
                  <a:pos x="connsiteX0" y="connsiteY0"/>
                </a:cxn>
                <a:cxn ang="0">
                  <a:pos x="connsiteX1" y="connsiteY1"/>
                </a:cxn>
              </a:cxnLst>
              <a:rect l="l" t="t" r="r" b="b"/>
              <a:pathLst>
                <a:path w="38621" h="9655">
                  <a:moveTo>
                    <a:pt x="36368" y="4828"/>
                  </a:moveTo>
                  <a:lnTo>
                    <a:pt x="4828" y="4828"/>
                  </a:lnTo>
                </a:path>
              </a:pathLst>
            </a:custGeom>
            <a:ln w="12700" cap="flat">
              <a:solidFill>
                <a:schemeClr val="tx1"/>
              </a:solidFill>
              <a:prstDash val="solid"/>
              <a:round/>
            </a:ln>
          </p:spPr>
          <p:txBody>
            <a:bodyPr rtlCol="0" anchor="ctr"/>
            <a:lstStyle/>
            <a:p>
              <a:pPr defTabSz="457148">
                <a:defRPr/>
              </a:pPr>
              <a:endParaRPr lang="en-US" sz="1836" kern="0" dirty="0">
                <a:solidFill>
                  <a:srgbClr val="FFFFFF"/>
                </a:solidFill>
                <a:latin typeface="Amazon Ember"/>
              </a:endParaRPr>
            </a:p>
          </p:txBody>
        </p:sp>
        <p:sp>
          <p:nvSpPr>
            <p:cNvPr id="321" name="Freeform: Shape 368">
              <a:extLst>
                <a:ext uri="{FF2B5EF4-FFF2-40B4-BE49-F238E27FC236}">
                  <a16:creationId xmlns:a16="http://schemas.microsoft.com/office/drawing/2014/main" id="{9EB58B73-AD39-46D3-BB1E-9B5C00B79182}"/>
                </a:ext>
              </a:extLst>
            </p:cNvPr>
            <p:cNvSpPr/>
            <p:nvPr/>
          </p:nvSpPr>
          <p:spPr>
            <a:xfrm>
              <a:off x="10021584" y="751223"/>
              <a:ext cx="54714" cy="9655"/>
            </a:xfrm>
            <a:custGeom>
              <a:avLst/>
              <a:gdLst>
                <a:gd name="connsiteX0" fmla="*/ 4828 w 54713"/>
                <a:gd name="connsiteY0" fmla="*/ 4828 h 9655"/>
                <a:gd name="connsiteX1" fmla="*/ 52461 w 54713"/>
                <a:gd name="connsiteY1" fmla="*/ 4828 h 9655"/>
              </a:gdLst>
              <a:ahLst/>
              <a:cxnLst>
                <a:cxn ang="0">
                  <a:pos x="connsiteX0" y="connsiteY0"/>
                </a:cxn>
                <a:cxn ang="0">
                  <a:pos x="connsiteX1" y="connsiteY1"/>
                </a:cxn>
              </a:cxnLst>
              <a:rect l="l" t="t" r="r" b="b"/>
              <a:pathLst>
                <a:path w="54713" h="9655">
                  <a:moveTo>
                    <a:pt x="4828" y="4828"/>
                  </a:moveTo>
                  <a:lnTo>
                    <a:pt x="52461" y="4828"/>
                  </a:lnTo>
                </a:path>
              </a:pathLst>
            </a:custGeom>
            <a:ln w="12700" cap="flat">
              <a:solidFill>
                <a:schemeClr val="tx1"/>
              </a:solidFill>
              <a:prstDash val="solid"/>
              <a:round/>
            </a:ln>
          </p:spPr>
          <p:txBody>
            <a:bodyPr rtlCol="0" anchor="ctr"/>
            <a:lstStyle/>
            <a:p>
              <a:pPr defTabSz="457148">
                <a:defRPr/>
              </a:pPr>
              <a:endParaRPr lang="en-US" sz="1836" kern="0" dirty="0">
                <a:solidFill>
                  <a:srgbClr val="FFFFFF"/>
                </a:solidFill>
                <a:latin typeface="Amazon Ember"/>
              </a:endParaRPr>
            </a:p>
          </p:txBody>
        </p:sp>
        <p:sp>
          <p:nvSpPr>
            <p:cNvPr id="322" name="Freeform: Shape 369">
              <a:extLst>
                <a:ext uri="{FF2B5EF4-FFF2-40B4-BE49-F238E27FC236}">
                  <a16:creationId xmlns:a16="http://schemas.microsoft.com/office/drawing/2014/main" id="{D26D916F-B7BE-457D-AC18-60F3000630E2}"/>
                </a:ext>
              </a:extLst>
            </p:cNvPr>
            <p:cNvSpPr/>
            <p:nvPr/>
          </p:nvSpPr>
          <p:spPr>
            <a:xfrm>
              <a:off x="10101079" y="520781"/>
              <a:ext cx="38621" cy="38621"/>
            </a:xfrm>
            <a:custGeom>
              <a:avLst/>
              <a:gdLst>
                <a:gd name="connsiteX0" fmla="*/ 36368 w 38621"/>
                <a:gd name="connsiteY0" fmla="*/ 20598 h 38621"/>
                <a:gd name="connsiteX1" fmla="*/ 20598 w 38621"/>
                <a:gd name="connsiteY1" fmla="*/ 36368 h 38621"/>
                <a:gd name="connsiteX2" fmla="*/ 4828 w 38621"/>
                <a:gd name="connsiteY2" fmla="*/ 20598 h 38621"/>
                <a:gd name="connsiteX3" fmla="*/ 20598 w 38621"/>
                <a:gd name="connsiteY3" fmla="*/ 4828 h 38621"/>
                <a:gd name="connsiteX4" fmla="*/ 36368 w 38621"/>
                <a:gd name="connsiteY4" fmla="*/ 20598 h 3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21" h="38621">
                  <a:moveTo>
                    <a:pt x="36368" y="20598"/>
                  </a:moveTo>
                  <a:cubicBezTo>
                    <a:pt x="36368" y="29308"/>
                    <a:pt x="29308" y="36368"/>
                    <a:pt x="20598" y="36368"/>
                  </a:cubicBezTo>
                  <a:cubicBezTo>
                    <a:pt x="11888" y="36368"/>
                    <a:pt x="4828" y="29308"/>
                    <a:pt x="4828" y="20598"/>
                  </a:cubicBezTo>
                  <a:cubicBezTo>
                    <a:pt x="4828" y="11888"/>
                    <a:pt x="11888" y="4828"/>
                    <a:pt x="20598" y="4828"/>
                  </a:cubicBezTo>
                  <a:cubicBezTo>
                    <a:pt x="29308" y="4828"/>
                    <a:pt x="36368" y="11888"/>
                    <a:pt x="36368" y="20598"/>
                  </a:cubicBezTo>
                  <a:close/>
                </a:path>
              </a:pathLst>
            </a:custGeom>
            <a:noFill/>
            <a:ln w="12700" cap="flat">
              <a:solidFill>
                <a:schemeClr val="tx1"/>
              </a:solidFill>
              <a:prstDash val="solid"/>
              <a:round/>
            </a:ln>
          </p:spPr>
          <p:txBody>
            <a:bodyPr rtlCol="0" anchor="ctr"/>
            <a:lstStyle/>
            <a:p>
              <a:pPr defTabSz="457148">
                <a:defRPr/>
              </a:pPr>
              <a:endParaRPr lang="en-US" sz="1836" kern="0" dirty="0">
                <a:solidFill>
                  <a:srgbClr val="FFFFFF"/>
                </a:solidFill>
                <a:latin typeface="Amazon Ember"/>
              </a:endParaRPr>
            </a:p>
          </p:txBody>
        </p:sp>
        <p:sp>
          <p:nvSpPr>
            <p:cNvPr id="323" name="Freeform: Shape 370">
              <a:extLst>
                <a:ext uri="{FF2B5EF4-FFF2-40B4-BE49-F238E27FC236}">
                  <a16:creationId xmlns:a16="http://schemas.microsoft.com/office/drawing/2014/main" id="{575A7D9A-996C-414E-97EB-79DABDCD2111}"/>
                </a:ext>
              </a:extLst>
            </p:cNvPr>
            <p:cNvSpPr/>
            <p:nvPr/>
          </p:nvSpPr>
          <p:spPr>
            <a:xfrm>
              <a:off x="10132942" y="639865"/>
              <a:ext cx="38621" cy="38621"/>
            </a:xfrm>
            <a:custGeom>
              <a:avLst/>
              <a:gdLst>
                <a:gd name="connsiteX0" fmla="*/ 36368 w 38621"/>
                <a:gd name="connsiteY0" fmla="*/ 20598 h 38621"/>
                <a:gd name="connsiteX1" fmla="*/ 20598 w 38621"/>
                <a:gd name="connsiteY1" fmla="*/ 36368 h 38621"/>
                <a:gd name="connsiteX2" fmla="*/ 4828 w 38621"/>
                <a:gd name="connsiteY2" fmla="*/ 20598 h 38621"/>
                <a:gd name="connsiteX3" fmla="*/ 20598 w 38621"/>
                <a:gd name="connsiteY3" fmla="*/ 4828 h 38621"/>
                <a:gd name="connsiteX4" fmla="*/ 36368 w 38621"/>
                <a:gd name="connsiteY4" fmla="*/ 20598 h 3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21" h="38621">
                  <a:moveTo>
                    <a:pt x="36368" y="20598"/>
                  </a:moveTo>
                  <a:cubicBezTo>
                    <a:pt x="36368" y="29308"/>
                    <a:pt x="29308" y="36368"/>
                    <a:pt x="20598" y="36368"/>
                  </a:cubicBezTo>
                  <a:cubicBezTo>
                    <a:pt x="11888" y="36368"/>
                    <a:pt x="4828" y="29308"/>
                    <a:pt x="4828" y="20598"/>
                  </a:cubicBezTo>
                  <a:cubicBezTo>
                    <a:pt x="4828" y="11888"/>
                    <a:pt x="11888" y="4828"/>
                    <a:pt x="20598" y="4828"/>
                  </a:cubicBezTo>
                  <a:cubicBezTo>
                    <a:pt x="29308" y="4828"/>
                    <a:pt x="36368" y="11888"/>
                    <a:pt x="36368" y="20598"/>
                  </a:cubicBezTo>
                  <a:close/>
                </a:path>
              </a:pathLst>
            </a:custGeom>
            <a:noFill/>
            <a:ln w="12700" cap="flat">
              <a:solidFill>
                <a:schemeClr val="tx1"/>
              </a:solidFill>
              <a:prstDash val="solid"/>
              <a:round/>
            </a:ln>
          </p:spPr>
          <p:txBody>
            <a:bodyPr rtlCol="0" anchor="ctr"/>
            <a:lstStyle/>
            <a:p>
              <a:pPr defTabSz="457148">
                <a:defRPr/>
              </a:pPr>
              <a:endParaRPr lang="en-US" sz="1836" kern="0" dirty="0">
                <a:solidFill>
                  <a:srgbClr val="FFFFFF"/>
                </a:solidFill>
                <a:latin typeface="Amazon Ember"/>
              </a:endParaRPr>
            </a:p>
          </p:txBody>
        </p:sp>
        <p:sp>
          <p:nvSpPr>
            <p:cNvPr id="324" name="Freeform: Shape 371">
              <a:extLst>
                <a:ext uri="{FF2B5EF4-FFF2-40B4-BE49-F238E27FC236}">
                  <a16:creationId xmlns:a16="http://schemas.microsoft.com/office/drawing/2014/main" id="{62828DEE-2D65-4554-8207-9827E87B4E2E}"/>
                </a:ext>
              </a:extLst>
            </p:cNvPr>
            <p:cNvSpPr/>
            <p:nvPr/>
          </p:nvSpPr>
          <p:spPr>
            <a:xfrm>
              <a:off x="10069217" y="735453"/>
              <a:ext cx="38621" cy="38621"/>
            </a:xfrm>
            <a:custGeom>
              <a:avLst/>
              <a:gdLst>
                <a:gd name="connsiteX0" fmla="*/ 36368 w 38621"/>
                <a:gd name="connsiteY0" fmla="*/ 20598 h 38621"/>
                <a:gd name="connsiteX1" fmla="*/ 20598 w 38621"/>
                <a:gd name="connsiteY1" fmla="*/ 36368 h 38621"/>
                <a:gd name="connsiteX2" fmla="*/ 4828 w 38621"/>
                <a:gd name="connsiteY2" fmla="*/ 20598 h 38621"/>
                <a:gd name="connsiteX3" fmla="*/ 20598 w 38621"/>
                <a:gd name="connsiteY3" fmla="*/ 4828 h 38621"/>
                <a:gd name="connsiteX4" fmla="*/ 36368 w 38621"/>
                <a:gd name="connsiteY4" fmla="*/ 20598 h 3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21" h="38621">
                  <a:moveTo>
                    <a:pt x="36368" y="20598"/>
                  </a:moveTo>
                  <a:cubicBezTo>
                    <a:pt x="36368" y="29308"/>
                    <a:pt x="29308" y="36368"/>
                    <a:pt x="20598" y="36368"/>
                  </a:cubicBezTo>
                  <a:cubicBezTo>
                    <a:pt x="11888" y="36368"/>
                    <a:pt x="4828" y="29308"/>
                    <a:pt x="4828" y="20598"/>
                  </a:cubicBezTo>
                  <a:cubicBezTo>
                    <a:pt x="4828" y="11888"/>
                    <a:pt x="11888" y="4828"/>
                    <a:pt x="20598" y="4828"/>
                  </a:cubicBezTo>
                  <a:cubicBezTo>
                    <a:pt x="29308" y="4828"/>
                    <a:pt x="36368" y="11888"/>
                    <a:pt x="36368" y="20598"/>
                  </a:cubicBezTo>
                  <a:close/>
                </a:path>
              </a:pathLst>
            </a:custGeom>
            <a:noFill/>
            <a:ln w="12700" cap="flat">
              <a:solidFill>
                <a:schemeClr val="tx1"/>
              </a:solidFill>
              <a:prstDash val="solid"/>
              <a:round/>
            </a:ln>
          </p:spPr>
          <p:txBody>
            <a:bodyPr rtlCol="0" anchor="ctr"/>
            <a:lstStyle/>
            <a:p>
              <a:pPr defTabSz="457148">
                <a:defRPr/>
              </a:pPr>
              <a:endParaRPr lang="en-US" sz="1836" kern="0" dirty="0">
                <a:solidFill>
                  <a:srgbClr val="FFFFFF"/>
                </a:solidFill>
                <a:latin typeface="Amazon Ember"/>
              </a:endParaRPr>
            </a:p>
          </p:txBody>
        </p:sp>
        <p:sp>
          <p:nvSpPr>
            <p:cNvPr id="325" name="Freeform: Shape 372">
              <a:extLst>
                <a:ext uri="{FF2B5EF4-FFF2-40B4-BE49-F238E27FC236}">
                  <a16:creationId xmlns:a16="http://schemas.microsoft.com/office/drawing/2014/main" id="{289E15D1-1B0B-4364-A673-66E8C8E2E745}"/>
                </a:ext>
              </a:extLst>
            </p:cNvPr>
            <p:cNvSpPr/>
            <p:nvPr/>
          </p:nvSpPr>
          <p:spPr>
            <a:xfrm>
              <a:off x="10021570" y="449332"/>
              <a:ext cx="199544" cy="389432"/>
            </a:xfrm>
            <a:custGeom>
              <a:avLst/>
              <a:gdLst>
                <a:gd name="connsiteX0" fmla="*/ 52461 w 199543"/>
                <a:gd name="connsiteY0" fmla="*/ 163497 h 389431"/>
                <a:gd name="connsiteX1" fmla="*/ 4828 w 199543"/>
                <a:gd name="connsiteY1" fmla="*/ 131956 h 389431"/>
                <a:gd name="connsiteX2" fmla="*/ 4828 w 199543"/>
                <a:gd name="connsiteY2" fmla="*/ 36368 h 389431"/>
                <a:gd name="connsiteX3" fmla="*/ 52461 w 199543"/>
                <a:gd name="connsiteY3" fmla="*/ 4828 h 389431"/>
                <a:gd name="connsiteX4" fmla="*/ 147727 w 199543"/>
                <a:gd name="connsiteY4" fmla="*/ 61794 h 389431"/>
                <a:gd name="connsiteX5" fmla="*/ 147727 w 199543"/>
                <a:gd name="connsiteY5" fmla="*/ 123588 h 389431"/>
                <a:gd name="connsiteX6" fmla="*/ 195360 w 199543"/>
                <a:gd name="connsiteY6" fmla="*/ 150623 h 389431"/>
                <a:gd name="connsiteX7" fmla="*/ 195360 w 199543"/>
                <a:gd name="connsiteY7" fmla="*/ 197291 h 389431"/>
                <a:gd name="connsiteX8" fmla="*/ 195360 w 199543"/>
                <a:gd name="connsiteY8" fmla="*/ 242993 h 389431"/>
                <a:gd name="connsiteX9" fmla="*/ 147727 w 199543"/>
                <a:gd name="connsiteY9" fmla="*/ 274855 h 389431"/>
                <a:gd name="connsiteX10" fmla="*/ 147727 w 199543"/>
                <a:gd name="connsiteY10" fmla="*/ 330534 h 389431"/>
                <a:gd name="connsiteX11" fmla="*/ 52461 w 199543"/>
                <a:gd name="connsiteY11" fmla="*/ 385892 h 389431"/>
                <a:gd name="connsiteX12" fmla="*/ 4828 w 199543"/>
                <a:gd name="connsiteY12" fmla="*/ 362075 h 389431"/>
                <a:gd name="connsiteX13" fmla="*/ 4828 w 199543"/>
                <a:gd name="connsiteY13" fmla="*/ 197934 h 389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9543" h="389431">
                  <a:moveTo>
                    <a:pt x="52461" y="163497"/>
                  </a:moveTo>
                  <a:lnTo>
                    <a:pt x="4828" y="131956"/>
                  </a:lnTo>
                  <a:lnTo>
                    <a:pt x="4828" y="36368"/>
                  </a:lnTo>
                  <a:lnTo>
                    <a:pt x="52461" y="4828"/>
                  </a:lnTo>
                  <a:lnTo>
                    <a:pt x="147727" y="61794"/>
                  </a:lnTo>
                  <a:lnTo>
                    <a:pt x="147727" y="123588"/>
                  </a:lnTo>
                  <a:lnTo>
                    <a:pt x="195360" y="150623"/>
                  </a:lnTo>
                  <a:lnTo>
                    <a:pt x="195360" y="197291"/>
                  </a:lnTo>
                  <a:lnTo>
                    <a:pt x="195360" y="242993"/>
                  </a:lnTo>
                  <a:lnTo>
                    <a:pt x="147727" y="274855"/>
                  </a:lnTo>
                  <a:lnTo>
                    <a:pt x="147727" y="330534"/>
                  </a:lnTo>
                  <a:lnTo>
                    <a:pt x="52461" y="385892"/>
                  </a:lnTo>
                  <a:lnTo>
                    <a:pt x="4828" y="362075"/>
                  </a:lnTo>
                  <a:lnTo>
                    <a:pt x="4828" y="197934"/>
                  </a:lnTo>
                </a:path>
              </a:pathLst>
            </a:custGeom>
            <a:noFill/>
            <a:ln w="12700" cap="flat">
              <a:solidFill>
                <a:schemeClr val="tx1"/>
              </a:solidFill>
              <a:prstDash val="solid"/>
              <a:round/>
            </a:ln>
          </p:spPr>
          <p:txBody>
            <a:bodyPr rtlCol="0" anchor="ctr"/>
            <a:lstStyle/>
            <a:p>
              <a:pPr defTabSz="457148">
                <a:defRPr/>
              </a:pPr>
              <a:endParaRPr lang="en-US" sz="1836" kern="0" dirty="0">
                <a:solidFill>
                  <a:srgbClr val="FFFFFF"/>
                </a:solidFill>
                <a:latin typeface="Amazon Ember"/>
              </a:endParaRPr>
            </a:p>
          </p:txBody>
        </p:sp>
        <p:sp>
          <p:nvSpPr>
            <p:cNvPr id="326" name="Freeform: Shape 373">
              <a:extLst>
                <a:ext uri="{FF2B5EF4-FFF2-40B4-BE49-F238E27FC236}">
                  <a16:creationId xmlns:a16="http://schemas.microsoft.com/office/drawing/2014/main" id="{C52B0938-372B-4857-9199-03A3B471358D}"/>
                </a:ext>
              </a:extLst>
            </p:cNvPr>
            <p:cNvSpPr/>
            <p:nvPr/>
          </p:nvSpPr>
          <p:spPr>
            <a:xfrm>
              <a:off x="10069217" y="600277"/>
              <a:ext cx="38621" cy="38621"/>
            </a:xfrm>
            <a:custGeom>
              <a:avLst/>
              <a:gdLst>
                <a:gd name="connsiteX0" fmla="*/ 36368 w 38621"/>
                <a:gd name="connsiteY0" fmla="*/ 20598 h 38621"/>
                <a:gd name="connsiteX1" fmla="*/ 20598 w 38621"/>
                <a:gd name="connsiteY1" fmla="*/ 36368 h 38621"/>
                <a:gd name="connsiteX2" fmla="*/ 4828 w 38621"/>
                <a:gd name="connsiteY2" fmla="*/ 20598 h 38621"/>
                <a:gd name="connsiteX3" fmla="*/ 20598 w 38621"/>
                <a:gd name="connsiteY3" fmla="*/ 4828 h 38621"/>
                <a:gd name="connsiteX4" fmla="*/ 36368 w 38621"/>
                <a:gd name="connsiteY4" fmla="*/ 20598 h 3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21" h="38621">
                  <a:moveTo>
                    <a:pt x="36368" y="20598"/>
                  </a:moveTo>
                  <a:cubicBezTo>
                    <a:pt x="36368" y="29308"/>
                    <a:pt x="29308" y="36368"/>
                    <a:pt x="20598" y="36368"/>
                  </a:cubicBezTo>
                  <a:cubicBezTo>
                    <a:pt x="11888" y="36368"/>
                    <a:pt x="4828" y="29308"/>
                    <a:pt x="4828" y="20598"/>
                  </a:cubicBezTo>
                  <a:cubicBezTo>
                    <a:pt x="4828" y="11888"/>
                    <a:pt x="11888" y="4828"/>
                    <a:pt x="20598" y="4828"/>
                  </a:cubicBezTo>
                  <a:cubicBezTo>
                    <a:pt x="29308" y="4828"/>
                    <a:pt x="36368" y="11888"/>
                    <a:pt x="36368" y="20598"/>
                  </a:cubicBezTo>
                  <a:close/>
                </a:path>
              </a:pathLst>
            </a:custGeom>
            <a:noFill/>
            <a:ln w="12700" cap="flat">
              <a:solidFill>
                <a:schemeClr val="tx1"/>
              </a:solidFill>
              <a:prstDash val="solid"/>
              <a:round/>
            </a:ln>
          </p:spPr>
          <p:txBody>
            <a:bodyPr rtlCol="0" anchor="ctr"/>
            <a:lstStyle/>
            <a:p>
              <a:pPr defTabSz="457148">
                <a:defRPr/>
              </a:pPr>
              <a:endParaRPr lang="en-US" sz="1836" kern="0" dirty="0">
                <a:solidFill>
                  <a:srgbClr val="FFFFFF"/>
                </a:solidFill>
                <a:latin typeface="Amazon Ember"/>
              </a:endParaRPr>
            </a:p>
          </p:txBody>
        </p:sp>
      </p:grpSp>
      <p:sp>
        <p:nvSpPr>
          <p:cNvPr id="327" name="Rectangle 326">
            <a:extLst>
              <a:ext uri="{FF2B5EF4-FFF2-40B4-BE49-F238E27FC236}">
                <a16:creationId xmlns:a16="http://schemas.microsoft.com/office/drawing/2014/main" id="{76271B44-6727-4155-9DAF-D4CBAB2B3CDE}"/>
              </a:ext>
            </a:extLst>
          </p:cNvPr>
          <p:cNvSpPr/>
          <p:nvPr/>
        </p:nvSpPr>
        <p:spPr>
          <a:xfrm>
            <a:off x="-8976" y="3176293"/>
            <a:ext cx="667170" cy="323165"/>
          </a:xfrm>
          <a:prstGeom prst="rect">
            <a:avLst/>
          </a:prstGeom>
        </p:spPr>
        <p:txBody>
          <a:bodyPr wrap="none">
            <a:spAutoFit/>
          </a:bodyPr>
          <a:lstStyle/>
          <a:p>
            <a:pPr algn="ctr" defTabSz="587534" hangingPunct="0">
              <a:defRPr/>
            </a:pPr>
            <a:r>
              <a:rPr lang="en-US" sz="750" kern="0" dirty="0">
                <a:solidFill>
                  <a:srgbClr val="FFFFFF"/>
                </a:solidFill>
                <a:latin typeface="Amazon Ember"/>
                <a:ea typeface="Amazon Ember" panose="020B0603020204020204" pitchFamily="34" charset="0"/>
                <a:cs typeface="Amazon Ember" panose="020B0603020204020204" pitchFamily="34" charset="0"/>
              </a:rPr>
              <a:t>Amazon </a:t>
            </a:r>
            <a:br>
              <a:rPr lang="en-US" sz="750" kern="0" dirty="0">
                <a:solidFill>
                  <a:srgbClr val="FFFFFF"/>
                </a:solidFill>
                <a:latin typeface="Amazon Ember"/>
                <a:ea typeface="Amazon Ember" panose="020B0603020204020204" pitchFamily="34" charset="0"/>
                <a:cs typeface="Amazon Ember" panose="020B0603020204020204" pitchFamily="34" charset="0"/>
              </a:rPr>
            </a:br>
            <a:r>
              <a:rPr lang="en-US" sz="750" kern="0" dirty="0">
                <a:solidFill>
                  <a:srgbClr val="FFFFFF"/>
                </a:solidFill>
                <a:latin typeface="Amazon Ember"/>
                <a:ea typeface="Amazon Ember" panose="020B0603020204020204" pitchFamily="34" charset="0"/>
                <a:cs typeface="Amazon Ember" panose="020B0603020204020204" pitchFamily="34" charset="0"/>
              </a:rPr>
              <a:t>SageMaker</a:t>
            </a:r>
          </a:p>
        </p:txBody>
      </p:sp>
      <p:graphicFrame>
        <p:nvGraphicFramePr>
          <p:cNvPr id="328" name="Table 5">
            <a:extLst>
              <a:ext uri="{FF2B5EF4-FFF2-40B4-BE49-F238E27FC236}">
                <a16:creationId xmlns:a16="http://schemas.microsoft.com/office/drawing/2014/main" id="{50297B61-43AC-384D-B524-3B9326F1E747}"/>
              </a:ext>
            </a:extLst>
          </p:cNvPr>
          <p:cNvGraphicFramePr>
            <a:graphicFrameLocks noGrp="1"/>
          </p:cNvGraphicFramePr>
          <p:nvPr/>
        </p:nvGraphicFramePr>
        <p:xfrm>
          <a:off x="595332" y="2949346"/>
          <a:ext cx="8543369" cy="493643"/>
        </p:xfrm>
        <a:graphic>
          <a:graphicData uri="http://schemas.openxmlformats.org/drawingml/2006/table">
            <a:tbl>
              <a:tblPr firstRow="1" bandRow="1">
                <a:tableStyleId>{5C22544A-7EE6-4342-B048-85BDC9FD1C3A}</a:tableStyleId>
              </a:tblPr>
              <a:tblGrid>
                <a:gridCol w="408368">
                  <a:extLst>
                    <a:ext uri="{9D8B030D-6E8A-4147-A177-3AD203B41FA5}">
                      <a16:colId xmlns:a16="http://schemas.microsoft.com/office/drawing/2014/main" val="4000224603"/>
                    </a:ext>
                  </a:extLst>
                </a:gridCol>
                <a:gridCol w="680614">
                  <a:extLst>
                    <a:ext uri="{9D8B030D-6E8A-4147-A177-3AD203B41FA5}">
                      <a16:colId xmlns:a16="http://schemas.microsoft.com/office/drawing/2014/main" val="152873321"/>
                    </a:ext>
                  </a:extLst>
                </a:gridCol>
                <a:gridCol w="623896">
                  <a:extLst>
                    <a:ext uri="{9D8B030D-6E8A-4147-A177-3AD203B41FA5}">
                      <a16:colId xmlns:a16="http://schemas.microsoft.com/office/drawing/2014/main" val="898226583"/>
                    </a:ext>
                  </a:extLst>
                </a:gridCol>
                <a:gridCol w="510461">
                  <a:extLst>
                    <a:ext uri="{9D8B030D-6E8A-4147-A177-3AD203B41FA5}">
                      <a16:colId xmlns:a16="http://schemas.microsoft.com/office/drawing/2014/main" val="432283671"/>
                    </a:ext>
                  </a:extLst>
                </a:gridCol>
                <a:gridCol w="567178">
                  <a:extLst>
                    <a:ext uri="{9D8B030D-6E8A-4147-A177-3AD203B41FA5}">
                      <a16:colId xmlns:a16="http://schemas.microsoft.com/office/drawing/2014/main" val="3646781626"/>
                    </a:ext>
                  </a:extLst>
                </a:gridCol>
                <a:gridCol w="525084">
                  <a:extLst>
                    <a:ext uri="{9D8B030D-6E8A-4147-A177-3AD203B41FA5}">
                      <a16:colId xmlns:a16="http://schemas.microsoft.com/office/drawing/2014/main" val="2369875270"/>
                    </a:ext>
                  </a:extLst>
                </a:gridCol>
                <a:gridCol w="522358">
                  <a:extLst>
                    <a:ext uri="{9D8B030D-6E8A-4147-A177-3AD203B41FA5}">
                      <a16:colId xmlns:a16="http://schemas.microsoft.com/office/drawing/2014/main" val="2352872184"/>
                    </a:ext>
                  </a:extLst>
                </a:gridCol>
                <a:gridCol w="716671">
                  <a:extLst>
                    <a:ext uri="{9D8B030D-6E8A-4147-A177-3AD203B41FA5}">
                      <a16:colId xmlns:a16="http://schemas.microsoft.com/office/drawing/2014/main" val="448540774"/>
                    </a:ext>
                  </a:extLst>
                </a:gridCol>
                <a:gridCol w="661542">
                  <a:extLst>
                    <a:ext uri="{9D8B030D-6E8A-4147-A177-3AD203B41FA5}">
                      <a16:colId xmlns:a16="http://schemas.microsoft.com/office/drawing/2014/main" val="2044273037"/>
                    </a:ext>
                  </a:extLst>
                </a:gridCol>
                <a:gridCol w="551285">
                  <a:extLst>
                    <a:ext uri="{9D8B030D-6E8A-4147-A177-3AD203B41FA5}">
                      <a16:colId xmlns:a16="http://schemas.microsoft.com/office/drawing/2014/main" val="1508292521"/>
                    </a:ext>
                  </a:extLst>
                </a:gridCol>
                <a:gridCol w="496157">
                  <a:extLst>
                    <a:ext uri="{9D8B030D-6E8A-4147-A177-3AD203B41FA5}">
                      <a16:colId xmlns:a16="http://schemas.microsoft.com/office/drawing/2014/main" val="4116221484"/>
                    </a:ext>
                  </a:extLst>
                </a:gridCol>
                <a:gridCol w="661542">
                  <a:extLst>
                    <a:ext uri="{9D8B030D-6E8A-4147-A177-3AD203B41FA5}">
                      <a16:colId xmlns:a16="http://schemas.microsoft.com/office/drawing/2014/main" val="3142359733"/>
                    </a:ext>
                  </a:extLst>
                </a:gridCol>
                <a:gridCol w="504751">
                  <a:extLst>
                    <a:ext uri="{9D8B030D-6E8A-4147-A177-3AD203B41FA5}">
                      <a16:colId xmlns:a16="http://schemas.microsoft.com/office/drawing/2014/main" val="908907147"/>
                    </a:ext>
                  </a:extLst>
                </a:gridCol>
                <a:gridCol w="542691">
                  <a:extLst>
                    <a:ext uri="{9D8B030D-6E8A-4147-A177-3AD203B41FA5}">
                      <a16:colId xmlns:a16="http://schemas.microsoft.com/office/drawing/2014/main" val="203431303"/>
                    </a:ext>
                  </a:extLst>
                </a:gridCol>
                <a:gridCol w="570771">
                  <a:extLst>
                    <a:ext uri="{9D8B030D-6E8A-4147-A177-3AD203B41FA5}">
                      <a16:colId xmlns:a16="http://schemas.microsoft.com/office/drawing/2014/main" val="1578820035"/>
                    </a:ext>
                  </a:extLst>
                </a:gridCol>
              </a:tblGrid>
              <a:tr h="493643">
                <a:tc>
                  <a:txBody>
                    <a:bodyPr/>
                    <a:lstStyle/>
                    <a:p>
                      <a:pPr algn="ctr"/>
                      <a:r>
                        <a:rPr lang="en-US" sz="600" b="0" dirty="0"/>
                        <a:t>Label</a:t>
                      </a:r>
                      <a:br>
                        <a:rPr lang="en-US" sz="600" b="0" dirty="0"/>
                      </a:br>
                      <a:r>
                        <a:rPr lang="en-US" sz="600" b="0" dirty="0"/>
                        <a:t>data</a:t>
                      </a:r>
                    </a:p>
                  </a:txBody>
                  <a:tcPr marL="57150" marR="57150" marT="34290" marB="3429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C374A"/>
                    </a:solidFill>
                  </a:tcPr>
                </a:tc>
                <a:tc>
                  <a:txBody>
                    <a:bodyPr/>
                    <a:lstStyle/>
                    <a:p>
                      <a:pPr marL="0" marR="0" lvl="0" indent="0" algn="ctr" defTabSz="731520" rtl="0" eaLnBrk="1" fontAlgn="auto" latinLnBrk="0" hangingPunct="1">
                        <a:lnSpc>
                          <a:spcPct val="100000"/>
                        </a:lnSpc>
                        <a:spcBef>
                          <a:spcPts val="0"/>
                        </a:spcBef>
                        <a:spcAft>
                          <a:spcPts val="0"/>
                        </a:spcAft>
                        <a:buClrTx/>
                        <a:buSzTx/>
                        <a:buFontTx/>
                        <a:buNone/>
                        <a:tabLst/>
                        <a:defRPr/>
                      </a:pPr>
                      <a:r>
                        <a:rPr lang="en-US" sz="500" b="1" kern="1200" dirty="0">
                          <a:solidFill>
                            <a:schemeClr val="accent1"/>
                          </a:solidFill>
                          <a:latin typeface="+mn-lt"/>
                          <a:ea typeface="+mn-ea"/>
                          <a:cs typeface="+mn-cs"/>
                        </a:rPr>
                        <a:t>NEW</a:t>
                      </a:r>
                      <a:endParaRPr lang="en-US" sz="600" b="0" dirty="0"/>
                    </a:p>
                    <a:p>
                      <a:pPr algn="ctr"/>
                      <a:r>
                        <a:rPr lang="en-US" sz="600" b="0" dirty="0"/>
                        <a:t>Aggregate &amp; prepare data</a:t>
                      </a:r>
                    </a:p>
                  </a:txBody>
                  <a:tcPr marL="57150" marR="57150" marT="34290" marB="3429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C374A"/>
                    </a:solidFill>
                  </a:tcPr>
                </a:tc>
                <a:tc>
                  <a:txBody>
                    <a:bodyPr/>
                    <a:lstStyle/>
                    <a:p>
                      <a:pPr marL="0" marR="0" lvl="0" indent="0" algn="ctr" defTabSz="731520" rtl="0" eaLnBrk="1" fontAlgn="auto" latinLnBrk="0" hangingPunct="1">
                        <a:lnSpc>
                          <a:spcPct val="100000"/>
                        </a:lnSpc>
                        <a:spcBef>
                          <a:spcPts val="0"/>
                        </a:spcBef>
                        <a:spcAft>
                          <a:spcPts val="0"/>
                        </a:spcAft>
                        <a:buClrTx/>
                        <a:buSzTx/>
                        <a:buFontTx/>
                        <a:buNone/>
                        <a:tabLst/>
                        <a:defRPr/>
                      </a:pPr>
                      <a:r>
                        <a:rPr lang="en-US" sz="500" b="1" kern="1200" dirty="0">
                          <a:solidFill>
                            <a:schemeClr val="accent1"/>
                          </a:solidFill>
                          <a:latin typeface="+mn-lt"/>
                          <a:ea typeface="+mn-ea"/>
                          <a:cs typeface="+mn-cs"/>
                        </a:rPr>
                        <a:t>NEW</a:t>
                      </a:r>
                      <a:endParaRPr lang="en-US" sz="600" b="0" dirty="0"/>
                    </a:p>
                    <a:p>
                      <a:pPr algn="ctr"/>
                      <a:r>
                        <a:rPr lang="en-US" sz="600" b="0" dirty="0"/>
                        <a:t>Store &amp; share features</a:t>
                      </a:r>
                    </a:p>
                  </a:txBody>
                  <a:tcPr marL="57150" marR="57150" marT="34290" marB="3429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C374A"/>
                    </a:solidFill>
                  </a:tcPr>
                </a:tc>
                <a:tc>
                  <a:txBody>
                    <a:bodyPr/>
                    <a:lstStyle/>
                    <a:p>
                      <a:pPr algn="ctr"/>
                      <a:r>
                        <a:rPr lang="en-US" sz="600" b="0" dirty="0"/>
                        <a:t>Auto ML</a:t>
                      </a:r>
                    </a:p>
                  </a:txBody>
                  <a:tcPr marL="57150" marR="57150" marT="34290" marB="3429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C374A"/>
                    </a:solidFill>
                  </a:tcPr>
                </a:tc>
                <a:tc>
                  <a:txBody>
                    <a:bodyPr/>
                    <a:lstStyle/>
                    <a:p>
                      <a:pPr algn="ctr"/>
                      <a:r>
                        <a:rPr lang="en-US" sz="600" b="0" dirty="0"/>
                        <a:t>Spark/R</a:t>
                      </a:r>
                    </a:p>
                  </a:txBody>
                  <a:tcPr marL="57150" marR="57150" marT="34290" marB="3429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C374A"/>
                    </a:solidFill>
                  </a:tcPr>
                </a:tc>
                <a:tc>
                  <a:txBody>
                    <a:bodyPr/>
                    <a:lstStyle/>
                    <a:p>
                      <a:pPr marL="0" marR="0" lvl="0" indent="0" algn="ctr" defTabSz="731520" rtl="0" eaLnBrk="1" fontAlgn="auto" latinLnBrk="0" hangingPunct="1">
                        <a:lnSpc>
                          <a:spcPct val="100000"/>
                        </a:lnSpc>
                        <a:spcBef>
                          <a:spcPts val="0"/>
                        </a:spcBef>
                        <a:spcAft>
                          <a:spcPts val="0"/>
                        </a:spcAft>
                        <a:buClrTx/>
                        <a:buSzTx/>
                        <a:buFontTx/>
                        <a:buNone/>
                        <a:tabLst/>
                        <a:defRPr/>
                      </a:pPr>
                      <a:r>
                        <a:rPr lang="en-US" sz="500" b="1" kern="1200" dirty="0">
                          <a:solidFill>
                            <a:schemeClr val="accent1"/>
                          </a:solidFill>
                          <a:latin typeface="+mn-lt"/>
                          <a:ea typeface="+mn-ea"/>
                          <a:cs typeface="+mn-cs"/>
                        </a:rPr>
                        <a:t>NEW</a:t>
                      </a:r>
                      <a:endParaRPr lang="en-US" sz="600" b="0" dirty="0"/>
                    </a:p>
                    <a:p>
                      <a:pPr algn="ctr"/>
                      <a:r>
                        <a:rPr lang="en-US" sz="600" b="0" dirty="0"/>
                        <a:t>Detect </a:t>
                      </a:r>
                      <a:br>
                        <a:rPr lang="en-US" sz="600" b="0" dirty="0"/>
                      </a:br>
                      <a:r>
                        <a:rPr lang="en-US" sz="600" b="0" dirty="0"/>
                        <a:t>bias</a:t>
                      </a:r>
                    </a:p>
                  </a:txBody>
                  <a:tcPr marL="57150" marR="57150" marT="34290" marB="3429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C374A"/>
                    </a:solidFill>
                  </a:tcPr>
                </a:tc>
                <a:tc>
                  <a:txBody>
                    <a:bodyPr/>
                    <a:lstStyle/>
                    <a:p>
                      <a:pPr algn="ctr"/>
                      <a:r>
                        <a:rPr lang="en-US" sz="600" b="0" dirty="0"/>
                        <a:t>Visualize in </a:t>
                      </a:r>
                      <a:br>
                        <a:rPr lang="en-US" sz="600" b="0" dirty="0"/>
                      </a:br>
                      <a:r>
                        <a:rPr lang="en-US" sz="600" b="0" dirty="0"/>
                        <a:t>notebooks</a:t>
                      </a:r>
                    </a:p>
                  </a:txBody>
                  <a:tcPr marL="57150" marR="57150" marT="34290" marB="3429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C374A"/>
                    </a:solidFill>
                  </a:tcPr>
                </a:tc>
                <a:tc>
                  <a:txBody>
                    <a:bodyPr/>
                    <a:lstStyle/>
                    <a:p>
                      <a:pPr algn="ctr"/>
                      <a:r>
                        <a:rPr lang="en-US" sz="600" b="0" dirty="0"/>
                        <a:t>Pick </a:t>
                      </a:r>
                      <a:br>
                        <a:rPr lang="en-US" sz="600" b="0" dirty="0"/>
                      </a:br>
                      <a:r>
                        <a:rPr lang="en-US" sz="600" b="0" dirty="0"/>
                        <a:t>algorithm</a:t>
                      </a:r>
                    </a:p>
                  </a:txBody>
                  <a:tcPr marL="57150" marR="57150" marT="34290" marB="3429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C374A"/>
                    </a:solidFill>
                  </a:tcPr>
                </a:tc>
                <a:tc>
                  <a:txBody>
                    <a:bodyPr/>
                    <a:lstStyle/>
                    <a:p>
                      <a:pPr algn="ctr"/>
                      <a:r>
                        <a:rPr lang="en-US" sz="600" b="0" dirty="0"/>
                        <a:t>Train</a:t>
                      </a:r>
                      <a:br>
                        <a:rPr lang="en-US" sz="600" b="0" dirty="0"/>
                      </a:br>
                      <a:r>
                        <a:rPr lang="en-US" sz="600" b="0" dirty="0"/>
                        <a:t>models</a:t>
                      </a:r>
                    </a:p>
                  </a:txBody>
                  <a:tcPr marL="57150" marR="57150" marT="34290" marB="3429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C374A"/>
                    </a:solidFill>
                  </a:tcPr>
                </a:tc>
                <a:tc>
                  <a:txBody>
                    <a:bodyPr/>
                    <a:lstStyle/>
                    <a:p>
                      <a:pPr algn="ctr"/>
                      <a:r>
                        <a:rPr lang="en-US" sz="600" b="0" dirty="0"/>
                        <a:t>Tune</a:t>
                      </a:r>
                      <a:br>
                        <a:rPr lang="en-US" sz="600" b="0" dirty="0"/>
                      </a:br>
                      <a:r>
                        <a:rPr lang="en-US" sz="600" b="0" dirty="0"/>
                        <a:t>parameters</a:t>
                      </a:r>
                    </a:p>
                  </a:txBody>
                  <a:tcPr marL="57150" marR="57150" marT="34290" marB="3429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C374A"/>
                    </a:solidFill>
                  </a:tcPr>
                </a:tc>
                <a:tc>
                  <a:txBody>
                    <a:bodyPr/>
                    <a:lstStyle/>
                    <a:p>
                      <a:pPr marL="0" marR="0" lvl="0" indent="0" algn="ctr" defTabSz="731520" rtl="0" eaLnBrk="1" fontAlgn="auto" latinLnBrk="0" hangingPunct="1">
                        <a:lnSpc>
                          <a:spcPct val="100000"/>
                        </a:lnSpc>
                        <a:spcBef>
                          <a:spcPts val="0"/>
                        </a:spcBef>
                        <a:spcAft>
                          <a:spcPts val="0"/>
                        </a:spcAft>
                        <a:buClrTx/>
                        <a:buSzTx/>
                        <a:buFontTx/>
                        <a:buNone/>
                        <a:tabLst/>
                        <a:defRPr/>
                      </a:pPr>
                      <a:r>
                        <a:rPr lang="en-US" sz="500" b="1" kern="1200" dirty="0">
                          <a:solidFill>
                            <a:schemeClr val="accent1"/>
                          </a:solidFill>
                          <a:latin typeface="+mn-lt"/>
                          <a:ea typeface="+mn-ea"/>
                          <a:cs typeface="+mn-cs"/>
                        </a:rPr>
                        <a:t>NEW</a:t>
                      </a:r>
                      <a:br>
                        <a:rPr lang="en-US" sz="600" b="0" dirty="0"/>
                      </a:br>
                      <a:r>
                        <a:rPr lang="en-US" sz="600" b="0" dirty="0"/>
                        <a:t>Debug &amp; profile</a:t>
                      </a:r>
                    </a:p>
                  </a:txBody>
                  <a:tcPr marL="57150" marR="57150" marT="34290" marB="3429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C374A"/>
                    </a:solidFill>
                  </a:tcPr>
                </a:tc>
                <a:tc>
                  <a:txBody>
                    <a:bodyPr/>
                    <a:lstStyle/>
                    <a:p>
                      <a:pPr algn="ctr"/>
                      <a:r>
                        <a:rPr lang="en-US" sz="600" b="0" dirty="0"/>
                        <a:t>Deploy in production</a:t>
                      </a:r>
                    </a:p>
                  </a:txBody>
                  <a:tcPr marL="57150" marR="57150" marT="34290" marB="3429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C374A"/>
                    </a:solidFill>
                  </a:tcPr>
                </a:tc>
                <a:tc>
                  <a:txBody>
                    <a:bodyPr/>
                    <a:lstStyle/>
                    <a:p>
                      <a:pPr algn="ctr"/>
                      <a:r>
                        <a:rPr lang="en-US" sz="600" b="0" dirty="0"/>
                        <a:t>Manage </a:t>
                      </a:r>
                      <a:br>
                        <a:rPr lang="en-US" sz="600" b="0" dirty="0"/>
                      </a:br>
                      <a:r>
                        <a:rPr lang="en-US" sz="600" b="0" dirty="0"/>
                        <a:t>&amp; monitor</a:t>
                      </a:r>
                    </a:p>
                  </a:txBody>
                  <a:tcPr marL="57150" marR="57150" marT="34290" marB="3429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C374A"/>
                    </a:solidFill>
                  </a:tcPr>
                </a:tc>
                <a:tc>
                  <a:txBody>
                    <a:bodyPr/>
                    <a:lstStyle/>
                    <a:p>
                      <a:pPr marL="0" marR="0" lvl="0" indent="0" algn="ctr" defTabSz="731520" rtl="0" eaLnBrk="1" fontAlgn="auto" latinLnBrk="0" hangingPunct="1">
                        <a:lnSpc>
                          <a:spcPct val="100000"/>
                        </a:lnSpc>
                        <a:spcBef>
                          <a:spcPts val="0"/>
                        </a:spcBef>
                        <a:spcAft>
                          <a:spcPts val="0"/>
                        </a:spcAft>
                        <a:buClrTx/>
                        <a:buSzTx/>
                        <a:buFontTx/>
                        <a:buNone/>
                        <a:tabLst/>
                        <a:defRPr/>
                      </a:pPr>
                      <a:r>
                        <a:rPr lang="en-US" sz="500" b="1" kern="1200" dirty="0">
                          <a:solidFill>
                            <a:schemeClr val="accent1"/>
                          </a:solidFill>
                          <a:latin typeface="+mn-lt"/>
                          <a:ea typeface="+mn-ea"/>
                          <a:cs typeface="+mn-cs"/>
                        </a:rPr>
                        <a:t>NEW</a:t>
                      </a:r>
                      <a:endParaRPr lang="en-US" sz="600" b="0" dirty="0"/>
                    </a:p>
                    <a:p>
                      <a:pPr algn="ctr"/>
                      <a:r>
                        <a:rPr lang="en-US" sz="600" b="0" dirty="0"/>
                        <a:t>CI/CD</a:t>
                      </a:r>
                    </a:p>
                  </a:txBody>
                  <a:tcPr marL="57150" marR="57150" marT="34290" marB="3429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C374A"/>
                    </a:solidFill>
                  </a:tcPr>
                </a:tc>
                <a:tc>
                  <a:txBody>
                    <a:bodyPr/>
                    <a:lstStyle/>
                    <a:p>
                      <a:pPr algn="ctr"/>
                      <a:r>
                        <a:rPr lang="en-US" sz="600" b="0" dirty="0"/>
                        <a:t>Human review</a:t>
                      </a:r>
                    </a:p>
                  </a:txBody>
                  <a:tcPr marL="57150" marR="57150" marT="34290" marB="3429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C374A"/>
                    </a:solidFill>
                  </a:tcPr>
                </a:tc>
                <a:extLst>
                  <a:ext uri="{0D108BD9-81ED-4DB2-BD59-A6C34878D82A}">
                    <a16:rowId xmlns:a16="http://schemas.microsoft.com/office/drawing/2014/main" val="4156750517"/>
                  </a:ext>
                </a:extLst>
              </a:tr>
            </a:tbl>
          </a:graphicData>
        </a:graphic>
      </p:graphicFrame>
      <p:sp>
        <p:nvSpPr>
          <p:cNvPr id="329" name="Rectangle 328">
            <a:extLst>
              <a:ext uri="{FF2B5EF4-FFF2-40B4-BE49-F238E27FC236}">
                <a16:creationId xmlns:a16="http://schemas.microsoft.com/office/drawing/2014/main" id="{505D9F68-BABD-4545-994F-D61EE93EC172}"/>
              </a:ext>
            </a:extLst>
          </p:cNvPr>
          <p:cNvSpPr/>
          <p:nvPr/>
        </p:nvSpPr>
        <p:spPr>
          <a:xfrm>
            <a:off x="992188" y="2847622"/>
            <a:ext cx="7587734" cy="635969"/>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lIns="137160" tIns="109728" rIns="137160" bIns="109728" rtlCol="0" anchor="ctr"/>
          <a:lstStyle/>
          <a:p>
            <a:pPr algn="ctr">
              <a:defRPr/>
            </a:pPr>
            <a:endParaRPr lang="en-US" sz="2160" dirty="0" err="1">
              <a:solidFill>
                <a:srgbClr val="FFFFFF"/>
              </a:solidFill>
              <a:latin typeface="Amazon Ember"/>
            </a:endParaRPr>
          </a:p>
        </p:txBody>
      </p:sp>
      <p:cxnSp>
        <p:nvCxnSpPr>
          <p:cNvPr id="330" name="Straight Connector 329">
            <a:extLst>
              <a:ext uri="{FF2B5EF4-FFF2-40B4-BE49-F238E27FC236}">
                <a16:creationId xmlns:a16="http://schemas.microsoft.com/office/drawing/2014/main" id="{6DF1551D-D8B0-4546-BAE7-25F95ADFB7AF}"/>
              </a:ext>
            </a:extLst>
          </p:cNvPr>
          <p:cNvCxnSpPr>
            <a:cxnSpLocks/>
          </p:cNvCxnSpPr>
          <p:nvPr/>
        </p:nvCxnSpPr>
        <p:spPr>
          <a:xfrm>
            <a:off x="1366592" y="3630325"/>
            <a:ext cx="6953249" cy="0"/>
          </a:xfrm>
          <a:prstGeom prst="line">
            <a:avLst/>
          </a:prstGeom>
          <a:ln w="12700">
            <a:gradFill flip="none" rotWithShape="1">
              <a:gsLst>
                <a:gs pos="0">
                  <a:schemeClr val="accent1"/>
                </a:gs>
                <a:gs pos="100000">
                  <a:schemeClr val="accent6"/>
                </a:gs>
              </a:gsLst>
              <a:lin ang="10800000" scaled="1"/>
              <a:tileRect/>
            </a:gradFill>
            <a:headEnd type="none"/>
            <a:tailEnd type="none"/>
          </a:ln>
        </p:spPr>
        <p:style>
          <a:lnRef idx="1">
            <a:schemeClr val="accent1"/>
          </a:lnRef>
          <a:fillRef idx="0">
            <a:schemeClr val="accent1"/>
          </a:fillRef>
          <a:effectRef idx="0">
            <a:schemeClr val="accent1"/>
          </a:effectRef>
          <a:fontRef idx="minor">
            <a:schemeClr val="tx1"/>
          </a:fontRef>
        </p:style>
      </p:cxnSp>
      <p:sp>
        <p:nvSpPr>
          <p:cNvPr id="331" name="Label…">
            <a:extLst>
              <a:ext uri="{FF2B5EF4-FFF2-40B4-BE49-F238E27FC236}">
                <a16:creationId xmlns:a16="http://schemas.microsoft.com/office/drawing/2014/main" id="{4633C859-B514-A649-A477-4213FADC1758}"/>
              </a:ext>
            </a:extLst>
          </p:cNvPr>
          <p:cNvSpPr txBox="1"/>
          <p:nvPr/>
        </p:nvSpPr>
        <p:spPr>
          <a:xfrm>
            <a:off x="3727112" y="3578529"/>
            <a:ext cx="2227848" cy="121182"/>
          </a:xfrm>
          <a:prstGeom prst="rect">
            <a:avLst/>
          </a:prstGeom>
          <a:solidFill>
            <a:srgbClr val="2E3748"/>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8570" tIns="8570" rIns="8570" bIns="8570">
            <a:spAutoFit/>
          </a:bodyPr>
          <a:lstStyle>
            <a:defPPr>
              <a:defRPr lang="en-US"/>
            </a:defPPr>
            <a:lvl1pPr algn="ctr" defTabSz="609585">
              <a:spcBef>
                <a:spcPts val="593"/>
              </a:spcBef>
              <a:defRPr sz="1050" b="1" spc="0">
                <a:latin typeface="+mj-lt"/>
              </a:defRPr>
            </a:lvl1pPr>
          </a:lstStyle>
          <a:p>
            <a:pPr>
              <a:defRPr/>
            </a:pPr>
            <a:r>
              <a:rPr lang="en-US" sz="625" b="0" dirty="0">
                <a:solidFill>
                  <a:srgbClr val="FF9900"/>
                </a:solidFill>
                <a:latin typeface="+mn-lt"/>
              </a:rPr>
              <a:t>NEW:</a:t>
            </a:r>
            <a:r>
              <a:rPr lang="en-US" sz="675" b="0" dirty="0">
                <a:solidFill>
                  <a:srgbClr val="FF9900"/>
                </a:solidFill>
                <a:latin typeface="Amazon Ember"/>
              </a:rPr>
              <a:t> </a:t>
            </a:r>
            <a:r>
              <a:rPr lang="en-US" sz="625" b="0" dirty="0">
                <a:solidFill>
                  <a:prstClr val="white"/>
                </a:solidFill>
                <a:latin typeface="+mn-lt"/>
              </a:rPr>
              <a:t>Model management for edge devices</a:t>
            </a:r>
            <a:endParaRPr lang="en-US" sz="688" b="0" dirty="0">
              <a:solidFill>
                <a:prstClr val="white"/>
              </a:solidFill>
              <a:latin typeface="+mn-lt"/>
            </a:endParaRPr>
          </a:p>
        </p:txBody>
      </p:sp>
      <p:sp>
        <p:nvSpPr>
          <p:cNvPr id="332" name="SAGEMAKER STUDIO IDE">
            <a:extLst>
              <a:ext uri="{FF2B5EF4-FFF2-40B4-BE49-F238E27FC236}">
                <a16:creationId xmlns:a16="http://schemas.microsoft.com/office/drawing/2014/main" id="{FF6A8821-2D04-9E4A-9B5C-08711108304F}"/>
              </a:ext>
            </a:extLst>
          </p:cNvPr>
          <p:cNvSpPr txBox="1"/>
          <p:nvPr/>
        </p:nvSpPr>
        <p:spPr>
          <a:xfrm>
            <a:off x="4008134" y="3417230"/>
            <a:ext cx="1637345" cy="113488"/>
          </a:xfrm>
          <a:prstGeom prst="rect">
            <a:avLst/>
          </a:prstGeom>
          <a:solidFill>
            <a:srgbClr val="2C374A"/>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8570" tIns="8570" rIns="8570" bIns="8570">
            <a:spAutoFit/>
          </a:bodyPr>
          <a:lstStyle>
            <a:lvl1pPr algn="ctr" defTabSz="2167676">
              <a:defRPr sz="4400" spc="1275">
                <a:solidFill>
                  <a:srgbClr val="FFFFFF"/>
                </a:solidFill>
                <a:latin typeface="Amazon Ember"/>
                <a:ea typeface="Amazon Ember"/>
                <a:cs typeface="Amazon Ember"/>
                <a:sym typeface="Amazon Ember"/>
              </a:defRPr>
            </a:lvl1pPr>
          </a:lstStyle>
          <a:p>
            <a:pPr defTabSz="457189">
              <a:spcBef>
                <a:spcPts val="445"/>
              </a:spcBef>
              <a:defRPr sz="5400">
                <a:solidFill>
                  <a:srgbClr val="FFFFFF"/>
                </a:solidFill>
                <a:latin typeface="Amazon Ember Thin"/>
                <a:ea typeface="Amazon Ember Thin"/>
                <a:cs typeface="Amazon Ember Thin"/>
                <a:sym typeface="Amazon Ember Thin"/>
              </a:defRPr>
            </a:pPr>
            <a:r>
              <a:rPr lang="en-US" sz="625" spc="0" dirty="0">
                <a:solidFill>
                  <a:srgbClr val="F19C39"/>
                </a:solidFill>
                <a:latin typeface="+mn-lt"/>
                <a:sym typeface="Amazon Ember Thin"/>
              </a:rPr>
              <a:t>NEW:</a:t>
            </a:r>
            <a:r>
              <a:rPr lang="en-US" sz="625" spc="0" dirty="0">
                <a:latin typeface="+mn-lt"/>
                <a:sym typeface="Amazon Ember Thin"/>
              </a:rPr>
              <a:t> SageMaker JumpStart</a:t>
            </a:r>
          </a:p>
        </p:txBody>
      </p:sp>
      <p:cxnSp>
        <p:nvCxnSpPr>
          <p:cNvPr id="333" name="Straight Connector 332">
            <a:extLst>
              <a:ext uri="{FF2B5EF4-FFF2-40B4-BE49-F238E27FC236}">
                <a16:creationId xmlns:a16="http://schemas.microsoft.com/office/drawing/2014/main" id="{FFD079FF-F215-DD4B-B47E-A4AB2FCA9B82}"/>
              </a:ext>
            </a:extLst>
          </p:cNvPr>
          <p:cNvCxnSpPr/>
          <p:nvPr/>
        </p:nvCxnSpPr>
        <p:spPr>
          <a:xfrm flipV="1">
            <a:off x="1366591" y="3549955"/>
            <a:ext cx="0" cy="80371"/>
          </a:xfrm>
          <a:prstGeom prst="line">
            <a:avLst/>
          </a:prstGeom>
          <a:ln w="12700">
            <a:solidFill>
              <a:srgbClr val="EC694C"/>
            </a:solidFill>
          </a:ln>
        </p:spPr>
        <p:style>
          <a:lnRef idx="2">
            <a:schemeClr val="accent1"/>
          </a:lnRef>
          <a:fillRef idx="0">
            <a:schemeClr val="accent1"/>
          </a:fillRef>
          <a:effectRef idx="1">
            <a:schemeClr val="accent1"/>
          </a:effectRef>
          <a:fontRef idx="minor">
            <a:schemeClr val="tx1"/>
          </a:fontRef>
        </p:style>
      </p:cxnSp>
      <p:cxnSp>
        <p:nvCxnSpPr>
          <p:cNvPr id="334" name="Straight Connector 333">
            <a:extLst>
              <a:ext uri="{FF2B5EF4-FFF2-40B4-BE49-F238E27FC236}">
                <a16:creationId xmlns:a16="http://schemas.microsoft.com/office/drawing/2014/main" id="{21D9D78C-783B-F344-B2D1-4A845629A3A8}"/>
              </a:ext>
            </a:extLst>
          </p:cNvPr>
          <p:cNvCxnSpPr>
            <a:cxnSpLocks/>
          </p:cNvCxnSpPr>
          <p:nvPr/>
        </p:nvCxnSpPr>
        <p:spPr>
          <a:xfrm flipV="1">
            <a:off x="8319840" y="3557280"/>
            <a:ext cx="0" cy="80371"/>
          </a:xfrm>
          <a:prstGeom prst="line">
            <a:avLst/>
          </a:prstGeom>
          <a:ln w="12700"/>
        </p:spPr>
        <p:style>
          <a:lnRef idx="2">
            <a:schemeClr val="accent1"/>
          </a:lnRef>
          <a:fillRef idx="0">
            <a:schemeClr val="accent1"/>
          </a:fillRef>
          <a:effectRef idx="1">
            <a:schemeClr val="accent1"/>
          </a:effectRef>
          <a:fontRef idx="minor">
            <a:schemeClr val="tx1"/>
          </a:fontRef>
        </p:style>
      </p:cxnSp>
      <p:sp>
        <p:nvSpPr>
          <p:cNvPr id="335" name="SAGEMAKER STUDIO IDE">
            <a:extLst>
              <a:ext uri="{FF2B5EF4-FFF2-40B4-BE49-F238E27FC236}">
                <a16:creationId xmlns:a16="http://schemas.microsoft.com/office/drawing/2014/main" id="{7F43A36E-33F0-F648-AC7F-3DDC43A8F89F}"/>
              </a:ext>
            </a:extLst>
          </p:cNvPr>
          <p:cNvSpPr txBox="1"/>
          <p:nvPr/>
        </p:nvSpPr>
        <p:spPr>
          <a:xfrm>
            <a:off x="4091164" y="2784607"/>
            <a:ext cx="1458879" cy="138559"/>
          </a:xfrm>
          <a:prstGeom prst="rect">
            <a:avLst/>
          </a:prstGeom>
          <a:solidFill>
            <a:srgbClr val="2C374A"/>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8570" tIns="8570" rIns="8570" bIns="8570">
            <a:spAutoFit/>
          </a:bodyPr>
          <a:lstStyle>
            <a:lvl1pPr algn="ctr" defTabSz="2167676">
              <a:defRPr sz="4400" spc="1275">
                <a:solidFill>
                  <a:srgbClr val="FFFFFF"/>
                </a:solidFill>
                <a:latin typeface="Amazon Ember"/>
                <a:ea typeface="Amazon Ember"/>
                <a:cs typeface="Amazon Ember"/>
                <a:sym typeface="Amazon Ember"/>
              </a:defRPr>
            </a:lvl1pPr>
          </a:lstStyle>
          <a:p>
            <a:pPr defTabSz="457189">
              <a:spcBef>
                <a:spcPts val="445"/>
              </a:spcBef>
              <a:defRPr sz="5400">
                <a:solidFill>
                  <a:srgbClr val="FFFFFF"/>
                </a:solidFill>
                <a:latin typeface="Amazon Ember Thin"/>
                <a:ea typeface="Amazon Ember Thin"/>
                <a:cs typeface="Amazon Ember Thin"/>
                <a:sym typeface="Amazon Ember Thin"/>
              </a:defRPr>
            </a:pPr>
            <a:r>
              <a:rPr lang="en-US" sz="788" b="1" spc="0" dirty="0">
                <a:latin typeface="+mn-lt"/>
                <a:sym typeface="Amazon Ember Thin"/>
              </a:rPr>
              <a:t>SAGEMAKER STUDIO IDE</a:t>
            </a:r>
          </a:p>
        </p:txBody>
      </p:sp>
      <p:sp>
        <p:nvSpPr>
          <p:cNvPr id="266" name="Rectangle 265">
            <a:extLst>
              <a:ext uri="{FF2B5EF4-FFF2-40B4-BE49-F238E27FC236}">
                <a16:creationId xmlns:a16="http://schemas.microsoft.com/office/drawing/2014/main" id="{A0CAD47E-722F-4FE3-859F-36A8C11DBF37}"/>
              </a:ext>
            </a:extLst>
          </p:cNvPr>
          <p:cNvSpPr/>
          <p:nvPr/>
        </p:nvSpPr>
        <p:spPr>
          <a:xfrm>
            <a:off x="-5300" y="706526"/>
            <a:ext cx="9143999" cy="3022774"/>
          </a:xfrm>
          <a:prstGeom prst="rect">
            <a:avLst/>
          </a:prstGeom>
          <a:solidFill>
            <a:schemeClr val="bg2">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Tree>
    <p:extLst>
      <p:ext uri="{BB962C8B-B14F-4D97-AF65-F5344CB8AC3E}">
        <p14:creationId xmlns:p14="http://schemas.microsoft.com/office/powerpoint/2010/main" val="1055784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6"/>
                                        </p:tgtEl>
                                        <p:attrNameLst>
                                          <p:attrName>style.visibility</p:attrName>
                                        </p:attrNameLst>
                                      </p:cBhvr>
                                      <p:to>
                                        <p:strVal val="visible"/>
                                      </p:to>
                                    </p:set>
                                    <p:animEffect transition="in" filter="fade">
                                      <p:cBhvr>
                                        <p:cTn id="7" dur="500"/>
                                        <p:tgtEl>
                                          <p:spTgt spid="2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7A2034-4245-4EB7-8E8C-703B5EEF9739}"/>
              </a:ext>
            </a:extLst>
          </p:cNvPr>
          <p:cNvSpPr>
            <a:spLocks noGrp="1"/>
          </p:cNvSpPr>
          <p:nvPr>
            <p:ph type="title"/>
          </p:nvPr>
        </p:nvSpPr>
        <p:spPr/>
        <p:txBody>
          <a:bodyPr/>
          <a:lstStyle/>
          <a:p>
            <a:r>
              <a:rPr lang="en-US" dirty="0" err="1"/>
              <a:t>ML.aws</a:t>
            </a:r>
            <a:endParaRPr lang="en-US" dirty="0"/>
          </a:p>
        </p:txBody>
      </p:sp>
      <p:sp>
        <p:nvSpPr>
          <p:cNvPr id="3" name="Text Placeholder 2">
            <a:extLst>
              <a:ext uri="{FF2B5EF4-FFF2-40B4-BE49-F238E27FC236}">
                <a16:creationId xmlns:a16="http://schemas.microsoft.com/office/drawing/2014/main" id="{3BD74EAA-15AC-4B9A-A14C-E160BE01F517}"/>
              </a:ext>
            </a:extLst>
          </p:cNvPr>
          <p:cNvSpPr>
            <a:spLocks noGrp="1"/>
          </p:cNvSpPr>
          <p:nvPr>
            <p:ph type="body" sz="quarter" idx="10"/>
          </p:nvPr>
        </p:nvSpPr>
        <p:spPr/>
        <p:txBody>
          <a:bodyPr/>
          <a:lstStyle/>
          <a:p>
            <a:r>
              <a:rPr lang="en-US" dirty="0"/>
              <a:t>Thank you!</a:t>
            </a:r>
          </a:p>
        </p:txBody>
      </p:sp>
    </p:spTree>
    <p:extLst>
      <p:ext uri="{BB962C8B-B14F-4D97-AF65-F5344CB8AC3E}">
        <p14:creationId xmlns:p14="http://schemas.microsoft.com/office/powerpoint/2010/main" val="78348994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57200" y="1870573"/>
            <a:ext cx="3984035" cy="1402354"/>
          </a:xfrm>
        </p:spPr>
        <p:txBody>
          <a:bodyPr/>
          <a:lstStyle/>
          <a:p>
            <a:r>
              <a:rPr lang="en-US" dirty="0"/>
              <a:t>Inf1 instances are built from the ground up by AWS to provide high performance,  cost-effective inference</a:t>
            </a:r>
          </a:p>
        </p:txBody>
      </p:sp>
      <p:sp>
        <p:nvSpPr>
          <p:cNvPr id="251" name="Rectangle: Top Corners Rounded 250">
            <a:extLst>
              <a:ext uri="{FF2B5EF4-FFF2-40B4-BE49-F238E27FC236}">
                <a16:creationId xmlns:a16="http://schemas.microsoft.com/office/drawing/2014/main" id="{84ABC1E2-117C-41CC-989E-7757BB63F016}"/>
              </a:ext>
            </a:extLst>
          </p:cNvPr>
          <p:cNvSpPr/>
          <p:nvPr/>
        </p:nvSpPr>
        <p:spPr>
          <a:xfrm rot="5400000">
            <a:off x="1943504" y="1780846"/>
            <a:ext cx="455613" cy="4342621"/>
          </a:xfrm>
          <a:prstGeom prst="round2SameRect">
            <a:avLst>
              <a:gd name="adj1" fmla="val 50000"/>
              <a:gd name="adj2" fmla="val 0"/>
            </a:avLst>
          </a:prstGeom>
          <a:solidFill>
            <a:schemeClr val="accent4"/>
          </a:solidFill>
          <a:ln w="12700">
            <a:noFill/>
          </a:ln>
          <a:effectLst/>
        </p:spPr>
        <p:style>
          <a:lnRef idx="1">
            <a:schemeClr val="accent1"/>
          </a:lnRef>
          <a:fillRef idx="3">
            <a:schemeClr val="accent1"/>
          </a:fillRef>
          <a:effectRef idx="2">
            <a:schemeClr val="accent1"/>
          </a:effectRef>
          <a:fontRef idx="minor">
            <a:schemeClr val="lt1"/>
          </a:fontRef>
        </p:style>
        <p:txBody>
          <a:bodyPr vert="vert270" lIns="0" tIns="91440" rIns="0" bIns="457200" rtlCol="0" anchor="ctr"/>
          <a:lstStyle/>
          <a:p>
            <a:r>
              <a:rPr lang="en-US" sz="1200" b="1" dirty="0">
                <a:solidFill>
                  <a:schemeClr val="bg1"/>
                </a:solidFill>
                <a:hlinkClick r:id="rId3">
                  <a:extLst>
                    <a:ext uri="{A12FA001-AC4F-418D-AE19-62706E023703}">
                      <ahyp:hlinkClr xmlns:ahyp="http://schemas.microsoft.com/office/drawing/2018/hyperlinkcolor" val="tx"/>
                    </a:ext>
                  </a:extLst>
                </a:hlinkClick>
              </a:rPr>
              <a:t>https://aws.amazon.com/ec2/instance-types/inf1</a:t>
            </a:r>
            <a:endParaRPr lang="en-US" sz="1200" b="1" dirty="0">
              <a:solidFill>
                <a:schemeClr val="bg1"/>
              </a:solidFill>
            </a:endParaRPr>
          </a:p>
        </p:txBody>
      </p:sp>
      <p:grpSp>
        <p:nvGrpSpPr>
          <p:cNvPr id="258" name="Group 257">
            <a:extLst>
              <a:ext uri="{FF2B5EF4-FFF2-40B4-BE49-F238E27FC236}">
                <a16:creationId xmlns:a16="http://schemas.microsoft.com/office/drawing/2014/main" id="{8CFF10A6-6F87-40C8-836B-4242941AC824}"/>
              </a:ext>
            </a:extLst>
          </p:cNvPr>
          <p:cNvGrpSpPr/>
          <p:nvPr/>
        </p:nvGrpSpPr>
        <p:grpSpPr>
          <a:xfrm>
            <a:off x="4804282" y="230272"/>
            <a:ext cx="4000082" cy="4135705"/>
            <a:chOff x="4898286" y="230272"/>
            <a:chExt cx="4000082" cy="4135705"/>
          </a:xfrm>
        </p:grpSpPr>
        <p:sp>
          <p:nvSpPr>
            <p:cNvPr id="24" name="Rectangle 23"/>
            <p:cNvSpPr/>
            <p:nvPr/>
          </p:nvSpPr>
          <p:spPr>
            <a:xfrm>
              <a:off x="5056495" y="4058200"/>
              <a:ext cx="2120318" cy="307777"/>
            </a:xfrm>
            <a:prstGeom prst="rect">
              <a:avLst/>
            </a:prstGeom>
          </p:spPr>
          <p:txBody>
            <a:bodyPr wrap="square">
              <a:spAutoFit/>
            </a:bodyPr>
            <a:lstStyle/>
            <a:p>
              <a:pPr algn="ctr"/>
              <a:r>
                <a:rPr lang="en-US" sz="1400" b="1" dirty="0">
                  <a:solidFill>
                    <a:schemeClr val="accent1"/>
                  </a:solidFill>
                </a:rPr>
                <a:t>HIGH PERFORMANCE</a:t>
              </a:r>
            </a:p>
          </p:txBody>
        </p:sp>
        <p:sp>
          <p:nvSpPr>
            <p:cNvPr id="22" name="Rectangle 21"/>
            <p:cNvSpPr/>
            <p:nvPr/>
          </p:nvSpPr>
          <p:spPr>
            <a:xfrm>
              <a:off x="7400925" y="4058200"/>
              <a:ext cx="1285875" cy="307777"/>
            </a:xfrm>
            <a:prstGeom prst="rect">
              <a:avLst/>
            </a:prstGeom>
          </p:spPr>
          <p:txBody>
            <a:bodyPr wrap="square">
              <a:spAutoFit/>
            </a:bodyPr>
            <a:lstStyle/>
            <a:p>
              <a:pPr algn="ctr"/>
              <a:r>
                <a:rPr lang="en-US" sz="1400" b="1" dirty="0">
                  <a:solidFill>
                    <a:schemeClr val="accent1"/>
                  </a:solidFill>
                </a:rPr>
                <a:t>LOW COST</a:t>
              </a:r>
            </a:p>
          </p:txBody>
        </p:sp>
        <p:sp>
          <p:nvSpPr>
            <p:cNvPr id="60" name="Cross 59">
              <a:extLst>
                <a:ext uri="{FF2B5EF4-FFF2-40B4-BE49-F238E27FC236}">
                  <a16:creationId xmlns:a16="http://schemas.microsoft.com/office/drawing/2014/main" id="{5FDB9004-39BB-47CD-962F-BA3B4B2173B2}"/>
                </a:ext>
              </a:extLst>
            </p:cNvPr>
            <p:cNvSpPr/>
            <p:nvPr/>
          </p:nvSpPr>
          <p:spPr bwMode="auto">
            <a:xfrm>
              <a:off x="6680564" y="1516899"/>
              <a:ext cx="571500" cy="537883"/>
            </a:xfrm>
            <a:prstGeom prst="plus">
              <a:avLst>
                <a:gd name="adj" fmla="val 37500"/>
              </a:avLst>
            </a:prstGeom>
            <a:noFill/>
            <a:ln w="952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algn="ctr" defTabSz="582795" fontAlgn="base">
                <a:lnSpc>
                  <a:spcPct val="90000"/>
                </a:lnSpc>
                <a:spcBef>
                  <a:spcPct val="0"/>
                </a:spcBef>
                <a:spcAft>
                  <a:spcPct val="0"/>
                </a:spcAft>
              </a:pPr>
              <a:endParaRPr lang="en-US" sz="1500" dirty="0">
                <a:gradFill>
                  <a:gsLst>
                    <a:gs pos="0">
                      <a:srgbClr val="FFFFFF"/>
                    </a:gs>
                    <a:gs pos="100000">
                      <a:srgbClr val="FFFFFF"/>
                    </a:gs>
                  </a:gsLst>
                  <a:lin ang="5400000" scaled="0"/>
                </a:gradFill>
                <a:ea typeface="Segoe UI" pitchFamily="34" charset="0"/>
                <a:cs typeface="Segoe UI" pitchFamily="34" charset="0"/>
              </a:endParaRPr>
            </a:p>
          </p:txBody>
        </p:sp>
        <p:grpSp>
          <p:nvGrpSpPr>
            <p:cNvPr id="104" name="Group 103">
              <a:extLst>
                <a:ext uri="{FF2B5EF4-FFF2-40B4-BE49-F238E27FC236}">
                  <a16:creationId xmlns:a16="http://schemas.microsoft.com/office/drawing/2014/main" id="{B9011B93-4498-40E2-B4A1-02F15CC8829E}"/>
                </a:ext>
              </a:extLst>
            </p:cNvPr>
            <p:cNvGrpSpPr/>
            <p:nvPr/>
          </p:nvGrpSpPr>
          <p:grpSpPr>
            <a:xfrm>
              <a:off x="4898286" y="2093346"/>
              <a:ext cx="2120318" cy="995568"/>
              <a:chOff x="655484" y="3195889"/>
              <a:chExt cx="2120318" cy="995568"/>
            </a:xfrm>
          </p:grpSpPr>
          <p:sp>
            <p:nvSpPr>
              <p:cNvPr id="18" name="Rectangle 17"/>
              <p:cNvSpPr/>
              <p:nvPr/>
            </p:nvSpPr>
            <p:spPr>
              <a:xfrm>
                <a:off x="655484" y="3869729"/>
                <a:ext cx="2120318" cy="321728"/>
              </a:xfrm>
              <a:prstGeom prst="rect">
                <a:avLst/>
              </a:prstGeom>
            </p:spPr>
            <p:txBody>
              <a:bodyPr vert="horz" lIns="0" tIns="0" rIns="0" bIns="0" rtlCol="0" anchor="t" anchorCtr="0">
                <a:noAutofit/>
              </a:bodyPr>
              <a:lstStyle/>
              <a:p>
                <a:pPr algn="ctr">
                  <a:lnSpc>
                    <a:spcPct val="90000"/>
                  </a:lnSpc>
                  <a:spcBef>
                    <a:spcPct val="20000"/>
                  </a:spcBef>
                  <a:spcAft>
                    <a:spcPts val="600"/>
                  </a:spcAft>
                </a:pPr>
                <a:r>
                  <a:rPr lang="en-US" sz="1100" dirty="0"/>
                  <a:t>AWS Custom 2nd Gen Intel</a:t>
                </a:r>
                <a:br>
                  <a:rPr lang="en-US" sz="1100" dirty="0"/>
                </a:br>
                <a:r>
                  <a:rPr lang="en-US" sz="1100" dirty="0"/>
                  <a:t>Xeon Scalable Processors</a:t>
                </a:r>
              </a:p>
            </p:txBody>
          </p:sp>
          <p:grpSp>
            <p:nvGrpSpPr>
              <p:cNvPr id="14" name="Group 13">
                <a:extLst>
                  <a:ext uri="{FF2B5EF4-FFF2-40B4-BE49-F238E27FC236}">
                    <a16:creationId xmlns:a16="http://schemas.microsoft.com/office/drawing/2014/main" id="{4B89A14D-DEC7-4DEA-9BEE-01F6DE60A515}"/>
                  </a:ext>
                </a:extLst>
              </p:cNvPr>
              <p:cNvGrpSpPr/>
              <p:nvPr/>
            </p:nvGrpSpPr>
            <p:grpSpPr>
              <a:xfrm>
                <a:off x="1466117" y="3195889"/>
                <a:ext cx="499053" cy="525140"/>
                <a:chOff x="1398857" y="3054341"/>
                <a:chExt cx="633570" cy="666688"/>
              </a:xfrm>
            </p:grpSpPr>
            <p:sp>
              <p:nvSpPr>
                <p:cNvPr id="111" name="Freeform 5">
                  <a:extLst>
                    <a:ext uri="{FF2B5EF4-FFF2-40B4-BE49-F238E27FC236}">
                      <a16:creationId xmlns:a16="http://schemas.microsoft.com/office/drawing/2014/main" id="{70F07CCA-7CF2-48B0-B919-C41EA0D06DD3}"/>
                    </a:ext>
                  </a:extLst>
                </p:cNvPr>
                <p:cNvSpPr>
                  <a:spLocks/>
                </p:cNvSpPr>
                <p:nvPr/>
              </p:nvSpPr>
              <p:spPr bwMode="auto">
                <a:xfrm>
                  <a:off x="1801689" y="3102175"/>
                  <a:ext cx="36872" cy="165426"/>
                </a:xfrm>
                <a:custGeom>
                  <a:avLst/>
                  <a:gdLst>
                    <a:gd name="T0" fmla="*/ 0 w 37"/>
                    <a:gd name="T1" fmla="*/ 166 h 166"/>
                    <a:gd name="T2" fmla="*/ 0 w 37"/>
                    <a:gd name="T3" fmla="*/ 67 h 166"/>
                    <a:gd name="T4" fmla="*/ 37 w 37"/>
                    <a:gd name="T5" fmla="*/ 67 h 166"/>
                    <a:gd name="T6" fmla="*/ 37 w 37"/>
                    <a:gd name="T7" fmla="*/ 0 h 166"/>
                  </a:gdLst>
                  <a:ahLst/>
                  <a:cxnLst>
                    <a:cxn ang="0">
                      <a:pos x="T0" y="T1"/>
                    </a:cxn>
                    <a:cxn ang="0">
                      <a:pos x="T2" y="T3"/>
                    </a:cxn>
                    <a:cxn ang="0">
                      <a:pos x="T4" y="T5"/>
                    </a:cxn>
                    <a:cxn ang="0">
                      <a:pos x="T6" y="T7"/>
                    </a:cxn>
                  </a:cxnLst>
                  <a:rect l="0" t="0" r="r" b="b"/>
                  <a:pathLst>
                    <a:path w="37" h="166">
                      <a:moveTo>
                        <a:pt x="0" y="166"/>
                      </a:moveTo>
                      <a:lnTo>
                        <a:pt x="0" y="67"/>
                      </a:lnTo>
                      <a:lnTo>
                        <a:pt x="37" y="67"/>
                      </a:lnTo>
                      <a:lnTo>
                        <a:pt x="37" y="0"/>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57150" tIns="28575" rIns="57150" bIns="28575" numCol="1" anchor="t" anchorCtr="0" compatLnSpc="1">
                  <a:prstTxWarp prst="textNoShape">
                    <a:avLst/>
                  </a:prstTxWarp>
                </a:bodyPr>
                <a:lstStyle/>
                <a:p>
                  <a:endParaRPr lang="en-US" sz="1125" dirty="0"/>
                </a:p>
              </p:txBody>
            </p:sp>
            <p:sp>
              <p:nvSpPr>
                <p:cNvPr id="112" name="Freeform 6">
                  <a:extLst>
                    <a:ext uri="{FF2B5EF4-FFF2-40B4-BE49-F238E27FC236}">
                      <a16:creationId xmlns:a16="http://schemas.microsoft.com/office/drawing/2014/main" id="{F4FFB1B2-87D1-4D39-BA70-22AF4ADAB1AD}"/>
                    </a:ext>
                  </a:extLst>
                </p:cNvPr>
                <p:cNvSpPr>
                  <a:spLocks/>
                </p:cNvSpPr>
                <p:nvPr/>
              </p:nvSpPr>
              <p:spPr bwMode="auto">
                <a:xfrm>
                  <a:off x="1717979" y="3069289"/>
                  <a:ext cx="28900" cy="198312"/>
                </a:xfrm>
                <a:custGeom>
                  <a:avLst/>
                  <a:gdLst>
                    <a:gd name="T0" fmla="*/ 29 w 29"/>
                    <a:gd name="T1" fmla="*/ 199 h 199"/>
                    <a:gd name="T2" fmla="*/ 29 w 29"/>
                    <a:gd name="T3" fmla="*/ 71 h 199"/>
                    <a:gd name="T4" fmla="*/ 0 w 29"/>
                    <a:gd name="T5" fmla="*/ 71 h 199"/>
                    <a:gd name="T6" fmla="*/ 0 w 29"/>
                    <a:gd name="T7" fmla="*/ 0 h 199"/>
                  </a:gdLst>
                  <a:ahLst/>
                  <a:cxnLst>
                    <a:cxn ang="0">
                      <a:pos x="T0" y="T1"/>
                    </a:cxn>
                    <a:cxn ang="0">
                      <a:pos x="T2" y="T3"/>
                    </a:cxn>
                    <a:cxn ang="0">
                      <a:pos x="T4" y="T5"/>
                    </a:cxn>
                    <a:cxn ang="0">
                      <a:pos x="T6" y="T7"/>
                    </a:cxn>
                  </a:cxnLst>
                  <a:rect l="0" t="0" r="r" b="b"/>
                  <a:pathLst>
                    <a:path w="29" h="199">
                      <a:moveTo>
                        <a:pt x="29" y="199"/>
                      </a:moveTo>
                      <a:lnTo>
                        <a:pt x="29" y="71"/>
                      </a:lnTo>
                      <a:lnTo>
                        <a:pt x="0" y="71"/>
                      </a:lnTo>
                      <a:lnTo>
                        <a:pt x="0" y="0"/>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57150" tIns="28575" rIns="57150" bIns="28575" numCol="1" anchor="t" anchorCtr="0" compatLnSpc="1">
                  <a:prstTxWarp prst="textNoShape">
                    <a:avLst/>
                  </a:prstTxWarp>
                </a:bodyPr>
                <a:lstStyle/>
                <a:p>
                  <a:endParaRPr lang="en-US" sz="1125" dirty="0"/>
                </a:p>
              </p:txBody>
            </p:sp>
            <p:sp>
              <p:nvSpPr>
                <p:cNvPr id="113" name="Freeform 7">
                  <a:extLst>
                    <a:ext uri="{FF2B5EF4-FFF2-40B4-BE49-F238E27FC236}">
                      <a16:creationId xmlns:a16="http://schemas.microsoft.com/office/drawing/2014/main" id="{2D5BDC66-680D-4D21-A6CA-D0E1BD545238}"/>
                    </a:ext>
                  </a:extLst>
                </p:cNvPr>
                <p:cNvSpPr>
                  <a:spLocks/>
                </p:cNvSpPr>
                <p:nvPr/>
              </p:nvSpPr>
              <p:spPr bwMode="auto">
                <a:xfrm>
                  <a:off x="1613342" y="3090217"/>
                  <a:ext cx="54810" cy="177385"/>
                </a:xfrm>
                <a:custGeom>
                  <a:avLst/>
                  <a:gdLst>
                    <a:gd name="T0" fmla="*/ 17 w 55"/>
                    <a:gd name="T1" fmla="*/ 178 h 178"/>
                    <a:gd name="T2" fmla="*/ 17 w 55"/>
                    <a:gd name="T3" fmla="*/ 132 h 178"/>
                    <a:gd name="T4" fmla="*/ 55 w 55"/>
                    <a:gd name="T5" fmla="*/ 132 h 178"/>
                    <a:gd name="T6" fmla="*/ 55 w 55"/>
                    <a:gd name="T7" fmla="*/ 96 h 178"/>
                    <a:gd name="T8" fmla="*/ 0 w 55"/>
                    <a:gd name="T9" fmla="*/ 96 h 178"/>
                    <a:gd name="T10" fmla="*/ 0 w 55"/>
                    <a:gd name="T11" fmla="*/ 56 h 178"/>
                    <a:gd name="T12" fmla="*/ 21 w 55"/>
                    <a:gd name="T13" fmla="*/ 56 h 178"/>
                    <a:gd name="T14" fmla="*/ 21 w 55"/>
                    <a:gd name="T15" fmla="*/ 0 h 1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178">
                      <a:moveTo>
                        <a:pt x="17" y="178"/>
                      </a:moveTo>
                      <a:lnTo>
                        <a:pt x="17" y="132"/>
                      </a:lnTo>
                      <a:lnTo>
                        <a:pt x="55" y="132"/>
                      </a:lnTo>
                      <a:lnTo>
                        <a:pt x="55" y="96"/>
                      </a:lnTo>
                      <a:lnTo>
                        <a:pt x="0" y="96"/>
                      </a:lnTo>
                      <a:lnTo>
                        <a:pt x="0" y="56"/>
                      </a:lnTo>
                      <a:lnTo>
                        <a:pt x="21" y="56"/>
                      </a:lnTo>
                      <a:lnTo>
                        <a:pt x="21" y="0"/>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57150" tIns="28575" rIns="57150" bIns="28575" numCol="1" anchor="t" anchorCtr="0" compatLnSpc="1">
                  <a:prstTxWarp prst="textNoShape">
                    <a:avLst/>
                  </a:prstTxWarp>
                </a:bodyPr>
                <a:lstStyle/>
                <a:p>
                  <a:endParaRPr lang="en-US" sz="1125" dirty="0"/>
                </a:p>
              </p:txBody>
            </p:sp>
            <p:sp>
              <p:nvSpPr>
                <p:cNvPr id="114" name="Freeform 8">
                  <a:extLst>
                    <a:ext uri="{FF2B5EF4-FFF2-40B4-BE49-F238E27FC236}">
                      <a16:creationId xmlns:a16="http://schemas.microsoft.com/office/drawing/2014/main" id="{7B7CDA54-149C-46E8-B53F-4975FB713778}"/>
                    </a:ext>
                  </a:extLst>
                </p:cNvPr>
                <p:cNvSpPr>
                  <a:spLocks/>
                </p:cNvSpPr>
                <p:nvPr/>
              </p:nvSpPr>
              <p:spPr bwMode="auto">
                <a:xfrm>
                  <a:off x="1427984" y="3275574"/>
                  <a:ext cx="170409" cy="27903"/>
                </a:xfrm>
                <a:custGeom>
                  <a:avLst/>
                  <a:gdLst>
                    <a:gd name="T0" fmla="*/ 171 w 171"/>
                    <a:gd name="T1" fmla="*/ 23 h 28"/>
                    <a:gd name="T2" fmla="*/ 127 w 171"/>
                    <a:gd name="T3" fmla="*/ 23 h 28"/>
                    <a:gd name="T4" fmla="*/ 88 w 171"/>
                    <a:gd name="T5" fmla="*/ 0 h 28"/>
                    <a:gd name="T6" fmla="*/ 50 w 171"/>
                    <a:gd name="T7" fmla="*/ 0 h 28"/>
                    <a:gd name="T8" fmla="*/ 50 w 171"/>
                    <a:gd name="T9" fmla="*/ 28 h 28"/>
                    <a:gd name="T10" fmla="*/ 0 w 171"/>
                    <a:gd name="T11" fmla="*/ 28 h 28"/>
                  </a:gdLst>
                  <a:ahLst/>
                  <a:cxnLst>
                    <a:cxn ang="0">
                      <a:pos x="T0" y="T1"/>
                    </a:cxn>
                    <a:cxn ang="0">
                      <a:pos x="T2" y="T3"/>
                    </a:cxn>
                    <a:cxn ang="0">
                      <a:pos x="T4" y="T5"/>
                    </a:cxn>
                    <a:cxn ang="0">
                      <a:pos x="T6" y="T7"/>
                    </a:cxn>
                    <a:cxn ang="0">
                      <a:pos x="T8" y="T9"/>
                    </a:cxn>
                    <a:cxn ang="0">
                      <a:pos x="T10" y="T11"/>
                    </a:cxn>
                  </a:cxnLst>
                  <a:rect l="0" t="0" r="r" b="b"/>
                  <a:pathLst>
                    <a:path w="171" h="28">
                      <a:moveTo>
                        <a:pt x="171" y="23"/>
                      </a:moveTo>
                      <a:lnTo>
                        <a:pt x="127" y="23"/>
                      </a:lnTo>
                      <a:lnTo>
                        <a:pt x="88" y="0"/>
                      </a:lnTo>
                      <a:lnTo>
                        <a:pt x="50" y="0"/>
                      </a:lnTo>
                      <a:lnTo>
                        <a:pt x="50" y="28"/>
                      </a:lnTo>
                      <a:lnTo>
                        <a:pt x="0" y="28"/>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57150" tIns="28575" rIns="57150" bIns="28575" numCol="1" anchor="t" anchorCtr="0" compatLnSpc="1">
                  <a:prstTxWarp prst="textNoShape">
                    <a:avLst/>
                  </a:prstTxWarp>
                </a:bodyPr>
                <a:lstStyle/>
                <a:p>
                  <a:endParaRPr lang="en-US" sz="1125" dirty="0"/>
                </a:p>
              </p:txBody>
            </p:sp>
            <p:sp>
              <p:nvSpPr>
                <p:cNvPr id="115" name="Line 9">
                  <a:extLst>
                    <a:ext uri="{FF2B5EF4-FFF2-40B4-BE49-F238E27FC236}">
                      <a16:creationId xmlns:a16="http://schemas.microsoft.com/office/drawing/2014/main" id="{CE8BA613-493C-41CE-884F-606CDD66FD64}"/>
                    </a:ext>
                  </a:extLst>
                </p:cNvPr>
                <p:cNvSpPr>
                  <a:spLocks noChangeShapeType="1"/>
                </p:cNvSpPr>
                <p:nvPr/>
              </p:nvSpPr>
              <p:spPr bwMode="auto">
                <a:xfrm flipH="1">
                  <a:off x="1466849" y="3418080"/>
                  <a:ext cx="127558"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57150" tIns="28575" rIns="57150" bIns="28575" numCol="1" anchor="t" anchorCtr="0" compatLnSpc="1">
                  <a:prstTxWarp prst="textNoShape">
                    <a:avLst/>
                  </a:prstTxWarp>
                </a:bodyPr>
                <a:lstStyle/>
                <a:p>
                  <a:endParaRPr lang="en-US" sz="1125" dirty="0"/>
                </a:p>
              </p:txBody>
            </p:sp>
            <p:sp>
              <p:nvSpPr>
                <p:cNvPr id="116" name="Freeform 10">
                  <a:extLst>
                    <a:ext uri="{FF2B5EF4-FFF2-40B4-BE49-F238E27FC236}">
                      <a16:creationId xmlns:a16="http://schemas.microsoft.com/office/drawing/2014/main" id="{4A60A878-B9AF-41AB-A354-73919E968F5A}"/>
                    </a:ext>
                  </a:extLst>
                </p:cNvPr>
                <p:cNvSpPr>
                  <a:spLocks/>
                </p:cNvSpPr>
                <p:nvPr/>
              </p:nvSpPr>
              <p:spPr bwMode="auto">
                <a:xfrm>
                  <a:off x="1452898" y="3474883"/>
                  <a:ext cx="145496" cy="34879"/>
                </a:xfrm>
                <a:custGeom>
                  <a:avLst/>
                  <a:gdLst>
                    <a:gd name="T0" fmla="*/ 146 w 146"/>
                    <a:gd name="T1" fmla="*/ 0 h 35"/>
                    <a:gd name="T2" fmla="*/ 71 w 146"/>
                    <a:gd name="T3" fmla="*/ 0 h 35"/>
                    <a:gd name="T4" fmla="*/ 71 w 146"/>
                    <a:gd name="T5" fmla="*/ 35 h 35"/>
                    <a:gd name="T6" fmla="*/ 0 w 146"/>
                    <a:gd name="T7" fmla="*/ 35 h 35"/>
                  </a:gdLst>
                  <a:ahLst/>
                  <a:cxnLst>
                    <a:cxn ang="0">
                      <a:pos x="T0" y="T1"/>
                    </a:cxn>
                    <a:cxn ang="0">
                      <a:pos x="T2" y="T3"/>
                    </a:cxn>
                    <a:cxn ang="0">
                      <a:pos x="T4" y="T5"/>
                    </a:cxn>
                    <a:cxn ang="0">
                      <a:pos x="T6" y="T7"/>
                    </a:cxn>
                  </a:cxnLst>
                  <a:rect l="0" t="0" r="r" b="b"/>
                  <a:pathLst>
                    <a:path w="146" h="35">
                      <a:moveTo>
                        <a:pt x="146" y="0"/>
                      </a:moveTo>
                      <a:lnTo>
                        <a:pt x="71" y="0"/>
                      </a:lnTo>
                      <a:lnTo>
                        <a:pt x="71" y="35"/>
                      </a:lnTo>
                      <a:lnTo>
                        <a:pt x="0" y="35"/>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57150" tIns="28575" rIns="57150" bIns="28575" numCol="1" anchor="t" anchorCtr="0" compatLnSpc="1">
                  <a:prstTxWarp prst="textNoShape">
                    <a:avLst/>
                  </a:prstTxWarp>
                </a:bodyPr>
                <a:lstStyle/>
                <a:p>
                  <a:endParaRPr lang="en-US" sz="1125" dirty="0"/>
                </a:p>
              </p:txBody>
            </p:sp>
            <p:sp>
              <p:nvSpPr>
                <p:cNvPr id="117" name="Freeform 11">
                  <a:extLst>
                    <a:ext uri="{FF2B5EF4-FFF2-40B4-BE49-F238E27FC236}">
                      <a16:creationId xmlns:a16="http://schemas.microsoft.com/office/drawing/2014/main" id="{CE425BE5-6611-4572-90F2-107DFDA8EEE1}"/>
                    </a:ext>
                  </a:extLst>
                </p:cNvPr>
                <p:cNvSpPr>
                  <a:spLocks/>
                </p:cNvSpPr>
                <p:nvPr/>
              </p:nvSpPr>
              <p:spPr bwMode="auto">
                <a:xfrm>
                  <a:off x="1594407" y="3509762"/>
                  <a:ext cx="35876" cy="165426"/>
                </a:xfrm>
                <a:custGeom>
                  <a:avLst/>
                  <a:gdLst>
                    <a:gd name="T0" fmla="*/ 36 w 36"/>
                    <a:gd name="T1" fmla="*/ 0 h 166"/>
                    <a:gd name="T2" fmla="*/ 36 w 36"/>
                    <a:gd name="T3" fmla="*/ 93 h 166"/>
                    <a:gd name="T4" fmla="*/ 0 w 36"/>
                    <a:gd name="T5" fmla="*/ 93 h 166"/>
                    <a:gd name="T6" fmla="*/ 0 w 36"/>
                    <a:gd name="T7" fmla="*/ 166 h 166"/>
                  </a:gdLst>
                  <a:ahLst/>
                  <a:cxnLst>
                    <a:cxn ang="0">
                      <a:pos x="T0" y="T1"/>
                    </a:cxn>
                    <a:cxn ang="0">
                      <a:pos x="T2" y="T3"/>
                    </a:cxn>
                    <a:cxn ang="0">
                      <a:pos x="T4" y="T5"/>
                    </a:cxn>
                    <a:cxn ang="0">
                      <a:pos x="T6" y="T7"/>
                    </a:cxn>
                  </a:cxnLst>
                  <a:rect l="0" t="0" r="r" b="b"/>
                  <a:pathLst>
                    <a:path w="36" h="166">
                      <a:moveTo>
                        <a:pt x="36" y="0"/>
                      </a:moveTo>
                      <a:lnTo>
                        <a:pt x="36" y="93"/>
                      </a:lnTo>
                      <a:lnTo>
                        <a:pt x="0" y="93"/>
                      </a:lnTo>
                      <a:lnTo>
                        <a:pt x="0" y="166"/>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57150" tIns="28575" rIns="57150" bIns="28575" numCol="1" anchor="t" anchorCtr="0" compatLnSpc="1">
                  <a:prstTxWarp prst="textNoShape">
                    <a:avLst/>
                  </a:prstTxWarp>
                </a:bodyPr>
                <a:lstStyle/>
                <a:p>
                  <a:endParaRPr lang="en-US" sz="1125" dirty="0"/>
                </a:p>
              </p:txBody>
            </p:sp>
            <p:sp>
              <p:nvSpPr>
                <p:cNvPr id="118" name="Freeform 12">
                  <a:extLst>
                    <a:ext uri="{FF2B5EF4-FFF2-40B4-BE49-F238E27FC236}">
                      <a16:creationId xmlns:a16="http://schemas.microsoft.com/office/drawing/2014/main" id="{B60D6CAF-2304-4F87-B347-502CC325795B}"/>
                    </a:ext>
                  </a:extLst>
                </p:cNvPr>
                <p:cNvSpPr>
                  <a:spLocks/>
                </p:cNvSpPr>
                <p:nvPr/>
              </p:nvSpPr>
              <p:spPr bwMode="auto">
                <a:xfrm>
                  <a:off x="1691072" y="3509762"/>
                  <a:ext cx="26907" cy="192333"/>
                </a:xfrm>
                <a:custGeom>
                  <a:avLst/>
                  <a:gdLst>
                    <a:gd name="T0" fmla="*/ 0 w 27"/>
                    <a:gd name="T1" fmla="*/ 0 h 193"/>
                    <a:gd name="T2" fmla="*/ 0 w 27"/>
                    <a:gd name="T3" fmla="*/ 130 h 193"/>
                    <a:gd name="T4" fmla="*/ 27 w 27"/>
                    <a:gd name="T5" fmla="*/ 130 h 193"/>
                    <a:gd name="T6" fmla="*/ 27 w 27"/>
                    <a:gd name="T7" fmla="*/ 193 h 193"/>
                  </a:gdLst>
                  <a:ahLst/>
                  <a:cxnLst>
                    <a:cxn ang="0">
                      <a:pos x="T0" y="T1"/>
                    </a:cxn>
                    <a:cxn ang="0">
                      <a:pos x="T2" y="T3"/>
                    </a:cxn>
                    <a:cxn ang="0">
                      <a:pos x="T4" y="T5"/>
                    </a:cxn>
                    <a:cxn ang="0">
                      <a:pos x="T6" y="T7"/>
                    </a:cxn>
                  </a:cxnLst>
                  <a:rect l="0" t="0" r="r" b="b"/>
                  <a:pathLst>
                    <a:path w="27" h="193">
                      <a:moveTo>
                        <a:pt x="0" y="0"/>
                      </a:moveTo>
                      <a:lnTo>
                        <a:pt x="0" y="130"/>
                      </a:lnTo>
                      <a:lnTo>
                        <a:pt x="27" y="130"/>
                      </a:lnTo>
                      <a:lnTo>
                        <a:pt x="27" y="193"/>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57150" tIns="28575" rIns="57150" bIns="28575" numCol="1" anchor="t" anchorCtr="0" compatLnSpc="1">
                  <a:prstTxWarp prst="textNoShape">
                    <a:avLst/>
                  </a:prstTxWarp>
                </a:bodyPr>
                <a:lstStyle/>
                <a:p>
                  <a:endParaRPr lang="en-US" sz="1125" dirty="0"/>
                </a:p>
              </p:txBody>
            </p:sp>
            <p:sp>
              <p:nvSpPr>
                <p:cNvPr id="119" name="Freeform 13">
                  <a:extLst>
                    <a:ext uri="{FF2B5EF4-FFF2-40B4-BE49-F238E27FC236}">
                      <a16:creationId xmlns:a16="http://schemas.microsoft.com/office/drawing/2014/main" id="{6B482F0E-9DE0-4B92-9C33-B30C2CBD8EE2}"/>
                    </a:ext>
                  </a:extLst>
                </p:cNvPr>
                <p:cNvSpPr>
                  <a:spLocks/>
                </p:cNvSpPr>
                <p:nvPr/>
              </p:nvSpPr>
              <p:spPr bwMode="auto">
                <a:xfrm>
                  <a:off x="1769799" y="3505775"/>
                  <a:ext cx="52817" cy="173399"/>
                </a:xfrm>
                <a:custGeom>
                  <a:avLst/>
                  <a:gdLst>
                    <a:gd name="T0" fmla="*/ 36 w 53"/>
                    <a:gd name="T1" fmla="*/ 0 h 174"/>
                    <a:gd name="T2" fmla="*/ 36 w 53"/>
                    <a:gd name="T3" fmla="*/ 46 h 174"/>
                    <a:gd name="T4" fmla="*/ 0 w 53"/>
                    <a:gd name="T5" fmla="*/ 46 h 174"/>
                    <a:gd name="T6" fmla="*/ 0 w 53"/>
                    <a:gd name="T7" fmla="*/ 82 h 174"/>
                    <a:gd name="T8" fmla="*/ 53 w 53"/>
                    <a:gd name="T9" fmla="*/ 82 h 174"/>
                    <a:gd name="T10" fmla="*/ 53 w 53"/>
                    <a:gd name="T11" fmla="*/ 126 h 174"/>
                    <a:gd name="T12" fmla="*/ 30 w 53"/>
                    <a:gd name="T13" fmla="*/ 126 h 174"/>
                    <a:gd name="T14" fmla="*/ 30 w 53"/>
                    <a:gd name="T15" fmla="*/ 174 h 1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 h="174">
                      <a:moveTo>
                        <a:pt x="36" y="0"/>
                      </a:moveTo>
                      <a:lnTo>
                        <a:pt x="36" y="46"/>
                      </a:lnTo>
                      <a:lnTo>
                        <a:pt x="0" y="46"/>
                      </a:lnTo>
                      <a:lnTo>
                        <a:pt x="0" y="82"/>
                      </a:lnTo>
                      <a:lnTo>
                        <a:pt x="53" y="82"/>
                      </a:lnTo>
                      <a:lnTo>
                        <a:pt x="53" y="126"/>
                      </a:lnTo>
                      <a:lnTo>
                        <a:pt x="30" y="126"/>
                      </a:lnTo>
                      <a:lnTo>
                        <a:pt x="30" y="174"/>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57150" tIns="28575" rIns="57150" bIns="28575" numCol="1" anchor="t" anchorCtr="0" compatLnSpc="1">
                  <a:prstTxWarp prst="textNoShape">
                    <a:avLst/>
                  </a:prstTxWarp>
                </a:bodyPr>
                <a:lstStyle/>
                <a:p>
                  <a:endParaRPr lang="en-US" sz="1125" dirty="0"/>
                </a:p>
              </p:txBody>
            </p:sp>
            <p:sp>
              <p:nvSpPr>
                <p:cNvPr id="120" name="Freeform 14">
                  <a:extLst>
                    <a:ext uri="{FF2B5EF4-FFF2-40B4-BE49-F238E27FC236}">
                      <a16:creationId xmlns:a16="http://schemas.microsoft.com/office/drawing/2014/main" id="{0CBE0ADE-52BE-4A21-B792-79D57B54DEB9}"/>
                    </a:ext>
                  </a:extLst>
                </p:cNvPr>
                <p:cNvSpPr>
                  <a:spLocks/>
                </p:cNvSpPr>
                <p:nvPr/>
              </p:nvSpPr>
              <p:spPr bwMode="auto">
                <a:xfrm>
                  <a:off x="1834575" y="3476876"/>
                  <a:ext cx="146492" cy="32886"/>
                </a:xfrm>
                <a:custGeom>
                  <a:avLst/>
                  <a:gdLst>
                    <a:gd name="T0" fmla="*/ 0 w 147"/>
                    <a:gd name="T1" fmla="*/ 0 h 33"/>
                    <a:gd name="T2" fmla="*/ 76 w 147"/>
                    <a:gd name="T3" fmla="*/ 0 h 33"/>
                    <a:gd name="T4" fmla="*/ 76 w 147"/>
                    <a:gd name="T5" fmla="*/ 33 h 33"/>
                    <a:gd name="T6" fmla="*/ 147 w 147"/>
                    <a:gd name="T7" fmla="*/ 33 h 33"/>
                  </a:gdLst>
                  <a:ahLst/>
                  <a:cxnLst>
                    <a:cxn ang="0">
                      <a:pos x="T0" y="T1"/>
                    </a:cxn>
                    <a:cxn ang="0">
                      <a:pos x="T2" y="T3"/>
                    </a:cxn>
                    <a:cxn ang="0">
                      <a:pos x="T4" y="T5"/>
                    </a:cxn>
                    <a:cxn ang="0">
                      <a:pos x="T6" y="T7"/>
                    </a:cxn>
                  </a:cxnLst>
                  <a:rect l="0" t="0" r="r" b="b"/>
                  <a:pathLst>
                    <a:path w="147" h="33">
                      <a:moveTo>
                        <a:pt x="0" y="0"/>
                      </a:moveTo>
                      <a:lnTo>
                        <a:pt x="76" y="0"/>
                      </a:lnTo>
                      <a:lnTo>
                        <a:pt x="76" y="33"/>
                      </a:lnTo>
                      <a:lnTo>
                        <a:pt x="147" y="33"/>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57150" tIns="28575" rIns="57150" bIns="28575" numCol="1" anchor="t" anchorCtr="0" compatLnSpc="1">
                  <a:prstTxWarp prst="textNoShape">
                    <a:avLst/>
                  </a:prstTxWarp>
                </a:bodyPr>
                <a:lstStyle/>
                <a:p>
                  <a:endParaRPr lang="en-US" sz="1125" dirty="0"/>
                </a:p>
              </p:txBody>
            </p:sp>
            <p:sp>
              <p:nvSpPr>
                <p:cNvPr id="121" name="Freeform 15">
                  <a:extLst>
                    <a:ext uri="{FF2B5EF4-FFF2-40B4-BE49-F238E27FC236}">
                      <a16:creationId xmlns:a16="http://schemas.microsoft.com/office/drawing/2014/main" id="{1D0547EE-341E-4A4C-AEA7-D3A7CD25B541}"/>
                    </a:ext>
                  </a:extLst>
                </p:cNvPr>
                <p:cNvSpPr>
                  <a:spLocks/>
                </p:cNvSpPr>
                <p:nvPr/>
              </p:nvSpPr>
              <p:spPr bwMode="auto">
                <a:xfrm>
                  <a:off x="1838561" y="3357290"/>
                  <a:ext cx="96665" cy="35876"/>
                </a:xfrm>
                <a:custGeom>
                  <a:avLst/>
                  <a:gdLst>
                    <a:gd name="T0" fmla="*/ 0 w 97"/>
                    <a:gd name="T1" fmla="*/ 0 h 36"/>
                    <a:gd name="T2" fmla="*/ 26 w 97"/>
                    <a:gd name="T3" fmla="*/ 0 h 36"/>
                    <a:gd name="T4" fmla="*/ 26 w 97"/>
                    <a:gd name="T5" fmla="*/ 36 h 36"/>
                    <a:gd name="T6" fmla="*/ 97 w 97"/>
                    <a:gd name="T7" fmla="*/ 36 h 36"/>
                  </a:gdLst>
                  <a:ahLst/>
                  <a:cxnLst>
                    <a:cxn ang="0">
                      <a:pos x="T0" y="T1"/>
                    </a:cxn>
                    <a:cxn ang="0">
                      <a:pos x="T2" y="T3"/>
                    </a:cxn>
                    <a:cxn ang="0">
                      <a:pos x="T4" y="T5"/>
                    </a:cxn>
                    <a:cxn ang="0">
                      <a:pos x="T6" y="T7"/>
                    </a:cxn>
                  </a:cxnLst>
                  <a:rect l="0" t="0" r="r" b="b"/>
                  <a:pathLst>
                    <a:path w="97" h="36">
                      <a:moveTo>
                        <a:pt x="0" y="0"/>
                      </a:moveTo>
                      <a:lnTo>
                        <a:pt x="26" y="0"/>
                      </a:lnTo>
                      <a:lnTo>
                        <a:pt x="26" y="36"/>
                      </a:lnTo>
                      <a:lnTo>
                        <a:pt x="97" y="36"/>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57150" tIns="28575" rIns="57150" bIns="28575" numCol="1" anchor="t" anchorCtr="0" compatLnSpc="1">
                  <a:prstTxWarp prst="textNoShape">
                    <a:avLst/>
                  </a:prstTxWarp>
                </a:bodyPr>
                <a:lstStyle/>
                <a:p>
                  <a:endParaRPr lang="en-US" sz="1125" dirty="0"/>
                </a:p>
              </p:txBody>
            </p:sp>
            <p:sp>
              <p:nvSpPr>
                <p:cNvPr id="122" name="Freeform 16">
                  <a:extLst>
                    <a:ext uri="{FF2B5EF4-FFF2-40B4-BE49-F238E27FC236}">
                      <a16:creationId xmlns:a16="http://schemas.microsoft.com/office/drawing/2014/main" id="{4B0E3EEC-194E-4972-B0DC-00E681F64640}"/>
                    </a:ext>
                  </a:extLst>
                </p:cNvPr>
                <p:cNvSpPr>
                  <a:spLocks/>
                </p:cNvSpPr>
                <p:nvPr/>
              </p:nvSpPr>
              <p:spPr bwMode="auto">
                <a:xfrm>
                  <a:off x="1834575" y="3275574"/>
                  <a:ext cx="180375" cy="22921"/>
                </a:xfrm>
                <a:custGeom>
                  <a:avLst/>
                  <a:gdLst>
                    <a:gd name="T0" fmla="*/ 0 w 181"/>
                    <a:gd name="T1" fmla="*/ 23 h 23"/>
                    <a:gd name="T2" fmla="*/ 44 w 181"/>
                    <a:gd name="T3" fmla="*/ 23 h 23"/>
                    <a:gd name="T4" fmla="*/ 86 w 181"/>
                    <a:gd name="T5" fmla="*/ 0 h 23"/>
                    <a:gd name="T6" fmla="*/ 122 w 181"/>
                    <a:gd name="T7" fmla="*/ 0 h 23"/>
                    <a:gd name="T8" fmla="*/ 122 w 181"/>
                    <a:gd name="T9" fmla="*/ 23 h 23"/>
                    <a:gd name="T10" fmla="*/ 181 w 181"/>
                    <a:gd name="T11" fmla="*/ 23 h 23"/>
                  </a:gdLst>
                  <a:ahLst/>
                  <a:cxnLst>
                    <a:cxn ang="0">
                      <a:pos x="T0" y="T1"/>
                    </a:cxn>
                    <a:cxn ang="0">
                      <a:pos x="T2" y="T3"/>
                    </a:cxn>
                    <a:cxn ang="0">
                      <a:pos x="T4" y="T5"/>
                    </a:cxn>
                    <a:cxn ang="0">
                      <a:pos x="T6" y="T7"/>
                    </a:cxn>
                    <a:cxn ang="0">
                      <a:pos x="T8" y="T9"/>
                    </a:cxn>
                    <a:cxn ang="0">
                      <a:pos x="T10" y="T11"/>
                    </a:cxn>
                  </a:cxnLst>
                  <a:rect l="0" t="0" r="r" b="b"/>
                  <a:pathLst>
                    <a:path w="181" h="23">
                      <a:moveTo>
                        <a:pt x="0" y="23"/>
                      </a:moveTo>
                      <a:lnTo>
                        <a:pt x="44" y="23"/>
                      </a:lnTo>
                      <a:lnTo>
                        <a:pt x="86" y="0"/>
                      </a:lnTo>
                      <a:lnTo>
                        <a:pt x="122" y="0"/>
                      </a:lnTo>
                      <a:lnTo>
                        <a:pt x="122" y="23"/>
                      </a:lnTo>
                      <a:lnTo>
                        <a:pt x="181" y="23"/>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57150" tIns="28575" rIns="57150" bIns="28575" numCol="1" anchor="t" anchorCtr="0" compatLnSpc="1">
                  <a:prstTxWarp prst="textNoShape">
                    <a:avLst/>
                  </a:prstTxWarp>
                </a:bodyPr>
                <a:lstStyle/>
                <a:p>
                  <a:endParaRPr lang="en-US" sz="1125" dirty="0"/>
                </a:p>
              </p:txBody>
            </p:sp>
            <p:sp>
              <p:nvSpPr>
                <p:cNvPr id="123" name="Oval 17">
                  <a:extLst>
                    <a:ext uri="{FF2B5EF4-FFF2-40B4-BE49-F238E27FC236}">
                      <a16:creationId xmlns:a16="http://schemas.microsoft.com/office/drawing/2014/main" id="{D76B1A71-403B-482B-BFA5-672DBED1F10F}"/>
                    </a:ext>
                  </a:extLst>
                </p:cNvPr>
                <p:cNvSpPr>
                  <a:spLocks noChangeArrowheads="1"/>
                </p:cNvSpPr>
                <p:nvPr/>
              </p:nvSpPr>
              <p:spPr bwMode="auto">
                <a:xfrm>
                  <a:off x="1580456" y="3660240"/>
                  <a:ext cx="28900" cy="29896"/>
                </a:xfrm>
                <a:prstGeom prst="ellipse">
                  <a:avLst/>
                </a:prstGeom>
                <a:solidFill>
                  <a:schemeClr val="bg2"/>
                </a:solidFill>
                <a:ln w="9525">
                  <a:solidFill>
                    <a:schemeClr val="tx1"/>
                  </a:solidFill>
                  <a:round/>
                  <a:headEnd/>
                  <a:tailEnd/>
                </a:ln>
              </p:spPr>
              <p:txBody>
                <a:bodyPr vert="horz" wrap="square" lIns="57150" tIns="28575" rIns="57150" bIns="28575" numCol="1" anchor="t" anchorCtr="0" compatLnSpc="1">
                  <a:prstTxWarp prst="textNoShape">
                    <a:avLst/>
                  </a:prstTxWarp>
                </a:bodyPr>
                <a:lstStyle/>
                <a:p>
                  <a:endParaRPr lang="en-US" sz="1125" dirty="0"/>
                </a:p>
              </p:txBody>
            </p:sp>
            <p:sp>
              <p:nvSpPr>
                <p:cNvPr id="124" name="Freeform 18">
                  <a:extLst>
                    <a:ext uri="{FF2B5EF4-FFF2-40B4-BE49-F238E27FC236}">
                      <a16:creationId xmlns:a16="http://schemas.microsoft.com/office/drawing/2014/main" id="{09083D9D-97B3-454B-AD82-54B78827CA22}"/>
                    </a:ext>
                  </a:extLst>
                </p:cNvPr>
                <p:cNvSpPr>
                  <a:spLocks/>
                </p:cNvSpPr>
                <p:nvPr/>
              </p:nvSpPr>
              <p:spPr bwMode="auto">
                <a:xfrm>
                  <a:off x="1594407" y="3267601"/>
                  <a:ext cx="240167" cy="242160"/>
                </a:xfrm>
                <a:custGeom>
                  <a:avLst/>
                  <a:gdLst>
                    <a:gd name="T0" fmla="*/ 115 w 115"/>
                    <a:gd name="T1" fmla="*/ 106 h 116"/>
                    <a:gd name="T2" fmla="*/ 106 w 115"/>
                    <a:gd name="T3" fmla="*/ 116 h 116"/>
                    <a:gd name="T4" fmla="*/ 9 w 115"/>
                    <a:gd name="T5" fmla="*/ 116 h 116"/>
                    <a:gd name="T6" fmla="*/ 0 w 115"/>
                    <a:gd name="T7" fmla="*/ 106 h 116"/>
                    <a:gd name="T8" fmla="*/ 0 w 115"/>
                    <a:gd name="T9" fmla="*/ 10 h 116"/>
                    <a:gd name="T10" fmla="*/ 9 w 115"/>
                    <a:gd name="T11" fmla="*/ 0 h 116"/>
                    <a:gd name="T12" fmla="*/ 106 w 115"/>
                    <a:gd name="T13" fmla="*/ 0 h 116"/>
                    <a:gd name="T14" fmla="*/ 115 w 115"/>
                    <a:gd name="T15" fmla="*/ 10 h 116"/>
                    <a:gd name="T16" fmla="*/ 115 w 115"/>
                    <a:gd name="T17" fmla="*/ 106 h 116"/>
                    <a:gd name="T18" fmla="*/ 115 w 115"/>
                    <a:gd name="T19" fmla="*/ 10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5" h="116">
                      <a:moveTo>
                        <a:pt x="115" y="106"/>
                      </a:moveTo>
                      <a:cubicBezTo>
                        <a:pt x="115" y="111"/>
                        <a:pt x="111" y="116"/>
                        <a:pt x="106" y="116"/>
                      </a:cubicBezTo>
                      <a:cubicBezTo>
                        <a:pt x="9" y="116"/>
                        <a:pt x="9" y="116"/>
                        <a:pt x="9" y="116"/>
                      </a:cubicBezTo>
                      <a:cubicBezTo>
                        <a:pt x="4" y="116"/>
                        <a:pt x="0" y="111"/>
                        <a:pt x="0" y="106"/>
                      </a:cubicBezTo>
                      <a:cubicBezTo>
                        <a:pt x="0" y="10"/>
                        <a:pt x="0" y="10"/>
                        <a:pt x="0" y="10"/>
                      </a:cubicBezTo>
                      <a:cubicBezTo>
                        <a:pt x="0" y="4"/>
                        <a:pt x="4" y="0"/>
                        <a:pt x="9" y="0"/>
                      </a:cubicBezTo>
                      <a:cubicBezTo>
                        <a:pt x="106" y="0"/>
                        <a:pt x="106" y="0"/>
                        <a:pt x="106" y="0"/>
                      </a:cubicBezTo>
                      <a:cubicBezTo>
                        <a:pt x="111" y="0"/>
                        <a:pt x="115" y="4"/>
                        <a:pt x="115" y="10"/>
                      </a:cubicBezTo>
                      <a:cubicBezTo>
                        <a:pt x="115" y="106"/>
                        <a:pt x="115" y="106"/>
                        <a:pt x="115" y="106"/>
                      </a:cubicBezTo>
                      <a:cubicBezTo>
                        <a:pt x="115" y="106"/>
                        <a:pt x="115" y="106"/>
                        <a:pt x="115" y="106"/>
                      </a:cubicBezTo>
                      <a:close/>
                    </a:path>
                  </a:pathLst>
                </a:custGeom>
                <a:noFill/>
                <a:ln w="9525" cap="flat">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57150" tIns="28575" rIns="57150" bIns="28575" numCol="1" anchor="t" anchorCtr="0" compatLnSpc="1">
                  <a:prstTxWarp prst="textNoShape">
                    <a:avLst/>
                  </a:prstTxWarp>
                </a:bodyPr>
                <a:lstStyle/>
                <a:p>
                  <a:endParaRPr lang="en-US" sz="1125" dirty="0"/>
                </a:p>
              </p:txBody>
            </p:sp>
            <p:sp>
              <p:nvSpPr>
                <p:cNvPr id="125" name="Freeform 20">
                  <a:extLst>
                    <a:ext uri="{FF2B5EF4-FFF2-40B4-BE49-F238E27FC236}">
                      <a16:creationId xmlns:a16="http://schemas.microsoft.com/office/drawing/2014/main" id="{E7ECEA21-3A23-48E1-B1F8-6C74EA2F4161}"/>
                    </a:ext>
                  </a:extLst>
                </p:cNvPr>
                <p:cNvSpPr>
                  <a:spLocks/>
                </p:cNvSpPr>
                <p:nvPr/>
              </p:nvSpPr>
              <p:spPr bwMode="auto">
                <a:xfrm>
                  <a:off x="1659183" y="3326398"/>
                  <a:ext cx="117592" cy="116596"/>
                </a:xfrm>
                <a:custGeom>
                  <a:avLst/>
                  <a:gdLst>
                    <a:gd name="T0" fmla="*/ 56 w 56"/>
                    <a:gd name="T1" fmla="*/ 51 h 56"/>
                    <a:gd name="T2" fmla="*/ 52 w 56"/>
                    <a:gd name="T3" fmla="*/ 56 h 56"/>
                    <a:gd name="T4" fmla="*/ 5 w 56"/>
                    <a:gd name="T5" fmla="*/ 56 h 56"/>
                    <a:gd name="T6" fmla="*/ 0 w 56"/>
                    <a:gd name="T7" fmla="*/ 51 h 56"/>
                    <a:gd name="T8" fmla="*/ 0 w 56"/>
                    <a:gd name="T9" fmla="*/ 4 h 56"/>
                    <a:gd name="T10" fmla="*/ 5 w 56"/>
                    <a:gd name="T11" fmla="*/ 0 h 56"/>
                    <a:gd name="T12" fmla="*/ 52 w 56"/>
                    <a:gd name="T13" fmla="*/ 0 h 56"/>
                    <a:gd name="T14" fmla="*/ 56 w 56"/>
                    <a:gd name="T15" fmla="*/ 4 h 56"/>
                    <a:gd name="T16" fmla="*/ 56 w 56"/>
                    <a:gd name="T17" fmla="*/ 51 h 56"/>
                    <a:gd name="T18" fmla="*/ 56 w 56"/>
                    <a:gd name="T19" fmla="*/ 51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56">
                      <a:moveTo>
                        <a:pt x="56" y="51"/>
                      </a:moveTo>
                      <a:cubicBezTo>
                        <a:pt x="56" y="54"/>
                        <a:pt x="55" y="56"/>
                        <a:pt x="52" y="56"/>
                      </a:cubicBezTo>
                      <a:cubicBezTo>
                        <a:pt x="5" y="56"/>
                        <a:pt x="5" y="56"/>
                        <a:pt x="5" y="56"/>
                      </a:cubicBezTo>
                      <a:cubicBezTo>
                        <a:pt x="3" y="56"/>
                        <a:pt x="0" y="54"/>
                        <a:pt x="0" y="51"/>
                      </a:cubicBezTo>
                      <a:cubicBezTo>
                        <a:pt x="0" y="4"/>
                        <a:pt x="0" y="4"/>
                        <a:pt x="0" y="4"/>
                      </a:cubicBezTo>
                      <a:cubicBezTo>
                        <a:pt x="0" y="2"/>
                        <a:pt x="3" y="0"/>
                        <a:pt x="5" y="0"/>
                      </a:cubicBezTo>
                      <a:cubicBezTo>
                        <a:pt x="52" y="0"/>
                        <a:pt x="52" y="0"/>
                        <a:pt x="52" y="0"/>
                      </a:cubicBezTo>
                      <a:cubicBezTo>
                        <a:pt x="55" y="0"/>
                        <a:pt x="56" y="2"/>
                        <a:pt x="56" y="4"/>
                      </a:cubicBezTo>
                      <a:cubicBezTo>
                        <a:pt x="56" y="51"/>
                        <a:pt x="56" y="51"/>
                        <a:pt x="56" y="51"/>
                      </a:cubicBezTo>
                      <a:cubicBezTo>
                        <a:pt x="56" y="51"/>
                        <a:pt x="56" y="51"/>
                        <a:pt x="56" y="51"/>
                      </a:cubicBezTo>
                      <a:close/>
                    </a:path>
                  </a:pathLst>
                </a:custGeom>
                <a:noFill/>
                <a:ln w="9525" cap="flat">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57150" tIns="28575" rIns="57150" bIns="28575" numCol="1" anchor="t" anchorCtr="0" compatLnSpc="1">
                  <a:prstTxWarp prst="textNoShape">
                    <a:avLst/>
                  </a:prstTxWarp>
                </a:bodyPr>
                <a:lstStyle/>
                <a:p>
                  <a:endParaRPr lang="en-US" sz="1125" dirty="0"/>
                </a:p>
              </p:txBody>
            </p:sp>
            <p:sp>
              <p:nvSpPr>
                <p:cNvPr id="126" name="Oval 21">
                  <a:extLst>
                    <a:ext uri="{FF2B5EF4-FFF2-40B4-BE49-F238E27FC236}">
                      <a16:creationId xmlns:a16="http://schemas.microsoft.com/office/drawing/2014/main" id="{3456139F-37B0-4479-8D80-6A5B91943662}"/>
                    </a:ext>
                  </a:extLst>
                </p:cNvPr>
                <p:cNvSpPr>
                  <a:spLocks noChangeArrowheads="1"/>
                </p:cNvSpPr>
                <p:nvPr/>
              </p:nvSpPr>
              <p:spPr bwMode="auto">
                <a:xfrm>
                  <a:off x="1703031" y="3690136"/>
                  <a:ext cx="29896" cy="30893"/>
                </a:xfrm>
                <a:prstGeom prst="ellipse">
                  <a:avLst/>
                </a:prstGeom>
                <a:solidFill>
                  <a:schemeClr val="bg2"/>
                </a:solidFill>
                <a:ln w="9525">
                  <a:solidFill>
                    <a:schemeClr val="tx1"/>
                  </a:solidFill>
                  <a:round/>
                  <a:headEnd/>
                  <a:tailEnd/>
                </a:ln>
              </p:spPr>
              <p:txBody>
                <a:bodyPr vert="horz" wrap="square" lIns="57150" tIns="28575" rIns="57150" bIns="28575" numCol="1" anchor="t" anchorCtr="0" compatLnSpc="1">
                  <a:prstTxWarp prst="textNoShape">
                    <a:avLst/>
                  </a:prstTxWarp>
                </a:bodyPr>
                <a:lstStyle/>
                <a:p>
                  <a:endParaRPr lang="en-US" sz="1125" dirty="0"/>
                </a:p>
              </p:txBody>
            </p:sp>
            <p:sp>
              <p:nvSpPr>
                <p:cNvPr id="127" name="Oval 22">
                  <a:extLst>
                    <a:ext uri="{FF2B5EF4-FFF2-40B4-BE49-F238E27FC236}">
                      <a16:creationId xmlns:a16="http://schemas.microsoft.com/office/drawing/2014/main" id="{4BB6F757-0A86-4795-A861-D267C8D80598}"/>
                    </a:ext>
                  </a:extLst>
                </p:cNvPr>
                <p:cNvSpPr>
                  <a:spLocks noChangeArrowheads="1"/>
                </p:cNvSpPr>
                <p:nvPr/>
              </p:nvSpPr>
              <p:spPr bwMode="auto">
                <a:xfrm>
                  <a:off x="1966119" y="3492820"/>
                  <a:ext cx="29896" cy="31889"/>
                </a:xfrm>
                <a:prstGeom prst="ellipse">
                  <a:avLst/>
                </a:prstGeom>
                <a:solidFill>
                  <a:schemeClr val="bg2"/>
                </a:solidFill>
                <a:ln w="9525">
                  <a:solidFill>
                    <a:schemeClr val="tx1"/>
                  </a:solidFill>
                  <a:round/>
                  <a:headEnd/>
                  <a:tailEnd/>
                </a:ln>
              </p:spPr>
              <p:txBody>
                <a:bodyPr vert="horz" wrap="square" lIns="57150" tIns="28575" rIns="57150" bIns="28575" numCol="1" anchor="t" anchorCtr="0" compatLnSpc="1">
                  <a:prstTxWarp prst="textNoShape">
                    <a:avLst/>
                  </a:prstTxWarp>
                </a:bodyPr>
                <a:lstStyle/>
                <a:p>
                  <a:endParaRPr lang="en-US" sz="1125" dirty="0"/>
                </a:p>
              </p:txBody>
            </p:sp>
            <p:sp>
              <p:nvSpPr>
                <p:cNvPr id="128" name="Oval 23">
                  <a:extLst>
                    <a:ext uri="{FF2B5EF4-FFF2-40B4-BE49-F238E27FC236}">
                      <a16:creationId xmlns:a16="http://schemas.microsoft.com/office/drawing/2014/main" id="{A995DDB9-2903-4D00-8D17-3509408FF8D0}"/>
                    </a:ext>
                  </a:extLst>
                </p:cNvPr>
                <p:cNvSpPr>
                  <a:spLocks noChangeArrowheads="1"/>
                </p:cNvSpPr>
                <p:nvPr/>
              </p:nvSpPr>
              <p:spPr bwMode="auto">
                <a:xfrm>
                  <a:off x="1435957" y="3494813"/>
                  <a:ext cx="30893" cy="28900"/>
                </a:xfrm>
                <a:prstGeom prst="ellipse">
                  <a:avLst/>
                </a:prstGeom>
                <a:solidFill>
                  <a:schemeClr val="bg2"/>
                </a:solidFill>
                <a:ln w="9525">
                  <a:solidFill>
                    <a:schemeClr val="tx1"/>
                  </a:solidFill>
                  <a:round/>
                  <a:headEnd/>
                  <a:tailEnd/>
                </a:ln>
              </p:spPr>
              <p:txBody>
                <a:bodyPr vert="horz" wrap="square" lIns="57150" tIns="28575" rIns="57150" bIns="28575" numCol="1" anchor="t" anchorCtr="0" compatLnSpc="1">
                  <a:prstTxWarp prst="textNoShape">
                    <a:avLst/>
                  </a:prstTxWarp>
                </a:bodyPr>
                <a:lstStyle/>
                <a:p>
                  <a:endParaRPr lang="en-US" sz="1125" dirty="0"/>
                </a:p>
              </p:txBody>
            </p:sp>
            <p:sp>
              <p:nvSpPr>
                <p:cNvPr id="129" name="Oval 24">
                  <a:extLst>
                    <a:ext uri="{FF2B5EF4-FFF2-40B4-BE49-F238E27FC236}">
                      <a16:creationId xmlns:a16="http://schemas.microsoft.com/office/drawing/2014/main" id="{0616D6EA-7555-4053-9EF3-31E8021903B2}"/>
                    </a:ext>
                  </a:extLst>
                </p:cNvPr>
                <p:cNvSpPr>
                  <a:spLocks noChangeArrowheads="1"/>
                </p:cNvSpPr>
                <p:nvPr/>
              </p:nvSpPr>
              <p:spPr bwMode="auto">
                <a:xfrm>
                  <a:off x="1413036" y="3288529"/>
                  <a:ext cx="28900" cy="28900"/>
                </a:xfrm>
                <a:prstGeom prst="ellipse">
                  <a:avLst/>
                </a:prstGeom>
                <a:solidFill>
                  <a:schemeClr val="bg2"/>
                </a:solidFill>
                <a:ln w="9525">
                  <a:solidFill>
                    <a:schemeClr val="tx1"/>
                  </a:solidFill>
                  <a:round/>
                  <a:headEnd/>
                  <a:tailEnd/>
                </a:ln>
              </p:spPr>
              <p:txBody>
                <a:bodyPr vert="horz" wrap="square" lIns="57150" tIns="28575" rIns="57150" bIns="28575" numCol="1" anchor="t" anchorCtr="0" compatLnSpc="1">
                  <a:prstTxWarp prst="textNoShape">
                    <a:avLst/>
                  </a:prstTxWarp>
                </a:bodyPr>
                <a:lstStyle/>
                <a:p>
                  <a:endParaRPr lang="en-US" sz="1125" dirty="0"/>
                </a:p>
              </p:txBody>
            </p:sp>
            <p:sp>
              <p:nvSpPr>
                <p:cNvPr id="130" name="Oval 25">
                  <a:extLst>
                    <a:ext uri="{FF2B5EF4-FFF2-40B4-BE49-F238E27FC236}">
                      <a16:creationId xmlns:a16="http://schemas.microsoft.com/office/drawing/2014/main" id="{AB73038B-4A4D-45B1-8D3F-6B7A8B78BB6E}"/>
                    </a:ext>
                  </a:extLst>
                </p:cNvPr>
                <p:cNvSpPr>
                  <a:spLocks noChangeArrowheads="1"/>
                </p:cNvSpPr>
                <p:nvPr/>
              </p:nvSpPr>
              <p:spPr bwMode="auto">
                <a:xfrm>
                  <a:off x="1619321" y="3075268"/>
                  <a:ext cx="29896" cy="30893"/>
                </a:xfrm>
                <a:prstGeom prst="ellipse">
                  <a:avLst/>
                </a:prstGeom>
                <a:solidFill>
                  <a:schemeClr val="bg2"/>
                </a:solidFill>
                <a:ln w="9525">
                  <a:solidFill>
                    <a:schemeClr val="tx1"/>
                  </a:solidFill>
                  <a:round/>
                  <a:headEnd/>
                  <a:tailEnd/>
                </a:ln>
              </p:spPr>
              <p:txBody>
                <a:bodyPr vert="horz" wrap="square" lIns="57150" tIns="28575" rIns="57150" bIns="28575" numCol="1" anchor="t" anchorCtr="0" compatLnSpc="1">
                  <a:prstTxWarp prst="textNoShape">
                    <a:avLst/>
                  </a:prstTxWarp>
                </a:bodyPr>
                <a:lstStyle/>
                <a:p>
                  <a:endParaRPr lang="en-US" sz="1125" dirty="0"/>
                </a:p>
              </p:txBody>
            </p:sp>
            <p:sp>
              <p:nvSpPr>
                <p:cNvPr id="131" name="Oval 26">
                  <a:extLst>
                    <a:ext uri="{FF2B5EF4-FFF2-40B4-BE49-F238E27FC236}">
                      <a16:creationId xmlns:a16="http://schemas.microsoft.com/office/drawing/2014/main" id="{42511794-A02A-42FA-930F-D6BA4404886F}"/>
                    </a:ext>
                  </a:extLst>
                </p:cNvPr>
                <p:cNvSpPr>
                  <a:spLocks noChangeArrowheads="1"/>
                </p:cNvSpPr>
                <p:nvPr/>
              </p:nvSpPr>
              <p:spPr bwMode="auto">
                <a:xfrm>
                  <a:off x="1824609" y="3085234"/>
                  <a:ext cx="28900" cy="28900"/>
                </a:xfrm>
                <a:prstGeom prst="ellipse">
                  <a:avLst/>
                </a:prstGeom>
                <a:solidFill>
                  <a:schemeClr val="bg2"/>
                </a:solidFill>
                <a:ln w="9525">
                  <a:solidFill>
                    <a:schemeClr val="tx1"/>
                  </a:solidFill>
                  <a:round/>
                  <a:headEnd/>
                  <a:tailEnd/>
                </a:ln>
              </p:spPr>
              <p:txBody>
                <a:bodyPr vert="horz" wrap="square" lIns="57150" tIns="28575" rIns="57150" bIns="28575" numCol="1" anchor="t" anchorCtr="0" compatLnSpc="1">
                  <a:prstTxWarp prst="textNoShape">
                    <a:avLst/>
                  </a:prstTxWarp>
                </a:bodyPr>
                <a:lstStyle/>
                <a:p>
                  <a:endParaRPr lang="en-US" sz="1125" dirty="0"/>
                </a:p>
              </p:txBody>
            </p:sp>
            <p:sp>
              <p:nvSpPr>
                <p:cNvPr id="132" name="Oval 27">
                  <a:extLst>
                    <a:ext uri="{FF2B5EF4-FFF2-40B4-BE49-F238E27FC236}">
                      <a16:creationId xmlns:a16="http://schemas.microsoft.com/office/drawing/2014/main" id="{03F42923-6AF9-46D5-8867-F163E8BF49DC}"/>
                    </a:ext>
                  </a:extLst>
                </p:cNvPr>
                <p:cNvSpPr>
                  <a:spLocks noChangeArrowheads="1"/>
                </p:cNvSpPr>
                <p:nvPr/>
              </p:nvSpPr>
              <p:spPr bwMode="auto">
                <a:xfrm>
                  <a:off x="1701038" y="3054341"/>
                  <a:ext cx="28900" cy="28900"/>
                </a:xfrm>
                <a:prstGeom prst="ellipse">
                  <a:avLst/>
                </a:prstGeom>
                <a:solidFill>
                  <a:schemeClr val="bg2"/>
                </a:solidFill>
                <a:ln w="9525">
                  <a:solidFill>
                    <a:schemeClr val="tx1"/>
                  </a:solidFill>
                  <a:round/>
                  <a:headEnd/>
                  <a:tailEnd/>
                </a:ln>
              </p:spPr>
              <p:txBody>
                <a:bodyPr vert="horz" wrap="square" lIns="57150" tIns="28575" rIns="57150" bIns="28575" numCol="1" anchor="t" anchorCtr="0" compatLnSpc="1">
                  <a:prstTxWarp prst="textNoShape">
                    <a:avLst/>
                  </a:prstTxWarp>
                </a:bodyPr>
                <a:lstStyle/>
                <a:p>
                  <a:endParaRPr lang="en-US" sz="1125" dirty="0"/>
                </a:p>
              </p:txBody>
            </p:sp>
            <p:sp>
              <p:nvSpPr>
                <p:cNvPr id="133" name="Oval 28">
                  <a:extLst>
                    <a:ext uri="{FF2B5EF4-FFF2-40B4-BE49-F238E27FC236}">
                      <a16:creationId xmlns:a16="http://schemas.microsoft.com/office/drawing/2014/main" id="{74C88494-55D6-40B8-A0FA-A8608F77EF2E}"/>
                    </a:ext>
                  </a:extLst>
                </p:cNvPr>
                <p:cNvSpPr>
                  <a:spLocks noChangeArrowheads="1"/>
                </p:cNvSpPr>
                <p:nvPr/>
              </p:nvSpPr>
              <p:spPr bwMode="auto">
                <a:xfrm>
                  <a:off x="1452898" y="3401138"/>
                  <a:ext cx="30893" cy="28900"/>
                </a:xfrm>
                <a:prstGeom prst="ellipse">
                  <a:avLst/>
                </a:prstGeom>
                <a:solidFill>
                  <a:schemeClr val="bg2"/>
                </a:solidFill>
                <a:ln w="9525">
                  <a:solidFill>
                    <a:schemeClr val="tx1"/>
                  </a:solidFill>
                  <a:round/>
                  <a:headEnd/>
                  <a:tailEnd/>
                </a:ln>
              </p:spPr>
              <p:txBody>
                <a:bodyPr vert="horz" wrap="square" lIns="57150" tIns="28575" rIns="57150" bIns="28575" numCol="1" anchor="t" anchorCtr="0" compatLnSpc="1">
                  <a:prstTxWarp prst="textNoShape">
                    <a:avLst/>
                  </a:prstTxWarp>
                </a:bodyPr>
                <a:lstStyle/>
                <a:p>
                  <a:endParaRPr lang="en-US" sz="1125" dirty="0"/>
                </a:p>
              </p:txBody>
            </p:sp>
            <p:sp>
              <p:nvSpPr>
                <p:cNvPr id="134" name="Oval 29">
                  <a:extLst>
                    <a:ext uri="{FF2B5EF4-FFF2-40B4-BE49-F238E27FC236}">
                      <a16:creationId xmlns:a16="http://schemas.microsoft.com/office/drawing/2014/main" id="{F5808DCA-16B1-43D7-BBEC-0500DB81C559}"/>
                    </a:ext>
                  </a:extLst>
                </p:cNvPr>
                <p:cNvSpPr>
                  <a:spLocks noChangeArrowheads="1"/>
                </p:cNvSpPr>
                <p:nvPr/>
              </p:nvSpPr>
              <p:spPr bwMode="auto">
                <a:xfrm>
                  <a:off x="1920278" y="3378218"/>
                  <a:ext cx="28900" cy="28900"/>
                </a:xfrm>
                <a:prstGeom prst="ellipse">
                  <a:avLst/>
                </a:prstGeom>
                <a:solidFill>
                  <a:schemeClr val="bg2"/>
                </a:solidFill>
                <a:ln w="9525">
                  <a:solidFill>
                    <a:schemeClr val="tx1"/>
                  </a:solidFill>
                  <a:round/>
                  <a:headEnd/>
                  <a:tailEnd/>
                </a:ln>
              </p:spPr>
              <p:txBody>
                <a:bodyPr vert="horz" wrap="square" lIns="57150" tIns="28575" rIns="57150" bIns="28575" numCol="1" anchor="t" anchorCtr="0" compatLnSpc="1">
                  <a:prstTxWarp prst="textNoShape">
                    <a:avLst/>
                  </a:prstTxWarp>
                </a:bodyPr>
                <a:lstStyle/>
                <a:p>
                  <a:endParaRPr lang="en-US" sz="1125" dirty="0"/>
                </a:p>
              </p:txBody>
            </p:sp>
            <p:sp>
              <p:nvSpPr>
                <p:cNvPr id="135" name="Oval 30">
                  <a:extLst>
                    <a:ext uri="{FF2B5EF4-FFF2-40B4-BE49-F238E27FC236}">
                      <a16:creationId xmlns:a16="http://schemas.microsoft.com/office/drawing/2014/main" id="{7104C80D-A922-4173-8EFF-8A9A0DC4F954}"/>
                    </a:ext>
                  </a:extLst>
                </p:cNvPr>
                <p:cNvSpPr>
                  <a:spLocks noChangeArrowheads="1"/>
                </p:cNvSpPr>
                <p:nvPr/>
              </p:nvSpPr>
              <p:spPr bwMode="auto">
                <a:xfrm>
                  <a:off x="1996015" y="3284543"/>
                  <a:ext cx="28900" cy="28900"/>
                </a:xfrm>
                <a:prstGeom prst="ellipse">
                  <a:avLst/>
                </a:prstGeom>
                <a:solidFill>
                  <a:schemeClr val="bg2"/>
                </a:solidFill>
                <a:ln w="9525">
                  <a:solidFill>
                    <a:schemeClr val="tx1"/>
                  </a:solidFill>
                  <a:round/>
                  <a:headEnd/>
                  <a:tailEnd/>
                </a:ln>
              </p:spPr>
              <p:txBody>
                <a:bodyPr vert="horz" wrap="square" lIns="57150" tIns="28575" rIns="57150" bIns="28575" numCol="1" anchor="t" anchorCtr="0" compatLnSpc="1">
                  <a:prstTxWarp prst="textNoShape">
                    <a:avLst/>
                  </a:prstTxWarp>
                </a:bodyPr>
                <a:lstStyle/>
                <a:p>
                  <a:endParaRPr lang="en-US" sz="1125" dirty="0"/>
                </a:p>
              </p:txBody>
            </p:sp>
            <p:sp>
              <p:nvSpPr>
                <p:cNvPr id="136" name="Oval 31">
                  <a:extLst>
                    <a:ext uri="{FF2B5EF4-FFF2-40B4-BE49-F238E27FC236}">
                      <a16:creationId xmlns:a16="http://schemas.microsoft.com/office/drawing/2014/main" id="{B79237F9-86A8-44B2-BF16-9FC5C7D7CD7A}"/>
                    </a:ext>
                  </a:extLst>
                </p:cNvPr>
                <p:cNvSpPr>
                  <a:spLocks noChangeArrowheads="1"/>
                </p:cNvSpPr>
                <p:nvPr/>
              </p:nvSpPr>
              <p:spPr bwMode="auto">
                <a:xfrm>
                  <a:off x="1786741" y="3664226"/>
                  <a:ext cx="28900" cy="29896"/>
                </a:xfrm>
                <a:prstGeom prst="ellipse">
                  <a:avLst/>
                </a:prstGeom>
                <a:solidFill>
                  <a:schemeClr val="bg2"/>
                </a:solidFill>
                <a:ln w="9525">
                  <a:solidFill>
                    <a:schemeClr val="tx1"/>
                  </a:solidFill>
                  <a:round/>
                  <a:headEnd/>
                  <a:tailEnd/>
                </a:ln>
              </p:spPr>
              <p:txBody>
                <a:bodyPr vert="horz" wrap="square" lIns="57150" tIns="28575" rIns="57150" bIns="28575" numCol="1" anchor="t" anchorCtr="0" compatLnSpc="1">
                  <a:prstTxWarp prst="textNoShape">
                    <a:avLst/>
                  </a:prstTxWarp>
                </a:bodyPr>
                <a:lstStyle/>
                <a:p>
                  <a:endParaRPr lang="en-US" sz="1125" dirty="0"/>
                </a:p>
              </p:txBody>
            </p:sp>
            <p:sp>
              <p:nvSpPr>
                <p:cNvPr id="107" name="Line 7">
                  <a:extLst>
                    <a:ext uri="{FF2B5EF4-FFF2-40B4-BE49-F238E27FC236}">
                      <a16:creationId xmlns:a16="http://schemas.microsoft.com/office/drawing/2014/main" id="{574E5C9C-F13F-445E-BEC0-D29042AC60D9}"/>
                    </a:ext>
                  </a:extLst>
                </p:cNvPr>
                <p:cNvSpPr>
                  <a:spLocks noChangeShapeType="1"/>
                </p:cNvSpPr>
                <p:nvPr/>
              </p:nvSpPr>
              <p:spPr bwMode="auto">
                <a:xfrm flipV="1">
                  <a:off x="1831618" y="3077228"/>
                  <a:ext cx="200809" cy="194224"/>
                </a:xfrm>
                <a:prstGeom prst="line">
                  <a:avLst/>
                </a:prstGeom>
                <a:noFill/>
                <a:ln w="9525" cap="rnd">
                  <a:solidFill>
                    <a:schemeClr val="accent1"/>
                  </a:solidFill>
                  <a:prstDash val="solid"/>
                  <a:round/>
                  <a:headEnd/>
                  <a:tailEnd type="arrow" w="med" len="sm"/>
                </a:ln>
                <a:extLst>
                  <a:ext uri="{909E8E84-426E-40DD-AFC4-6F175D3DCCD1}">
                    <a14:hiddenFill xmlns:a14="http://schemas.microsoft.com/office/drawing/2010/main">
                      <a:noFill/>
                    </a14:hiddenFill>
                  </a:ext>
                </a:extLst>
              </p:spPr>
              <p:txBody>
                <a:bodyPr vert="horz" wrap="square" lIns="57150" tIns="28575" rIns="57150" bIns="28575" numCol="1" anchor="t" anchorCtr="0" compatLnSpc="1">
                  <a:prstTxWarp prst="textNoShape">
                    <a:avLst/>
                  </a:prstTxWarp>
                </a:bodyPr>
                <a:lstStyle/>
                <a:p>
                  <a:endParaRPr lang="en-US" sz="1125" dirty="0"/>
                </a:p>
              </p:txBody>
            </p:sp>
            <p:sp>
              <p:nvSpPr>
                <p:cNvPr id="108" name="Line 7">
                  <a:extLst>
                    <a:ext uri="{FF2B5EF4-FFF2-40B4-BE49-F238E27FC236}">
                      <a16:creationId xmlns:a16="http://schemas.microsoft.com/office/drawing/2014/main" id="{6A498526-B3F8-437F-9252-408199FC3973}"/>
                    </a:ext>
                  </a:extLst>
                </p:cNvPr>
                <p:cNvSpPr>
                  <a:spLocks noChangeShapeType="1"/>
                </p:cNvSpPr>
                <p:nvPr/>
              </p:nvSpPr>
              <p:spPr bwMode="auto">
                <a:xfrm flipH="1" flipV="1">
                  <a:off x="1398857" y="3077228"/>
                  <a:ext cx="200809" cy="194224"/>
                </a:xfrm>
                <a:prstGeom prst="line">
                  <a:avLst/>
                </a:prstGeom>
                <a:noFill/>
                <a:ln w="9525" cap="rnd">
                  <a:solidFill>
                    <a:schemeClr val="accent1"/>
                  </a:solidFill>
                  <a:prstDash val="solid"/>
                  <a:round/>
                  <a:headEnd/>
                  <a:tailEnd type="arrow" w="med" len="sm"/>
                </a:ln>
                <a:extLst>
                  <a:ext uri="{909E8E84-426E-40DD-AFC4-6F175D3DCCD1}">
                    <a14:hiddenFill xmlns:a14="http://schemas.microsoft.com/office/drawing/2010/main">
                      <a:noFill/>
                    </a14:hiddenFill>
                  </a:ext>
                </a:extLst>
              </p:spPr>
              <p:txBody>
                <a:bodyPr vert="horz" wrap="square" lIns="57150" tIns="28575" rIns="57150" bIns="28575" numCol="1" anchor="t" anchorCtr="0" compatLnSpc="1">
                  <a:prstTxWarp prst="textNoShape">
                    <a:avLst/>
                  </a:prstTxWarp>
                </a:bodyPr>
                <a:lstStyle/>
                <a:p>
                  <a:endParaRPr lang="en-US" sz="1125" dirty="0"/>
                </a:p>
              </p:txBody>
            </p:sp>
            <p:sp>
              <p:nvSpPr>
                <p:cNvPr id="109" name="Line 7">
                  <a:extLst>
                    <a:ext uri="{FF2B5EF4-FFF2-40B4-BE49-F238E27FC236}">
                      <a16:creationId xmlns:a16="http://schemas.microsoft.com/office/drawing/2014/main" id="{9F186F31-21FD-4E1E-9EE3-A63909AC19CD}"/>
                    </a:ext>
                  </a:extLst>
                </p:cNvPr>
                <p:cNvSpPr>
                  <a:spLocks noChangeShapeType="1"/>
                </p:cNvSpPr>
                <p:nvPr/>
              </p:nvSpPr>
              <p:spPr bwMode="auto">
                <a:xfrm>
                  <a:off x="1831618" y="3502023"/>
                  <a:ext cx="200809" cy="194224"/>
                </a:xfrm>
                <a:prstGeom prst="line">
                  <a:avLst/>
                </a:prstGeom>
                <a:noFill/>
                <a:ln w="9525" cap="rnd">
                  <a:solidFill>
                    <a:schemeClr val="accent1"/>
                  </a:solidFill>
                  <a:prstDash val="solid"/>
                  <a:round/>
                  <a:headEnd/>
                  <a:tailEnd type="arrow" w="med" len="sm"/>
                </a:ln>
                <a:extLst>
                  <a:ext uri="{909E8E84-426E-40DD-AFC4-6F175D3DCCD1}">
                    <a14:hiddenFill xmlns:a14="http://schemas.microsoft.com/office/drawing/2010/main">
                      <a:noFill/>
                    </a14:hiddenFill>
                  </a:ext>
                </a:extLst>
              </p:spPr>
              <p:txBody>
                <a:bodyPr vert="horz" wrap="square" lIns="57150" tIns="28575" rIns="57150" bIns="28575" numCol="1" anchor="t" anchorCtr="0" compatLnSpc="1">
                  <a:prstTxWarp prst="textNoShape">
                    <a:avLst/>
                  </a:prstTxWarp>
                </a:bodyPr>
                <a:lstStyle/>
                <a:p>
                  <a:endParaRPr lang="en-US" sz="1125" dirty="0"/>
                </a:p>
              </p:txBody>
            </p:sp>
            <p:sp>
              <p:nvSpPr>
                <p:cNvPr id="110" name="Line 7">
                  <a:extLst>
                    <a:ext uri="{FF2B5EF4-FFF2-40B4-BE49-F238E27FC236}">
                      <a16:creationId xmlns:a16="http://schemas.microsoft.com/office/drawing/2014/main" id="{77397F35-B8DA-401E-A61F-FCD8D503F9D7}"/>
                    </a:ext>
                  </a:extLst>
                </p:cNvPr>
                <p:cNvSpPr>
                  <a:spLocks noChangeShapeType="1"/>
                </p:cNvSpPr>
                <p:nvPr/>
              </p:nvSpPr>
              <p:spPr bwMode="auto">
                <a:xfrm flipH="1">
                  <a:off x="1398857" y="3502023"/>
                  <a:ext cx="200809" cy="194224"/>
                </a:xfrm>
                <a:prstGeom prst="line">
                  <a:avLst/>
                </a:prstGeom>
                <a:noFill/>
                <a:ln w="9525" cap="rnd">
                  <a:solidFill>
                    <a:schemeClr val="accent1"/>
                  </a:solidFill>
                  <a:prstDash val="solid"/>
                  <a:round/>
                  <a:headEnd/>
                  <a:tailEnd type="arrow" w="med" len="sm"/>
                </a:ln>
                <a:extLst>
                  <a:ext uri="{909E8E84-426E-40DD-AFC4-6F175D3DCCD1}">
                    <a14:hiddenFill xmlns:a14="http://schemas.microsoft.com/office/drawing/2010/main">
                      <a:noFill/>
                    </a14:hiddenFill>
                  </a:ext>
                </a:extLst>
              </p:spPr>
              <p:txBody>
                <a:bodyPr vert="horz" wrap="square" lIns="57150" tIns="28575" rIns="57150" bIns="28575" numCol="1" anchor="t" anchorCtr="0" compatLnSpc="1">
                  <a:prstTxWarp prst="textNoShape">
                    <a:avLst/>
                  </a:prstTxWarp>
                </a:bodyPr>
                <a:lstStyle/>
                <a:p>
                  <a:endParaRPr lang="en-US" sz="1125" dirty="0"/>
                </a:p>
              </p:txBody>
            </p:sp>
          </p:grpSp>
        </p:grpSp>
        <p:grpSp>
          <p:nvGrpSpPr>
            <p:cNvPr id="101" name="Group 100">
              <a:extLst>
                <a:ext uri="{FF2B5EF4-FFF2-40B4-BE49-F238E27FC236}">
                  <a16:creationId xmlns:a16="http://schemas.microsoft.com/office/drawing/2014/main" id="{14A4E56C-DCFA-43E0-BB11-5071BDED7D63}"/>
                </a:ext>
              </a:extLst>
            </p:cNvPr>
            <p:cNvGrpSpPr/>
            <p:nvPr/>
          </p:nvGrpSpPr>
          <p:grpSpPr>
            <a:xfrm>
              <a:off x="5147377" y="660727"/>
              <a:ext cx="1622136" cy="921860"/>
              <a:chOff x="904575" y="1478526"/>
              <a:chExt cx="1622136" cy="921860"/>
            </a:xfrm>
          </p:grpSpPr>
          <p:sp>
            <p:nvSpPr>
              <p:cNvPr id="16" name="Rectangle 15"/>
              <p:cNvSpPr/>
              <p:nvPr/>
            </p:nvSpPr>
            <p:spPr>
              <a:xfrm>
                <a:off x="904575" y="2115693"/>
                <a:ext cx="1622136" cy="284693"/>
              </a:xfrm>
              <a:prstGeom prst="rect">
                <a:avLst/>
              </a:prstGeom>
            </p:spPr>
            <p:txBody>
              <a:bodyPr vert="horz" lIns="0" tIns="0" rIns="0" bIns="0" rtlCol="0" anchor="t" anchorCtr="0">
                <a:noAutofit/>
              </a:bodyPr>
              <a:lstStyle/>
              <a:p>
                <a:pPr algn="ctr">
                  <a:lnSpc>
                    <a:spcPct val="90000"/>
                  </a:lnSpc>
                  <a:spcBef>
                    <a:spcPct val="20000"/>
                  </a:spcBef>
                  <a:spcAft>
                    <a:spcPts val="600"/>
                  </a:spcAft>
                </a:pPr>
                <a:r>
                  <a:rPr lang="en-US" sz="1100" dirty="0"/>
                  <a:t>AWS Nitro</a:t>
                </a:r>
              </a:p>
            </p:txBody>
          </p:sp>
          <p:grpSp>
            <p:nvGrpSpPr>
              <p:cNvPr id="145" name="Group 144">
                <a:extLst>
                  <a:ext uri="{FF2B5EF4-FFF2-40B4-BE49-F238E27FC236}">
                    <a16:creationId xmlns:a16="http://schemas.microsoft.com/office/drawing/2014/main" id="{7739A97A-FAC6-4F0F-A8E5-0E0E8ACDF3B9}"/>
                  </a:ext>
                </a:extLst>
              </p:cNvPr>
              <p:cNvGrpSpPr/>
              <p:nvPr/>
            </p:nvGrpSpPr>
            <p:grpSpPr>
              <a:xfrm>
                <a:off x="1452716" y="1478526"/>
                <a:ext cx="525854" cy="526420"/>
                <a:chOff x="5111402" y="1457854"/>
                <a:chExt cx="298672" cy="298994"/>
              </a:xfrm>
            </p:grpSpPr>
            <p:sp>
              <p:nvSpPr>
                <p:cNvPr id="146" name="Freeform: Shape 145">
                  <a:extLst>
                    <a:ext uri="{FF2B5EF4-FFF2-40B4-BE49-F238E27FC236}">
                      <a16:creationId xmlns:a16="http://schemas.microsoft.com/office/drawing/2014/main" id="{BABC288F-1CFC-48A7-BB74-119F0C46D40D}"/>
                    </a:ext>
                  </a:extLst>
                </p:cNvPr>
                <p:cNvSpPr/>
                <p:nvPr/>
              </p:nvSpPr>
              <p:spPr>
                <a:xfrm>
                  <a:off x="5155173" y="1501625"/>
                  <a:ext cx="212417" cy="212417"/>
                </a:xfrm>
                <a:custGeom>
                  <a:avLst/>
                  <a:gdLst>
                    <a:gd name="connsiteX0" fmla="*/ 11265 w 212417"/>
                    <a:gd name="connsiteY0" fmla="*/ 4828 h 212417"/>
                    <a:gd name="connsiteX1" fmla="*/ 202118 w 212417"/>
                    <a:gd name="connsiteY1" fmla="*/ 4828 h 212417"/>
                    <a:gd name="connsiteX2" fmla="*/ 208555 w 212417"/>
                    <a:gd name="connsiteY2" fmla="*/ 11265 h 212417"/>
                    <a:gd name="connsiteX3" fmla="*/ 208555 w 212417"/>
                    <a:gd name="connsiteY3" fmla="*/ 202118 h 212417"/>
                    <a:gd name="connsiteX4" fmla="*/ 202118 w 212417"/>
                    <a:gd name="connsiteY4" fmla="*/ 208555 h 212417"/>
                    <a:gd name="connsiteX5" fmla="*/ 11265 w 212417"/>
                    <a:gd name="connsiteY5" fmla="*/ 208555 h 212417"/>
                    <a:gd name="connsiteX6" fmla="*/ 4828 w 212417"/>
                    <a:gd name="connsiteY6" fmla="*/ 202118 h 212417"/>
                    <a:gd name="connsiteX7" fmla="*/ 4828 w 212417"/>
                    <a:gd name="connsiteY7" fmla="*/ 11265 h 212417"/>
                    <a:gd name="connsiteX8" fmla="*/ 11265 w 212417"/>
                    <a:gd name="connsiteY8" fmla="*/ 4828 h 21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2417" h="212417">
                      <a:moveTo>
                        <a:pt x="11265" y="4828"/>
                      </a:moveTo>
                      <a:lnTo>
                        <a:pt x="202118" y="4828"/>
                      </a:lnTo>
                      <a:cubicBezTo>
                        <a:pt x="205659" y="4828"/>
                        <a:pt x="208555" y="7724"/>
                        <a:pt x="208555" y="11265"/>
                      </a:cubicBezTo>
                      <a:lnTo>
                        <a:pt x="208555" y="202118"/>
                      </a:lnTo>
                      <a:cubicBezTo>
                        <a:pt x="208555" y="205659"/>
                        <a:pt x="205659" y="208555"/>
                        <a:pt x="202118" y="208555"/>
                      </a:cubicBezTo>
                      <a:lnTo>
                        <a:pt x="11265" y="208555"/>
                      </a:lnTo>
                      <a:cubicBezTo>
                        <a:pt x="7724" y="208555"/>
                        <a:pt x="4828" y="205659"/>
                        <a:pt x="4828" y="202118"/>
                      </a:cubicBezTo>
                      <a:lnTo>
                        <a:pt x="4828" y="11265"/>
                      </a:lnTo>
                      <a:cubicBezTo>
                        <a:pt x="4828" y="7724"/>
                        <a:pt x="7724" y="4828"/>
                        <a:pt x="11265" y="4828"/>
                      </a:cubicBezTo>
                      <a:close/>
                    </a:path>
                  </a:pathLst>
                </a:custGeom>
                <a:noFill/>
                <a:ln w="9525" cap="flat">
                  <a:solidFill>
                    <a:schemeClr val="tx1"/>
                  </a:solidFill>
                  <a:prstDash val="solid"/>
                  <a:round/>
                </a:ln>
              </p:spPr>
              <p:txBody>
                <a:bodyPr rtlCol="0" anchor="ctr"/>
                <a:lstStyle/>
                <a:p>
                  <a:endParaRPr lang="en-US" dirty="0"/>
                </a:p>
              </p:txBody>
            </p:sp>
            <p:sp>
              <p:nvSpPr>
                <p:cNvPr id="147" name="Freeform: Shape 146">
                  <a:extLst>
                    <a:ext uri="{FF2B5EF4-FFF2-40B4-BE49-F238E27FC236}">
                      <a16:creationId xmlns:a16="http://schemas.microsoft.com/office/drawing/2014/main" id="{495658B1-91B6-49AB-8926-3EDCC07B3D58}"/>
                    </a:ext>
                  </a:extLst>
                </p:cNvPr>
                <p:cNvSpPr/>
                <p:nvPr/>
              </p:nvSpPr>
              <p:spPr>
                <a:xfrm>
                  <a:off x="5169656" y="1457854"/>
                  <a:ext cx="9655" cy="51495"/>
                </a:xfrm>
                <a:custGeom>
                  <a:avLst/>
                  <a:gdLst>
                    <a:gd name="connsiteX0" fmla="*/ 4828 w 9655"/>
                    <a:gd name="connsiteY0" fmla="*/ 4828 h 51495"/>
                    <a:gd name="connsiteX1" fmla="*/ 4828 w 9655"/>
                    <a:gd name="connsiteY1" fmla="*/ 48599 h 51495"/>
                  </a:gdLst>
                  <a:ahLst/>
                  <a:cxnLst>
                    <a:cxn ang="0">
                      <a:pos x="connsiteX0" y="connsiteY0"/>
                    </a:cxn>
                    <a:cxn ang="0">
                      <a:pos x="connsiteX1" y="connsiteY1"/>
                    </a:cxn>
                  </a:cxnLst>
                  <a:rect l="l" t="t" r="r" b="b"/>
                  <a:pathLst>
                    <a:path w="9655" h="51495">
                      <a:moveTo>
                        <a:pt x="4828" y="4828"/>
                      </a:moveTo>
                      <a:lnTo>
                        <a:pt x="4828" y="48599"/>
                      </a:lnTo>
                    </a:path>
                  </a:pathLst>
                </a:custGeom>
                <a:ln w="9525" cap="flat">
                  <a:solidFill>
                    <a:schemeClr val="tx1"/>
                  </a:solidFill>
                  <a:prstDash val="solid"/>
                  <a:round/>
                </a:ln>
              </p:spPr>
              <p:txBody>
                <a:bodyPr rtlCol="0" anchor="ctr"/>
                <a:lstStyle/>
                <a:p>
                  <a:endParaRPr lang="en-US" dirty="0"/>
                </a:p>
              </p:txBody>
            </p:sp>
            <p:sp>
              <p:nvSpPr>
                <p:cNvPr id="148" name="Freeform: Shape 147">
                  <a:extLst>
                    <a:ext uri="{FF2B5EF4-FFF2-40B4-BE49-F238E27FC236}">
                      <a16:creationId xmlns:a16="http://schemas.microsoft.com/office/drawing/2014/main" id="{F61CC0AD-DBAD-400F-B950-271D71B08623}"/>
                    </a:ext>
                  </a:extLst>
                </p:cNvPr>
                <p:cNvSpPr/>
                <p:nvPr/>
              </p:nvSpPr>
              <p:spPr>
                <a:xfrm>
                  <a:off x="5213105" y="1457854"/>
                  <a:ext cx="9655" cy="51495"/>
                </a:xfrm>
                <a:custGeom>
                  <a:avLst/>
                  <a:gdLst>
                    <a:gd name="connsiteX0" fmla="*/ 4828 w 9655"/>
                    <a:gd name="connsiteY0" fmla="*/ 4828 h 51495"/>
                    <a:gd name="connsiteX1" fmla="*/ 4828 w 9655"/>
                    <a:gd name="connsiteY1" fmla="*/ 48599 h 51495"/>
                  </a:gdLst>
                  <a:ahLst/>
                  <a:cxnLst>
                    <a:cxn ang="0">
                      <a:pos x="connsiteX0" y="connsiteY0"/>
                    </a:cxn>
                    <a:cxn ang="0">
                      <a:pos x="connsiteX1" y="connsiteY1"/>
                    </a:cxn>
                  </a:cxnLst>
                  <a:rect l="l" t="t" r="r" b="b"/>
                  <a:pathLst>
                    <a:path w="9655" h="51495">
                      <a:moveTo>
                        <a:pt x="4828" y="4828"/>
                      </a:moveTo>
                      <a:lnTo>
                        <a:pt x="4828" y="48599"/>
                      </a:lnTo>
                    </a:path>
                  </a:pathLst>
                </a:custGeom>
                <a:ln w="9525" cap="flat">
                  <a:solidFill>
                    <a:schemeClr val="tx1"/>
                  </a:solidFill>
                  <a:prstDash val="solid"/>
                  <a:round/>
                </a:ln>
              </p:spPr>
              <p:txBody>
                <a:bodyPr rtlCol="0" anchor="ctr"/>
                <a:lstStyle/>
                <a:p>
                  <a:endParaRPr lang="en-US" dirty="0"/>
                </a:p>
              </p:txBody>
            </p:sp>
            <p:sp>
              <p:nvSpPr>
                <p:cNvPr id="149" name="Freeform: Shape 148">
                  <a:extLst>
                    <a:ext uri="{FF2B5EF4-FFF2-40B4-BE49-F238E27FC236}">
                      <a16:creationId xmlns:a16="http://schemas.microsoft.com/office/drawing/2014/main" id="{D3E6E929-C2B5-43CE-84A8-F8949EAAFB29}"/>
                    </a:ext>
                  </a:extLst>
                </p:cNvPr>
                <p:cNvSpPr/>
                <p:nvPr/>
              </p:nvSpPr>
              <p:spPr>
                <a:xfrm>
                  <a:off x="5300647" y="1457854"/>
                  <a:ext cx="9655" cy="51495"/>
                </a:xfrm>
                <a:custGeom>
                  <a:avLst/>
                  <a:gdLst>
                    <a:gd name="connsiteX0" fmla="*/ 4828 w 9655"/>
                    <a:gd name="connsiteY0" fmla="*/ 4828 h 51495"/>
                    <a:gd name="connsiteX1" fmla="*/ 4828 w 9655"/>
                    <a:gd name="connsiteY1" fmla="*/ 48599 h 51495"/>
                  </a:gdLst>
                  <a:ahLst/>
                  <a:cxnLst>
                    <a:cxn ang="0">
                      <a:pos x="connsiteX0" y="connsiteY0"/>
                    </a:cxn>
                    <a:cxn ang="0">
                      <a:pos x="connsiteX1" y="connsiteY1"/>
                    </a:cxn>
                  </a:cxnLst>
                  <a:rect l="l" t="t" r="r" b="b"/>
                  <a:pathLst>
                    <a:path w="9655" h="51495">
                      <a:moveTo>
                        <a:pt x="4828" y="4828"/>
                      </a:moveTo>
                      <a:lnTo>
                        <a:pt x="4828" y="48599"/>
                      </a:lnTo>
                    </a:path>
                  </a:pathLst>
                </a:custGeom>
                <a:ln w="9525" cap="flat">
                  <a:solidFill>
                    <a:schemeClr val="tx1"/>
                  </a:solidFill>
                  <a:prstDash val="solid"/>
                  <a:round/>
                </a:ln>
              </p:spPr>
              <p:txBody>
                <a:bodyPr rtlCol="0" anchor="ctr"/>
                <a:lstStyle/>
                <a:p>
                  <a:endParaRPr lang="en-US" dirty="0"/>
                </a:p>
              </p:txBody>
            </p:sp>
            <p:sp>
              <p:nvSpPr>
                <p:cNvPr id="150" name="Freeform: Shape 149">
                  <a:extLst>
                    <a:ext uri="{FF2B5EF4-FFF2-40B4-BE49-F238E27FC236}">
                      <a16:creationId xmlns:a16="http://schemas.microsoft.com/office/drawing/2014/main" id="{BE0FCD68-52DE-4D57-BC67-14B9CD926EED}"/>
                    </a:ext>
                  </a:extLst>
                </p:cNvPr>
                <p:cNvSpPr/>
                <p:nvPr/>
              </p:nvSpPr>
              <p:spPr>
                <a:xfrm>
                  <a:off x="5344096" y="1457854"/>
                  <a:ext cx="9655" cy="51495"/>
                </a:xfrm>
                <a:custGeom>
                  <a:avLst/>
                  <a:gdLst>
                    <a:gd name="connsiteX0" fmla="*/ 4828 w 9655"/>
                    <a:gd name="connsiteY0" fmla="*/ 4828 h 51495"/>
                    <a:gd name="connsiteX1" fmla="*/ 4828 w 9655"/>
                    <a:gd name="connsiteY1" fmla="*/ 48599 h 51495"/>
                  </a:gdLst>
                  <a:ahLst/>
                  <a:cxnLst>
                    <a:cxn ang="0">
                      <a:pos x="connsiteX0" y="connsiteY0"/>
                    </a:cxn>
                    <a:cxn ang="0">
                      <a:pos x="connsiteX1" y="connsiteY1"/>
                    </a:cxn>
                  </a:cxnLst>
                  <a:rect l="l" t="t" r="r" b="b"/>
                  <a:pathLst>
                    <a:path w="9655" h="51495">
                      <a:moveTo>
                        <a:pt x="4828" y="4828"/>
                      </a:moveTo>
                      <a:lnTo>
                        <a:pt x="4828" y="48599"/>
                      </a:lnTo>
                    </a:path>
                  </a:pathLst>
                </a:custGeom>
                <a:ln w="9525" cap="flat">
                  <a:solidFill>
                    <a:schemeClr val="tx1"/>
                  </a:solidFill>
                  <a:prstDash val="solid"/>
                  <a:round/>
                </a:ln>
              </p:spPr>
              <p:txBody>
                <a:bodyPr rtlCol="0" anchor="ctr"/>
                <a:lstStyle/>
                <a:p>
                  <a:endParaRPr lang="en-US" dirty="0"/>
                </a:p>
              </p:txBody>
            </p:sp>
            <p:sp>
              <p:nvSpPr>
                <p:cNvPr id="160" name="Freeform: Shape 159">
                  <a:extLst>
                    <a:ext uri="{FF2B5EF4-FFF2-40B4-BE49-F238E27FC236}">
                      <a16:creationId xmlns:a16="http://schemas.microsoft.com/office/drawing/2014/main" id="{5A6C9A27-7841-49D9-8C3B-88DFE7870DAA}"/>
                    </a:ext>
                  </a:extLst>
                </p:cNvPr>
                <p:cNvSpPr/>
                <p:nvPr/>
              </p:nvSpPr>
              <p:spPr>
                <a:xfrm>
                  <a:off x="5169656" y="1705353"/>
                  <a:ext cx="9655" cy="51495"/>
                </a:xfrm>
                <a:custGeom>
                  <a:avLst/>
                  <a:gdLst>
                    <a:gd name="connsiteX0" fmla="*/ 4828 w 9655"/>
                    <a:gd name="connsiteY0" fmla="*/ 4828 h 51495"/>
                    <a:gd name="connsiteX1" fmla="*/ 4828 w 9655"/>
                    <a:gd name="connsiteY1" fmla="*/ 48277 h 51495"/>
                  </a:gdLst>
                  <a:ahLst/>
                  <a:cxnLst>
                    <a:cxn ang="0">
                      <a:pos x="connsiteX0" y="connsiteY0"/>
                    </a:cxn>
                    <a:cxn ang="0">
                      <a:pos x="connsiteX1" y="connsiteY1"/>
                    </a:cxn>
                  </a:cxnLst>
                  <a:rect l="l" t="t" r="r" b="b"/>
                  <a:pathLst>
                    <a:path w="9655" h="51495">
                      <a:moveTo>
                        <a:pt x="4828" y="4828"/>
                      </a:moveTo>
                      <a:lnTo>
                        <a:pt x="4828" y="48277"/>
                      </a:lnTo>
                    </a:path>
                  </a:pathLst>
                </a:custGeom>
                <a:ln w="9525" cap="flat">
                  <a:solidFill>
                    <a:schemeClr val="tx1"/>
                  </a:solidFill>
                  <a:prstDash val="solid"/>
                  <a:round/>
                </a:ln>
              </p:spPr>
              <p:txBody>
                <a:bodyPr rtlCol="0" anchor="ctr"/>
                <a:lstStyle/>
                <a:p>
                  <a:endParaRPr lang="en-US" dirty="0"/>
                </a:p>
              </p:txBody>
            </p:sp>
            <p:sp>
              <p:nvSpPr>
                <p:cNvPr id="161" name="Freeform: Shape 160">
                  <a:extLst>
                    <a:ext uri="{FF2B5EF4-FFF2-40B4-BE49-F238E27FC236}">
                      <a16:creationId xmlns:a16="http://schemas.microsoft.com/office/drawing/2014/main" id="{6DB56AD5-640E-4321-A6A8-A29D64156B8C}"/>
                    </a:ext>
                  </a:extLst>
                </p:cNvPr>
                <p:cNvSpPr/>
                <p:nvPr/>
              </p:nvSpPr>
              <p:spPr>
                <a:xfrm>
                  <a:off x="5213105" y="1705353"/>
                  <a:ext cx="9655" cy="51495"/>
                </a:xfrm>
                <a:custGeom>
                  <a:avLst/>
                  <a:gdLst>
                    <a:gd name="connsiteX0" fmla="*/ 4828 w 9655"/>
                    <a:gd name="connsiteY0" fmla="*/ 4828 h 51495"/>
                    <a:gd name="connsiteX1" fmla="*/ 4828 w 9655"/>
                    <a:gd name="connsiteY1" fmla="*/ 48277 h 51495"/>
                  </a:gdLst>
                  <a:ahLst/>
                  <a:cxnLst>
                    <a:cxn ang="0">
                      <a:pos x="connsiteX0" y="connsiteY0"/>
                    </a:cxn>
                    <a:cxn ang="0">
                      <a:pos x="connsiteX1" y="connsiteY1"/>
                    </a:cxn>
                  </a:cxnLst>
                  <a:rect l="l" t="t" r="r" b="b"/>
                  <a:pathLst>
                    <a:path w="9655" h="51495">
                      <a:moveTo>
                        <a:pt x="4828" y="4828"/>
                      </a:moveTo>
                      <a:lnTo>
                        <a:pt x="4828" y="48277"/>
                      </a:lnTo>
                    </a:path>
                  </a:pathLst>
                </a:custGeom>
                <a:ln w="9525" cap="flat">
                  <a:solidFill>
                    <a:schemeClr val="tx1"/>
                  </a:solidFill>
                  <a:prstDash val="solid"/>
                  <a:round/>
                </a:ln>
              </p:spPr>
              <p:txBody>
                <a:bodyPr rtlCol="0" anchor="ctr"/>
                <a:lstStyle/>
                <a:p>
                  <a:endParaRPr lang="en-US" dirty="0"/>
                </a:p>
              </p:txBody>
            </p:sp>
            <p:sp>
              <p:nvSpPr>
                <p:cNvPr id="162" name="Freeform: Shape 161">
                  <a:extLst>
                    <a:ext uri="{FF2B5EF4-FFF2-40B4-BE49-F238E27FC236}">
                      <a16:creationId xmlns:a16="http://schemas.microsoft.com/office/drawing/2014/main" id="{C74173BD-E65C-44EB-BB53-AB0B35BC9476}"/>
                    </a:ext>
                  </a:extLst>
                </p:cNvPr>
                <p:cNvSpPr/>
                <p:nvPr/>
              </p:nvSpPr>
              <p:spPr>
                <a:xfrm>
                  <a:off x="5256876" y="1705353"/>
                  <a:ext cx="9655" cy="51495"/>
                </a:xfrm>
                <a:custGeom>
                  <a:avLst/>
                  <a:gdLst>
                    <a:gd name="connsiteX0" fmla="*/ 4828 w 9655"/>
                    <a:gd name="connsiteY0" fmla="*/ 4828 h 51495"/>
                    <a:gd name="connsiteX1" fmla="*/ 4828 w 9655"/>
                    <a:gd name="connsiteY1" fmla="*/ 48277 h 51495"/>
                  </a:gdLst>
                  <a:ahLst/>
                  <a:cxnLst>
                    <a:cxn ang="0">
                      <a:pos x="connsiteX0" y="connsiteY0"/>
                    </a:cxn>
                    <a:cxn ang="0">
                      <a:pos x="connsiteX1" y="connsiteY1"/>
                    </a:cxn>
                  </a:cxnLst>
                  <a:rect l="l" t="t" r="r" b="b"/>
                  <a:pathLst>
                    <a:path w="9655" h="51495">
                      <a:moveTo>
                        <a:pt x="4828" y="4828"/>
                      </a:moveTo>
                      <a:lnTo>
                        <a:pt x="4828" y="48277"/>
                      </a:lnTo>
                    </a:path>
                  </a:pathLst>
                </a:custGeom>
                <a:ln w="9525" cap="flat">
                  <a:solidFill>
                    <a:schemeClr val="tx1"/>
                  </a:solidFill>
                  <a:prstDash val="solid"/>
                  <a:round/>
                </a:ln>
              </p:spPr>
              <p:txBody>
                <a:bodyPr rtlCol="0" anchor="ctr"/>
                <a:lstStyle/>
                <a:p>
                  <a:endParaRPr lang="en-US" dirty="0"/>
                </a:p>
              </p:txBody>
            </p:sp>
            <p:sp>
              <p:nvSpPr>
                <p:cNvPr id="163" name="Freeform: Shape 162">
                  <a:extLst>
                    <a:ext uri="{FF2B5EF4-FFF2-40B4-BE49-F238E27FC236}">
                      <a16:creationId xmlns:a16="http://schemas.microsoft.com/office/drawing/2014/main" id="{4E62CAC0-B3A5-43B1-AD57-559C6D79F235}"/>
                    </a:ext>
                  </a:extLst>
                </p:cNvPr>
                <p:cNvSpPr/>
                <p:nvPr/>
              </p:nvSpPr>
              <p:spPr>
                <a:xfrm>
                  <a:off x="5300647" y="1705353"/>
                  <a:ext cx="9655" cy="51495"/>
                </a:xfrm>
                <a:custGeom>
                  <a:avLst/>
                  <a:gdLst>
                    <a:gd name="connsiteX0" fmla="*/ 4828 w 9655"/>
                    <a:gd name="connsiteY0" fmla="*/ 4828 h 51495"/>
                    <a:gd name="connsiteX1" fmla="*/ 4828 w 9655"/>
                    <a:gd name="connsiteY1" fmla="*/ 48277 h 51495"/>
                  </a:gdLst>
                  <a:ahLst/>
                  <a:cxnLst>
                    <a:cxn ang="0">
                      <a:pos x="connsiteX0" y="connsiteY0"/>
                    </a:cxn>
                    <a:cxn ang="0">
                      <a:pos x="connsiteX1" y="connsiteY1"/>
                    </a:cxn>
                  </a:cxnLst>
                  <a:rect l="l" t="t" r="r" b="b"/>
                  <a:pathLst>
                    <a:path w="9655" h="51495">
                      <a:moveTo>
                        <a:pt x="4828" y="4828"/>
                      </a:moveTo>
                      <a:lnTo>
                        <a:pt x="4828" y="48277"/>
                      </a:lnTo>
                    </a:path>
                  </a:pathLst>
                </a:custGeom>
                <a:ln w="9525" cap="flat">
                  <a:solidFill>
                    <a:schemeClr val="tx1"/>
                  </a:solidFill>
                  <a:prstDash val="solid"/>
                  <a:round/>
                </a:ln>
              </p:spPr>
              <p:txBody>
                <a:bodyPr rtlCol="0" anchor="ctr"/>
                <a:lstStyle/>
                <a:p>
                  <a:endParaRPr lang="en-US" dirty="0"/>
                </a:p>
              </p:txBody>
            </p:sp>
            <p:sp>
              <p:nvSpPr>
                <p:cNvPr id="164" name="Freeform: Shape 163">
                  <a:extLst>
                    <a:ext uri="{FF2B5EF4-FFF2-40B4-BE49-F238E27FC236}">
                      <a16:creationId xmlns:a16="http://schemas.microsoft.com/office/drawing/2014/main" id="{4DC21349-7464-4CE3-B95D-322498809918}"/>
                    </a:ext>
                  </a:extLst>
                </p:cNvPr>
                <p:cNvSpPr/>
                <p:nvPr/>
              </p:nvSpPr>
              <p:spPr>
                <a:xfrm>
                  <a:off x="5344096" y="1705353"/>
                  <a:ext cx="9655" cy="51495"/>
                </a:xfrm>
                <a:custGeom>
                  <a:avLst/>
                  <a:gdLst>
                    <a:gd name="connsiteX0" fmla="*/ 4828 w 9655"/>
                    <a:gd name="connsiteY0" fmla="*/ 4828 h 51495"/>
                    <a:gd name="connsiteX1" fmla="*/ 4828 w 9655"/>
                    <a:gd name="connsiteY1" fmla="*/ 48277 h 51495"/>
                  </a:gdLst>
                  <a:ahLst/>
                  <a:cxnLst>
                    <a:cxn ang="0">
                      <a:pos x="connsiteX0" y="connsiteY0"/>
                    </a:cxn>
                    <a:cxn ang="0">
                      <a:pos x="connsiteX1" y="connsiteY1"/>
                    </a:cxn>
                  </a:cxnLst>
                  <a:rect l="l" t="t" r="r" b="b"/>
                  <a:pathLst>
                    <a:path w="9655" h="51495">
                      <a:moveTo>
                        <a:pt x="4828" y="4828"/>
                      </a:moveTo>
                      <a:lnTo>
                        <a:pt x="4828" y="48277"/>
                      </a:lnTo>
                    </a:path>
                  </a:pathLst>
                </a:custGeom>
                <a:ln w="9525" cap="flat">
                  <a:solidFill>
                    <a:schemeClr val="tx1"/>
                  </a:solidFill>
                  <a:prstDash val="solid"/>
                  <a:round/>
                </a:ln>
              </p:spPr>
              <p:txBody>
                <a:bodyPr rtlCol="0" anchor="ctr"/>
                <a:lstStyle/>
                <a:p>
                  <a:endParaRPr lang="en-US" dirty="0"/>
                </a:p>
              </p:txBody>
            </p:sp>
            <p:sp>
              <p:nvSpPr>
                <p:cNvPr id="165" name="Freeform: Shape 164">
                  <a:extLst>
                    <a:ext uri="{FF2B5EF4-FFF2-40B4-BE49-F238E27FC236}">
                      <a16:creationId xmlns:a16="http://schemas.microsoft.com/office/drawing/2014/main" id="{86DE7EDB-0F48-4AA2-8373-735DE97EED81}"/>
                    </a:ext>
                  </a:extLst>
                </p:cNvPr>
                <p:cNvSpPr/>
                <p:nvPr/>
              </p:nvSpPr>
              <p:spPr>
                <a:xfrm>
                  <a:off x="5111402" y="1690548"/>
                  <a:ext cx="51495" cy="9655"/>
                </a:xfrm>
                <a:custGeom>
                  <a:avLst/>
                  <a:gdLst>
                    <a:gd name="connsiteX0" fmla="*/ 4828 w 51495"/>
                    <a:gd name="connsiteY0" fmla="*/ 4828 h 9655"/>
                    <a:gd name="connsiteX1" fmla="*/ 48599 w 51495"/>
                    <a:gd name="connsiteY1" fmla="*/ 4828 h 9655"/>
                  </a:gdLst>
                  <a:ahLst/>
                  <a:cxnLst>
                    <a:cxn ang="0">
                      <a:pos x="connsiteX0" y="connsiteY0"/>
                    </a:cxn>
                    <a:cxn ang="0">
                      <a:pos x="connsiteX1" y="connsiteY1"/>
                    </a:cxn>
                  </a:cxnLst>
                  <a:rect l="l" t="t" r="r" b="b"/>
                  <a:pathLst>
                    <a:path w="51495" h="9655">
                      <a:moveTo>
                        <a:pt x="4828" y="4828"/>
                      </a:moveTo>
                      <a:lnTo>
                        <a:pt x="48599" y="4828"/>
                      </a:lnTo>
                    </a:path>
                  </a:pathLst>
                </a:custGeom>
                <a:ln w="9525" cap="flat">
                  <a:solidFill>
                    <a:schemeClr val="tx1"/>
                  </a:solidFill>
                  <a:prstDash val="solid"/>
                  <a:round/>
                </a:ln>
              </p:spPr>
              <p:txBody>
                <a:bodyPr rtlCol="0" anchor="ctr"/>
                <a:lstStyle/>
                <a:p>
                  <a:endParaRPr lang="en-US" dirty="0"/>
                </a:p>
              </p:txBody>
            </p:sp>
            <p:sp>
              <p:nvSpPr>
                <p:cNvPr id="166" name="Freeform: Shape 165">
                  <a:extLst>
                    <a:ext uri="{FF2B5EF4-FFF2-40B4-BE49-F238E27FC236}">
                      <a16:creationId xmlns:a16="http://schemas.microsoft.com/office/drawing/2014/main" id="{CF1F4663-2B3F-4FF3-A88B-CA28D473F69D}"/>
                    </a:ext>
                  </a:extLst>
                </p:cNvPr>
                <p:cNvSpPr/>
                <p:nvPr/>
              </p:nvSpPr>
              <p:spPr>
                <a:xfrm>
                  <a:off x="5111402" y="1647099"/>
                  <a:ext cx="51495" cy="9655"/>
                </a:xfrm>
                <a:custGeom>
                  <a:avLst/>
                  <a:gdLst>
                    <a:gd name="connsiteX0" fmla="*/ 4828 w 51495"/>
                    <a:gd name="connsiteY0" fmla="*/ 4828 h 9655"/>
                    <a:gd name="connsiteX1" fmla="*/ 48599 w 51495"/>
                    <a:gd name="connsiteY1" fmla="*/ 4828 h 9655"/>
                  </a:gdLst>
                  <a:ahLst/>
                  <a:cxnLst>
                    <a:cxn ang="0">
                      <a:pos x="connsiteX0" y="connsiteY0"/>
                    </a:cxn>
                    <a:cxn ang="0">
                      <a:pos x="connsiteX1" y="connsiteY1"/>
                    </a:cxn>
                  </a:cxnLst>
                  <a:rect l="l" t="t" r="r" b="b"/>
                  <a:pathLst>
                    <a:path w="51495" h="9655">
                      <a:moveTo>
                        <a:pt x="4828" y="4828"/>
                      </a:moveTo>
                      <a:lnTo>
                        <a:pt x="48599" y="4828"/>
                      </a:lnTo>
                    </a:path>
                  </a:pathLst>
                </a:custGeom>
                <a:ln w="9525" cap="flat">
                  <a:solidFill>
                    <a:schemeClr val="tx1"/>
                  </a:solidFill>
                  <a:prstDash val="solid"/>
                  <a:round/>
                </a:ln>
              </p:spPr>
              <p:txBody>
                <a:bodyPr rtlCol="0" anchor="ctr"/>
                <a:lstStyle/>
                <a:p>
                  <a:endParaRPr lang="en-US" dirty="0"/>
                </a:p>
              </p:txBody>
            </p:sp>
            <p:sp>
              <p:nvSpPr>
                <p:cNvPr id="167" name="Freeform: Shape 166">
                  <a:extLst>
                    <a:ext uri="{FF2B5EF4-FFF2-40B4-BE49-F238E27FC236}">
                      <a16:creationId xmlns:a16="http://schemas.microsoft.com/office/drawing/2014/main" id="{F6300A47-607D-4637-BB4C-918760ABDAC2}"/>
                    </a:ext>
                  </a:extLst>
                </p:cNvPr>
                <p:cNvSpPr/>
                <p:nvPr/>
              </p:nvSpPr>
              <p:spPr>
                <a:xfrm>
                  <a:off x="5111402" y="1603328"/>
                  <a:ext cx="51495" cy="9655"/>
                </a:xfrm>
                <a:custGeom>
                  <a:avLst/>
                  <a:gdLst>
                    <a:gd name="connsiteX0" fmla="*/ 4828 w 51495"/>
                    <a:gd name="connsiteY0" fmla="*/ 4828 h 9655"/>
                    <a:gd name="connsiteX1" fmla="*/ 48599 w 51495"/>
                    <a:gd name="connsiteY1" fmla="*/ 4828 h 9655"/>
                  </a:gdLst>
                  <a:ahLst/>
                  <a:cxnLst>
                    <a:cxn ang="0">
                      <a:pos x="connsiteX0" y="connsiteY0"/>
                    </a:cxn>
                    <a:cxn ang="0">
                      <a:pos x="connsiteX1" y="connsiteY1"/>
                    </a:cxn>
                  </a:cxnLst>
                  <a:rect l="l" t="t" r="r" b="b"/>
                  <a:pathLst>
                    <a:path w="51495" h="9655">
                      <a:moveTo>
                        <a:pt x="4828" y="4828"/>
                      </a:moveTo>
                      <a:lnTo>
                        <a:pt x="48599" y="4828"/>
                      </a:lnTo>
                    </a:path>
                  </a:pathLst>
                </a:custGeom>
                <a:ln w="9525" cap="flat">
                  <a:solidFill>
                    <a:schemeClr val="tx1"/>
                  </a:solidFill>
                  <a:prstDash val="solid"/>
                  <a:round/>
                </a:ln>
              </p:spPr>
              <p:txBody>
                <a:bodyPr rtlCol="0" anchor="ctr"/>
                <a:lstStyle/>
                <a:p>
                  <a:endParaRPr lang="en-US" dirty="0"/>
                </a:p>
              </p:txBody>
            </p:sp>
            <p:sp>
              <p:nvSpPr>
                <p:cNvPr id="168" name="Freeform: Shape 167">
                  <a:extLst>
                    <a:ext uri="{FF2B5EF4-FFF2-40B4-BE49-F238E27FC236}">
                      <a16:creationId xmlns:a16="http://schemas.microsoft.com/office/drawing/2014/main" id="{6B0E6A86-4D77-4CA0-8036-1282D9420FB1}"/>
                    </a:ext>
                  </a:extLst>
                </p:cNvPr>
                <p:cNvSpPr/>
                <p:nvPr/>
              </p:nvSpPr>
              <p:spPr>
                <a:xfrm>
                  <a:off x="5111402" y="1559879"/>
                  <a:ext cx="51495" cy="9655"/>
                </a:xfrm>
                <a:custGeom>
                  <a:avLst/>
                  <a:gdLst>
                    <a:gd name="connsiteX0" fmla="*/ 4828 w 51495"/>
                    <a:gd name="connsiteY0" fmla="*/ 4828 h 9655"/>
                    <a:gd name="connsiteX1" fmla="*/ 48599 w 51495"/>
                    <a:gd name="connsiteY1" fmla="*/ 4828 h 9655"/>
                  </a:gdLst>
                  <a:ahLst/>
                  <a:cxnLst>
                    <a:cxn ang="0">
                      <a:pos x="connsiteX0" y="connsiteY0"/>
                    </a:cxn>
                    <a:cxn ang="0">
                      <a:pos x="connsiteX1" y="connsiteY1"/>
                    </a:cxn>
                  </a:cxnLst>
                  <a:rect l="l" t="t" r="r" b="b"/>
                  <a:pathLst>
                    <a:path w="51495" h="9655">
                      <a:moveTo>
                        <a:pt x="4828" y="4828"/>
                      </a:moveTo>
                      <a:lnTo>
                        <a:pt x="48599" y="4828"/>
                      </a:lnTo>
                    </a:path>
                  </a:pathLst>
                </a:custGeom>
                <a:ln w="9525" cap="flat">
                  <a:solidFill>
                    <a:schemeClr val="tx1"/>
                  </a:solidFill>
                  <a:prstDash val="solid"/>
                  <a:round/>
                </a:ln>
              </p:spPr>
              <p:txBody>
                <a:bodyPr rtlCol="0" anchor="ctr"/>
                <a:lstStyle/>
                <a:p>
                  <a:endParaRPr lang="en-US" dirty="0"/>
                </a:p>
              </p:txBody>
            </p:sp>
            <p:sp>
              <p:nvSpPr>
                <p:cNvPr id="169" name="Freeform: Shape 168">
                  <a:extLst>
                    <a:ext uri="{FF2B5EF4-FFF2-40B4-BE49-F238E27FC236}">
                      <a16:creationId xmlns:a16="http://schemas.microsoft.com/office/drawing/2014/main" id="{92EC0CD3-B00A-4226-940C-8CA90842FC16}"/>
                    </a:ext>
                  </a:extLst>
                </p:cNvPr>
                <p:cNvSpPr/>
                <p:nvPr/>
              </p:nvSpPr>
              <p:spPr>
                <a:xfrm>
                  <a:off x="5111402" y="1516108"/>
                  <a:ext cx="51495" cy="9655"/>
                </a:xfrm>
                <a:custGeom>
                  <a:avLst/>
                  <a:gdLst>
                    <a:gd name="connsiteX0" fmla="*/ 4828 w 51495"/>
                    <a:gd name="connsiteY0" fmla="*/ 4828 h 9655"/>
                    <a:gd name="connsiteX1" fmla="*/ 48599 w 51495"/>
                    <a:gd name="connsiteY1" fmla="*/ 4828 h 9655"/>
                  </a:gdLst>
                  <a:ahLst/>
                  <a:cxnLst>
                    <a:cxn ang="0">
                      <a:pos x="connsiteX0" y="connsiteY0"/>
                    </a:cxn>
                    <a:cxn ang="0">
                      <a:pos x="connsiteX1" y="connsiteY1"/>
                    </a:cxn>
                  </a:cxnLst>
                  <a:rect l="l" t="t" r="r" b="b"/>
                  <a:pathLst>
                    <a:path w="51495" h="9655">
                      <a:moveTo>
                        <a:pt x="4828" y="4828"/>
                      </a:moveTo>
                      <a:lnTo>
                        <a:pt x="48599" y="4828"/>
                      </a:lnTo>
                    </a:path>
                  </a:pathLst>
                </a:custGeom>
                <a:ln w="9525" cap="flat">
                  <a:solidFill>
                    <a:schemeClr val="tx1"/>
                  </a:solidFill>
                  <a:prstDash val="solid"/>
                  <a:round/>
                </a:ln>
              </p:spPr>
              <p:txBody>
                <a:bodyPr rtlCol="0" anchor="ctr"/>
                <a:lstStyle/>
                <a:p>
                  <a:endParaRPr lang="en-US" dirty="0"/>
                </a:p>
              </p:txBody>
            </p:sp>
            <p:sp>
              <p:nvSpPr>
                <p:cNvPr id="170" name="Freeform: Shape 169">
                  <a:extLst>
                    <a:ext uri="{FF2B5EF4-FFF2-40B4-BE49-F238E27FC236}">
                      <a16:creationId xmlns:a16="http://schemas.microsoft.com/office/drawing/2014/main" id="{C9EE01F9-1D7E-4D02-A1DF-06097E0DC9C5}"/>
                    </a:ext>
                  </a:extLst>
                </p:cNvPr>
                <p:cNvSpPr/>
                <p:nvPr/>
              </p:nvSpPr>
              <p:spPr>
                <a:xfrm>
                  <a:off x="5358579" y="1690548"/>
                  <a:ext cx="51495" cy="9655"/>
                </a:xfrm>
                <a:custGeom>
                  <a:avLst/>
                  <a:gdLst>
                    <a:gd name="connsiteX0" fmla="*/ 4828 w 51495"/>
                    <a:gd name="connsiteY0" fmla="*/ 4828 h 9655"/>
                    <a:gd name="connsiteX1" fmla="*/ 48599 w 51495"/>
                    <a:gd name="connsiteY1" fmla="*/ 4828 h 9655"/>
                  </a:gdLst>
                  <a:ahLst/>
                  <a:cxnLst>
                    <a:cxn ang="0">
                      <a:pos x="connsiteX0" y="connsiteY0"/>
                    </a:cxn>
                    <a:cxn ang="0">
                      <a:pos x="connsiteX1" y="connsiteY1"/>
                    </a:cxn>
                  </a:cxnLst>
                  <a:rect l="l" t="t" r="r" b="b"/>
                  <a:pathLst>
                    <a:path w="51495" h="9655">
                      <a:moveTo>
                        <a:pt x="4828" y="4828"/>
                      </a:moveTo>
                      <a:lnTo>
                        <a:pt x="48599" y="4828"/>
                      </a:lnTo>
                    </a:path>
                  </a:pathLst>
                </a:custGeom>
                <a:ln w="9525" cap="flat">
                  <a:solidFill>
                    <a:schemeClr val="tx1"/>
                  </a:solidFill>
                  <a:prstDash val="solid"/>
                  <a:round/>
                </a:ln>
              </p:spPr>
              <p:txBody>
                <a:bodyPr rtlCol="0" anchor="ctr"/>
                <a:lstStyle/>
                <a:p>
                  <a:endParaRPr lang="en-US" dirty="0"/>
                </a:p>
              </p:txBody>
            </p:sp>
            <p:sp>
              <p:nvSpPr>
                <p:cNvPr id="171" name="Freeform: Shape 170">
                  <a:extLst>
                    <a:ext uri="{FF2B5EF4-FFF2-40B4-BE49-F238E27FC236}">
                      <a16:creationId xmlns:a16="http://schemas.microsoft.com/office/drawing/2014/main" id="{517A76DB-ABB3-418B-9312-81A78E3E4D0F}"/>
                    </a:ext>
                  </a:extLst>
                </p:cNvPr>
                <p:cNvSpPr/>
                <p:nvPr/>
              </p:nvSpPr>
              <p:spPr>
                <a:xfrm>
                  <a:off x="5358579" y="1647099"/>
                  <a:ext cx="51495" cy="9655"/>
                </a:xfrm>
                <a:custGeom>
                  <a:avLst/>
                  <a:gdLst>
                    <a:gd name="connsiteX0" fmla="*/ 4828 w 51495"/>
                    <a:gd name="connsiteY0" fmla="*/ 4828 h 9655"/>
                    <a:gd name="connsiteX1" fmla="*/ 48599 w 51495"/>
                    <a:gd name="connsiteY1" fmla="*/ 4828 h 9655"/>
                  </a:gdLst>
                  <a:ahLst/>
                  <a:cxnLst>
                    <a:cxn ang="0">
                      <a:pos x="connsiteX0" y="connsiteY0"/>
                    </a:cxn>
                    <a:cxn ang="0">
                      <a:pos x="connsiteX1" y="connsiteY1"/>
                    </a:cxn>
                  </a:cxnLst>
                  <a:rect l="l" t="t" r="r" b="b"/>
                  <a:pathLst>
                    <a:path w="51495" h="9655">
                      <a:moveTo>
                        <a:pt x="4828" y="4828"/>
                      </a:moveTo>
                      <a:lnTo>
                        <a:pt x="48599" y="4828"/>
                      </a:lnTo>
                    </a:path>
                  </a:pathLst>
                </a:custGeom>
                <a:ln w="9525" cap="flat">
                  <a:solidFill>
                    <a:schemeClr val="tx1"/>
                  </a:solidFill>
                  <a:prstDash val="solid"/>
                  <a:round/>
                </a:ln>
              </p:spPr>
              <p:txBody>
                <a:bodyPr rtlCol="0" anchor="ctr"/>
                <a:lstStyle/>
                <a:p>
                  <a:endParaRPr lang="en-US" dirty="0"/>
                </a:p>
              </p:txBody>
            </p:sp>
            <p:sp>
              <p:nvSpPr>
                <p:cNvPr id="172" name="Freeform: Shape 171">
                  <a:extLst>
                    <a:ext uri="{FF2B5EF4-FFF2-40B4-BE49-F238E27FC236}">
                      <a16:creationId xmlns:a16="http://schemas.microsoft.com/office/drawing/2014/main" id="{ECDC5DDF-6A21-4259-8A5C-B8458948F8E9}"/>
                    </a:ext>
                  </a:extLst>
                </p:cNvPr>
                <p:cNvSpPr/>
                <p:nvPr/>
              </p:nvSpPr>
              <p:spPr>
                <a:xfrm>
                  <a:off x="5358579" y="1603328"/>
                  <a:ext cx="51495" cy="9655"/>
                </a:xfrm>
                <a:custGeom>
                  <a:avLst/>
                  <a:gdLst>
                    <a:gd name="connsiteX0" fmla="*/ 4828 w 51495"/>
                    <a:gd name="connsiteY0" fmla="*/ 4828 h 9655"/>
                    <a:gd name="connsiteX1" fmla="*/ 48599 w 51495"/>
                    <a:gd name="connsiteY1" fmla="*/ 4828 h 9655"/>
                  </a:gdLst>
                  <a:ahLst/>
                  <a:cxnLst>
                    <a:cxn ang="0">
                      <a:pos x="connsiteX0" y="connsiteY0"/>
                    </a:cxn>
                    <a:cxn ang="0">
                      <a:pos x="connsiteX1" y="connsiteY1"/>
                    </a:cxn>
                  </a:cxnLst>
                  <a:rect l="l" t="t" r="r" b="b"/>
                  <a:pathLst>
                    <a:path w="51495" h="9655">
                      <a:moveTo>
                        <a:pt x="4828" y="4828"/>
                      </a:moveTo>
                      <a:lnTo>
                        <a:pt x="48599" y="4828"/>
                      </a:lnTo>
                    </a:path>
                  </a:pathLst>
                </a:custGeom>
                <a:ln w="9525" cap="flat">
                  <a:solidFill>
                    <a:schemeClr val="tx1"/>
                  </a:solidFill>
                  <a:prstDash val="solid"/>
                  <a:round/>
                </a:ln>
              </p:spPr>
              <p:txBody>
                <a:bodyPr rtlCol="0" anchor="ctr"/>
                <a:lstStyle/>
                <a:p>
                  <a:endParaRPr lang="en-US" dirty="0"/>
                </a:p>
              </p:txBody>
            </p:sp>
            <p:sp>
              <p:nvSpPr>
                <p:cNvPr id="173" name="Freeform: Shape 172">
                  <a:extLst>
                    <a:ext uri="{FF2B5EF4-FFF2-40B4-BE49-F238E27FC236}">
                      <a16:creationId xmlns:a16="http://schemas.microsoft.com/office/drawing/2014/main" id="{944A4A5B-FC21-48D9-BD81-9C19C4E54F77}"/>
                    </a:ext>
                  </a:extLst>
                </p:cNvPr>
                <p:cNvSpPr/>
                <p:nvPr/>
              </p:nvSpPr>
              <p:spPr>
                <a:xfrm>
                  <a:off x="5358579" y="1559879"/>
                  <a:ext cx="51495" cy="9655"/>
                </a:xfrm>
                <a:custGeom>
                  <a:avLst/>
                  <a:gdLst>
                    <a:gd name="connsiteX0" fmla="*/ 4828 w 51495"/>
                    <a:gd name="connsiteY0" fmla="*/ 4828 h 9655"/>
                    <a:gd name="connsiteX1" fmla="*/ 48599 w 51495"/>
                    <a:gd name="connsiteY1" fmla="*/ 4828 h 9655"/>
                  </a:gdLst>
                  <a:ahLst/>
                  <a:cxnLst>
                    <a:cxn ang="0">
                      <a:pos x="connsiteX0" y="connsiteY0"/>
                    </a:cxn>
                    <a:cxn ang="0">
                      <a:pos x="connsiteX1" y="connsiteY1"/>
                    </a:cxn>
                  </a:cxnLst>
                  <a:rect l="l" t="t" r="r" b="b"/>
                  <a:pathLst>
                    <a:path w="51495" h="9655">
                      <a:moveTo>
                        <a:pt x="4828" y="4828"/>
                      </a:moveTo>
                      <a:lnTo>
                        <a:pt x="48599" y="4828"/>
                      </a:lnTo>
                    </a:path>
                  </a:pathLst>
                </a:custGeom>
                <a:ln w="9525" cap="flat">
                  <a:solidFill>
                    <a:schemeClr val="tx1"/>
                  </a:solidFill>
                  <a:prstDash val="solid"/>
                  <a:round/>
                </a:ln>
              </p:spPr>
              <p:txBody>
                <a:bodyPr rtlCol="0" anchor="ctr"/>
                <a:lstStyle/>
                <a:p>
                  <a:endParaRPr lang="en-US" dirty="0"/>
                </a:p>
              </p:txBody>
            </p:sp>
            <p:sp>
              <p:nvSpPr>
                <p:cNvPr id="174" name="Freeform: Shape 173">
                  <a:extLst>
                    <a:ext uri="{FF2B5EF4-FFF2-40B4-BE49-F238E27FC236}">
                      <a16:creationId xmlns:a16="http://schemas.microsoft.com/office/drawing/2014/main" id="{87FAB24A-6F8E-4A32-A4C5-3D8C8662A5A7}"/>
                    </a:ext>
                  </a:extLst>
                </p:cNvPr>
                <p:cNvSpPr/>
                <p:nvPr/>
              </p:nvSpPr>
              <p:spPr>
                <a:xfrm>
                  <a:off x="5358579" y="1516108"/>
                  <a:ext cx="51495" cy="9655"/>
                </a:xfrm>
                <a:custGeom>
                  <a:avLst/>
                  <a:gdLst>
                    <a:gd name="connsiteX0" fmla="*/ 4828 w 51495"/>
                    <a:gd name="connsiteY0" fmla="*/ 4828 h 9655"/>
                    <a:gd name="connsiteX1" fmla="*/ 48599 w 51495"/>
                    <a:gd name="connsiteY1" fmla="*/ 4828 h 9655"/>
                  </a:gdLst>
                  <a:ahLst/>
                  <a:cxnLst>
                    <a:cxn ang="0">
                      <a:pos x="connsiteX0" y="connsiteY0"/>
                    </a:cxn>
                    <a:cxn ang="0">
                      <a:pos x="connsiteX1" y="connsiteY1"/>
                    </a:cxn>
                  </a:cxnLst>
                  <a:rect l="l" t="t" r="r" b="b"/>
                  <a:pathLst>
                    <a:path w="51495" h="9655">
                      <a:moveTo>
                        <a:pt x="4828" y="4828"/>
                      </a:moveTo>
                      <a:lnTo>
                        <a:pt x="48599" y="4828"/>
                      </a:lnTo>
                    </a:path>
                  </a:pathLst>
                </a:custGeom>
                <a:ln w="9525" cap="flat">
                  <a:solidFill>
                    <a:schemeClr val="tx1"/>
                  </a:solidFill>
                  <a:prstDash val="solid"/>
                  <a:round/>
                </a:ln>
              </p:spPr>
              <p:txBody>
                <a:bodyPr rtlCol="0" anchor="ctr"/>
                <a:lstStyle/>
                <a:p>
                  <a:endParaRPr lang="en-US" dirty="0"/>
                </a:p>
              </p:txBody>
            </p:sp>
            <p:sp>
              <p:nvSpPr>
                <p:cNvPr id="175" name="Freeform: Shape 174">
                  <a:extLst>
                    <a:ext uri="{FF2B5EF4-FFF2-40B4-BE49-F238E27FC236}">
                      <a16:creationId xmlns:a16="http://schemas.microsoft.com/office/drawing/2014/main" id="{032F0197-F218-4B72-9620-579DD5972851}"/>
                    </a:ext>
                  </a:extLst>
                </p:cNvPr>
                <p:cNvSpPr/>
                <p:nvPr/>
              </p:nvSpPr>
              <p:spPr>
                <a:xfrm>
                  <a:off x="5191220" y="1537028"/>
                  <a:ext cx="138393" cy="138393"/>
                </a:xfrm>
                <a:custGeom>
                  <a:avLst/>
                  <a:gdLst>
                    <a:gd name="connsiteX0" fmla="*/ 129703 w 138393"/>
                    <a:gd name="connsiteY0" fmla="*/ 136140 h 138393"/>
                    <a:gd name="connsiteX1" fmla="*/ 11265 w 138393"/>
                    <a:gd name="connsiteY1" fmla="*/ 136140 h 138393"/>
                    <a:gd name="connsiteX2" fmla="*/ 4828 w 138393"/>
                    <a:gd name="connsiteY2" fmla="*/ 129703 h 138393"/>
                    <a:gd name="connsiteX3" fmla="*/ 4828 w 138393"/>
                    <a:gd name="connsiteY3" fmla="*/ 11265 h 138393"/>
                    <a:gd name="connsiteX4" fmla="*/ 11265 w 138393"/>
                    <a:gd name="connsiteY4" fmla="*/ 4828 h 138393"/>
                    <a:gd name="connsiteX5" fmla="*/ 129703 w 138393"/>
                    <a:gd name="connsiteY5" fmla="*/ 4828 h 138393"/>
                    <a:gd name="connsiteX6" fmla="*/ 136140 w 138393"/>
                    <a:gd name="connsiteY6" fmla="*/ 11265 h 138393"/>
                    <a:gd name="connsiteX7" fmla="*/ 136140 w 138393"/>
                    <a:gd name="connsiteY7" fmla="*/ 129703 h 138393"/>
                    <a:gd name="connsiteX8" fmla="*/ 129703 w 138393"/>
                    <a:gd name="connsiteY8" fmla="*/ 136140 h 138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8393" h="138393">
                      <a:moveTo>
                        <a:pt x="129703" y="136140"/>
                      </a:moveTo>
                      <a:lnTo>
                        <a:pt x="11265" y="136140"/>
                      </a:lnTo>
                      <a:cubicBezTo>
                        <a:pt x="7724" y="136140"/>
                        <a:pt x="4828" y="133244"/>
                        <a:pt x="4828" y="129703"/>
                      </a:cubicBezTo>
                      <a:lnTo>
                        <a:pt x="4828" y="11265"/>
                      </a:lnTo>
                      <a:cubicBezTo>
                        <a:pt x="4828" y="7724"/>
                        <a:pt x="7724" y="4828"/>
                        <a:pt x="11265" y="4828"/>
                      </a:cubicBezTo>
                      <a:lnTo>
                        <a:pt x="129703" y="4828"/>
                      </a:lnTo>
                      <a:cubicBezTo>
                        <a:pt x="133244" y="4828"/>
                        <a:pt x="136140" y="7724"/>
                        <a:pt x="136140" y="11265"/>
                      </a:cubicBezTo>
                      <a:lnTo>
                        <a:pt x="136140" y="129703"/>
                      </a:lnTo>
                      <a:cubicBezTo>
                        <a:pt x="136140" y="133244"/>
                        <a:pt x="133244" y="136140"/>
                        <a:pt x="129703" y="136140"/>
                      </a:cubicBezTo>
                      <a:close/>
                    </a:path>
                  </a:pathLst>
                </a:custGeom>
                <a:noFill/>
                <a:ln w="9525" cap="flat">
                  <a:solidFill>
                    <a:schemeClr val="accent1"/>
                  </a:solidFill>
                  <a:prstDash val="solid"/>
                  <a:round/>
                </a:ln>
              </p:spPr>
              <p:txBody>
                <a:bodyPr rtlCol="0" anchor="ctr"/>
                <a:lstStyle/>
                <a:p>
                  <a:endParaRPr lang="en-US" dirty="0"/>
                </a:p>
              </p:txBody>
            </p:sp>
            <p:sp>
              <p:nvSpPr>
                <p:cNvPr id="176" name="Freeform: Shape 175">
                  <a:extLst>
                    <a:ext uri="{FF2B5EF4-FFF2-40B4-BE49-F238E27FC236}">
                      <a16:creationId xmlns:a16="http://schemas.microsoft.com/office/drawing/2014/main" id="{F00FCF3C-6329-4E0B-A20B-A7EC69EE94A1}"/>
                    </a:ext>
                  </a:extLst>
                </p:cNvPr>
                <p:cNvSpPr/>
                <p:nvPr/>
              </p:nvSpPr>
              <p:spPr>
                <a:xfrm>
                  <a:off x="5258989" y="1457854"/>
                  <a:ext cx="9655" cy="51495"/>
                </a:xfrm>
                <a:custGeom>
                  <a:avLst/>
                  <a:gdLst>
                    <a:gd name="connsiteX0" fmla="*/ 4828 w 9655"/>
                    <a:gd name="connsiteY0" fmla="*/ 4828 h 51495"/>
                    <a:gd name="connsiteX1" fmla="*/ 4828 w 9655"/>
                    <a:gd name="connsiteY1" fmla="*/ 48599 h 51495"/>
                  </a:gdLst>
                  <a:ahLst/>
                  <a:cxnLst>
                    <a:cxn ang="0">
                      <a:pos x="connsiteX0" y="connsiteY0"/>
                    </a:cxn>
                    <a:cxn ang="0">
                      <a:pos x="connsiteX1" y="connsiteY1"/>
                    </a:cxn>
                  </a:cxnLst>
                  <a:rect l="l" t="t" r="r" b="b"/>
                  <a:pathLst>
                    <a:path w="9655" h="51495">
                      <a:moveTo>
                        <a:pt x="4828" y="4828"/>
                      </a:moveTo>
                      <a:lnTo>
                        <a:pt x="4828" y="48599"/>
                      </a:lnTo>
                    </a:path>
                  </a:pathLst>
                </a:custGeom>
                <a:ln w="9525" cap="flat">
                  <a:solidFill>
                    <a:schemeClr val="tx1"/>
                  </a:solidFill>
                  <a:prstDash val="solid"/>
                  <a:round/>
                </a:ln>
              </p:spPr>
              <p:txBody>
                <a:bodyPr rtlCol="0" anchor="ctr"/>
                <a:lstStyle/>
                <a:p>
                  <a:endParaRPr lang="en-US" dirty="0"/>
                </a:p>
              </p:txBody>
            </p:sp>
          </p:grpSp>
        </p:grpSp>
        <p:grpSp>
          <p:nvGrpSpPr>
            <p:cNvPr id="100" name="Group 99">
              <a:extLst>
                <a:ext uri="{FF2B5EF4-FFF2-40B4-BE49-F238E27FC236}">
                  <a16:creationId xmlns:a16="http://schemas.microsoft.com/office/drawing/2014/main" id="{6AB236EA-75DD-46A3-A9EF-BB2A5B8A4FB6}"/>
                </a:ext>
              </a:extLst>
            </p:cNvPr>
            <p:cNvGrpSpPr/>
            <p:nvPr/>
          </p:nvGrpSpPr>
          <p:grpSpPr>
            <a:xfrm>
              <a:off x="7276232" y="230272"/>
              <a:ext cx="1622136" cy="1352315"/>
              <a:chOff x="3698690" y="1048071"/>
              <a:chExt cx="1622136" cy="1352315"/>
            </a:xfrm>
          </p:grpSpPr>
          <p:sp>
            <p:nvSpPr>
              <p:cNvPr id="9" name="Rectangle 8"/>
              <p:cNvSpPr/>
              <p:nvPr/>
            </p:nvSpPr>
            <p:spPr>
              <a:xfrm>
                <a:off x="3698690" y="2115693"/>
                <a:ext cx="1622136" cy="284693"/>
              </a:xfrm>
              <a:prstGeom prst="rect">
                <a:avLst/>
              </a:prstGeom>
            </p:spPr>
            <p:txBody>
              <a:bodyPr vert="horz" lIns="0" tIns="0" rIns="0" bIns="0" rtlCol="0" anchor="t" anchorCtr="0">
                <a:noAutofit/>
              </a:bodyPr>
              <a:lstStyle/>
              <a:p>
                <a:pPr algn="ctr">
                  <a:lnSpc>
                    <a:spcPct val="90000"/>
                  </a:lnSpc>
                  <a:spcBef>
                    <a:spcPct val="20000"/>
                  </a:spcBef>
                  <a:spcAft>
                    <a:spcPts val="600"/>
                  </a:spcAft>
                </a:pPr>
                <a:r>
                  <a:rPr lang="en-US" sz="1100" dirty="0"/>
                  <a:t>AWS Inferentia</a:t>
                </a:r>
              </a:p>
            </p:txBody>
          </p:sp>
          <p:sp>
            <p:nvSpPr>
              <p:cNvPr id="2" name="TextBox 1">
                <a:extLst>
                  <a:ext uri="{FF2B5EF4-FFF2-40B4-BE49-F238E27FC236}">
                    <a16:creationId xmlns:a16="http://schemas.microsoft.com/office/drawing/2014/main" id="{02DE64AE-9F7E-D645-A765-E630B0F76285}"/>
                  </a:ext>
                </a:extLst>
              </p:cNvPr>
              <p:cNvSpPr txBox="1"/>
              <p:nvPr/>
            </p:nvSpPr>
            <p:spPr>
              <a:xfrm>
                <a:off x="4011510" y="1048071"/>
                <a:ext cx="996496" cy="307777"/>
              </a:xfrm>
              <a:prstGeom prst="rect">
                <a:avLst/>
              </a:prstGeom>
              <a:noFill/>
            </p:spPr>
            <p:txBody>
              <a:bodyPr wrap="square" lIns="0" rIns="0" rtlCol="0">
                <a:spAutoFit/>
              </a:bodyPr>
              <a:lstStyle/>
              <a:p>
                <a:pPr algn="ctr"/>
                <a:r>
                  <a:rPr lang="en-US" sz="700" dirty="0">
                    <a:solidFill>
                      <a:schemeClr val="accent1"/>
                    </a:solidFill>
                  </a:rPr>
                  <a:t>CUSTOM BUILT FOR</a:t>
                </a:r>
                <a:br>
                  <a:rPr lang="en-US" sz="700" dirty="0">
                    <a:solidFill>
                      <a:schemeClr val="accent1"/>
                    </a:solidFill>
                  </a:rPr>
                </a:br>
                <a:r>
                  <a:rPr lang="en-US" sz="700" dirty="0">
                    <a:solidFill>
                      <a:schemeClr val="accent1"/>
                    </a:solidFill>
                  </a:rPr>
                  <a:t>ML INFERENCE</a:t>
                </a:r>
              </a:p>
            </p:txBody>
          </p:sp>
          <p:grpSp>
            <p:nvGrpSpPr>
              <p:cNvPr id="23" name="Group 22">
                <a:extLst>
                  <a:ext uri="{FF2B5EF4-FFF2-40B4-BE49-F238E27FC236}">
                    <a16:creationId xmlns:a16="http://schemas.microsoft.com/office/drawing/2014/main" id="{B789061E-2AF5-4B27-BFBA-1C305DFC46C5}"/>
                  </a:ext>
                </a:extLst>
              </p:cNvPr>
              <p:cNvGrpSpPr/>
              <p:nvPr/>
            </p:nvGrpSpPr>
            <p:grpSpPr>
              <a:xfrm>
                <a:off x="4183100" y="1416312"/>
                <a:ext cx="653316" cy="588634"/>
                <a:chOff x="4165384" y="1323543"/>
                <a:chExt cx="653316" cy="588634"/>
              </a:xfrm>
            </p:grpSpPr>
            <p:grpSp>
              <p:nvGrpSpPr>
                <p:cNvPr id="83" name="Group 4">
                  <a:extLst>
                    <a:ext uri="{FF2B5EF4-FFF2-40B4-BE49-F238E27FC236}">
                      <a16:creationId xmlns:a16="http://schemas.microsoft.com/office/drawing/2014/main" id="{DD2A3680-EDCD-4B6C-A48C-3CC1E206A9BF}"/>
                    </a:ext>
                  </a:extLst>
                </p:cNvPr>
                <p:cNvGrpSpPr>
                  <a:grpSpLocks noChangeAspect="1"/>
                </p:cNvGrpSpPr>
                <p:nvPr/>
              </p:nvGrpSpPr>
              <p:grpSpPr bwMode="auto">
                <a:xfrm>
                  <a:off x="4165384" y="1323543"/>
                  <a:ext cx="544605" cy="505253"/>
                  <a:chOff x="1803" y="564"/>
                  <a:chExt cx="1204" cy="1117"/>
                </a:xfrm>
              </p:grpSpPr>
              <p:sp>
                <p:nvSpPr>
                  <p:cNvPr id="84" name="Freeform 5">
                    <a:extLst>
                      <a:ext uri="{FF2B5EF4-FFF2-40B4-BE49-F238E27FC236}">
                        <a16:creationId xmlns:a16="http://schemas.microsoft.com/office/drawing/2014/main" id="{8FB1C681-7700-4F84-BC11-56BA43DEAD68}"/>
                      </a:ext>
                    </a:extLst>
                  </p:cNvPr>
                  <p:cNvSpPr>
                    <a:spLocks/>
                  </p:cNvSpPr>
                  <p:nvPr/>
                </p:nvSpPr>
                <p:spPr bwMode="auto">
                  <a:xfrm>
                    <a:off x="1945" y="564"/>
                    <a:ext cx="1062" cy="1117"/>
                  </a:xfrm>
                  <a:custGeom>
                    <a:avLst/>
                    <a:gdLst>
                      <a:gd name="T0" fmla="*/ 609 w 1062"/>
                      <a:gd name="T1" fmla="*/ 517 h 1117"/>
                      <a:gd name="T2" fmla="*/ 459 w 1062"/>
                      <a:gd name="T3" fmla="*/ 427 h 1117"/>
                      <a:gd name="T4" fmla="*/ 459 w 1062"/>
                      <a:gd name="T5" fmla="*/ 117 h 1117"/>
                      <a:gd name="T6" fmla="*/ 647 w 1062"/>
                      <a:gd name="T7" fmla="*/ 0 h 1117"/>
                      <a:gd name="T8" fmla="*/ 903 w 1062"/>
                      <a:gd name="T9" fmla="*/ 172 h 1117"/>
                      <a:gd name="T10" fmla="*/ 903 w 1062"/>
                      <a:gd name="T11" fmla="*/ 343 h 1117"/>
                      <a:gd name="T12" fmla="*/ 1062 w 1062"/>
                      <a:gd name="T13" fmla="*/ 473 h 1117"/>
                      <a:gd name="T14" fmla="*/ 1062 w 1062"/>
                      <a:gd name="T15" fmla="*/ 698 h 1117"/>
                      <a:gd name="T16" fmla="*/ 918 w 1062"/>
                      <a:gd name="T17" fmla="*/ 824 h 1117"/>
                      <a:gd name="T18" fmla="*/ 918 w 1062"/>
                      <a:gd name="T19" fmla="*/ 987 h 1117"/>
                      <a:gd name="T20" fmla="*/ 705 w 1062"/>
                      <a:gd name="T21" fmla="*/ 1117 h 1117"/>
                      <a:gd name="T22" fmla="*/ 547 w 1062"/>
                      <a:gd name="T23" fmla="*/ 1117 h 1117"/>
                      <a:gd name="T24" fmla="*/ 467 w 1062"/>
                      <a:gd name="T25" fmla="*/ 1056 h 1117"/>
                      <a:gd name="T26" fmla="*/ 378 w 1062"/>
                      <a:gd name="T27" fmla="*/ 1117 h 1117"/>
                      <a:gd name="T28" fmla="*/ 211 w 1062"/>
                      <a:gd name="T29" fmla="*/ 1117 h 1117"/>
                      <a:gd name="T30" fmla="*/ 0 w 1062"/>
                      <a:gd name="T31" fmla="*/ 970 h 1117"/>
                      <a:gd name="T32" fmla="*/ 0 w 1062"/>
                      <a:gd name="T33" fmla="*/ 845 h 1117"/>
                      <a:gd name="T34" fmla="*/ 158 w 1062"/>
                      <a:gd name="T35" fmla="*/ 753 h 1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62" h="1117">
                        <a:moveTo>
                          <a:pt x="609" y="517"/>
                        </a:moveTo>
                        <a:lnTo>
                          <a:pt x="459" y="427"/>
                        </a:lnTo>
                        <a:lnTo>
                          <a:pt x="459" y="117"/>
                        </a:lnTo>
                        <a:lnTo>
                          <a:pt x="647" y="0"/>
                        </a:lnTo>
                        <a:lnTo>
                          <a:pt x="903" y="172"/>
                        </a:lnTo>
                        <a:lnTo>
                          <a:pt x="903" y="343"/>
                        </a:lnTo>
                        <a:lnTo>
                          <a:pt x="1062" y="473"/>
                        </a:lnTo>
                        <a:lnTo>
                          <a:pt x="1062" y="698"/>
                        </a:lnTo>
                        <a:lnTo>
                          <a:pt x="918" y="824"/>
                        </a:lnTo>
                        <a:lnTo>
                          <a:pt x="918" y="987"/>
                        </a:lnTo>
                        <a:lnTo>
                          <a:pt x="705" y="1117"/>
                        </a:lnTo>
                        <a:lnTo>
                          <a:pt x="547" y="1117"/>
                        </a:lnTo>
                        <a:lnTo>
                          <a:pt x="467" y="1056"/>
                        </a:lnTo>
                        <a:lnTo>
                          <a:pt x="378" y="1117"/>
                        </a:lnTo>
                        <a:lnTo>
                          <a:pt x="211" y="1117"/>
                        </a:lnTo>
                        <a:lnTo>
                          <a:pt x="0" y="970"/>
                        </a:lnTo>
                        <a:lnTo>
                          <a:pt x="0" y="845"/>
                        </a:lnTo>
                        <a:lnTo>
                          <a:pt x="158" y="753"/>
                        </a:ln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57150" tIns="28575" rIns="57150" bIns="28575" numCol="1" anchor="t" anchorCtr="0" compatLnSpc="1">
                    <a:prstTxWarp prst="textNoShape">
                      <a:avLst/>
                    </a:prstTxWarp>
                  </a:bodyPr>
                  <a:lstStyle/>
                  <a:p>
                    <a:endParaRPr lang="en-US" sz="1125" dirty="0">
                      <a:solidFill>
                        <a:schemeClr val="accent1"/>
                      </a:solidFill>
                    </a:endParaRPr>
                  </a:p>
                </p:txBody>
              </p:sp>
              <p:sp>
                <p:nvSpPr>
                  <p:cNvPr id="85" name="Freeform 6">
                    <a:extLst>
                      <a:ext uri="{FF2B5EF4-FFF2-40B4-BE49-F238E27FC236}">
                        <a16:creationId xmlns:a16="http://schemas.microsoft.com/office/drawing/2014/main" id="{1FDEFAA4-45E5-454B-B38B-8E202915BC8A}"/>
                      </a:ext>
                    </a:extLst>
                  </p:cNvPr>
                  <p:cNvSpPr>
                    <a:spLocks/>
                  </p:cNvSpPr>
                  <p:nvPr/>
                </p:nvSpPr>
                <p:spPr bwMode="auto">
                  <a:xfrm>
                    <a:off x="1803" y="564"/>
                    <a:ext cx="601" cy="836"/>
                  </a:xfrm>
                  <a:custGeom>
                    <a:avLst/>
                    <a:gdLst>
                      <a:gd name="T0" fmla="*/ 601 w 601"/>
                      <a:gd name="T1" fmla="*/ 117 h 836"/>
                      <a:gd name="T2" fmla="*/ 419 w 601"/>
                      <a:gd name="T3" fmla="*/ 0 h 836"/>
                      <a:gd name="T4" fmla="*/ 142 w 601"/>
                      <a:gd name="T5" fmla="*/ 176 h 836"/>
                      <a:gd name="T6" fmla="*/ 142 w 601"/>
                      <a:gd name="T7" fmla="*/ 343 h 836"/>
                      <a:gd name="T8" fmla="*/ 0 w 601"/>
                      <a:gd name="T9" fmla="*/ 460 h 836"/>
                      <a:gd name="T10" fmla="*/ 0 w 601"/>
                      <a:gd name="T11" fmla="*/ 709 h 836"/>
                      <a:gd name="T12" fmla="*/ 157 w 601"/>
                      <a:gd name="T13" fmla="*/ 836 h 836"/>
                    </a:gdLst>
                    <a:ahLst/>
                    <a:cxnLst>
                      <a:cxn ang="0">
                        <a:pos x="T0" y="T1"/>
                      </a:cxn>
                      <a:cxn ang="0">
                        <a:pos x="T2" y="T3"/>
                      </a:cxn>
                      <a:cxn ang="0">
                        <a:pos x="T4" y="T5"/>
                      </a:cxn>
                      <a:cxn ang="0">
                        <a:pos x="T6" y="T7"/>
                      </a:cxn>
                      <a:cxn ang="0">
                        <a:pos x="T8" y="T9"/>
                      </a:cxn>
                      <a:cxn ang="0">
                        <a:pos x="T10" y="T11"/>
                      </a:cxn>
                      <a:cxn ang="0">
                        <a:pos x="T12" y="T13"/>
                      </a:cxn>
                    </a:cxnLst>
                    <a:rect l="0" t="0" r="r" b="b"/>
                    <a:pathLst>
                      <a:path w="601" h="836">
                        <a:moveTo>
                          <a:pt x="601" y="117"/>
                        </a:moveTo>
                        <a:lnTo>
                          <a:pt x="419" y="0"/>
                        </a:lnTo>
                        <a:lnTo>
                          <a:pt x="142" y="176"/>
                        </a:lnTo>
                        <a:lnTo>
                          <a:pt x="142" y="343"/>
                        </a:lnTo>
                        <a:lnTo>
                          <a:pt x="0" y="460"/>
                        </a:lnTo>
                        <a:lnTo>
                          <a:pt x="0" y="709"/>
                        </a:lnTo>
                        <a:lnTo>
                          <a:pt x="157" y="836"/>
                        </a:ln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57150" tIns="28575" rIns="57150" bIns="28575" numCol="1" anchor="t" anchorCtr="0" compatLnSpc="1">
                    <a:prstTxWarp prst="textNoShape">
                      <a:avLst/>
                    </a:prstTxWarp>
                  </a:bodyPr>
                  <a:lstStyle/>
                  <a:p>
                    <a:endParaRPr lang="en-US" sz="1125" dirty="0">
                      <a:solidFill>
                        <a:schemeClr val="accent1"/>
                      </a:solidFill>
                    </a:endParaRPr>
                  </a:p>
                </p:txBody>
              </p:sp>
              <p:sp>
                <p:nvSpPr>
                  <p:cNvPr id="86" name="Freeform 7">
                    <a:extLst>
                      <a:ext uri="{FF2B5EF4-FFF2-40B4-BE49-F238E27FC236}">
                        <a16:creationId xmlns:a16="http://schemas.microsoft.com/office/drawing/2014/main" id="{E0DE9D92-40DF-4E14-9C9B-99E41BE0B705}"/>
                      </a:ext>
                    </a:extLst>
                  </p:cNvPr>
                  <p:cNvSpPr>
                    <a:spLocks/>
                  </p:cNvSpPr>
                  <p:nvPr/>
                </p:nvSpPr>
                <p:spPr bwMode="auto">
                  <a:xfrm>
                    <a:off x="2295" y="1101"/>
                    <a:ext cx="117" cy="519"/>
                  </a:xfrm>
                  <a:custGeom>
                    <a:avLst/>
                    <a:gdLst>
                      <a:gd name="T0" fmla="*/ 0 w 117"/>
                      <a:gd name="T1" fmla="*/ 0 h 519"/>
                      <a:gd name="T2" fmla="*/ 117 w 117"/>
                      <a:gd name="T3" fmla="*/ 88 h 519"/>
                      <a:gd name="T4" fmla="*/ 117 w 117"/>
                      <a:gd name="T5" fmla="*/ 519 h 519"/>
                    </a:gdLst>
                    <a:ahLst/>
                    <a:cxnLst>
                      <a:cxn ang="0">
                        <a:pos x="T0" y="T1"/>
                      </a:cxn>
                      <a:cxn ang="0">
                        <a:pos x="T2" y="T3"/>
                      </a:cxn>
                      <a:cxn ang="0">
                        <a:pos x="T4" y="T5"/>
                      </a:cxn>
                    </a:cxnLst>
                    <a:rect l="0" t="0" r="r" b="b"/>
                    <a:pathLst>
                      <a:path w="117" h="519">
                        <a:moveTo>
                          <a:pt x="0" y="0"/>
                        </a:moveTo>
                        <a:lnTo>
                          <a:pt x="117" y="88"/>
                        </a:lnTo>
                        <a:lnTo>
                          <a:pt x="117" y="519"/>
                        </a:ln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57150" tIns="28575" rIns="57150" bIns="28575" numCol="1" anchor="t" anchorCtr="0" compatLnSpc="1">
                    <a:prstTxWarp prst="textNoShape">
                      <a:avLst/>
                    </a:prstTxWarp>
                  </a:bodyPr>
                  <a:lstStyle/>
                  <a:p>
                    <a:endParaRPr lang="en-US" sz="1125" dirty="0">
                      <a:solidFill>
                        <a:schemeClr val="accent1"/>
                      </a:solidFill>
                    </a:endParaRPr>
                  </a:p>
                </p:txBody>
              </p:sp>
              <p:sp>
                <p:nvSpPr>
                  <p:cNvPr id="87" name="Freeform 8">
                    <a:extLst>
                      <a:ext uri="{FF2B5EF4-FFF2-40B4-BE49-F238E27FC236}">
                        <a16:creationId xmlns:a16="http://schemas.microsoft.com/office/drawing/2014/main" id="{7C5BCAC3-3910-43E4-B269-6B7C0C0A3995}"/>
                      </a:ext>
                    </a:extLst>
                  </p:cNvPr>
                  <p:cNvSpPr>
                    <a:spLocks/>
                  </p:cNvSpPr>
                  <p:nvPr/>
                </p:nvSpPr>
                <p:spPr bwMode="auto">
                  <a:xfrm>
                    <a:off x="2089" y="1319"/>
                    <a:ext cx="315" cy="176"/>
                  </a:xfrm>
                  <a:custGeom>
                    <a:avLst/>
                    <a:gdLst>
                      <a:gd name="T0" fmla="*/ 151 w 151"/>
                      <a:gd name="T1" fmla="*/ 0 h 84"/>
                      <a:gd name="T2" fmla="*/ 0 w 151"/>
                      <a:gd name="T3" fmla="*/ 84 h 84"/>
                    </a:gdLst>
                    <a:ahLst/>
                    <a:cxnLst>
                      <a:cxn ang="0">
                        <a:pos x="T0" y="T1"/>
                      </a:cxn>
                      <a:cxn ang="0">
                        <a:pos x="T2" y="T3"/>
                      </a:cxn>
                    </a:cxnLst>
                    <a:rect l="0" t="0" r="r" b="b"/>
                    <a:pathLst>
                      <a:path w="151" h="84">
                        <a:moveTo>
                          <a:pt x="151" y="0"/>
                        </a:moveTo>
                        <a:cubicBezTo>
                          <a:pt x="151" y="1"/>
                          <a:pt x="0" y="84"/>
                          <a:pt x="0" y="84"/>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57150" tIns="28575" rIns="57150" bIns="28575" numCol="1" anchor="t" anchorCtr="0" compatLnSpc="1">
                    <a:prstTxWarp prst="textNoShape">
                      <a:avLst/>
                    </a:prstTxWarp>
                  </a:bodyPr>
                  <a:lstStyle/>
                  <a:p>
                    <a:endParaRPr lang="en-US" sz="1125" dirty="0">
                      <a:solidFill>
                        <a:schemeClr val="accent1"/>
                      </a:solidFill>
                    </a:endParaRPr>
                  </a:p>
                </p:txBody>
              </p:sp>
              <p:sp>
                <p:nvSpPr>
                  <p:cNvPr id="88" name="Line 9">
                    <a:extLst>
                      <a:ext uri="{FF2B5EF4-FFF2-40B4-BE49-F238E27FC236}">
                        <a16:creationId xmlns:a16="http://schemas.microsoft.com/office/drawing/2014/main" id="{1C4D7E0A-E313-484B-AD1D-5E30D3E0E440}"/>
                      </a:ext>
                    </a:extLst>
                  </p:cNvPr>
                  <p:cNvSpPr>
                    <a:spLocks noChangeShapeType="1"/>
                  </p:cNvSpPr>
                  <p:nvPr/>
                </p:nvSpPr>
                <p:spPr bwMode="auto">
                  <a:xfrm flipV="1">
                    <a:off x="2110" y="1541"/>
                    <a:ext cx="179" cy="106"/>
                  </a:xfrm>
                  <a:prstGeom prst="line">
                    <a:avLst/>
                  </a:prstGeom>
                  <a:noFill/>
                  <a:ln w="952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57150" tIns="28575" rIns="57150" bIns="28575" numCol="1" anchor="t" anchorCtr="0" compatLnSpc="1">
                    <a:prstTxWarp prst="textNoShape">
                      <a:avLst/>
                    </a:prstTxWarp>
                  </a:bodyPr>
                  <a:lstStyle/>
                  <a:p>
                    <a:endParaRPr lang="en-US" sz="1125" dirty="0">
                      <a:solidFill>
                        <a:schemeClr val="accent1"/>
                      </a:solidFill>
                    </a:endParaRPr>
                  </a:p>
                </p:txBody>
              </p:sp>
              <p:sp>
                <p:nvSpPr>
                  <p:cNvPr id="89" name="Freeform 10">
                    <a:extLst>
                      <a:ext uri="{FF2B5EF4-FFF2-40B4-BE49-F238E27FC236}">
                        <a16:creationId xmlns:a16="http://schemas.microsoft.com/office/drawing/2014/main" id="{6EBC607A-F8B2-4700-A5E7-27A1B7F8D92D}"/>
                      </a:ext>
                    </a:extLst>
                  </p:cNvPr>
                  <p:cNvSpPr>
                    <a:spLocks/>
                  </p:cNvSpPr>
                  <p:nvPr/>
                </p:nvSpPr>
                <p:spPr bwMode="auto">
                  <a:xfrm>
                    <a:off x="1951" y="1152"/>
                    <a:ext cx="303" cy="251"/>
                  </a:xfrm>
                  <a:custGeom>
                    <a:avLst/>
                    <a:gdLst>
                      <a:gd name="T0" fmla="*/ 303 w 303"/>
                      <a:gd name="T1" fmla="*/ 251 h 251"/>
                      <a:gd name="T2" fmla="*/ 303 w 303"/>
                      <a:gd name="T3" fmla="*/ 87 h 251"/>
                      <a:gd name="T4" fmla="*/ 157 w 303"/>
                      <a:gd name="T5" fmla="*/ 0 h 251"/>
                      <a:gd name="T6" fmla="*/ 0 w 303"/>
                      <a:gd name="T7" fmla="*/ 100 h 251"/>
                    </a:gdLst>
                    <a:ahLst/>
                    <a:cxnLst>
                      <a:cxn ang="0">
                        <a:pos x="T0" y="T1"/>
                      </a:cxn>
                      <a:cxn ang="0">
                        <a:pos x="T2" y="T3"/>
                      </a:cxn>
                      <a:cxn ang="0">
                        <a:pos x="T4" y="T5"/>
                      </a:cxn>
                      <a:cxn ang="0">
                        <a:pos x="T6" y="T7"/>
                      </a:cxn>
                    </a:cxnLst>
                    <a:rect l="0" t="0" r="r" b="b"/>
                    <a:pathLst>
                      <a:path w="303" h="251">
                        <a:moveTo>
                          <a:pt x="303" y="251"/>
                        </a:moveTo>
                        <a:lnTo>
                          <a:pt x="303" y="87"/>
                        </a:lnTo>
                        <a:lnTo>
                          <a:pt x="157" y="0"/>
                        </a:lnTo>
                        <a:lnTo>
                          <a:pt x="0" y="100"/>
                        </a:ln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57150" tIns="28575" rIns="57150" bIns="28575" numCol="1" anchor="t" anchorCtr="0" compatLnSpc="1">
                    <a:prstTxWarp prst="textNoShape">
                      <a:avLst/>
                    </a:prstTxWarp>
                  </a:bodyPr>
                  <a:lstStyle/>
                  <a:p>
                    <a:endParaRPr lang="en-US" sz="1125" dirty="0">
                      <a:solidFill>
                        <a:schemeClr val="accent1"/>
                      </a:solidFill>
                    </a:endParaRPr>
                  </a:p>
                </p:txBody>
              </p:sp>
              <p:sp>
                <p:nvSpPr>
                  <p:cNvPr id="90" name="Freeform 11">
                    <a:extLst>
                      <a:ext uri="{FF2B5EF4-FFF2-40B4-BE49-F238E27FC236}">
                        <a16:creationId xmlns:a16="http://schemas.microsoft.com/office/drawing/2014/main" id="{825F96A2-0785-435F-9A9F-CF9354A34ED7}"/>
                      </a:ext>
                    </a:extLst>
                  </p:cNvPr>
                  <p:cNvSpPr>
                    <a:spLocks/>
                  </p:cNvSpPr>
                  <p:nvPr/>
                </p:nvSpPr>
                <p:spPr bwMode="auto">
                  <a:xfrm>
                    <a:off x="1951" y="911"/>
                    <a:ext cx="157" cy="236"/>
                  </a:xfrm>
                  <a:custGeom>
                    <a:avLst/>
                    <a:gdLst>
                      <a:gd name="T0" fmla="*/ 0 w 157"/>
                      <a:gd name="T1" fmla="*/ 0 h 236"/>
                      <a:gd name="T2" fmla="*/ 157 w 157"/>
                      <a:gd name="T3" fmla="*/ 101 h 236"/>
                      <a:gd name="T4" fmla="*/ 157 w 157"/>
                      <a:gd name="T5" fmla="*/ 236 h 236"/>
                    </a:gdLst>
                    <a:ahLst/>
                    <a:cxnLst>
                      <a:cxn ang="0">
                        <a:pos x="T0" y="T1"/>
                      </a:cxn>
                      <a:cxn ang="0">
                        <a:pos x="T2" y="T3"/>
                      </a:cxn>
                      <a:cxn ang="0">
                        <a:pos x="T4" y="T5"/>
                      </a:cxn>
                    </a:cxnLst>
                    <a:rect l="0" t="0" r="r" b="b"/>
                    <a:pathLst>
                      <a:path w="157" h="236">
                        <a:moveTo>
                          <a:pt x="0" y="0"/>
                        </a:moveTo>
                        <a:lnTo>
                          <a:pt x="157" y="101"/>
                        </a:lnTo>
                        <a:lnTo>
                          <a:pt x="157" y="236"/>
                        </a:ln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57150" tIns="28575" rIns="57150" bIns="28575" numCol="1" anchor="t" anchorCtr="0" compatLnSpc="1">
                    <a:prstTxWarp prst="textNoShape">
                      <a:avLst/>
                    </a:prstTxWarp>
                  </a:bodyPr>
                  <a:lstStyle/>
                  <a:p>
                    <a:endParaRPr lang="en-US" sz="1125" dirty="0">
                      <a:solidFill>
                        <a:schemeClr val="accent1"/>
                      </a:solidFill>
                    </a:endParaRPr>
                  </a:p>
                </p:txBody>
              </p:sp>
              <p:sp>
                <p:nvSpPr>
                  <p:cNvPr id="91" name="Freeform 12">
                    <a:extLst>
                      <a:ext uri="{FF2B5EF4-FFF2-40B4-BE49-F238E27FC236}">
                        <a16:creationId xmlns:a16="http://schemas.microsoft.com/office/drawing/2014/main" id="{85CDFE08-1060-4FC1-9750-FDF36722712A}"/>
                      </a:ext>
                    </a:extLst>
                  </p:cNvPr>
                  <p:cNvSpPr>
                    <a:spLocks/>
                  </p:cNvSpPr>
                  <p:nvPr/>
                </p:nvSpPr>
                <p:spPr bwMode="auto">
                  <a:xfrm>
                    <a:off x="2108" y="738"/>
                    <a:ext cx="146" cy="274"/>
                  </a:xfrm>
                  <a:custGeom>
                    <a:avLst/>
                    <a:gdLst>
                      <a:gd name="T0" fmla="*/ 0 w 146"/>
                      <a:gd name="T1" fmla="*/ 274 h 274"/>
                      <a:gd name="T2" fmla="*/ 146 w 146"/>
                      <a:gd name="T3" fmla="*/ 186 h 274"/>
                      <a:gd name="T4" fmla="*/ 146 w 146"/>
                      <a:gd name="T5" fmla="*/ 0 h 274"/>
                    </a:gdLst>
                    <a:ahLst/>
                    <a:cxnLst>
                      <a:cxn ang="0">
                        <a:pos x="T0" y="T1"/>
                      </a:cxn>
                      <a:cxn ang="0">
                        <a:pos x="T2" y="T3"/>
                      </a:cxn>
                      <a:cxn ang="0">
                        <a:pos x="T4" y="T5"/>
                      </a:cxn>
                    </a:cxnLst>
                    <a:rect l="0" t="0" r="r" b="b"/>
                    <a:pathLst>
                      <a:path w="146" h="274">
                        <a:moveTo>
                          <a:pt x="0" y="274"/>
                        </a:moveTo>
                        <a:lnTo>
                          <a:pt x="146" y="186"/>
                        </a:lnTo>
                        <a:lnTo>
                          <a:pt x="146" y="0"/>
                        </a:ln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57150" tIns="28575" rIns="57150" bIns="28575" numCol="1" anchor="t" anchorCtr="0" compatLnSpc="1">
                    <a:prstTxWarp prst="textNoShape">
                      <a:avLst/>
                    </a:prstTxWarp>
                  </a:bodyPr>
                  <a:lstStyle/>
                  <a:p>
                    <a:endParaRPr lang="en-US" sz="1125" dirty="0">
                      <a:solidFill>
                        <a:schemeClr val="accent1"/>
                      </a:solidFill>
                    </a:endParaRPr>
                  </a:p>
                </p:txBody>
              </p:sp>
              <p:sp>
                <p:nvSpPr>
                  <p:cNvPr id="92" name="Line 13">
                    <a:extLst>
                      <a:ext uri="{FF2B5EF4-FFF2-40B4-BE49-F238E27FC236}">
                        <a16:creationId xmlns:a16="http://schemas.microsoft.com/office/drawing/2014/main" id="{BA2A6FF4-2F9A-4F8E-AB47-0888C4A30D72}"/>
                      </a:ext>
                    </a:extLst>
                  </p:cNvPr>
                  <p:cNvSpPr>
                    <a:spLocks noChangeShapeType="1"/>
                  </p:cNvSpPr>
                  <p:nvPr/>
                </p:nvSpPr>
                <p:spPr bwMode="auto">
                  <a:xfrm>
                    <a:off x="2103" y="650"/>
                    <a:ext cx="0" cy="238"/>
                  </a:xfrm>
                  <a:prstGeom prst="line">
                    <a:avLst/>
                  </a:prstGeom>
                  <a:noFill/>
                  <a:ln w="952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57150" tIns="28575" rIns="57150" bIns="28575" numCol="1" anchor="t" anchorCtr="0" compatLnSpc="1">
                    <a:prstTxWarp prst="textNoShape">
                      <a:avLst/>
                    </a:prstTxWarp>
                  </a:bodyPr>
                  <a:lstStyle/>
                  <a:p>
                    <a:endParaRPr lang="en-US" sz="1125" dirty="0">
                      <a:solidFill>
                        <a:schemeClr val="accent1"/>
                      </a:solidFill>
                    </a:endParaRPr>
                  </a:p>
                </p:txBody>
              </p:sp>
              <p:sp>
                <p:nvSpPr>
                  <p:cNvPr id="93" name="Line 14">
                    <a:extLst>
                      <a:ext uri="{FF2B5EF4-FFF2-40B4-BE49-F238E27FC236}">
                        <a16:creationId xmlns:a16="http://schemas.microsoft.com/office/drawing/2014/main" id="{A8335991-1F37-48B9-9B7A-57CC346B0B0A}"/>
                      </a:ext>
                    </a:extLst>
                  </p:cNvPr>
                  <p:cNvSpPr>
                    <a:spLocks noChangeShapeType="1"/>
                  </p:cNvSpPr>
                  <p:nvPr/>
                </p:nvSpPr>
                <p:spPr bwMode="auto">
                  <a:xfrm flipH="1">
                    <a:off x="2598" y="828"/>
                    <a:ext cx="244" cy="0"/>
                  </a:xfrm>
                  <a:prstGeom prst="line">
                    <a:avLst/>
                  </a:prstGeom>
                  <a:noFill/>
                  <a:ln w="952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57150" tIns="28575" rIns="57150" bIns="28575" numCol="1" anchor="t" anchorCtr="0" compatLnSpc="1">
                    <a:prstTxWarp prst="textNoShape">
                      <a:avLst/>
                    </a:prstTxWarp>
                  </a:bodyPr>
                  <a:lstStyle/>
                  <a:p>
                    <a:endParaRPr lang="en-US" sz="1125" dirty="0">
                      <a:solidFill>
                        <a:schemeClr val="accent1"/>
                      </a:solidFill>
                    </a:endParaRPr>
                  </a:p>
                </p:txBody>
              </p:sp>
              <p:sp>
                <p:nvSpPr>
                  <p:cNvPr id="96" name="Line 17">
                    <a:extLst>
                      <a:ext uri="{FF2B5EF4-FFF2-40B4-BE49-F238E27FC236}">
                        <a16:creationId xmlns:a16="http://schemas.microsoft.com/office/drawing/2014/main" id="{13FBC365-C9E4-4B26-A5E3-EEC87062B7D6}"/>
                      </a:ext>
                    </a:extLst>
                  </p:cNvPr>
                  <p:cNvSpPr>
                    <a:spLocks noChangeShapeType="1"/>
                  </p:cNvSpPr>
                  <p:nvPr/>
                </p:nvSpPr>
                <p:spPr bwMode="auto">
                  <a:xfrm flipH="1">
                    <a:off x="1809" y="1070"/>
                    <a:ext cx="167" cy="82"/>
                  </a:xfrm>
                  <a:prstGeom prst="line">
                    <a:avLst/>
                  </a:prstGeom>
                  <a:noFill/>
                  <a:ln w="952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57150" tIns="28575" rIns="57150" bIns="28575" numCol="1" anchor="t" anchorCtr="0" compatLnSpc="1">
                    <a:prstTxWarp prst="textNoShape">
                      <a:avLst/>
                    </a:prstTxWarp>
                  </a:bodyPr>
                  <a:lstStyle/>
                  <a:p>
                    <a:endParaRPr lang="en-US" sz="1125" dirty="0">
                      <a:solidFill>
                        <a:schemeClr val="accent1"/>
                      </a:solidFill>
                    </a:endParaRPr>
                  </a:p>
                </p:txBody>
              </p:sp>
              <p:sp>
                <p:nvSpPr>
                  <p:cNvPr id="97" name="Line 18">
                    <a:extLst>
                      <a:ext uri="{FF2B5EF4-FFF2-40B4-BE49-F238E27FC236}">
                        <a16:creationId xmlns:a16="http://schemas.microsoft.com/office/drawing/2014/main" id="{19594CCB-6A32-42EE-9CFA-BFD1123D8446}"/>
                      </a:ext>
                    </a:extLst>
                  </p:cNvPr>
                  <p:cNvSpPr>
                    <a:spLocks noChangeShapeType="1"/>
                  </p:cNvSpPr>
                  <p:nvPr/>
                </p:nvSpPr>
                <p:spPr bwMode="auto">
                  <a:xfrm flipH="1">
                    <a:off x="1803" y="1070"/>
                    <a:ext cx="173" cy="86"/>
                  </a:xfrm>
                  <a:prstGeom prst="line">
                    <a:avLst/>
                  </a:prstGeom>
                  <a:noFill/>
                  <a:ln w="952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57150" tIns="28575" rIns="57150" bIns="28575" numCol="1" anchor="t" anchorCtr="0" compatLnSpc="1">
                    <a:prstTxWarp prst="textNoShape">
                      <a:avLst/>
                    </a:prstTxWarp>
                  </a:bodyPr>
                  <a:lstStyle/>
                  <a:p>
                    <a:endParaRPr lang="en-US" sz="1125" dirty="0">
                      <a:solidFill>
                        <a:schemeClr val="accent1"/>
                      </a:solidFill>
                    </a:endParaRPr>
                  </a:p>
                </p:txBody>
              </p:sp>
              <p:sp>
                <p:nvSpPr>
                  <p:cNvPr id="98" name="Line 19">
                    <a:extLst>
                      <a:ext uri="{FF2B5EF4-FFF2-40B4-BE49-F238E27FC236}">
                        <a16:creationId xmlns:a16="http://schemas.microsoft.com/office/drawing/2014/main" id="{E9C8E0F6-FE28-45AD-87E4-202EA5527F02}"/>
                      </a:ext>
                    </a:extLst>
                  </p:cNvPr>
                  <p:cNvSpPr>
                    <a:spLocks noChangeShapeType="1"/>
                  </p:cNvSpPr>
                  <p:nvPr/>
                </p:nvSpPr>
                <p:spPr bwMode="auto">
                  <a:xfrm>
                    <a:off x="2108" y="1012"/>
                    <a:ext cx="0" cy="140"/>
                  </a:xfrm>
                  <a:prstGeom prst="line">
                    <a:avLst/>
                  </a:prstGeom>
                  <a:noFill/>
                  <a:ln w="952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57150" tIns="28575" rIns="57150" bIns="28575" numCol="1" anchor="t" anchorCtr="0" compatLnSpc="1">
                    <a:prstTxWarp prst="textNoShape">
                      <a:avLst/>
                    </a:prstTxWarp>
                  </a:bodyPr>
                  <a:lstStyle/>
                  <a:p>
                    <a:endParaRPr lang="en-US" sz="1125" dirty="0">
                      <a:solidFill>
                        <a:schemeClr val="accent1"/>
                      </a:solidFill>
                    </a:endParaRPr>
                  </a:p>
                </p:txBody>
              </p:sp>
              <p:sp>
                <p:nvSpPr>
                  <p:cNvPr id="99" name="Line 20">
                    <a:extLst>
                      <a:ext uri="{FF2B5EF4-FFF2-40B4-BE49-F238E27FC236}">
                        <a16:creationId xmlns:a16="http://schemas.microsoft.com/office/drawing/2014/main" id="{E41BD414-A257-44D2-AF69-A899F7B1D70E}"/>
                      </a:ext>
                    </a:extLst>
                  </p:cNvPr>
                  <p:cNvSpPr>
                    <a:spLocks noChangeShapeType="1"/>
                  </p:cNvSpPr>
                  <p:nvPr/>
                </p:nvSpPr>
                <p:spPr bwMode="auto">
                  <a:xfrm>
                    <a:off x="2103" y="639"/>
                    <a:ext cx="0" cy="249"/>
                  </a:xfrm>
                  <a:prstGeom prst="line">
                    <a:avLst/>
                  </a:prstGeom>
                  <a:noFill/>
                  <a:ln w="952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57150" tIns="28575" rIns="57150" bIns="28575" numCol="1" anchor="t" anchorCtr="0" compatLnSpc="1">
                    <a:prstTxWarp prst="textNoShape">
                      <a:avLst/>
                    </a:prstTxWarp>
                  </a:bodyPr>
                  <a:lstStyle/>
                  <a:p>
                    <a:endParaRPr lang="en-US" sz="1125" dirty="0">
                      <a:solidFill>
                        <a:schemeClr val="accent1"/>
                      </a:solidFill>
                    </a:endParaRPr>
                  </a:p>
                </p:txBody>
              </p:sp>
              <p:sp>
                <p:nvSpPr>
                  <p:cNvPr id="102" name="Oval 101">
                    <a:extLst>
                      <a:ext uri="{FF2B5EF4-FFF2-40B4-BE49-F238E27FC236}">
                        <a16:creationId xmlns:a16="http://schemas.microsoft.com/office/drawing/2014/main" id="{A90FB228-0081-47A0-94BE-ABAEFA20DC14}"/>
                      </a:ext>
                    </a:extLst>
                  </p:cNvPr>
                  <p:cNvSpPr>
                    <a:spLocks noChangeArrowheads="1"/>
                  </p:cNvSpPr>
                  <p:nvPr/>
                </p:nvSpPr>
                <p:spPr bwMode="auto">
                  <a:xfrm>
                    <a:off x="2503" y="1029"/>
                    <a:ext cx="101" cy="103"/>
                  </a:xfrm>
                  <a:prstGeom prst="ellipse">
                    <a:avLst/>
                  </a:prstGeom>
                  <a:solidFill>
                    <a:schemeClr val="bg2"/>
                  </a:solidFill>
                  <a:ln w="9525" cap="rnd">
                    <a:solidFill>
                      <a:schemeClr val="accent1"/>
                    </a:solidFill>
                    <a:prstDash val="solid"/>
                    <a:round/>
                    <a:headEnd/>
                    <a:tailEnd/>
                  </a:ln>
                </p:spPr>
                <p:txBody>
                  <a:bodyPr vert="horz" wrap="square" lIns="57150" tIns="28575" rIns="57150" bIns="28575" numCol="1" anchor="t" anchorCtr="0" compatLnSpc="1">
                    <a:prstTxWarp prst="textNoShape">
                      <a:avLst/>
                    </a:prstTxWarp>
                  </a:bodyPr>
                  <a:lstStyle/>
                  <a:p>
                    <a:endParaRPr lang="en-US" sz="1125" dirty="0">
                      <a:solidFill>
                        <a:schemeClr val="accent1"/>
                      </a:solidFill>
                    </a:endParaRPr>
                  </a:p>
                </p:txBody>
              </p:sp>
              <p:sp>
                <p:nvSpPr>
                  <p:cNvPr id="103" name="Oval 102">
                    <a:extLst>
                      <a:ext uri="{FF2B5EF4-FFF2-40B4-BE49-F238E27FC236}">
                        <a16:creationId xmlns:a16="http://schemas.microsoft.com/office/drawing/2014/main" id="{7BB0DC2F-B2CF-4EF7-A23D-645BD6355950}"/>
                      </a:ext>
                    </a:extLst>
                  </p:cNvPr>
                  <p:cNvSpPr>
                    <a:spLocks noChangeArrowheads="1"/>
                  </p:cNvSpPr>
                  <p:nvPr/>
                </p:nvSpPr>
                <p:spPr bwMode="auto">
                  <a:xfrm>
                    <a:off x="2547" y="776"/>
                    <a:ext cx="101" cy="103"/>
                  </a:xfrm>
                  <a:prstGeom prst="ellipse">
                    <a:avLst/>
                  </a:prstGeom>
                  <a:solidFill>
                    <a:schemeClr val="bg2"/>
                  </a:solidFill>
                  <a:ln w="9525" cap="rnd">
                    <a:solidFill>
                      <a:schemeClr val="accent1"/>
                    </a:solidFill>
                    <a:prstDash val="solid"/>
                    <a:round/>
                    <a:headEnd/>
                    <a:tailEnd/>
                  </a:ln>
                </p:spPr>
                <p:txBody>
                  <a:bodyPr vert="horz" wrap="square" lIns="57150" tIns="28575" rIns="57150" bIns="28575" numCol="1" anchor="t" anchorCtr="0" compatLnSpc="1">
                    <a:prstTxWarp prst="textNoShape">
                      <a:avLst/>
                    </a:prstTxWarp>
                  </a:bodyPr>
                  <a:lstStyle/>
                  <a:p>
                    <a:endParaRPr lang="en-US" sz="1125" dirty="0">
                      <a:solidFill>
                        <a:schemeClr val="accent1"/>
                      </a:solidFill>
                    </a:endParaRPr>
                  </a:p>
                </p:txBody>
              </p:sp>
            </p:grpSp>
            <p:grpSp>
              <p:nvGrpSpPr>
                <p:cNvPr id="21" name="Group 20">
                  <a:extLst>
                    <a:ext uri="{FF2B5EF4-FFF2-40B4-BE49-F238E27FC236}">
                      <a16:creationId xmlns:a16="http://schemas.microsoft.com/office/drawing/2014/main" id="{CC9EB76A-0BCD-46FA-87C9-1FA1483D8AFB}"/>
                    </a:ext>
                  </a:extLst>
                </p:cNvPr>
                <p:cNvGrpSpPr/>
                <p:nvPr/>
              </p:nvGrpSpPr>
              <p:grpSpPr>
                <a:xfrm>
                  <a:off x="4493099" y="1603411"/>
                  <a:ext cx="325601" cy="308766"/>
                  <a:chOff x="4501917" y="1663171"/>
                  <a:chExt cx="325601" cy="308766"/>
                </a:xfrm>
              </p:grpSpPr>
              <p:sp>
                <p:nvSpPr>
                  <p:cNvPr id="19" name="Rectangle 18">
                    <a:extLst>
                      <a:ext uri="{FF2B5EF4-FFF2-40B4-BE49-F238E27FC236}">
                        <a16:creationId xmlns:a16="http://schemas.microsoft.com/office/drawing/2014/main" id="{E734B512-EBD1-4FD7-916C-ADDEF6BC24D6}"/>
                      </a:ext>
                    </a:extLst>
                  </p:cNvPr>
                  <p:cNvSpPr/>
                  <p:nvPr/>
                </p:nvSpPr>
                <p:spPr>
                  <a:xfrm>
                    <a:off x="4501917" y="1663171"/>
                    <a:ext cx="325601" cy="30876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grpSp>
                <p:nvGrpSpPr>
                  <p:cNvPr id="181" name="Group 180">
                    <a:extLst>
                      <a:ext uri="{FF2B5EF4-FFF2-40B4-BE49-F238E27FC236}">
                        <a16:creationId xmlns:a16="http://schemas.microsoft.com/office/drawing/2014/main" id="{7930E7AE-6391-4A0C-9F6C-3727941B4BED}"/>
                      </a:ext>
                    </a:extLst>
                  </p:cNvPr>
                  <p:cNvGrpSpPr/>
                  <p:nvPr/>
                </p:nvGrpSpPr>
                <p:grpSpPr>
                  <a:xfrm>
                    <a:off x="4554516" y="1707234"/>
                    <a:ext cx="220403" cy="220640"/>
                    <a:chOff x="5111402" y="1457854"/>
                    <a:chExt cx="298672" cy="298994"/>
                  </a:xfrm>
                </p:grpSpPr>
                <p:sp>
                  <p:nvSpPr>
                    <p:cNvPr id="182" name="Freeform: Shape 181">
                      <a:extLst>
                        <a:ext uri="{FF2B5EF4-FFF2-40B4-BE49-F238E27FC236}">
                          <a16:creationId xmlns:a16="http://schemas.microsoft.com/office/drawing/2014/main" id="{BB347813-795D-44FC-AED7-1E731BB392CE}"/>
                        </a:ext>
                      </a:extLst>
                    </p:cNvPr>
                    <p:cNvSpPr/>
                    <p:nvPr/>
                  </p:nvSpPr>
                  <p:spPr>
                    <a:xfrm>
                      <a:off x="5155173" y="1501625"/>
                      <a:ext cx="212417" cy="212417"/>
                    </a:xfrm>
                    <a:custGeom>
                      <a:avLst/>
                      <a:gdLst>
                        <a:gd name="connsiteX0" fmla="*/ 11265 w 212417"/>
                        <a:gd name="connsiteY0" fmla="*/ 4828 h 212417"/>
                        <a:gd name="connsiteX1" fmla="*/ 202118 w 212417"/>
                        <a:gd name="connsiteY1" fmla="*/ 4828 h 212417"/>
                        <a:gd name="connsiteX2" fmla="*/ 208555 w 212417"/>
                        <a:gd name="connsiteY2" fmla="*/ 11265 h 212417"/>
                        <a:gd name="connsiteX3" fmla="*/ 208555 w 212417"/>
                        <a:gd name="connsiteY3" fmla="*/ 202118 h 212417"/>
                        <a:gd name="connsiteX4" fmla="*/ 202118 w 212417"/>
                        <a:gd name="connsiteY4" fmla="*/ 208555 h 212417"/>
                        <a:gd name="connsiteX5" fmla="*/ 11265 w 212417"/>
                        <a:gd name="connsiteY5" fmla="*/ 208555 h 212417"/>
                        <a:gd name="connsiteX6" fmla="*/ 4828 w 212417"/>
                        <a:gd name="connsiteY6" fmla="*/ 202118 h 212417"/>
                        <a:gd name="connsiteX7" fmla="*/ 4828 w 212417"/>
                        <a:gd name="connsiteY7" fmla="*/ 11265 h 212417"/>
                        <a:gd name="connsiteX8" fmla="*/ 11265 w 212417"/>
                        <a:gd name="connsiteY8" fmla="*/ 4828 h 21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2417" h="212417">
                          <a:moveTo>
                            <a:pt x="11265" y="4828"/>
                          </a:moveTo>
                          <a:lnTo>
                            <a:pt x="202118" y="4828"/>
                          </a:lnTo>
                          <a:cubicBezTo>
                            <a:pt x="205659" y="4828"/>
                            <a:pt x="208555" y="7724"/>
                            <a:pt x="208555" y="11265"/>
                          </a:cubicBezTo>
                          <a:lnTo>
                            <a:pt x="208555" y="202118"/>
                          </a:lnTo>
                          <a:cubicBezTo>
                            <a:pt x="208555" y="205659"/>
                            <a:pt x="205659" y="208555"/>
                            <a:pt x="202118" y="208555"/>
                          </a:cubicBezTo>
                          <a:lnTo>
                            <a:pt x="11265" y="208555"/>
                          </a:lnTo>
                          <a:cubicBezTo>
                            <a:pt x="7724" y="208555"/>
                            <a:pt x="4828" y="205659"/>
                            <a:pt x="4828" y="202118"/>
                          </a:cubicBezTo>
                          <a:lnTo>
                            <a:pt x="4828" y="11265"/>
                          </a:lnTo>
                          <a:cubicBezTo>
                            <a:pt x="4828" y="7724"/>
                            <a:pt x="7724" y="4828"/>
                            <a:pt x="11265" y="4828"/>
                          </a:cubicBezTo>
                          <a:close/>
                        </a:path>
                      </a:pathLst>
                    </a:custGeom>
                    <a:noFill/>
                    <a:ln w="9525" cap="flat">
                      <a:solidFill>
                        <a:schemeClr val="tx1"/>
                      </a:solidFill>
                      <a:prstDash val="solid"/>
                      <a:round/>
                    </a:ln>
                  </p:spPr>
                  <p:txBody>
                    <a:bodyPr rtlCol="0" anchor="ctr"/>
                    <a:lstStyle/>
                    <a:p>
                      <a:endParaRPr lang="en-US" dirty="0"/>
                    </a:p>
                  </p:txBody>
                </p:sp>
                <p:sp>
                  <p:nvSpPr>
                    <p:cNvPr id="183" name="Freeform: Shape 182">
                      <a:extLst>
                        <a:ext uri="{FF2B5EF4-FFF2-40B4-BE49-F238E27FC236}">
                          <a16:creationId xmlns:a16="http://schemas.microsoft.com/office/drawing/2014/main" id="{B298F723-44E8-44EC-8FD6-B2EA3842CF63}"/>
                        </a:ext>
                      </a:extLst>
                    </p:cNvPr>
                    <p:cNvSpPr/>
                    <p:nvPr/>
                  </p:nvSpPr>
                  <p:spPr>
                    <a:xfrm>
                      <a:off x="5169656" y="1457854"/>
                      <a:ext cx="9655" cy="51495"/>
                    </a:xfrm>
                    <a:custGeom>
                      <a:avLst/>
                      <a:gdLst>
                        <a:gd name="connsiteX0" fmla="*/ 4828 w 9655"/>
                        <a:gd name="connsiteY0" fmla="*/ 4828 h 51495"/>
                        <a:gd name="connsiteX1" fmla="*/ 4828 w 9655"/>
                        <a:gd name="connsiteY1" fmla="*/ 48599 h 51495"/>
                      </a:gdLst>
                      <a:ahLst/>
                      <a:cxnLst>
                        <a:cxn ang="0">
                          <a:pos x="connsiteX0" y="connsiteY0"/>
                        </a:cxn>
                        <a:cxn ang="0">
                          <a:pos x="connsiteX1" y="connsiteY1"/>
                        </a:cxn>
                      </a:cxnLst>
                      <a:rect l="l" t="t" r="r" b="b"/>
                      <a:pathLst>
                        <a:path w="9655" h="51495">
                          <a:moveTo>
                            <a:pt x="4828" y="4828"/>
                          </a:moveTo>
                          <a:lnTo>
                            <a:pt x="4828" y="48599"/>
                          </a:lnTo>
                        </a:path>
                      </a:pathLst>
                    </a:custGeom>
                    <a:ln w="9525" cap="flat">
                      <a:solidFill>
                        <a:schemeClr val="tx1"/>
                      </a:solidFill>
                      <a:prstDash val="solid"/>
                      <a:round/>
                    </a:ln>
                  </p:spPr>
                  <p:txBody>
                    <a:bodyPr rtlCol="0" anchor="ctr"/>
                    <a:lstStyle/>
                    <a:p>
                      <a:endParaRPr lang="en-US" dirty="0"/>
                    </a:p>
                  </p:txBody>
                </p:sp>
                <p:sp>
                  <p:nvSpPr>
                    <p:cNvPr id="184" name="Freeform: Shape 183">
                      <a:extLst>
                        <a:ext uri="{FF2B5EF4-FFF2-40B4-BE49-F238E27FC236}">
                          <a16:creationId xmlns:a16="http://schemas.microsoft.com/office/drawing/2014/main" id="{408FAF0A-345C-4B82-AA25-72FC10DAE70C}"/>
                        </a:ext>
                      </a:extLst>
                    </p:cNvPr>
                    <p:cNvSpPr/>
                    <p:nvPr/>
                  </p:nvSpPr>
                  <p:spPr>
                    <a:xfrm>
                      <a:off x="5213105" y="1457854"/>
                      <a:ext cx="9655" cy="51495"/>
                    </a:xfrm>
                    <a:custGeom>
                      <a:avLst/>
                      <a:gdLst>
                        <a:gd name="connsiteX0" fmla="*/ 4828 w 9655"/>
                        <a:gd name="connsiteY0" fmla="*/ 4828 h 51495"/>
                        <a:gd name="connsiteX1" fmla="*/ 4828 w 9655"/>
                        <a:gd name="connsiteY1" fmla="*/ 48599 h 51495"/>
                      </a:gdLst>
                      <a:ahLst/>
                      <a:cxnLst>
                        <a:cxn ang="0">
                          <a:pos x="connsiteX0" y="connsiteY0"/>
                        </a:cxn>
                        <a:cxn ang="0">
                          <a:pos x="connsiteX1" y="connsiteY1"/>
                        </a:cxn>
                      </a:cxnLst>
                      <a:rect l="l" t="t" r="r" b="b"/>
                      <a:pathLst>
                        <a:path w="9655" h="51495">
                          <a:moveTo>
                            <a:pt x="4828" y="4828"/>
                          </a:moveTo>
                          <a:lnTo>
                            <a:pt x="4828" y="48599"/>
                          </a:lnTo>
                        </a:path>
                      </a:pathLst>
                    </a:custGeom>
                    <a:ln w="9525" cap="flat">
                      <a:solidFill>
                        <a:schemeClr val="tx1"/>
                      </a:solidFill>
                      <a:prstDash val="solid"/>
                      <a:round/>
                    </a:ln>
                  </p:spPr>
                  <p:txBody>
                    <a:bodyPr rtlCol="0" anchor="ctr"/>
                    <a:lstStyle/>
                    <a:p>
                      <a:endParaRPr lang="en-US" dirty="0"/>
                    </a:p>
                  </p:txBody>
                </p:sp>
                <p:sp>
                  <p:nvSpPr>
                    <p:cNvPr id="185" name="Freeform: Shape 184">
                      <a:extLst>
                        <a:ext uri="{FF2B5EF4-FFF2-40B4-BE49-F238E27FC236}">
                          <a16:creationId xmlns:a16="http://schemas.microsoft.com/office/drawing/2014/main" id="{6DDBAB59-F0F0-43B9-B899-C9F12D7FE086}"/>
                        </a:ext>
                      </a:extLst>
                    </p:cNvPr>
                    <p:cNvSpPr/>
                    <p:nvPr/>
                  </p:nvSpPr>
                  <p:spPr>
                    <a:xfrm>
                      <a:off x="5300647" y="1457854"/>
                      <a:ext cx="9655" cy="51495"/>
                    </a:xfrm>
                    <a:custGeom>
                      <a:avLst/>
                      <a:gdLst>
                        <a:gd name="connsiteX0" fmla="*/ 4828 w 9655"/>
                        <a:gd name="connsiteY0" fmla="*/ 4828 h 51495"/>
                        <a:gd name="connsiteX1" fmla="*/ 4828 w 9655"/>
                        <a:gd name="connsiteY1" fmla="*/ 48599 h 51495"/>
                      </a:gdLst>
                      <a:ahLst/>
                      <a:cxnLst>
                        <a:cxn ang="0">
                          <a:pos x="connsiteX0" y="connsiteY0"/>
                        </a:cxn>
                        <a:cxn ang="0">
                          <a:pos x="connsiteX1" y="connsiteY1"/>
                        </a:cxn>
                      </a:cxnLst>
                      <a:rect l="l" t="t" r="r" b="b"/>
                      <a:pathLst>
                        <a:path w="9655" h="51495">
                          <a:moveTo>
                            <a:pt x="4828" y="4828"/>
                          </a:moveTo>
                          <a:lnTo>
                            <a:pt x="4828" y="48599"/>
                          </a:lnTo>
                        </a:path>
                      </a:pathLst>
                    </a:custGeom>
                    <a:ln w="9525" cap="flat">
                      <a:solidFill>
                        <a:schemeClr val="tx1"/>
                      </a:solidFill>
                      <a:prstDash val="solid"/>
                      <a:round/>
                    </a:ln>
                  </p:spPr>
                  <p:txBody>
                    <a:bodyPr rtlCol="0" anchor="ctr"/>
                    <a:lstStyle/>
                    <a:p>
                      <a:endParaRPr lang="en-US" dirty="0"/>
                    </a:p>
                  </p:txBody>
                </p:sp>
                <p:sp>
                  <p:nvSpPr>
                    <p:cNvPr id="186" name="Freeform: Shape 185">
                      <a:extLst>
                        <a:ext uri="{FF2B5EF4-FFF2-40B4-BE49-F238E27FC236}">
                          <a16:creationId xmlns:a16="http://schemas.microsoft.com/office/drawing/2014/main" id="{348B4638-9A9B-4234-8AFC-4BDCEEE6CF38}"/>
                        </a:ext>
                      </a:extLst>
                    </p:cNvPr>
                    <p:cNvSpPr/>
                    <p:nvPr/>
                  </p:nvSpPr>
                  <p:spPr>
                    <a:xfrm>
                      <a:off x="5344096" y="1457854"/>
                      <a:ext cx="9655" cy="51495"/>
                    </a:xfrm>
                    <a:custGeom>
                      <a:avLst/>
                      <a:gdLst>
                        <a:gd name="connsiteX0" fmla="*/ 4828 w 9655"/>
                        <a:gd name="connsiteY0" fmla="*/ 4828 h 51495"/>
                        <a:gd name="connsiteX1" fmla="*/ 4828 w 9655"/>
                        <a:gd name="connsiteY1" fmla="*/ 48599 h 51495"/>
                      </a:gdLst>
                      <a:ahLst/>
                      <a:cxnLst>
                        <a:cxn ang="0">
                          <a:pos x="connsiteX0" y="connsiteY0"/>
                        </a:cxn>
                        <a:cxn ang="0">
                          <a:pos x="connsiteX1" y="connsiteY1"/>
                        </a:cxn>
                      </a:cxnLst>
                      <a:rect l="l" t="t" r="r" b="b"/>
                      <a:pathLst>
                        <a:path w="9655" h="51495">
                          <a:moveTo>
                            <a:pt x="4828" y="4828"/>
                          </a:moveTo>
                          <a:lnTo>
                            <a:pt x="4828" y="48599"/>
                          </a:lnTo>
                        </a:path>
                      </a:pathLst>
                    </a:custGeom>
                    <a:ln w="9525" cap="flat">
                      <a:solidFill>
                        <a:schemeClr val="tx1"/>
                      </a:solidFill>
                      <a:prstDash val="solid"/>
                      <a:round/>
                    </a:ln>
                  </p:spPr>
                  <p:txBody>
                    <a:bodyPr rtlCol="0" anchor="ctr"/>
                    <a:lstStyle/>
                    <a:p>
                      <a:endParaRPr lang="en-US" dirty="0"/>
                    </a:p>
                  </p:txBody>
                </p:sp>
                <p:sp>
                  <p:nvSpPr>
                    <p:cNvPr id="187" name="Freeform: Shape 186">
                      <a:extLst>
                        <a:ext uri="{FF2B5EF4-FFF2-40B4-BE49-F238E27FC236}">
                          <a16:creationId xmlns:a16="http://schemas.microsoft.com/office/drawing/2014/main" id="{E7B43D78-A207-4FA7-AA6A-B2E86040AD52}"/>
                        </a:ext>
                      </a:extLst>
                    </p:cNvPr>
                    <p:cNvSpPr/>
                    <p:nvPr/>
                  </p:nvSpPr>
                  <p:spPr>
                    <a:xfrm>
                      <a:off x="5169656" y="1705353"/>
                      <a:ext cx="9655" cy="51495"/>
                    </a:xfrm>
                    <a:custGeom>
                      <a:avLst/>
                      <a:gdLst>
                        <a:gd name="connsiteX0" fmla="*/ 4828 w 9655"/>
                        <a:gd name="connsiteY0" fmla="*/ 4828 h 51495"/>
                        <a:gd name="connsiteX1" fmla="*/ 4828 w 9655"/>
                        <a:gd name="connsiteY1" fmla="*/ 48277 h 51495"/>
                      </a:gdLst>
                      <a:ahLst/>
                      <a:cxnLst>
                        <a:cxn ang="0">
                          <a:pos x="connsiteX0" y="connsiteY0"/>
                        </a:cxn>
                        <a:cxn ang="0">
                          <a:pos x="connsiteX1" y="connsiteY1"/>
                        </a:cxn>
                      </a:cxnLst>
                      <a:rect l="l" t="t" r="r" b="b"/>
                      <a:pathLst>
                        <a:path w="9655" h="51495">
                          <a:moveTo>
                            <a:pt x="4828" y="4828"/>
                          </a:moveTo>
                          <a:lnTo>
                            <a:pt x="4828" y="48277"/>
                          </a:lnTo>
                        </a:path>
                      </a:pathLst>
                    </a:custGeom>
                    <a:ln w="9525" cap="flat">
                      <a:solidFill>
                        <a:schemeClr val="tx1"/>
                      </a:solidFill>
                      <a:prstDash val="solid"/>
                      <a:round/>
                    </a:ln>
                  </p:spPr>
                  <p:txBody>
                    <a:bodyPr rtlCol="0" anchor="ctr"/>
                    <a:lstStyle/>
                    <a:p>
                      <a:endParaRPr lang="en-US" dirty="0"/>
                    </a:p>
                  </p:txBody>
                </p:sp>
                <p:sp>
                  <p:nvSpPr>
                    <p:cNvPr id="188" name="Freeform: Shape 187">
                      <a:extLst>
                        <a:ext uri="{FF2B5EF4-FFF2-40B4-BE49-F238E27FC236}">
                          <a16:creationId xmlns:a16="http://schemas.microsoft.com/office/drawing/2014/main" id="{795664FE-5EB6-4BCD-A37B-DF85B13FEE7D}"/>
                        </a:ext>
                      </a:extLst>
                    </p:cNvPr>
                    <p:cNvSpPr/>
                    <p:nvPr/>
                  </p:nvSpPr>
                  <p:spPr>
                    <a:xfrm>
                      <a:off x="5213105" y="1705353"/>
                      <a:ext cx="9655" cy="51495"/>
                    </a:xfrm>
                    <a:custGeom>
                      <a:avLst/>
                      <a:gdLst>
                        <a:gd name="connsiteX0" fmla="*/ 4828 w 9655"/>
                        <a:gd name="connsiteY0" fmla="*/ 4828 h 51495"/>
                        <a:gd name="connsiteX1" fmla="*/ 4828 w 9655"/>
                        <a:gd name="connsiteY1" fmla="*/ 48277 h 51495"/>
                      </a:gdLst>
                      <a:ahLst/>
                      <a:cxnLst>
                        <a:cxn ang="0">
                          <a:pos x="connsiteX0" y="connsiteY0"/>
                        </a:cxn>
                        <a:cxn ang="0">
                          <a:pos x="connsiteX1" y="connsiteY1"/>
                        </a:cxn>
                      </a:cxnLst>
                      <a:rect l="l" t="t" r="r" b="b"/>
                      <a:pathLst>
                        <a:path w="9655" h="51495">
                          <a:moveTo>
                            <a:pt x="4828" y="4828"/>
                          </a:moveTo>
                          <a:lnTo>
                            <a:pt x="4828" y="48277"/>
                          </a:lnTo>
                        </a:path>
                      </a:pathLst>
                    </a:custGeom>
                    <a:ln w="9525" cap="flat">
                      <a:solidFill>
                        <a:schemeClr val="tx1"/>
                      </a:solidFill>
                      <a:prstDash val="solid"/>
                      <a:round/>
                    </a:ln>
                  </p:spPr>
                  <p:txBody>
                    <a:bodyPr rtlCol="0" anchor="ctr"/>
                    <a:lstStyle/>
                    <a:p>
                      <a:endParaRPr lang="en-US" dirty="0"/>
                    </a:p>
                  </p:txBody>
                </p:sp>
                <p:sp>
                  <p:nvSpPr>
                    <p:cNvPr id="189" name="Freeform: Shape 188">
                      <a:extLst>
                        <a:ext uri="{FF2B5EF4-FFF2-40B4-BE49-F238E27FC236}">
                          <a16:creationId xmlns:a16="http://schemas.microsoft.com/office/drawing/2014/main" id="{92459C8C-3130-49F0-B7BE-61ACE616CEDC}"/>
                        </a:ext>
                      </a:extLst>
                    </p:cNvPr>
                    <p:cNvSpPr/>
                    <p:nvPr/>
                  </p:nvSpPr>
                  <p:spPr>
                    <a:xfrm>
                      <a:off x="5256876" y="1705353"/>
                      <a:ext cx="9655" cy="51495"/>
                    </a:xfrm>
                    <a:custGeom>
                      <a:avLst/>
                      <a:gdLst>
                        <a:gd name="connsiteX0" fmla="*/ 4828 w 9655"/>
                        <a:gd name="connsiteY0" fmla="*/ 4828 h 51495"/>
                        <a:gd name="connsiteX1" fmla="*/ 4828 w 9655"/>
                        <a:gd name="connsiteY1" fmla="*/ 48277 h 51495"/>
                      </a:gdLst>
                      <a:ahLst/>
                      <a:cxnLst>
                        <a:cxn ang="0">
                          <a:pos x="connsiteX0" y="connsiteY0"/>
                        </a:cxn>
                        <a:cxn ang="0">
                          <a:pos x="connsiteX1" y="connsiteY1"/>
                        </a:cxn>
                      </a:cxnLst>
                      <a:rect l="l" t="t" r="r" b="b"/>
                      <a:pathLst>
                        <a:path w="9655" h="51495">
                          <a:moveTo>
                            <a:pt x="4828" y="4828"/>
                          </a:moveTo>
                          <a:lnTo>
                            <a:pt x="4828" y="48277"/>
                          </a:lnTo>
                        </a:path>
                      </a:pathLst>
                    </a:custGeom>
                    <a:ln w="9525" cap="flat">
                      <a:solidFill>
                        <a:schemeClr val="tx1"/>
                      </a:solidFill>
                      <a:prstDash val="solid"/>
                      <a:round/>
                    </a:ln>
                  </p:spPr>
                  <p:txBody>
                    <a:bodyPr rtlCol="0" anchor="ctr"/>
                    <a:lstStyle/>
                    <a:p>
                      <a:endParaRPr lang="en-US" dirty="0"/>
                    </a:p>
                  </p:txBody>
                </p:sp>
                <p:sp>
                  <p:nvSpPr>
                    <p:cNvPr id="190" name="Freeform: Shape 189">
                      <a:extLst>
                        <a:ext uri="{FF2B5EF4-FFF2-40B4-BE49-F238E27FC236}">
                          <a16:creationId xmlns:a16="http://schemas.microsoft.com/office/drawing/2014/main" id="{5D1929CA-B8CB-4575-AE1A-4AE71A2E538B}"/>
                        </a:ext>
                      </a:extLst>
                    </p:cNvPr>
                    <p:cNvSpPr/>
                    <p:nvPr/>
                  </p:nvSpPr>
                  <p:spPr>
                    <a:xfrm>
                      <a:off x="5300647" y="1705353"/>
                      <a:ext cx="9655" cy="51495"/>
                    </a:xfrm>
                    <a:custGeom>
                      <a:avLst/>
                      <a:gdLst>
                        <a:gd name="connsiteX0" fmla="*/ 4828 w 9655"/>
                        <a:gd name="connsiteY0" fmla="*/ 4828 h 51495"/>
                        <a:gd name="connsiteX1" fmla="*/ 4828 w 9655"/>
                        <a:gd name="connsiteY1" fmla="*/ 48277 h 51495"/>
                      </a:gdLst>
                      <a:ahLst/>
                      <a:cxnLst>
                        <a:cxn ang="0">
                          <a:pos x="connsiteX0" y="connsiteY0"/>
                        </a:cxn>
                        <a:cxn ang="0">
                          <a:pos x="connsiteX1" y="connsiteY1"/>
                        </a:cxn>
                      </a:cxnLst>
                      <a:rect l="l" t="t" r="r" b="b"/>
                      <a:pathLst>
                        <a:path w="9655" h="51495">
                          <a:moveTo>
                            <a:pt x="4828" y="4828"/>
                          </a:moveTo>
                          <a:lnTo>
                            <a:pt x="4828" y="48277"/>
                          </a:lnTo>
                        </a:path>
                      </a:pathLst>
                    </a:custGeom>
                    <a:ln w="9525" cap="flat">
                      <a:solidFill>
                        <a:schemeClr val="tx1"/>
                      </a:solidFill>
                      <a:prstDash val="solid"/>
                      <a:round/>
                    </a:ln>
                  </p:spPr>
                  <p:txBody>
                    <a:bodyPr rtlCol="0" anchor="ctr"/>
                    <a:lstStyle/>
                    <a:p>
                      <a:endParaRPr lang="en-US" dirty="0"/>
                    </a:p>
                  </p:txBody>
                </p:sp>
                <p:sp>
                  <p:nvSpPr>
                    <p:cNvPr id="191" name="Freeform: Shape 190">
                      <a:extLst>
                        <a:ext uri="{FF2B5EF4-FFF2-40B4-BE49-F238E27FC236}">
                          <a16:creationId xmlns:a16="http://schemas.microsoft.com/office/drawing/2014/main" id="{22930547-7D01-4E57-9621-57300E837267}"/>
                        </a:ext>
                      </a:extLst>
                    </p:cNvPr>
                    <p:cNvSpPr/>
                    <p:nvPr/>
                  </p:nvSpPr>
                  <p:spPr>
                    <a:xfrm>
                      <a:off x="5344096" y="1705353"/>
                      <a:ext cx="9655" cy="51495"/>
                    </a:xfrm>
                    <a:custGeom>
                      <a:avLst/>
                      <a:gdLst>
                        <a:gd name="connsiteX0" fmla="*/ 4828 w 9655"/>
                        <a:gd name="connsiteY0" fmla="*/ 4828 h 51495"/>
                        <a:gd name="connsiteX1" fmla="*/ 4828 w 9655"/>
                        <a:gd name="connsiteY1" fmla="*/ 48277 h 51495"/>
                      </a:gdLst>
                      <a:ahLst/>
                      <a:cxnLst>
                        <a:cxn ang="0">
                          <a:pos x="connsiteX0" y="connsiteY0"/>
                        </a:cxn>
                        <a:cxn ang="0">
                          <a:pos x="connsiteX1" y="connsiteY1"/>
                        </a:cxn>
                      </a:cxnLst>
                      <a:rect l="l" t="t" r="r" b="b"/>
                      <a:pathLst>
                        <a:path w="9655" h="51495">
                          <a:moveTo>
                            <a:pt x="4828" y="4828"/>
                          </a:moveTo>
                          <a:lnTo>
                            <a:pt x="4828" y="48277"/>
                          </a:lnTo>
                        </a:path>
                      </a:pathLst>
                    </a:custGeom>
                    <a:ln w="9525" cap="flat">
                      <a:solidFill>
                        <a:schemeClr val="tx1"/>
                      </a:solidFill>
                      <a:prstDash val="solid"/>
                      <a:round/>
                    </a:ln>
                  </p:spPr>
                  <p:txBody>
                    <a:bodyPr rtlCol="0" anchor="ctr"/>
                    <a:lstStyle/>
                    <a:p>
                      <a:endParaRPr lang="en-US" dirty="0"/>
                    </a:p>
                  </p:txBody>
                </p:sp>
                <p:sp>
                  <p:nvSpPr>
                    <p:cNvPr id="192" name="Freeform: Shape 191">
                      <a:extLst>
                        <a:ext uri="{FF2B5EF4-FFF2-40B4-BE49-F238E27FC236}">
                          <a16:creationId xmlns:a16="http://schemas.microsoft.com/office/drawing/2014/main" id="{8E40A52B-6CEF-40BA-8E44-B8ACCB15EB69}"/>
                        </a:ext>
                      </a:extLst>
                    </p:cNvPr>
                    <p:cNvSpPr/>
                    <p:nvPr/>
                  </p:nvSpPr>
                  <p:spPr>
                    <a:xfrm>
                      <a:off x="5111402" y="1690548"/>
                      <a:ext cx="51495" cy="9655"/>
                    </a:xfrm>
                    <a:custGeom>
                      <a:avLst/>
                      <a:gdLst>
                        <a:gd name="connsiteX0" fmla="*/ 4828 w 51495"/>
                        <a:gd name="connsiteY0" fmla="*/ 4828 h 9655"/>
                        <a:gd name="connsiteX1" fmla="*/ 48599 w 51495"/>
                        <a:gd name="connsiteY1" fmla="*/ 4828 h 9655"/>
                      </a:gdLst>
                      <a:ahLst/>
                      <a:cxnLst>
                        <a:cxn ang="0">
                          <a:pos x="connsiteX0" y="connsiteY0"/>
                        </a:cxn>
                        <a:cxn ang="0">
                          <a:pos x="connsiteX1" y="connsiteY1"/>
                        </a:cxn>
                      </a:cxnLst>
                      <a:rect l="l" t="t" r="r" b="b"/>
                      <a:pathLst>
                        <a:path w="51495" h="9655">
                          <a:moveTo>
                            <a:pt x="4828" y="4828"/>
                          </a:moveTo>
                          <a:lnTo>
                            <a:pt x="48599" y="4828"/>
                          </a:lnTo>
                        </a:path>
                      </a:pathLst>
                    </a:custGeom>
                    <a:ln w="9525" cap="flat">
                      <a:solidFill>
                        <a:schemeClr val="tx1"/>
                      </a:solidFill>
                      <a:prstDash val="solid"/>
                      <a:round/>
                    </a:ln>
                  </p:spPr>
                  <p:txBody>
                    <a:bodyPr rtlCol="0" anchor="ctr"/>
                    <a:lstStyle/>
                    <a:p>
                      <a:endParaRPr lang="en-US" dirty="0"/>
                    </a:p>
                  </p:txBody>
                </p:sp>
                <p:sp>
                  <p:nvSpPr>
                    <p:cNvPr id="193" name="Freeform: Shape 192">
                      <a:extLst>
                        <a:ext uri="{FF2B5EF4-FFF2-40B4-BE49-F238E27FC236}">
                          <a16:creationId xmlns:a16="http://schemas.microsoft.com/office/drawing/2014/main" id="{195F4665-569B-4AD6-BE7B-157A19751CA7}"/>
                        </a:ext>
                      </a:extLst>
                    </p:cNvPr>
                    <p:cNvSpPr/>
                    <p:nvPr/>
                  </p:nvSpPr>
                  <p:spPr>
                    <a:xfrm>
                      <a:off x="5111402" y="1647099"/>
                      <a:ext cx="51495" cy="9655"/>
                    </a:xfrm>
                    <a:custGeom>
                      <a:avLst/>
                      <a:gdLst>
                        <a:gd name="connsiteX0" fmla="*/ 4828 w 51495"/>
                        <a:gd name="connsiteY0" fmla="*/ 4828 h 9655"/>
                        <a:gd name="connsiteX1" fmla="*/ 48599 w 51495"/>
                        <a:gd name="connsiteY1" fmla="*/ 4828 h 9655"/>
                      </a:gdLst>
                      <a:ahLst/>
                      <a:cxnLst>
                        <a:cxn ang="0">
                          <a:pos x="connsiteX0" y="connsiteY0"/>
                        </a:cxn>
                        <a:cxn ang="0">
                          <a:pos x="connsiteX1" y="connsiteY1"/>
                        </a:cxn>
                      </a:cxnLst>
                      <a:rect l="l" t="t" r="r" b="b"/>
                      <a:pathLst>
                        <a:path w="51495" h="9655">
                          <a:moveTo>
                            <a:pt x="4828" y="4828"/>
                          </a:moveTo>
                          <a:lnTo>
                            <a:pt x="48599" y="4828"/>
                          </a:lnTo>
                        </a:path>
                      </a:pathLst>
                    </a:custGeom>
                    <a:ln w="9525" cap="flat">
                      <a:solidFill>
                        <a:schemeClr val="tx1"/>
                      </a:solidFill>
                      <a:prstDash val="solid"/>
                      <a:round/>
                    </a:ln>
                  </p:spPr>
                  <p:txBody>
                    <a:bodyPr rtlCol="0" anchor="ctr"/>
                    <a:lstStyle/>
                    <a:p>
                      <a:endParaRPr lang="en-US" dirty="0"/>
                    </a:p>
                  </p:txBody>
                </p:sp>
                <p:sp>
                  <p:nvSpPr>
                    <p:cNvPr id="194" name="Freeform: Shape 193">
                      <a:extLst>
                        <a:ext uri="{FF2B5EF4-FFF2-40B4-BE49-F238E27FC236}">
                          <a16:creationId xmlns:a16="http://schemas.microsoft.com/office/drawing/2014/main" id="{3C2FCE09-96DB-4B5F-B7C0-D873B4AFDEE3}"/>
                        </a:ext>
                      </a:extLst>
                    </p:cNvPr>
                    <p:cNvSpPr/>
                    <p:nvPr/>
                  </p:nvSpPr>
                  <p:spPr>
                    <a:xfrm>
                      <a:off x="5111402" y="1603328"/>
                      <a:ext cx="51495" cy="9655"/>
                    </a:xfrm>
                    <a:custGeom>
                      <a:avLst/>
                      <a:gdLst>
                        <a:gd name="connsiteX0" fmla="*/ 4828 w 51495"/>
                        <a:gd name="connsiteY0" fmla="*/ 4828 h 9655"/>
                        <a:gd name="connsiteX1" fmla="*/ 48599 w 51495"/>
                        <a:gd name="connsiteY1" fmla="*/ 4828 h 9655"/>
                      </a:gdLst>
                      <a:ahLst/>
                      <a:cxnLst>
                        <a:cxn ang="0">
                          <a:pos x="connsiteX0" y="connsiteY0"/>
                        </a:cxn>
                        <a:cxn ang="0">
                          <a:pos x="connsiteX1" y="connsiteY1"/>
                        </a:cxn>
                      </a:cxnLst>
                      <a:rect l="l" t="t" r="r" b="b"/>
                      <a:pathLst>
                        <a:path w="51495" h="9655">
                          <a:moveTo>
                            <a:pt x="4828" y="4828"/>
                          </a:moveTo>
                          <a:lnTo>
                            <a:pt x="48599" y="4828"/>
                          </a:lnTo>
                        </a:path>
                      </a:pathLst>
                    </a:custGeom>
                    <a:ln w="9525" cap="flat">
                      <a:solidFill>
                        <a:schemeClr val="tx1"/>
                      </a:solidFill>
                      <a:prstDash val="solid"/>
                      <a:round/>
                    </a:ln>
                  </p:spPr>
                  <p:txBody>
                    <a:bodyPr rtlCol="0" anchor="ctr"/>
                    <a:lstStyle/>
                    <a:p>
                      <a:endParaRPr lang="en-US" dirty="0"/>
                    </a:p>
                  </p:txBody>
                </p:sp>
                <p:sp>
                  <p:nvSpPr>
                    <p:cNvPr id="195" name="Freeform: Shape 194">
                      <a:extLst>
                        <a:ext uri="{FF2B5EF4-FFF2-40B4-BE49-F238E27FC236}">
                          <a16:creationId xmlns:a16="http://schemas.microsoft.com/office/drawing/2014/main" id="{076CBE6C-C12A-4A25-A5BF-B63C77E3C231}"/>
                        </a:ext>
                      </a:extLst>
                    </p:cNvPr>
                    <p:cNvSpPr/>
                    <p:nvPr/>
                  </p:nvSpPr>
                  <p:spPr>
                    <a:xfrm>
                      <a:off x="5111402" y="1559879"/>
                      <a:ext cx="51495" cy="9655"/>
                    </a:xfrm>
                    <a:custGeom>
                      <a:avLst/>
                      <a:gdLst>
                        <a:gd name="connsiteX0" fmla="*/ 4828 w 51495"/>
                        <a:gd name="connsiteY0" fmla="*/ 4828 h 9655"/>
                        <a:gd name="connsiteX1" fmla="*/ 48599 w 51495"/>
                        <a:gd name="connsiteY1" fmla="*/ 4828 h 9655"/>
                      </a:gdLst>
                      <a:ahLst/>
                      <a:cxnLst>
                        <a:cxn ang="0">
                          <a:pos x="connsiteX0" y="connsiteY0"/>
                        </a:cxn>
                        <a:cxn ang="0">
                          <a:pos x="connsiteX1" y="connsiteY1"/>
                        </a:cxn>
                      </a:cxnLst>
                      <a:rect l="l" t="t" r="r" b="b"/>
                      <a:pathLst>
                        <a:path w="51495" h="9655">
                          <a:moveTo>
                            <a:pt x="4828" y="4828"/>
                          </a:moveTo>
                          <a:lnTo>
                            <a:pt x="48599" y="4828"/>
                          </a:lnTo>
                        </a:path>
                      </a:pathLst>
                    </a:custGeom>
                    <a:ln w="9525" cap="flat">
                      <a:solidFill>
                        <a:schemeClr val="tx1"/>
                      </a:solidFill>
                      <a:prstDash val="solid"/>
                      <a:round/>
                    </a:ln>
                  </p:spPr>
                  <p:txBody>
                    <a:bodyPr rtlCol="0" anchor="ctr"/>
                    <a:lstStyle/>
                    <a:p>
                      <a:endParaRPr lang="en-US" dirty="0"/>
                    </a:p>
                  </p:txBody>
                </p:sp>
                <p:sp>
                  <p:nvSpPr>
                    <p:cNvPr id="196" name="Freeform: Shape 195">
                      <a:extLst>
                        <a:ext uri="{FF2B5EF4-FFF2-40B4-BE49-F238E27FC236}">
                          <a16:creationId xmlns:a16="http://schemas.microsoft.com/office/drawing/2014/main" id="{5009F97E-D95B-445A-9790-1264FC51FF9E}"/>
                        </a:ext>
                      </a:extLst>
                    </p:cNvPr>
                    <p:cNvSpPr/>
                    <p:nvPr/>
                  </p:nvSpPr>
                  <p:spPr>
                    <a:xfrm>
                      <a:off x="5111402" y="1516108"/>
                      <a:ext cx="51495" cy="9655"/>
                    </a:xfrm>
                    <a:custGeom>
                      <a:avLst/>
                      <a:gdLst>
                        <a:gd name="connsiteX0" fmla="*/ 4828 w 51495"/>
                        <a:gd name="connsiteY0" fmla="*/ 4828 h 9655"/>
                        <a:gd name="connsiteX1" fmla="*/ 48599 w 51495"/>
                        <a:gd name="connsiteY1" fmla="*/ 4828 h 9655"/>
                      </a:gdLst>
                      <a:ahLst/>
                      <a:cxnLst>
                        <a:cxn ang="0">
                          <a:pos x="connsiteX0" y="connsiteY0"/>
                        </a:cxn>
                        <a:cxn ang="0">
                          <a:pos x="connsiteX1" y="connsiteY1"/>
                        </a:cxn>
                      </a:cxnLst>
                      <a:rect l="l" t="t" r="r" b="b"/>
                      <a:pathLst>
                        <a:path w="51495" h="9655">
                          <a:moveTo>
                            <a:pt x="4828" y="4828"/>
                          </a:moveTo>
                          <a:lnTo>
                            <a:pt x="48599" y="4828"/>
                          </a:lnTo>
                        </a:path>
                      </a:pathLst>
                    </a:custGeom>
                    <a:ln w="9525" cap="flat">
                      <a:solidFill>
                        <a:schemeClr val="tx1"/>
                      </a:solidFill>
                      <a:prstDash val="solid"/>
                      <a:round/>
                    </a:ln>
                  </p:spPr>
                  <p:txBody>
                    <a:bodyPr rtlCol="0" anchor="ctr"/>
                    <a:lstStyle/>
                    <a:p>
                      <a:endParaRPr lang="en-US" dirty="0"/>
                    </a:p>
                  </p:txBody>
                </p:sp>
                <p:sp>
                  <p:nvSpPr>
                    <p:cNvPr id="197" name="Freeform: Shape 196">
                      <a:extLst>
                        <a:ext uri="{FF2B5EF4-FFF2-40B4-BE49-F238E27FC236}">
                          <a16:creationId xmlns:a16="http://schemas.microsoft.com/office/drawing/2014/main" id="{164B6320-5DA2-430D-A27F-AF064CB4A3C4}"/>
                        </a:ext>
                      </a:extLst>
                    </p:cNvPr>
                    <p:cNvSpPr/>
                    <p:nvPr/>
                  </p:nvSpPr>
                  <p:spPr>
                    <a:xfrm>
                      <a:off x="5358579" y="1690548"/>
                      <a:ext cx="51495" cy="9655"/>
                    </a:xfrm>
                    <a:custGeom>
                      <a:avLst/>
                      <a:gdLst>
                        <a:gd name="connsiteX0" fmla="*/ 4828 w 51495"/>
                        <a:gd name="connsiteY0" fmla="*/ 4828 h 9655"/>
                        <a:gd name="connsiteX1" fmla="*/ 48599 w 51495"/>
                        <a:gd name="connsiteY1" fmla="*/ 4828 h 9655"/>
                      </a:gdLst>
                      <a:ahLst/>
                      <a:cxnLst>
                        <a:cxn ang="0">
                          <a:pos x="connsiteX0" y="connsiteY0"/>
                        </a:cxn>
                        <a:cxn ang="0">
                          <a:pos x="connsiteX1" y="connsiteY1"/>
                        </a:cxn>
                      </a:cxnLst>
                      <a:rect l="l" t="t" r="r" b="b"/>
                      <a:pathLst>
                        <a:path w="51495" h="9655">
                          <a:moveTo>
                            <a:pt x="4828" y="4828"/>
                          </a:moveTo>
                          <a:lnTo>
                            <a:pt x="48599" y="4828"/>
                          </a:lnTo>
                        </a:path>
                      </a:pathLst>
                    </a:custGeom>
                    <a:ln w="9525" cap="flat">
                      <a:solidFill>
                        <a:schemeClr val="tx1"/>
                      </a:solidFill>
                      <a:prstDash val="solid"/>
                      <a:round/>
                    </a:ln>
                  </p:spPr>
                  <p:txBody>
                    <a:bodyPr rtlCol="0" anchor="ctr"/>
                    <a:lstStyle/>
                    <a:p>
                      <a:endParaRPr lang="en-US" dirty="0"/>
                    </a:p>
                  </p:txBody>
                </p:sp>
                <p:sp>
                  <p:nvSpPr>
                    <p:cNvPr id="198" name="Freeform: Shape 197">
                      <a:extLst>
                        <a:ext uri="{FF2B5EF4-FFF2-40B4-BE49-F238E27FC236}">
                          <a16:creationId xmlns:a16="http://schemas.microsoft.com/office/drawing/2014/main" id="{2FD60018-59FD-4ACC-922B-32D668A7ADA4}"/>
                        </a:ext>
                      </a:extLst>
                    </p:cNvPr>
                    <p:cNvSpPr/>
                    <p:nvPr/>
                  </p:nvSpPr>
                  <p:spPr>
                    <a:xfrm>
                      <a:off x="5358579" y="1647099"/>
                      <a:ext cx="51495" cy="9655"/>
                    </a:xfrm>
                    <a:custGeom>
                      <a:avLst/>
                      <a:gdLst>
                        <a:gd name="connsiteX0" fmla="*/ 4828 w 51495"/>
                        <a:gd name="connsiteY0" fmla="*/ 4828 h 9655"/>
                        <a:gd name="connsiteX1" fmla="*/ 48599 w 51495"/>
                        <a:gd name="connsiteY1" fmla="*/ 4828 h 9655"/>
                      </a:gdLst>
                      <a:ahLst/>
                      <a:cxnLst>
                        <a:cxn ang="0">
                          <a:pos x="connsiteX0" y="connsiteY0"/>
                        </a:cxn>
                        <a:cxn ang="0">
                          <a:pos x="connsiteX1" y="connsiteY1"/>
                        </a:cxn>
                      </a:cxnLst>
                      <a:rect l="l" t="t" r="r" b="b"/>
                      <a:pathLst>
                        <a:path w="51495" h="9655">
                          <a:moveTo>
                            <a:pt x="4828" y="4828"/>
                          </a:moveTo>
                          <a:lnTo>
                            <a:pt x="48599" y="4828"/>
                          </a:lnTo>
                        </a:path>
                      </a:pathLst>
                    </a:custGeom>
                    <a:ln w="9525" cap="flat">
                      <a:solidFill>
                        <a:schemeClr val="tx1"/>
                      </a:solidFill>
                      <a:prstDash val="solid"/>
                      <a:round/>
                    </a:ln>
                  </p:spPr>
                  <p:txBody>
                    <a:bodyPr rtlCol="0" anchor="ctr"/>
                    <a:lstStyle/>
                    <a:p>
                      <a:endParaRPr lang="en-US" dirty="0"/>
                    </a:p>
                  </p:txBody>
                </p:sp>
                <p:sp>
                  <p:nvSpPr>
                    <p:cNvPr id="199" name="Freeform: Shape 198">
                      <a:extLst>
                        <a:ext uri="{FF2B5EF4-FFF2-40B4-BE49-F238E27FC236}">
                          <a16:creationId xmlns:a16="http://schemas.microsoft.com/office/drawing/2014/main" id="{64562746-4C43-4FDA-AB66-EE41B29DB75E}"/>
                        </a:ext>
                      </a:extLst>
                    </p:cNvPr>
                    <p:cNvSpPr/>
                    <p:nvPr/>
                  </p:nvSpPr>
                  <p:spPr>
                    <a:xfrm>
                      <a:off x="5358579" y="1603328"/>
                      <a:ext cx="51495" cy="9655"/>
                    </a:xfrm>
                    <a:custGeom>
                      <a:avLst/>
                      <a:gdLst>
                        <a:gd name="connsiteX0" fmla="*/ 4828 w 51495"/>
                        <a:gd name="connsiteY0" fmla="*/ 4828 h 9655"/>
                        <a:gd name="connsiteX1" fmla="*/ 48599 w 51495"/>
                        <a:gd name="connsiteY1" fmla="*/ 4828 h 9655"/>
                      </a:gdLst>
                      <a:ahLst/>
                      <a:cxnLst>
                        <a:cxn ang="0">
                          <a:pos x="connsiteX0" y="connsiteY0"/>
                        </a:cxn>
                        <a:cxn ang="0">
                          <a:pos x="connsiteX1" y="connsiteY1"/>
                        </a:cxn>
                      </a:cxnLst>
                      <a:rect l="l" t="t" r="r" b="b"/>
                      <a:pathLst>
                        <a:path w="51495" h="9655">
                          <a:moveTo>
                            <a:pt x="4828" y="4828"/>
                          </a:moveTo>
                          <a:lnTo>
                            <a:pt x="48599" y="4828"/>
                          </a:lnTo>
                        </a:path>
                      </a:pathLst>
                    </a:custGeom>
                    <a:ln w="9525" cap="flat">
                      <a:solidFill>
                        <a:schemeClr val="tx1"/>
                      </a:solidFill>
                      <a:prstDash val="solid"/>
                      <a:round/>
                    </a:ln>
                  </p:spPr>
                  <p:txBody>
                    <a:bodyPr rtlCol="0" anchor="ctr"/>
                    <a:lstStyle/>
                    <a:p>
                      <a:endParaRPr lang="en-US" dirty="0"/>
                    </a:p>
                  </p:txBody>
                </p:sp>
                <p:sp>
                  <p:nvSpPr>
                    <p:cNvPr id="200" name="Freeform: Shape 199">
                      <a:extLst>
                        <a:ext uri="{FF2B5EF4-FFF2-40B4-BE49-F238E27FC236}">
                          <a16:creationId xmlns:a16="http://schemas.microsoft.com/office/drawing/2014/main" id="{0969F0AA-9C35-4995-B6F4-721CCCCCD84C}"/>
                        </a:ext>
                      </a:extLst>
                    </p:cNvPr>
                    <p:cNvSpPr/>
                    <p:nvPr/>
                  </p:nvSpPr>
                  <p:spPr>
                    <a:xfrm>
                      <a:off x="5358579" y="1559879"/>
                      <a:ext cx="51495" cy="9655"/>
                    </a:xfrm>
                    <a:custGeom>
                      <a:avLst/>
                      <a:gdLst>
                        <a:gd name="connsiteX0" fmla="*/ 4828 w 51495"/>
                        <a:gd name="connsiteY0" fmla="*/ 4828 h 9655"/>
                        <a:gd name="connsiteX1" fmla="*/ 48599 w 51495"/>
                        <a:gd name="connsiteY1" fmla="*/ 4828 h 9655"/>
                      </a:gdLst>
                      <a:ahLst/>
                      <a:cxnLst>
                        <a:cxn ang="0">
                          <a:pos x="connsiteX0" y="connsiteY0"/>
                        </a:cxn>
                        <a:cxn ang="0">
                          <a:pos x="connsiteX1" y="connsiteY1"/>
                        </a:cxn>
                      </a:cxnLst>
                      <a:rect l="l" t="t" r="r" b="b"/>
                      <a:pathLst>
                        <a:path w="51495" h="9655">
                          <a:moveTo>
                            <a:pt x="4828" y="4828"/>
                          </a:moveTo>
                          <a:lnTo>
                            <a:pt x="48599" y="4828"/>
                          </a:lnTo>
                        </a:path>
                      </a:pathLst>
                    </a:custGeom>
                    <a:ln w="9525" cap="flat">
                      <a:solidFill>
                        <a:schemeClr val="tx1"/>
                      </a:solidFill>
                      <a:prstDash val="solid"/>
                      <a:round/>
                    </a:ln>
                  </p:spPr>
                  <p:txBody>
                    <a:bodyPr rtlCol="0" anchor="ctr"/>
                    <a:lstStyle/>
                    <a:p>
                      <a:endParaRPr lang="en-US" dirty="0"/>
                    </a:p>
                  </p:txBody>
                </p:sp>
                <p:sp>
                  <p:nvSpPr>
                    <p:cNvPr id="201" name="Freeform: Shape 200">
                      <a:extLst>
                        <a:ext uri="{FF2B5EF4-FFF2-40B4-BE49-F238E27FC236}">
                          <a16:creationId xmlns:a16="http://schemas.microsoft.com/office/drawing/2014/main" id="{979A0575-3C5C-4740-9CDF-4DDDA03846EF}"/>
                        </a:ext>
                      </a:extLst>
                    </p:cNvPr>
                    <p:cNvSpPr/>
                    <p:nvPr/>
                  </p:nvSpPr>
                  <p:spPr>
                    <a:xfrm>
                      <a:off x="5358579" y="1516108"/>
                      <a:ext cx="51495" cy="9655"/>
                    </a:xfrm>
                    <a:custGeom>
                      <a:avLst/>
                      <a:gdLst>
                        <a:gd name="connsiteX0" fmla="*/ 4828 w 51495"/>
                        <a:gd name="connsiteY0" fmla="*/ 4828 h 9655"/>
                        <a:gd name="connsiteX1" fmla="*/ 48599 w 51495"/>
                        <a:gd name="connsiteY1" fmla="*/ 4828 h 9655"/>
                      </a:gdLst>
                      <a:ahLst/>
                      <a:cxnLst>
                        <a:cxn ang="0">
                          <a:pos x="connsiteX0" y="connsiteY0"/>
                        </a:cxn>
                        <a:cxn ang="0">
                          <a:pos x="connsiteX1" y="connsiteY1"/>
                        </a:cxn>
                      </a:cxnLst>
                      <a:rect l="l" t="t" r="r" b="b"/>
                      <a:pathLst>
                        <a:path w="51495" h="9655">
                          <a:moveTo>
                            <a:pt x="4828" y="4828"/>
                          </a:moveTo>
                          <a:lnTo>
                            <a:pt x="48599" y="4828"/>
                          </a:lnTo>
                        </a:path>
                      </a:pathLst>
                    </a:custGeom>
                    <a:ln w="9525" cap="flat">
                      <a:solidFill>
                        <a:schemeClr val="tx1"/>
                      </a:solidFill>
                      <a:prstDash val="solid"/>
                      <a:round/>
                    </a:ln>
                  </p:spPr>
                  <p:txBody>
                    <a:bodyPr rtlCol="0" anchor="ctr"/>
                    <a:lstStyle/>
                    <a:p>
                      <a:endParaRPr lang="en-US" dirty="0"/>
                    </a:p>
                  </p:txBody>
                </p:sp>
                <p:sp>
                  <p:nvSpPr>
                    <p:cNvPr id="202" name="Freeform: Shape 201">
                      <a:extLst>
                        <a:ext uri="{FF2B5EF4-FFF2-40B4-BE49-F238E27FC236}">
                          <a16:creationId xmlns:a16="http://schemas.microsoft.com/office/drawing/2014/main" id="{015F09FE-6664-498F-9003-FB67E95FC2C6}"/>
                        </a:ext>
                      </a:extLst>
                    </p:cNvPr>
                    <p:cNvSpPr/>
                    <p:nvPr/>
                  </p:nvSpPr>
                  <p:spPr>
                    <a:xfrm>
                      <a:off x="5191220" y="1537028"/>
                      <a:ext cx="138393" cy="138393"/>
                    </a:xfrm>
                    <a:custGeom>
                      <a:avLst/>
                      <a:gdLst>
                        <a:gd name="connsiteX0" fmla="*/ 129703 w 138393"/>
                        <a:gd name="connsiteY0" fmla="*/ 136140 h 138393"/>
                        <a:gd name="connsiteX1" fmla="*/ 11265 w 138393"/>
                        <a:gd name="connsiteY1" fmla="*/ 136140 h 138393"/>
                        <a:gd name="connsiteX2" fmla="*/ 4828 w 138393"/>
                        <a:gd name="connsiteY2" fmla="*/ 129703 h 138393"/>
                        <a:gd name="connsiteX3" fmla="*/ 4828 w 138393"/>
                        <a:gd name="connsiteY3" fmla="*/ 11265 h 138393"/>
                        <a:gd name="connsiteX4" fmla="*/ 11265 w 138393"/>
                        <a:gd name="connsiteY4" fmla="*/ 4828 h 138393"/>
                        <a:gd name="connsiteX5" fmla="*/ 129703 w 138393"/>
                        <a:gd name="connsiteY5" fmla="*/ 4828 h 138393"/>
                        <a:gd name="connsiteX6" fmla="*/ 136140 w 138393"/>
                        <a:gd name="connsiteY6" fmla="*/ 11265 h 138393"/>
                        <a:gd name="connsiteX7" fmla="*/ 136140 w 138393"/>
                        <a:gd name="connsiteY7" fmla="*/ 129703 h 138393"/>
                        <a:gd name="connsiteX8" fmla="*/ 129703 w 138393"/>
                        <a:gd name="connsiteY8" fmla="*/ 136140 h 138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8393" h="138393">
                          <a:moveTo>
                            <a:pt x="129703" y="136140"/>
                          </a:moveTo>
                          <a:lnTo>
                            <a:pt x="11265" y="136140"/>
                          </a:lnTo>
                          <a:cubicBezTo>
                            <a:pt x="7724" y="136140"/>
                            <a:pt x="4828" y="133244"/>
                            <a:pt x="4828" y="129703"/>
                          </a:cubicBezTo>
                          <a:lnTo>
                            <a:pt x="4828" y="11265"/>
                          </a:lnTo>
                          <a:cubicBezTo>
                            <a:pt x="4828" y="7724"/>
                            <a:pt x="7724" y="4828"/>
                            <a:pt x="11265" y="4828"/>
                          </a:cubicBezTo>
                          <a:lnTo>
                            <a:pt x="129703" y="4828"/>
                          </a:lnTo>
                          <a:cubicBezTo>
                            <a:pt x="133244" y="4828"/>
                            <a:pt x="136140" y="7724"/>
                            <a:pt x="136140" y="11265"/>
                          </a:cubicBezTo>
                          <a:lnTo>
                            <a:pt x="136140" y="129703"/>
                          </a:lnTo>
                          <a:cubicBezTo>
                            <a:pt x="136140" y="133244"/>
                            <a:pt x="133244" y="136140"/>
                            <a:pt x="129703" y="136140"/>
                          </a:cubicBezTo>
                          <a:close/>
                        </a:path>
                      </a:pathLst>
                    </a:custGeom>
                    <a:noFill/>
                    <a:ln w="9525" cap="flat">
                      <a:solidFill>
                        <a:schemeClr val="accent1"/>
                      </a:solidFill>
                      <a:prstDash val="solid"/>
                      <a:round/>
                    </a:ln>
                  </p:spPr>
                  <p:txBody>
                    <a:bodyPr rtlCol="0" anchor="ctr"/>
                    <a:lstStyle/>
                    <a:p>
                      <a:endParaRPr lang="en-US" dirty="0"/>
                    </a:p>
                  </p:txBody>
                </p:sp>
                <p:sp>
                  <p:nvSpPr>
                    <p:cNvPr id="203" name="Freeform: Shape 202">
                      <a:extLst>
                        <a:ext uri="{FF2B5EF4-FFF2-40B4-BE49-F238E27FC236}">
                          <a16:creationId xmlns:a16="http://schemas.microsoft.com/office/drawing/2014/main" id="{9C12F519-EBB2-49F9-9214-EE2769A29C36}"/>
                        </a:ext>
                      </a:extLst>
                    </p:cNvPr>
                    <p:cNvSpPr/>
                    <p:nvPr/>
                  </p:nvSpPr>
                  <p:spPr>
                    <a:xfrm>
                      <a:off x="5258989" y="1457854"/>
                      <a:ext cx="9655" cy="51495"/>
                    </a:xfrm>
                    <a:custGeom>
                      <a:avLst/>
                      <a:gdLst>
                        <a:gd name="connsiteX0" fmla="*/ 4828 w 9655"/>
                        <a:gd name="connsiteY0" fmla="*/ 4828 h 51495"/>
                        <a:gd name="connsiteX1" fmla="*/ 4828 w 9655"/>
                        <a:gd name="connsiteY1" fmla="*/ 48599 h 51495"/>
                      </a:gdLst>
                      <a:ahLst/>
                      <a:cxnLst>
                        <a:cxn ang="0">
                          <a:pos x="connsiteX0" y="connsiteY0"/>
                        </a:cxn>
                        <a:cxn ang="0">
                          <a:pos x="connsiteX1" y="connsiteY1"/>
                        </a:cxn>
                      </a:cxnLst>
                      <a:rect l="l" t="t" r="r" b="b"/>
                      <a:pathLst>
                        <a:path w="9655" h="51495">
                          <a:moveTo>
                            <a:pt x="4828" y="4828"/>
                          </a:moveTo>
                          <a:lnTo>
                            <a:pt x="4828" y="48599"/>
                          </a:lnTo>
                        </a:path>
                      </a:pathLst>
                    </a:custGeom>
                    <a:ln w="9525" cap="flat">
                      <a:solidFill>
                        <a:schemeClr val="tx1"/>
                      </a:solidFill>
                      <a:prstDash val="solid"/>
                      <a:round/>
                    </a:ln>
                  </p:spPr>
                  <p:txBody>
                    <a:bodyPr rtlCol="0" anchor="ctr"/>
                    <a:lstStyle/>
                    <a:p>
                      <a:endParaRPr lang="en-US" dirty="0"/>
                    </a:p>
                  </p:txBody>
                </p:sp>
              </p:grpSp>
            </p:grpSp>
          </p:grpSp>
        </p:grpSp>
        <p:grpSp>
          <p:nvGrpSpPr>
            <p:cNvPr id="250" name="Group 249">
              <a:extLst>
                <a:ext uri="{FF2B5EF4-FFF2-40B4-BE49-F238E27FC236}">
                  <a16:creationId xmlns:a16="http://schemas.microsoft.com/office/drawing/2014/main" id="{032698A2-980C-4A51-B032-5A5C6E311FB7}"/>
                </a:ext>
              </a:extLst>
            </p:cNvPr>
            <p:cNvGrpSpPr/>
            <p:nvPr/>
          </p:nvGrpSpPr>
          <p:grpSpPr>
            <a:xfrm>
              <a:off x="7276232" y="2182275"/>
              <a:ext cx="1622136" cy="812618"/>
              <a:chOff x="3698690" y="3284818"/>
              <a:chExt cx="1622136" cy="812618"/>
            </a:xfrm>
          </p:grpSpPr>
          <p:sp>
            <p:nvSpPr>
              <p:cNvPr id="12" name="Rectangle 11"/>
              <p:cNvSpPr/>
              <p:nvPr/>
            </p:nvSpPr>
            <p:spPr>
              <a:xfrm>
                <a:off x="3698690" y="3869729"/>
                <a:ext cx="1622136" cy="227707"/>
              </a:xfrm>
              <a:prstGeom prst="rect">
                <a:avLst/>
              </a:prstGeom>
            </p:spPr>
            <p:txBody>
              <a:bodyPr vert="horz" lIns="0" tIns="0" rIns="0" bIns="0" rtlCol="0" anchor="t" anchorCtr="0">
                <a:noAutofit/>
              </a:bodyPr>
              <a:lstStyle/>
              <a:p>
                <a:pPr algn="ctr">
                  <a:lnSpc>
                    <a:spcPct val="90000"/>
                  </a:lnSpc>
                  <a:spcBef>
                    <a:spcPct val="20000"/>
                  </a:spcBef>
                  <a:spcAft>
                    <a:spcPts val="600"/>
                  </a:spcAft>
                </a:pPr>
                <a:r>
                  <a:rPr lang="en-US" sz="1100" dirty="0"/>
                  <a:t>100Gbps</a:t>
                </a:r>
                <a:br>
                  <a:rPr lang="en-US" sz="1100" dirty="0"/>
                </a:br>
                <a:r>
                  <a:rPr lang="en-US" sz="1100" dirty="0"/>
                  <a:t>Networking</a:t>
                </a:r>
              </a:p>
            </p:txBody>
          </p:sp>
          <p:grpSp>
            <p:nvGrpSpPr>
              <p:cNvPr id="94" name="Group 93">
                <a:extLst>
                  <a:ext uri="{FF2B5EF4-FFF2-40B4-BE49-F238E27FC236}">
                    <a16:creationId xmlns:a16="http://schemas.microsoft.com/office/drawing/2014/main" id="{EED490B7-EE36-4F74-8CEE-69DBB5715F9C}"/>
                  </a:ext>
                </a:extLst>
              </p:cNvPr>
              <p:cNvGrpSpPr/>
              <p:nvPr/>
            </p:nvGrpSpPr>
            <p:grpSpPr>
              <a:xfrm>
                <a:off x="3915120" y="3284818"/>
                <a:ext cx="1189276" cy="436211"/>
                <a:chOff x="3911380" y="3273827"/>
                <a:chExt cx="1189276" cy="436211"/>
              </a:xfrm>
            </p:grpSpPr>
            <p:cxnSp>
              <p:nvCxnSpPr>
                <p:cNvPr id="140" name="Straight Arrow Connector 139">
                  <a:extLst>
                    <a:ext uri="{FF2B5EF4-FFF2-40B4-BE49-F238E27FC236}">
                      <a16:creationId xmlns:a16="http://schemas.microsoft.com/office/drawing/2014/main" id="{338DD400-7C6A-4960-923F-873D78A6E055}"/>
                    </a:ext>
                  </a:extLst>
                </p:cNvPr>
                <p:cNvCxnSpPr>
                  <a:cxnSpLocks/>
                </p:cNvCxnSpPr>
                <p:nvPr/>
              </p:nvCxnSpPr>
              <p:spPr>
                <a:xfrm>
                  <a:off x="4399164" y="3491932"/>
                  <a:ext cx="223636" cy="0"/>
                </a:xfrm>
                <a:prstGeom prst="straightConnector1">
                  <a:avLst/>
                </a:prstGeom>
                <a:ln w="12700">
                  <a:solidFill>
                    <a:schemeClr val="accent1"/>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grpSp>
              <p:nvGrpSpPr>
                <p:cNvPr id="204" name="Group 203">
                  <a:extLst>
                    <a:ext uri="{FF2B5EF4-FFF2-40B4-BE49-F238E27FC236}">
                      <a16:creationId xmlns:a16="http://schemas.microsoft.com/office/drawing/2014/main" id="{D8BB0C17-9732-481F-963E-A96603CB085A}"/>
                    </a:ext>
                  </a:extLst>
                </p:cNvPr>
                <p:cNvGrpSpPr/>
                <p:nvPr/>
              </p:nvGrpSpPr>
              <p:grpSpPr>
                <a:xfrm>
                  <a:off x="3911380" y="3273827"/>
                  <a:ext cx="435742" cy="436211"/>
                  <a:chOff x="5111402" y="1457854"/>
                  <a:chExt cx="298672" cy="298994"/>
                </a:xfrm>
              </p:grpSpPr>
              <p:sp>
                <p:nvSpPr>
                  <p:cNvPr id="205" name="Freeform: Shape 204">
                    <a:extLst>
                      <a:ext uri="{FF2B5EF4-FFF2-40B4-BE49-F238E27FC236}">
                        <a16:creationId xmlns:a16="http://schemas.microsoft.com/office/drawing/2014/main" id="{B24C3F80-3C70-4DF7-A943-452130B47561}"/>
                      </a:ext>
                    </a:extLst>
                  </p:cNvPr>
                  <p:cNvSpPr/>
                  <p:nvPr/>
                </p:nvSpPr>
                <p:spPr>
                  <a:xfrm>
                    <a:off x="5155173" y="1501625"/>
                    <a:ext cx="212417" cy="212417"/>
                  </a:xfrm>
                  <a:custGeom>
                    <a:avLst/>
                    <a:gdLst>
                      <a:gd name="connsiteX0" fmla="*/ 11265 w 212417"/>
                      <a:gd name="connsiteY0" fmla="*/ 4828 h 212417"/>
                      <a:gd name="connsiteX1" fmla="*/ 202118 w 212417"/>
                      <a:gd name="connsiteY1" fmla="*/ 4828 h 212417"/>
                      <a:gd name="connsiteX2" fmla="*/ 208555 w 212417"/>
                      <a:gd name="connsiteY2" fmla="*/ 11265 h 212417"/>
                      <a:gd name="connsiteX3" fmla="*/ 208555 w 212417"/>
                      <a:gd name="connsiteY3" fmla="*/ 202118 h 212417"/>
                      <a:gd name="connsiteX4" fmla="*/ 202118 w 212417"/>
                      <a:gd name="connsiteY4" fmla="*/ 208555 h 212417"/>
                      <a:gd name="connsiteX5" fmla="*/ 11265 w 212417"/>
                      <a:gd name="connsiteY5" fmla="*/ 208555 h 212417"/>
                      <a:gd name="connsiteX6" fmla="*/ 4828 w 212417"/>
                      <a:gd name="connsiteY6" fmla="*/ 202118 h 212417"/>
                      <a:gd name="connsiteX7" fmla="*/ 4828 w 212417"/>
                      <a:gd name="connsiteY7" fmla="*/ 11265 h 212417"/>
                      <a:gd name="connsiteX8" fmla="*/ 11265 w 212417"/>
                      <a:gd name="connsiteY8" fmla="*/ 4828 h 21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2417" h="212417">
                        <a:moveTo>
                          <a:pt x="11265" y="4828"/>
                        </a:moveTo>
                        <a:lnTo>
                          <a:pt x="202118" y="4828"/>
                        </a:lnTo>
                        <a:cubicBezTo>
                          <a:pt x="205659" y="4828"/>
                          <a:pt x="208555" y="7724"/>
                          <a:pt x="208555" y="11265"/>
                        </a:cubicBezTo>
                        <a:lnTo>
                          <a:pt x="208555" y="202118"/>
                        </a:lnTo>
                        <a:cubicBezTo>
                          <a:pt x="208555" y="205659"/>
                          <a:pt x="205659" y="208555"/>
                          <a:pt x="202118" y="208555"/>
                        </a:cubicBezTo>
                        <a:lnTo>
                          <a:pt x="11265" y="208555"/>
                        </a:lnTo>
                        <a:cubicBezTo>
                          <a:pt x="7724" y="208555"/>
                          <a:pt x="4828" y="205659"/>
                          <a:pt x="4828" y="202118"/>
                        </a:cubicBezTo>
                        <a:lnTo>
                          <a:pt x="4828" y="11265"/>
                        </a:lnTo>
                        <a:cubicBezTo>
                          <a:pt x="4828" y="7724"/>
                          <a:pt x="7724" y="4828"/>
                          <a:pt x="11265" y="4828"/>
                        </a:cubicBezTo>
                        <a:close/>
                      </a:path>
                    </a:pathLst>
                  </a:custGeom>
                  <a:noFill/>
                  <a:ln w="9525" cap="flat">
                    <a:solidFill>
                      <a:schemeClr val="tx1"/>
                    </a:solidFill>
                    <a:prstDash val="solid"/>
                    <a:round/>
                  </a:ln>
                </p:spPr>
                <p:txBody>
                  <a:bodyPr rtlCol="0" anchor="ctr"/>
                  <a:lstStyle/>
                  <a:p>
                    <a:endParaRPr lang="en-US" dirty="0"/>
                  </a:p>
                </p:txBody>
              </p:sp>
              <p:sp>
                <p:nvSpPr>
                  <p:cNvPr id="206" name="Freeform: Shape 205">
                    <a:extLst>
                      <a:ext uri="{FF2B5EF4-FFF2-40B4-BE49-F238E27FC236}">
                        <a16:creationId xmlns:a16="http://schemas.microsoft.com/office/drawing/2014/main" id="{839C7722-A0CD-493B-8143-84C818E1FEBD}"/>
                      </a:ext>
                    </a:extLst>
                  </p:cNvPr>
                  <p:cNvSpPr/>
                  <p:nvPr/>
                </p:nvSpPr>
                <p:spPr>
                  <a:xfrm>
                    <a:off x="5169656" y="1457854"/>
                    <a:ext cx="9655" cy="51495"/>
                  </a:xfrm>
                  <a:custGeom>
                    <a:avLst/>
                    <a:gdLst>
                      <a:gd name="connsiteX0" fmla="*/ 4828 w 9655"/>
                      <a:gd name="connsiteY0" fmla="*/ 4828 h 51495"/>
                      <a:gd name="connsiteX1" fmla="*/ 4828 w 9655"/>
                      <a:gd name="connsiteY1" fmla="*/ 48599 h 51495"/>
                    </a:gdLst>
                    <a:ahLst/>
                    <a:cxnLst>
                      <a:cxn ang="0">
                        <a:pos x="connsiteX0" y="connsiteY0"/>
                      </a:cxn>
                      <a:cxn ang="0">
                        <a:pos x="connsiteX1" y="connsiteY1"/>
                      </a:cxn>
                    </a:cxnLst>
                    <a:rect l="l" t="t" r="r" b="b"/>
                    <a:pathLst>
                      <a:path w="9655" h="51495">
                        <a:moveTo>
                          <a:pt x="4828" y="4828"/>
                        </a:moveTo>
                        <a:lnTo>
                          <a:pt x="4828" y="48599"/>
                        </a:lnTo>
                      </a:path>
                    </a:pathLst>
                  </a:custGeom>
                  <a:ln w="9525" cap="flat">
                    <a:solidFill>
                      <a:schemeClr val="tx1"/>
                    </a:solidFill>
                    <a:prstDash val="solid"/>
                    <a:round/>
                  </a:ln>
                </p:spPr>
                <p:txBody>
                  <a:bodyPr rtlCol="0" anchor="ctr"/>
                  <a:lstStyle/>
                  <a:p>
                    <a:endParaRPr lang="en-US" dirty="0"/>
                  </a:p>
                </p:txBody>
              </p:sp>
              <p:sp>
                <p:nvSpPr>
                  <p:cNvPr id="207" name="Freeform: Shape 206">
                    <a:extLst>
                      <a:ext uri="{FF2B5EF4-FFF2-40B4-BE49-F238E27FC236}">
                        <a16:creationId xmlns:a16="http://schemas.microsoft.com/office/drawing/2014/main" id="{7076A347-5AF4-4BAB-B75B-9976C0D94C8B}"/>
                      </a:ext>
                    </a:extLst>
                  </p:cNvPr>
                  <p:cNvSpPr/>
                  <p:nvPr/>
                </p:nvSpPr>
                <p:spPr>
                  <a:xfrm>
                    <a:off x="5213105" y="1457854"/>
                    <a:ext cx="9655" cy="51495"/>
                  </a:xfrm>
                  <a:custGeom>
                    <a:avLst/>
                    <a:gdLst>
                      <a:gd name="connsiteX0" fmla="*/ 4828 w 9655"/>
                      <a:gd name="connsiteY0" fmla="*/ 4828 h 51495"/>
                      <a:gd name="connsiteX1" fmla="*/ 4828 w 9655"/>
                      <a:gd name="connsiteY1" fmla="*/ 48599 h 51495"/>
                    </a:gdLst>
                    <a:ahLst/>
                    <a:cxnLst>
                      <a:cxn ang="0">
                        <a:pos x="connsiteX0" y="connsiteY0"/>
                      </a:cxn>
                      <a:cxn ang="0">
                        <a:pos x="connsiteX1" y="connsiteY1"/>
                      </a:cxn>
                    </a:cxnLst>
                    <a:rect l="l" t="t" r="r" b="b"/>
                    <a:pathLst>
                      <a:path w="9655" h="51495">
                        <a:moveTo>
                          <a:pt x="4828" y="4828"/>
                        </a:moveTo>
                        <a:lnTo>
                          <a:pt x="4828" y="48599"/>
                        </a:lnTo>
                      </a:path>
                    </a:pathLst>
                  </a:custGeom>
                  <a:ln w="9525" cap="flat">
                    <a:solidFill>
                      <a:schemeClr val="tx1"/>
                    </a:solidFill>
                    <a:prstDash val="solid"/>
                    <a:round/>
                  </a:ln>
                </p:spPr>
                <p:txBody>
                  <a:bodyPr rtlCol="0" anchor="ctr"/>
                  <a:lstStyle/>
                  <a:p>
                    <a:endParaRPr lang="en-US" dirty="0"/>
                  </a:p>
                </p:txBody>
              </p:sp>
              <p:sp>
                <p:nvSpPr>
                  <p:cNvPr id="208" name="Freeform: Shape 207">
                    <a:extLst>
                      <a:ext uri="{FF2B5EF4-FFF2-40B4-BE49-F238E27FC236}">
                        <a16:creationId xmlns:a16="http://schemas.microsoft.com/office/drawing/2014/main" id="{59CE48F3-37FD-48EA-84B8-C8D476C83C1F}"/>
                      </a:ext>
                    </a:extLst>
                  </p:cNvPr>
                  <p:cNvSpPr/>
                  <p:nvPr/>
                </p:nvSpPr>
                <p:spPr>
                  <a:xfrm>
                    <a:off x="5300647" y="1457854"/>
                    <a:ext cx="9655" cy="51495"/>
                  </a:xfrm>
                  <a:custGeom>
                    <a:avLst/>
                    <a:gdLst>
                      <a:gd name="connsiteX0" fmla="*/ 4828 w 9655"/>
                      <a:gd name="connsiteY0" fmla="*/ 4828 h 51495"/>
                      <a:gd name="connsiteX1" fmla="*/ 4828 w 9655"/>
                      <a:gd name="connsiteY1" fmla="*/ 48599 h 51495"/>
                    </a:gdLst>
                    <a:ahLst/>
                    <a:cxnLst>
                      <a:cxn ang="0">
                        <a:pos x="connsiteX0" y="connsiteY0"/>
                      </a:cxn>
                      <a:cxn ang="0">
                        <a:pos x="connsiteX1" y="connsiteY1"/>
                      </a:cxn>
                    </a:cxnLst>
                    <a:rect l="l" t="t" r="r" b="b"/>
                    <a:pathLst>
                      <a:path w="9655" h="51495">
                        <a:moveTo>
                          <a:pt x="4828" y="4828"/>
                        </a:moveTo>
                        <a:lnTo>
                          <a:pt x="4828" y="48599"/>
                        </a:lnTo>
                      </a:path>
                    </a:pathLst>
                  </a:custGeom>
                  <a:ln w="9525" cap="flat">
                    <a:solidFill>
                      <a:schemeClr val="tx1"/>
                    </a:solidFill>
                    <a:prstDash val="solid"/>
                    <a:round/>
                  </a:ln>
                </p:spPr>
                <p:txBody>
                  <a:bodyPr rtlCol="0" anchor="ctr"/>
                  <a:lstStyle/>
                  <a:p>
                    <a:endParaRPr lang="en-US" dirty="0"/>
                  </a:p>
                </p:txBody>
              </p:sp>
              <p:sp>
                <p:nvSpPr>
                  <p:cNvPr id="209" name="Freeform: Shape 208">
                    <a:extLst>
                      <a:ext uri="{FF2B5EF4-FFF2-40B4-BE49-F238E27FC236}">
                        <a16:creationId xmlns:a16="http://schemas.microsoft.com/office/drawing/2014/main" id="{E7671ED0-5E8D-4E0D-9CFA-E36B12FB80D6}"/>
                      </a:ext>
                    </a:extLst>
                  </p:cNvPr>
                  <p:cNvSpPr/>
                  <p:nvPr/>
                </p:nvSpPr>
                <p:spPr>
                  <a:xfrm>
                    <a:off x="5344096" y="1457854"/>
                    <a:ext cx="9655" cy="51495"/>
                  </a:xfrm>
                  <a:custGeom>
                    <a:avLst/>
                    <a:gdLst>
                      <a:gd name="connsiteX0" fmla="*/ 4828 w 9655"/>
                      <a:gd name="connsiteY0" fmla="*/ 4828 h 51495"/>
                      <a:gd name="connsiteX1" fmla="*/ 4828 w 9655"/>
                      <a:gd name="connsiteY1" fmla="*/ 48599 h 51495"/>
                    </a:gdLst>
                    <a:ahLst/>
                    <a:cxnLst>
                      <a:cxn ang="0">
                        <a:pos x="connsiteX0" y="connsiteY0"/>
                      </a:cxn>
                      <a:cxn ang="0">
                        <a:pos x="connsiteX1" y="connsiteY1"/>
                      </a:cxn>
                    </a:cxnLst>
                    <a:rect l="l" t="t" r="r" b="b"/>
                    <a:pathLst>
                      <a:path w="9655" h="51495">
                        <a:moveTo>
                          <a:pt x="4828" y="4828"/>
                        </a:moveTo>
                        <a:lnTo>
                          <a:pt x="4828" y="48599"/>
                        </a:lnTo>
                      </a:path>
                    </a:pathLst>
                  </a:custGeom>
                  <a:ln w="9525" cap="flat">
                    <a:solidFill>
                      <a:schemeClr val="tx1"/>
                    </a:solidFill>
                    <a:prstDash val="solid"/>
                    <a:round/>
                  </a:ln>
                </p:spPr>
                <p:txBody>
                  <a:bodyPr rtlCol="0" anchor="ctr"/>
                  <a:lstStyle/>
                  <a:p>
                    <a:endParaRPr lang="en-US" dirty="0"/>
                  </a:p>
                </p:txBody>
              </p:sp>
              <p:sp>
                <p:nvSpPr>
                  <p:cNvPr id="210" name="Freeform: Shape 209">
                    <a:extLst>
                      <a:ext uri="{FF2B5EF4-FFF2-40B4-BE49-F238E27FC236}">
                        <a16:creationId xmlns:a16="http://schemas.microsoft.com/office/drawing/2014/main" id="{CD278046-D48B-4326-A62D-6FBE98F65B46}"/>
                      </a:ext>
                    </a:extLst>
                  </p:cNvPr>
                  <p:cNvSpPr/>
                  <p:nvPr/>
                </p:nvSpPr>
                <p:spPr>
                  <a:xfrm>
                    <a:off x="5169656" y="1705353"/>
                    <a:ext cx="9655" cy="51495"/>
                  </a:xfrm>
                  <a:custGeom>
                    <a:avLst/>
                    <a:gdLst>
                      <a:gd name="connsiteX0" fmla="*/ 4828 w 9655"/>
                      <a:gd name="connsiteY0" fmla="*/ 4828 h 51495"/>
                      <a:gd name="connsiteX1" fmla="*/ 4828 w 9655"/>
                      <a:gd name="connsiteY1" fmla="*/ 48277 h 51495"/>
                    </a:gdLst>
                    <a:ahLst/>
                    <a:cxnLst>
                      <a:cxn ang="0">
                        <a:pos x="connsiteX0" y="connsiteY0"/>
                      </a:cxn>
                      <a:cxn ang="0">
                        <a:pos x="connsiteX1" y="connsiteY1"/>
                      </a:cxn>
                    </a:cxnLst>
                    <a:rect l="l" t="t" r="r" b="b"/>
                    <a:pathLst>
                      <a:path w="9655" h="51495">
                        <a:moveTo>
                          <a:pt x="4828" y="4828"/>
                        </a:moveTo>
                        <a:lnTo>
                          <a:pt x="4828" y="48277"/>
                        </a:lnTo>
                      </a:path>
                    </a:pathLst>
                  </a:custGeom>
                  <a:ln w="9525" cap="flat">
                    <a:solidFill>
                      <a:schemeClr val="tx1"/>
                    </a:solidFill>
                    <a:prstDash val="solid"/>
                    <a:round/>
                  </a:ln>
                </p:spPr>
                <p:txBody>
                  <a:bodyPr rtlCol="0" anchor="ctr"/>
                  <a:lstStyle/>
                  <a:p>
                    <a:endParaRPr lang="en-US" dirty="0"/>
                  </a:p>
                </p:txBody>
              </p:sp>
              <p:sp>
                <p:nvSpPr>
                  <p:cNvPr id="211" name="Freeform: Shape 210">
                    <a:extLst>
                      <a:ext uri="{FF2B5EF4-FFF2-40B4-BE49-F238E27FC236}">
                        <a16:creationId xmlns:a16="http://schemas.microsoft.com/office/drawing/2014/main" id="{21C2D46D-1E2F-4120-A38C-7DBDB84F4E7D}"/>
                      </a:ext>
                    </a:extLst>
                  </p:cNvPr>
                  <p:cNvSpPr/>
                  <p:nvPr/>
                </p:nvSpPr>
                <p:spPr>
                  <a:xfrm>
                    <a:off x="5213105" y="1705353"/>
                    <a:ext cx="9655" cy="51495"/>
                  </a:xfrm>
                  <a:custGeom>
                    <a:avLst/>
                    <a:gdLst>
                      <a:gd name="connsiteX0" fmla="*/ 4828 w 9655"/>
                      <a:gd name="connsiteY0" fmla="*/ 4828 h 51495"/>
                      <a:gd name="connsiteX1" fmla="*/ 4828 w 9655"/>
                      <a:gd name="connsiteY1" fmla="*/ 48277 h 51495"/>
                    </a:gdLst>
                    <a:ahLst/>
                    <a:cxnLst>
                      <a:cxn ang="0">
                        <a:pos x="connsiteX0" y="connsiteY0"/>
                      </a:cxn>
                      <a:cxn ang="0">
                        <a:pos x="connsiteX1" y="connsiteY1"/>
                      </a:cxn>
                    </a:cxnLst>
                    <a:rect l="l" t="t" r="r" b="b"/>
                    <a:pathLst>
                      <a:path w="9655" h="51495">
                        <a:moveTo>
                          <a:pt x="4828" y="4828"/>
                        </a:moveTo>
                        <a:lnTo>
                          <a:pt x="4828" y="48277"/>
                        </a:lnTo>
                      </a:path>
                    </a:pathLst>
                  </a:custGeom>
                  <a:ln w="9525" cap="flat">
                    <a:solidFill>
                      <a:schemeClr val="tx1"/>
                    </a:solidFill>
                    <a:prstDash val="solid"/>
                    <a:round/>
                  </a:ln>
                </p:spPr>
                <p:txBody>
                  <a:bodyPr rtlCol="0" anchor="ctr"/>
                  <a:lstStyle/>
                  <a:p>
                    <a:endParaRPr lang="en-US" dirty="0"/>
                  </a:p>
                </p:txBody>
              </p:sp>
              <p:sp>
                <p:nvSpPr>
                  <p:cNvPr id="212" name="Freeform: Shape 211">
                    <a:extLst>
                      <a:ext uri="{FF2B5EF4-FFF2-40B4-BE49-F238E27FC236}">
                        <a16:creationId xmlns:a16="http://schemas.microsoft.com/office/drawing/2014/main" id="{6C33C9AB-DBA1-4579-9E08-41BDEE1EC03C}"/>
                      </a:ext>
                    </a:extLst>
                  </p:cNvPr>
                  <p:cNvSpPr/>
                  <p:nvPr/>
                </p:nvSpPr>
                <p:spPr>
                  <a:xfrm>
                    <a:off x="5256876" y="1705353"/>
                    <a:ext cx="9655" cy="51495"/>
                  </a:xfrm>
                  <a:custGeom>
                    <a:avLst/>
                    <a:gdLst>
                      <a:gd name="connsiteX0" fmla="*/ 4828 w 9655"/>
                      <a:gd name="connsiteY0" fmla="*/ 4828 h 51495"/>
                      <a:gd name="connsiteX1" fmla="*/ 4828 w 9655"/>
                      <a:gd name="connsiteY1" fmla="*/ 48277 h 51495"/>
                    </a:gdLst>
                    <a:ahLst/>
                    <a:cxnLst>
                      <a:cxn ang="0">
                        <a:pos x="connsiteX0" y="connsiteY0"/>
                      </a:cxn>
                      <a:cxn ang="0">
                        <a:pos x="connsiteX1" y="connsiteY1"/>
                      </a:cxn>
                    </a:cxnLst>
                    <a:rect l="l" t="t" r="r" b="b"/>
                    <a:pathLst>
                      <a:path w="9655" h="51495">
                        <a:moveTo>
                          <a:pt x="4828" y="4828"/>
                        </a:moveTo>
                        <a:lnTo>
                          <a:pt x="4828" y="48277"/>
                        </a:lnTo>
                      </a:path>
                    </a:pathLst>
                  </a:custGeom>
                  <a:ln w="9525" cap="flat">
                    <a:solidFill>
                      <a:schemeClr val="tx1"/>
                    </a:solidFill>
                    <a:prstDash val="solid"/>
                    <a:round/>
                  </a:ln>
                </p:spPr>
                <p:txBody>
                  <a:bodyPr rtlCol="0" anchor="ctr"/>
                  <a:lstStyle/>
                  <a:p>
                    <a:endParaRPr lang="en-US" dirty="0"/>
                  </a:p>
                </p:txBody>
              </p:sp>
              <p:sp>
                <p:nvSpPr>
                  <p:cNvPr id="213" name="Freeform: Shape 212">
                    <a:extLst>
                      <a:ext uri="{FF2B5EF4-FFF2-40B4-BE49-F238E27FC236}">
                        <a16:creationId xmlns:a16="http://schemas.microsoft.com/office/drawing/2014/main" id="{7745B5BF-4185-4D35-8D14-2B332E1EAABC}"/>
                      </a:ext>
                    </a:extLst>
                  </p:cNvPr>
                  <p:cNvSpPr/>
                  <p:nvPr/>
                </p:nvSpPr>
                <p:spPr>
                  <a:xfrm>
                    <a:off x="5300647" y="1705353"/>
                    <a:ext cx="9655" cy="51495"/>
                  </a:xfrm>
                  <a:custGeom>
                    <a:avLst/>
                    <a:gdLst>
                      <a:gd name="connsiteX0" fmla="*/ 4828 w 9655"/>
                      <a:gd name="connsiteY0" fmla="*/ 4828 h 51495"/>
                      <a:gd name="connsiteX1" fmla="*/ 4828 w 9655"/>
                      <a:gd name="connsiteY1" fmla="*/ 48277 h 51495"/>
                    </a:gdLst>
                    <a:ahLst/>
                    <a:cxnLst>
                      <a:cxn ang="0">
                        <a:pos x="connsiteX0" y="connsiteY0"/>
                      </a:cxn>
                      <a:cxn ang="0">
                        <a:pos x="connsiteX1" y="connsiteY1"/>
                      </a:cxn>
                    </a:cxnLst>
                    <a:rect l="l" t="t" r="r" b="b"/>
                    <a:pathLst>
                      <a:path w="9655" h="51495">
                        <a:moveTo>
                          <a:pt x="4828" y="4828"/>
                        </a:moveTo>
                        <a:lnTo>
                          <a:pt x="4828" y="48277"/>
                        </a:lnTo>
                      </a:path>
                    </a:pathLst>
                  </a:custGeom>
                  <a:ln w="9525" cap="flat">
                    <a:solidFill>
                      <a:schemeClr val="tx1"/>
                    </a:solidFill>
                    <a:prstDash val="solid"/>
                    <a:round/>
                  </a:ln>
                </p:spPr>
                <p:txBody>
                  <a:bodyPr rtlCol="0" anchor="ctr"/>
                  <a:lstStyle/>
                  <a:p>
                    <a:endParaRPr lang="en-US" dirty="0"/>
                  </a:p>
                </p:txBody>
              </p:sp>
              <p:sp>
                <p:nvSpPr>
                  <p:cNvPr id="214" name="Freeform: Shape 213">
                    <a:extLst>
                      <a:ext uri="{FF2B5EF4-FFF2-40B4-BE49-F238E27FC236}">
                        <a16:creationId xmlns:a16="http://schemas.microsoft.com/office/drawing/2014/main" id="{F7CA5112-1D0B-4401-8152-9DD0B3059194}"/>
                      </a:ext>
                    </a:extLst>
                  </p:cNvPr>
                  <p:cNvSpPr/>
                  <p:nvPr/>
                </p:nvSpPr>
                <p:spPr>
                  <a:xfrm>
                    <a:off x="5344096" y="1705353"/>
                    <a:ext cx="9655" cy="51495"/>
                  </a:xfrm>
                  <a:custGeom>
                    <a:avLst/>
                    <a:gdLst>
                      <a:gd name="connsiteX0" fmla="*/ 4828 w 9655"/>
                      <a:gd name="connsiteY0" fmla="*/ 4828 h 51495"/>
                      <a:gd name="connsiteX1" fmla="*/ 4828 w 9655"/>
                      <a:gd name="connsiteY1" fmla="*/ 48277 h 51495"/>
                    </a:gdLst>
                    <a:ahLst/>
                    <a:cxnLst>
                      <a:cxn ang="0">
                        <a:pos x="connsiteX0" y="connsiteY0"/>
                      </a:cxn>
                      <a:cxn ang="0">
                        <a:pos x="connsiteX1" y="connsiteY1"/>
                      </a:cxn>
                    </a:cxnLst>
                    <a:rect l="l" t="t" r="r" b="b"/>
                    <a:pathLst>
                      <a:path w="9655" h="51495">
                        <a:moveTo>
                          <a:pt x="4828" y="4828"/>
                        </a:moveTo>
                        <a:lnTo>
                          <a:pt x="4828" y="48277"/>
                        </a:lnTo>
                      </a:path>
                    </a:pathLst>
                  </a:custGeom>
                  <a:ln w="9525" cap="flat">
                    <a:solidFill>
                      <a:schemeClr val="tx1"/>
                    </a:solidFill>
                    <a:prstDash val="solid"/>
                    <a:round/>
                  </a:ln>
                </p:spPr>
                <p:txBody>
                  <a:bodyPr rtlCol="0" anchor="ctr"/>
                  <a:lstStyle/>
                  <a:p>
                    <a:endParaRPr lang="en-US" dirty="0"/>
                  </a:p>
                </p:txBody>
              </p:sp>
              <p:sp>
                <p:nvSpPr>
                  <p:cNvPr id="215" name="Freeform: Shape 214">
                    <a:extLst>
                      <a:ext uri="{FF2B5EF4-FFF2-40B4-BE49-F238E27FC236}">
                        <a16:creationId xmlns:a16="http://schemas.microsoft.com/office/drawing/2014/main" id="{B33E3764-888B-48DE-8892-674F645E73E5}"/>
                      </a:ext>
                    </a:extLst>
                  </p:cNvPr>
                  <p:cNvSpPr/>
                  <p:nvPr/>
                </p:nvSpPr>
                <p:spPr>
                  <a:xfrm>
                    <a:off x="5111402" y="1690548"/>
                    <a:ext cx="51495" cy="9655"/>
                  </a:xfrm>
                  <a:custGeom>
                    <a:avLst/>
                    <a:gdLst>
                      <a:gd name="connsiteX0" fmla="*/ 4828 w 51495"/>
                      <a:gd name="connsiteY0" fmla="*/ 4828 h 9655"/>
                      <a:gd name="connsiteX1" fmla="*/ 48599 w 51495"/>
                      <a:gd name="connsiteY1" fmla="*/ 4828 h 9655"/>
                    </a:gdLst>
                    <a:ahLst/>
                    <a:cxnLst>
                      <a:cxn ang="0">
                        <a:pos x="connsiteX0" y="connsiteY0"/>
                      </a:cxn>
                      <a:cxn ang="0">
                        <a:pos x="connsiteX1" y="connsiteY1"/>
                      </a:cxn>
                    </a:cxnLst>
                    <a:rect l="l" t="t" r="r" b="b"/>
                    <a:pathLst>
                      <a:path w="51495" h="9655">
                        <a:moveTo>
                          <a:pt x="4828" y="4828"/>
                        </a:moveTo>
                        <a:lnTo>
                          <a:pt x="48599" y="4828"/>
                        </a:lnTo>
                      </a:path>
                    </a:pathLst>
                  </a:custGeom>
                  <a:ln w="9525" cap="flat">
                    <a:solidFill>
                      <a:schemeClr val="tx1"/>
                    </a:solidFill>
                    <a:prstDash val="solid"/>
                    <a:round/>
                  </a:ln>
                </p:spPr>
                <p:txBody>
                  <a:bodyPr rtlCol="0" anchor="ctr"/>
                  <a:lstStyle/>
                  <a:p>
                    <a:endParaRPr lang="en-US" dirty="0"/>
                  </a:p>
                </p:txBody>
              </p:sp>
              <p:sp>
                <p:nvSpPr>
                  <p:cNvPr id="216" name="Freeform: Shape 215">
                    <a:extLst>
                      <a:ext uri="{FF2B5EF4-FFF2-40B4-BE49-F238E27FC236}">
                        <a16:creationId xmlns:a16="http://schemas.microsoft.com/office/drawing/2014/main" id="{853C9718-8229-403C-8E5C-08C7AD8D9D2D}"/>
                      </a:ext>
                    </a:extLst>
                  </p:cNvPr>
                  <p:cNvSpPr/>
                  <p:nvPr/>
                </p:nvSpPr>
                <p:spPr>
                  <a:xfrm>
                    <a:off x="5111402" y="1647099"/>
                    <a:ext cx="51495" cy="9655"/>
                  </a:xfrm>
                  <a:custGeom>
                    <a:avLst/>
                    <a:gdLst>
                      <a:gd name="connsiteX0" fmla="*/ 4828 w 51495"/>
                      <a:gd name="connsiteY0" fmla="*/ 4828 h 9655"/>
                      <a:gd name="connsiteX1" fmla="*/ 48599 w 51495"/>
                      <a:gd name="connsiteY1" fmla="*/ 4828 h 9655"/>
                    </a:gdLst>
                    <a:ahLst/>
                    <a:cxnLst>
                      <a:cxn ang="0">
                        <a:pos x="connsiteX0" y="connsiteY0"/>
                      </a:cxn>
                      <a:cxn ang="0">
                        <a:pos x="connsiteX1" y="connsiteY1"/>
                      </a:cxn>
                    </a:cxnLst>
                    <a:rect l="l" t="t" r="r" b="b"/>
                    <a:pathLst>
                      <a:path w="51495" h="9655">
                        <a:moveTo>
                          <a:pt x="4828" y="4828"/>
                        </a:moveTo>
                        <a:lnTo>
                          <a:pt x="48599" y="4828"/>
                        </a:lnTo>
                      </a:path>
                    </a:pathLst>
                  </a:custGeom>
                  <a:ln w="9525" cap="flat">
                    <a:solidFill>
                      <a:schemeClr val="tx1"/>
                    </a:solidFill>
                    <a:prstDash val="solid"/>
                    <a:round/>
                  </a:ln>
                </p:spPr>
                <p:txBody>
                  <a:bodyPr rtlCol="0" anchor="ctr"/>
                  <a:lstStyle/>
                  <a:p>
                    <a:endParaRPr lang="en-US" dirty="0"/>
                  </a:p>
                </p:txBody>
              </p:sp>
              <p:sp>
                <p:nvSpPr>
                  <p:cNvPr id="217" name="Freeform: Shape 216">
                    <a:extLst>
                      <a:ext uri="{FF2B5EF4-FFF2-40B4-BE49-F238E27FC236}">
                        <a16:creationId xmlns:a16="http://schemas.microsoft.com/office/drawing/2014/main" id="{EFF39A35-EA54-4725-B47E-B92FFD4B00DD}"/>
                      </a:ext>
                    </a:extLst>
                  </p:cNvPr>
                  <p:cNvSpPr/>
                  <p:nvPr/>
                </p:nvSpPr>
                <p:spPr>
                  <a:xfrm>
                    <a:off x="5111402" y="1603328"/>
                    <a:ext cx="51495" cy="9655"/>
                  </a:xfrm>
                  <a:custGeom>
                    <a:avLst/>
                    <a:gdLst>
                      <a:gd name="connsiteX0" fmla="*/ 4828 w 51495"/>
                      <a:gd name="connsiteY0" fmla="*/ 4828 h 9655"/>
                      <a:gd name="connsiteX1" fmla="*/ 48599 w 51495"/>
                      <a:gd name="connsiteY1" fmla="*/ 4828 h 9655"/>
                    </a:gdLst>
                    <a:ahLst/>
                    <a:cxnLst>
                      <a:cxn ang="0">
                        <a:pos x="connsiteX0" y="connsiteY0"/>
                      </a:cxn>
                      <a:cxn ang="0">
                        <a:pos x="connsiteX1" y="connsiteY1"/>
                      </a:cxn>
                    </a:cxnLst>
                    <a:rect l="l" t="t" r="r" b="b"/>
                    <a:pathLst>
                      <a:path w="51495" h="9655">
                        <a:moveTo>
                          <a:pt x="4828" y="4828"/>
                        </a:moveTo>
                        <a:lnTo>
                          <a:pt x="48599" y="4828"/>
                        </a:lnTo>
                      </a:path>
                    </a:pathLst>
                  </a:custGeom>
                  <a:ln w="9525" cap="flat">
                    <a:solidFill>
                      <a:schemeClr val="tx1"/>
                    </a:solidFill>
                    <a:prstDash val="solid"/>
                    <a:round/>
                  </a:ln>
                </p:spPr>
                <p:txBody>
                  <a:bodyPr rtlCol="0" anchor="ctr"/>
                  <a:lstStyle/>
                  <a:p>
                    <a:endParaRPr lang="en-US" dirty="0"/>
                  </a:p>
                </p:txBody>
              </p:sp>
              <p:sp>
                <p:nvSpPr>
                  <p:cNvPr id="218" name="Freeform: Shape 217">
                    <a:extLst>
                      <a:ext uri="{FF2B5EF4-FFF2-40B4-BE49-F238E27FC236}">
                        <a16:creationId xmlns:a16="http://schemas.microsoft.com/office/drawing/2014/main" id="{E6228F2F-2660-4844-B543-12EFD84FA1AD}"/>
                      </a:ext>
                    </a:extLst>
                  </p:cNvPr>
                  <p:cNvSpPr/>
                  <p:nvPr/>
                </p:nvSpPr>
                <p:spPr>
                  <a:xfrm>
                    <a:off x="5111402" y="1559879"/>
                    <a:ext cx="51495" cy="9655"/>
                  </a:xfrm>
                  <a:custGeom>
                    <a:avLst/>
                    <a:gdLst>
                      <a:gd name="connsiteX0" fmla="*/ 4828 w 51495"/>
                      <a:gd name="connsiteY0" fmla="*/ 4828 h 9655"/>
                      <a:gd name="connsiteX1" fmla="*/ 48599 w 51495"/>
                      <a:gd name="connsiteY1" fmla="*/ 4828 h 9655"/>
                    </a:gdLst>
                    <a:ahLst/>
                    <a:cxnLst>
                      <a:cxn ang="0">
                        <a:pos x="connsiteX0" y="connsiteY0"/>
                      </a:cxn>
                      <a:cxn ang="0">
                        <a:pos x="connsiteX1" y="connsiteY1"/>
                      </a:cxn>
                    </a:cxnLst>
                    <a:rect l="l" t="t" r="r" b="b"/>
                    <a:pathLst>
                      <a:path w="51495" h="9655">
                        <a:moveTo>
                          <a:pt x="4828" y="4828"/>
                        </a:moveTo>
                        <a:lnTo>
                          <a:pt x="48599" y="4828"/>
                        </a:lnTo>
                      </a:path>
                    </a:pathLst>
                  </a:custGeom>
                  <a:ln w="9525" cap="flat">
                    <a:solidFill>
                      <a:schemeClr val="tx1"/>
                    </a:solidFill>
                    <a:prstDash val="solid"/>
                    <a:round/>
                  </a:ln>
                </p:spPr>
                <p:txBody>
                  <a:bodyPr rtlCol="0" anchor="ctr"/>
                  <a:lstStyle/>
                  <a:p>
                    <a:endParaRPr lang="en-US" dirty="0"/>
                  </a:p>
                </p:txBody>
              </p:sp>
              <p:sp>
                <p:nvSpPr>
                  <p:cNvPr id="219" name="Freeform: Shape 218">
                    <a:extLst>
                      <a:ext uri="{FF2B5EF4-FFF2-40B4-BE49-F238E27FC236}">
                        <a16:creationId xmlns:a16="http://schemas.microsoft.com/office/drawing/2014/main" id="{4FF32AEB-80E9-4CAB-A669-6DC607B98071}"/>
                      </a:ext>
                    </a:extLst>
                  </p:cNvPr>
                  <p:cNvSpPr/>
                  <p:nvPr/>
                </p:nvSpPr>
                <p:spPr>
                  <a:xfrm>
                    <a:off x="5111402" y="1516108"/>
                    <a:ext cx="51495" cy="9655"/>
                  </a:xfrm>
                  <a:custGeom>
                    <a:avLst/>
                    <a:gdLst>
                      <a:gd name="connsiteX0" fmla="*/ 4828 w 51495"/>
                      <a:gd name="connsiteY0" fmla="*/ 4828 h 9655"/>
                      <a:gd name="connsiteX1" fmla="*/ 48599 w 51495"/>
                      <a:gd name="connsiteY1" fmla="*/ 4828 h 9655"/>
                    </a:gdLst>
                    <a:ahLst/>
                    <a:cxnLst>
                      <a:cxn ang="0">
                        <a:pos x="connsiteX0" y="connsiteY0"/>
                      </a:cxn>
                      <a:cxn ang="0">
                        <a:pos x="connsiteX1" y="connsiteY1"/>
                      </a:cxn>
                    </a:cxnLst>
                    <a:rect l="l" t="t" r="r" b="b"/>
                    <a:pathLst>
                      <a:path w="51495" h="9655">
                        <a:moveTo>
                          <a:pt x="4828" y="4828"/>
                        </a:moveTo>
                        <a:lnTo>
                          <a:pt x="48599" y="4828"/>
                        </a:lnTo>
                      </a:path>
                    </a:pathLst>
                  </a:custGeom>
                  <a:ln w="9525" cap="flat">
                    <a:solidFill>
                      <a:schemeClr val="tx1"/>
                    </a:solidFill>
                    <a:prstDash val="solid"/>
                    <a:round/>
                  </a:ln>
                </p:spPr>
                <p:txBody>
                  <a:bodyPr rtlCol="0" anchor="ctr"/>
                  <a:lstStyle/>
                  <a:p>
                    <a:endParaRPr lang="en-US" dirty="0"/>
                  </a:p>
                </p:txBody>
              </p:sp>
              <p:sp>
                <p:nvSpPr>
                  <p:cNvPr id="220" name="Freeform: Shape 219">
                    <a:extLst>
                      <a:ext uri="{FF2B5EF4-FFF2-40B4-BE49-F238E27FC236}">
                        <a16:creationId xmlns:a16="http://schemas.microsoft.com/office/drawing/2014/main" id="{41E5BDC9-AA79-419F-A1A1-5E3BC98EEDB9}"/>
                      </a:ext>
                    </a:extLst>
                  </p:cNvPr>
                  <p:cNvSpPr/>
                  <p:nvPr/>
                </p:nvSpPr>
                <p:spPr>
                  <a:xfrm>
                    <a:off x="5358579" y="1690548"/>
                    <a:ext cx="51495" cy="9655"/>
                  </a:xfrm>
                  <a:custGeom>
                    <a:avLst/>
                    <a:gdLst>
                      <a:gd name="connsiteX0" fmla="*/ 4828 w 51495"/>
                      <a:gd name="connsiteY0" fmla="*/ 4828 h 9655"/>
                      <a:gd name="connsiteX1" fmla="*/ 48599 w 51495"/>
                      <a:gd name="connsiteY1" fmla="*/ 4828 h 9655"/>
                    </a:gdLst>
                    <a:ahLst/>
                    <a:cxnLst>
                      <a:cxn ang="0">
                        <a:pos x="connsiteX0" y="connsiteY0"/>
                      </a:cxn>
                      <a:cxn ang="0">
                        <a:pos x="connsiteX1" y="connsiteY1"/>
                      </a:cxn>
                    </a:cxnLst>
                    <a:rect l="l" t="t" r="r" b="b"/>
                    <a:pathLst>
                      <a:path w="51495" h="9655">
                        <a:moveTo>
                          <a:pt x="4828" y="4828"/>
                        </a:moveTo>
                        <a:lnTo>
                          <a:pt x="48599" y="4828"/>
                        </a:lnTo>
                      </a:path>
                    </a:pathLst>
                  </a:custGeom>
                  <a:ln w="9525" cap="flat">
                    <a:solidFill>
                      <a:schemeClr val="tx1"/>
                    </a:solidFill>
                    <a:prstDash val="solid"/>
                    <a:round/>
                  </a:ln>
                </p:spPr>
                <p:txBody>
                  <a:bodyPr rtlCol="0" anchor="ctr"/>
                  <a:lstStyle/>
                  <a:p>
                    <a:endParaRPr lang="en-US" dirty="0"/>
                  </a:p>
                </p:txBody>
              </p:sp>
              <p:sp>
                <p:nvSpPr>
                  <p:cNvPr id="221" name="Freeform: Shape 220">
                    <a:extLst>
                      <a:ext uri="{FF2B5EF4-FFF2-40B4-BE49-F238E27FC236}">
                        <a16:creationId xmlns:a16="http://schemas.microsoft.com/office/drawing/2014/main" id="{F90E4BD9-7A8F-49F4-AE87-CEF6CF148D27}"/>
                      </a:ext>
                    </a:extLst>
                  </p:cNvPr>
                  <p:cNvSpPr/>
                  <p:nvPr/>
                </p:nvSpPr>
                <p:spPr>
                  <a:xfrm>
                    <a:off x="5358579" y="1647099"/>
                    <a:ext cx="51495" cy="9655"/>
                  </a:xfrm>
                  <a:custGeom>
                    <a:avLst/>
                    <a:gdLst>
                      <a:gd name="connsiteX0" fmla="*/ 4828 w 51495"/>
                      <a:gd name="connsiteY0" fmla="*/ 4828 h 9655"/>
                      <a:gd name="connsiteX1" fmla="*/ 48599 w 51495"/>
                      <a:gd name="connsiteY1" fmla="*/ 4828 h 9655"/>
                    </a:gdLst>
                    <a:ahLst/>
                    <a:cxnLst>
                      <a:cxn ang="0">
                        <a:pos x="connsiteX0" y="connsiteY0"/>
                      </a:cxn>
                      <a:cxn ang="0">
                        <a:pos x="connsiteX1" y="connsiteY1"/>
                      </a:cxn>
                    </a:cxnLst>
                    <a:rect l="l" t="t" r="r" b="b"/>
                    <a:pathLst>
                      <a:path w="51495" h="9655">
                        <a:moveTo>
                          <a:pt x="4828" y="4828"/>
                        </a:moveTo>
                        <a:lnTo>
                          <a:pt x="48599" y="4828"/>
                        </a:lnTo>
                      </a:path>
                    </a:pathLst>
                  </a:custGeom>
                  <a:ln w="9525" cap="flat">
                    <a:solidFill>
                      <a:schemeClr val="tx1"/>
                    </a:solidFill>
                    <a:prstDash val="solid"/>
                    <a:round/>
                  </a:ln>
                </p:spPr>
                <p:txBody>
                  <a:bodyPr rtlCol="0" anchor="ctr"/>
                  <a:lstStyle/>
                  <a:p>
                    <a:endParaRPr lang="en-US" dirty="0"/>
                  </a:p>
                </p:txBody>
              </p:sp>
              <p:sp>
                <p:nvSpPr>
                  <p:cNvPr id="222" name="Freeform: Shape 221">
                    <a:extLst>
                      <a:ext uri="{FF2B5EF4-FFF2-40B4-BE49-F238E27FC236}">
                        <a16:creationId xmlns:a16="http://schemas.microsoft.com/office/drawing/2014/main" id="{2CE549D3-EADD-4B4F-8A44-70AD6A724975}"/>
                      </a:ext>
                    </a:extLst>
                  </p:cNvPr>
                  <p:cNvSpPr/>
                  <p:nvPr/>
                </p:nvSpPr>
                <p:spPr>
                  <a:xfrm>
                    <a:off x="5358579" y="1603328"/>
                    <a:ext cx="51495" cy="9655"/>
                  </a:xfrm>
                  <a:custGeom>
                    <a:avLst/>
                    <a:gdLst>
                      <a:gd name="connsiteX0" fmla="*/ 4828 w 51495"/>
                      <a:gd name="connsiteY0" fmla="*/ 4828 h 9655"/>
                      <a:gd name="connsiteX1" fmla="*/ 48599 w 51495"/>
                      <a:gd name="connsiteY1" fmla="*/ 4828 h 9655"/>
                    </a:gdLst>
                    <a:ahLst/>
                    <a:cxnLst>
                      <a:cxn ang="0">
                        <a:pos x="connsiteX0" y="connsiteY0"/>
                      </a:cxn>
                      <a:cxn ang="0">
                        <a:pos x="connsiteX1" y="connsiteY1"/>
                      </a:cxn>
                    </a:cxnLst>
                    <a:rect l="l" t="t" r="r" b="b"/>
                    <a:pathLst>
                      <a:path w="51495" h="9655">
                        <a:moveTo>
                          <a:pt x="4828" y="4828"/>
                        </a:moveTo>
                        <a:lnTo>
                          <a:pt x="48599" y="4828"/>
                        </a:lnTo>
                      </a:path>
                    </a:pathLst>
                  </a:custGeom>
                  <a:ln w="9525" cap="flat">
                    <a:solidFill>
                      <a:schemeClr val="tx1"/>
                    </a:solidFill>
                    <a:prstDash val="solid"/>
                    <a:round/>
                  </a:ln>
                </p:spPr>
                <p:txBody>
                  <a:bodyPr rtlCol="0" anchor="ctr"/>
                  <a:lstStyle/>
                  <a:p>
                    <a:endParaRPr lang="en-US" dirty="0"/>
                  </a:p>
                </p:txBody>
              </p:sp>
              <p:sp>
                <p:nvSpPr>
                  <p:cNvPr id="223" name="Freeform: Shape 222">
                    <a:extLst>
                      <a:ext uri="{FF2B5EF4-FFF2-40B4-BE49-F238E27FC236}">
                        <a16:creationId xmlns:a16="http://schemas.microsoft.com/office/drawing/2014/main" id="{926B5995-C6D7-4006-80DA-88FABD410ECB}"/>
                      </a:ext>
                    </a:extLst>
                  </p:cNvPr>
                  <p:cNvSpPr/>
                  <p:nvPr/>
                </p:nvSpPr>
                <p:spPr>
                  <a:xfrm>
                    <a:off x="5358579" y="1559879"/>
                    <a:ext cx="51495" cy="9655"/>
                  </a:xfrm>
                  <a:custGeom>
                    <a:avLst/>
                    <a:gdLst>
                      <a:gd name="connsiteX0" fmla="*/ 4828 w 51495"/>
                      <a:gd name="connsiteY0" fmla="*/ 4828 h 9655"/>
                      <a:gd name="connsiteX1" fmla="*/ 48599 w 51495"/>
                      <a:gd name="connsiteY1" fmla="*/ 4828 h 9655"/>
                    </a:gdLst>
                    <a:ahLst/>
                    <a:cxnLst>
                      <a:cxn ang="0">
                        <a:pos x="connsiteX0" y="connsiteY0"/>
                      </a:cxn>
                      <a:cxn ang="0">
                        <a:pos x="connsiteX1" y="connsiteY1"/>
                      </a:cxn>
                    </a:cxnLst>
                    <a:rect l="l" t="t" r="r" b="b"/>
                    <a:pathLst>
                      <a:path w="51495" h="9655">
                        <a:moveTo>
                          <a:pt x="4828" y="4828"/>
                        </a:moveTo>
                        <a:lnTo>
                          <a:pt x="48599" y="4828"/>
                        </a:lnTo>
                      </a:path>
                    </a:pathLst>
                  </a:custGeom>
                  <a:ln w="9525" cap="flat">
                    <a:solidFill>
                      <a:schemeClr val="tx1"/>
                    </a:solidFill>
                    <a:prstDash val="solid"/>
                    <a:round/>
                  </a:ln>
                </p:spPr>
                <p:txBody>
                  <a:bodyPr rtlCol="0" anchor="ctr"/>
                  <a:lstStyle/>
                  <a:p>
                    <a:endParaRPr lang="en-US" dirty="0"/>
                  </a:p>
                </p:txBody>
              </p:sp>
              <p:sp>
                <p:nvSpPr>
                  <p:cNvPr id="224" name="Freeform: Shape 223">
                    <a:extLst>
                      <a:ext uri="{FF2B5EF4-FFF2-40B4-BE49-F238E27FC236}">
                        <a16:creationId xmlns:a16="http://schemas.microsoft.com/office/drawing/2014/main" id="{343142A6-E269-4FCC-8DC6-7A2CE67C141C}"/>
                      </a:ext>
                    </a:extLst>
                  </p:cNvPr>
                  <p:cNvSpPr/>
                  <p:nvPr/>
                </p:nvSpPr>
                <p:spPr>
                  <a:xfrm>
                    <a:off x="5358579" y="1516108"/>
                    <a:ext cx="51495" cy="9655"/>
                  </a:xfrm>
                  <a:custGeom>
                    <a:avLst/>
                    <a:gdLst>
                      <a:gd name="connsiteX0" fmla="*/ 4828 w 51495"/>
                      <a:gd name="connsiteY0" fmla="*/ 4828 h 9655"/>
                      <a:gd name="connsiteX1" fmla="*/ 48599 w 51495"/>
                      <a:gd name="connsiteY1" fmla="*/ 4828 h 9655"/>
                    </a:gdLst>
                    <a:ahLst/>
                    <a:cxnLst>
                      <a:cxn ang="0">
                        <a:pos x="connsiteX0" y="connsiteY0"/>
                      </a:cxn>
                      <a:cxn ang="0">
                        <a:pos x="connsiteX1" y="connsiteY1"/>
                      </a:cxn>
                    </a:cxnLst>
                    <a:rect l="l" t="t" r="r" b="b"/>
                    <a:pathLst>
                      <a:path w="51495" h="9655">
                        <a:moveTo>
                          <a:pt x="4828" y="4828"/>
                        </a:moveTo>
                        <a:lnTo>
                          <a:pt x="48599" y="4828"/>
                        </a:lnTo>
                      </a:path>
                    </a:pathLst>
                  </a:custGeom>
                  <a:ln w="9525" cap="flat">
                    <a:solidFill>
                      <a:schemeClr val="tx1"/>
                    </a:solidFill>
                    <a:prstDash val="solid"/>
                    <a:round/>
                  </a:ln>
                </p:spPr>
                <p:txBody>
                  <a:bodyPr rtlCol="0" anchor="ctr"/>
                  <a:lstStyle/>
                  <a:p>
                    <a:endParaRPr lang="en-US" dirty="0"/>
                  </a:p>
                </p:txBody>
              </p:sp>
              <p:sp>
                <p:nvSpPr>
                  <p:cNvPr id="225" name="Freeform: Shape 224">
                    <a:extLst>
                      <a:ext uri="{FF2B5EF4-FFF2-40B4-BE49-F238E27FC236}">
                        <a16:creationId xmlns:a16="http://schemas.microsoft.com/office/drawing/2014/main" id="{B1F80AB8-CC71-42C1-9593-2C05C8A6DE3E}"/>
                      </a:ext>
                    </a:extLst>
                  </p:cNvPr>
                  <p:cNvSpPr/>
                  <p:nvPr/>
                </p:nvSpPr>
                <p:spPr>
                  <a:xfrm>
                    <a:off x="5191220" y="1537028"/>
                    <a:ext cx="138393" cy="138393"/>
                  </a:xfrm>
                  <a:custGeom>
                    <a:avLst/>
                    <a:gdLst>
                      <a:gd name="connsiteX0" fmla="*/ 129703 w 138393"/>
                      <a:gd name="connsiteY0" fmla="*/ 136140 h 138393"/>
                      <a:gd name="connsiteX1" fmla="*/ 11265 w 138393"/>
                      <a:gd name="connsiteY1" fmla="*/ 136140 h 138393"/>
                      <a:gd name="connsiteX2" fmla="*/ 4828 w 138393"/>
                      <a:gd name="connsiteY2" fmla="*/ 129703 h 138393"/>
                      <a:gd name="connsiteX3" fmla="*/ 4828 w 138393"/>
                      <a:gd name="connsiteY3" fmla="*/ 11265 h 138393"/>
                      <a:gd name="connsiteX4" fmla="*/ 11265 w 138393"/>
                      <a:gd name="connsiteY4" fmla="*/ 4828 h 138393"/>
                      <a:gd name="connsiteX5" fmla="*/ 129703 w 138393"/>
                      <a:gd name="connsiteY5" fmla="*/ 4828 h 138393"/>
                      <a:gd name="connsiteX6" fmla="*/ 136140 w 138393"/>
                      <a:gd name="connsiteY6" fmla="*/ 11265 h 138393"/>
                      <a:gd name="connsiteX7" fmla="*/ 136140 w 138393"/>
                      <a:gd name="connsiteY7" fmla="*/ 129703 h 138393"/>
                      <a:gd name="connsiteX8" fmla="*/ 129703 w 138393"/>
                      <a:gd name="connsiteY8" fmla="*/ 136140 h 138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8393" h="138393">
                        <a:moveTo>
                          <a:pt x="129703" y="136140"/>
                        </a:moveTo>
                        <a:lnTo>
                          <a:pt x="11265" y="136140"/>
                        </a:lnTo>
                        <a:cubicBezTo>
                          <a:pt x="7724" y="136140"/>
                          <a:pt x="4828" y="133244"/>
                          <a:pt x="4828" y="129703"/>
                        </a:cubicBezTo>
                        <a:lnTo>
                          <a:pt x="4828" y="11265"/>
                        </a:lnTo>
                        <a:cubicBezTo>
                          <a:pt x="4828" y="7724"/>
                          <a:pt x="7724" y="4828"/>
                          <a:pt x="11265" y="4828"/>
                        </a:cubicBezTo>
                        <a:lnTo>
                          <a:pt x="129703" y="4828"/>
                        </a:lnTo>
                        <a:cubicBezTo>
                          <a:pt x="133244" y="4828"/>
                          <a:pt x="136140" y="7724"/>
                          <a:pt x="136140" y="11265"/>
                        </a:cubicBezTo>
                        <a:lnTo>
                          <a:pt x="136140" y="129703"/>
                        </a:lnTo>
                        <a:cubicBezTo>
                          <a:pt x="136140" y="133244"/>
                          <a:pt x="133244" y="136140"/>
                          <a:pt x="129703" y="136140"/>
                        </a:cubicBezTo>
                        <a:close/>
                      </a:path>
                    </a:pathLst>
                  </a:custGeom>
                  <a:noFill/>
                  <a:ln w="9525" cap="flat">
                    <a:solidFill>
                      <a:schemeClr val="accent1"/>
                    </a:solidFill>
                    <a:prstDash val="solid"/>
                    <a:round/>
                  </a:ln>
                </p:spPr>
                <p:txBody>
                  <a:bodyPr rtlCol="0" anchor="ctr"/>
                  <a:lstStyle/>
                  <a:p>
                    <a:endParaRPr lang="en-US" dirty="0"/>
                  </a:p>
                </p:txBody>
              </p:sp>
              <p:sp>
                <p:nvSpPr>
                  <p:cNvPr id="226" name="Freeform: Shape 225">
                    <a:extLst>
                      <a:ext uri="{FF2B5EF4-FFF2-40B4-BE49-F238E27FC236}">
                        <a16:creationId xmlns:a16="http://schemas.microsoft.com/office/drawing/2014/main" id="{EBB7B2EB-BD2F-4C19-88E2-2CD094A143B2}"/>
                      </a:ext>
                    </a:extLst>
                  </p:cNvPr>
                  <p:cNvSpPr/>
                  <p:nvPr/>
                </p:nvSpPr>
                <p:spPr>
                  <a:xfrm>
                    <a:off x="5258989" y="1457854"/>
                    <a:ext cx="9655" cy="51495"/>
                  </a:xfrm>
                  <a:custGeom>
                    <a:avLst/>
                    <a:gdLst>
                      <a:gd name="connsiteX0" fmla="*/ 4828 w 9655"/>
                      <a:gd name="connsiteY0" fmla="*/ 4828 h 51495"/>
                      <a:gd name="connsiteX1" fmla="*/ 4828 w 9655"/>
                      <a:gd name="connsiteY1" fmla="*/ 48599 h 51495"/>
                    </a:gdLst>
                    <a:ahLst/>
                    <a:cxnLst>
                      <a:cxn ang="0">
                        <a:pos x="connsiteX0" y="connsiteY0"/>
                      </a:cxn>
                      <a:cxn ang="0">
                        <a:pos x="connsiteX1" y="connsiteY1"/>
                      </a:cxn>
                    </a:cxnLst>
                    <a:rect l="l" t="t" r="r" b="b"/>
                    <a:pathLst>
                      <a:path w="9655" h="51495">
                        <a:moveTo>
                          <a:pt x="4828" y="4828"/>
                        </a:moveTo>
                        <a:lnTo>
                          <a:pt x="4828" y="48599"/>
                        </a:lnTo>
                      </a:path>
                    </a:pathLst>
                  </a:custGeom>
                  <a:ln w="9525" cap="flat">
                    <a:solidFill>
                      <a:schemeClr val="tx1"/>
                    </a:solidFill>
                    <a:prstDash val="solid"/>
                    <a:round/>
                  </a:ln>
                </p:spPr>
                <p:txBody>
                  <a:bodyPr rtlCol="0" anchor="ctr"/>
                  <a:lstStyle/>
                  <a:p>
                    <a:endParaRPr lang="en-US" dirty="0"/>
                  </a:p>
                </p:txBody>
              </p:sp>
            </p:grpSp>
            <p:grpSp>
              <p:nvGrpSpPr>
                <p:cNvPr id="227" name="Group 226">
                  <a:extLst>
                    <a:ext uri="{FF2B5EF4-FFF2-40B4-BE49-F238E27FC236}">
                      <a16:creationId xmlns:a16="http://schemas.microsoft.com/office/drawing/2014/main" id="{4CBEC3F8-F3EA-4890-A384-722867C9376D}"/>
                    </a:ext>
                  </a:extLst>
                </p:cNvPr>
                <p:cNvGrpSpPr/>
                <p:nvPr/>
              </p:nvGrpSpPr>
              <p:grpSpPr>
                <a:xfrm>
                  <a:off x="4664914" y="3273827"/>
                  <a:ext cx="435742" cy="436211"/>
                  <a:chOff x="5111402" y="1457854"/>
                  <a:chExt cx="298672" cy="298994"/>
                </a:xfrm>
              </p:grpSpPr>
              <p:sp>
                <p:nvSpPr>
                  <p:cNvPr id="228" name="Freeform: Shape 227">
                    <a:extLst>
                      <a:ext uri="{FF2B5EF4-FFF2-40B4-BE49-F238E27FC236}">
                        <a16:creationId xmlns:a16="http://schemas.microsoft.com/office/drawing/2014/main" id="{DAB08D4F-4C4D-4C8E-8E76-45E5EC9E004A}"/>
                      </a:ext>
                    </a:extLst>
                  </p:cNvPr>
                  <p:cNvSpPr/>
                  <p:nvPr/>
                </p:nvSpPr>
                <p:spPr>
                  <a:xfrm>
                    <a:off x="5155173" y="1501625"/>
                    <a:ext cx="212417" cy="212417"/>
                  </a:xfrm>
                  <a:custGeom>
                    <a:avLst/>
                    <a:gdLst>
                      <a:gd name="connsiteX0" fmla="*/ 11265 w 212417"/>
                      <a:gd name="connsiteY0" fmla="*/ 4828 h 212417"/>
                      <a:gd name="connsiteX1" fmla="*/ 202118 w 212417"/>
                      <a:gd name="connsiteY1" fmla="*/ 4828 h 212417"/>
                      <a:gd name="connsiteX2" fmla="*/ 208555 w 212417"/>
                      <a:gd name="connsiteY2" fmla="*/ 11265 h 212417"/>
                      <a:gd name="connsiteX3" fmla="*/ 208555 w 212417"/>
                      <a:gd name="connsiteY3" fmla="*/ 202118 h 212417"/>
                      <a:gd name="connsiteX4" fmla="*/ 202118 w 212417"/>
                      <a:gd name="connsiteY4" fmla="*/ 208555 h 212417"/>
                      <a:gd name="connsiteX5" fmla="*/ 11265 w 212417"/>
                      <a:gd name="connsiteY5" fmla="*/ 208555 h 212417"/>
                      <a:gd name="connsiteX6" fmla="*/ 4828 w 212417"/>
                      <a:gd name="connsiteY6" fmla="*/ 202118 h 212417"/>
                      <a:gd name="connsiteX7" fmla="*/ 4828 w 212417"/>
                      <a:gd name="connsiteY7" fmla="*/ 11265 h 212417"/>
                      <a:gd name="connsiteX8" fmla="*/ 11265 w 212417"/>
                      <a:gd name="connsiteY8" fmla="*/ 4828 h 21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2417" h="212417">
                        <a:moveTo>
                          <a:pt x="11265" y="4828"/>
                        </a:moveTo>
                        <a:lnTo>
                          <a:pt x="202118" y="4828"/>
                        </a:lnTo>
                        <a:cubicBezTo>
                          <a:pt x="205659" y="4828"/>
                          <a:pt x="208555" y="7724"/>
                          <a:pt x="208555" y="11265"/>
                        </a:cubicBezTo>
                        <a:lnTo>
                          <a:pt x="208555" y="202118"/>
                        </a:lnTo>
                        <a:cubicBezTo>
                          <a:pt x="208555" y="205659"/>
                          <a:pt x="205659" y="208555"/>
                          <a:pt x="202118" y="208555"/>
                        </a:cubicBezTo>
                        <a:lnTo>
                          <a:pt x="11265" y="208555"/>
                        </a:lnTo>
                        <a:cubicBezTo>
                          <a:pt x="7724" y="208555"/>
                          <a:pt x="4828" y="205659"/>
                          <a:pt x="4828" y="202118"/>
                        </a:cubicBezTo>
                        <a:lnTo>
                          <a:pt x="4828" y="11265"/>
                        </a:lnTo>
                        <a:cubicBezTo>
                          <a:pt x="4828" y="7724"/>
                          <a:pt x="7724" y="4828"/>
                          <a:pt x="11265" y="4828"/>
                        </a:cubicBezTo>
                        <a:close/>
                      </a:path>
                    </a:pathLst>
                  </a:custGeom>
                  <a:noFill/>
                  <a:ln w="9525" cap="flat">
                    <a:solidFill>
                      <a:schemeClr val="tx1"/>
                    </a:solidFill>
                    <a:prstDash val="solid"/>
                    <a:round/>
                  </a:ln>
                </p:spPr>
                <p:txBody>
                  <a:bodyPr rtlCol="0" anchor="ctr"/>
                  <a:lstStyle/>
                  <a:p>
                    <a:endParaRPr lang="en-US" dirty="0"/>
                  </a:p>
                </p:txBody>
              </p:sp>
              <p:sp>
                <p:nvSpPr>
                  <p:cNvPr id="229" name="Freeform: Shape 228">
                    <a:extLst>
                      <a:ext uri="{FF2B5EF4-FFF2-40B4-BE49-F238E27FC236}">
                        <a16:creationId xmlns:a16="http://schemas.microsoft.com/office/drawing/2014/main" id="{215DE852-1905-4F37-ACE4-535453964689}"/>
                      </a:ext>
                    </a:extLst>
                  </p:cNvPr>
                  <p:cNvSpPr/>
                  <p:nvPr/>
                </p:nvSpPr>
                <p:spPr>
                  <a:xfrm>
                    <a:off x="5169656" y="1457854"/>
                    <a:ext cx="9655" cy="51495"/>
                  </a:xfrm>
                  <a:custGeom>
                    <a:avLst/>
                    <a:gdLst>
                      <a:gd name="connsiteX0" fmla="*/ 4828 w 9655"/>
                      <a:gd name="connsiteY0" fmla="*/ 4828 h 51495"/>
                      <a:gd name="connsiteX1" fmla="*/ 4828 w 9655"/>
                      <a:gd name="connsiteY1" fmla="*/ 48599 h 51495"/>
                    </a:gdLst>
                    <a:ahLst/>
                    <a:cxnLst>
                      <a:cxn ang="0">
                        <a:pos x="connsiteX0" y="connsiteY0"/>
                      </a:cxn>
                      <a:cxn ang="0">
                        <a:pos x="connsiteX1" y="connsiteY1"/>
                      </a:cxn>
                    </a:cxnLst>
                    <a:rect l="l" t="t" r="r" b="b"/>
                    <a:pathLst>
                      <a:path w="9655" h="51495">
                        <a:moveTo>
                          <a:pt x="4828" y="4828"/>
                        </a:moveTo>
                        <a:lnTo>
                          <a:pt x="4828" y="48599"/>
                        </a:lnTo>
                      </a:path>
                    </a:pathLst>
                  </a:custGeom>
                  <a:ln w="9525" cap="flat">
                    <a:solidFill>
                      <a:schemeClr val="tx1"/>
                    </a:solidFill>
                    <a:prstDash val="solid"/>
                    <a:round/>
                  </a:ln>
                </p:spPr>
                <p:txBody>
                  <a:bodyPr rtlCol="0" anchor="ctr"/>
                  <a:lstStyle/>
                  <a:p>
                    <a:endParaRPr lang="en-US" dirty="0"/>
                  </a:p>
                </p:txBody>
              </p:sp>
              <p:sp>
                <p:nvSpPr>
                  <p:cNvPr id="230" name="Freeform: Shape 229">
                    <a:extLst>
                      <a:ext uri="{FF2B5EF4-FFF2-40B4-BE49-F238E27FC236}">
                        <a16:creationId xmlns:a16="http://schemas.microsoft.com/office/drawing/2014/main" id="{3133E862-A2A5-42FF-AE55-6949C57E2941}"/>
                      </a:ext>
                    </a:extLst>
                  </p:cNvPr>
                  <p:cNvSpPr/>
                  <p:nvPr/>
                </p:nvSpPr>
                <p:spPr>
                  <a:xfrm>
                    <a:off x="5213105" y="1457854"/>
                    <a:ext cx="9655" cy="51495"/>
                  </a:xfrm>
                  <a:custGeom>
                    <a:avLst/>
                    <a:gdLst>
                      <a:gd name="connsiteX0" fmla="*/ 4828 w 9655"/>
                      <a:gd name="connsiteY0" fmla="*/ 4828 h 51495"/>
                      <a:gd name="connsiteX1" fmla="*/ 4828 w 9655"/>
                      <a:gd name="connsiteY1" fmla="*/ 48599 h 51495"/>
                    </a:gdLst>
                    <a:ahLst/>
                    <a:cxnLst>
                      <a:cxn ang="0">
                        <a:pos x="connsiteX0" y="connsiteY0"/>
                      </a:cxn>
                      <a:cxn ang="0">
                        <a:pos x="connsiteX1" y="connsiteY1"/>
                      </a:cxn>
                    </a:cxnLst>
                    <a:rect l="l" t="t" r="r" b="b"/>
                    <a:pathLst>
                      <a:path w="9655" h="51495">
                        <a:moveTo>
                          <a:pt x="4828" y="4828"/>
                        </a:moveTo>
                        <a:lnTo>
                          <a:pt x="4828" y="48599"/>
                        </a:lnTo>
                      </a:path>
                    </a:pathLst>
                  </a:custGeom>
                  <a:ln w="9525" cap="flat">
                    <a:solidFill>
                      <a:schemeClr val="tx1"/>
                    </a:solidFill>
                    <a:prstDash val="solid"/>
                    <a:round/>
                  </a:ln>
                </p:spPr>
                <p:txBody>
                  <a:bodyPr rtlCol="0" anchor="ctr"/>
                  <a:lstStyle/>
                  <a:p>
                    <a:endParaRPr lang="en-US" dirty="0"/>
                  </a:p>
                </p:txBody>
              </p:sp>
              <p:sp>
                <p:nvSpPr>
                  <p:cNvPr id="231" name="Freeform: Shape 230">
                    <a:extLst>
                      <a:ext uri="{FF2B5EF4-FFF2-40B4-BE49-F238E27FC236}">
                        <a16:creationId xmlns:a16="http://schemas.microsoft.com/office/drawing/2014/main" id="{FA34AA60-A326-4998-BAC0-B15926710407}"/>
                      </a:ext>
                    </a:extLst>
                  </p:cNvPr>
                  <p:cNvSpPr/>
                  <p:nvPr/>
                </p:nvSpPr>
                <p:spPr>
                  <a:xfrm>
                    <a:off x="5300647" y="1457854"/>
                    <a:ext cx="9655" cy="51495"/>
                  </a:xfrm>
                  <a:custGeom>
                    <a:avLst/>
                    <a:gdLst>
                      <a:gd name="connsiteX0" fmla="*/ 4828 w 9655"/>
                      <a:gd name="connsiteY0" fmla="*/ 4828 h 51495"/>
                      <a:gd name="connsiteX1" fmla="*/ 4828 w 9655"/>
                      <a:gd name="connsiteY1" fmla="*/ 48599 h 51495"/>
                    </a:gdLst>
                    <a:ahLst/>
                    <a:cxnLst>
                      <a:cxn ang="0">
                        <a:pos x="connsiteX0" y="connsiteY0"/>
                      </a:cxn>
                      <a:cxn ang="0">
                        <a:pos x="connsiteX1" y="connsiteY1"/>
                      </a:cxn>
                    </a:cxnLst>
                    <a:rect l="l" t="t" r="r" b="b"/>
                    <a:pathLst>
                      <a:path w="9655" h="51495">
                        <a:moveTo>
                          <a:pt x="4828" y="4828"/>
                        </a:moveTo>
                        <a:lnTo>
                          <a:pt x="4828" y="48599"/>
                        </a:lnTo>
                      </a:path>
                    </a:pathLst>
                  </a:custGeom>
                  <a:ln w="9525" cap="flat">
                    <a:solidFill>
                      <a:schemeClr val="tx1"/>
                    </a:solidFill>
                    <a:prstDash val="solid"/>
                    <a:round/>
                  </a:ln>
                </p:spPr>
                <p:txBody>
                  <a:bodyPr rtlCol="0" anchor="ctr"/>
                  <a:lstStyle/>
                  <a:p>
                    <a:endParaRPr lang="en-US" dirty="0"/>
                  </a:p>
                </p:txBody>
              </p:sp>
              <p:sp>
                <p:nvSpPr>
                  <p:cNvPr id="232" name="Freeform: Shape 231">
                    <a:extLst>
                      <a:ext uri="{FF2B5EF4-FFF2-40B4-BE49-F238E27FC236}">
                        <a16:creationId xmlns:a16="http://schemas.microsoft.com/office/drawing/2014/main" id="{CC0D9815-F8D7-4EC9-855D-EFD8F44C54EA}"/>
                      </a:ext>
                    </a:extLst>
                  </p:cNvPr>
                  <p:cNvSpPr/>
                  <p:nvPr/>
                </p:nvSpPr>
                <p:spPr>
                  <a:xfrm>
                    <a:off x="5344096" y="1457854"/>
                    <a:ext cx="9655" cy="51495"/>
                  </a:xfrm>
                  <a:custGeom>
                    <a:avLst/>
                    <a:gdLst>
                      <a:gd name="connsiteX0" fmla="*/ 4828 w 9655"/>
                      <a:gd name="connsiteY0" fmla="*/ 4828 h 51495"/>
                      <a:gd name="connsiteX1" fmla="*/ 4828 w 9655"/>
                      <a:gd name="connsiteY1" fmla="*/ 48599 h 51495"/>
                    </a:gdLst>
                    <a:ahLst/>
                    <a:cxnLst>
                      <a:cxn ang="0">
                        <a:pos x="connsiteX0" y="connsiteY0"/>
                      </a:cxn>
                      <a:cxn ang="0">
                        <a:pos x="connsiteX1" y="connsiteY1"/>
                      </a:cxn>
                    </a:cxnLst>
                    <a:rect l="l" t="t" r="r" b="b"/>
                    <a:pathLst>
                      <a:path w="9655" h="51495">
                        <a:moveTo>
                          <a:pt x="4828" y="4828"/>
                        </a:moveTo>
                        <a:lnTo>
                          <a:pt x="4828" y="48599"/>
                        </a:lnTo>
                      </a:path>
                    </a:pathLst>
                  </a:custGeom>
                  <a:ln w="9525" cap="flat">
                    <a:solidFill>
                      <a:schemeClr val="tx1"/>
                    </a:solidFill>
                    <a:prstDash val="solid"/>
                    <a:round/>
                  </a:ln>
                </p:spPr>
                <p:txBody>
                  <a:bodyPr rtlCol="0" anchor="ctr"/>
                  <a:lstStyle/>
                  <a:p>
                    <a:endParaRPr lang="en-US" dirty="0"/>
                  </a:p>
                </p:txBody>
              </p:sp>
              <p:sp>
                <p:nvSpPr>
                  <p:cNvPr id="233" name="Freeform: Shape 232">
                    <a:extLst>
                      <a:ext uri="{FF2B5EF4-FFF2-40B4-BE49-F238E27FC236}">
                        <a16:creationId xmlns:a16="http://schemas.microsoft.com/office/drawing/2014/main" id="{886573EB-DE41-4C46-AA7E-C661A77D9AE6}"/>
                      </a:ext>
                    </a:extLst>
                  </p:cNvPr>
                  <p:cNvSpPr/>
                  <p:nvPr/>
                </p:nvSpPr>
                <p:spPr>
                  <a:xfrm>
                    <a:off x="5169656" y="1705353"/>
                    <a:ext cx="9655" cy="51495"/>
                  </a:xfrm>
                  <a:custGeom>
                    <a:avLst/>
                    <a:gdLst>
                      <a:gd name="connsiteX0" fmla="*/ 4828 w 9655"/>
                      <a:gd name="connsiteY0" fmla="*/ 4828 h 51495"/>
                      <a:gd name="connsiteX1" fmla="*/ 4828 w 9655"/>
                      <a:gd name="connsiteY1" fmla="*/ 48277 h 51495"/>
                    </a:gdLst>
                    <a:ahLst/>
                    <a:cxnLst>
                      <a:cxn ang="0">
                        <a:pos x="connsiteX0" y="connsiteY0"/>
                      </a:cxn>
                      <a:cxn ang="0">
                        <a:pos x="connsiteX1" y="connsiteY1"/>
                      </a:cxn>
                    </a:cxnLst>
                    <a:rect l="l" t="t" r="r" b="b"/>
                    <a:pathLst>
                      <a:path w="9655" h="51495">
                        <a:moveTo>
                          <a:pt x="4828" y="4828"/>
                        </a:moveTo>
                        <a:lnTo>
                          <a:pt x="4828" y="48277"/>
                        </a:lnTo>
                      </a:path>
                    </a:pathLst>
                  </a:custGeom>
                  <a:ln w="9525" cap="flat">
                    <a:solidFill>
                      <a:schemeClr val="tx1"/>
                    </a:solidFill>
                    <a:prstDash val="solid"/>
                    <a:round/>
                  </a:ln>
                </p:spPr>
                <p:txBody>
                  <a:bodyPr rtlCol="0" anchor="ctr"/>
                  <a:lstStyle/>
                  <a:p>
                    <a:endParaRPr lang="en-US" dirty="0"/>
                  </a:p>
                </p:txBody>
              </p:sp>
              <p:sp>
                <p:nvSpPr>
                  <p:cNvPr id="234" name="Freeform: Shape 233">
                    <a:extLst>
                      <a:ext uri="{FF2B5EF4-FFF2-40B4-BE49-F238E27FC236}">
                        <a16:creationId xmlns:a16="http://schemas.microsoft.com/office/drawing/2014/main" id="{3F1FED91-0070-4D37-9089-7B71F5A94E8A}"/>
                      </a:ext>
                    </a:extLst>
                  </p:cNvPr>
                  <p:cNvSpPr/>
                  <p:nvPr/>
                </p:nvSpPr>
                <p:spPr>
                  <a:xfrm>
                    <a:off x="5213105" y="1705353"/>
                    <a:ext cx="9655" cy="51495"/>
                  </a:xfrm>
                  <a:custGeom>
                    <a:avLst/>
                    <a:gdLst>
                      <a:gd name="connsiteX0" fmla="*/ 4828 w 9655"/>
                      <a:gd name="connsiteY0" fmla="*/ 4828 h 51495"/>
                      <a:gd name="connsiteX1" fmla="*/ 4828 w 9655"/>
                      <a:gd name="connsiteY1" fmla="*/ 48277 h 51495"/>
                    </a:gdLst>
                    <a:ahLst/>
                    <a:cxnLst>
                      <a:cxn ang="0">
                        <a:pos x="connsiteX0" y="connsiteY0"/>
                      </a:cxn>
                      <a:cxn ang="0">
                        <a:pos x="connsiteX1" y="connsiteY1"/>
                      </a:cxn>
                    </a:cxnLst>
                    <a:rect l="l" t="t" r="r" b="b"/>
                    <a:pathLst>
                      <a:path w="9655" h="51495">
                        <a:moveTo>
                          <a:pt x="4828" y="4828"/>
                        </a:moveTo>
                        <a:lnTo>
                          <a:pt x="4828" y="48277"/>
                        </a:lnTo>
                      </a:path>
                    </a:pathLst>
                  </a:custGeom>
                  <a:ln w="9525" cap="flat">
                    <a:solidFill>
                      <a:schemeClr val="tx1"/>
                    </a:solidFill>
                    <a:prstDash val="solid"/>
                    <a:round/>
                  </a:ln>
                </p:spPr>
                <p:txBody>
                  <a:bodyPr rtlCol="0" anchor="ctr"/>
                  <a:lstStyle/>
                  <a:p>
                    <a:endParaRPr lang="en-US" dirty="0"/>
                  </a:p>
                </p:txBody>
              </p:sp>
              <p:sp>
                <p:nvSpPr>
                  <p:cNvPr id="235" name="Freeform: Shape 234">
                    <a:extLst>
                      <a:ext uri="{FF2B5EF4-FFF2-40B4-BE49-F238E27FC236}">
                        <a16:creationId xmlns:a16="http://schemas.microsoft.com/office/drawing/2014/main" id="{7B810006-C3AB-4652-B629-2E4351199282}"/>
                      </a:ext>
                    </a:extLst>
                  </p:cNvPr>
                  <p:cNvSpPr/>
                  <p:nvPr/>
                </p:nvSpPr>
                <p:spPr>
                  <a:xfrm>
                    <a:off x="5256876" y="1705353"/>
                    <a:ext cx="9655" cy="51495"/>
                  </a:xfrm>
                  <a:custGeom>
                    <a:avLst/>
                    <a:gdLst>
                      <a:gd name="connsiteX0" fmla="*/ 4828 w 9655"/>
                      <a:gd name="connsiteY0" fmla="*/ 4828 h 51495"/>
                      <a:gd name="connsiteX1" fmla="*/ 4828 w 9655"/>
                      <a:gd name="connsiteY1" fmla="*/ 48277 h 51495"/>
                    </a:gdLst>
                    <a:ahLst/>
                    <a:cxnLst>
                      <a:cxn ang="0">
                        <a:pos x="connsiteX0" y="connsiteY0"/>
                      </a:cxn>
                      <a:cxn ang="0">
                        <a:pos x="connsiteX1" y="connsiteY1"/>
                      </a:cxn>
                    </a:cxnLst>
                    <a:rect l="l" t="t" r="r" b="b"/>
                    <a:pathLst>
                      <a:path w="9655" h="51495">
                        <a:moveTo>
                          <a:pt x="4828" y="4828"/>
                        </a:moveTo>
                        <a:lnTo>
                          <a:pt x="4828" y="48277"/>
                        </a:lnTo>
                      </a:path>
                    </a:pathLst>
                  </a:custGeom>
                  <a:ln w="9525" cap="flat">
                    <a:solidFill>
                      <a:schemeClr val="tx1"/>
                    </a:solidFill>
                    <a:prstDash val="solid"/>
                    <a:round/>
                  </a:ln>
                </p:spPr>
                <p:txBody>
                  <a:bodyPr rtlCol="0" anchor="ctr"/>
                  <a:lstStyle/>
                  <a:p>
                    <a:endParaRPr lang="en-US" dirty="0"/>
                  </a:p>
                </p:txBody>
              </p:sp>
              <p:sp>
                <p:nvSpPr>
                  <p:cNvPr id="236" name="Freeform: Shape 235">
                    <a:extLst>
                      <a:ext uri="{FF2B5EF4-FFF2-40B4-BE49-F238E27FC236}">
                        <a16:creationId xmlns:a16="http://schemas.microsoft.com/office/drawing/2014/main" id="{7ABF863D-0050-442E-B960-BF45EE799B04}"/>
                      </a:ext>
                    </a:extLst>
                  </p:cNvPr>
                  <p:cNvSpPr/>
                  <p:nvPr/>
                </p:nvSpPr>
                <p:spPr>
                  <a:xfrm>
                    <a:off x="5300647" y="1705353"/>
                    <a:ext cx="9655" cy="51495"/>
                  </a:xfrm>
                  <a:custGeom>
                    <a:avLst/>
                    <a:gdLst>
                      <a:gd name="connsiteX0" fmla="*/ 4828 w 9655"/>
                      <a:gd name="connsiteY0" fmla="*/ 4828 h 51495"/>
                      <a:gd name="connsiteX1" fmla="*/ 4828 w 9655"/>
                      <a:gd name="connsiteY1" fmla="*/ 48277 h 51495"/>
                    </a:gdLst>
                    <a:ahLst/>
                    <a:cxnLst>
                      <a:cxn ang="0">
                        <a:pos x="connsiteX0" y="connsiteY0"/>
                      </a:cxn>
                      <a:cxn ang="0">
                        <a:pos x="connsiteX1" y="connsiteY1"/>
                      </a:cxn>
                    </a:cxnLst>
                    <a:rect l="l" t="t" r="r" b="b"/>
                    <a:pathLst>
                      <a:path w="9655" h="51495">
                        <a:moveTo>
                          <a:pt x="4828" y="4828"/>
                        </a:moveTo>
                        <a:lnTo>
                          <a:pt x="4828" y="48277"/>
                        </a:lnTo>
                      </a:path>
                    </a:pathLst>
                  </a:custGeom>
                  <a:ln w="9525" cap="flat">
                    <a:solidFill>
                      <a:schemeClr val="tx1"/>
                    </a:solidFill>
                    <a:prstDash val="solid"/>
                    <a:round/>
                  </a:ln>
                </p:spPr>
                <p:txBody>
                  <a:bodyPr rtlCol="0" anchor="ctr"/>
                  <a:lstStyle/>
                  <a:p>
                    <a:endParaRPr lang="en-US" dirty="0"/>
                  </a:p>
                </p:txBody>
              </p:sp>
              <p:sp>
                <p:nvSpPr>
                  <p:cNvPr id="237" name="Freeform: Shape 236">
                    <a:extLst>
                      <a:ext uri="{FF2B5EF4-FFF2-40B4-BE49-F238E27FC236}">
                        <a16:creationId xmlns:a16="http://schemas.microsoft.com/office/drawing/2014/main" id="{17C2E82D-3C2F-43E0-A672-17526E99926A}"/>
                      </a:ext>
                    </a:extLst>
                  </p:cNvPr>
                  <p:cNvSpPr/>
                  <p:nvPr/>
                </p:nvSpPr>
                <p:spPr>
                  <a:xfrm>
                    <a:off x="5344096" y="1705353"/>
                    <a:ext cx="9655" cy="51495"/>
                  </a:xfrm>
                  <a:custGeom>
                    <a:avLst/>
                    <a:gdLst>
                      <a:gd name="connsiteX0" fmla="*/ 4828 w 9655"/>
                      <a:gd name="connsiteY0" fmla="*/ 4828 h 51495"/>
                      <a:gd name="connsiteX1" fmla="*/ 4828 w 9655"/>
                      <a:gd name="connsiteY1" fmla="*/ 48277 h 51495"/>
                    </a:gdLst>
                    <a:ahLst/>
                    <a:cxnLst>
                      <a:cxn ang="0">
                        <a:pos x="connsiteX0" y="connsiteY0"/>
                      </a:cxn>
                      <a:cxn ang="0">
                        <a:pos x="connsiteX1" y="connsiteY1"/>
                      </a:cxn>
                    </a:cxnLst>
                    <a:rect l="l" t="t" r="r" b="b"/>
                    <a:pathLst>
                      <a:path w="9655" h="51495">
                        <a:moveTo>
                          <a:pt x="4828" y="4828"/>
                        </a:moveTo>
                        <a:lnTo>
                          <a:pt x="4828" y="48277"/>
                        </a:lnTo>
                      </a:path>
                    </a:pathLst>
                  </a:custGeom>
                  <a:ln w="9525" cap="flat">
                    <a:solidFill>
                      <a:schemeClr val="tx1"/>
                    </a:solidFill>
                    <a:prstDash val="solid"/>
                    <a:round/>
                  </a:ln>
                </p:spPr>
                <p:txBody>
                  <a:bodyPr rtlCol="0" anchor="ctr"/>
                  <a:lstStyle/>
                  <a:p>
                    <a:endParaRPr lang="en-US" dirty="0"/>
                  </a:p>
                </p:txBody>
              </p:sp>
              <p:sp>
                <p:nvSpPr>
                  <p:cNvPr id="238" name="Freeform: Shape 237">
                    <a:extLst>
                      <a:ext uri="{FF2B5EF4-FFF2-40B4-BE49-F238E27FC236}">
                        <a16:creationId xmlns:a16="http://schemas.microsoft.com/office/drawing/2014/main" id="{F103D0CA-CA11-4A1C-B411-707EE103AD80}"/>
                      </a:ext>
                    </a:extLst>
                  </p:cNvPr>
                  <p:cNvSpPr/>
                  <p:nvPr/>
                </p:nvSpPr>
                <p:spPr>
                  <a:xfrm>
                    <a:off x="5111402" y="1690548"/>
                    <a:ext cx="51495" cy="9655"/>
                  </a:xfrm>
                  <a:custGeom>
                    <a:avLst/>
                    <a:gdLst>
                      <a:gd name="connsiteX0" fmla="*/ 4828 w 51495"/>
                      <a:gd name="connsiteY0" fmla="*/ 4828 h 9655"/>
                      <a:gd name="connsiteX1" fmla="*/ 48599 w 51495"/>
                      <a:gd name="connsiteY1" fmla="*/ 4828 h 9655"/>
                    </a:gdLst>
                    <a:ahLst/>
                    <a:cxnLst>
                      <a:cxn ang="0">
                        <a:pos x="connsiteX0" y="connsiteY0"/>
                      </a:cxn>
                      <a:cxn ang="0">
                        <a:pos x="connsiteX1" y="connsiteY1"/>
                      </a:cxn>
                    </a:cxnLst>
                    <a:rect l="l" t="t" r="r" b="b"/>
                    <a:pathLst>
                      <a:path w="51495" h="9655">
                        <a:moveTo>
                          <a:pt x="4828" y="4828"/>
                        </a:moveTo>
                        <a:lnTo>
                          <a:pt x="48599" y="4828"/>
                        </a:lnTo>
                      </a:path>
                    </a:pathLst>
                  </a:custGeom>
                  <a:ln w="9525" cap="flat">
                    <a:solidFill>
                      <a:schemeClr val="tx1"/>
                    </a:solidFill>
                    <a:prstDash val="solid"/>
                    <a:round/>
                  </a:ln>
                </p:spPr>
                <p:txBody>
                  <a:bodyPr rtlCol="0" anchor="ctr"/>
                  <a:lstStyle/>
                  <a:p>
                    <a:endParaRPr lang="en-US" dirty="0"/>
                  </a:p>
                </p:txBody>
              </p:sp>
              <p:sp>
                <p:nvSpPr>
                  <p:cNvPr id="239" name="Freeform: Shape 238">
                    <a:extLst>
                      <a:ext uri="{FF2B5EF4-FFF2-40B4-BE49-F238E27FC236}">
                        <a16:creationId xmlns:a16="http://schemas.microsoft.com/office/drawing/2014/main" id="{F0DB6BFF-FCAE-4665-B6B0-2B7BEB46BD07}"/>
                      </a:ext>
                    </a:extLst>
                  </p:cNvPr>
                  <p:cNvSpPr/>
                  <p:nvPr/>
                </p:nvSpPr>
                <p:spPr>
                  <a:xfrm>
                    <a:off x="5111402" y="1647099"/>
                    <a:ext cx="51495" cy="9655"/>
                  </a:xfrm>
                  <a:custGeom>
                    <a:avLst/>
                    <a:gdLst>
                      <a:gd name="connsiteX0" fmla="*/ 4828 w 51495"/>
                      <a:gd name="connsiteY0" fmla="*/ 4828 h 9655"/>
                      <a:gd name="connsiteX1" fmla="*/ 48599 w 51495"/>
                      <a:gd name="connsiteY1" fmla="*/ 4828 h 9655"/>
                    </a:gdLst>
                    <a:ahLst/>
                    <a:cxnLst>
                      <a:cxn ang="0">
                        <a:pos x="connsiteX0" y="connsiteY0"/>
                      </a:cxn>
                      <a:cxn ang="0">
                        <a:pos x="connsiteX1" y="connsiteY1"/>
                      </a:cxn>
                    </a:cxnLst>
                    <a:rect l="l" t="t" r="r" b="b"/>
                    <a:pathLst>
                      <a:path w="51495" h="9655">
                        <a:moveTo>
                          <a:pt x="4828" y="4828"/>
                        </a:moveTo>
                        <a:lnTo>
                          <a:pt x="48599" y="4828"/>
                        </a:lnTo>
                      </a:path>
                    </a:pathLst>
                  </a:custGeom>
                  <a:ln w="9525" cap="flat">
                    <a:solidFill>
                      <a:schemeClr val="tx1"/>
                    </a:solidFill>
                    <a:prstDash val="solid"/>
                    <a:round/>
                  </a:ln>
                </p:spPr>
                <p:txBody>
                  <a:bodyPr rtlCol="0" anchor="ctr"/>
                  <a:lstStyle/>
                  <a:p>
                    <a:endParaRPr lang="en-US" dirty="0"/>
                  </a:p>
                </p:txBody>
              </p:sp>
              <p:sp>
                <p:nvSpPr>
                  <p:cNvPr id="240" name="Freeform: Shape 239">
                    <a:extLst>
                      <a:ext uri="{FF2B5EF4-FFF2-40B4-BE49-F238E27FC236}">
                        <a16:creationId xmlns:a16="http://schemas.microsoft.com/office/drawing/2014/main" id="{0522F7E3-4D3D-4ED9-B8DA-464ABFC156B4}"/>
                      </a:ext>
                    </a:extLst>
                  </p:cNvPr>
                  <p:cNvSpPr/>
                  <p:nvPr/>
                </p:nvSpPr>
                <p:spPr>
                  <a:xfrm>
                    <a:off x="5111402" y="1603328"/>
                    <a:ext cx="51495" cy="9655"/>
                  </a:xfrm>
                  <a:custGeom>
                    <a:avLst/>
                    <a:gdLst>
                      <a:gd name="connsiteX0" fmla="*/ 4828 w 51495"/>
                      <a:gd name="connsiteY0" fmla="*/ 4828 h 9655"/>
                      <a:gd name="connsiteX1" fmla="*/ 48599 w 51495"/>
                      <a:gd name="connsiteY1" fmla="*/ 4828 h 9655"/>
                    </a:gdLst>
                    <a:ahLst/>
                    <a:cxnLst>
                      <a:cxn ang="0">
                        <a:pos x="connsiteX0" y="connsiteY0"/>
                      </a:cxn>
                      <a:cxn ang="0">
                        <a:pos x="connsiteX1" y="connsiteY1"/>
                      </a:cxn>
                    </a:cxnLst>
                    <a:rect l="l" t="t" r="r" b="b"/>
                    <a:pathLst>
                      <a:path w="51495" h="9655">
                        <a:moveTo>
                          <a:pt x="4828" y="4828"/>
                        </a:moveTo>
                        <a:lnTo>
                          <a:pt x="48599" y="4828"/>
                        </a:lnTo>
                      </a:path>
                    </a:pathLst>
                  </a:custGeom>
                  <a:ln w="9525" cap="flat">
                    <a:solidFill>
                      <a:schemeClr val="tx1"/>
                    </a:solidFill>
                    <a:prstDash val="solid"/>
                    <a:round/>
                  </a:ln>
                </p:spPr>
                <p:txBody>
                  <a:bodyPr rtlCol="0" anchor="ctr"/>
                  <a:lstStyle/>
                  <a:p>
                    <a:endParaRPr lang="en-US" dirty="0"/>
                  </a:p>
                </p:txBody>
              </p:sp>
              <p:sp>
                <p:nvSpPr>
                  <p:cNvPr id="241" name="Freeform: Shape 240">
                    <a:extLst>
                      <a:ext uri="{FF2B5EF4-FFF2-40B4-BE49-F238E27FC236}">
                        <a16:creationId xmlns:a16="http://schemas.microsoft.com/office/drawing/2014/main" id="{A1ABC70A-EC1B-43F3-8096-47BD8E253165}"/>
                      </a:ext>
                    </a:extLst>
                  </p:cNvPr>
                  <p:cNvSpPr/>
                  <p:nvPr/>
                </p:nvSpPr>
                <p:spPr>
                  <a:xfrm>
                    <a:off x="5111402" y="1559879"/>
                    <a:ext cx="51495" cy="9655"/>
                  </a:xfrm>
                  <a:custGeom>
                    <a:avLst/>
                    <a:gdLst>
                      <a:gd name="connsiteX0" fmla="*/ 4828 w 51495"/>
                      <a:gd name="connsiteY0" fmla="*/ 4828 h 9655"/>
                      <a:gd name="connsiteX1" fmla="*/ 48599 w 51495"/>
                      <a:gd name="connsiteY1" fmla="*/ 4828 h 9655"/>
                    </a:gdLst>
                    <a:ahLst/>
                    <a:cxnLst>
                      <a:cxn ang="0">
                        <a:pos x="connsiteX0" y="connsiteY0"/>
                      </a:cxn>
                      <a:cxn ang="0">
                        <a:pos x="connsiteX1" y="connsiteY1"/>
                      </a:cxn>
                    </a:cxnLst>
                    <a:rect l="l" t="t" r="r" b="b"/>
                    <a:pathLst>
                      <a:path w="51495" h="9655">
                        <a:moveTo>
                          <a:pt x="4828" y="4828"/>
                        </a:moveTo>
                        <a:lnTo>
                          <a:pt x="48599" y="4828"/>
                        </a:lnTo>
                      </a:path>
                    </a:pathLst>
                  </a:custGeom>
                  <a:ln w="9525" cap="flat">
                    <a:solidFill>
                      <a:schemeClr val="tx1"/>
                    </a:solidFill>
                    <a:prstDash val="solid"/>
                    <a:round/>
                  </a:ln>
                </p:spPr>
                <p:txBody>
                  <a:bodyPr rtlCol="0" anchor="ctr"/>
                  <a:lstStyle/>
                  <a:p>
                    <a:endParaRPr lang="en-US" dirty="0"/>
                  </a:p>
                </p:txBody>
              </p:sp>
              <p:sp>
                <p:nvSpPr>
                  <p:cNvPr id="242" name="Freeform: Shape 241">
                    <a:extLst>
                      <a:ext uri="{FF2B5EF4-FFF2-40B4-BE49-F238E27FC236}">
                        <a16:creationId xmlns:a16="http://schemas.microsoft.com/office/drawing/2014/main" id="{B01033CF-1543-40D6-BF0C-604A7FAAF44F}"/>
                      </a:ext>
                    </a:extLst>
                  </p:cNvPr>
                  <p:cNvSpPr/>
                  <p:nvPr/>
                </p:nvSpPr>
                <p:spPr>
                  <a:xfrm>
                    <a:off x="5111402" y="1516108"/>
                    <a:ext cx="51495" cy="9655"/>
                  </a:xfrm>
                  <a:custGeom>
                    <a:avLst/>
                    <a:gdLst>
                      <a:gd name="connsiteX0" fmla="*/ 4828 w 51495"/>
                      <a:gd name="connsiteY0" fmla="*/ 4828 h 9655"/>
                      <a:gd name="connsiteX1" fmla="*/ 48599 w 51495"/>
                      <a:gd name="connsiteY1" fmla="*/ 4828 h 9655"/>
                    </a:gdLst>
                    <a:ahLst/>
                    <a:cxnLst>
                      <a:cxn ang="0">
                        <a:pos x="connsiteX0" y="connsiteY0"/>
                      </a:cxn>
                      <a:cxn ang="0">
                        <a:pos x="connsiteX1" y="connsiteY1"/>
                      </a:cxn>
                    </a:cxnLst>
                    <a:rect l="l" t="t" r="r" b="b"/>
                    <a:pathLst>
                      <a:path w="51495" h="9655">
                        <a:moveTo>
                          <a:pt x="4828" y="4828"/>
                        </a:moveTo>
                        <a:lnTo>
                          <a:pt x="48599" y="4828"/>
                        </a:lnTo>
                      </a:path>
                    </a:pathLst>
                  </a:custGeom>
                  <a:ln w="9525" cap="flat">
                    <a:solidFill>
                      <a:schemeClr val="tx1"/>
                    </a:solidFill>
                    <a:prstDash val="solid"/>
                    <a:round/>
                  </a:ln>
                </p:spPr>
                <p:txBody>
                  <a:bodyPr rtlCol="0" anchor="ctr"/>
                  <a:lstStyle/>
                  <a:p>
                    <a:endParaRPr lang="en-US" dirty="0"/>
                  </a:p>
                </p:txBody>
              </p:sp>
              <p:sp>
                <p:nvSpPr>
                  <p:cNvPr id="243" name="Freeform: Shape 242">
                    <a:extLst>
                      <a:ext uri="{FF2B5EF4-FFF2-40B4-BE49-F238E27FC236}">
                        <a16:creationId xmlns:a16="http://schemas.microsoft.com/office/drawing/2014/main" id="{1C0415E4-D085-4A70-84D2-EF61B5F24520}"/>
                      </a:ext>
                    </a:extLst>
                  </p:cNvPr>
                  <p:cNvSpPr/>
                  <p:nvPr/>
                </p:nvSpPr>
                <p:spPr>
                  <a:xfrm>
                    <a:off x="5358579" y="1690548"/>
                    <a:ext cx="51495" cy="9655"/>
                  </a:xfrm>
                  <a:custGeom>
                    <a:avLst/>
                    <a:gdLst>
                      <a:gd name="connsiteX0" fmla="*/ 4828 w 51495"/>
                      <a:gd name="connsiteY0" fmla="*/ 4828 h 9655"/>
                      <a:gd name="connsiteX1" fmla="*/ 48599 w 51495"/>
                      <a:gd name="connsiteY1" fmla="*/ 4828 h 9655"/>
                    </a:gdLst>
                    <a:ahLst/>
                    <a:cxnLst>
                      <a:cxn ang="0">
                        <a:pos x="connsiteX0" y="connsiteY0"/>
                      </a:cxn>
                      <a:cxn ang="0">
                        <a:pos x="connsiteX1" y="connsiteY1"/>
                      </a:cxn>
                    </a:cxnLst>
                    <a:rect l="l" t="t" r="r" b="b"/>
                    <a:pathLst>
                      <a:path w="51495" h="9655">
                        <a:moveTo>
                          <a:pt x="4828" y="4828"/>
                        </a:moveTo>
                        <a:lnTo>
                          <a:pt x="48599" y="4828"/>
                        </a:lnTo>
                      </a:path>
                    </a:pathLst>
                  </a:custGeom>
                  <a:ln w="9525" cap="flat">
                    <a:solidFill>
                      <a:schemeClr val="tx1"/>
                    </a:solidFill>
                    <a:prstDash val="solid"/>
                    <a:round/>
                  </a:ln>
                </p:spPr>
                <p:txBody>
                  <a:bodyPr rtlCol="0" anchor="ctr"/>
                  <a:lstStyle/>
                  <a:p>
                    <a:endParaRPr lang="en-US" dirty="0"/>
                  </a:p>
                </p:txBody>
              </p:sp>
              <p:sp>
                <p:nvSpPr>
                  <p:cNvPr id="244" name="Freeform: Shape 243">
                    <a:extLst>
                      <a:ext uri="{FF2B5EF4-FFF2-40B4-BE49-F238E27FC236}">
                        <a16:creationId xmlns:a16="http://schemas.microsoft.com/office/drawing/2014/main" id="{DE26C10E-9CF5-46ED-B885-5E54DEB2889A}"/>
                      </a:ext>
                    </a:extLst>
                  </p:cNvPr>
                  <p:cNvSpPr/>
                  <p:nvPr/>
                </p:nvSpPr>
                <p:spPr>
                  <a:xfrm>
                    <a:off x="5358579" y="1647099"/>
                    <a:ext cx="51495" cy="9655"/>
                  </a:xfrm>
                  <a:custGeom>
                    <a:avLst/>
                    <a:gdLst>
                      <a:gd name="connsiteX0" fmla="*/ 4828 w 51495"/>
                      <a:gd name="connsiteY0" fmla="*/ 4828 h 9655"/>
                      <a:gd name="connsiteX1" fmla="*/ 48599 w 51495"/>
                      <a:gd name="connsiteY1" fmla="*/ 4828 h 9655"/>
                    </a:gdLst>
                    <a:ahLst/>
                    <a:cxnLst>
                      <a:cxn ang="0">
                        <a:pos x="connsiteX0" y="connsiteY0"/>
                      </a:cxn>
                      <a:cxn ang="0">
                        <a:pos x="connsiteX1" y="connsiteY1"/>
                      </a:cxn>
                    </a:cxnLst>
                    <a:rect l="l" t="t" r="r" b="b"/>
                    <a:pathLst>
                      <a:path w="51495" h="9655">
                        <a:moveTo>
                          <a:pt x="4828" y="4828"/>
                        </a:moveTo>
                        <a:lnTo>
                          <a:pt x="48599" y="4828"/>
                        </a:lnTo>
                      </a:path>
                    </a:pathLst>
                  </a:custGeom>
                  <a:ln w="9525" cap="flat">
                    <a:solidFill>
                      <a:schemeClr val="tx1"/>
                    </a:solidFill>
                    <a:prstDash val="solid"/>
                    <a:round/>
                  </a:ln>
                </p:spPr>
                <p:txBody>
                  <a:bodyPr rtlCol="0" anchor="ctr"/>
                  <a:lstStyle/>
                  <a:p>
                    <a:endParaRPr lang="en-US" dirty="0"/>
                  </a:p>
                </p:txBody>
              </p:sp>
              <p:sp>
                <p:nvSpPr>
                  <p:cNvPr id="245" name="Freeform: Shape 244">
                    <a:extLst>
                      <a:ext uri="{FF2B5EF4-FFF2-40B4-BE49-F238E27FC236}">
                        <a16:creationId xmlns:a16="http://schemas.microsoft.com/office/drawing/2014/main" id="{CF8ED7A1-922E-4DAB-A6EA-57DF1B978F57}"/>
                      </a:ext>
                    </a:extLst>
                  </p:cNvPr>
                  <p:cNvSpPr/>
                  <p:nvPr/>
                </p:nvSpPr>
                <p:spPr>
                  <a:xfrm>
                    <a:off x="5358579" y="1603328"/>
                    <a:ext cx="51495" cy="9655"/>
                  </a:xfrm>
                  <a:custGeom>
                    <a:avLst/>
                    <a:gdLst>
                      <a:gd name="connsiteX0" fmla="*/ 4828 w 51495"/>
                      <a:gd name="connsiteY0" fmla="*/ 4828 h 9655"/>
                      <a:gd name="connsiteX1" fmla="*/ 48599 w 51495"/>
                      <a:gd name="connsiteY1" fmla="*/ 4828 h 9655"/>
                    </a:gdLst>
                    <a:ahLst/>
                    <a:cxnLst>
                      <a:cxn ang="0">
                        <a:pos x="connsiteX0" y="connsiteY0"/>
                      </a:cxn>
                      <a:cxn ang="0">
                        <a:pos x="connsiteX1" y="connsiteY1"/>
                      </a:cxn>
                    </a:cxnLst>
                    <a:rect l="l" t="t" r="r" b="b"/>
                    <a:pathLst>
                      <a:path w="51495" h="9655">
                        <a:moveTo>
                          <a:pt x="4828" y="4828"/>
                        </a:moveTo>
                        <a:lnTo>
                          <a:pt x="48599" y="4828"/>
                        </a:lnTo>
                      </a:path>
                    </a:pathLst>
                  </a:custGeom>
                  <a:ln w="9525" cap="flat">
                    <a:solidFill>
                      <a:schemeClr val="tx1"/>
                    </a:solidFill>
                    <a:prstDash val="solid"/>
                    <a:round/>
                  </a:ln>
                </p:spPr>
                <p:txBody>
                  <a:bodyPr rtlCol="0" anchor="ctr"/>
                  <a:lstStyle/>
                  <a:p>
                    <a:endParaRPr lang="en-US" dirty="0"/>
                  </a:p>
                </p:txBody>
              </p:sp>
              <p:sp>
                <p:nvSpPr>
                  <p:cNvPr id="246" name="Freeform: Shape 245">
                    <a:extLst>
                      <a:ext uri="{FF2B5EF4-FFF2-40B4-BE49-F238E27FC236}">
                        <a16:creationId xmlns:a16="http://schemas.microsoft.com/office/drawing/2014/main" id="{F9A2EF02-C6FF-4F8D-9617-4F27B0DE0D00}"/>
                      </a:ext>
                    </a:extLst>
                  </p:cNvPr>
                  <p:cNvSpPr/>
                  <p:nvPr/>
                </p:nvSpPr>
                <p:spPr>
                  <a:xfrm>
                    <a:off x="5358579" y="1559879"/>
                    <a:ext cx="51495" cy="9655"/>
                  </a:xfrm>
                  <a:custGeom>
                    <a:avLst/>
                    <a:gdLst>
                      <a:gd name="connsiteX0" fmla="*/ 4828 w 51495"/>
                      <a:gd name="connsiteY0" fmla="*/ 4828 h 9655"/>
                      <a:gd name="connsiteX1" fmla="*/ 48599 w 51495"/>
                      <a:gd name="connsiteY1" fmla="*/ 4828 h 9655"/>
                    </a:gdLst>
                    <a:ahLst/>
                    <a:cxnLst>
                      <a:cxn ang="0">
                        <a:pos x="connsiteX0" y="connsiteY0"/>
                      </a:cxn>
                      <a:cxn ang="0">
                        <a:pos x="connsiteX1" y="connsiteY1"/>
                      </a:cxn>
                    </a:cxnLst>
                    <a:rect l="l" t="t" r="r" b="b"/>
                    <a:pathLst>
                      <a:path w="51495" h="9655">
                        <a:moveTo>
                          <a:pt x="4828" y="4828"/>
                        </a:moveTo>
                        <a:lnTo>
                          <a:pt x="48599" y="4828"/>
                        </a:lnTo>
                      </a:path>
                    </a:pathLst>
                  </a:custGeom>
                  <a:ln w="9525" cap="flat">
                    <a:solidFill>
                      <a:schemeClr val="tx1"/>
                    </a:solidFill>
                    <a:prstDash val="solid"/>
                    <a:round/>
                  </a:ln>
                </p:spPr>
                <p:txBody>
                  <a:bodyPr rtlCol="0" anchor="ctr"/>
                  <a:lstStyle/>
                  <a:p>
                    <a:endParaRPr lang="en-US" dirty="0"/>
                  </a:p>
                </p:txBody>
              </p:sp>
              <p:sp>
                <p:nvSpPr>
                  <p:cNvPr id="247" name="Freeform: Shape 246">
                    <a:extLst>
                      <a:ext uri="{FF2B5EF4-FFF2-40B4-BE49-F238E27FC236}">
                        <a16:creationId xmlns:a16="http://schemas.microsoft.com/office/drawing/2014/main" id="{BA57CABC-BC2F-4F5F-973F-A0DA608663F3}"/>
                      </a:ext>
                    </a:extLst>
                  </p:cNvPr>
                  <p:cNvSpPr/>
                  <p:nvPr/>
                </p:nvSpPr>
                <p:spPr>
                  <a:xfrm>
                    <a:off x="5358579" y="1516108"/>
                    <a:ext cx="51495" cy="9655"/>
                  </a:xfrm>
                  <a:custGeom>
                    <a:avLst/>
                    <a:gdLst>
                      <a:gd name="connsiteX0" fmla="*/ 4828 w 51495"/>
                      <a:gd name="connsiteY0" fmla="*/ 4828 h 9655"/>
                      <a:gd name="connsiteX1" fmla="*/ 48599 w 51495"/>
                      <a:gd name="connsiteY1" fmla="*/ 4828 h 9655"/>
                    </a:gdLst>
                    <a:ahLst/>
                    <a:cxnLst>
                      <a:cxn ang="0">
                        <a:pos x="connsiteX0" y="connsiteY0"/>
                      </a:cxn>
                      <a:cxn ang="0">
                        <a:pos x="connsiteX1" y="connsiteY1"/>
                      </a:cxn>
                    </a:cxnLst>
                    <a:rect l="l" t="t" r="r" b="b"/>
                    <a:pathLst>
                      <a:path w="51495" h="9655">
                        <a:moveTo>
                          <a:pt x="4828" y="4828"/>
                        </a:moveTo>
                        <a:lnTo>
                          <a:pt x="48599" y="4828"/>
                        </a:lnTo>
                      </a:path>
                    </a:pathLst>
                  </a:custGeom>
                  <a:ln w="9525" cap="flat">
                    <a:solidFill>
                      <a:schemeClr val="tx1"/>
                    </a:solidFill>
                    <a:prstDash val="solid"/>
                    <a:round/>
                  </a:ln>
                </p:spPr>
                <p:txBody>
                  <a:bodyPr rtlCol="0" anchor="ctr"/>
                  <a:lstStyle/>
                  <a:p>
                    <a:endParaRPr lang="en-US" dirty="0"/>
                  </a:p>
                </p:txBody>
              </p:sp>
              <p:sp>
                <p:nvSpPr>
                  <p:cNvPr id="248" name="Freeform: Shape 247">
                    <a:extLst>
                      <a:ext uri="{FF2B5EF4-FFF2-40B4-BE49-F238E27FC236}">
                        <a16:creationId xmlns:a16="http://schemas.microsoft.com/office/drawing/2014/main" id="{355BA905-FD67-46C4-B057-00422AC22CB2}"/>
                      </a:ext>
                    </a:extLst>
                  </p:cNvPr>
                  <p:cNvSpPr/>
                  <p:nvPr/>
                </p:nvSpPr>
                <p:spPr>
                  <a:xfrm>
                    <a:off x="5191220" y="1537028"/>
                    <a:ext cx="138393" cy="138393"/>
                  </a:xfrm>
                  <a:custGeom>
                    <a:avLst/>
                    <a:gdLst>
                      <a:gd name="connsiteX0" fmla="*/ 129703 w 138393"/>
                      <a:gd name="connsiteY0" fmla="*/ 136140 h 138393"/>
                      <a:gd name="connsiteX1" fmla="*/ 11265 w 138393"/>
                      <a:gd name="connsiteY1" fmla="*/ 136140 h 138393"/>
                      <a:gd name="connsiteX2" fmla="*/ 4828 w 138393"/>
                      <a:gd name="connsiteY2" fmla="*/ 129703 h 138393"/>
                      <a:gd name="connsiteX3" fmla="*/ 4828 w 138393"/>
                      <a:gd name="connsiteY3" fmla="*/ 11265 h 138393"/>
                      <a:gd name="connsiteX4" fmla="*/ 11265 w 138393"/>
                      <a:gd name="connsiteY4" fmla="*/ 4828 h 138393"/>
                      <a:gd name="connsiteX5" fmla="*/ 129703 w 138393"/>
                      <a:gd name="connsiteY5" fmla="*/ 4828 h 138393"/>
                      <a:gd name="connsiteX6" fmla="*/ 136140 w 138393"/>
                      <a:gd name="connsiteY6" fmla="*/ 11265 h 138393"/>
                      <a:gd name="connsiteX7" fmla="*/ 136140 w 138393"/>
                      <a:gd name="connsiteY7" fmla="*/ 129703 h 138393"/>
                      <a:gd name="connsiteX8" fmla="*/ 129703 w 138393"/>
                      <a:gd name="connsiteY8" fmla="*/ 136140 h 138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8393" h="138393">
                        <a:moveTo>
                          <a:pt x="129703" y="136140"/>
                        </a:moveTo>
                        <a:lnTo>
                          <a:pt x="11265" y="136140"/>
                        </a:lnTo>
                        <a:cubicBezTo>
                          <a:pt x="7724" y="136140"/>
                          <a:pt x="4828" y="133244"/>
                          <a:pt x="4828" y="129703"/>
                        </a:cubicBezTo>
                        <a:lnTo>
                          <a:pt x="4828" y="11265"/>
                        </a:lnTo>
                        <a:cubicBezTo>
                          <a:pt x="4828" y="7724"/>
                          <a:pt x="7724" y="4828"/>
                          <a:pt x="11265" y="4828"/>
                        </a:cubicBezTo>
                        <a:lnTo>
                          <a:pt x="129703" y="4828"/>
                        </a:lnTo>
                        <a:cubicBezTo>
                          <a:pt x="133244" y="4828"/>
                          <a:pt x="136140" y="7724"/>
                          <a:pt x="136140" y="11265"/>
                        </a:cubicBezTo>
                        <a:lnTo>
                          <a:pt x="136140" y="129703"/>
                        </a:lnTo>
                        <a:cubicBezTo>
                          <a:pt x="136140" y="133244"/>
                          <a:pt x="133244" y="136140"/>
                          <a:pt x="129703" y="136140"/>
                        </a:cubicBezTo>
                        <a:close/>
                      </a:path>
                    </a:pathLst>
                  </a:custGeom>
                  <a:noFill/>
                  <a:ln w="9525" cap="flat">
                    <a:solidFill>
                      <a:schemeClr val="accent1"/>
                    </a:solidFill>
                    <a:prstDash val="solid"/>
                    <a:round/>
                  </a:ln>
                </p:spPr>
                <p:txBody>
                  <a:bodyPr rtlCol="0" anchor="ctr"/>
                  <a:lstStyle/>
                  <a:p>
                    <a:endParaRPr lang="en-US" dirty="0"/>
                  </a:p>
                </p:txBody>
              </p:sp>
              <p:sp>
                <p:nvSpPr>
                  <p:cNvPr id="249" name="Freeform: Shape 248">
                    <a:extLst>
                      <a:ext uri="{FF2B5EF4-FFF2-40B4-BE49-F238E27FC236}">
                        <a16:creationId xmlns:a16="http://schemas.microsoft.com/office/drawing/2014/main" id="{F2EFD5CC-505B-473F-92ED-93B632568150}"/>
                      </a:ext>
                    </a:extLst>
                  </p:cNvPr>
                  <p:cNvSpPr/>
                  <p:nvPr/>
                </p:nvSpPr>
                <p:spPr>
                  <a:xfrm>
                    <a:off x="5258989" y="1457854"/>
                    <a:ext cx="9655" cy="51495"/>
                  </a:xfrm>
                  <a:custGeom>
                    <a:avLst/>
                    <a:gdLst>
                      <a:gd name="connsiteX0" fmla="*/ 4828 w 9655"/>
                      <a:gd name="connsiteY0" fmla="*/ 4828 h 51495"/>
                      <a:gd name="connsiteX1" fmla="*/ 4828 w 9655"/>
                      <a:gd name="connsiteY1" fmla="*/ 48599 h 51495"/>
                    </a:gdLst>
                    <a:ahLst/>
                    <a:cxnLst>
                      <a:cxn ang="0">
                        <a:pos x="connsiteX0" y="connsiteY0"/>
                      </a:cxn>
                      <a:cxn ang="0">
                        <a:pos x="connsiteX1" y="connsiteY1"/>
                      </a:cxn>
                    </a:cxnLst>
                    <a:rect l="l" t="t" r="r" b="b"/>
                    <a:pathLst>
                      <a:path w="9655" h="51495">
                        <a:moveTo>
                          <a:pt x="4828" y="4828"/>
                        </a:moveTo>
                        <a:lnTo>
                          <a:pt x="4828" y="48599"/>
                        </a:lnTo>
                      </a:path>
                    </a:pathLst>
                  </a:custGeom>
                  <a:ln w="9525" cap="flat">
                    <a:solidFill>
                      <a:schemeClr val="tx1"/>
                    </a:solidFill>
                    <a:prstDash val="solid"/>
                    <a:round/>
                  </a:ln>
                </p:spPr>
                <p:txBody>
                  <a:bodyPr rtlCol="0" anchor="ctr"/>
                  <a:lstStyle/>
                  <a:p>
                    <a:endParaRPr lang="en-US" dirty="0"/>
                  </a:p>
                </p:txBody>
              </p:sp>
            </p:grpSp>
          </p:grpSp>
        </p:grpSp>
        <p:grpSp>
          <p:nvGrpSpPr>
            <p:cNvPr id="257" name="Group 256">
              <a:extLst>
                <a:ext uri="{FF2B5EF4-FFF2-40B4-BE49-F238E27FC236}">
                  <a16:creationId xmlns:a16="http://schemas.microsoft.com/office/drawing/2014/main" id="{B5A9CDFB-2F52-4523-859F-DFE89D8648C7}"/>
                </a:ext>
              </a:extLst>
            </p:cNvPr>
            <p:cNvGrpSpPr/>
            <p:nvPr/>
          </p:nvGrpSpPr>
          <p:grpSpPr>
            <a:xfrm>
              <a:off x="5036457" y="3404026"/>
              <a:ext cx="3859715" cy="455613"/>
              <a:chOff x="5036457" y="3404026"/>
              <a:chExt cx="3859715" cy="455613"/>
            </a:xfrm>
          </p:grpSpPr>
          <p:cxnSp>
            <p:nvCxnSpPr>
              <p:cNvPr id="252" name="Straight Connector 251">
                <a:extLst>
                  <a:ext uri="{FF2B5EF4-FFF2-40B4-BE49-F238E27FC236}">
                    <a16:creationId xmlns:a16="http://schemas.microsoft.com/office/drawing/2014/main" id="{94A7DD18-491A-436E-A4A2-EEC0265571AC}"/>
                  </a:ext>
                </a:extLst>
              </p:cNvPr>
              <p:cNvCxnSpPr>
                <a:cxnSpLocks/>
              </p:cNvCxnSpPr>
              <p:nvPr/>
            </p:nvCxnSpPr>
            <p:spPr>
              <a:xfrm>
                <a:off x="5036457" y="3636258"/>
                <a:ext cx="3859715" cy="0"/>
              </a:xfrm>
              <a:prstGeom prst="line">
                <a:avLst/>
              </a:prstGeom>
              <a:ln w="31750">
                <a:solidFill>
                  <a:schemeClr val="accent1"/>
                </a:solidFill>
                <a:tailEnd type="none"/>
              </a:ln>
              <a:effectLst/>
            </p:spPr>
            <p:style>
              <a:lnRef idx="2">
                <a:schemeClr val="accent1"/>
              </a:lnRef>
              <a:fillRef idx="0">
                <a:schemeClr val="accent1"/>
              </a:fillRef>
              <a:effectRef idx="1">
                <a:schemeClr val="accent1"/>
              </a:effectRef>
              <a:fontRef idx="minor">
                <a:schemeClr val="tx1"/>
              </a:fontRef>
            </p:style>
          </p:cxnSp>
          <p:sp>
            <p:nvSpPr>
              <p:cNvPr id="256" name="Arrow: Chevron 255">
                <a:extLst>
                  <a:ext uri="{FF2B5EF4-FFF2-40B4-BE49-F238E27FC236}">
                    <a16:creationId xmlns:a16="http://schemas.microsoft.com/office/drawing/2014/main" id="{DC213744-44AE-45E5-81E6-9C4B40A2FA59}"/>
                  </a:ext>
                </a:extLst>
              </p:cNvPr>
              <p:cNvSpPr/>
              <p:nvPr/>
            </p:nvSpPr>
            <p:spPr>
              <a:xfrm rot="5400000">
                <a:off x="6738508" y="3346083"/>
                <a:ext cx="455613" cy="571500"/>
              </a:xfrm>
              <a:prstGeom prst="chevron">
                <a:avLst>
                  <a:gd name="adj" fmla="val 33275"/>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grpSp>
      </p:grpSp>
    </p:spTree>
    <p:extLst>
      <p:ext uri="{BB962C8B-B14F-4D97-AF65-F5344CB8AC3E}">
        <p14:creationId xmlns:p14="http://schemas.microsoft.com/office/powerpoint/2010/main" val="194468416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3" name="Rectangle 352">
            <a:extLst>
              <a:ext uri="{FF2B5EF4-FFF2-40B4-BE49-F238E27FC236}">
                <a16:creationId xmlns:a16="http://schemas.microsoft.com/office/drawing/2014/main" id="{DFF14056-E29D-4684-B6D7-2EE479A9BE70}"/>
              </a:ext>
            </a:extLst>
          </p:cNvPr>
          <p:cNvSpPr/>
          <p:nvPr/>
        </p:nvSpPr>
        <p:spPr>
          <a:xfrm>
            <a:off x="0" y="2537976"/>
            <a:ext cx="9144000" cy="1235551"/>
          </a:xfrm>
          <a:prstGeom prst="rect">
            <a:avLst/>
          </a:prstGeom>
          <a:solidFill>
            <a:srgbClr val="2C374A"/>
          </a:soli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defTabSz="457178">
              <a:defRPr/>
            </a:pPr>
            <a:endParaRPr lang="en-US" dirty="0">
              <a:solidFill>
                <a:srgbClr val="FFFFFF"/>
              </a:solidFill>
              <a:latin typeface="Amazon Ember"/>
            </a:endParaRPr>
          </a:p>
        </p:txBody>
      </p:sp>
      <p:grpSp>
        <p:nvGrpSpPr>
          <p:cNvPr id="354" name="Graphic 250">
            <a:extLst>
              <a:ext uri="{FF2B5EF4-FFF2-40B4-BE49-F238E27FC236}">
                <a16:creationId xmlns:a16="http://schemas.microsoft.com/office/drawing/2014/main" id="{BB7559E7-6EB0-4CD2-B22B-75C306341342}"/>
              </a:ext>
            </a:extLst>
          </p:cNvPr>
          <p:cNvGrpSpPr/>
          <p:nvPr/>
        </p:nvGrpSpPr>
        <p:grpSpPr>
          <a:xfrm>
            <a:off x="204468" y="2919275"/>
            <a:ext cx="240278" cy="239473"/>
            <a:chOff x="9831030" y="449332"/>
            <a:chExt cx="390741" cy="389432"/>
          </a:xfrm>
        </p:grpSpPr>
        <p:sp>
          <p:nvSpPr>
            <p:cNvPr id="355" name="Freeform: Shape 354">
              <a:extLst>
                <a:ext uri="{FF2B5EF4-FFF2-40B4-BE49-F238E27FC236}">
                  <a16:creationId xmlns:a16="http://schemas.microsoft.com/office/drawing/2014/main" id="{95657D42-6EB0-4A83-9D37-58D619A34FEF}"/>
                </a:ext>
              </a:extLst>
            </p:cNvPr>
            <p:cNvSpPr/>
            <p:nvPr/>
          </p:nvSpPr>
          <p:spPr>
            <a:xfrm>
              <a:off x="9831030" y="599633"/>
              <a:ext cx="9655" cy="93335"/>
            </a:xfrm>
            <a:custGeom>
              <a:avLst/>
              <a:gdLst>
                <a:gd name="connsiteX0" fmla="*/ 4828 w 9655"/>
                <a:gd name="connsiteY0" fmla="*/ 89473 h 93334"/>
                <a:gd name="connsiteX1" fmla="*/ 4828 w 9655"/>
                <a:gd name="connsiteY1" fmla="*/ 46989 h 93334"/>
                <a:gd name="connsiteX2" fmla="*/ 4828 w 9655"/>
                <a:gd name="connsiteY2" fmla="*/ 4828 h 93334"/>
              </a:gdLst>
              <a:ahLst/>
              <a:cxnLst>
                <a:cxn ang="0">
                  <a:pos x="connsiteX0" y="connsiteY0"/>
                </a:cxn>
                <a:cxn ang="0">
                  <a:pos x="connsiteX1" y="connsiteY1"/>
                </a:cxn>
                <a:cxn ang="0">
                  <a:pos x="connsiteX2" y="connsiteY2"/>
                </a:cxn>
              </a:cxnLst>
              <a:rect l="l" t="t" r="r" b="b"/>
              <a:pathLst>
                <a:path w="9655" h="93334">
                  <a:moveTo>
                    <a:pt x="4828" y="89473"/>
                  </a:moveTo>
                  <a:lnTo>
                    <a:pt x="4828" y="46989"/>
                  </a:lnTo>
                  <a:lnTo>
                    <a:pt x="4828" y="4828"/>
                  </a:lnTo>
                  <a:close/>
                </a:path>
              </a:pathLst>
            </a:custGeom>
            <a:noFill/>
            <a:ln w="12700" cap="flat">
              <a:solidFill>
                <a:schemeClr val="tx1"/>
              </a:solidFill>
              <a:prstDash val="solid"/>
              <a:round/>
            </a:ln>
          </p:spPr>
          <p:txBody>
            <a:bodyPr rtlCol="0" anchor="ctr"/>
            <a:lstStyle/>
            <a:p>
              <a:pPr defTabSz="457148">
                <a:defRPr/>
              </a:pPr>
              <a:endParaRPr lang="en-US" sz="1836" kern="0" dirty="0">
                <a:solidFill>
                  <a:srgbClr val="FFFFFF"/>
                </a:solidFill>
                <a:latin typeface="Amazon Ember"/>
              </a:endParaRPr>
            </a:p>
          </p:txBody>
        </p:sp>
        <p:sp>
          <p:nvSpPr>
            <p:cNvPr id="356" name="Freeform: Shape 355">
              <a:extLst>
                <a:ext uri="{FF2B5EF4-FFF2-40B4-BE49-F238E27FC236}">
                  <a16:creationId xmlns:a16="http://schemas.microsoft.com/office/drawing/2014/main" id="{710B384A-955B-44A3-A9A6-0C295BFCA074}"/>
                </a:ext>
              </a:extLst>
            </p:cNvPr>
            <p:cNvSpPr/>
            <p:nvPr/>
          </p:nvSpPr>
          <p:spPr>
            <a:xfrm>
              <a:off x="9926296" y="520781"/>
              <a:ext cx="54714" cy="128738"/>
            </a:xfrm>
            <a:custGeom>
              <a:avLst/>
              <a:gdLst>
                <a:gd name="connsiteX0" fmla="*/ 4828 w 54713"/>
                <a:gd name="connsiteY0" fmla="*/ 125841 h 128737"/>
                <a:gd name="connsiteX1" fmla="*/ 4828 w 54713"/>
                <a:gd name="connsiteY1" fmla="*/ 76277 h 128737"/>
                <a:gd name="connsiteX2" fmla="*/ 52461 w 54713"/>
                <a:gd name="connsiteY2" fmla="*/ 52461 h 128737"/>
                <a:gd name="connsiteX3" fmla="*/ 52461 w 54713"/>
                <a:gd name="connsiteY3" fmla="*/ 4828 h 128737"/>
              </a:gdLst>
              <a:ahLst/>
              <a:cxnLst>
                <a:cxn ang="0">
                  <a:pos x="connsiteX0" y="connsiteY0"/>
                </a:cxn>
                <a:cxn ang="0">
                  <a:pos x="connsiteX1" y="connsiteY1"/>
                </a:cxn>
                <a:cxn ang="0">
                  <a:pos x="connsiteX2" y="connsiteY2"/>
                </a:cxn>
                <a:cxn ang="0">
                  <a:pos x="connsiteX3" y="connsiteY3"/>
                </a:cxn>
              </a:cxnLst>
              <a:rect l="l" t="t" r="r" b="b"/>
              <a:pathLst>
                <a:path w="54713" h="128737">
                  <a:moveTo>
                    <a:pt x="4828" y="125841"/>
                  </a:moveTo>
                  <a:lnTo>
                    <a:pt x="4828" y="76277"/>
                  </a:lnTo>
                  <a:lnTo>
                    <a:pt x="52461" y="52461"/>
                  </a:lnTo>
                  <a:lnTo>
                    <a:pt x="52461" y="4828"/>
                  </a:lnTo>
                </a:path>
              </a:pathLst>
            </a:custGeom>
            <a:noFill/>
            <a:ln w="12700" cap="flat">
              <a:solidFill>
                <a:schemeClr val="tx1"/>
              </a:solidFill>
              <a:prstDash val="solid"/>
              <a:round/>
            </a:ln>
          </p:spPr>
          <p:txBody>
            <a:bodyPr rtlCol="0" anchor="ctr"/>
            <a:lstStyle/>
            <a:p>
              <a:pPr defTabSz="457148">
                <a:defRPr/>
              </a:pPr>
              <a:endParaRPr lang="en-US" sz="1836" kern="0" dirty="0">
                <a:solidFill>
                  <a:srgbClr val="FFFFFF"/>
                </a:solidFill>
                <a:latin typeface="Amazon Ember"/>
              </a:endParaRPr>
            </a:p>
          </p:txBody>
        </p:sp>
        <p:sp>
          <p:nvSpPr>
            <p:cNvPr id="357" name="Freeform: Shape 356">
              <a:extLst>
                <a:ext uri="{FF2B5EF4-FFF2-40B4-BE49-F238E27FC236}">
                  <a16:creationId xmlns:a16="http://schemas.microsoft.com/office/drawing/2014/main" id="{3381604F-937E-4EDB-9F5E-5D6944534EEB}"/>
                </a:ext>
              </a:extLst>
            </p:cNvPr>
            <p:cNvSpPr/>
            <p:nvPr/>
          </p:nvSpPr>
          <p:spPr>
            <a:xfrm>
              <a:off x="9878663" y="568414"/>
              <a:ext cx="54714" cy="32184"/>
            </a:xfrm>
            <a:custGeom>
              <a:avLst/>
              <a:gdLst>
                <a:gd name="connsiteX0" fmla="*/ 52461 w 54713"/>
                <a:gd name="connsiteY0" fmla="*/ 28644 h 32184"/>
                <a:gd name="connsiteX1" fmla="*/ 4828 w 54713"/>
                <a:gd name="connsiteY1" fmla="*/ 4828 h 32184"/>
              </a:gdLst>
              <a:ahLst/>
              <a:cxnLst>
                <a:cxn ang="0">
                  <a:pos x="connsiteX0" y="connsiteY0"/>
                </a:cxn>
                <a:cxn ang="0">
                  <a:pos x="connsiteX1" y="connsiteY1"/>
                </a:cxn>
              </a:cxnLst>
              <a:rect l="l" t="t" r="r" b="b"/>
              <a:pathLst>
                <a:path w="54713" h="32184">
                  <a:moveTo>
                    <a:pt x="52461" y="28644"/>
                  </a:moveTo>
                  <a:lnTo>
                    <a:pt x="4828" y="4828"/>
                  </a:lnTo>
                </a:path>
              </a:pathLst>
            </a:custGeom>
            <a:ln w="12700" cap="flat">
              <a:solidFill>
                <a:schemeClr val="tx1"/>
              </a:solidFill>
              <a:prstDash val="solid"/>
              <a:round/>
            </a:ln>
          </p:spPr>
          <p:txBody>
            <a:bodyPr rtlCol="0" anchor="ctr"/>
            <a:lstStyle/>
            <a:p>
              <a:pPr defTabSz="457148">
                <a:defRPr/>
              </a:pPr>
              <a:endParaRPr lang="en-US" sz="1836" kern="0" dirty="0">
                <a:solidFill>
                  <a:srgbClr val="FFFFFF"/>
                </a:solidFill>
                <a:latin typeface="Amazon Ember"/>
              </a:endParaRPr>
            </a:p>
          </p:txBody>
        </p:sp>
        <p:sp>
          <p:nvSpPr>
            <p:cNvPr id="358" name="Freeform: Shape 357">
              <a:extLst>
                <a:ext uri="{FF2B5EF4-FFF2-40B4-BE49-F238E27FC236}">
                  <a16:creationId xmlns:a16="http://schemas.microsoft.com/office/drawing/2014/main" id="{A9D43E19-D576-4858-B76D-70797EE9672F}"/>
                </a:ext>
              </a:extLst>
            </p:cNvPr>
            <p:cNvSpPr/>
            <p:nvPr/>
          </p:nvSpPr>
          <p:spPr>
            <a:xfrm>
              <a:off x="9926296" y="477976"/>
              <a:ext cx="9655" cy="67587"/>
            </a:xfrm>
            <a:custGeom>
              <a:avLst/>
              <a:gdLst>
                <a:gd name="connsiteX0" fmla="*/ 4828 w 9655"/>
                <a:gd name="connsiteY0" fmla="*/ 63403 h 67587"/>
                <a:gd name="connsiteX1" fmla="*/ 4828 w 9655"/>
                <a:gd name="connsiteY1" fmla="*/ 4828 h 67587"/>
              </a:gdLst>
              <a:ahLst/>
              <a:cxnLst>
                <a:cxn ang="0">
                  <a:pos x="connsiteX0" y="connsiteY0"/>
                </a:cxn>
                <a:cxn ang="0">
                  <a:pos x="connsiteX1" y="connsiteY1"/>
                </a:cxn>
              </a:cxnLst>
              <a:rect l="l" t="t" r="r" b="b"/>
              <a:pathLst>
                <a:path w="9655" h="67587">
                  <a:moveTo>
                    <a:pt x="4828" y="63403"/>
                  </a:moveTo>
                  <a:lnTo>
                    <a:pt x="4828" y="4828"/>
                  </a:lnTo>
                </a:path>
              </a:pathLst>
            </a:custGeom>
            <a:ln w="12700" cap="flat">
              <a:solidFill>
                <a:schemeClr val="tx1"/>
              </a:solidFill>
              <a:prstDash val="solid"/>
              <a:round/>
            </a:ln>
          </p:spPr>
          <p:txBody>
            <a:bodyPr rtlCol="0" anchor="ctr"/>
            <a:lstStyle/>
            <a:p>
              <a:pPr defTabSz="457148">
                <a:defRPr/>
              </a:pPr>
              <a:endParaRPr lang="en-US" sz="1836" kern="0" dirty="0">
                <a:solidFill>
                  <a:srgbClr val="FFFFFF"/>
                </a:solidFill>
                <a:latin typeface="Amazon Ember"/>
              </a:endParaRPr>
            </a:p>
          </p:txBody>
        </p:sp>
        <p:sp>
          <p:nvSpPr>
            <p:cNvPr id="359" name="Freeform: Shape 358">
              <a:extLst>
                <a:ext uri="{FF2B5EF4-FFF2-40B4-BE49-F238E27FC236}">
                  <a16:creationId xmlns:a16="http://schemas.microsoft.com/office/drawing/2014/main" id="{10B6DC21-9989-4EF2-9E52-2166C2AC6785}"/>
                </a:ext>
              </a:extLst>
            </p:cNvPr>
            <p:cNvSpPr/>
            <p:nvPr/>
          </p:nvSpPr>
          <p:spPr>
            <a:xfrm>
              <a:off x="9831035" y="615404"/>
              <a:ext cx="54714" cy="35403"/>
            </a:xfrm>
            <a:custGeom>
              <a:avLst/>
              <a:gdLst>
                <a:gd name="connsiteX0" fmla="*/ 4828 w 54713"/>
                <a:gd name="connsiteY0" fmla="*/ 31863 h 35402"/>
                <a:gd name="connsiteX1" fmla="*/ 50530 w 54713"/>
                <a:gd name="connsiteY1" fmla="*/ 4828 h 35402"/>
              </a:gdLst>
              <a:ahLst/>
              <a:cxnLst>
                <a:cxn ang="0">
                  <a:pos x="connsiteX0" y="connsiteY0"/>
                </a:cxn>
                <a:cxn ang="0">
                  <a:pos x="connsiteX1" y="connsiteY1"/>
                </a:cxn>
              </a:cxnLst>
              <a:rect l="l" t="t" r="r" b="b"/>
              <a:pathLst>
                <a:path w="54713" h="35402">
                  <a:moveTo>
                    <a:pt x="4828" y="31863"/>
                  </a:moveTo>
                  <a:lnTo>
                    <a:pt x="50530" y="4828"/>
                  </a:lnTo>
                </a:path>
              </a:pathLst>
            </a:custGeom>
            <a:ln w="12700" cap="flat">
              <a:solidFill>
                <a:schemeClr val="tx1"/>
              </a:solidFill>
              <a:prstDash val="solid"/>
              <a:round/>
            </a:ln>
          </p:spPr>
          <p:txBody>
            <a:bodyPr rtlCol="0" anchor="ctr"/>
            <a:lstStyle/>
            <a:p>
              <a:pPr defTabSz="457148">
                <a:defRPr/>
              </a:pPr>
              <a:endParaRPr lang="en-US" sz="1836" kern="0" dirty="0">
                <a:solidFill>
                  <a:srgbClr val="FFFFFF"/>
                </a:solidFill>
                <a:latin typeface="Amazon Ember"/>
              </a:endParaRPr>
            </a:p>
          </p:txBody>
        </p:sp>
        <p:sp>
          <p:nvSpPr>
            <p:cNvPr id="360" name="Freeform: Shape 359">
              <a:extLst>
                <a:ext uri="{FF2B5EF4-FFF2-40B4-BE49-F238E27FC236}">
                  <a16:creationId xmlns:a16="http://schemas.microsoft.com/office/drawing/2014/main" id="{7375C0AA-251B-464C-A7BA-5A6A376EB62D}"/>
                </a:ext>
              </a:extLst>
            </p:cNvPr>
            <p:cNvSpPr/>
            <p:nvPr/>
          </p:nvSpPr>
          <p:spPr>
            <a:xfrm>
              <a:off x="9878668" y="687497"/>
              <a:ext cx="54714" cy="38621"/>
            </a:xfrm>
            <a:custGeom>
              <a:avLst/>
              <a:gdLst>
                <a:gd name="connsiteX0" fmla="*/ 4828 w 54713"/>
                <a:gd name="connsiteY0" fmla="*/ 36690 h 38621"/>
                <a:gd name="connsiteX1" fmla="*/ 52461 w 54713"/>
                <a:gd name="connsiteY1" fmla="*/ 4828 h 38621"/>
              </a:gdLst>
              <a:ahLst/>
              <a:cxnLst>
                <a:cxn ang="0">
                  <a:pos x="connsiteX0" y="connsiteY0"/>
                </a:cxn>
                <a:cxn ang="0">
                  <a:pos x="connsiteX1" y="connsiteY1"/>
                </a:cxn>
              </a:cxnLst>
              <a:rect l="l" t="t" r="r" b="b"/>
              <a:pathLst>
                <a:path w="54713" h="38621">
                  <a:moveTo>
                    <a:pt x="4828" y="36690"/>
                  </a:moveTo>
                  <a:lnTo>
                    <a:pt x="52461" y="4828"/>
                  </a:lnTo>
                </a:path>
              </a:pathLst>
            </a:custGeom>
            <a:ln w="12700" cap="flat">
              <a:solidFill>
                <a:schemeClr val="tx1"/>
              </a:solidFill>
              <a:prstDash val="solid"/>
              <a:round/>
            </a:ln>
          </p:spPr>
          <p:txBody>
            <a:bodyPr rtlCol="0" anchor="ctr"/>
            <a:lstStyle/>
            <a:p>
              <a:pPr defTabSz="457148">
                <a:defRPr/>
              </a:pPr>
              <a:endParaRPr lang="en-US" sz="1836" kern="0" dirty="0">
                <a:solidFill>
                  <a:srgbClr val="FFFFFF"/>
                </a:solidFill>
                <a:latin typeface="Amazon Ember"/>
              </a:endParaRPr>
            </a:p>
          </p:txBody>
        </p:sp>
        <p:sp>
          <p:nvSpPr>
            <p:cNvPr id="361" name="Freeform: Shape 360">
              <a:extLst>
                <a:ext uri="{FF2B5EF4-FFF2-40B4-BE49-F238E27FC236}">
                  <a16:creationId xmlns:a16="http://schemas.microsoft.com/office/drawing/2014/main" id="{2D83943C-7A98-4A4E-B2B4-555DA0CD0299}"/>
                </a:ext>
              </a:extLst>
            </p:cNvPr>
            <p:cNvSpPr/>
            <p:nvPr/>
          </p:nvSpPr>
          <p:spPr>
            <a:xfrm>
              <a:off x="9922117" y="777614"/>
              <a:ext cx="54714" cy="35403"/>
            </a:xfrm>
            <a:custGeom>
              <a:avLst/>
              <a:gdLst>
                <a:gd name="connsiteX0" fmla="*/ 4828 w 54713"/>
                <a:gd name="connsiteY0" fmla="*/ 31863 h 35402"/>
                <a:gd name="connsiteX1" fmla="*/ 50851 w 54713"/>
                <a:gd name="connsiteY1" fmla="*/ 4828 h 35402"/>
              </a:gdLst>
              <a:ahLst/>
              <a:cxnLst>
                <a:cxn ang="0">
                  <a:pos x="connsiteX0" y="connsiteY0"/>
                </a:cxn>
                <a:cxn ang="0">
                  <a:pos x="connsiteX1" y="connsiteY1"/>
                </a:cxn>
              </a:cxnLst>
              <a:rect l="l" t="t" r="r" b="b"/>
              <a:pathLst>
                <a:path w="54713" h="35402">
                  <a:moveTo>
                    <a:pt x="4828" y="31863"/>
                  </a:moveTo>
                  <a:lnTo>
                    <a:pt x="50851" y="4828"/>
                  </a:lnTo>
                </a:path>
              </a:pathLst>
            </a:custGeom>
            <a:ln w="12700" cap="flat">
              <a:solidFill>
                <a:schemeClr val="tx1"/>
              </a:solidFill>
              <a:prstDash val="solid"/>
              <a:round/>
            </a:ln>
          </p:spPr>
          <p:txBody>
            <a:bodyPr rtlCol="0" anchor="ctr"/>
            <a:lstStyle/>
            <a:p>
              <a:pPr defTabSz="457148">
                <a:defRPr/>
              </a:pPr>
              <a:endParaRPr lang="en-US" sz="1836" kern="0" dirty="0">
                <a:solidFill>
                  <a:srgbClr val="FFFFFF"/>
                </a:solidFill>
                <a:latin typeface="Amazon Ember"/>
              </a:endParaRPr>
            </a:p>
          </p:txBody>
        </p:sp>
        <p:sp>
          <p:nvSpPr>
            <p:cNvPr id="362" name="Freeform: Shape 361">
              <a:extLst>
                <a:ext uri="{FF2B5EF4-FFF2-40B4-BE49-F238E27FC236}">
                  <a16:creationId xmlns:a16="http://schemas.microsoft.com/office/drawing/2014/main" id="{F2C54682-BAC7-4B1A-B20A-1FF4CFC875C7}"/>
                </a:ext>
              </a:extLst>
            </p:cNvPr>
            <p:cNvSpPr/>
            <p:nvPr/>
          </p:nvSpPr>
          <p:spPr>
            <a:xfrm>
              <a:off x="9918255" y="687497"/>
              <a:ext cx="112646" cy="64369"/>
            </a:xfrm>
            <a:custGeom>
              <a:avLst/>
              <a:gdLst>
                <a:gd name="connsiteX0" fmla="*/ 4828 w 112645"/>
                <a:gd name="connsiteY0" fmla="*/ 60507 h 64368"/>
                <a:gd name="connsiteX1" fmla="*/ 108140 w 112645"/>
                <a:gd name="connsiteY1" fmla="*/ 4828 h 64368"/>
              </a:gdLst>
              <a:ahLst/>
              <a:cxnLst>
                <a:cxn ang="0">
                  <a:pos x="connsiteX0" y="connsiteY0"/>
                </a:cxn>
                <a:cxn ang="0">
                  <a:pos x="connsiteX1" y="connsiteY1"/>
                </a:cxn>
              </a:cxnLst>
              <a:rect l="l" t="t" r="r" b="b"/>
              <a:pathLst>
                <a:path w="112645" h="64368">
                  <a:moveTo>
                    <a:pt x="4828" y="60507"/>
                  </a:moveTo>
                  <a:lnTo>
                    <a:pt x="108140" y="4828"/>
                  </a:lnTo>
                </a:path>
              </a:pathLst>
            </a:custGeom>
            <a:ln w="12700" cap="flat">
              <a:solidFill>
                <a:schemeClr val="tx1"/>
              </a:solidFill>
              <a:prstDash val="solid"/>
              <a:round/>
            </a:ln>
          </p:spPr>
          <p:txBody>
            <a:bodyPr rtlCol="0" anchor="ctr"/>
            <a:lstStyle/>
            <a:p>
              <a:pPr defTabSz="457148">
                <a:defRPr/>
              </a:pPr>
              <a:endParaRPr lang="en-US" sz="1836" kern="0" dirty="0">
                <a:solidFill>
                  <a:srgbClr val="FFFFFF"/>
                </a:solidFill>
                <a:latin typeface="Amazon Ember"/>
              </a:endParaRPr>
            </a:p>
          </p:txBody>
        </p:sp>
        <p:sp>
          <p:nvSpPr>
            <p:cNvPr id="363" name="Freeform: Shape 362">
              <a:extLst>
                <a:ext uri="{FF2B5EF4-FFF2-40B4-BE49-F238E27FC236}">
                  <a16:creationId xmlns:a16="http://schemas.microsoft.com/office/drawing/2014/main" id="{8C62E49D-8E79-466E-BCEB-21D04C7BA644}"/>
                </a:ext>
              </a:extLst>
            </p:cNvPr>
            <p:cNvSpPr/>
            <p:nvPr/>
          </p:nvSpPr>
          <p:spPr>
            <a:xfrm>
              <a:off x="9878668" y="639865"/>
              <a:ext cx="54714" cy="38621"/>
            </a:xfrm>
            <a:custGeom>
              <a:avLst/>
              <a:gdLst>
                <a:gd name="connsiteX0" fmla="*/ 4828 w 54713"/>
                <a:gd name="connsiteY0" fmla="*/ 36690 h 38621"/>
                <a:gd name="connsiteX1" fmla="*/ 52461 w 54713"/>
                <a:gd name="connsiteY1" fmla="*/ 4828 h 38621"/>
              </a:gdLst>
              <a:ahLst/>
              <a:cxnLst>
                <a:cxn ang="0">
                  <a:pos x="connsiteX0" y="connsiteY0"/>
                </a:cxn>
                <a:cxn ang="0">
                  <a:pos x="connsiteX1" y="connsiteY1"/>
                </a:cxn>
              </a:cxnLst>
              <a:rect l="l" t="t" r="r" b="b"/>
              <a:pathLst>
                <a:path w="54713" h="38621">
                  <a:moveTo>
                    <a:pt x="4828" y="36690"/>
                  </a:moveTo>
                  <a:lnTo>
                    <a:pt x="52461" y="4828"/>
                  </a:lnTo>
                </a:path>
              </a:pathLst>
            </a:custGeom>
            <a:ln w="12700" cap="flat">
              <a:solidFill>
                <a:schemeClr val="tx1"/>
              </a:solidFill>
              <a:prstDash val="solid"/>
              <a:round/>
            </a:ln>
          </p:spPr>
          <p:txBody>
            <a:bodyPr rtlCol="0" anchor="ctr"/>
            <a:lstStyle/>
            <a:p>
              <a:pPr defTabSz="457148">
                <a:defRPr/>
              </a:pPr>
              <a:endParaRPr lang="en-US" sz="1836" kern="0" dirty="0">
                <a:solidFill>
                  <a:srgbClr val="FFFFFF"/>
                </a:solidFill>
                <a:latin typeface="Amazon Ember"/>
              </a:endParaRPr>
            </a:p>
          </p:txBody>
        </p:sp>
        <p:sp>
          <p:nvSpPr>
            <p:cNvPr id="364" name="Freeform: Shape 363">
              <a:extLst>
                <a:ext uri="{FF2B5EF4-FFF2-40B4-BE49-F238E27FC236}">
                  <a16:creationId xmlns:a16="http://schemas.microsoft.com/office/drawing/2014/main" id="{D3BD3076-59BA-429F-9DE7-6FADE2B76AA1}"/>
                </a:ext>
              </a:extLst>
            </p:cNvPr>
            <p:cNvSpPr/>
            <p:nvPr/>
          </p:nvSpPr>
          <p:spPr>
            <a:xfrm>
              <a:off x="9831039" y="449332"/>
              <a:ext cx="199544" cy="389432"/>
            </a:xfrm>
            <a:custGeom>
              <a:avLst/>
              <a:gdLst>
                <a:gd name="connsiteX0" fmla="*/ 195360 w 199543"/>
                <a:gd name="connsiteY0" fmla="*/ 36368 h 389431"/>
                <a:gd name="connsiteX1" fmla="*/ 147727 w 199543"/>
                <a:gd name="connsiteY1" fmla="*/ 4828 h 389431"/>
                <a:gd name="connsiteX2" fmla="*/ 52461 w 199543"/>
                <a:gd name="connsiteY2" fmla="*/ 60185 h 389431"/>
                <a:gd name="connsiteX3" fmla="*/ 52461 w 199543"/>
                <a:gd name="connsiteY3" fmla="*/ 123588 h 389431"/>
                <a:gd name="connsiteX4" fmla="*/ 4828 w 199543"/>
                <a:gd name="connsiteY4" fmla="*/ 147727 h 389431"/>
                <a:gd name="connsiteX5" fmla="*/ 4828 w 199543"/>
                <a:gd name="connsiteY5" fmla="*/ 197291 h 389431"/>
                <a:gd name="connsiteX6" fmla="*/ 4828 w 199543"/>
                <a:gd name="connsiteY6" fmla="*/ 242993 h 389431"/>
                <a:gd name="connsiteX7" fmla="*/ 52461 w 199543"/>
                <a:gd name="connsiteY7" fmla="*/ 274855 h 389431"/>
                <a:gd name="connsiteX8" fmla="*/ 52461 w 199543"/>
                <a:gd name="connsiteY8" fmla="*/ 330534 h 389431"/>
                <a:gd name="connsiteX9" fmla="*/ 147727 w 199543"/>
                <a:gd name="connsiteY9" fmla="*/ 385892 h 389431"/>
                <a:gd name="connsiteX10" fmla="*/ 195360 w 199543"/>
                <a:gd name="connsiteY10" fmla="*/ 360466 h 389431"/>
                <a:gd name="connsiteX11" fmla="*/ 195360 w 199543"/>
                <a:gd name="connsiteY11" fmla="*/ 195360 h 389431"/>
                <a:gd name="connsiteX12" fmla="*/ 147727 w 199543"/>
                <a:gd name="connsiteY12" fmla="*/ 171543 h 389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9543" h="389431">
                  <a:moveTo>
                    <a:pt x="195360" y="36368"/>
                  </a:moveTo>
                  <a:lnTo>
                    <a:pt x="147727" y="4828"/>
                  </a:lnTo>
                  <a:lnTo>
                    <a:pt x="52461" y="60185"/>
                  </a:lnTo>
                  <a:lnTo>
                    <a:pt x="52461" y="123588"/>
                  </a:lnTo>
                  <a:lnTo>
                    <a:pt x="4828" y="147727"/>
                  </a:lnTo>
                  <a:lnTo>
                    <a:pt x="4828" y="197291"/>
                  </a:lnTo>
                  <a:lnTo>
                    <a:pt x="4828" y="242993"/>
                  </a:lnTo>
                  <a:lnTo>
                    <a:pt x="52461" y="274855"/>
                  </a:lnTo>
                  <a:lnTo>
                    <a:pt x="52461" y="330534"/>
                  </a:lnTo>
                  <a:lnTo>
                    <a:pt x="147727" y="385892"/>
                  </a:lnTo>
                  <a:lnTo>
                    <a:pt x="195360" y="360466"/>
                  </a:lnTo>
                  <a:lnTo>
                    <a:pt x="195360" y="195360"/>
                  </a:lnTo>
                  <a:lnTo>
                    <a:pt x="147727" y="171543"/>
                  </a:lnTo>
                </a:path>
              </a:pathLst>
            </a:custGeom>
            <a:noFill/>
            <a:ln w="12700" cap="flat">
              <a:solidFill>
                <a:schemeClr val="tx1"/>
              </a:solidFill>
              <a:prstDash val="solid"/>
              <a:round/>
            </a:ln>
          </p:spPr>
          <p:txBody>
            <a:bodyPr rtlCol="0" anchor="ctr"/>
            <a:lstStyle/>
            <a:p>
              <a:pPr defTabSz="457148">
                <a:defRPr/>
              </a:pPr>
              <a:endParaRPr lang="en-US" sz="1836" kern="0" dirty="0">
                <a:solidFill>
                  <a:srgbClr val="FFFFFF"/>
                </a:solidFill>
                <a:latin typeface="Amazon Ember"/>
              </a:endParaRPr>
            </a:p>
          </p:txBody>
        </p:sp>
        <p:sp>
          <p:nvSpPr>
            <p:cNvPr id="365" name="Freeform: Shape 364">
              <a:extLst>
                <a:ext uri="{FF2B5EF4-FFF2-40B4-BE49-F238E27FC236}">
                  <a16:creationId xmlns:a16="http://schemas.microsoft.com/office/drawing/2014/main" id="{65C625EC-55CA-4D75-BCC3-8187C13FD02C}"/>
                </a:ext>
              </a:extLst>
            </p:cNvPr>
            <p:cNvSpPr/>
            <p:nvPr/>
          </p:nvSpPr>
          <p:spPr>
            <a:xfrm>
              <a:off x="9926315" y="639865"/>
              <a:ext cx="54714" cy="80461"/>
            </a:xfrm>
            <a:custGeom>
              <a:avLst/>
              <a:gdLst>
                <a:gd name="connsiteX0" fmla="*/ 52461 w 54713"/>
                <a:gd name="connsiteY0" fmla="*/ 76277 h 80461"/>
                <a:gd name="connsiteX1" fmla="*/ 52461 w 54713"/>
                <a:gd name="connsiteY1" fmla="*/ 36690 h 80461"/>
                <a:gd name="connsiteX2" fmla="*/ 4828 w 54713"/>
                <a:gd name="connsiteY2" fmla="*/ 4828 h 80461"/>
              </a:gdLst>
              <a:ahLst/>
              <a:cxnLst>
                <a:cxn ang="0">
                  <a:pos x="connsiteX0" y="connsiteY0"/>
                </a:cxn>
                <a:cxn ang="0">
                  <a:pos x="connsiteX1" y="connsiteY1"/>
                </a:cxn>
                <a:cxn ang="0">
                  <a:pos x="connsiteX2" y="connsiteY2"/>
                </a:cxn>
              </a:cxnLst>
              <a:rect l="l" t="t" r="r" b="b"/>
              <a:pathLst>
                <a:path w="54713" h="80461">
                  <a:moveTo>
                    <a:pt x="52461" y="76277"/>
                  </a:moveTo>
                  <a:lnTo>
                    <a:pt x="52461" y="36690"/>
                  </a:lnTo>
                  <a:lnTo>
                    <a:pt x="4828" y="4828"/>
                  </a:lnTo>
                </a:path>
              </a:pathLst>
            </a:custGeom>
            <a:noFill/>
            <a:ln w="12700" cap="flat">
              <a:solidFill>
                <a:schemeClr val="tx1"/>
              </a:solidFill>
              <a:prstDash val="solid"/>
              <a:round/>
            </a:ln>
          </p:spPr>
          <p:txBody>
            <a:bodyPr rtlCol="0" anchor="ctr"/>
            <a:lstStyle/>
            <a:p>
              <a:pPr defTabSz="457148">
                <a:defRPr/>
              </a:pPr>
              <a:endParaRPr lang="en-US" sz="1836" kern="0" dirty="0">
                <a:solidFill>
                  <a:srgbClr val="FFFFFF"/>
                </a:solidFill>
                <a:latin typeface="Amazon Ember"/>
              </a:endParaRPr>
            </a:p>
          </p:txBody>
        </p:sp>
        <p:sp>
          <p:nvSpPr>
            <p:cNvPr id="366" name="Freeform: Shape 365">
              <a:extLst>
                <a:ext uri="{FF2B5EF4-FFF2-40B4-BE49-F238E27FC236}">
                  <a16:creationId xmlns:a16="http://schemas.microsoft.com/office/drawing/2014/main" id="{54FF26C1-7FE8-4371-9A2F-B78ABA7DCCBD}"/>
                </a:ext>
              </a:extLst>
            </p:cNvPr>
            <p:cNvSpPr/>
            <p:nvPr/>
          </p:nvSpPr>
          <p:spPr>
            <a:xfrm>
              <a:off x="10212116" y="599633"/>
              <a:ext cx="9655" cy="93335"/>
            </a:xfrm>
            <a:custGeom>
              <a:avLst/>
              <a:gdLst>
                <a:gd name="connsiteX0" fmla="*/ 4828 w 9655"/>
                <a:gd name="connsiteY0" fmla="*/ 4828 h 93334"/>
                <a:gd name="connsiteX1" fmla="*/ 4828 w 9655"/>
                <a:gd name="connsiteY1" fmla="*/ 46989 h 93334"/>
                <a:gd name="connsiteX2" fmla="*/ 4828 w 9655"/>
                <a:gd name="connsiteY2" fmla="*/ 89473 h 93334"/>
              </a:gdLst>
              <a:ahLst/>
              <a:cxnLst>
                <a:cxn ang="0">
                  <a:pos x="connsiteX0" y="connsiteY0"/>
                </a:cxn>
                <a:cxn ang="0">
                  <a:pos x="connsiteX1" y="connsiteY1"/>
                </a:cxn>
                <a:cxn ang="0">
                  <a:pos x="connsiteX2" y="connsiteY2"/>
                </a:cxn>
              </a:cxnLst>
              <a:rect l="l" t="t" r="r" b="b"/>
              <a:pathLst>
                <a:path w="9655" h="93334">
                  <a:moveTo>
                    <a:pt x="4828" y="4828"/>
                  </a:moveTo>
                  <a:lnTo>
                    <a:pt x="4828" y="46989"/>
                  </a:lnTo>
                  <a:lnTo>
                    <a:pt x="4828" y="89473"/>
                  </a:lnTo>
                  <a:close/>
                </a:path>
              </a:pathLst>
            </a:custGeom>
            <a:noFill/>
            <a:ln w="12700" cap="flat">
              <a:solidFill>
                <a:schemeClr val="tx1"/>
              </a:solidFill>
              <a:prstDash val="solid"/>
              <a:round/>
            </a:ln>
          </p:spPr>
          <p:txBody>
            <a:bodyPr rtlCol="0" anchor="ctr"/>
            <a:lstStyle/>
            <a:p>
              <a:pPr defTabSz="457148">
                <a:defRPr/>
              </a:pPr>
              <a:endParaRPr lang="en-US" sz="1836" kern="0" dirty="0">
                <a:solidFill>
                  <a:srgbClr val="FFFFFF"/>
                </a:solidFill>
                <a:latin typeface="Amazon Ember"/>
              </a:endParaRPr>
            </a:p>
          </p:txBody>
        </p:sp>
        <p:sp>
          <p:nvSpPr>
            <p:cNvPr id="367" name="Freeform: Shape 366">
              <a:extLst>
                <a:ext uri="{FF2B5EF4-FFF2-40B4-BE49-F238E27FC236}">
                  <a16:creationId xmlns:a16="http://schemas.microsoft.com/office/drawing/2014/main" id="{E532DF78-49C8-4186-A462-4212156036F2}"/>
                </a:ext>
              </a:extLst>
            </p:cNvPr>
            <p:cNvSpPr/>
            <p:nvPr/>
          </p:nvSpPr>
          <p:spPr>
            <a:xfrm>
              <a:off x="10164483" y="663680"/>
              <a:ext cx="54714" cy="32184"/>
            </a:xfrm>
            <a:custGeom>
              <a:avLst/>
              <a:gdLst>
                <a:gd name="connsiteX0" fmla="*/ 4828 w 54713"/>
                <a:gd name="connsiteY0" fmla="*/ 4828 h 32184"/>
                <a:gd name="connsiteX1" fmla="*/ 52461 w 54713"/>
                <a:gd name="connsiteY1" fmla="*/ 28644 h 32184"/>
              </a:gdLst>
              <a:ahLst/>
              <a:cxnLst>
                <a:cxn ang="0">
                  <a:pos x="connsiteX0" y="connsiteY0"/>
                </a:cxn>
                <a:cxn ang="0">
                  <a:pos x="connsiteX1" y="connsiteY1"/>
                </a:cxn>
              </a:cxnLst>
              <a:rect l="l" t="t" r="r" b="b"/>
              <a:pathLst>
                <a:path w="54713" h="32184">
                  <a:moveTo>
                    <a:pt x="4828" y="4828"/>
                  </a:moveTo>
                  <a:lnTo>
                    <a:pt x="52461" y="28644"/>
                  </a:lnTo>
                </a:path>
              </a:pathLst>
            </a:custGeom>
            <a:ln w="12700" cap="flat">
              <a:solidFill>
                <a:schemeClr val="tx1"/>
              </a:solidFill>
              <a:prstDash val="solid"/>
              <a:round/>
            </a:ln>
          </p:spPr>
          <p:txBody>
            <a:bodyPr rtlCol="0" anchor="ctr"/>
            <a:lstStyle/>
            <a:p>
              <a:pPr defTabSz="457148">
                <a:defRPr/>
              </a:pPr>
              <a:endParaRPr lang="en-US" sz="1836" kern="0" dirty="0">
                <a:solidFill>
                  <a:srgbClr val="FFFFFF"/>
                </a:solidFill>
                <a:latin typeface="Amazon Ember"/>
              </a:endParaRPr>
            </a:p>
          </p:txBody>
        </p:sp>
        <p:sp>
          <p:nvSpPr>
            <p:cNvPr id="368" name="Freeform: Shape 367">
              <a:extLst>
                <a:ext uri="{FF2B5EF4-FFF2-40B4-BE49-F238E27FC236}">
                  <a16:creationId xmlns:a16="http://schemas.microsoft.com/office/drawing/2014/main" id="{948E1E4A-1DE1-4FEF-8894-8443848238BC}"/>
                </a:ext>
              </a:extLst>
            </p:cNvPr>
            <p:cNvSpPr/>
            <p:nvPr/>
          </p:nvSpPr>
          <p:spPr>
            <a:xfrm>
              <a:off x="10132942" y="536552"/>
              <a:ext cx="38621" cy="9655"/>
            </a:xfrm>
            <a:custGeom>
              <a:avLst/>
              <a:gdLst>
                <a:gd name="connsiteX0" fmla="*/ 36368 w 38621"/>
                <a:gd name="connsiteY0" fmla="*/ 4828 h 9655"/>
                <a:gd name="connsiteX1" fmla="*/ 4828 w 38621"/>
                <a:gd name="connsiteY1" fmla="*/ 4828 h 9655"/>
              </a:gdLst>
              <a:ahLst/>
              <a:cxnLst>
                <a:cxn ang="0">
                  <a:pos x="connsiteX0" y="connsiteY0"/>
                </a:cxn>
                <a:cxn ang="0">
                  <a:pos x="connsiteX1" y="connsiteY1"/>
                </a:cxn>
              </a:cxnLst>
              <a:rect l="l" t="t" r="r" b="b"/>
              <a:pathLst>
                <a:path w="38621" h="9655">
                  <a:moveTo>
                    <a:pt x="36368" y="4828"/>
                  </a:moveTo>
                  <a:lnTo>
                    <a:pt x="4828" y="4828"/>
                  </a:lnTo>
                </a:path>
              </a:pathLst>
            </a:custGeom>
            <a:ln w="12700" cap="flat">
              <a:solidFill>
                <a:schemeClr val="tx1"/>
              </a:solidFill>
              <a:prstDash val="solid"/>
              <a:round/>
            </a:ln>
          </p:spPr>
          <p:txBody>
            <a:bodyPr rtlCol="0" anchor="ctr"/>
            <a:lstStyle/>
            <a:p>
              <a:pPr defTabSz="457148">
                <a:defRPr/>
              </a:pPr>
              <a:endParaRPr lang="en-US" sz="1836" kern="0" dirty="0">
                <a:solidFill>
                  <a:srgbClr val="FFFFFF"/>
                </a:solidFill>
                <a:latin typeface="Amazon Ember"/>
              </a:endParaRPr>
            </a:p>
          </p:txBody>
        </p:sp>
        <p:sp>
          <p:nvSpPr>
            <p:cNvPr id="369" name="Freeform: Shape 368">
              <a:extLst>
                <a:ext uri="{FF2B5EF4-FFF2-40B4-BE49-F238E27FC236}">
                  <a16:creationId xmlns:a16="http://schemas.microsoft.com/office/drawing/2014/main" id="{9EB58B73-AD39-46D3-BB1E-9B5C00B79182}"/>
                </a:ext>
              </a:extLst>
            </p:cNvPr>
            <p:cNvSpPr/>
            <p:nvPr/>
          </p:nvSpPr>
          <p:spPr>
            <a:xfrm>
              <a:off x="10021584" y="751223"/>
              <a:ext cx="54714" cy="9655"/>
            </a:xfrm>
            <a:custGeom>
              <a:avLst/>
              <a:gdLst>
                <a:gd name="connsiteX0" fmla="*/ 4828 w 54713"/>
                <a:gd name="connsiteY0" fmla="*/ 4828 h 9655"/>
                <a:gd name="connsiteX1" fmla="*/ 52461 w 54713"/>
                <a:gd name="connsiteY1" fmla="*/ 4828 h 9655"/>
              </a:gdLst>
              <a:ahLst/>
              <a:cxnLst>
                <a:cxn ang="0">
                  <a:pos x="connsiteX0" y="connsiteY0"/>
                </a:cxn>
                <a:cxn ang="0">
                  <a:pos x="connsiteX1" y="connsiteY1"/>
                </a:cxn>
              </a:cxnLst>
              <a:rect l="l" t="t" r="r" b="b"/>
              <a:pathLst>
                <a:path w="54713" h="9655">
                  <a:moveTo>
                    <a:pt x="4828" y="4828"/>
                  </a:moveTo>
                  <a:lnTo>
                    <a:pt x="52461" y="4828"/>
                  </a:lnTo>
                </a:path>
              </a:pathLst>
            </a:custGeom>
            <a:ln w="12700" cap="flat">
              <a:solidFill>
                <a:schemeClr val="tx1"/>
              </a:solidFill>
              <a:prstDash val="solid"/>
              <a:round/>
            </a:ln>
          </p:spPr>
          <p:txBody>
            <a:bodyPr rtlCol="0" anchor="ctr"/>
            <a:lstStyle/>
            <a:p>
              <a:pPr defTabSz="457148">
                <a:defRPr/>
              </a:pPr>
              <a:endParaRPr lang="en-US" sz="1836" kern="0" dirty="0">
                <a:solidFill>
                  <a:srgbClr val="FFFFFF"/>
                </a:solidFill>
                <a:latin typeface="Amazon Ember"/>
              </a:endParaRPr>
            </a:p>
          </p:txBody>
        </p:sp>
        <p:sp>
          <p:nvSpPr>
            <p:cNvPr id="370" name="Freeform: Shape 369">
              <a:extLst>
                <a:ext uri="{FF2B5EF4-FFF2-40B4-BE49-F238E27FC236}">
                  <a16:creationId xmlns:a16="http://schemas.microsoft.com/office/drawing/2014/main" id="{D26D916F-B7BE-457D-AC18-60F3000630E2}"/>
                </a:ext>
              </a:extLst>
            </p:cNvPr>
            <p:cNvSpPr/>
            <p:nvPr/>
          </p:nvSpPr>
          <p:spPr>
            <a:xfrm>
              <a:off x="10101079" y="520781"/>
              <a:ext cx="38621" cy="38621"/>
            </a:xfrm>
            <a:custGeom>
              <a:avLst/>
              <a:gdLst>
                <a:gd name="connsiteX0" fmla="*/ 36368 w 38621"/>
                <a:gd name="connsiteY0" fmla="*/ 20598 h 38621"/>
                <a:gd name="connsiteX1" fmla="*/ 20598 w 38621"/>
                <a:gd name="connsiteY1" fmla="*/ 36368 h 38621"/>
                <a:gd name="connsiteX2" fmla="*/ 4828 w 38621"/>
                <a:gd name="connsiteY2" fmla="*/ 20598 h 38621"/>
                <a:gd name="connsiteX3" fmla="*/ 20598 w 38621"/>
                <a:gd name="connsiteY3" fmla="*/ 4828 h 38621"/>
                <a:gd name="connsiteX4" fmla="*/ 36368 w 38621"/>
                <a:gd name="connsiteY4" fmla="*/ 20598 h 3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21" h="38621">
                  <a:moveTo>
                    <a:pt x="36368" y="20598"/>
                  </a:moveTo>
                  <a:cubicBezTo>
                    <a:pt x="36368" y="29308"/>
                    <a:pt x="29308" y="36368"/>
                    <a:pt x="20598" y="36368"/>
                  </a:cubicBezTo>
                  <a:cubicBezTo>
                    <a:pt x="11888" y="36368"/>
                    <a:pt x="4828" y="29308"/>
                    <a:pt x="4828" y="20598"/>
                  </a:cubicBezTo>
                  <a:cubicBezTo>
                    <a:pt x="4828" y="11888"/>
                    <a:pt x="11888" y="4828"/>
                    <a:pt x="20598" y="4828"/>
                  </a:cubicBezTo>
                  <a:cubicBezTo>
                    <a:pt x="29308" y="4828"/>
                    <a:pt x="36368" y="11888"/>
                    <a:pt x="36368" y="20598"/>
                  </a:cubicBezTo>
                  <a:close/>
                </a:path>
              </a:pathLst>
            </a:custGeom>
            <a:noFill/>
            <a:ln w="12700" cap="flat">
              <a:solidFill>
                <a:schemeClr val="tx1"/>
              </a:solidFill>
              <a:prstDash val="solid"/>
              <a:round/>
            </a:ln>
          </p:spPr>
          <p:txBody>
            <a:bodyPr rtlCol="0" anchor="ctr"/>
            <a:lstStyle/>
            <a:p>
              <a:pPr defTabSz="457148">
                <a:defRPr/>
              </a:pPr>
              <a:endParaRPr lang="en-US" sz="1836" kern="0" dirty="0">
                <a:solidFill>
                  <a:srgbClr val="FFFFFF"/>
                </a:solidFill>
                <a:latin typeface="Amazon Ember"/>
              </a:endParaRPr>
            </a:p>
          </p:txBody>
        </p:sp>
        <p:sp>
          <p:nvSpPr>
            <p:cNvPr id="371" name="Freeform: Shape 370">
              <a:extLst>
                <a:ext uri="{FF2B5EF4-FFF2-40B4-BE49-F238E27FC236}">
                  <a16:creationId xmlns:a16="http://schemas.microsoft.com/office/drawing/2014/main" id="{575A7D9A-996C-414E-97EB-79DABDCD2111}"/>
                </a:ext>
              </a:extLst>
            </p:cNvPr>
            <p:cNvSpPr/>
            <p:nvPr/>
          </p:nvSpPr>
          <p:spPr>
            <a:xfrm>
              <a:off x="10132942" y="639865"/>
              <a:ext cx="38621" cy="38621"/>
            </a:xfrm>
            <a:custGeom>
              <a:avLst/>
              <a:gdLst>
                <a:gd name="connsiteX0" fmla="*/ 36368 w 38621"/>
                <a:gd name="connsiteY0" fmla="*/ 20598 h 38621"/>
                <a:gd name="connsiteX1" fmla="*/ 20598 w 38621"/>
                <a:gd name="connsiteY1" fmla="*/ 36368 h 38621"/>
                <a:gd name="connsiteX2" fmla="*/ 4828 w 38621"/>
                <a:gd name="connsiteY2" fmla="*/ 20598 h 38621"/>
                <a:gd name="connsiteX3" fmla="*/ 20598 w 38621"/>
                <a:gd name="connsiteY3" fmla="*/ 4828 h 38621"/>
                <a:gd name="connsiteX4" fmla="*/ 36368 w 38621"/>
                <a:gd name="connsiteY4" fmla="*/ 20598 h 3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21" h="38621">
                  <a:moveTo>
                    <a:pt x="36368" y="20598"/>
                  </a:moveTo>
                  <a:cubicBezTo>
                    <a:pt x="36368" y="29308"/>
                    <a:pt x="29308" y="36368"/>
                    <a:pt x="20598" y="36368"/>
                  </a:cubicBezTo>
                  <a:cubicBezTo>
                    <a:pt x="11888" y="36368"/>
                    <a:pt x="4828" y="29308"/>
                    <a:pt x="4828" y="20598"/>
                  </a:cubicBezTo>
                  <a:cubicBezTo>
                    <a:pt x="4828" y="11888"/>
                    <a:pt x="11888" y="4828"/>
                    <a:pt x="20598" y="4828"/>
                  </a:cubicBezTo>
                  <a:cubicBezTo>
                    <a:pt x="29308" y="4828"/>
                    <a:pt x="36368" y="11888"/>
                    <a:pt x="36368" y="20598"/>
                  </a:cubicBezTo>
                  <a:close/>
                </a:path>
              </a:pathLst>
            </a:custGeom>
            <a:noFill/>
            <a:ln w="12700" cap="flat">
              <a:solidFill>
                <a:schemeClr val="tx1"/>
              </a:solidFill>
              <a:prstDash val="solid"/>
              <a:round/>
            </a:ln>
          </p:spPr>
          <p:txBody>
            <a:bodyPr rtlCol="0" anchor="ctr"/>
            <a:lstStyle/>
            <a:p>
              <a:pPr defTabSz="457148">
                <a:defRPr/>
              </a:pPr>
              <a:endParaRPr lang="en-US" sz="1836" kern="0" dirty="0">
                <a:solidFill>
                  <a:srgbClr val="FFFFFF"/>
                </a:solidFill>
                <a:latin typeface="Amazon Ember"/>
              </a:endParaRPr>
            </a:p>
          </p:txBody>
        </p:sp>
        <p:sp>
          <p:nvSpPr>
            <p:cNvPr id="372" name="Freeform: Shape 371">
              <a:extLst>
                <a:ext uri="{FF2B5EF4-FFF2-40B4-BE49-F238E27FC236}">
                  <a16:creationId xmlns:a16="http://schemas.microsoft.com/office/drawing/2014/main" id="{62828DEE-2D65-4554-8207-9827E87B4E2E}"/>
                </a:ext>
              </a:extLst>
            </p:cNvPr>
            <p:cNvSpPr/>
            <p:nvPr/>
          </p:nvSpPr>
          <p:spPr>
            <a:xfrm>
              <a:off x="10069217" y="735453"/>
              <a:ext cx="38621" cy="38621"/>
            </a:xfrm>
            <a:custGeom>
              <a:avLst/>
              <a:gdLst>
                <a:gd name="connsiteX0" fmla="*/ 36368 w 38621"/>
                <a:gd name="connsiteY0" fmla="*/ 20598 h 38621"/>
                <a:gd name="connsiteX1" fmla="*/ 20598 w 38621"/>
                <a:gd name="connsiteY1" fmla="*/ 36368 h 38621"/>
                <a:gd name="connsiteX2" fmla="*/ 4828 w 38621"/>
                <a:gd name="connsiteY2" fmla="*/ 20598 h 38621"/>
                <a:gd name="connsiteX3" fmla="*/ 20598 w 38621"/>
                <a:gd name="connsiteY3" fmla="*/ 4828 h 38621"/>
                <a:gd name="connsiteX4" fmla="*/ 36368 w 38621"/>
                <a:gd name="connsiteY4" fmla="*/ 20598 h 3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21" h="38621">
                  <a:moveTo>
                    <a:pt x="36368" y="20598"/>
                  </a:moveTo>
                  <a:cubicBezTo>
                    <a:pt x="36368" y="29308"/>
                    <a:pt x="29308" y="36368"/>
                    <a:pt x="20598" y="36368"/>
                  </a:cubicBezTo>
                  <a:cubicBezTo>
                    <a:pt x="11888" y="36368"/>
                    <a:pt x="4828" y="29308"/>
                    <a:pt x="4828" y="20598"/>
                  </a:cubicBezTo>
                  <a:cubicBezTo>
                    <a:pt x="4828" y="11888"/>
                    <a:pt x="11888" y="4828"/>
                    <a:pt x="20598" y="4828"/>
                  </a:cubicBezTo>
                  <a:cubicBezTo>
                    <a:pt x="29308" y="4828"/>
                    <a:pt x="36368" y="11888"/>
                    <a:pt x="36368" y="20598"/>
                  </a:cubicBezTo>
                  <a:close/>
                </a:path>
              </a:pathLst>
            </a:custGeom>
            <a:noFill/>
            <a:ln w="12700" cap="flat">
              <a:solidFill>
                <a:schemeClr val="tx1"/>
              </a:solidFill>
              <a:prstDash val="solid"/>
              <a:round/>
            </a:ln>
          </p:spPr>
          <p:txBody>
            <a:bodyPr rtlCol="0" anchor="ctr"/>
            <a:lstStyle/>
            <a:p>
              <a:pPr defTabSz="457148">
                <a:defRPr/>
              </a:pPr>
              <a:endParaRPr lang="en-US" sz="1836" kern="0" dirty="0">
                <a:solidFill>
                  <a:srgbClr val="FFFFFF"/>
                </a:solidFill>
                <a:latin typeface="Amazon Ember"/>
              </a:endParaRPr>
            </a:p>
          </p:txBody>
        </p:sp>
        <p:sp>
          <p:nvSpPr>
            <p:cNvPr id="373" name="Freeform: Shape 372">
              <a:extLst>
                <a:ext uri="{FF2B5EF4-FFF2-40B4-BE49-F238E27FC236}">
                  <a16:creationId xmlns:a16="http://schemas.microsoft.com/office/drawing/2014/main" id="{289E15D1-1B0B-4364-A673-66E8C8E2E745}"/>
                </a:ext>
              </a:extLst>
            </p:cNvPr>
            <p:cNvSpPr/>
            <p:nvPr/>
          </p:nvSpPr>
          <p:spPr>
            <a:xfrm>
              <a:off x="10021570" y="449332"/>
              <a:ext cx="199544" cy="389432"/>
            </a:xfrm>
            <a:custGeom>
              <a:avLst/>
              <a:gdLst>
                <a:gd name="connsiteX0" fmla="*/ 52461 w 199543"/>
                <a:gd name="connsiteY0" fmla="*/ 163497 h 389431"/>
                <a:gd name="connsiteX1" fmla="*/ 4828 w 199543"/>
                <a:gd name="connsiteY1" fmla="*/ 131956 h 389431"/>
                <a:gd name="connsiteX2" fmla="*/ 4828 w 199543"/>
                <a:gd name="connsiteY2" fmla="*/ 36368 h 389431"/>
                <a:gd name="connsiteX3" fmla="*/ 52461 w 199543"/>
                <a:gd name="connsiteY3" fmla="*/ 4828 h 389431"/>
                <a:gd name="connsiteX4" fmla="*/ 147727 w 199543"/>
                <a:gd name="connsiteY4" fmla="*/ 61794 h 389431"/>
                <a:gd name="connsiteX5" fmla="*/ 147727 w 199543"/>
                <a:gd name="connsiteY5" fmla="*/ 123588 h 389431"/>
                <a:gd name="connsiteX6" fmla="*/ 195360 w 199543"/>
                <a:gd name="connsiteY6" fmla="*/ 150623 h 389431"/>
                <a:gd name="connsiteX7" fmla="*/ 195360 w 199543"/>
                <a:gd name="connsiteY7" fmla="*/ 197291 h 389431"/>
                <a:gd name="connsiteX8" fmla="*/ 195360 w 199543"/>
                <a:gd name="connsiteY8" fmla="*/ 242993 h 389431"/>
                <a:gd name="connsiteX9" fmla="*/ 147727 w 199543"/>
                <a:gd name="connsiteY9" fmla="*/ 274855 h 389431"/>
                <a:gd name="connsiteX10" fmla="*/ 147727 w 199543"/>
                <a:gd name="connsiteY10" fmla="*/ 330534 h 389431"/>
                <a:gd name="connsiteX11" fmla="*/ 52461 w 199543"/>
                <a:gd name="connsiteY11" fmla="*/ 385892 h 389431"/>
                <a:gd name="connsiteX12" fmla="*/ 4828 w 199543"/>
                <a:gd name="connsiteY12" fmla="*/ 362075 h 389431"/>
                <a:gd name="connsiteX13" fmla="*/ 4828 w 199543"/>
                <a:gd name="connsiteY13" fmla="*/ 197934 h 389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9543" h="389431">
                  <a:moveTo>
                    <a:pt x="52461" y="163497"/>
                  </a:moveTo>
                  <a:lnTo>
                    <a:pt x="4828" y="131956"/>
                  </a:lnTo>
                  <a:lnTo>
                    <a:pt x="4828" y="36368"/>
                  </a:lnTo>
                  <a:lnTo>
                    <a:pt x="52461" y="4828"/>
                  </a:lnTo>
                  <a:lnTo>
                    <a:pt x="147727" y="61794"/>
                  </a:lnTo>
                  <a:lnTo>
                    <a:pt x="147727" y="123588"/>
                  </a:lnTo>
                  <a:lnTo>
                    <a:pt x="195360" y="150623"/>
                  </a:lnTo>
                  <a:lnTo>
                    <a:pt x="195360" y="197291"/>
                  </a:lnTo>
                  <a:lnTo>
                    <a:pt x="195360" y="242993"/>
                  </a:lnTo>
                  <a:lnTo>
                    <a:pt x="147727" y="274855"/>
                  </a:lnTo>
                  <a:lnTo>
                    <a:pt x="147727" y="330534"/>
                  </a:lnTo>
                  <a:lnTo>
                    <a:pt x="52461" y="385892"/>
                  </a:lnTo>
                  <a:lnTo>
                    <a:pt x="4828" y="362075"/>
                  </a:lnTo>
                  <a:lnTo>
                    <a:pt x="4828" y="197934"/>
                  </a:lnTo>
                </a:path>
              </a:pathLst>
            </a:custGeom>
            <a:noFill/>
            <a:ln w="12700" cap="flat">
              <a:solidFill>
                <a:schemeClr val="tx1"/>
              </a:solidFill>
              <a:prstDash val="solid"/>
              <a:round/>
            </a:ln>
          </p:spPr>
          <p:txBody>
            <a:bodyPr rtlCol="0" anchor="ctr"/>
            <a:lstStyle/>
            <a:p>
              <a:pPr defTabSz="457148">
                <a:defRPr/>
              </a:pPr>
              <a:endParaRPr lang="en-US" sz="1836" kern="0" dirty="0">
                <a:solidFill>
                  <a:srgbClr val="FFFFFF"/>
                </a:solidFill>
                <a:latin typeface="Amazon Ember"/>
              </a:endParaRPr>
            </a:p>
          </p:txBody>
        </p:sp>
        <p:sp>
          <p:nvSpPr>
            <p:cNvPr id="374" name="Freeform: Shape 373">
              <a:extLst>
                <a:ext uri="{FF2B5EF4-FFF2-40B4-BE49-F238E27FC236}">
                  <a16:creationId xmlns:a16="http://schemas.microsoft.com/office/drawing/2014/main" id="{C52B0938-372B-4857-9199-03A3B471358D}"/>
                </a:ext>
              </a:extLst>
            </p:cNvPr>
            <p:cNvSpPr/>
            <p:nvPr/>
          </p:nvSpPr>
          <p:spPr>
            <a:xfrm>
              <a:off x="10069217" y="600277"/>
              <a:ext cx="38621" cy="38621"/>
            </a:xfrm>
            <a:custGeom>
              <a:avLst/>
              <a:gdLst>
                <a:gd name="connsiteX0" fmla="*/ 36368 w 38621"/>
                <a:gd name="connsiteY0" fmla="*/ 20598 h 38621"/>
                <a:gd name="connsiteX1" fmla="*/ 20598 w 38621"/>
                <a:gd name="connsiteY1" fmla="*/ 36368 h 38621"/>
                <a:gd name="connsiteX2" fmla="*/ 4828 w 38621"/>
                <a:gd name="connsiteY2" fmla="*/ 20598 h 38621"/>
                <a:gd name="connsiteX3" fmla="*/ 20598 w 38621"/>
                <a:gd name="connsiteY3" fmla="*/ 4828 h 38621"/>
                <a:gd name="connsiteX4" fmla="*/ 36368 w 38621"/>
                <a:gd name="connsiteY4" fmla="*/ 20598 h 3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21" h="38621">
                  <a:moveTo>
                    <a:pt x="36368" y="20598"/>
                  </a:moveTo>
                  <a:cubicBezTo>
                    <a:pt x="36368" y="29308"/>
                    <a:pt x="29308" y="36368"/>
                    <a:pt x="20598" y="36368"/>
                  </a:cubicBezTo>
                  <a:cubicBezTo>
                    <a:pt x="11888" y="36368"/>
                    <a:pt x="4828" y="29308"/>
                    <a:pt x="4828" y="20598"/>
                  </a:cubicBezTo>
                  <a:cubicBezTo>
                    <a:pt x="4828" y="11888"/>
                    <a:pt x="11888" y="4828"/>
                    <a:pt x="20598" y="4828"/>
                  </a:cubicBezTo>
                  <a:cubicBezTo>
                    <a:pt x="29308" y="4828"/>
                    <a:pt x="36368" y="11888"/>
                    <a:pt x="36368" y="20598"/>
                  </a:cubicBezTo>
                  <a:close/>
                </a:path>
              </a:pathLst>
            </a:custGeom>
            <a:noFill/>
            <a:ln w="12700" cap="flat">
              <a:solidFill>
                <a:schemeClr val="tx1"/>
              </a:solidFill>
              <a:prstDash val="solid"/>
              <a:round/>
            </a:ln>
          </p:spPr>
          <p:txBody>
            <a:bodyPr rtlCol="0" anchor="ctr"/>
            <a:lstStyle/>
            <a:p>
              <a:pPr defTabSz="457148">
                <a:defRPr/>
              </a:pPr>
              <a:endParaRPr lang="en-US" sz="1836" kern="0" dirty="0">
                <a:solidFill>
                  <a:srgbClr val="FFFFFF"/>
                </a:solidFill>
                <a:latin typeface="Amazon Ember"/>
              </a:endParaRPr>
            </a:p>
          </p:txBody>
        </p:sp>
      </p:grpSp>
      <p:sp>
        <p:nvSpPr>
          <p:cNvPr id="375" name="Rectangle 374">
            <a:extLst>
              <a:ext uri="{FF2B5EF4-FFF2-40B4-BE49-F238E27FC236}">
                <a16:creationId xmlns:a16="http://schemas.microsoft.com/office/drawing/2014/main" id="{76271B44-6727-4155-9DAF-D4CBAB2B3CDE}"/>
              </a:ext>
            </a:extLst>
          </p:cNvPr>
          <p:cNvSpPr/>
          <p:nvPr/>
        </p:nvSpPr>
        <p:spPr>
          <a:xfrm>
            <a:off x="-8978" y="3176292"/>
            <a:ext cx="667170" cy="323165"/>
          </a:xfrm>
          <a:prstGeom prst="rect">
            <a:avLst/>
          </a:prstGeom>
        </p:spPr>
        <p:txBody>
          <a:bodyPr wrap="none">
            <a:spAutoFit/>
          </a:bodyPr>
          <a:lstStyle/>
          <a:p>
            <a:pPr algn="ctr" defTabSz="587534" hangingPunct="0">
              <a:defRPr/>
            </a:pPr>
            <a:r>
              <a:rPr lang="en-US" sz="750" kern="0" dirty="0">
                <a:solidFill>
                  <a:srgbClr val="FFFFFF"/>
                </a:solidFill>
                <a:latin typeface="Amazon Ember"/>
                <a:ea typeface="Amazon Ember" panose="020B0603020204020204" pitchFamily="34" charset="0"/>
                <a:cs typeface="Amazon Ember" panose="020B0603020204020204" pitchFamily="34" charset="0"/>
              </a:rPr>
              <a:t>Amazon </a:t>
            </a:r>
            <a:br>
              <a:rPr lang="en-US" sz="750" kern="0" dirty="0">
                <a:solidFill>
                  <a:srgbClr val="FFFFFF"/>
                </a:solidFill>
                <a:latin typeface="Amazon Ember"/>
                <a:ea typeface="Amazon Ember" panose="020B0603020204020204" pitchFamily="34" charset="0"/>
                <a:cs typeface="Amazon Ember" panose="020B0603020204020204" pitchFamily="34" charset="0"/>
              </a:rPr>
            </a:br>
            <a:r>
              <a:rPr lang="en-US" sz="750" kern="0" dirty="0">
                <a:solidFill>
                  <a:srgbClr val="FFFFFF"/>
                </a:solidFill>
                <a:latin typeface="Amazon Ember"/>
                <a:ea typeface="Amazon Ember" panose="020B0603020204020204" pitchFamily="34" charset="0"/>
                <a:cs typeface="Amazon Ember" panose="020B0603020204020204" pitchFamily="34" charset="0"/>
              </a:rPr>
              <a:t>SageMaker</a:t>
            </a:r>
          </a:p>
        </p:txBody>
      </p:sp>
      <p:graphicFrame>
        <p:nvGraphicFramePr>
          <p:cNvPr id="376" name="Table 5">
            <a:extLst>
              <a:ext uri="{FF2B5EF4-FFF2-40B4-BE49-F238E27FC236}">
                <a16:creationId xmlns:a16="http://schemas.microsoft.com/office/drawing/2014/main" id="{67FB76DB-15DF-4A79-A717-8AC6AF8AFD06}"/>
              </a:ext>
            </a:extLst>
          </p:cNvPr>
          <p:cNvGraphicFramePr>
            <a:graphicFrameLocks noGrp="1"/>
          </p:cNvGraphicFramePr>
          <p:nvPr/>
        </p:nvGraphicFramePr>
        <p:xfrm>
          <a:off x="595330" y="2764404"/>
          <a:ext cx="8543369" cy="786090"/>
        </p:xfrm>
        <a:graphic>
          <a:graphicData uri="http://schemas.openxmlformats.org/drawingml/2006/table">
            <a:tbl>
              <a:tblPr firstRow="1" bandRow="1">
                <a:tableStyleId>{5C22544A-7EE6-4342-B048-85BDC9FD1C3A}</a:tableStyleId>
              </a:tblPr>
              <a:tblGrid>
                <a:gridCol w="408368">
                  <a:extLst>
                    <a:ext uri="{9D8B030D-6E8A-4147-A177-3AD203B41FA5}">
                      <a16:colId xmlns:a16="http://schemas.microsoft.com/office/drawing/2014/main" val="4000224603"/>
                    </a:ext>
                  </a:extLst>
                </a:gridCol>
                <a:gridCol w="680614">
                  <a:extLst>
                    <a:ext uri="{9D8B030D-6E8A-4147-A177-3AD203B41FA5}">
                      <a16:colId xmlns:a16="http://schemas.microsoft.com/office/drawing/2014/main" val="152873321"/>
                    </a:ext>
                  </a:extLst>
                </a:gridCol>
                <a:gridCol w="623896">
                  <a:extLst>
                    <a:ext uri="{9D8B030D-6E8A-4147-A177-3AD203B41FA5}">
                      <a16:colId xmlns:a16="http://schemas.microsoft.com/office/drawing/2014/main" val="898226583"/>
                    </a:ext>
                  </a:extLst>
                </a:gridCol>
                <a:gridCol w="510461">
                  <a:extLst>
                    <a:ext uri="{9D8B030D-6E8A-4147-A177-3AD203B41FA5}">
                      <a16:colId xmlns:a16="http://schemas.microsoft.com/office/drawing/2014/main" val="432283671"/>
                    </a:ext>
                  </a:extLst>
                </a:gridCol>
                <a:gridCol w="567178">
                  <a:extLst>
                    <a:ext uri="{9D8B030D-6E8A-4147-A177-3AD203B41FA5}">
                      <a16:colId xmlns:a16="http://schemas.microsoft.com/office/drawing/2014/main" val="3646781626"/>
                    </a:ext>
                  </a:extLst>
                </a:gridCol>
                <a:gridCol w="525084">
                  <a:extLst>
                    <a:ext uri="{9D8B030D-6E8A-4147-A177-3AD203B41FA5}">
                      <a16:colId xmlns:a16="http://schemas.microsoft.com/office/drawing/2014/main" val="2369875270"/>
                    </a:ext>
                  </a:extLst>
                </a:gridCol>
                <a:gridCol w="522358">
                  <a:extLst>
                    <a:ext uri="{9D8B030D-6E8A-4147-A177-3AD203B41FA5}">
                      <a16:colId xmlns:a16="http://schemas.microsoft.com/office/drawing/2014/main" val="2352872184"/>
                    </a:ext>
                  </a:extLst>
                </a:gridCol>
                <a:gridCol w="716671">
                  <a:extLst>
                    <a:ext uri="{9D8B030D-6E8A-4147-A177-3AD203B41FA5}">
                      <a16:colId xmlns:a16="http://schemas.microsoft.com/office/drawing/2014/main" val="448540774"/>
                    </a:ext>
                  </a:extLst>
                </a:gridCol>
                <a:gridCol w="661542">
                  <a:extLst>
                    <a:ext uri="{9D8B030D-6E8A-4147-A177-3AD203B41FA5}">
                      <a16:colId xmlns:a16="http://schemas.microsoft.com/office/drawing/2014/main" val="2044273037"/>
                    </a:ext>
                  </a:extLst>
                </a:gridCol>
                <a:gridCol w="551285">
                  <a:extLst>
                    <a:ext uri="{9D8B030D-6E8A-4147-A177-3AD203B41FA5}">
                      <a16:colId xmlns:a16="http://schemas.microsoft.com/office/drawing/2014/main" val="1508292521"/>
                    </a:ext>
                  </a:extLst>
                </a:gridCol>
                <a:gridCol w="496157">
                  <a:extLst>
                    <a:ext uri="{9D8B030D-6E8A-4147-A177-3AD203B41FA5}">
                      <a16:colId xmlns:a16="http://schemas.microsoft.com/office/drawing/2014/main" val="4116221484"/>
                    </a:ext>
                  </a:extLst>
                </a:gridCol>
                <a:gridCol w="661542">
                  <a:extLst>
                    <a:ext uri="{9D8B030D-6E8A-4147-A177-3AD203B41FA5}">
                      <a16:colId xmlns:a16="http://schemas.microsoft.com/office/drawing/2014/main" val="3142359733"/>
                    </a:ext>
                  </a:extLst>
                </a:gridCol>
                <a:gridCol w="504751">
                  <a:extLst>
                    <a:ext uri="{9D8B030D-6E8A-4147-A177-3AD203B41FA5}">
                      <a16:colId xmlns:a16="http://schemas.microsoft.com/office/drawing/2014/main" val="908907147"/>
                    </a:ext>
                  </a:extLst>
                </a:gridCol>
                <a:gridCol w="542691">
                  <a:extLst>
                    <a:ext uri="{9D8B030D-6E8A-4147-A177-3AD203B41FA5}">
                      <a16:colId xmlns:a16="http://schemas.microsoft.com/office/drawing/2014/main" val="203431303"/>
                    </a:ext>
                  </a:extLst>
                </a:gridCol>
                <a:gridCol w="570771">
                  <a:extLst>
                    <a:ext uri="{9D8B030D-6E8A-4147-A177-3AD203B41FA5}">
                      <a16:colId xmlns:a16="http://schemas.microsoft.com/office/drawing/2014/main" val="1578820035"/>
                    </a:ext>
                  </a:extLst>
                </a:gridCol>
              </a:tblGrid>
              <a:tr h="269835">
                <a:tc>
                  <a:txBody>
                    <a:bodyPr/>
                    <a:lstStyle/>
                    <a:p>
                      <a:pPr algn="ctr"/>
                      <a:r>
                        <a:rPr lang="en-US" sz="600" b="0" dirty="0"/>
                        <a:t>Label</a:t>
                      </a:r>
                      <a:br>
                        <a:rPr lang="en-US" sz="600" b="0" dirty="0"/>
                      </a:br>
                      <a:r>
                        <a:rPr lang="en-US" sz="600" b="0" dirty="0"/>
                        <a:t>data</a:t>
                      </a:r>
                    </a:p>
                  </a:txBody>
                  <a:tcPr marL="57150" marR="57150" marT="34290" marB="3429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C374A"/>
                    </a:solidFill>
                  </a:tcPr>
                </a:tc>
                <a:tc>
                  <a:txBody>
                    <a:bodyPr/>
                    <a:lstStyle/>
                    <a:p>
                      <a:pPr algn="ctr"/>
                      <a:r>
                        <a:rPr lang="en-US" sz="600" b="0" dirty="0"/>
                        <a:t>Aggregate &amp; prepare data</a:t>
                      </a:r>
                    </a:p>
                  </a:txBody>
                  <a:tcPr marL="57150" marR="57150" marT="34290" marB="3429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C374A"/>
                    </a:solidFill>
                  </a:tcPr>
                </a:tc>
                <a:tc>
                  <a:txBody>
                    <a:bodyPr/>
                    <a:lstStyle/>
                    <a:p>
                      <a:pPr algn="ctr"/>
                      <a:r>
                        <a:rPr lang="en-US" sz="600" b="0" dirty="0"/>
                        <a:t>Store &amp; share features</a:t>
                      </a:r>
                    </a:p>
                  </a:txBody>
                  <a:tcPr marL="57150" marR="57150" marT="34290" marB="3429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C374A"/>
                    </a:solidFill>
                  </a:tcPr>
                </a:tc>
                <a:tc>
                  <a:txBody>
                    <a:bodyPr/>
                    <a:lstStyle/>
                    <a:p>
                      <a:pPr algn="ctr"/>
                      <a:r>
                        <a:rPr lang="en-US" sz="600" b="0" dirty="0"/>
                        <a:t>Auto ML</a:t>
                      </a:r>
                    </a:p>
                  </a:txBody>
                  <a:tcPr marL="57150" marR="57150" marT="34290" marB="3429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C374A"/>
                    </a:solidFill>
                  </a:tcPr>
                </a:tc>
                <a:tc>
                  <a:txBody>
                    <a:bodyPr/>
                    <a:lstStyle/>
                    <a:p>
                      <a:pPr algn="ctr"/>
                      <a:r>
                        <a:rPr lang="en-US" sz="600" b="0" dirty="0"/>
                        <a:t>Spark/R</a:t>
                      </a:r>
                    </a:p>
                  </a:txBody>
                  <a:tcPr marL="57150" marR="57150" marT="34290" marB="3429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C374A"/>
                    </a:solidFill>
                  </a:tcPr>
                </a:tc>
                <a:tc>
                  <a:txBody>
                    <a:bodyPr/>
                    <a:lstStyle/>
                    <a:p>
                      <a:pPr algn="ctr"/>
                      <a:r>
                        <a:rPr lang="en-US" sz="600" b="0" dirty="0"/>
                        <a:t>Detect bias</a:t>
                      </a:r>
                    </a:p>
                  </a:txBody>
                  <a:tcPr marL="57150" marR="57150" marT="34290" marB="3429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C374A"/>
                    </a:solidFill>
                  </a:tcPr>
                </a:tc>
                <a:tc>
                  <a:txBody>
                    <a:bodyPr/>
                    <a:lstStyle/>
                    <a:p>
                      <a:pPr algn="ctr"/>
                      <a:r>
                        <a:rPr lang="en-US" sz="600" b="0" dirty="0"/>
                        <a:t>Visualize in </a:t>
                      </a:r>
                      <a:br>
                        <a:rPr lang="en-US" sz="600" b="0" dirty="0"/>
                      </a:br>
                      <a:r>
                        <a:rPr lang="en-US" sz="600" b="0" dirty="0"/>
                        <a:t>notebooks</a:t>
                      </a:r>
                    </a:p>
                  </a:txBody>
                  <a:tcPr marL="57150" marR="57150" marT="34290" marB="3429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C374A"/>
                    </a:solidFill>
                  </a:tcPr>
                </a:tc>
                <a:tc>
                  <a:txBody>
                    <a:bodyPr/>
                    <a:lstStyle/>
                    <a:p>
                      <a:pPr algn="ctr"/>
                      <a:r>
                        <a:rPr lang="en-US" sz="600" b="0" dirty="0"/>
                        <a:t>Pick </a:t>
                      </a:r>
                      <a:br>
                        <a:rPr lang="en-US" sz="600" b="0" dirty="0"/>
                      </a:br>
                      <a:r>
                        <a:rPr lang="en-US" sz="600" b="0" dirty="0"/>
                        <a:t>algorithm</a:t>
                      </a:r>
                    </a:p>
                  </a:txBody>
                  <a:tcPr marL="57150" marR="57150" marT="34290" marB="3429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C374A"/>
                    </a:solidFill>
                  </a:tcPr>
                </a:tc>
                <a:tc>
                  <a:txBody>
                    <a:bodyPr/>
                    <a:lstStyle/>
                    <a:p>
                      <a:pPr algn="ctr"/>
                      <a:r>
                        <a:rPr lang="en-US" sz="600" b="0" dirty="0"/>
                        <a:t>Train</a:t>
                      </a:r>
                      <a:br>
                        <a:rPr lang="en-US" sz="600" b="0" dirty="0"/>
                      </a:br>
                      <a:r>
                        <a:rPr lang="en-US" sz="600" b="0" dirty="0"/>
                        <a:t>models</a:t>
                      </a:r>
                    </a:p>
                  </a:txBody>
                  <a:tcPr marL="57150" marR="57150" marT="34290" marB="3429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C374A"/>
                    </a:solidFill>
                  </a:tcPr>
                </a:tc>
                <a:tc>
                  <a:txBody>
                    <a:bodyPr/>
                    <a:lstStyle/>
                    <a:p>
                      <a:pPr algn="ctr"/>
                      <a:r>
                        <a:rPr lang="en-US" sz="600" b="0" dirty="0"/>
                        <a:t>Tune</a:t>
                      </a:r>
                      <a:br>
                        <a:rPr lang="en-US" sz="600" b="0" dirty="0"/>
                      </a:br>
                      <a:r>
                        <a:rPr lang="en-US" sz="600" b="0" dirty="0"/>
                        <a:t>parameters</a:t>
                      </a:r>
                    </a:p>
                  </a:txBody>
                  <a:tcPr marL="57150" marR="57150" marT="34290" marB="3429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C374A"/>
                    </a:solidFill>
                  </a:tcPr>
                </a:tc>
                <a:tc>
                  <a:txBody>
                    <a:bodyPr/>
                    <a:lstStyle/>
                    <a:p>
                      <a:pPr algn="ctr"/>
                      <a:r>
                        <a:rPr lang="en-US" sz="600" b="0" dirty="0"/>
                        <a:t>Debug &amp; profile</a:t>
                      </a:r>
                    </a:p>
                  </a:txBody>
                  <a:tcPr marL="57150" marR="57150" marT="34290" marB="3429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C374A"/>
                    </a:solidFill>
                  </a:tcPr>
                </a:tc>
                <a:tc>
                  <a:txBody>
                    <a:bodyPr/>
                    <a:lstStyle/>
                    <a:p>
                      <a:pPr algn="ctr"/>
                      <a:r>
                        <a:rPr lang="en-US" sz="600" b="0" dirty="0"/>
                        <a:t>Deploy in production</a:t>
                      </a:r>
                    </a:p>
                  </a:txBody>
                  <a:tcPr marL="57150" marR="57150" marT="34290" marB="3429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C374A"/>
                    </a:solidFill>
                  </a:tcPr>
                </a:tc>
                <a:tc>
                  <a:txBody>
                    <a:bodyPr/>
                    <a:lstStyle/>
                    <a:p>
                      <a:pPr algn="ctr"/>
                      <a:r>
                        <a:rPr lang="en-US" sz="600" b="0" dirty="0"/>
                        <a:t>Manage </a:t>
                      </a:r>
                      <a:br>
                        <a:rPr lang="en-US" sz="600" b="0" dirty="0"/>
                      </a:br>
                      <a:r>
                        <a:rPr lang="en-US" sz="600" b="0" dirty="0"/>
                        <a:t>&amp; monitor</a:t>
                      </a:r>
                    </a:p>
                  </a:txBody>
                  <a:tcPr marL="57150" marR="57150" marT="34290" marB="3429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C374A"/>
                    </a:solidFill>
                  </a:tcPr>
                </a:tc>
                <a:tc>
                  <a:txBody>
                    <a:bodyPr/>
                    <a:lstStyle/>
                    <a:p>
                      <a:pPr algn="ctr"/>
                      <a:r>
                        <a:rPr lang="en-US" sz="600" b="0" dirty="0"/>
                        <a:t>CI/CD</a:t>
                      </a:r>
                    </a:p>
                  </a:txBody>
                  <a:tcPr marL="57150" marR="57150" marT="34290" marB="3429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C374A"/>
                    </a:solidFill>
                  </a:tcPr>
                </a:tc>
                <a:tc>
                  <a:txBody>
                    <a:bodyPr/>
                    <a:lstStyle/>
                    <a:p>
                      <a:pPr algn="ctr"/>
                      <a:r>
                        <a:rPr lang="en-US" sz="600" b="0" dirty="0"/>
                        <a:t>Human review</a:t>
                      </a:r>
                    </a:p>
                  </a:txBody>
                  <a:tcPr marL="57150" marR="57150" marT="34290" marB="3429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C374A"/>
                    </a:solidFill>
                  </a:tcPr>
                </a:tc>
                <a:extLst>
                  <a:ext uri="{0D108BD9-81ED-4DB2-BD59-A6C34878D82A}">
                    <a16:rowId xmlns:a16="http://schemas.microsoft.com/office/drawing/2014/main" val="4156750517"/>
                  </a:ext>
                </a:extLst>
              </a:tr>
              <a:tr h="516255">
                <a:tc>
                  <a:txBody>
                    <a:bodyPr/>
                    <a:lstStyle/>
                    <a:p>
                      <a:pPr algn="ctr"/>
                      <a:r>
                        <a:rPr lang="en-US" sz="600" b="0" dirty="0">
                          <a:solidFill>
                            <a:schemeClr val="tx2"/>
                          </a:solidFill>
                        </a:rPr>
                        <a:t>Ground Truth</a:t>
                      </a:r>
                    </a:p>
                    <a:p>
                      <a:pPr algn="ctr"/>
                      <a:endParaRPr lang="en-US" sz="600" b="0" dirty="0">
                        <a:solidFill>
                          <a:schemeClr val="tx2"/>
                        </a:solidFill>
                      </a:endParaRPr>
                    </a:p>
                  </a:txBody>
                  <a:tcPr marL="57150" marR="57150" marT="34290" marB="3429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C374A"/>
                    </a:solidFill>
                  </a:tcPr>
                </a:tc>
                <a:tc>
                  <a:txBody>
                    <a:bodyPr/>
                    <a:lstStyle/>
                    <a:p>
                      <a:pPr algn="ctr"/>
                      <a:r>
                        <a:rPr lang="en-US" sz="600" b="1" kern="1200" dirty="0">
                          <a:solidFill>
                            <a:schemeClr val="accent1"/>
                          </a:solidFill>
                          <a:latin typeface="+mn-lt"/>
                          <a:ea typeface="+mn-ea"/>
                          <a:cs typeface="+mn-cs"/>
                        </a:rPr>
                        <a:t>NEW</a:t>
                      </a:r>
                    </a:p>
                    <a:p>
                      <a:pPr algn="ctr"/>
                      <a:r>
                        <a:rPr lang="en-US" sz="600" b="0" dirty="0">
                          <a:solidFill>
                            <a:schemeClr val="tx2"/>
                          </a:solidFill>
                        </a:rPr>
                        <a:t>Data Wrangler</a:t>
                      </a:r>
                    </a:p>
                  </a:txBody>
                  <a:tcPr marL="57150" marR="57150" marT="34290" marB="3429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C374A"/>
                    </a:solidFill>
                  </a:tcPr>
                </a:tc>
                <a:tc>
                  <a:txBody>
                    <a:bodyPr/>
                    <a:lstStyle/>
                    <a:p>
                      <a:pPr algn="ctr"/>
                      <a:r>
                        <a:rPr lang="en-US" sz="400" b="1" kern="1200" dirty="0">
                          <a:solidFill>
                            <a:schemeClr val="accent1"/>
                          </a:solidFill>
                          <a:latin typeface="+mn-lt"/>
                          <a:ea typeface="+mn-ea"/>
                          <a:cs typeface="+mn-cs"/>
                        </a:rPr>
                        <a:t>NEW</a:t>
                      </a:r>
                    </a:p>
                    <a:p>
                      <a:pPr algn="ctr"/>
                      <a:r>
                        <a:rPr lang="en-US" sz="600" b="0" dirty="0">
                          <a:solidFill>
                            <a:schemeClr val="tx2"/>
                          </a:solidFill>
                        </a:rPr>
                        <a:t>Feature </a:t>
                      </a:r>
                      <a:br>
                        <a:rPr lang="en-US" sz="600" b="0" dirty="0">
                          <a:solidFill>
                            <a:schemeClr val="tx2"/>
                          </a:solidFill>
                        </a:rPr>
                      </a:br>
                      <a:r>
                        <a:rPr lang="en-US" sz="600" b="0" dirty="0">
                          <a:solidFill>
                            <a:schemeClr val="tx2"/>
                          </a:solidFill>
                        </a:rPr>
                        <a:t>store</a:t>
                      </a:r>
                    </a:p>
                    <a:p>
                      <a:pPr algn="ctr"/>
                      <a:endParaRPr lang="en-US" sz="600" b="0" dirty="0">
                        <a:solidFill>
                          <a:schemeClr val="tx2"/>
                        </a:solidFill>
                      </a:endParaRPr>
                    </a:p>
                  </a:txBody>
                  <a:tcPr marL="57150" marR="57150" marT="34290" marB="3429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C374A"/>
                    </a:solidFill>
                  </a:tcPr>
                </a:tc>
                <a:tc>
                  <a:txBody>
                    <a:bodyPr/>
                    <a:lstStyle/>
                    <a:p>
                      <a:pPr algn="ctr"/>
                      <a:r>
                        <a:rPr lang="en-US" sz="600" b="0" dirty="0">
                          <a:solidFill>
                            <a:schemeClr val="tx2"/>
                          </a:solidFill>
                        </a:rPr>
                        <a:t>Autopilot</a:t>
                      </a:r>
                    </a:p>
                  </a:txBody>
                  <a:tcPr marL="57150" marR="57150" marT="34290" marB="3429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C374A"/>
                    </a:solidFill>
                  </a:tcPr>
                </a:tc>
                <a:tc>
                  <a:txBody>
                    <a:bodyPr/>
                    <a:lstStyle/>
                    <a:p>
                      <a:pPr algn="ctr"/>
                      <a:r>
                        <a:rPr lang="en-US" sz="600" b="0" dirty="0">
                          <a:solidFill>
                            <a:schemeClr val="tx2"/>
                          </a:solidFill>
                        </a:rPr>
                        <a:t>Processing</a:t>
                      </a:r>
                    </a:p>
                  </a:txBody>
                  <a:tcPr marL="57150" marR="57150" marT="34290" marB="3429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C374A"/>
                    </a:solidFill>
                  </a:tcPr>
                </a:tc>
                <a:tc>
                  <a:txBody>
                    <a:bodyPr/>
                    <a:lstStyle/>
                    <a:p>
                      <a:pPr algn="ctr"/>
                      <a:r>
                        <a:rPr lang="en-US" sz="400" b="1" kern="1200" dirty="0">
                          <a:solidFill>
                            <a:schemeClr val="accent1"/>
                          </a:solidFill>
                          <a:latin typeface="+mn-lt"/>
                          <a:ea typeface="+mn-ea"/>
                          <a:cs typeface="+mn-cs"/>
                        </a:rPr>
                        <a:t>NEW</a:t>
                      </a:r>
                    </a:p>
                    <a:p>
                      <a:pPr algn="ctr"/>
                      <a:r>
                        <a:rPr lang="en-US" sz="600" b="0" dirty="0">
                          <a:solidFill>
                            <a:schemeClr val="tx2"/>
                          </a:solidFill>
                        </a:rPr>
                        <a:t>Clarify</a:t>
                      </a:r>
                    </a:p>
                  </a:txBody>
                  <a:tcPr marL="57150" marR="57150" marT="34290" marB="3429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C374A"/>
                    </a:solidFill>
                  </a:tcPr>
                </a:tc>
                <a:tc>
                  <a:txBody>
                    <a:bodyPr/>
                    <a:lstStyle/>
                    <a:p>
                      <a:pPr algn="ctr"/>
                      <a:r>
                        <a:rPr lang="en-US" sz="600" b="0" dirty="0">
                          <a:solidFill>
                            <a:schemeClr val="tx2"/>
                          </a:solidFill>
                        </a:rPr>
                        <a:t>Studio Notebooks</a:t>
                      </a:r>
                    </a:p>
                  </a:txBody>
                  <a:tcPr marL="57150" marR="57150" marT="34290" marB="3429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C374A"/>
                    </a:solidFill>
                  </a:tcPr>
                </a:tc>
                <a:tc>
                  <a:txBody>
                    <a:bodyPr/>
                    <a:lstStyle/>
                    <a:p>
                      <a:pPr algn="ctr"/>
                      <a:r>
                        <a:rPr lang="en-US" sz="600" b="0" dirty="0">
                          <a:solidFill>
                            <a:schemeClr val="tx2"/>
                          </a:solidFill>
                        </a:rPr>
                        <a:t>Built-in or </a:t>
                      </a:r>
                      <a:br>
                        <a:rPr lang="en-US" sz="600" b="0" dirty="0">
                          <a:solidFill>
                            <a:schemeClr val="tx2"/>
                          </a:solidFill>
                        </a:rPr>
                      </a:br>
                      <a:r>
                        <a:rPr lang="en-US" sz="600" b="0" dirty="0">
                          <a:solidFill>
                            <a:schemeClr val="tx2"/>
                          </a:solidFill>
                        </a:rPr>
                        <a:t>Bring-your-own</a:t>
                      </a:r>
                    </a:p>
                  </a:txBody>
                  <a:tcPr marL="57150" marR="57150" marT="34290" marB="3429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C374A"/>
                    </a:solidFill>
                  </a:tcPr>
                </a:tc>
                <a:tc>
                  <a:txBody>
                    <a:bodyPr/>
                    <a:lstStyle/>
                    <a:p>
                      <a:pPr algn="ctr"/>
                      <a:r>
                        <a:rPr lang="en-US" sz="400" b="1" dirty="0">
                          <a:solidFill>
                            <a:schemeClr val="accent1"/>
                          </a:solidFill>
                        </a:rPr>
                        <a:t>NEW</a:t>
                      </a:r>
                      <a:endParaRPr lang="en-US" sz="600" b="1" dirty="0">
                        <a:solidFill>
                          <a:schemeClr val="accent1"/>
                        </a:solidFill>
                      </a:endParaRPr>
                    </a:p>
                    <a:p>
                      <a:pPr algn="ctr"/>
                      <a:r>
                        <a:rPr lang="en-US" sz="600" b="0" dirty="0">
                          <a:solidFill>
                            <a:schemeClr val="tx2"/>
                          </a:solidFill>
                        </a:rPr>
                        <a:t>Experiments</a:t>
                      </a:r>
                      <a:br>
                        <a:rPr lang="en-US" sz="600" b="0" dirty="0">
                          <a:solidFill>
                            <a:schemeClr val="tx2"/>
                          </a:solidFill>
                        </a:rPr>
                      </a:br>
                      <a:r>
                        <a:rPr lang="en-US" sz="600" b="0" dirty="0">
                          <a:solidFill>
                            <a:schemeClr val="tx2"/>
                          </a:solidFill>
                        </a:rPr>
                        <a:t>Spot Training</a:t>
                      </a:r>
                      <a:br>
                        <a:rPr lang="en-US" sz="600" b="0" dirty="0">
                          <a:solidFill>
                            <a:schemeClr val="tx2"/>
                          </a:solidFill>
                        </a:rPr>
                      </a:br>
                      <a:r>
                        <a:rPr lang="en-US" sz="600" b="0" dirty="0">
                          <a:solidFill>
                            <a:schemeClr val="tx2"/>
                          </a:solidFill>
                        </a:rPr>
                        <a:t>Distributed Training</a:t>
                      </a:r>
                    </a:p>
                  </a:txBody>
                  <a:tcPr marL="57150" marR="57150" marT="34290" marB="3429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C374A"/>
                    </a:solidFill>
                  </a:tcPr>
                </a:tc>
                <a:tc>
                  <a:txBody>
                    <a:bodyPr/>
                    <a:lstStyle/>
                    <a:p>
                      <a:pPr algn="ctr"/>
                      <a:r>
                        <a:rPr lang="en-US" sz="600" b="0" dirty="0">
                          <a:solidFill>
                            <a:schemeClr val="tx2"/>
                          </a:solidFill>
                        </a:rPr>
                        <a:t>Automatic Model Tuning</a:t>
                      </a:r>
                    </a:p>
                  </a:txBody>
                  <a:tcPr marL="57150" marR="57150" marT="34290" marB="3429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C374A"/>
                    </a:solidFill>
                  </a:tcPr>
                </a:tc>
                <a:tc>
                  <a:txBody>
                    <a:bodyPr/>
                    <a:lstStyle/>
                    <a:p>
                      <a:pPr algn="ctr"/>
                      <a:r>
                        <a:rPr lang="en-US" sz="600" b="0" dirty="0">
                          <a:solidFill>
                            <a:schemeClr val="tx2"/>
                          </a:solidFill>
                        </a:rPr>
                        <a:t>Debugger</a:t>
                      </a:r>
                    </a:p>
                  </a:txBody>
                  <a:tcPr marL="57150" marR="57150" marT="34290" marB="3429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C374A"/>
                    </a:solidFill>
                  </a:tcPr>
                </a:tc>
                <a:tc>
                  <a:txBody>
                    <a:bodyPr/>
                    <a:lstStyle/>
                    <a:p>
                      <a:pPr algn="ctr"/>
                      <a:r>
                        <a:rPr lang="en-US" sz="400" b="1" kern="1200" dirty="0">
                          <a:solidFill>
                            <a:schemeClr val="accent1"/>
                          </a:solidFill>
                          <a:latin typeface="+mn-lt"/>
                          <a:ea typeface="+mn-ea"/>
                          <a:cs typeface="+mn-cs"/>
                        </a:rPr>
                        <a:t>NEW</a:t>
                      </a:r>
                    </a:p>
                    <a:p>
                      <a:pPr algn="ctr"/>
                      <a:r>
                        <a:rPr lang="en-US" sz="600" b="0" dirty="0">
                          <a:solidFill>
                            <a:schemeClr val="tx2"/>
                          </a:solidFill>
                        </a:rPr>
                        <a:t>Model Hosting</a:t>
                      </a:r>
                      <a:br>
                        <a:rPr lang="en-US" sz="600" b="0" dirty="0">
                          <a:solidFill>
                            <a:schemeClr val="tx2"/>
                          </a:solidFill>
                        </a:rPr>
                      </a:br>
                      <a:r>
                        <a:rPr lang="en-US" sz="600" b="0" dirty="0">
                          <a:solidFill>
                            <a:schemeClr val="tx2"/>
                          </a:solidFill>
                        </a:rPr>
                        <a:t>Multi-model Endpoints</a:t>
                      </a:r>
                    </a:p>
                  </a:txBody>
                  <a:tcPr marL="57150" marR="57150" marT="34290" marB="3429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C374A"/>
                    </a:solidFill>
                  </a:tcPr>
                </a:tc>
                <a:tc>
                  <a:txBody>
                    <a:bodyPr/>
                    <a:lstStyle/>
                    <a:p>
                      <a:pPr algn="ctr"/>
                      <a:r>
                        <a:rPr lang="en-US" sz="600" b="0" dirty="0">
                          <a:solidFill>
                            <a:schemeClr val="tx2"/>
                          </a:solidFill>
                        </a:rPr>
                        <a:t>Model Monitor</a:t>
                      </a:r>
                    </a:p>
                    <a:p>
                      <a:pPr algn="ctr"/>
                      <a:endParaRPr lang="en-US" sz="600" b="0" dirty="0">
                        <a:solidFill>
                          <a:schemeClr val="tx2"/>
                        </a:solidFill>
                      </a:endParaRPr>
                    </a:p>
                  </a:txBody>
                  <a:tcPr marL="57150" marR="57150" marT="34290" marB="3429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C374A"/>
                    </a:solidFill>
                  </a:tcPr>
                </a:tc>
                <a:tc>
                  <a:txBody>
                    <a:bodyPr/>
                    <a:lstStyle/>
                    <a:p>
                      <a:pPr algn="ctr"/>
                      <a:r>
                        <a:rPr lang="en-US" sz="400" b="1" kern="1200" dirty="0">
                          <a:solidFill>
                            <a:schemeClr val="accent1"/>
                          </a:solidFill>
                          <a:latin typeface="+mn-lt"/>
                          <a:ea typeface="+mn-ea"/>
                          <a:cs typeface="+mn-cs"/>
                        </a:rPr>
                        <a:t>NEW</a:t>
                      </a:r>
                    </a:p>
                    <a:p>
                      <a:pPr algn="ctr"/>
                      <a:r>
                        <a:rPr lang="en-US" sz="600" b="0" dirty="0">
                          <a:solidFill>
                            <a:schemeClr val="tx2"/>
                          </a:solidFill>
                        </a:rPr>
                        <a:t>Pipelines</a:t>
                      </a:r>
                    </a:p>
                    <a:p>
                      <a:pPr algn="ctr"/>
                      <a:endParaRPr lang="en-US" sz="600" b="0" dirty="0">
                        <a:solidFill>
                          <a:schemeClr val="tx2"/>
                        </a:solidFill>
                      </a:endParaRPr>
                    </a:p>
                  </a:txBody>
                  <a:tcPr marL="57150" marR="57150" marT="34290" marB="3429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C374A"/>
                    </a:solidFill>
                  </a:tcPr>
                </a:tc>
                <a:tc>
                  <a:txBody>
                    <a:bodyPr/>
                    <a:lstStyle/>
                    <a:p>
                      <a:pPr algn="ctr"/>
                      <a:r>
                        <a:rPr lang="en-US" sz="600" b="0" dirty="0">
                          <a:solidFill>
                            <a:schemeClr val="tx2"/>
                          </a:solidFill>
                        </a:rPr>
                        <a:t>Augmented AI</a:t>
                      </a:r>
                    </a:p>
                    <a:p>
                      <a:pPr algn="ctr"/>
                      <a:endParaRPr lang="en-US" sz="600" b="0" dirty="0">
                        <a:solidFill>
                          <a:schemeClr val="tx2"/>
                        </a:solidFill>
                      </a:endParaRPr>
                    </a:p>
                  </a:txBody>
                  <a:tcPr marL="57150" marR="57150" marT="34290" marB="3429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C374A"/>
                    </a:solidFill>
                  </a:tcPr>
                </a:tc>
                <a:extLst>
                  <a:ext uri="{0D108BD9-81ED-4DB2-BD59-A6C34878D82A}">
                    <a16:rowId xmlns:a16="http://schemas.microsoft.com/office/drawing/2014/main" val="478585265"/>
                  </a:ext>
                </a:extLst>
              </a:tr>
            </a:tbl>
          </a:graphicData>
        </a:graphic>
      </p:graphicFrame>
      <p:cxnSp>
        <p:nvCxnSpPr>
          <p:cNvPr id="377" name="Straight Connector 376">
            <a:extLst>
              <a:ext uri="{FF2B5EF4-FFF2-40B4-BE49-F238E27FC236}">
                <a16:creationId xmlns:a16="http://schemas.microsoft.com/office/drawing/2014/main" id="{DE7C4EBB-9845-489E-867D-62F023F2E95C}"/>
              </a:ext>
            </a:extLst>
          </p:cNvPr>
          <p:cNvCxnSpPr>
            <a:cxnSpLocks/>
          </p:cNvCxnSpPr>
          <p:nvPr/>
        </p:nvCxnSpPr>
        <p:spPr>
          <a:xfrm>
            <a:off x="1164366" y="3683080"/>
            <a:ext cx="7312474" cy="0"/>
          </a:xfrm>
          <a:prstGeom prst="line">
            <a:avLst/>
          </a:prstGeom>
          <a:ln w="12700">
            <a:gradFill flip="none" rotWithShape="1">
              <a:gsLst>
                <a:gs pos="0">
                  <a:schemeClr val="accent1"/>
                </a:gs>
                <a:gs pos="100000">
                  <a:schemeClr val="accent6"/>
                </a:gs>
              </a:gsLst>
              <a:lin ang="10800000" scaled="1"/>
              <a:tileRect/>
            </a:gradFill>
            <a:headEnd type="arrow"/>
            <a:tailEnd type="arrow"/>
          </a:ln>
        </p:spPr>
        <p:style>
          <a:lnRef idx="1">
            <a:schemeClr val="accent1"/>
          </a:lnRef>
          <a:fillRef idx="0">
            <a:schemeClr val="accent1"/>
          </a:fillRef>
          <a:effectRef idx="0">
            <a:schemeClr val="accent1"/>
          </a:effectRef>
          <a:fontRef idx="minor">
            <a:schemeClr val="tx1"/>
          </a:fontRef>
        </p:style>
      </p:cxnSp>
      <p:sp>
        <p:nvSpPr>
          <p:cNvPr id="378" name="Label…">
            <a:extLst>
              <a:ext uri="{FF2B5EF4-FFF2-40B4-BE49-F238E27FC236}">
                <a16:creationId xmlns:a16="http://schemas.microsoft.com/office/drawing/2014/main" id="{A0700E63-3C94-4BBA-9E77-3C4342142F9B}"/>
              </a:ext>
            </a:extLst>
          </p:cNvPr>
          <p:cNvSpPr txBox="1"/>
          <p:nvPr/>
        </p:nvSpPr>
        <p:spPr>
          <a:xfrm>
            <a:off x="3835719" y="3622489"/>
            <a:ext cx="1969769" cy="121182"/>
          </a:xfrm>
          <a:prstGeom prst="rect">
            <a:avLst/>
          </a:prstGeom>
          <a:solidFill>
            <a:srgbClr val="2C374A"/>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8570" tIns="8570" rIns="8570" bIns="8570">
            <a:spAutoFit/>
          </a:bodyPr>
          <a:lstStyle>
            <a:defPPr>
              <a:defRPr lang="en-US"/>
            </a:defPPr>
            <a:lvl1pPr algn="ctr" defTabSz="609585">
              <a:spcBef>
                <a:spcPts val="593"/>
              </a:spcBef>
              <a:defRPr sz="1050" b="1" spc="0">
                <a:latin typeface="+mj-lt"/>
              </a:defRPr>
            </a:lvl1pPr>
          </a:lstStyle>
          <a:p>
            <a:pPr defTabSz="380991">
              <a:spcBef>
                <a:spcPts val="371"/>
              </a:spcBef>
              <a:defRPr/>
            </a:pPr>
            <a:r>
              <a:rPr lang="en-US" sz="675" dirty="0">
                <a:solidFill>
                  <a:srgbClr val="FF9900"/>
                </a:solidFill>
                <a:latin typeface="Amazon Ember"/>
              </a:rPr>
              <a:t>NEW: </a:t>
            </a:r>
            <a:r>
              <a:rPr lang="en-US" sz="675" dirty="0">
                <a:solidFill>
                  <a:srgbClr val="FFFFFF"/>
                </a:solidFill>
                <a:latin typeface="Amazon Ember"/>
              </a:rPr>
              <a:t>AMAZON SAGEMAKER EDGE MANAGER</a:t>
            </a:r>
          </a:p>
        </p:txBody>
      </p:sp>
      <p:sp>
        <p:nvSpPr>
          <p:cNvPr id="379" name="Rectangle 378">
            <a:extLst>
              <a:ext uri="{FF2B5EF4-FFF2-40B4-BE49-F238E27FC236}">
                <a16:creationId xmlns:a16="http://schemas.microsoft.com/office/drawing/2014/main" id="{7B286317-559B-411F-9590-0D2E25B5343B}"/>
              </a:ext>
            </a:extLst>
          </p:cNvPr>
          <p:cNvSpPr/>
          <p:nvPr/>
        </p:nvSpPr>
        <p:spPr>
          <a:xfrm>
            <a:off x="992188" y="2710048"/>
            <a:ext cx="7587734" cy="892969"/>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lIns="137160" tIns="109728" rIns="137160" bIns="109728" rtlCol="0" anchor="ctr"/>
          <a:lstStyle/>
          <a:p>
            <a:pPr algn="ctr">
              <a:defRPr/>
            </a:pPr>
            <a:endParaRPr lang="en-US" sz="2160" dirty="0" err="1">
              <a:solidFill>
                <a:srgbClr val="FFFFFF"/>
              </a:solidFill>
              <a:latin typeface="Amazon Ember"/>
            </a:endParaRPr>
          </a:p>
        </p:txBody>
      </p:sp>
      <p:sp>
        <p:nvSpPr>
          <p:cNvPr id="380" name="SAGEMAKER STUDIO IDE">
            <a:extLst>
              <a:ext uri="{FF2B5EF4-FFF2-40B4-BE49-F238E27FC236}">
                <a16:creationId xmlns:a16="http://schemas.microsoft.com/office/drawing/2014/main" id="{CA89E94C-46D8-49A4-893C-036EE56A44E9}"/>
              </a:ext>
            </a:extLst>
          </p:cNvPr>
          <p:cNvSpPr txBox="1"/>
          <p:nvPr/>
        </p:nvSpPr>
        <p:spPr>
          <a:xfrm>
            <a:off x="4091163" y="2635134"/>
            <a:ext cx="1458879" cy="138559"/>
          </a:xfrm>
          <a:prstGeom prst="rect">
            <a:avLst/>
          </a:prstGeom>
          <a:solidFill>
            <a:srgbClr val="2C374A"/>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8570" tIns="8570" rIns="8570" bIns="8570">
            <a:spAutoFit/>
          </a:bodyPr>
          <a:lstStyle>
            <a:lvl1pPr algn="ctr" defTabSz="2167676">
              <a:defRPr sz="4400" spc="1275">
                <a:solidFill>
                  <a:srgbClr val="FFFFFF"/>
                </a:solidFill>
                <a:latin typeface="Amazon Ember"/>
                <a:ea typeface="Amazon Ember"/>
                <a:cs typeface="Amazon Ember"/>
                <a:sym typeface="Amazon Ember"/>
              </a:defRPr>
            </a:lvl1pPr>
          </a:lstStyle>
          <a:p>
            <a:pPr defTabSz="457189">
              <a:spcBef>
                <a:spcPts val="445"/>
              </a:spcBef>
              <a:defRPr sz="5400">
                <a:solidFill>
                  <a:srgbClr val="FFFFFF"/>
                </a:solidFill>
                <a:latin typeface="Amazon Ember Thin"/>
                <a:ea typeface="Amazon Ember Thin"/>
                <a:cs typeface="Amazon Ember Thin"/>
                <a:sym typeface="Amazon Ember Thin"/>
              </a:defRPr>
            </a:pPr>
            <a:r>
              <a:rPr lang="en-US" sz="788" b="1" spc="0" dirty="0">
                <a:sym typeface="Amazon Ember Thin"/>
              </a:rPr>
              <a:t>SAGEMAKER STUDIO IDE</a:t>
            </a:r>
          </a:p>
        </p:txBody>
      </p:sp>
      <p:sp>
        <p:nvSpPr>
          <p:cNvPr id="381" name="SAGEMAKER STUDIO IDE">
            <a:extLst>
              <a:ext uri="{FF2B5EF4-FFF2-40B4-BE49-F238E27FC236}">
                <a16:creationId xmlns:a16="http://schemas.microsoft.com/office/drawing/2014/main" id="{014959CD-5B2F-425A-A742-0E2E6BF12F82}"/>
              </a:ext>
            </a:extLst>
          </p:cNvPr>
          <p:cNvSpPr txBox="1"/>
          <p:nvPr/>
        </p:nvSpPr>
        <p:spPr>
          <a:xfrm>
            <a:off x="6793973" y="3514428"/>
            <a:ext cx="1637345" cy="132724"/>
          </a:xfrm>
          <a:prstGeom prst="rect">
            <a:avLst/>
          </a:prstGeom>
          <a:solidFill>
            <a:srgbClr val="2C374A"/>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8570" tIns="8570" rIns="8570" bIns="8570">
            <a:spAutoFit/>
          </a:bodyPr>
          <a:lstStyle>
            <a:lvl1pPr algn="ctr" defTabSz="2167676">
              <a:defRPr sz="4400" spc="1275">
                <a:solidFill>
                  <a:srgbClr val="FFFFFF"/>
                </a:solidFill>
                <a:latin typeface="Amazon Ember"/>
                <a:ea typeface="Amazon Ember"/>
                <a:cs typeface="Amazon Ember"/>
                <a:sym typeface="Amazon Ember"/>
              </a:defRPr>
            </a:lvl1pPr>
          </a:lstStyle>
          <a:p>
            <a:pPr defTabSz="457189">
              <a:spcBef>
                <a:spcPts val="445"/>
              </a:spcBef>
              <a:defRPr sz="5400">
                <a:solidFill>
                  <a:srgbClr val="FFFFFF"/>
                </a:solidFill>
                <a:latin typeface="Amazon Ember Thin"/>
                <a:ea typeface="Amazon Ember Thin"/>
                <a:cs typeface="Amazon Ember Thin"/>
                <a:sym typeface="Amazon Ember Thin"/>
              </a:defRPr>
            </a:pPr>
            <a:r>
              <a:rPr lang="en-US" sz="750" b="1" spc="0" dirty="0">
                <a:sym typeface="Amazon Ember Thin"/>
              </a:rPr>
              <a:t>AMAZON SAGEMAKER JUMPSTART</a:t>
            </a:r>
          </a:p>
        </p:txBody>
      </p:sp>
      <p:sp>
        <p:nvSpPr>
          <p:cNvPr id="169" name="Rectangle 168">
            <a:extLst>
              <a:ext uri="{FF2B5EF4-FFF2-40B4-BE49-F238E27FC236}">
                <a16:creationId xmlns:a16="http://schemas.microsoft.com/office/drawing/2014/main" id="{3CD859F5-FF95-4A6A-A0E1-E0FDE8E461E7}"/>
              </a:ext>
            </a:extLst>
          </p:cNvPr>
          <p:cNvSpPr/>
          <p:nvPr/>
        </p:nvSpPr>
        <p:spPr>
          <a:xfrm>
            <a:off x="0" y="718952"/>
            <a:ext cx="9144000" cy="880483"/>
          </a:xfrm>
          <a:prstGeom prst="rect">
            <a:avLst/>
          </a:prstGeom>
          <a:solidFill>
            <a:srgbClr val="2C374A"/>
          </a:soli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defTabSz="457178">
              <a:defRPr/>
            </a:pPr>
            <a:endParaRPr lang="en-US" sz="1125" dirty="0">
              <a:solidFill>
                <a:srgbClr val="FFFFFF"/>
              </a:solidFill>
              <a:latin typeface="Amazon Ember"/>
            </a:endParaRPr>
          </a:p>
        </p:txBody>
      </p:sp>
      <p:graphicFrame>
        <p:nvGraphicFramePr>
          <p:cNvPr id="162" name="Table 161">
            <a:extLst>
              <a:ext uri="{FF2B5EF4-FFF2-40B4-BE49-F238E27FC236}">
                <a16:creationId xmlns:a16="http://schemas.microsoft.com/office/drawing/2014/main" id="{8AA02EEC-C83F-48D6-88F0-C4EDF6FAA858}"/>
              </a:ext>
            </a:extLst>
          </p:cNvPr>
          <p:cNvGraphicFramePr>
            <a:graphicFrameLocks noGrp="1"/>
          </p:cNvGraphicFramePr>
          <p:nvPr/>
        </p:nvGraphicFramePr>
        <p:xfrm>
          <a:off x="0" y="3797438"/>
          <a:ext cx="9144000" cy="829175"/>
        </p:xfrm>
        <a:graphic>
          <a:graphicData uri="http://schemas.openxmlformats.org/drawingml/2006/table">
            <a:tbl>
              <a:tblPr firstRow="1" bandRow="1"/>
              <a:tblGrid>
                <a:gridCol w="2484895">
                  <a:extLst>
                    <a:ext uri="{9D8B030D-6E8A-4147-A177-3AD203B41FA5}">
                      <a16:colId xmlns:a16="http://schemas.microsoft.com/office/drawing/2014/main" val="4215032727"/>
                    </a:ext>
                  </a:extLst>
                </a:gridCol>
                <a:gridCol w="2081939">
                  <a:extLst>
                    <a:ext uri="{9D8B030D-6E8A-4147-A177-3AD203B41FA5}">
                      <a16:colId xmlns:a16="http://schemas.microsoft.com/office/drawing/2014/main" val="1872924029"/>
                    </a:ext>
                  </a:extLst>
                </a:gridCol>
                <a:gridCol w="4577166">
                  <a:extLst>
                    <a:ext uri="{9D8B030D-6E8A-4147-A177-3AD203B41FA5}">
                      <a16:colId xmlns:a16="http://schemas.microsoft.com/office/drawing/2014/main" val="1040755165"/>
                    </a:ext>
                  </a:extLst>
                </a:gridCol>
              </a:tblGrid>
              <a:tr h="829175">
                <a:tc>
                  <a:txBody>
                    <a:bodyPr/>
                    <a:lstStyle>
                      <a:lvl1pPr marL="0" algn="l" defTabSz="1097278" rtl="0" eaLnBrk="1" latinLnBrk="0" hangingPunct="1">
                        <a:defRPr sz="2118" kern="1200">
                          <a:solidFill>
                            <a:schemeClr val="dk1"/>
                          </a:solidFill>
                          <a:latin typeface="Amazon Ember"/>
                        </a:defRPr>
                      </a:lvl1pPr>
                      <a:lvl2pPr marL="548639" algn="l" defTabSz="1097278" rtl="0" eaLnBrk="1" latinLnBrk="0" hangingPunct="1">
                        <a:defRPr sz="2118" kern="1200">
                          <a:solidFill>
                            <a:schemeClr val="dk1"/>
                          </a:solidFill>
                          <a:latin typeface="Amazon Ember"/>
                        </a:defRPr>
                      </a:lvl2pPr>
                      <a:lvl3pPr marL="1097278" algn="l" defTabSz="1097278" rtl="0" eaLnBrk="1" latinLnBrk="0" hangingPunct="1">
                        <a:defRPr sz="2118" kern="1200">
                          <a:solidFill>
                            <a:schemeClr val="dk1"/>
                          </a:solidFill>
                          <a:latin typeface="Amazon Ember"/>
                        </a:defRPr>
                      </a:lvl3pPr>
                      <a:lvl4pPr marL="1645917" algn="l" defTabSz="1097278" rtl="0" eaLnBrk="1" latinLnBrk="0" hangingPunct="1">
                        <a:defRPr sz="2118" kern="1200">
                          <a:solidFill>
                            <a:schemeClr val="dk1"/>
                          </a:solidFill>
                          <a:latin typeface="Amazon Ember"/>
                        </a:defRPr>
                      </a:lvl4pPr>
                      <a:lvl5pPr marL="2194555" algn="l" defTabSz="1097278" rtl="0" eaLnBrk="1" latinLnBrk="0" hangingPunct="1">
                        <a:defRPr sz="2118" kern="1200">
                          <a:solidFill>
                            <a:schemeClr val="dk1"/>
                          </a:solidFill>
                          <a:latin typeface="Amazon Ember"/>
                        </a:defRPr>
                      </a:lvl5pPr>
                      <a:lvl6pPr marL="2743195" algn="l" defTabSz="1097278" rtl="0" eaLnBrk="1" latinLnBrk="0" hangingPunct="1">
                        <a:defRPr sz="2118" kern="1200">
                          <a:solidFill>
                            <a:schemeClr val="dk1"/>
                          </a:solidFill>
                          <a:latin typeface="Amazon Ember"/>
                        </a:defRPr>
                      </a:lvl6pPr>
                      <a:lvl7pPr marL="3291833" algn="l" defTabSz="1097278" rtl="0" eaLnBrk="1" latinLnBrk="0" hangingPunct="1">
                        <a:defRPr sz="2118" kern="1200">
                          <a:solidFill>
                            <a:schemeClr val="dk1"/>
                          </a:solidFill>
                          <a:latin typeface="Amazon Ember"/>
                        </a:defRPr>
                      </a:lvl7pPr>
                      <a:lvl8pPr marL="3840472" algn="l" defTabSz="1097278" rtl="0" eaLnBrk="1" latinLnBrk="0" hangingPunct="1">
                        <a:defRPr sz="2118" kern="1200">
                          <a:solidFill>
                            <a:schemeClr val="dk1"/>
                          </a:solidFill>
                          <a:latin typeface="Amazon Ember"/>
                        </a:defRPr>
                      </a:lvl8pPr>
                      <a:lvl9pPr marL="4389112" algn="l" defTabSz="1097278" rtl="0" eaLnBrk="1" latinLnBrk="0" hangingPunct="1">
                        <a:defRPr sz="2118" kern="1200">
                          <a:solidFill>
                            <a:schemeClr val="dk1"/>
                          </a:solidFill>
                          <a:latin typeface="Amazon Ember"/>
                        </a:defRPr>
                      </a:lvl9pPr>
                    </a:lstStyle>
                    <a:p>
                      <a:endParaRPr lang="en-US" sz="2400" dirty="0"/>
                    </a:p>
                  </a:txBody>
                  <a:tcPr>
                    <a:lnL w="19050" cap="flat" cmpd="sng" algn="ctr">
                      <a:no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lvl1pPr marL="0" algn="l" defTabSz="1097278" rtl="0" eaLnBrk="1" latinLnBrk="0" hangingPunct="1">
                        <a:defRPr sz="2118" kern="1200">
                          <a:solidFill>
                            <a:schemeClr val="dk1"/>
                          </a:solidFill>
                          <a:latin typeface="Amazon Ember"/>
                        </a:defRPr>
                      </a:lvl1pPr>
                      <a:lvl2pPr marL="548639" algn="l" defTabSz="1097278" rtl="0" eaLnBrk="1" latinLnBrk="0" hangingPunct="1">
                        <a:defRPr sz="2118" kern="1200">
                          <a:solidFill>
                            <a:schemeClr val="dk1"/>
                          </a:solidFill>
                          <a:latin typeface="Amazon Ember"/>
                        </a:defRPr>
                      </a:lvl2pPr>
                      <a:lvl3pPr marL="1097278" algn="l" defTabSz="1097278" rtl="0" eaLnBrk="1" latinLnBrk="0" hangingPunct="1">
                        <a:defRPr sz="2118" kern="1200">
                          <a:solidFill>
                            <a:schemeClr val="dk1"/>
                          </a:solidFill>
                          <a:latin typeface="Amazon Ember"/>
                        </a:defRPr>
                      </a:lvl3pPr>
                      <a:lvl4pPr marL="1645917" algn="l" defTabSz="1097278" rtl="0" eaLnBrk="1" latinLnBrk="0" hangingPunct="1">
                        <a:defRPr sz="2118" kern="1200">
                          <a:solidFill>
                            <a:schemeClr val="dk1"/>
                          </a:solidFill>
                          <a:latin typeface="Amazon Ember"/>
                        </a:defRPr>
                      </a:lvl4pPr>
                      <a:lvl5pPr marL="2194555" algn="l" defTabSz="1097278" rtl="0" eaLnBrk="1" latinLnBrk="0" hangingPunct="1">
                        <a:defRPr sz="2118" kern="1200">
                          <a:solidFill>
                            <a:schemeClr val="dk1"/>
                          </a:solidFill>
                          <a:latin typeface="Amazon Ember"/>
                        </a:defRPr>
                      </a:lvl5pPr>
                      <a:lvl6pPr marL="2743195" algn="l" defTabSz="1097278" rtl="0" eaLnBrk="1" latinLnBrk="0" hangingPunct="1">
                        <a:defRPr sz="2118" kern="1200">
                          <a:solidFill>
                            <a:schemeClr val="dk1"/>
                          </a:solidFill>
                          <a:latin typeface="Amazon Ember"/>
                        </a:defRPr>
                      </a:lvl6pPr>
                      <a:lvl7pPr marL="3291833" algn="l" defTabSz="1097278" rtl="0" eaLnBrk="1" latinLnBrk="0" hangingPunct="1">
                        <a:defRPr sz="2118" kern="1200">
                          <a:solidFill>
                            <a:schemeClr val="dk1"/>
                          </a:solidFill>
                          <a:latin typeface="Amazon Ember"/>
                        </a:defRPr>
                      </a:lvl7pPr>
                      <a:lvl8pPr marL="3840472" algn="l" defTabSz="1097278" rtl="0" eaLnBrk="1" latinLnBrk="0" hangingPunct="1">
                        <a:defRPr sz="2118" kern="1200">
                          <a:solidFill>
                            <a:schemeClr val="dk1"/>
                          </a:solidFill>
                          <a:latin typeface="Amazon Ember"/>
                        </a:defRPr>
                      </a:lvl8pPr>
                      <a:lvl9pPr marL="4389112" algn="l" defTabSz="1097278" rtl="0" eaLnBrk="1" latinLnBrk="0" hangingPunct="1">
                        <a:defRPr sz="2118" kern="1200">
                          <a:solidFill>
                            <a:schemeClr val="dk1"/>
                          </a:solidFill>
                          <a:latin typeface="Amazon Ember"/>
                        </a:defRPr>
                      </a:lvl9pPr>
                    </a:lstStyle>
                    <a:p>
                      <a:endParaRPr lang="en-US" sz="2400" dirty="0"/>
                    </a:p>
                  </a:txBody>
                  <a:tcP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endParaRPr lang="en-US" sz="2400" dirty="0"/>
                    </a:p>
                  </a:txBody>
                  <a:tcPr>
                    <a:lnL w="28575" cap="flat" cmpd="sng" algn="ctr">
                      <a:solidFill>
                        <a:schemeClr val="bg2"/>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extLst>
                  <a:ext uri="{0D108BD9-81ED-4DB2-BD59-A6C34878D82A}">
                    <a16:rowId xmlns:a16="http://schemas.microsoft.com/office/drawing/2014/main" val="4133144562"/>
                  </a:ext>
                </a:extLst>
              </a:tr>
            </a:tbl>
          </a:graphicData>
        </a:graphic>
      </p:graphicFrame>
      <p:pic>
        <p:nvPicPr>
          <p:cNvPr id="167" name="Picture 28" descr="Picture 28">
            <a:extLst>
              <a:ext uri="{FF2B5EF4-FFF2-40B4-BE49-F238E27FC236}">
                <a16:creationId xmlns:a16="http://schemas.microsoft.com/office/drawing/2014/main" id="{4AD22FA4-231D-4947-BD46-747F78A6CFD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626371" y="4086555"/>
            <a:ext cx="564483" cy="205083"/>
          </a:xfrm>
          <a:prstGeom prst="rect">
            <a:avLst/>
          </a:prstGeom>
          <a:noFill/>
          <a:ln w="12700">
            <a:miter lim="400000"/>
          </a:ln>
        </p:spPr>
      </p:pic>
      <p:graphicFrame>
        <p:nvGraphicFramePr>
          <p:cNvPr id="168" name="Table 167">
            <a:extLst>
              <a:ext uri="{FF2B5EF4-FFF2-40B4-BE49-F238E27FC236}">
                <a16:creationId xmlns:a16="http://schemas.microsoft.com/office/drawing/2014/main" id="{841530F4-7294-48B7-ACF9-48BAD178B27A}"/>
              </a:ext>
            </a:extLst>
          </p:cNvPr>
          <p:cNvGraphicFramePr>
            <a:graphicFrameLocks noGrp="1"/>
          </p:cNvGraphicFramePr>
          <p:nvPr/>
        </p:nvGraphicFramePr>
        <p:xfrm>
          <a:off x="-1915" y="1617176"/>
          <a:ext cx="9140614" cy="899515"/>
        </p:xfrm>
        <a:graphic>
          <a:graphicData uri="http://schemas.openxmlformats.org/drawingml/2006/table">
            <a:tbl>
              <a:tblPr firstRow="1" bandRow="1"/>
              <a:tblGrid>
                <a:gridCol w="514658">
                  <a:extLst>
                    <a:ext uri="{9D8B030D-6E8A-4147-A177-3AD203B41FA5}">
                      <a16:colId xmlns:a16="http://schemas.microsoft.com/office/drawing/2014/main" val="2519425615"/>
                    </a:ext>
                  </a:extLst>
                </a:gridCol>
                <a:gridCol w="700378">
                  <a:extLst>
                    <a:ext uri="{9D8B030D-6E8A-4147-A177-3AD203B41FA5}">
                      <a16:colId xmlns:a16="http://schemas.microsoft.com/office/drawing/2014/main" val="4215032727"/>
                    </a:ext>
                  </a:extLst>
                </a:gridCol>
                <a:gridCol w="1045853">
                  <a:extLst>
                    <a:ext uri="{9D8B030D-6E8A-4147-A177-3AD203B41FA5}">
                      <a16:colId xmlns:a16="http://schemas.microsoft.com/office/drawing/2014/main" val="1642889460"/>
                    </a:ext>
                  </a:extLst>
                </a:gridCol>
                <a:gridCol w="1722583">
                  <a:extLst>
                    <a:ext uri="{9D8B030D-6E8A-4147-A177-3AD203B41FA5}">
                      <a16:colId xmlns:a16="http://schemas.microsoft.com/office/drawing/2014/main" val="976546228"/>
                    </a:ext>
                  </a:extLst>
                </a:gridCol>
                <a:gridCol w="645971">
                  <a:extLst>
                    <a:ext uri="{9D8B030D-6E8A-4147-A177-3AD203B41FA5}">
                      <a16:colId xmlns:a16="http://schemas.microsoft.com/office/drawing/2014/main" val="2832678360"/>
                    </a:ext>
                  </a:extLst>
                </a:gridCol>
                <a:gridCol w="718184">
                  <a:extLst>
                    <a:ext uri="{9D8B030D-6E8A-4147-A177-3AD203B41FA5}">
                      <a16:colId xmlns:a16="http://schemas.microsoft.com/office/drawing/2014/main" val="135917464"/>
                    </a:ext>
                  </a:extLst>
                </a:gridCol>
                <a:gridCol w="930022">
                  <a:extLst>
                    <a:ext uri="{9D8B030D-6E8A-4147-A177-3AD203B41FA5}">
                      <a16:colId xmlns:a16="http://schemas.microsoft.com/office/drawing/2014/main" val="153006425"/>
                    </a:ext>
                  </a:extLst>
                </a:gridCol>
                <a:gridCol w="823457">
                  <a:extLst>
                    <a:ext uri="{9D8B030D-6E8A-4147-A177-3AD203B41FA5}">
                      <a16:colId xmlns:a16="http://schemas.microsoft.com/office/drawing/2014/main" val="3191234712"/>
                    </a:ext>
                  </a:extLst>
                </a:gridCol>
                <a:gridCol w="654757">
                  <a:extLst>
                    <a:ext uri="{9D8B030D-6E8A-4147-A177-3AD203B41FA5}">
                      <a16:colId xmlns:a16="http://schemas.microsoft.com/office/drawing/2014/main" val="2527664086"/>
                    </a:ext>
                  </a:extLst>
                </a:gridCol>
                <a:gridCol w="880852">
                  <a:extLst>
                    <a:ext uri="{9D8B030D-6E8A-4147-A177-3AD203B41FA5}">
                      <a16:colId xmlns:a16="http://schemas.microsoft.com/office/drawing/2014/main" val="1268108364"/>
                    </a:ext>
                  </a:extLst>
                </a:gridCol>
                <a:gridCol w="503899">
                  <a:extLst>
                    <a:ext uri="{9D8B030D-6E8A-4147-A177-3AD203B41FA5}">
                      <a16:colId xmlns:a16="http://schemas.microsoft.com/office/drawing/2014/main" val="3446338730"/>
                    </a:ext>
                  </a:extLst>
                </a:gridCol>
              </a:tblGrid>
              <a:tr h="253771">
                <a:tc>
                  <a:txBody>
                    <a:bodyPr/>
                    <a:lstStyle/>
                    <a:p>
                      <a:pPr algn="ctr"/>
                      <a:endParaRPr lang="en-US" sz="600" dirty="0"/>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lvl1pPr marL="0" algn="l" defTabSz="1097278" rtl="0" eaLnBrk="1" latinLnBrk="0" hangingPunct="1">
                        <a:defRPr sz="2118" b="1" kern="1200">
                          <a:solidFill>
                            <a:schemeClr val="lt1"/>
                          </a:solidFill>
                          <a:latin typeface="Amazon Ember"/>
                        </a:defRPr>
                      </a:lvl1pPr>
                      <a:lvl2pPr marL="548639" algn="l" defTabSz="1097278" rtl="0" eaLnBrk="1" latinLnBrk="0" hangingPunct="1">
                        <a:defRPr sz="2118" b="1" kern="1200">
                          <a:solidFill>
                            <a:schemeClr val="lt1"/>
                          </a:solidFill>
                          <a:latin typeface="Amazon Ember"/>
                        </a:defRPr>
                      </a:lvl2pPr>
                      <a:lvl3pPr marL="1097278" algn="l" defTabSz="1097278" rtl="0" eaLnBrk="1" latinLnBrk="0" hangingPunct="1">
                        <a:defRPr sz="2118" b="1" kern="1200">
                          <a:solidFill>
                            <a:schemeClr val="lt1"/>
                          </a:solidFill>
                          <a:latin typeface="Amazon Ember"/>
                        </a:defRPr>
                      </a:lvl3pPr>
                      <a:lvl4pPr marL="1645917" algn="l" defTabSz="1097278" rtl="0" eaLnBrk="1" latinLnBrk="0" hangingPunct="1">
                        <a:defRPr sz="2118" b="1" kern="1200">
                          <a:solidFill>
                            <a:schemeClr val="lt1"/>
                          </a:solidFill>
                          <a:latin typeface="Amazon Ember"/>
                        </a:defRPr>
                      </a:lvl4pPr>
                      <a:lvl5pPr marL="2194555" algn="l" defTabSz="1097278" rtl="0" eaLnBrk="1" latinLnBrk="0" hangingPunct="1">
                        <a:defRPr sz="2118" b="1" kern="1200">
                          <a:solidFill>
                            <a:schemeClr val="lt1"/>
                          </a:solidFill>
                          <a:latin typeface="Amazon Ember"/>
                        </a:defRPr>
                      </a:lvl5pPr>
                      <a:lvl6pPr marL="2743195" algn="l" defTabSz="1097278" rtl="0" eaLnBrk="1" latinLnBrk="0" hangingPunct="1">
                        <a:defRPr sz="2118" b="1" kern="1200">
                          <a:solidFill>
                            <a:schemeClr val="lt1"/>
                          </a:solidFill>
                          <a:latin typeface="Amazon Ember"/>
                        </a:defRPr>
                      </a:lvl6pPr>
                      <a:lvl7pPr marL="3291833" algn="l" defTabSz="1097278" rtl="0" eaLnBrk="1" latinLnBrk="0" hangingPunct="1">
                        <a:defRPr sz="2118" b="1" kern="1200">
                          <a:solidFill>
                            <a:schemeClr val="lt1"/>
                          </a:solidFill>
                          <a:latin typeface="Amazon Ember"/>
                        </a:defRPr>
                      </a:lvl7pPr>
                      <a:lvl8pPr marL="3840472" algn="l" defTabSz="1097278" rtl="0" eaLnBrk="1" latinLnBrk="0" hangingPunct="1">
                        <a:defRPr sz="2118" b="1" kern="1200">
                          <a:solidFill>
                            <a:schemeClr val="lt1"/>
                          </a:solidFill>
                          <a:latin typeface="Amazon Ember"/>
                        </a:defRPr>
                      </a:lvl8pPr>
                      <a:lvl9pPr marL="4389112" algn="l" defTabSz="1097278" rtl="0" eaLnBrk="1" latinLnBrk="0" hangingPunct="1">
                        <a:defRPr sz="2118" b="1" kern="1200">
                          <a:solidFill>
                            <a:schemeClr val="lt1"/>
                          </a:solidFill>
                          <a:latin typeface="Amazon Ember"/>
                        </a:defRPr>
                      </a:lvl9pPr>
                    </a:lstStyle>
                    <a:p>
                      <a:pPr algn="ctr"/>
                      <a:r>
                        <a:rPr lang="en-US" sz="600" dirty="0">
                          <a:solidFill>
                            <a:schemeClr val="tx1"/>
                          </a:solidFill>
                          <a:latin typeface="+mj-lt"/>
                        </a:rPr>
                        <a:t>VISION</a:t>
                      </a:r>
                    </a:p>
                  </a:txBody>
                  <a:tcPr marL="0" marR="0" marT="0" marB="0" anchor="ctr">
                    <a:lnL w="19050" cap="flat" cmpd="sng" algn="ctr">
                      <a:no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lvl1pPr marL="0" algn="l" defTabSz="1097278" rtl="0" eaLnBrk="1" latinLnBrk="0" hangingPunct="1">
                        <a:defRPr sz="2118" b="1" kern="1200">
                          <a:solidFill>
                            <a:schemeClr val="lt1"/>
                          </a:solidFill>
                          <a:latin typeface="Amazon Ember"/>
                        </a:defRPr>
                      </a:lvl1pPr>
                      <a:lvl2pPr marL="548639" algn="l" defTabSz="1097278" rtl="0" eaLnBrk="1" latinLnBrk="0" hangingPunct="1">
                        <a:defRPr sz="2118" b="1" kern="1200">
                          <a:solidFill>
                            <a:schemeClr val="lt1"/>
                          </a:solidFill>
                          <a:latin typeface="Amazon Ember"/>
                        </a:defRPr>
                      </a:lvl2pPr>
                      <a:lvl3pPr marL="1097278" algn="l" defTabSz="1097278" rtl="0" eaLnBrk="1" latinLnBrk="0" hangingPunct="1">
                        <a:defRPr sz="2118" b="1" kern="1200">
                          <a:solidFill>
                            <a:schemeClr val="lt1"/>
                          </a:solidFill>
                          <a:latin typeface="Amazon Ember"/>
                        </a:defRPr>
                      </a:lvl3pPr>
                      <a:lvl4pPr marL="1645917" algn="l" defTabSz="1097278" rtl="0" eaLnBrk="1" latinLnBrk="0" hangingPunct="1">
                        <a:defRPr sz="2118" b="1" kern="1200">
                          <a:solidFill>
                            <a:schemeClr val="lt1"/>
                          </a:solidFill>
                          <a:latin typeface="Amazon Ember"/>
                        </a:defRPr>
                      </a:lvl4pPr>
                      <a:lvl5pPr marL="2194555" algn="l" defTabSz="1097278" rtl="0" eaLnBrk="1" latinLnBrk="0" hangingPunct="1">
                        <a:defRPr sz="2118" b="1" kern="1200">
                          <a:solidFill>
                            <a:schemeClr val="lt1"/>
                          </a:solidFill>
                          <a:latin typeface="Amazon Ember"/>
                        </a:defRPr>
                      </a:lvl5pPr>
                      <a:lvl6pPr marL="2743195" algn="l" defTabSz="1097278" rtl="0" eaLnBrk="1" latinLnBrk="0" hangingPunct="1">
                        <a:defRPr sz="2118" b="1" kern="1200">
                          <a:solidFill>
                            <a:schemeClr val="lt1"/>
                          </a:solidFill>
                          <a:latin typeface="Amazon Ember"/>
                        </a:defRPr>
                      </a:lvl6pPr>
                      <a:lvl7pPr marL="3291833" algn="l" defTabSz="1097278" rtl="0" eaLnBrk="1" latinLnBrk="0" hangingPunct="1">
                        <a:defRPr sz="2118" b="1" kern="1200">
                          <a:solidFill>
                            <a:schemeClr val="lt1"/>
                          </a:solidFill>
                          <a:latin typeface="Amazon Ember"/>
                        </a:defRPr>
                      </a:lvl7pPr>
                      <a:lvl8pPr marL="3840472" algn="l" defTabSz="1097278" rtl="0" eaLnBrk="1" latinLnBrk="0" hangingPunct="1">
                        <a:defRPr sz="2118" b="1" kern="1200">
                          <a:solidFill>
                            <a:schemeClr val="lt1"/>
                          </a:solidFill>
                          <a:latin typeface="Amazon Ember"/>
                        </a:defRPr>
                      </a:lvl8pPr>
                      <a:lvl9pPr marL="4389112" algn="l" defTabSz="1097278" rtl="0" eaLnBrk="1" latinLnBrk="0" hangingPunct="1">
                        <a:defRPr sz="2118" b="1" kern="1200">
                          <a:solidFill>
                            <a:schemeClr val="lt1"/>
                          </a:solidFill>
                          <a:latin typeface="Amazon Ember"/>
                        </a:defRPr>
                      </a:lvl9pPr>
                    </a:lstStyle>
                    <a:p>
                      <a:pPr algn="ctr"/>
                      <a:r>
                        <a:rPr lang="en-US" sz="600" dirty="0">
                          <a:solidFill>
                            <a:schemeClr val="tx1"/>
                          </a:solidFill>
                          <a:latin typeface="+mj-lt"/>
                        </a:rPr>
                        <a:t>SPEECH</a:t>
                      </a:r>
                    </a:p>
                  </a:txBody>
                  <a:tcPr marL="0" marR="0" marT="0" marB="0"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lvl1pPr marL="0" algn="l" defTabSz="1097278" rtl="0" eaLnBrk="1" latinLnBrk="0" hangingPunct="1">
                        <a:defRPr sz="2118" b="1" kern="1200">
                          <a:solidFill>
                            <a:schemeClr val="lt1"/>
                          </a:solidFill>
                          <a:latin typeface="Amazon Ember"/>
                        </a:defRPr>
                      </a:lvl1pPr>
                      <a:lvl2pPr marL="548639" algn="l" defTabSz="1097278" rtl="0" eaLnBrk="1" latinLnBrk="0" hangingPunct="1">
                        <a:defRPr sz="2118" b="1" kern="1200">
                          <a:solidFill>
                            <a:schemeClr val="lt1"/>
                          </a:solidFill>
                          <a:latin typeface="Amazon Ember"/>
                        </a:defRPr>
                      </a:lvl2pPr>
                      <a:lvl3pPr marL="1097278" algn="l" defTabSz="1097278" rtl="0" eaLnBrk="1" latinLnBrk="0" hangingPunct="1">
                        <a:defRPr sz="2118" b="1" kern="1200">
                          <a:solidFill>
                            <a:schemeClr val="lt1"/>
                          </a:solidFill>
                          <a:latin typeface="Amazon Ember"/>
                        </a:defRPr>
                      </a:lvl3pPr>
                      <a:lvl4pPr marL="1645917" algn="l" defTabSz="1097278" rtl="0" eaLnBrk="1" latinLnBrk="0" hangingPunct="1">
                        <a:defRPr sz="2118" b="1" kern="1200">
                          <a:solidFill>
                            <a:schemeClr val="lt1"/>
                          </a:solidFill>
                          <a:latin typeface="Amazon Ember"/>
                        </a:defRPr>
                      </a:lvl4pPr>
                      <a:lvl5pPr marL="2194555" algn="l" defTabSz="1097278" rtl="0" eaLnBrk="1" latinLnBrk="0" hangingPunct="1">
                        <a:defRPr sz="2118" b="1" kern="1200">
                          <a:solidFill>
                            <a:schemeClr val="lt1"/>
                          </a:solidFill>
                          <a:latin typeface="Amazon Ember"/>
                        </a:defRPr>
                      </a:lvl5pPr>
                      <a:lvl6pPr marL="2743195" algn="l" defTabSz="1097278" rtl="0" eaLnBrk="1" latinLnBrk="0" hangingPunct="1">
                        <a:defRPr sz="2118" b="1" kern="1200">
                          <a:solidFill>
                            <a:schemeClr val="lt1"/>
                          </a:solidFill>
                          <a:latin typeface="Amazon Ember"/>
                        </a:defRPr>
                      </a:lvl6pPr>
                      <a:lvl7pPr marL="3291833" algn="l" defTabSz="1097278" rtl="0" eaLnBrk="1" latinLnBrk="0" hangingPunct="1">
                        <a:defRPr sz="2118" b="1" kern="1200">
                          <a:solidFill>
                            <a:schemeClr val="lt1"/>
                          </a:solidFill>
                          <a:latin typeface="Amazon Ember"/>
                        </a:defRPr>
                      </a:lvl7pPr>
                      <a:lvl8pPr marL="3840472" algn="l" defTabSz="1097278" rtl="0" eaLnBrk="1" latinLnBrk="0" hangingPunct="1">
                        <a:defRPr sz="2118" b="1" kern="1200">
                          <a:solidFill>
                            <a:schemeClr val="lt1"/>
                          </a:solidFill>
                          <a:latin typeface="Amazon Ember"/>
                        </a:defRPr>
                      </a:lvl8pPr>
                      <a:lvl9pPr marL="4389112" algn="l" defTabSz="1097278" rtl="0" eaLnBrk="1" latinLnBrk="0" hangingPunct="1">
                        <a:defRPr sz="2118" b="1" kern="1200">
                          <a:solidFill>
                            <a:schemeClr val="lt1"/>
                          </a:solidFill>
                          <a:latin typeface="Amazon Ember"/>
                        </a:defRPr>
                      </a:lvl9pPr>
                    </a:lstStyle>
                    <a:p>
                      <a:pPr algn="ctr"/>
                      <a:r>
                        <a:rPr lang="en-US" sz="600" dirty="0">
                          <a:solidFill>
                            <a:schemeClr val="tx1"/>
                          </a:solidFill>
                          <a:latin typeface="+mj-lt"/>
                        </a:rPr>
                        <a:t>TEXT</a:t>
                      </a:r>
                    </a:p>
                  </a:txBody>
                  <a:tcPr marL="0" marR="0" marT="0" marB="0"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pPr algn="ctr"/>
                      <a:r>
                        <a:rPr lang="en-US" sz="600" b="1" kern="1200" dirty="0">
                          <a:solidFill>
                            <a:schemeClr val="tx1"/>
                          </a:solidFill>
                          <a:latin typeface="+mj-lt"/>
                          <a:ea typeface="+mn-ea"/>
                          <a:cs typeface="+mn-cs"/>
                        </a:rPr>
                        <a:t>SEARCH</a:t>
                      </a:r>
                      <a:endParaRPr lang="en-US" sz="600" b="1" kern="1200" baseline="30000" dirty="0">
                        <a:solidFill>
                          <a:schemeClr val="accent6"/>
                        </a:solidFill>
                        <a:latin typeface="+mj-lt"/>
                        <a:ea typeface="+mn-ea"/>
                        <a:cs typeface="+mn-cs"/>
                      </a:endParaRPr>
                    </a:p>
                  </a:txBody>
                  <a:tcPr marL="0" marR="0" marT="0" marB="0"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pPr algn="ctr"/>
                      <a:r>
                        <a:rPr lang="en-US" sz="600" b="1" kern="1200" dirty="0">
                          <a:solidFill>
                            <a:schemeClr val="tx1"/>
                          </a:solidFill>
                          <a:latin typeface="+mj-lt"/>
                          <a:ea typeface="+mn-ea"/>
                          <a:cs typeface="+mn-cs"/>
                        </a:rPr>
                        <a:t>CHATBOTS</a:t>
                      </a:r>
                    </a:p>
                  </a:txBody>
                  <a:tcPr marL="0" marR="0" marT="0" marB="0"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pPr algn="ctr"/>
                      <a:r>
                        <a:rPr lang="en-US" sz="600" b="1" kern="1200" dirty="0">
                          <a:solidFill>
                            <a:schemeClr val="tx1"/>
                          </a:solidFill>
                          <a:latin typeface="+mj-lt"/>
                          <a:ea typeface="+mn-ea"/>
                          <a:cs typeface="+mn-cs"/>
                        </a:rPr>
                        <a:t>PERSONALIZATION</a:t>
                      </a:r>
                    </a:p>
                  </a:txBody>
                  <a:tcPr marL="0" marR="0" marT="0" marB="0"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lvl1pPr marL="0" algn="l" defTabSz="1097278" rtl="0" eaLnBrk="1" latinLnBrk="0" hangingPunct="1">
                        <a:defRPr sz="2118" b="1" kern="1200">
                          <a:solidFill>
                            <a:schemeClr val="lt1"/>
                          </a:solidFill>
                          <a:latin typeface="Amazon Ember"/>
                        </a:defRPr>
                      </a:lvl1pPr>
                      <a:lvl2pPr marL="548639" algn="l" defTabSz="1097278" rtl="0" eaLnBrk="1" latinLnBrk="0" hangingPunct="1">
                        <a:defRPr sz="2118" b="1" kern="1200">
                          <a:solidFill>
                            <a:schemeClr val="lt1"/>
                          </a:solidFill>
                          <a:latin typeface="Amazon Ember"/>
                        </a:defRPr>
                      </a:lvl2pPr>
                      <a:lvl3pPr marL="1097278" algn="l" defTabSz="1097278" rtl="0" eaLnBrk="1" latinLnBrk="0" hangingPunct="1">
                        <a:defRPr sz="2118" b="1" kern="1200">
                          <a:solidFill>
                            <a:schemeClr val="lt1"/>
                          </a:solidFill>
                          <a:latin typeface="Amazon Ember"/>
                        </a:defRPr>
                      </a:lvl3pPr>
                      <a:lvl4pPr marL="1645917" algn="l" defTabSz="1097278" rtl="0" eaLnBrk="1" latinLnBrk="0" hangingPunct="1">
                        <a:defRPr sz="2118" b="1" kern="1200">
                          <a:solidFill>
                            <a:schemeClr val="lt1"/>
                          </a:solidFill>
                          <a:latin typeface="Amazon Ember"/>
                        </a:defRPr>
                      </a:lvl4pPr>
                      <a:lvl5pPr marL="2194555" algn="l" defTabSz="1097278" rtl="0" eaLnBrk="1" latinLnBrk="0" hangingPunct="1">
                        <a:defRPr sz="2118" b="1" kern="1200">
                          <a:solidFill>
                            <a:schemeClr val="lt1"/>
                          </a:solidFill>
                          <a:latin typeface="Amazon Ember"/>
                        </a:defRPr>
                      </a:lvl5pPr>
                      <a:lvl6pPr marL="2743195" algn="l" defTabSz="1097278" rtl="0" eaLnBrk="1" latinLnBrk="0" hangingPunct="1">
                        <a:defRPr sz="2118" b="1" kern="1200">
                          <a:solidFill>
                            <a:schemeClr val="lt1"/>
                          </a:solidFill>
                          <a:latin typeface="Amazon Ember"/>
                        </a:defRPr>
                      </a:lvl6pPr>
                      <a:lvl7pPr marL="3291833" algn="l" defTabSz="1097278" rtl="0" eaLnBrk="1" latinLnBrk="0" hangingPunct="1">
                        <a:defRPr sz="2118" b="1" kern="1200">
                          <a:solidFill>
                            <a:schemeClr val="lt1"/>
                          </a:solidFill>
                          <a:latin typeface="Amazon Ember"/>
                        </a:defRPr>
                      </a:lvl7pPr>
                      <a:lvl8pPr marL="3840472" algn="l" defTabSz="1097278" rtl="0" eaLnBrk="1" latinLnBrk="0" hangingPunct="1">
                        <a:defRPr sz="2118" b="1" kern="1200">
                          <a:solidFill>
                            <a:schemeClr val="lt1"/>
                          </a:solidFill>
                          <a:latin typeface="Amazon Ember"/>
                        </a:defRPr>
                      </a:lvl8pPr>
                      <a:lvl9pPr marL="4389112" algn="l" defTabSz="1097278" rtl="0" eaLnBrk="1" latinLnBrk="0" hangingPunct="1">
                        <a:defRPr sz="2118" b="1" kern="1200">
                          <a:solidFill>
                            <a:schemeClr val="lt1"/>
                          </a:solidFill>
                          <a:latin typeface="Amazon Ember"/>
                        </a:defRPr>
                      </a:lvl9pPr>
                    </a:lstStyle>
                    <a:p>
                      <a:pPr algn="ctr"/>
                      <a:r>
                        <a:rPr lang="en-US" sz="600" dirty="0">
                          <a:solidFill>
                            <a:schemeClr val="tx1"/>
                          </a:solidFill>
                          <a:latin typeface="+mj-lt"/>
                        </a:rPr>
                        <a:t>FORECASTING</a:t>
                      </a:r>
                    </a:p>
                  </a:txBody>
                  <a:tcPr marL="0" marR="0" marT="0" marB="0"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lvl1pPr marL="0" algn="l" defTabSz="1097278" rtl="0" eaLnBrk="1" latinLnBrk="0" hangingPunct="1">
                        <a:defRPr sz="2118" b="1" kern="1200">
                          <a:solidFill>
                            <a:schemeClr val="lt1"/>
                          </a:solidFill>
                          <a:latin typeface="Amazon Ember"/>
                        </a:defRPr>
                      </a:lvl1pPr>
                      <a:lvl2pPr marL="548639" algn="l" defTabSz="1097278" rtl="0" eaLnBrk="1" latinLnBrk="0" hangingPunct="1">
                        <a:defRPr sz="2118" b="1" kern="1200">
                          <a:solidFill>
                            <a:schemeClr val="lt1"/>
                          </a:solidFill>
                          <a:latin typeface="Amazon Ember"/>
                        </a:defRPr>
                      </a:lvl2pPr>
                      <a:lvl3pPr marL="1097278" algn="l" defTabSz="1097278" rtl="0" eaLnBrk="1" latinLnBrk="0" hangingPunct="1">
                        <a:defRPr sz="2118" b="1" kern="1200">
                          <a:solidFill>
                            <a:schemeClr val="lt1"/>
                          </a:solidFill>
                          <a:latin typeface="Amazon Ember"/>
                        </a:defRPr>
                      </a:lvl3pPr>
                      <a:lvl4pPr marL="1645917" algn="l" defTabSz="1097278" rtl="0" eaLnBrk="1" latinLnBrk="0" hangingPunct="1">
                        <a:defRPr sz="2118" b="1" kern="1200">
                          <a:solidFill>
                            <a:schemeClr val="lt1"/>
                          </a:solidFill>
                          <a:latin typeface="Amazon Ember"/>
                        </a:defRPr>
                      </a:lvl4pPr>
                      <a:lvl5pPr marL="2194555" algn="l" defTabSz="1097278" rtl="0" eaLnBrk="1" latinLnBrk="0" hangingPunct="1">
                        <a:defRPr sz="2118" b="1" kern="1200">
                          <a:solidFill>
                            <a:schemeClr val="lt1"/>
                          </a:solidFill>
                          <a:latin typeface="Amazon Ember"/>
                        </a:defRPr>
                      </a:lvl5pPr>
                      <a:lvl6pPr marL="2743195" algn="l" defTabSz="1097278" rtl="0" eaLnBrk="1" latinLnBrk="0" hangingPunct="1">
                        <a:defRPr sz="2118" b="1" kern="1200">
                          <a:solidFill>
                            <a:schemeClr val="lt1"/>
                          </a:solidFill>
                          <a:latin typeface="Amazon Ember"/>
                        </a:defRPr>
                      </a:lvl6pPr>
                      <a:lvl7pPr marL="3291833" algn="l" defTabSz="1097278" rtl="0" eaLnBrk="1" latinLnBrk="0" hangingPunct="1">
                        <a:defRPr sz="2118" b="1" kern="1200">
                          <a:solidFill>
                            <a:schemeClr val="lt1"/>
                          </a:solidFill>
                          <a:latin typeface="Amazon Ember"/>
                        </a:defRPr>
                      </a:lvl7pPr>
                      <a:lvl8pPr marL="3840472" algn="l" defTabSz="1097278" rtl="0" eaLnBrk="1" latinLnBrk="0" hangingPunct="1">
                        <a:defRPr sz="2118" b="1" kern="1200">
                          <a:solidFill>
                            <a:schemeClr val="lt1"/>
                          </a:solidFill>
                          <a:latin typeface="Amazon Ember"/>
                        </a:defRPr>
                      </a:lvl8pPr>
                      <a:lvl9pPr marL="4389112" algn="l" defTabSz="1097278" rtl="0" eaLnBrk="1" latinLnBrk="0" hangingPunct="1">
                        <a:defRPr sz="2118" b="1" kern="1200">
                          <a:solidFill>
                            <a:schemeClr val="lt1"/>
                          </a:solidFill>
                          <a:latin typeface="Amazon Ember"/>
                        </a:defRPr>
                      </a:lvl9pPr>
                    </a:lstStyle>
                    <a:p>
                      <a:pPr algn="ctr"/>
                      <a:r>
                        <a:rPr lang="en-US" sz="600" dirty="0">
                          <a:solidFill>
                            <a:schemeClr val="tx1"/>
                          </a:solidFill>
                          <a:latin typeface="+mj-lt"/>
                        </a:rPr>
                        <a:t>FRAUD</a:t>
                      </a:r>
                      <a:endParaRPr lang="en-US" sz="600" b="1" kern="1200" baseline="30000" dirty="0">
                        <a:solidFill>
                          <a:schemeClr val="accent6"/>
                        </a:solidFill>
                        <a:latin typeface="+mj-lt"/>
                        <a:ea typeface="+mn-ea"/>
                        <a:cs typeface="+mn-cs"/>
                      </a:endParaRPr>
                    </a:p>
                  </a:txBody>
                  <a:tcPr marL="0" marR="0" marT="0" marB="0"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pPr marL="0" marR="0" lvl="0" indent="0" algn="ctr" defTabSz="1097278" rtl="0" eaLnBrk="1" fontAlgn="auto" latinLnBrk="0" hangingPunct="1">
                        <a:lnSpc>
                          <a:spcPct val="100000"/>
                        </a:lnSpc>
                        <a:spcBef>
                          <a:spcPts val="0"/>
                        </a:spcBef>
                        <a:spcAft>
                          <a:spcPts val="0"/>
                        </a:spcAft>
                        <a:buClrTx/>
                        <a:buSzTx/>
                        <a:buFontTx/>
                        <a:buNone/>
                        <a:tabLst/>
                        <a:defRPr/>
                      </a:pPr>
                      <a:r>
                        <a:rPr lang="en-US" sz="600" b="1" kern="1200" dirty="0">
                          <a:solidFill>
                            <a:schemeClr val="tx1"/>
                          </a:solidFill>
                          <a:latin typeface="+mj-lt"/>
                          <a:ea typeface="+mn-ea"/>
                          <a:cs typeface="+mn-cs"/>
                        </a:rPr>
                        <a:t>CONTACT CENTERS</a:t>
                      </a:r>
                    </a:p>
                  </a:txBody>
                  <a:tcPr marL="0" marR="0" marT="0" marB="0" anchor="ctr">
                    <a:lnL w="28575" cap="flat" cmpd="sng" algn="ctr">
                      <a:solidFill>
                        <a:schemeClr val="bg2"/>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pPr algn="ctr"/>
                      <a:endParaRPr lang="en-US" sz="600" b="1" kern="1200" dirty="0">
                        <a:solidFill>
                          <a:schemeClr val="accent2"/>
                        </a:solidFill>
                        <a:latin typeface="Amazon Ember"/>
                        <a:ea typeface="+mn-ea"/>
                        <a:cs typeface="+mn-cs"/>
                      </a:endParaRPr>
                    </a:p>
                  </a:txBody>
                  <a:tcPr marL="0" marR="0" marT="0" marB="0" anchor="ctr">
                    <a:lnL w="28575"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extLst>
                  <a:ext uri="{0D108BD9-81ED-4DB2-BD59-A6C34878D82A}">
                    <a16:rowId xmlns:a16="http://schemas.microsoft.com/office/drawing/2014/main" val="509482247"/>
                  </a:ext>
                </a:extLst>
              </a:tr>
              <a:tr h="645744">
                <a:tc>
                  <a:txBody>
                    <a:bodyPr/>
                    <a:lstStyle/>
                    <a:p>
                      <a:endParaRPr lang="en-US" sz="1800" dirty="0"/>
                    </a:p>
                  </a:txBody>
                  <a:tcP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lvl1pPr marL="0" algn="l" defTabSz="1097278" rtl="0" eaLnBrk="1" latinLnBrk="0" hangingPunct="1">
                        <a:defRPr sz="2118" kern="1200">
                          <a:solidFill>
                            <a:schemeClr val="dk1"/>
                          </a:solidFill>
                          <a:latin typeface="Amazon Ember"/>
                        </a:defRPr>
                      </a:lvl1pPr>
                      <a:lvl2pPr marL="548639" algn="l" defTabSz="1097278" rtl="0" eaLnBrk="1" latinLnBrk="0" hangingPunct="1">
                        <a:defRPr sz="2118" kern="1200">
                          <a:solidFill>
                            <a:schemeClr val="dk1"/>
                          </a:solidFill>
                          <a:latin typeface="Amazon Ember"/>
                        </a:defRPr>
                      </a:lvl2pPr>
                      <a:lvl3pPr marL="1097278" algn="l" defTabSz="1097278" rtl="0" eaLnBrk="1" latinLnBrk="0" hangingPunct="1">
                        <a:defRPr sz="2118" kern="1200">
                          <a:solidFill>
                            <a:schemeClr val="dk1"/>
                          </a:solidFill>
                          <a:latin typeface="Amazon Ember"/>
                        </a:defRPr>
                      </a:lvl3pPr>
                      <a:lvl4pPr marL="1645917" algn="l" defTabSz="1097278" rtl="0" eaLnBrk="1" latinLnBrk="0" hangingPunct="1">
                        <a:defRPr sz="2118" kern="1200">
                          <a:solidFill>
                            <a:schemeClr val="dk1"/>
                          </a:solidFill>
                          <a:latin typeface="Amazon Ember"/>
                        </a:defRPr>
                      </a:lvl4pPr>
                      <a:lvl5pPr marL="2194555" algn="l" defTabSz="1097278" rtl="0" eaLnBrk="1" latinLnBrk="0" hangingPunct="1">
                        <a:defRPr sz="2118" kern="1200">
                          <a:solidFill>
                            <a:schemeClr val="dk1"/>
                          </a:solidFill>
                          <a:latin typeface="Amazon Ember"/>
                        </a:defRPr>
                      </a:lvl5pPr>
                      <a:lvl6pPr marL="2743195" algn="l" defTabSz="1097278" rtl="0" eaLnBrk="1" latinLnBrk="0" hangingPunct="1">
                        <a:defRPr sz="2118" kern="1200">
                          <a:solidFill>
                            <a:schemeClr val="dk1"/>
                          </a:solidFill>
                          <a:latin typeface="Amazon Ember"/>
                        </a:defRPr>
                      </a:lvl6pPr>
                      <a:lvl7pPr marL="3291833" algn="l" defTabSz="1097278" rtl="0" eaLnBrk="1" latinLnBrk="0" hangingPunct="1">
                        <a:defRPr sz="2118" kern="1200">
                          <a:solidFill>
                            <a:schemeClr val="dk1"/>
                          </a:solidFill>
                          <a:latin typeface="Amazon Ember"/>
                        </a:defRPr>
                      </a:lvl7pPr>
                      <a:lvl8pPr marL="3840472" algn="l" defTabSz="1097278" rtl="0" eaLnBrk="1" latinLnBrk="0" hangingPunct="1">
                        <a:defRPr sz="2118" kern="1200">
                          <a:solidFill>
                            <a:schemeClr val="dk1"/>
                          </a:solidFill>
                          <a:latin typeface="Amazon Ember"/>
                        </a:defRPr>
                      </a:lvl8pPr>
                      <a:lvl9pPr marL="4389112" algn="l" defTabSz="1097278" rtl="0" eaLnBrk="1" latinLnBrk="0" hangingPunct="1">
                        <a:defRPr sz="2118" kern="1200">
                          <a:solidFill>
                            <a:schemeClr val="dk1"/>
                          </a:solidFill>
                          <a:latin typeface="Amazon Ember"/>
                        </a:defRPr>
                      </a:lvl9pPr>
                    </a:lstStyle>
                    <a:p>
                      <a:endParaRPr lang="en-US" sz="1800" dirty="0"/>
                    </a:p>
                  </a:txBody>
                  <a:tcPr>
                    <a:lnL w="19050" cap="flat" cmpd="sng" algn="ctr">
                      <a:no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lvl1pPr marL="0" algn="l" defTabSz="1097278" rtl="0" eaLnBrk="1" latinLnBrk="0" hangingPunct="1">
                        <a:defRPr sz="2118" kern="1200">
                          <a:solidFill>
                            <a:schemeClr val="dk1"/>
                          </a:solidFill>
                          <a:latin typeface="Amazon Ember"/>
                        </a:defRPr>
                      </a:lvl1pPr>
                      <a:lvl2pPr marL="548639" algn="l" defTabSz="1097278" rtl="0" eaLnBrk="1" latinLnBrk="0" hangingPunct="1">
                        <a:defRPr sz="2118" kern="1200">
                          <a:solidFill>
                            <a:schemeClr val="dk1"/>
                          </a:solidFill>
                          <a:latin typeface="Amazon Ember"/>
                        </a:defRPr>
                      </a:lvl2pPr>
                      <a:lvl3pPr marL="1097278" algn="l" defTabSz="1097278" rtl="0" eaLnBrk="1" latinLnBrk="0" hangingPunct="1">
                        <a:defRPr sz="2118" kern="1200">
                          <a:solidFill>
                            <a:schemeClr val="dk1"/>
                          </a:solidFill>
                          <a:latin typeface="Amazon Ember"/>
                        </a:defRPr>
                      </a:lvl3pPr>
                      <a:lvl4pPr marL="1645917" algn="l" defTabSz="1097278" rtl="0" eaLnBrk="1" latinLnBrk="0" hangingPunct="1">
                        <a:defRPr sz="2118" kern="1200">
                          <a:solidFill>
                            <a:schemeClr val="dk1"/>
                          </a:solidFill>
                          <a:latin typeface="Amazon Ember"/>
                        </a:defRPr>
                      </a:lvl4pPr>
                      <a:lvl5pPr marL="2194555" algn="l" defTabSz="1097278" rtl="0" eaLnBrk="1" latinLnBrk="0" hangingPunct="1">
                        <a:defRPr sz="2118" kern="1200">
                          <a:solidFill>
                            <a:schemeClr val="dk1"/>
                          </a:solidFill>
                          <a:latin typeface="Amazon Ember"/>
                        </a:defRPr>
                      </a:lvl5pPr>
                      <a:lvl6pPr marL="2743195" algn="l" defTabSz="1097278" rtl="0" eaLnBrk="1" latinLnBrk="0" hangingPunct="1">
                        <a:defRPr sz="2118" kern="1200">
                          <a:solidFill>
                            <a:schemeClr val="dk1"/>
                          </a:solidFill>
                          <a:latin typeface="Amazon Ember"/>
                        </a:defRPr>
                      </a:lvl6pPr>
                      <a:lvl7pPr marL="3291833" algn="l" defTabSz="1097278" rtl="0" eaLnBrk="1" latinLnBrk="0" hangingPunct="1">
                        <a:defRPr sz="2118" kern="1200">
                          <a:solidFill>
                            <a:schemeClr val="dk1"/>
                          </a:solidFill>
                          <a:latin typeface="Amazon Ember"/>
                        </a:defRPr>
                      </a:lvl7pPr>
                      <a:lvl8pPr marL="3840472" algn="l" defTabSz="1097278" rtl="0" eaLnBrk="1" latinLnBrk="0" hangingPunct="1">
                        <a:defRPr sz="2118" kern="1200">
                          <a:solidFill>
                            <a:schemeClr val="dk1"/>
                          </a:solidFill>
                          <a:latin typeface="Amazon Ember"/>
                        </a:defRPr>
                      </a:lvl8pPr>
                      <a:lvl9pPr marL="4389112" algn="l" defTabSz="1097278" rtl="0" eaLnBrk="1" latinLnBrk="0" hangingPunct="1">
                        <a:defRPr sz="2118" kern="1200">
                          <a:solidFill>
                            <a:schemeClr val="dk1"/>
                          </a:solidFill>
                          <a:latin typeface="Amazon Ember"/>
                        </a:defRPr>
                      </a:lvl9pPr>
                    </a:lstStyle>
                    <a:p>
                      <a:endParaRPr lang="en-US" sz="1800" dirty="0"/>
                    </a:p>
                  </a:txBody>
                  <a:tcP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lvl1pPr marL="0" algn="l" defTabSz="1097278" rtl="0" eaLnBrk="1" latinLnBrk="0" hangingPunct="1">
                        <a:defRPr sz="2118" kern="1200">
                          <a:solidFill>
                            <a:schemeClr val="dk1"/>
                          </a:solidFill>
                          <a:latin typeface="Amazon Ember"/>
                        </a:defRPr>
                      </a:lvl1pPr>
                      <a:lvl2pPr marL="548639" algn="l" defTabSz="1097278" rtl="0" eaLnBrk="1" latinLnBrk="0" hangingPunct="1">
                        <a:defRPr sz="2118" kern="1200">
                          <a:solidFill>
                            <a:schemeClr val="dk1"/>
                          </a:solidFill>
                          <a:latin typeface="Amazon Ember"/>
                        </a:defRPr>
                      </a:lvl2pPr>
                      <a:lvl3pPr marL="1097278" algn="l" defTabSz="1097278" rtl="0" eaLnBrk="1" latinLnBrk="0" hangingPunct="1">
                        <a:defRPr sz="2118" kern="1200">
                          <a:solidFill>
                            <a:schemeClr val="dk1"/>
                          </a:solidFill>
                          <a:latin typeface="Amazon Ember"/>
                        </a:defRPr>
                      </a:lvl3pPr>
                      <a:lvl4pPr marL="1645917" algn="l" defTabSz="1097278" rtl="0" eaLnBrk="1" latinLnBrk="0" hangingPunct="1">
                        <a:defRPr sz="2118" kern="1200">
                          <a:solidFill>
                            <a:schemeClr val="dk1"/>
                          </a:solidFill>
                          <a:latin typeface="Amazon Ember"/>
                        </a:defRPr>
                      </a:lvl4pPr>
                      <a:lvl5pPr marL="2194555" algn="l" defTabSz="1097278" rtl="0" eaLnBrk="1" latinLnBrk="0" hangingPunct="1">
                        <a:defRPr sz="2118" kern="1200">
                          <a:solidFill>
                            <a:schemeClr val="dk1"/>
                          </a:solidFill>
                          <a:latin typeface="Amazon Ember"/>
                        </a:defRPr>
                      </a:lvl5pPr>
                      <a:lvl6pPr marL="2743195" algn="l" defTabSz="1097278" rtl="0" eaLnBrk="1" latinLnBrk="0" hangingPunct="1">
                        <a:defRPr sz="2118" kern="1200">
                          <a:solidFill>
                            <a:schemeClr val="dk1"/>
                          </a:solidFill>
                          <a:latin typeface="Amazon Ember"/>
                        </a:defRPr>
                      </a:lvl6pPr>
                      <a:lvl7pPr marL="3291833" algn="l" defTabSz="1097278" rtl="0" eaLnBrk="1" latinLnBrk="0" hangingPunct="1">
                        <a:defRPr sz="2118" kern="1200">
                          <a:solidFill>
                            <a:schemeClr val="dk1"/>
                          </a:solidFill>
                          <a:latin typeface="Amazon Ember"/>
                        </a:defRPr>
                      </a:lvl7pPr>
                      <a:lvl8pPr marL="3840472" algn="l" defTabSz="1097278" rtl="0" eaLnBrk="1" latinLnBrk="0" hangingPunct="1">
                        <a:defRPr sz="2118" kern="1200">
                          <a:solidFill>
                            <a:schemeClr val="dk1"/>
                          </a:solidFill>
                          <a:latin typeface="Amazon Ember"/>
                        </a:defRPr>
                      </a:lvl8pPr>
                      <a:lvl9pPr marL="4389112" algn="l" defTabSz="1097278" rtl="0" eaLnBrk="1" latinLnBrk="0" hangingPunct="1">
                        <a:defRPr sz="2118" kern="1200">
                          <a:solidFill>
                            <a:schemeClr val="dk1"/>
                          </a:solidFill>
                          <a:latin typeface="Amazon Ember"/>
                        </a:defRPr>
                      </a:lvl9pPr>
                    </a:lstStyle>
                    <a:p>
                      <a:endParaRPr lang="en-US" sz="1800" dirty="0"/>
                    </a:p>
                  </a:txBody>
                  <a:tcP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endParaRPr lang="en-US" sz="1800" dirty="0"/>
                    </a:p>
                  </a:txBody>
                  <a:tcP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endParaRPr lang="en-US" sz="1800" dirty="0"/>
                    </a:p>
                  </a:txBody>
                  <a:tcP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endParaRPr lang="en-US" sz="1800" dirty="0"/>
                    </a:p>
                  </a:txBody>
                  <a:tcP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lvl1pPr marL="0" algn="l" defTabSz="1097278" rtl="0" eaLnBrk="1" latinLnBrk="0" hangingPunct="1">
                        <a:defRPr sz="2118" kern="1200">
                          <a:solidFill>
                            <a:schemeClr val="dk1"/>
                          </a:solidFill>
                          <a:latin typeface="Amazon Ember"/>
                        </a:defRPr>
                      </a:lvl1pPr>
                      <a:lvl2pPr marL="548639" algn="l" defTabSz="1097278" rtl="0" eaLnBrk="1" latinLnBrk="0" hangingPunct="1">
                        <a:defRPr sz="2118" kern="1200">
                          <a:solidFill>
                            <a:schemeClr val="dk1"/>
                          </a:solidFill>
                          <a:latin typeface="Amazon Ember"/>
                        </a:defRPr>
                      </a:lvl2pPr>
                      <a:lvl3pPr marL="1097278" algn="l" defTabSz="1097278" rtl="0" eaLnBrk="1" latinLnBrk="0" hangingPunct="1">
                        <a:defRPr sz="2118" kern="1200">
                          <a:solidFill>
                            <a:schemeClr val="dk1"/>
                          </a:solidFill>
                          <a:latin typeface="Amazon Ember"/>
                        </a:defRPr>
                      </a:lvl3pPr>
                      <a:lvl4pPr marL="1645917" algn="l" defTabSz="1097278" rtl="0" eaLnBrk="1" latinLnBrk="0" hangingPunct="1">
                        <a:defRPr sz="2118" kern="1200">
                          <a:solidFill>
                            <a:schemeClr val="dk1"/>
                          </a:solidFill>
                          <a:latin typeface="Amazon Ember"/>
                        </a:defRPr>
                      </a:lvl4pPr>
                      <a:lvl5pPr marL="2194555" algn="l" defTabSz="1097278" rtl="0" eaLnBrk="1" latinLnBrk="0" hangingPunct="1">
                        <a:defRPr sz="2118" kern="1200">
                          <a:solidFill>
                            <a:schemeClr val="dk1"/>
                          </a:solidFill>
                          <a:latin typeface="Amazon Ember"/>
                        </a:defRPr>
                      </a:lvl5pPr>
                      <a:lvl6pPr marL="2743195" algn="l" defTabSz="1097278" rtl="0" eaLnBrk="1" latinLnBrk="0" hangingPunct="1">
                        <a:defRPr sz="2118" kern="1200">
                          <a:solidFill>
                            <a:schemeClr val="dk1"/>
                          </a:solidFill>
                          <a:latin typeface="Amazon Ember"/>
                        </a:defRPr>
                      </a:lvl6pPr>
                      <a:lvl7pPr marL="3291833" algn="l" defTabSz="1097278" rtl="0" eaLnBrk="1" latinLnBrk="0" hangingPunct="1">
                        <a:defRPr sz="2118" kern="1200">
                          <a:solidFill>
                            <a:schemeClr val="dk1"/>
                          </a:solidFill>
                          <a:latin typeface="Amazon Ember"/>
                        </a:defRPr>
                      </a:lvl7pPr>
                      <a:lvl8pPr marL="3840472" algn="l" defTabSz="1097278" rtl="0" eaLnBrk="1" latinLnBrk="0" hangingPunct="1">
                        <a:defRPr sz="2118" kern="1200">
                          <a:solidFill>
                            <a:schemeClr val="dk1"/>
                          </a:solidFill>
                          <a:latin typeface="Amazon Ember"/>
                        </a:defRPr>
                      </a:lvl8pPr>
                      <a:lvl9pPr marL="4389112" algn="l" defTabSz="1097278" rtl="0" eaLnBrk="1" latinLnBrk="0" hangingPunct="1">
                        <a:defRPr sz="2118" kern="1200">
                          <a:solidFill>
                            <a:schemeClr val="dk1"/>
                          </a:solidFill>
                          <a:latin typeface="Amazon Ember"/>
                        </a:defRPr>
                      </a:lvl9pPr>
                    </a:lstStyle>
                    <a:p>
                      <a:endParaRPr lang="en-US" sz="1800" dirty="0"/>
                    </a:p>
                  </a:txBody>
                  <a:tcP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lvl1pPr marL="0" algn="l" defTabSz="1097278" rtl="0" eaLnBrk="1" latinLnBrk="0" hangingPunct="1">
                        <a:defRPr sz="2118" kern="1200">
                          <a:solidFill>
                            <a:schemeClr val="dk1"/>
                          </a:solidFill>
                          <a:latin typeface="Amazon Ember"/>
                        </a:defRPr>
                      </a:lvl1pPr>
                      <a:lvl2pPr marL="548639" algn="l" defTabSz="1097278" rtl="0" eaLnBrk="1" latinLnBrk="0" hangingPunct="1">
                        <a:defRPr sz="2118" kern="1200">
                          <a:solidFill>
                            <a:schemeClr val="dk1"/>
                          </a:solidFill>
                          <a:latin typeface="Amazon Ember"/>
                        </a:defRPr>
                      </a:lvl2pPr>
                      <a:lvl3pPr marL="1097278" algn="l" defTabSz="1097278" rtl="0" eaLnBrk="1" latinLnBrk="0" hangingPunct="1">
                        <a:defRPr sz="2118" kern="1200">
                          <a:solidFill>
                            <a:schemeClr val="dk1"/>
                          </a:solidFill>
                          <a:latin typeface="Amazon Ember"/>
                        </a:defRPr>
                      </a:lvl3pPr>
                      <a:lvl4pPr marL="1645917" algn="l" defTabSz="1097278" rtl="0" eaLnBrk="1" latinLnBrk="0" hangingPunct="1">
                        <a:defRPr sz="2118" kern="1200">
                          <a:solidFill>
                            <a:schemeClr val="dk1"/>
                          </a:solidFill>
                          <a:latin typeface="Amazon Ember"/>
                        </a:defRPr>
                      </a:lvl4pPr>
                      <a:lvl5pPr marL="2194555" algn="l" defTabSz="1097278" rtl="0" eaLnBrk="1" latinLnBrk="0" hangingPunct="1">
                        <a:defRPr sz="2118" kern="1200">
                          <a:solidFill>
                            <a:schemeClr val="dk1"/>
                          </a:solidFill>
                          <a:latin typeface="Amazon Ember"/>
                        </a:defRPr>
                      </a:lvl5pPr>
                      <a:lvl6pPr marL="2743195" algn="l" defTabSz="1097278" rtl="0" eaLnBrk="1" latinLnBrk="0" hangingPunct="1">
                        <a:defRPr sz="2118" kern="1200">
                          <a:solidFill>
                            <a:schemeClr val="dk1"/>
                          </a:solidFill>
                          <a:latin typeface="Amazon Ember"/>
                        </a:defRPr>
                      </a:lvl6pPr>
                      <a:lvl7pPr marL="3291833" algn="l" defTabSz="1097278" rtl="0" eaLnBrk="1" latinLnBrk="0" hangingPunct="1">
                        <a:defRPr sz="2118" kern="1200">
                          <a:solidFill>
                            <a:schemeClr val="dk1"/>
                          </a:solidFill>
                          <a:latin typeface="Amazon Ember"/>
                        </a:defRPr>
                      </a:lvl7pPr>
                      <a:lvl8pPr marL="3840472" algn="l" defTabSz="1097278" rtl="0" eaLnBrk="1" latinLnBrk="0" hangingPunct="1">
                        <a:defRPr sz="2118" kern="1200">
                          <a:solidFill>
                            <a:schemeClr val="dk1"/>
                          </a:solidFill>
                          <a:latin typeface="Amazon Ember"/>
                        </a:defRPr>
                      </a:lvl8pPr>
                      <a:lvl9pPr marL="4389112" algn="l" defTabSz="1097278" rtl="0" eaLnBrk="1" latinLnBrk="0" hangingPunct="1">
                        <a:defRPr sz="2118" kern="1200">
                          <a:solidFill>
                            <a:schemeClr val="dk1"/>
                          </a:solidFill>
                          <a:latin typeface="Amazon Ember"/>
                        </a:defRPr>
                      </a:lvl9pPr>
                    </a:lstStyle>
                    <a:p>
                      <a:endParaRPr lang="en-US" sz="1800" dirty="0"/>
                    </a:p>
                  </a:txBody>
                  <a:tcP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endParaRPr lang="en-US" sz="1800" dirty="0">
                        <a:highlight>
                          <a:srgbClr val="FFFF00"/>
                        </a:highlight>
                      </a:endParaRPr>
                    </a:p>
                  </a:txBody>
                  <a:tcPr>
                    <a:lnL w="28575" cap="flat" cmpd="sng" algn="ctr">
                      <a:solidFill>
                        <a:schemeClr val="bg2"/>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endParaRPr lang="en-US" sz="1800" dirty="0"/>
                    </a:p>
                  </a:txBody>
                  <a:tcPr>
                    <a:lnL w="28575"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extLst>
                  <a:ext uri="{0D108BD9-81ED-4DB2-BD59-A6C34878D82A}">
                    <a16:rowId xmlns:a16="http://schemas.microsoft.com/office/drawing/2014/main" val="4133144562"/>
                  </a:ext>
                </a:extLst>
              </a:tr>
            </a:tbl>
          </a:graphicData>
        </a:graphic>
      </p:graphicFrame>
      <p:graphicFrame>
        <p:nvGraphicFramePr>
          <p:cNvPr id="170" name="Table 169">
            <a:extLst>
              <a:ext uri="{FF2B5EF4-FFF2-40B4-BE49-F238E27FC236}">
                <a16:creationId xmlns:a16="http://schemas.microsoft.com/office/drawing/2014/main" id="{60518FC3-6D61-49D3-93DF-EA4B43377608}"/>
              </a:ext>
            </a:extLst>
          </p:cNvPr>
          <p:cNvGraphicFramePr>
            <a:graphicFrameLocks noGrp="1"/>
          </p:cNvGraphicFramePr>
          <p:nvPr/>
        </p:nvGraphicFramePr>
        <p:xfrm>
          <a:off x="4579148" y="3975804"/>
          <a:ext cx="4342602" cy="650808"/>
        </p:xfrm>
        <a:graphic>
          <a:graphicData uri="http://schemas.openxmlformats.org/drawingml/2006/table">
            <a:tbl>
              <a:tblPr firstRow="1" bandRow="1"/>
              <a:tblGrid>
                <a:gridCol w="723767">
                  <a:extLst>
                    <a:ext uri="{9D8B030D-6E8A-4147-A177-3AD203B41FA5}">
                      <a16:colId xmlns:a16="http://schemas.microsoft.com/office/drawing/2014/main" val="186026474"/>
                    </a:ext>
                  </a:extLst>
                </a:gridCol>
                <a:gridCol w="723767">
                  <a:extLst>
                    <a:ext uri="{9D8B030D-6E8A-4147-A177-3AD203B41FA5}">
                      <a16:colId xmlns:a16="http://schemas.microsoft.com/office/drawing/2014/main" val="1070070258"/>
                    </a:ext>
                  </a:extLst>
                </a:gridCol>
                <a:gridCol w="723767">
                  <a:extLst>
                    <a:ext uri="{9D8B030D-6E8A-4147-A177-3AD203B41FA5}">
                      <a16:colId xmlns:a16="http://schemas.microsoft.com/office/drawing/2014/main" val="46210883"/>
                    </a:ext>
                  </a:extLst>
                </a:gridCol>
                <a:gridCol w="723767">
                  <a:extLst>
                    <a:ext uri="{9D8B030D-6E8A-4147-A177-3AD203B41FA5}">
                      <a16:colId xmlns:a16="http://schemas.microsoft.com/office/drawing/2014/main" val="2041627188"/>
                    </a:ext>
                  </a:extLst>
                </a:gridCol>
                <a:gridCol w="723767">
                  <a:extLst>
                    <a:ext uri="{9D8B030D-6E8A-4147-A177-3AD203B41FA5}">
                      <a16:colId xmlns:a16="http://schemas.microsoft.com/office/drawing/2014/main" val="1495551331"/>
                    </a:ext>
                  </a:extLst>
                </a:gridCol>
                <a:gridCol w="723767">
                  <a:extLst>
                    <a:ext uri="{9D8B030D-6E8A-4147-A177-3AD203B41FA5}">
                      <a16:colId xmlns:a16="http://schemas.microsoft.com/office/drawing/2014/main" val="3677864580"/>
                    </a:ext>
                  </a:extLst>
                </a:gridCol>
              </a:tblGrid>
              <a:tr h="650808">
                <a:tc>
                  <a:txBody>
                    <a:bodyPr/>
                    <a:lstStyle>
                      <a:lvl1pPr marL="0" algn="l" defTabSz="1097278" rtl="0" eaLnBrk="1" latinLnBrk="0" hangingPunct="1">
                        <a:defRPr sz="2118" b="1" kern="1200">
                          <a:solidFill>
                            <a:schemeClr val="lt1"/>
                          </a:solidFill>
                          <a:latin typeface="Amazon Ember"/>
                        </a:defRPr>
                      </a:lvl1pPr>
                      <a:lvl2pPr marL="548639" algn="l" defTabSz="1097278" rtl="0" eaLnBrk="1" latinLnBrk="0" hangingPunct="1">
                        <a:defRPr sz="2118" b="1" kern="1200">
                          <a:solidFill>
                            <a:schemeClr val="lt1"/>
                          </a:solidFill>
                          <a:latin typeface="Amazon Ember"/>
                        </a:defRPr>
                      </a:lvl2pPr>
                      <a:lvl3pPr marL="1097278" algn="l" defTabSz="1097278" rtl="0" eaLnBrk="1" latinLnBrk="0" hangingPunct="1">
                        <a:defRPr sz="2118" b="1" kern="1200">
                          <a:solidFill>
                            <a:schemeClr val="lt1"/>
                          </a:solidFill>
                          <a:latin typeface="Amazon Ember"/>
                        </a:defRPr>
                      </a:lvl3pPr>
                      <a:lvl4pPr marL="1645917" algn="l" defTabSz="1097278" rtl="0" eaLnBrk="1" latinLnBrk="0" hangingPunct="1">
                        <a:defRPr sz="2118" b="1" kern="1200">
                          <a:solidFill>
                            <a:schemeClr val="lt1"/>
                          </a:solidFill>
                          <a:latin typeface="Amazon Ember"/>
                        </a:defRPr>
                      </a:lvl4pPr>
                      <a:lvl5pPr marL="2194555" algn="l" defTabSz="1097278" rtl="0" eaLnBrk="1" latinLnBrk="0" hangingPunct="1">
                        <a:defRPr sz="2118" b="1" kern="1200">
                          <a:solidFill>
                            <a:schemeClr val="lt1"/>
                          </a:solidFill>
                          <a:latin typeface="Amazon Ember"/>
                        </a:defRPr>
                      </a:lvl5pPr>
                      <a:lvl6pPr marL="2743195" algn="l" defTabSz="1097278" rtl="0" eaLnBrk="1" latinLnBrk="0" hangingPunct="1">
                        <a:defRPr sz="2118" b="1" kern="1200">
                          <a:solidFill>
                            <a:schemeClr val="lt1"/>
                          </a:solidFill>
                          <a:latin typeface="Amazon Ember"/>
                        </a:defRPr>
                      </a:lvl6pPr>
                      <a:lvl7pPr marL="3291833" algn="l" defTabSz="1097278" rtl="0" eaLnBrk="1" latinLnBrk="0" hangingPunct="1">
                        <a:defRPr sz="2118" b="1" kern="1200">
                          <a:solidFill>
                            <a:schemeClr val="lt1"/>
                          </a:solidFill>
                          <a:latin typeface="Amazon Ember"/>
                        </a:defRPr>
                      </a:lvl7pPr>
                      <a:lvl8pPr marL="3840472" algn="l" defTabSz="1097278" rtl="0" eaLnBrk="1" latinLnBrk="0" hangingPunct="1">
                        <a:defRPr sz="2118" b="1" kern="1200">
                          <a:solidFill>
                            <a:schemeClr val="lt1"/>
                          </a:solidFill>
                          <a:latin typeface="Amazon Ember"/>
                        </a:defRPr>
                      </a:lvl8pPr>
                      <a:lvl9pPr marL="4389112" algn="l" defTabSz="1097278" rtl="0" eaLnBrk="1" latinLnBrk="0" hangingPunct="1">
                        <a:defRPr sz="2118" b="1" kern="1200">
                          <a:solidFill>
                            <a:schemeClr val="lt1"/>
                          </a:solidFill>
                          <a:latin typeface="Amazon Ember"/>
                        </a:defRPr>
                      </a:lvl9pPr>
                    </a:lstStyle>
                    <a:p>
                      <a:pPr algn="ctr"/>
                      <a:r>
                        <a:rPr lang="en-US" sz="800" b="0" dirty="0"/>
                        <a:t>Deep</a:t>
                      </a:r>
                      <a:br>
                        <a:rPr lang="en-US" sz="800" b="0" dirty="0"/>
                      </a:br>
                      <a:r>
                        <a:rPr lang="en-US" sz="800" b="0" dirty="0"/>
                        <a:t>Learning</a:t>
                      </a:r>
                      <a:br>
                        <a:rPr lang="en-US" sz="800" b="0" dirty="0"/>
                      </a:br>
                      <a:r>
                        <a:rPr lang="en-US" sz="800" b="0" dirty="0"/>
                        <a:t>AMIs &amp; Containers</a:t>
                      </a:r>
                    </a:p>
                  </a:txBody>
                  <a:tcPr marL="0" marR="0" marT="0" marB="0" anchor="ctr">
                    <a:lnL w="28575" cap="flat" cmpd="sng" algn="ctr">
                      <a:no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097278" rtl="0" eaLnBrk="1" latinLnBrk="0" hangingPunct="1">
                        <a:defRPr sz="2118" b="1" kern="1200">
                          <a:solidFill>
                            <a:schemeClr val="lt1"/>
                          </a:solidFill>
                          <a:latin typeface="Amazon Ember"/>
                        </a:defRPr>
                      </a:lvl1pPr>
                      <a:lvl2pPr marL="548639" algn="l" defTabSz="1097278" rtl="0" eaLnBrk="1" latinLnBrk="0" hangingPunct="1">
                        <a:defRPr sz="2118" b="1" kern="1200">
                          <a:solidFill>
                            <a:schemeClr val="lt1"/>
                          </a:solidFill>
                          <a:latin typeface="Amazon Ember"/>
                        </a:defRPr>
                      </a:lvl2pPr>
                      <a:lvl3pPr marL="1097278" algn="l" defTabSz="1097278" rtl="0" eaLnBrk="1" latinLnBrk="0" hangingPunct="1">
                        <a:defRPr sz="2118" b="1" kern="1200">
                          <a:solidFill>
                            <a:schemeClr val="lt1"/>
                          </a:solidFill>
                          <a:latin typeface="Amazon Ember"/>
                        </a:defRPr>
                      </a:lvl3pPr>
                      <a:lvl4pPr marL="1645917" algn="l" defTabSz="1097278" rtl="0" eaLnBrk="1" latinLnBrk="0" hangingPunct="1">
                        <a:defRPr sz="2118" b="1" kern="1200">
                          <a:solidFill>
                            <a:schemeClr val="lt1"/>
                          </a:solidFill>
                          <a:latin typeface="Amazon Ember"/>
                        </a:defRPr>
                      </a:lvl4pPr>
                      <a:lvl5pPr marL="2194555" algn="l" defTabSz="1097278" rtl="0" eaLnBrk="1" latinLnBrk="0" hangingPunct="1">
                        <a:defRPr sz="2118" b="1" kern="1200">
                          <a:solidFill>
                            <a:schemeClr val="lt1"/>
                          </a:solidFill>
                          <a:latin typeface="Amazon Ember"/>
                        </a:defRPr>
                      </a:lvl5pPr>
                      <a:lvl6pPr marL="2743195" algn="l" defTabSz="1097278" rtl="0" eaLnBrk="1" latinLnBrk="0" hangingPunct="1">
                        <a:defRPr sz="2118" b="1" kern="1200">
                          <a:solidFill>
                            <a:schemeClr val="lt1"/>
                          </a:solidFill>
                          <a:latin typeface="Amazon Ember"/>
                        </a:defRPr>
                      </a:lvl6pPr>
                      <a:lvl7pPr marL="3291833" algn="l" defTabSz="1097278" rtl="0" eaLnBrk="1" latinLnBrk="0" hangingPunct="1">
                        <a:defRPr sz="2118" b="1" kern="1200">
                          <a:solidFill>
                            <a:schemeClr val="lt1"/>
                          </a:solidFill>
                          <a:latin typeface="Amazon Ember"/>
                        </a:defRPr>
                      </a:lvl7pPr>
                      <a:lvl8pPr marL="3840472" algn="l" defTabSz="1097278" rtl="0" eaLnBrk="1" latinLnBrk="0" hangingPunct="1">
                        <a:defRPr sz="2118" b="1" kern="1200">
                          <a:solidFill>
                            <a:schemeClr val="lt1"/>
                          </a:solidFill>
                          <a:latin typeface="Amazon Ember"/>
                        </a:defRPr>
                      </a:lvl8pPr>
                      <a:lvl9pPr marL="4389112" algn="l" defTabSz="1097278" rtl="0" eaLnBrk="1" latinLnBrk="0" hangingPunct="1">
                        <a:defRPr sz="2118" b="1" kern="1200">
                          <a:solidFill>
                            <a:schemeClr val="lt1"/>
                          </a:solidFill>
                          <a:latin typeface="Amazon Ember"/>
                        </a:defRPr>
                      </a:lvl9pPr>
                    </a:lstStyle>
                    <a:p>
                      <a:pPr algn="ctr"/>
                      <a:r>
                        <a:rPr lang="en-US" sz="800" b="0" dirty="0"/>
                        <a:t>GPUs &amp;</a:t>
                      </a:r>
                      <a:br>
                        <a:rPr lang="en-US" sz="800" b="0" dirty="0"/>
                      </a:br>
                      <a:r>
                        <a:rPr lang="en-US" sz="800" b="0" dirty="0"/>
                        <a:t>CPUs</a:t>
                      </a:r>
                    </a:p>
                  </a:txBody>
                  <a:tcPr marL="0" marR="0" marT="0" marB="0"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097278" rtl="0" eaLnBrk="1" latinLnBrk="0" hangingPunct="1">
                        <a:defRPr sz="2118" b="1" kern="1200">
                          <a:solidFill>
                            <a:schemeClr val="lt1"/>
                          </a:solidFill>
                          <a:latin typeface="Amazon Ember"/>
                        </a:defRPr>
                      </a:lvl1pPr>
                      <a:lvl2pPr marL="548639" algn="l" defTabSz="1097278" rtl="0" eaLnBrk="1" latinLnBrk="0" hangingPunct="1">
                        <a:defRPr sz="2118" b="1" kern="1200">
                          <a:solidFill>
                            <a:schemeClr val="lt1"/>
                          </a:solidFill>
                          <a:latin typeface="Amazon Ember"/>
                        </a:defRPr>
                      </a:lvl2pPr>
                      <a:lvl3pPr marL="1097278" algn="l" defTabSz="1097278" rtl="0" eaLnBrk="1" latinLnBrk="0" hangingPunct="1">
                        <a:defRPr sz="2118" b="1" kern="1200">
                          <a:solidFill>
                            <a:schemeClr val="lt1"/>
                          </a:solidFill>
                          <a:latin typeface="Amazon Ember"/>
                        </a:defRPr>
                      </a:lvl3pPr>
                      <a:lvl4pPr marL="1645917" algn="l" defTabSz="1097278" rtl="0" eaLnBrk="1" latinLnBrk="0" hangingPunct="1">
                        <a:defRPr sz="2118" b="1" kern="1200">
                          <a:solidFill>
                            <a:schemeClr val="lt1"/>
                          </a:solidFill>
                          <a:latin typeface="Amazon Ember"/>
                        </a:defRPr>
                      </a:lvl4pPr>
                      <a:lvl5pPr marL="2194555" algn="l" defTabSz="1097278" rtl="0" eaLnBrk="1" latinLnBrk="0" hangingPunct="1">
                        <a:defRPr sz="2118" b="1" kern="1200">
                          <a:solidFill>
                            <a:schemeClr val="lt1"/>
                          </a:solidFill>
                          <a:latin typeface="Amazon Ember"/>
                        </a:defRPr>
                      </a:lvl5pPr>
                      <a:lvl6pPr marL="2743195" algn="l" defTabSz="1097278" rtl="0" eaLnBrk="1" latinLnBrk="0" hangingPunct="1">
                        <a:defRPr sz="2118" b="1" kern="1200">
                          <a:solidFill>
                            <a:schemeClr val="lt1"/>
                          </a:solidFill>
                          <a:latin typeface="Amazon Ember"/>
                        </a:defRPr>
                      </a:lvl6pPr>
                      <a:lvl7pPr marL="3291833" algn="l" defTabSz="1097278" rtl="0" eaLnBrk="1" latinLnBrk="0" hangingPunct="1">
                        <a:defRPr sz="2118" b="1" kern="1200">
                          <a:solidFill>
                            <a:schemeClr val="lt1"/>
                          </a:solidFill>
                          <a:latin typeface="Amazon Ember"/>
                        </a:defRPr>
                      </a:lvl7pPr>
                      <a:lvl8pPr marL="3840472" algn="l" defTabSz="1097278" rtl="0" eaLnBrk="1" latinLnBrk="0" hangingPunct="1">
                        <a:defRPr sz="2118" b="1" kern="1200">
                          <a:solidFill>
                            <a:schemeClr val="lt1"/>
                          </a:solidFill>
                          <a:latin typeface="Amazon Ember"/>
                        </a:defRPr>
                      </a:lvl8pPr>
                      <a:lvl9pPr marL="4389112" algn="l" defTabSz="1097278" rtl="0" eaLnBrk="1" latinLnBrk="0" hangingPunct="1">
                        <a:defRPr sz="2118" b="1" kern="1200">
                          <a:solidFill>
                            <a:schemeClr val="lt1"/>
                          </a:solidFill>
                          <a:latin typeface="Amazon Ember"/>
                        </a:defRPr>
                      </a:lvl9pPr>
                    </a:lstStyle>
                    <a:p>
                      <a:pPr algn="ctr"/>
                      <a:r>
                        <a:rPr lang="en-US" sz="800" b="0" dirty="0"/>
                        <a:t>Elastic</a:t>
                      </a:r>
                      <a:br>
                        <a:rPr lang="en-US" sz="800" b="0" dirty="0"/>
                      </a:br>
                      <a:r>
                        <a:rPr lang="en-US" sz="800" b="0" dirty="0"/>
                        <a:t>Inference</a:t>
                      </a:r>
                    </a:p>
                  </a:txBody>
                  <a:tcPr marL="0" marR="0" marT="0" marB="0"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800" b="0" dirty="0" err="1"/>
                        <a:t>Trainium</a:t>
                      </a:r>
                      <a:endParaRPr lang="en-US" sz="800" b="0" dirty="0"/>
                    </a:p>
                  </a:txBody>
                  <a:tcPr marL="0" marR="0" marT="0" marB="0"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097278" rtl="0" eaLnBrk="1" latinLnBrk="0" hangingPunct="1">
                        <a:defRPr sz="2118" b="1" kern="1200">
                          <a:solidFill>
                            <a:schemeClr val="lt1"/>
                          </a:solidFill>
                          <a:latin typeface="Amazon Ember"/>
                        </a:defRPr>
                      </a:lvl1pPr>
                      <a:lvl2pPr marL="548639" algn="l" defTabSz="1097278" rtl="0" eaLnBrk="1" latinLnBrk="0" hangingPunct="1">
                        <a:defRPr sz="2118" b="1" kern="1200">
                          <a:solidFill>
                            <a:schemeClr val="lt1"/>
                          </a:solidFill>
                          <a:latin typeface="Amazon Ember"/>
                        </a:defRPr>
                      </a:lvl2pPr>
                      <a:lvl3pPr marL="1097278" algn="l" defTabSz="1097278" rtl="0" eaLnBrk="1" latinLnBrk="0" hangingPunct="1">
                        <a:defRPr sz="2118" b="1" kern="1200">
                          <a:solidFill>
                            <a:schemeClr val="lt1"/>
                          </a:solidFill>
                          <a:latin typeface="Amazon Ember"/>
                        </a:defRPr>
                      </a:lvl3pPr>
                      <a:lvl4pPr marL="1645917" algn="l" defTabSz="1097278" rtl="0" eaLnBrk="1" latinLnBrk="0" hangingPunct="1">
                        <a:defRPr sz="2118" b="1" kern="1200">
                          <a:solidFill>
                            <a:schemeClr val="lt1"/>
                          </a:solidFill>
                          <a:latin typeface="Amazon Ember"/>
                        </a:defRPr>
                      </a:lvl4pPr>
                      <a:lvl5pPr marL="2194555" algn="l" defTabSz="1097278" rtl="0" eaLnBrk="1" latinLnBrk="0" hangingPunct="1">
                        <a:defRPr sz="2118" b="1" kern="1200">
                          <a:solidFill>
                            <a:schemeClr val="lt1"/>
                          </a:solidFill>
                          <a:latin typeface="Amazon Ember"/>
                        </a:defRPr>
                      </a:lvl5pPr>
                      <a:lvl6pPr marL="2743195" algn="l" defTabSz="1097278" rtl="0" eaLnBrk="1" latinLnBrk="0" hangingPunct="1">
                        <a:defRPr sz="2118" b="1" kern="1200">
                          <a:solidFill>
                            <a:schemeClr val="lt1"/>
                          </a:solidFill>
                          <a:latin typeface="Amazon Ember"/>
                        </a:defRPr>
                      </a:lvl6pPr>
                      <a:lvl7pPr marL="3291833" algn="l" defTabSz="1097278" rtl="0" eaLnBrk="1" latinLnBrk="0" hangingPunct="1">
                        <a:defRPr sz="2118" b="1" kern="1200">
                          <a:solidFill>
                            <a:schemeClr val="lt1"/>
                          </a:solidFill>
                          <a:latin typeface="Amazon Ember"/>
                        </a:defRPr>
                      </a:lvl7pPr>
                      <a:lvl8pPr marL="3840472" algn="l" defTabSz="1097278" rtl="0" eaLnBrk="1" latinLnBrk="0" hangingPunct="1">
                        <a:defRPr sz="2118" b="1" kern="1200">
                          <a:solidFill>
                            <a:schemeClr val="lt1"/>
                          </a:solidFill>
                          <a:latin typeface="Amazon Ember"/>
                        </a:defRPr>
                      </a:lvl8pPr>
                      <a:lvl9pPr marL="4389112" algn="l" defTabSz="1097278" rtl="0" eaLnBrk="1" latinLnBrk="0" hangingPunct="1">
                        <a:defRPr sz="2118" b="1" kern="1200">
                          <a:solidFill>
                            <a:schemeClr val="lt1"/>
                          </a:solidFill>
                          <a:latin typeface="Amazon Ember"/>
                        </a:defRPr>
                      </a:lvl9pPr>
                    </a:lstStyle>
                    <a:p>
                      <a:pPr algn="ctr"/>
                      <a:r>
                        <a:rPr lang="en-US" sz="800" b="0" dirty="0"/>
                        <a:t>Inferentia</a:t>
                      </a:r>
                    </a:p>
                  </a:txBody>
                  <a:tcPr marL="0" marR="0" marT="0" marB="0"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800" b="0" dirty="0"/>
                        <a:t>FPGA</a:t>
                      </a:r>
                    </a:p>
                  </a:txBody>
                  <a:tcPr marL="114300" marR="0" marT="0" marB="0" anchor="ctr">
                    <a:lnL w="28575" cap="flat" cmpd="sng" algn="ctr">
                      <a:solidFill>
                        <a:schemeClr val="bg2"/>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52410064"/>
                  </a:ext>
                </a:extLst>
              </a:tr>
            </a:tbl>
          </a:graphicData>
        </a:graphic>
      </p:graphicFrame>
      <p:pic>
        <p:nvPicPr>
          <p:cNvPr id="174" name="Picture 173">
            <a:extLst>
              <a:ext uri="{FF2B5EF4-FFF2-40B4-BE49-F238E27FC236}">
                <a16:creationId xmlns:a16="http://schemas.microsoft.com/office/drawing/2014/main" id="{6954E45B-030F-4B0D-AF2D-6885ACEFAD84}"/>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2727669" y="4052606"/>
            <a:ext cx="749149" cy="184461"/>
          </a:xfrm>
          <a:prstGeom prst="rect">
            <a:avLst/>
          </a:prstGeom>
          <a:noFill/>
        </p:spPr>
      </p:pic>
      <p:pic>
        <p:nvPicPr>
          <p:cNvPr id="175" name="Picture 174">
            <a:extLst>
              <a:ext uri="{FF2B5EF4-FFF2-40B4-BE49-F238E27FC236}">
                <a16:creationId xmlns:a16="http://schemas.microsoft.com/office/drawing/2014/main" id="{1C845326-B735-4F7D-9E9A-5356B1D2DEDB}"/>
              </a:ext>
            </a:extLst>
          </p:cNvPr>
          <p:cNvPicPr>
            <a:picLocks noChangeAspect="1"/>
          </p:cNvPicPr>
          <p:nvPr/>
        </p:nvPicPr>
        <p:blipFill>
          <a:blip r:embed="rId5" cstate="screen">
            <a:extLst>
              <a:ext uri="{28A0092B-C50C-407E-A947-70E740481C1C}">
                <a14:useLocalDpi xmlns:a14="http://schemas.microsoft.com/office/drawing/2010/main"/>
              </a:ext>
            </a:extLst>
          </a:blip>
          <a:srcRect/>
          <a:stretch/>
        </p:blipFill>
        <p:spPr>
          <a:xfrm>
            <a:off x="3780879" y="4074565"/>
            <a:ext cx="534869" cy="155112"/>
          </a:xfrm>
          <a:prstGeom prst="rect">
            <a:avLst/>
          </a:prstGeom>
          <a:noFill/>
        </p:spPr>
      </p:pic>
      <p:pic>
        <p:nvPicPr>
          <p:cNvPr id="173" name="Picture 172" descr="A close up of a logo&#10;&#10;Description automatically generated">
            <a:extLst>
              <a:ext uri="{FF2B5EF4-FFF2-40B4-BE49-F238E27FC236}">
                <a16:creationId xmlns:a16="http://schemas.microsoft.com/office/drawing/2014/main" id="{3FC7A963-4F4F-4ECD-9E1E-80C95450EB37}"/>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3426919" y="4290446"/>
            <a:ext cx="269619" cy="269619"/>
          </a:xfrm>
          <a:prstGeom prst="rect">
            <a:avLst/>
          </a:prstGeom>
        </p:spPr>
      </p:pic>
      <p:sp>
        <p:nvSpPr>
          <p:cNvPr id="215" name="TextBox 214">
            <a:extLst>
              <a:ext uri="{FF2B5EF4-FFF2-40B4-BE49-F238E27FC236}">
                <a16:creationId xmlns:a16="http://schemas.microsoft.com/office/drawing/2014/main" id="{13345826-0E81-45CE-84E5-1EDA94CD8050}"/>
              </a:ext>
            </a:extLst>
          </p:cNvPr>
          <p:cNvSpPr txBox="1"/>
          <p:nvPr/>
        </p:nvSpPr>
        <p:spPr>
          <a:xfrm>
            <a:off x="93017" y="749538"/>
            <a:ext cx="776175" cy="161583"/>
          </a:xfrm>
          <a:prstGeom prst="rect">
            <a:avLst/>
          </a:prstGeom>
          <a:noFill/>
          <a:ln w="12700">
            <a:miter lim="400000"/>
          </a:ln>
        </p:spPr>
        <p:txBody>
          <a:bodyPr wrap="none" lIns="0" tIns="0" rIns="0" bIns="0">
            <a:spAutoFit/>
          </a:bodyPr>
          <a:lstStyle>
            <a:defPPr>
              <a:defRPr lang="en-US"/>
            </a:defPPr>
            <a:lvl1pPr defTabSz="247644" hangingPunct="0">
              <a:lnSpc>
                <a:spcPct val="120000"/>
              </a:lnSpc>
              <a:defRPr sz="1800" b="1" kern="0" spc="90">
                <a:solidFill>
                  <a:srgbClr val="FFCC00"/>
                </a:solidFill>
                <a:ea typeface="Amazon Ember" charset="0"/>
                <a:cs typeface="Amazon Ember" charset="0"/>
              </a:defRPr>
            </a:lvl1pPr>
          </a:lstStyle>
          <a:p>
            <a:pPr defTabSz="154766">
              <a:defRPr/>
            </a:pPr>
            <a:r>
              <a:rPr lang="en-US" sz="875" dirty="0">
                <a:latin typeface="Amazon Ember"/>
              </a:rPr>
              <a:t>AI SERVICES</a:t>
            </a:r>
          </a:p>
        </p:txBody>
      </p:sp>
      <p:sp>
        <p:nvSpPr>
          <p:cNvPr id="216" name="TextBox 215">
            <a:extLst>
              <a:ext uri="{FF2B5EF4-FFF2-40B4-BE49-F238E27FC236}">
                <a16:creationId xmlns:a16="http://schemas.microsoft.com/office/drawing/2014/main" id="{3E68D0F4-C144-4A13-8BCB-C2427E95429B}"/>
              </a:ext>
            </a:extLst>
          </p:cNvPr>
          <p:cNvSpPr txBox="1"/>
          <p:nvPr/>
        </p:nvSpPr>
        <p:spPr>
          <a:xfrm>
            <a:off x="88222" y="2570634"/>
            <a:ext cx="822661" cy="161583"/>
          </a:xfrm>
          <a:prstGeom prst="rect">
            <a:avLst/>
          </a:prstGeom>
          <a:noFill/>
          <a:ln w="12700">
            <a:miter lim="400000"/>
          </a:ln>
        </p:spPr>
        <p:txBody>
          <a:bodyPr wrap="none" lIns="0" tIns="0" rIns="0" bIns="0">
            <a:spAutoFit/>
          </a:bodyPr>
          <a:lstStyle>
            <a:defPPr>
              <a:defRPr lang="en-US"/>
            </a:defPPr>
            <a:lvl1pPr defTabSz="247644" hangingPunct="0">
              <a:lnSpc>
                <a:spcPct val="120000"/>
              </a:lnSpc>
              <a:defRPr sz="1800" b="1" kern="0" spc="90">
                <a:solidFill>
                  <a:srgbClr val="FFCC00"/>
                </a:solidFill>
                <a:ea typeface="Amazon Ember" charset="0"/>
                <a:cs typeface="Amazon Ember" charset="0"/>
              </a:defRPr>
            </a:lvl1pPr>
          </a:lstStyle>
          <a:p>
            <a:pPr defTabSz="154766">
              <a:defRPr/>
            </a:pPr>
            <a:r>
              <a:rPr lang="en-US" sz="875" dirty="0">
                <a:latin typeface="Amazon Ember"/>
              </a:rPr>
              <a:t>ML SERVICES</a:t>
            </a:r>
          </a:p>
        </p:txBody>
      </p:sp>
      <p:sp>
        <p:nvSpPr>
          <p:cNvPr id="217" name="TextBox 216">
            <a:extLst>
              <a:ext uri="{FF2B5EF4-FFF2-40B4-BE49-F238E27FC236}">
                <a16:creationId xmlns:a16="http://schemas.microsoft.com/office/drawing/2014/main" id="{4840682A-7CD4-45D2-93F2-AEF43AE0A95F}"/>
              </a:ext>
            </a:extLst>
          </p:cNvPr>
          <p:cNvSpPr txBox="1"/>
          <p:nvPr/>
        </p:nvSpPr>
        <p:spPr>
          <a:xfrm>
            <a:off x="97641" y="3821932"/>
            <a:ext cx="2198359" cy="161583"/>
          </a:xfrm>
          <a:prstGeom prst="rect">
            <a:avLst/>
          </a:prstGeom>
          <a:noFill/>
          <a:ln w="12700">
            <a:miter lim="400000"/>
          </a:ln>
        </p:spPr>
        <p:txBody>
          <a:bodyPr wrap="none" lIns="0" tIns="0" rIns="0" bIns="0">
            <a:spAutoFit/>
          </a:bodyPr>
          <a:lstStyle>
            <a:defPPr>
              <a:defRPr lang="en-US"/>
            </a:defPPr>
            <a:lvl1pPr defTabSz="247644" hangingPunct="0">
              <a:lnSpc>
                <a:spcPct val="120000"/>
              </a:lnSpc>
              <a:defRPr sz="1800" b="1" kern="0" spc="90">
                <a:solidFill>
                  <a:srgbClr val="FFCC00"/>
                </a:solidFill>
                <a:ea typeface="Amazon Ember" charset="0"/>
                <a:cs typeface="Amazon Ember" charset="0"/>
              </a:defRPr>
            </a:lvl1pPr>
          </a:lstStyle>
          <a:p>
            <a:pPr defTabSz="154766">
              <a:defRPr/>
            </a:pPr>
            <a:r>
              <a:rPr lang="en-US" sz="875" dirty="0">
                <a:latin typeface="Amazon Ember"/>
              </a:rPr>
              <a:t>FRAMEWORKS &amp; INFRASTRUCTURE</a:t>
            </a:r>
          </a:p>
        </p:txBody>
      </p:sp>
      <p:sp>
        <p:nvSpPr>
          <p:cNvPr id="289" name="TextBox 288">
            <a:extLst>
              <a:ext uri="{FF2B5EF4-FFF2-40B4-BE49-F238E27FC236}">
                <a16:creationId xmlns:a16="http://schemas.microsoft.com/office/drawing/2014/main" id="{E96ED1EC-3864-4DBF-90FF-ACABAAFF8B5A}"/>
              </a:ext>
            </a:extLst>
          </p:cNvPr>
          <p:cNvSpPr txBox="1"/>
          <p:nvPr/>
        </p:nvSpPr>
        <p:spPr>
          <a:xfrm>
            <a:off x="3780879" y="4357930"/>
            <a:ext cx="732988" cy="169277"/>
          </a:xfrm>
          <a:prstGeom prst="rect">
            <a:avLst/>
          </a:prstGeom>
          <a:noFill/>
        </p:spPr>
        <p:txBody>
          <a:bodyPr wrap="square" rtlCol="0">
            <a:spAutoFit/>
          </a:bodyPr>
          <a:lstStyle/>
          <a:p>
            <a:pPr defTabSz="457189">
              <a:defRPr/>
            </a:pPr>
            <a:r>
              <a:rPr lang="en-US" sz="500" b="1" dirty="0">
                <a:solidFill>
                  <a:srgbClr val="00B0F0"/>
                </a:solidFill>
                <a:latin typeface="Arial" panose="020B0604020202020204" pitchFamily="34" charset="0"/>
                <a:cs typeface="Arial" panose="020B0604020202020204" pitchFamily="34" charset="0"/>
              </a:rPr>
              <a:t>D</a:t>
            </a:r>
            <a:r>
              <a:rPr lang="en-US" sz="500" dirty="0">
                <a:solidFill>
                  <a:srgbClr val="FFFFFF"/>
                </a:solidFill>
                <a:latin typeface="Arial" panose="020B0604020202020204" pitchFamily="34" charset="0"/>
                <a:cs typeface="Arial" panose="020B0604020202020204" pitchFamily="34" charset="0"/>
              </a:rPr>
              <a:t>eep</a:t>
            </a:r>
            <a:r>
              <a:rPr lang="en-US" sz="500" b="1" dirty="0">
                <a:solidFill>
                  <a:srgbClr val="00B0F0"/>
                </a:solidFill>
                <a:latin typeface="Arial" panose="020B0604020202020204" pitchFamily="34" charset="0"/>
                <a:cs typeface="Arial" panose="020B0604020202020204" pitchFamily="34" charset="0"/>
              </a:rPr>
              <a:t>G</a:t>
            </a:r>
            <a:r>
              <a:rPr lang="en-US" sz="500" dirty="0">
                <a:solidFill>
                  <a:srgbClr val="FFFFFF"/>
                </a:solidFill>
                <a:latin typeface="Arial" panose="020B0604020202020204" pitchFamily="34" charset="0"/>
                <a:cs typeface="Arial" panose="020B0604020202020204" pitchFamily="34" charset="0"/>
              </a:rPr>
              <a:t>raph</a:t>
            </a:r>
            <a:r>
              <a:rPr lang="en-US" sz="500" b="1" dirty="0">
                <a:solidFill>
                  <a:srgbClr val="00B0F0"/>
                </a:solidFill>
                <a:latin typeface="Arial" panose="020B0604020202020204" pitchFamily="34" charset="0"/>
                <a:cs typeface="Arial" panose="020B0604020202020204" pitchFamily="34" charset="0"/>
              </a:rPr>
              <a:t>L</a:t>
            </a:r>
            <a:r>
              <a:rPr lang="en-US" sz="500" dirty="0">
                <a:solidFill>
                  <a:srgbClr val="FFFFFF"/>
                </a:solidFill>
                <a:latin typeface="Arial" panose="020B0604020202020204" pitchFamily="34" charset="0"/>
                <a:cs typeface="Arial" panose="020B0604020202020204" pitchFamily="34" charset="0"/>
              </a:rPr>
              <a:t>ibrary</a:t>
            </a:r>
          </a:p>
        </p:txBody>
      </p:sp>
      <p:grpSp>
        <p:nvGrpSpPr>
          <p:cNvPr id="176" name="Group 175">
            <a:extLst>
              <a:ext uri="{FF2B5EF4-FFF2-40B4-BE49-F238E27FC236}">
                <a16:creationId xmlns:a16="http://schemas.microsoft.com/office/drawing/2014/main" id="{ABBEB93D-2F2D-4595-9D7E-A1EDA575F64A}"/>
              </a:ext>
            </a:extLst>
          </p:cNvPr>
          <p:cNvGrpSpPr/>
          <p:nvPr/>
        </p:nvGrpSpPr>
        <p:grpSpPr>
          <a:xfrm>
            <a:off x="629554" y="1893279"/>
            <a:ext cx="437620" cy="482754"/>
            <a:chOff x="357679" y="1544687"/>
            <a:chExt cx="437620" cy="482754"/>
          </a:xfrm>
        </p:grpSpPr>
        <p:pic>
          <p:nvPicPr>
            <p:cNvPr id="177" name="Graphic 16">
              <a:extLst>
                <a:ext uri="{FF2B5EF4-FFF2-40B4-BE49-F238E27FC236}">
                  <a16:creationId xmlns:a16="http://schemas.microsoft.com/office/drawing/2014/main" id="{A6141B66-9529-43A5-9E03-6628E5FCEFF5}"/>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479128" y="1544687"/>
              <a:ext cx="194721" cy="200758"/>
            </a:xfrm>
            <a:prstGeom prst="rect">
              <a:avLst/>
            </a:prstGeom>
            <a:noFill/>
          </p:spPr>
        </p:pic>
        <p:sp>
          <p:nvSpPr>
            <p:cNvPr id="178" name="TextBox 177">
              <a:extLst>
                <a:ext uri="{FF2B5EF4-FFF2-40B4-BE49-F238E27FC236}">
                  <a16:creationId xmlns:a16="http://schemas.microsoft.com/office/drawing/2014/main" id="{665D2729-F573-4737-978E-0023CB36EAFE}"/>
                </a:ext>
              </a:extLst>
            </p:cNvPr>
            <p:cNvSpPr txBox="1"/>
            <p:nvPr/>
          </p:nvSpPr>
          <p:spPr>
            <a:xfrm>
              <a:off x="357679" y="1854317"/>
              <a:ext cx="437620" cy="173124"/>
            </a:xfrm>
            <a:prstGeom prst="rect">
              <a:avLst/>
            </a:prstGeom>
          </p:spPr>
          <p:txBody>
            <a:bodyPr wrap="none" lIns="0" tIns="0" rIns="0" bIns="0" rtlCol="0">
              <a:spAutoFit/>
            </a:bodyPr>
            <a:lstStyle/>
            <a:p>
              <a:pPr algn="ctr" defTabSz="685696">
                <a:lnSpc>
                  <a:spcPct val="90000"/>
                </a:lnSpc>
                <a:spcAft>
                  <a:spcPts val="1125"/>
                </a:spcAft>
                <a:defRPr/>
              </a:pPr>
              <a:r>
                <a:rPr lang="en-US" sz="625" dirty="0">
                  <a:solidFill>
                    <a:srgbClr val="FFFFFF"/>
                  </a:solidFill>
                  <a:latin typeface="Amazon Ember"/>
                </a:rPr>
                <a:t>Amazon</a:t>
              </a:r>
              <a:br>
                <a:rPr lang="en-US" sz="625" dirty="0">
                  <a:solidFill>
                    <a:srgbClr val="FFFFFF"/>
                  </a:solidFill>
                  <a:latin typeface="Amazon Ember"/>
                </a:rPr>
              </a:br>
              <a:r>
                <a:rPr lang="en-US" sz="625" dirty="0">
                  <a:solidFill>
                    <a:srgbClr val="FFFFFF"/>
                  </a:solidFill>
                  <a:latin typeface="Amazon Ember"/>
                </a:rPr>
                <a:t>Rekognition</a:t>
              </a:r>
            </a:p>
          </p:txBody>
        </p:sp>
      </p:grpSp>
      <p:grpSp>
        <p:nvGrpSpPr>
          <p:cNvPr id="179" name="Group 178">
            <a:extLst>
              <a:ext uri="{FF2B5EF4-FFF2-40B4-BE49-F238E27FC236}">
                <a16:creationId xmlns:a16="http://schemas.microsoft.com/office/drawing/2014/main" id="{FA274B33-8400-413C-88C2-6165958AF2C6}"/>
              </a:ext>
            </a:extLst>
          </p:cNvPr>
          <p:cNvGrpSpPr/>
          <p:nvPr/>
        </p:nvGrpSpPr>
        <p:grpSpPr>
          <a:xfrm>
            <a:off x="1359651" y="1893284"/>
            <a:ext cx="296556" cy="482753"/>
            <a:chOff x="1001322" y="1544688"/>
            <a:chExt cx="296556" cy="482753"/>
          </a:xfrm>
        </p:grpSpPr>
        <p:pic>
          <p:nvPicPr>
            <p:cNvPr id="180" name="Graphic 3">
              <a:extLst>
                <a:ext uri="{FF2B5EF4-FFF2-40B4-BE49-F238E27FC236}">
                  <a16:creationId xmlns:a16="http://schemas.microsoft.com/office/drawing/2014/main" id="{D0F11C01-F5AF-4FD8-9E3B-9A96D462E28F}"/>
                </a:ext>
              </a:extLst>
            </p:cNvPr>
            <p:cNvPicPr>
              <a:picLocks noChangeAspect="1"/>
            </p:cNvPicPr>
            <p:nvPr/>
          </p:nvPicPr>
          <p:blipFill>
            <a:blip r:embed="rId9" cstate="screen">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1052242" y="1544688"/>
              <a:ext cx="194719" cy="200756"/>
            </a:xfrm>
            <a:prstGeom prst="rect">
              <a:avLst/>
            </a:prstGeom>
            <a:noFill/>
          </p:spPr>
        </p:pic>
        <p:sp>
          <p:nvSpPr>
            <p:cNvPr id="181" name="TextBox 180">
              <a:extLst>
                <a:ext uri="{FF2B5EF4-FFF2-40B4-BE49-F238E27FC236}">
                  <a16:creationId xmlns:a16="http://schemas.microsoft.com/office/drawing/2014/main" id="{A545EAB3-6CF1-4D73-8FBB-0935AD2FE4D0}"/>
                </a:ext>
              </a:extLst>
            </p:cNvPr>
            <p:cNvSpPr txBox="1"/>
            <p:nvPr/>
          </p:nvSpPr>
          <p:spPr>
            <a:xfrm>
              <a:off x="1001322" y="1854317"/>
              <a:ext cx="296556" cy="173124"/>
            </a:xfrm>
            <a:prstGeom prst="rect">
              <a:avLst/>
            </a:prstGeom>
          </p:spPr>
          <p:txBody>
            <a:bodyPr wrap="none" lIns="0" tIns="0" rIns="0" bIns="0" rtlCol="0">
              <a:spAutoFit/>
            </a:bodyPr>
            <a:lstStyle/>
            <a:p>
              <a:pPr algn="ctr" defTabSz="685696">
                <a:lnSpc>
                  <a:spcPct val="90000"/>
                </a:lnSpc>
                <a:spcAft>
                  <a:spcPts val="1125"/>
                </a:spcAft>
                <a:defRPr/>
              </a:pPr>
              <a:r>
                <a:rPr lang="en-US" sz="625" dirty="0">
                  <a:solidFill>
                    <a:srgbClr val="FFFFFF"/>
                  </a:solidFill>
                  <a:latin typeface="Amazon Ember"/>
                </a:rPr>
                <a:t>Amazon</a:t>
              </a:r>
              <a:br>
                <a:rPr lang="en-US" sz="625" dirty="0">
                  <a:solidFill>
                    <a:srgbClr val="FFFFFF"/>
                  </a:solidFill>
                  <a:latin typeface="Amazon Ember"/>
                </a:rPr>
              </a:br>
              <a:r>
                <a:rPr lang="en-US" sz="625" dirty="0">
                  <a:solidFill>
                    <a:srgbClr val="FFFFFF"/>
                  </a:solidFill>
                  <a:latin typeface="Amazon Ember"/>
                </a:rPr>
                <a:t>Polly</a:t>
              </a:r>
            </a:p>
          </p:txBody>
        </p:sp>
      </p:grpSp>
      <p:grpSp>
        <p:nvGrpSpPr>
          <p:cNvPr id="182" name="Group 181">
            <a:extLst>
              <a:ext uri="{FF2B5EF4-FFF2-40B4-BE49-F238E27FC236}">
                <a16:creationId xmlns:a16="http://schemas.microsoft.com/office/drawing/2014/main" id="{8F7969AA-CB78-411A-9F5E-EF4E07A744B5}"/>
              </a:ext>
            </a:extLst>
          </p:cNvPr>
          <p:cNvGrpSpPr/>
          <p:nvPr/>
        </p:nvGrpSpPr>
        <p:grpSpPr>
          <a:xfrm>
            <a:off x="1761782" y="1893282"/>
            <a:ext cx="378309" cy="585989"/>
            <a:chOff x="1446944" y="1544687"/>
            <a:chExt cx="378311" cy="585990"/>
          </a:xfrm>
        </p:grpSpPr>
        <p:pic>
          <p:nvPicPr>
            <p:cNvPr id="183" name="Graphic 46">
              <a:extLst>
                <a:ext uri="{FF2B5EF4-FFF2-40B4-BE49-F238E27FC236}">
                  <a16:creationId xmlns:a16="http://schemas.microsoft.com/office/drawing/2014/main" id="{572431CF-E6A9-4936-A2A2-01D9C0B5967A}"/>
                </a:ext>
              </a:extLst>
            </p:cNvPr>
            <p:cNvPicPr>
              <a:picLocks noChangeAspect="1"/>
            </p:cNvPicPr>
            <p:nvPr/>
          </p:nvPicPr>
          <p:blipFill>
            <a:blip r:embed="rId11" cstate="screen">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1538739" y="1544687"/>
              <a:ext cx="194721" cy="200759"/>
            </a:xfrm>
            <a:prstGeom prst="rect">
              <a:avLst/>
            </a:prstGeom>
            <a:noFill/>
          </p:spPr>
        </p:pic>
        <p:sp>
          <p:nvSpPr>
            <p:cNvPr id="184" name="TextBox 183">
              <a:extLst>
                <a:ext uri="{FF2B5EF4-FFF2-40B4-BE49-F238E27FC236}">
                  <a16:creationId xmlns:a16="http://schemas.microsoft.com/office/drawing/2014/main" id="{D9F9BFF0-ACED-4882-BB6A-CEB4ABEDA64C}"/>
                </a:ext>
              </a:extLst>
            </p:cNvPr>
            <p:cNvSpPr txBox="1"/>
            <p:nvPr/>
          </p:nvSpPr>
          <p:spPr>
            <a:xfrm>
              <a:off x="1446944" y="1854318"/>
              <a:ext cx="378311" cy="276359"/>
            </a:xfrm>
            <a:prstGeom prst="rect">
              <a:avLst/>
            </a:prstGeom>
          </p:spPr>
          <p:txBody>
            <a:bodyPr wrap="none" lIns="0" tIns="0" rIns="0" bIns="0" rtlCol="0">
              <a:spAutoFit/>
            </a:bodyPr>
            <a:lstStyle/>
            <a:p>
              <a:pPr algn="ctr" defTabSz="685696">
                <a:lnSpc>
                  <a:spcPct val="90000"/>
                </a:lnSpc>
                <a:spcAft>
                  <a:spcPts val="375"/>
                </a:spcAft>
                <a:defRPr/>
              </a:pPr>
              <a:r>
                <a:rPr lang="en-US" sz="625" dirty="0">
                  <a:solidFill>
                    <a:srgbClr val="FFFFFF"/>
                  </a:solidFill>
                  <a:latin typeface="Amazon Ember"/>
                </a:rPr>
                <a:t>Amazon</a:t>
              </a:r>
              <a:br>
                <a:rPr lang="en-US" sz="625" dirty="0">
                  <a:solidFill>
                    <a:srgbClr val="FFFFFF"/>
                  </a:solidFill>
                  <a:latin typeface="Amazon Ember"/>
                </a:rPr>
              </a:br>
              <a:r>
                <a:rPr lang="en-US" sz="625" dirty="0">
                  <a:solidFill>
                    <a:srgbClr val="FFFFFF"/>
                  </a:solidFill>
                  <a:latin typeface="Amazon Ember"/>
                </a:rPr>
                <a:t>Transcribe</a:t>
              </a:r>
            </a:p>
            <a:p>
              <a:pPr algn="ctr" defTabSz="685696">
                <a:lnSpc>
                  <a:spcPct val="90000"/>
                </a:lnSpc>
                <a:spcAft>
                  <a:spcPts val="1125"/>
                </a:spcAft>
                <a:defRPr/>
              </a:pPr>
              <a:r>
                <a:rPr lang="en-US" sz="375" i="1" dirty="0">
                  <a:solidFill>
                    <a:srgbClr val="FFFFFF"/>
                  </a:solidFill>
                  <a:latin typeface="Amazon Ember"/>
                </a:rPr>
                <a:t>+Medical</a:t>
              </a:r>
              <a:endParaRPr lang="en-US" sz="625" i="1" dirty="0">
                <a:solidFill>
                  <a:srgbClr val="FFFFFF"/>
                </a:solidFill>
                <a:latin typeface="Amazon Ember"/>
              </a:endParaRPr>
            </a:p>
          </p:txBody>
        </p:sp>
      </p:grpSp>
      <p:grpSp>
        <p:nvGrpSpPr>
          <p:cNvPr id="185" name="Group 184">
            <a:extLst>
              <a:ext uri="{FF2B5EF4-FFF2-40B4-BE49-F238E27FC236}">
                <a16:creationId xmlns:a16="http://schemas.microsoft.com/office/drawing/2014/main" id="{83AEBCD0-CB43-4E62-B475-64F598296F3A}"/>
              </a:ext>
            </a:extLst>
          </p:cNvPr>
          <p:cNvGrpSpPr/>
          <p:nvPr/>
        </p:nvGrpSpPr>
        <p:grpSpPr>
          <a:xfrm>
            <a:off x="4836349" y="1884141"/>
            <a:ext cx="296556" cy="491898"/>
            <a:chOff x="4443864" y="1535543"/>
            <a:chExt cx="296556" cy="491898"/>
          </a:xfrm>
        </p:grpSpPr>
        <p:pic>
          <p:nvPicPr>
            <p:cNvPr id="186" name="Graphic 2">
              <a:extLst>
                <a:ext uri="{FF2B5EF4-FFF2-40B4-BE49-F238E27FC236}">
                  <a16:creationId xmlns:a16="http://schemas.microsoft.com/office/drawing/2014/main" id="{B97C2D90-BA53-4D04-B994-736DEB474B0B}"/>
                </a:ext>
              </a:extLst>
            </p:cNvPr>
            <p:cNvPicPr>
              <a:picLocks noChangeAspect="1"/>
            </p:cNvPicPr>
            <p:nvPr/>
          </p:nvPicPr>
          <p:blipFill>
            <a:blip r:embed="rId13" cstate="screen">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4485914" y="1535543"/>
              <a:ext cx="212459" cy="219047"/>
            </a:xfrm>
            <a:prstGeom prst="rect">
              <a:avLst/>
            </a:prstGeom>
            <a:noFill/>
          </p:spPr>
        </p:pic>
        <p:sp>
          <p:nvSpPr>
            <p:cNvPr id="187" name="TextBox 186">
              <a:extLst>
                <a:ext uri="{FF2B5EF4-FFF2-40B4-BE49-F238E27FC236}">
                  <a16:creationId xmlns:a16="http://schemas.microsoft.com/office/drawing/2014/main" id="{AC945ADD-8ED7-41C4-A99C-F24A2340D151}"/>
                </a:ext>
              </a:extLst>
            </p:cNvPr>
            <p:cNvSpPr txBox="1"/>
            <p:nvPr/>
          </p:nvSpPr>
          <p:spPr>
            <a:xfrm>
              <a:off x="4443864" y="1854317"/>
              <a:ext cx="296556" cy="173124"/>
            </a:xfrm>
            <a:prstGeom prst="rect">
              <a:avLst/>
            </a:prstGeom>
          </p:spPr>
          <p:txBody>
            <a:bodyPr wrap="none" lIns="0" tIns="0" rIns="0" bIns="0" rtlCol="0">
              <a:spAutoFit/>
            </a:bodyPr>
            <a:lstStyle/>
            <a:p>
              <a:pPr algn="ctr" defTabSz="685696">
                <a:lnSpc>
                  <a:spcPct val="90000"/>
                </a:lnSpc>
                <a:spcAft>
                  <a:spcPts val="1125"/>
                </a:spcAft>
                <a:defRPr/>
              </a:pPr>
              <a:r>
                <a:rPr lang="en-US" sz="625" dirty="0">
                  <a:solidFill>
                    <a:srgbClr val="FFFFFF"/>
                  </a:solidFill>
                  <a:latin typeface="Amazon Ember"/>
                </a:rPr>
                <a:t>Amazon</a:t>
              </a:r>
              <a:br>
                <a:rPr lang="en-US" sz="625" dirty="0">
                  <a:solidFill>
                    <a:srgbClr val="FFFFFF"/>
                  </a:solidFill>
                  <a:latin typeface="Amazon Ember"/>
                </a:rPr>
              </a:br>
              <a:r>
                <a:rPr lang="en-US" sz="625" dirty="0">
                  <a:solidFill>
                    <a:srgbClr val="FFFFFF"/>
                  </a:solidFill>
                  <a:latin typeface="Amazon Ember"/>
                </a:rPr>
                <a:t>Lex</a:t>
              </a:r>
            </a:p>
          </p:txBody>
        </p:sp>
      </p:grpSp>
      <p:grpSp>
        <p:nvGrpSpPr>
          <p:cNvPr id="188" name="Group 187">
            <a:extLst>
              <a:ext uri="{FF2B5EF4-FFF2-40B4-BE49-F238E27FC236}">
                <a16:creationId xmlns:a16="http://schemas.microsoft.com/office/drawing/2014/main" id="{C9C7688B-4405-4E11-8B95-4239AB97A4B7}"/>
              </a:ext>
            </a:extLst>
          </p:cNvPr>
          <p:cNvGrpSpPr/>
          <p:nvPr/>
        </p:nvGrpSpPr>
        <p:grpSpPr>
          <a:xfrm>
            <a:off x="5613649" y="1888989"/>
            <a:ext cx="413575" cy="487048"/>
            <a:chOff x="5149565" y="1540393"/>
            <a:chExt cx="413575" cy="487048"/>
          </a:xfrm>
        </p:grpSpPr>
        <p:grpSp>
          <p:nvGrpSpPr>
            <p:cNvPr id="189" name="Graphic 109">
              <a:extLst>
                <a:ext uri="{FF2B5EF4-FFF2-40B4-BE49-F238E27FC236}">
                  <a16:creationId xmlns:a16="http://schemas.microsoft.com/office/drawing/2014/main" id="{2EC145E9-7C64-496F-B595-A34239868FF1}"/>
                </a:ext>
              </a:extLst>
            </p:cNvPr>
            <p:cNvGrpSpPr/>
            <p:nvPr/>
          </p:nvGrpSpPr>
          <p:grpSpPr>
            <a:xfrm>
              <a:off x="5253814" y="1540393"/>
              <a:ext cx="205074" cy="209346"/>
              <a:chOff x="10466041" y="1499939"/>
              <a:chExt cx="455168" cy="464651"/>
            </a:xfrm>
            <a:solidFill>
              <a:schemeClr val="tx1"/>
            </a:solidFill>
          </p:grpSpPr>
          <p:sp>
            <p:nvSpPr>
              <p:cNvPr id="191" name="Freeform: Shape 190">
                <a:extLst>
                  <a:ext uri="{FF2B5EF4-FFF2-40B4-BE49-F238E27FC236}">
                    <a16:creationId xmlns:a16="http://schemas.microsoft.com/office/drawing/2014/main" id="{F01FB96D-370F-45E4-A737-1E6B52634077}"/>
                  </a:ext>
                </a:extLst>
              </p:cNvPr>
              <p:cNvSpPr/>
              <p:nvPr/>
            </p:nvSpPr>
            <p:spPr>
              <a:xfrm>
                <a:off x="10558089" y="1598704"/>
                <a:ext cx="265515" cy="265515"/>
              </a:xfrm>
              <a:custGeom>
                <a:avLst/>
                <a:gdLst>
                  <a:gd name="connsiteX0" fmla="*/ 136361 w 265514"/>
                  <a:gd name="connsiteY0" fmla="*/ 272722 h 265514"/>
                  <a:gd name="connsiteX1" fmla="*/ 0 w 265514"/>
                  <a:gd name="connsiteY1" fmla="*/ 136361 h 265514"/>
                  <a:gd name="connsiteX2" fmla="*/ 136361 w 265514"/>
                  <a:gd name="connsiteY2" fmla="*/ 0 h 265514"/>
                  <a:gd name="connsiteX3" fmla="*/ 272722 w 265514"/>
                  <a:gd name="connsiteY3" fmla="*/ 136361 h 265514"/>
                  <a:gd name="connsiteX4" fmla="*/ 136361 w 265514"/>
                  <a:gd name="connsiteY4" fmla="*/ 272722 h 265514"/>
                  <a:gd name="connsiteX5" fmla="*/ 136361 w 265514"/>
                  <a:gd name="connsiteY5" fmla="*/ 18965 h 265514"/>
                  <a:gd name="connsiteX6" fmla="*/ 18965 w 265514"/>
                  <a:gd name="connsiteY6" fmla="*/ 136361 h 265514"/>
                  <a:gd name="connsiteX7" fmla="*/ 136361 w 265514"/>
                  <a:gd name="connsiteY7" fmla="*/ 253756 h 265514"/>
                  <a:gd name="connsiteX8" fmla="*/ 253756 w 265514"/>
                  <a:gd name="connsiteY8" fmla="*/ 136361 h 265514"/>
                  <a:gd name="connsiteX9" fmla="*/ 136361 w 265514"/>
                  <a:gd name="connsiteY9" fmla="*/ 18965 h 265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5514" h="265514">
                    <a:moveTo>
                      <a:pt x="136361" y="272722"/>
                    </a:moveTo>
                    <a:cubicBezTo>
                      <a:pt x="61051" y="272722"/>
                      <a:pt x="0" y="211671"/>
                      <a:pt x="0" y="136361"/>
                    </a:cubicBezTo>
                    <a:cubicBezTo>
                      <a:pt x="0" y="61051"/>
                      <a:pt x="61051" y="0"/>
                      <a:pt x="136361" y="0"/>
                    </a:cubicBezTo>
                    <a:cubicBezTo>
                      <a:pt x="211671" y="0"/>
                      <a:pt x="272722" y="61051"/>
                      <a:pt x="272722" y="136361"/>
                    </a:cubicBezTo>
                    <a:cubicBezTo>
                      <a:pt x="272617" y="211627"/>
                      <a:pt x="211627" y="272617"/>
                      <a:pt x="136361" y="272722"/>
                    </a:cubicBezTo>
                    <a:close/>
                    <a:moveTo>
                      <a:pt x="136361" y="18965"/>
                    </a:moveTo>
                    <a:cubicBezTo>
                      <a:pt x="71525" y="18965"/>
                      <a:pt x="18965" y="71525"/>
                      <a:pt x="18965" y="136361"/>
                    </a:cubicBezTo>
                    <a:cubicBezTo>
                      <a:pt x="18965" y="201196"/>
                      <a:pt x="71525" y="253756"/>
                      <a:pt x="136361" y="253756"/>
                    </a:cubicBezTo>
                    <a:cubicBezTo>
                      <a:pt x="201196" y="253756"/>
                      <a:pt x="253756" y="201196"/>
                      <a:pt x="253756" y="136361"/>
                    </a:cubicBezTo>
                    <a:cubicBezTo>
                      <a:pt x="253652" y="71568"/>
                      <a:pt x="201153" y="19070"/>
                      <a:pt x="136361" y="18965"/>
                    </a:cubicBezTo>
                    <a:close/>
                  </a:path>
                </a:pathLst>
              </a:custGeom>
              <a:grpFill/>
              <a:ln w="9398" cap="flat">
                <a:noFill/>
                <a:prstDash val="solid"/>
                <a:miter/>
              </a:ln>
            </p:spPr>
            <p:txBody>
              <a:bodyPr rtlCol="0" anchor="ctr"/>
              <a:lstStyle/>
              <a:p>
                <a:pPr defTabSz="364299">
                  <a:defRPr/>
                </a:pPr>
                <a:endParaRPr lang="en-US" sz="750" dirty="0">
                  <a:solidFill>
                    <a:srgbClr val="FFFFFF"/>
                  </a:solidFill>
                  <a:latin typeface="Amazon Ember"/>
                </a:endParaRPr>
              </a:p>
            </p:txBody>
          </p:sp>
          <p:sp>
            <p:nvSpPr>
              <p:cNvPr id="192" name="Freeform: Shape 191">
                <a:extLst>
                  <a:ext uri="{FF2B5EF4-FFF2-40B4-BE49-F238E27FC236}">
                    <a16:creationId xmlns:a16="http://schemas.microsoft.com/office/drawing/2014/main" id="{2A1E047E-1B3B-44DA-9289-47C6823C3393}"/>
                  </a:ext>
                </a:extLst>
              </p:cNvPr>
              <p:cNvSpPr/>
              <p:nvPr/>
            </p:nvSpPr>
            <p:spPr>
              <a:xfrm>
                <a:off x="10502426" y="1530050"/>
                <a:ext cx="199136" cy="132757"/>
              </a:xfrm>
              <a:custGeom>
                <a:avLst/>
                <a:gdLst>
                  <a:gd name="connsiteX0" fmla="*/ 17733 w 199136"/>
                  <a:gd name="connsiteY0" fmla="*/ 139490 h 132757"/>
                  <a:gd name="connsiteX1" fmla="*/ 0 w 199136"/>
                  <a:gd name="connsiteY1" fmla="*/ 132757 h 132757"/>
                  <a:gd name="connsiteX2" fmla="*/ 192403 w 199136"/>
                  <a:gd name="connsiteY2" fmla="*/ 0 h 132757"/>
                  <a:gd name="connsiteX3" fmla="*/ 201846 w 199136"/>
                  <a:gd name="connsiteY3" fmla="*/ 9522 h 132757"/>
                  <a:gd name="connsiteX4" fmla="*/ 199041 w 199136"/>
                  <a:gd name="connsiteY4" fmla="*/ 16215 h 132757"/>
                  <a:gd name="connsiteX5" fmla="*/ 167369 w 199136"/>
                  <a:gd name="connsiteY5" fmla="*/ 47887 h 132757"/>
                  <a:gd name="connsiteX6" fmla="*/ 153999 w 199136"/>
                  <a:gd name="connsiteY6" fmla="*/ 34422 h 132757"/>
                  <a:gd name="connsiteX7" fmla="*/ 168317 w 199136"/>
                  <a:gd name="connsiteY7" fmla="*/ 20672 h 132757"/>
                  <a:gd name="connsiteX8" fmla="*/ 17733 w 199136"/>
                  <a:gd name="connsiteY8" fmla="*/ 139490 h 132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9136" h="132757">
                    <a:moveTo>
                      <a:pt x="17733" y="139490"/>
                    </a:moveTo>
                    <a:lnTo>
                      <a:pt x="0" y="132757"/>
                    </a:lnTo>
                    <a:cubicBezTo>
                      <a:pt x="30578" y="53028"/>
                      <a:pt x="107012" y="289"/>
                      <a:pt x="192403" y="0"/>
                    </a:cubicBezTo>
                    <a:cubicBezTo>
                      <a:pt x="197640" y="22"/>
                      <a:pt x="201868" y="4285"/>
                      <a:pt x="201846" y="9522"/>
                    </a:cubicBezTo>
                    <a:cubicBezTo>
                      <a:pt x="201836" y="12037"/>
                      <a:pt x="200827" y="14445"/>
                      <a:pt x="199041" y="16215"/>
                    </a:cubicBezTo>
                    <a:lnTo>
                      <a:pt x="167369" y="47887"/>
                    </a:lnTo>
                    <a:lnTo>
                      <a:pt x="153999" y="34422"/>
                    </a:lnTo>
                    <a:lnTo>
                      <a:pt x="168317" y="20672"/>
                    </a:lnTo>
                    <a:cubicBezTo>
                      <a:pt x="100152" y="29716"/>
                      <a:pt x="42383" y="75298"/>
                      <a:pt x="17733" y="139490"/>
                    </a:cubicBezTo>
                    <a:close/>
                  </a:path>
                </a:pathLst>
              </a:custGeom>
              <a:grpFill/>
              <a:ln w="9398" cap="flat">
                <a:noFill/>
                <a:prstDash val="solid"/>
                <a:miter/>
              </a:ln>
            </p:spPr>
            <p:txBody>
              <a:bodyPr rtlCol="0" anchor="ctr"/>
              <a:lstStyle/>
              <a:p>
                <a:pPr defTabSz="364299">
                  <a:defRPr/>
                </a:pPr>
                <a:endParaRPr lang="en-US" sz="750" dirty="0">
                  <a:solidFill>
                    <a:srgbClr val="FFFFFF"/>
                  </a:solidFill>
                  <a:latin typeface="Amazon Ember"/>
                </a:endParaRPr>
              </a:p>
            </p:txBody>
          </p:sp>
          <p:sp>
            <p:nvSpPr>
              <p:cNvPr id="193" name="Freeform: Shape 192">
                <a:extLst>
                  <a:ext uri="{FF2B5EF4-FFF2-40B4-BE49-F238E27FC236}">
                    <a16:creationId xmlns:a16="http://schemas.microsoft.com/office/drawing/2014/main" id="{222E2EFF-8644-41E7-956C-F5F4144F3730}"/>
                  </a:ext>
                </a:extLst>
              </p:cNvPr>
              <p:cNvSpPr/>
              <p:nvPr/>
            </p:nvSpPr>
            <p:spPr>
              <a:xfrm>
                <a:off x="10761018" y="1543420"/>
                <a:ext cx="132757" cy="199136"/>
              </a:xfrm>
              <a:custGeom>
                <a:avLst/>
                <a:gdLst>
                  <a:gd name="connsiteX0" fmla="*/ 130007 w 132757"/>
                  <a:gd name="connsiteY0" fmla="*/ 201886 h 199136"/>
                  <a:gd name="connsiteX1" fmla="*/ 123275 w 132757"/>
                  <a:gd name="connsiteY1" fmla="*/ 199136 h 199136"/>
                  <a:gd name="connsiteX2" fmla="*/ 91697 w 132757"/>
                  <a:gd name="connsiteY2" fmla="*/ 167938 h 199136"/>
                  <a:gd name="connsiteX3" fmla="*/ 105068 w 132757"/>
                  <a:gd name="connsiteY3" fmla="*/ 154473 h 199136"/>
                  <a:gd name="connsiteX4" fmla="*/ 118913 w 132757"/>
                  <a:gd name="connsiteY4" fmla="*/ 167938 h 199136"/>
                  <a:gd name="connsiteX5" fmla="*/ 0 w 132757"/>
                  <a:gd name="connsiteY5" fmla="*/ 17733 h 199136"/>
                  <a:gd name="connsiteX6" fmla="*/ 6733 w 132757"/>
                  <a:gd name="connsiteY6" fmla="*/ 0 h 199136"/>
                  <a:gd name="connsiteX7" fmla="*/ 139490 w 132757"/>
                  <a:gd name="connsiteY7" fmla="*/ 192403 h 199136"/>
                  <a:gd name="connsiteX8" fmla="*/ 130007 w 132757"/>
                  <a:gd name="connsiteY8" fmla="*/ 201886 h 199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2757" h="199136">
                    <a:moveTo>
                      <a:pt x="130007" y="201886"/>
                    </a:moveTo>
                    <a:cubicBezTo>
                      <a:pt x="127487" y="201901"/>
                      <a:pt x="125064" y="200911"/>
                      <a:pt x="123275" y="199136"/>
                    </a:cubicBezTo>
                    <a:lnTo>
                      <a:pt x="91697" y="167938"/>
                    </a:lnTo>
                    <a:lnTo>
                      <a:pt x="105068" y="154473"/>
                    </a:lnTo>
                    <a:lnTo>
                      <a:pt x="118913" y="167938"/>
                    </a:lnTo>
                    <a:cubicBezTo>
                      <a:pt x="109703" y="99901"/>
                      <a:pt x="64108" y="42308"/>
                      <a:pt x="0" y="17733"/>
                    </a:cubicBezTo>
                    <a:lnTo>
                      <a:pt x="6733" y="0"/>
                    </a:lnTo>
                    <a:cubicBezTo>
                      <a:pt x="86462" y="30578"/>
                      <a:pt x="139201" y="107012"/>
                      <a:pt x="139490" y="192403"/>
                    </a:cubicBezTo>
                    <a:cubicBezTo>
                      <a:pt x="139490" y="197640"/>
                      <a:pt x="135244" y="201886"/>
                      <a:pt x="130007" y="201886"/>
                    </a:cubicBezTo>
                    <a:close/>
                  </a:path>
                </a:pathLst>
              </a:custGeom>
              <a:grpFill/>
              <a:ln w="9398" cap="flat">
                <a:noFill/>
                <a:prstDash val="solid"/>
                <a:miter/>
              </a:ln>
            </p:spPr>
            <p:txBody>
              <a:bodyPr rtlCol="0" anchor="ctr"/>
              <a:lstStyle/>
              <a:p>
                <a:pPr defTabSz="364299">
                  <a:defRPr/>
                </a:pPr>
                <a:endParaRPr lang="en-US" sz="750" dirty="0">
                  <a:solidFill>
                    <a:srgbClr val="FFFFFF"/>
                  </a:solidFill>
                  <a:latin typeface="Amazon Ember"/>
                </a:endParaRPr>
              </a:p>
            </p:txBody>
          </p:sp>
          <p:sp>
            <p:nvSpPr>
              <p:cNvPr id="194" name="Freeform: Shape 193">
                <a:extLst>
                  <a:ext uri="{FF2B5EF4-FFF2-40B4-BE49-F238E27FC236}">
                    <a16:creationId xmlns:a16="http://schemas.microsoft.com/office/drawing/2014/main" id="{1C56BF21-04C5-48A1-AEEF-59828BEBC3DA}"/>
                  </a:ext>
                </a:extLst>
              </p:cNvPr>
              <p:cNvSpPr/>
              <p:nvPr/>
            </p:nvSpPr>
            <p:spPr>
              <a:xfrm>
                <a:off x="10685386" y="1802107"/>
                <a:ext cx="199136" cy="132757"/>
              </a:xfrm>
              <a:custGeom>
                <a:avLst/>
                <a:gdLst>
                  <a:gd name="connsiteX0" fmla="*/ 9443 w 199136"/>
                  <a:gd name="connsiteY0" fmla="*/ 139395 h 132757"/>
                  <a:gd name="connsiteX1" fmla="*/ 0 w 199136"/>
                  <a:gd name="connsiteY1" fmla="*/ 129873 h 132757"/>
                  <a:gd name="connsiteX2" fmla="*/ 2711 w 199136"/>
                  <a:gd name="connsiteY2" fmla="*/ 123275 h 132757"/>
                  <a:gd name="connsiteX3" fmla="*/ 34383 w 199136"/>
                  <a:gd name="connsiteY3" fmla="*/ 91603 h 132757"/>
                  <a:gd name="connsiteX4" fmla="*/ 47753 w 199136"/>
                  <a:gd name="connsiteY4" fmla="*/ 104973 h 132757"/>
                  <a:gd name="connsiteX5" fmla="*/ 33909 w 199136"/>
                  <a:gd name="connsiteY5" fmla="*/ 118818 h 132757"/>
                  <a:gd name="connsiteX6" fmla="*/ 184493 w 199136"/>
                  <a:gd name="connsiteY6" fmla="*/ 0 h 132757"/>
                  <a:gd name="connsiteX7" fmla="*/ 202226 w 199136"/>
                  <a:gd name="connsiteY7" fmla="*/ 6733 h 132757"/>
                  <a:gd name="connsiteX8" fmla="*/ 9443 w 199136"/>
                  <a:gd name="connsiteY8" fmla="*/ 139395 h 132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9136" h="132757">
                    <a:moveTo>
                      <a:pt x="9443" y="139395"/>
                    </a:moveTo>
                    <a:cubicBezTo>
                      <a:pt x="4206" y="139374"/>
                      <a:pt x="-22" y="135110"/>
                      <a:pt x="0" y="129873"/>
                    </a:cubicBezTo>
                    <a:cubicBezTo>
                      <a:pt x="10" y="127405"/>
                      <a:pt x="983" y="125038"/>
                      <a:pt x="2711" y="123275"/>
                    </a:cubicBezTo>
                    <a:lnTo>
                      <a:pt x="34383" y="91603"/>
                    </a:lnTo>
                    <a:lnTo>
                      <a:pt x="47753" y="104973"/>
                    </a:lnTo>
                    <a:lnTo>
                      <a:pt x="33909" y="118818"/>
                    </a:lnTo>
                    <a:cubicBezTo>
                      <a:pt x="102041" y="109696"/>
                      <a:pt x="159774" y="64142"/>
                      <a:pt x="184493" y="0"/>
                    </a:cubicBezTo>
                    <a:lnTo>
                      <a:pt x="202226" y="6733"/>
                    </a:lnTo>
                    <a:cubicBezTo>
                      <a:pt x="171546" y="86536"/>
                      <a:pt x="94941" y="139251"/>
                      <a:pt x="9443" y="139395"/>
                    </a:cubicBezTo>
                    <a:close/>
                  </a:path>
                </a:pathLst>
              </a:custGeom>
              <a:grpFill/>
              <a:ln w="9398" cap="flat">
                <a:noFill/>
                <a:prstDash val="solid"/>
                <a:miter/>
              </a:ln>
            </p:spPr>
            <p:txBody>
              <a:bodyPr rtlCol="0" anchor="ctr"/>
              <a:lstStyle/>
              <a:p>
                <a:pPr defTabSz="364299">
                  <a:defRPr/>
                </a:pPr>
                <a:endParaRPr lang="en-US" sz="750" dirty="0">
                  <a:solidFill>
                    <a:srgbClr val="FFFFFF"/>
                  </a:solidFill>
                  <a:latin typeface="Amazon Ember"/>
                </a:endParaRPr>
              </a:p>
            </p:txBody>
          </p:sp>
          <p:sp>
            <p:nvSpPr>
              <p:cNvPr id="195" name="Freeform: Shape 194">
                <a:extLst>
                  <a:ext uri="{FF2B5EF4-FFF2-40B4-BE49-F238E27FC236}">
                    <a16:creationId xmlns:a16="http://schemas.microsoft.com/office/drawing/2014/main" id="{185B8CA1-048E-4A6E-A506-5FC0DBD0EF50}"/>
                  </a:ext>
                </a:extLst>
              </p:cNvPr>
              <p:cNvSpPr/>
              <p:nvPr/>
            </p:nvSpPr>
            <p:spPr>
              <a:xfrm>
                <a:off x="10489055" y="1726286"/>
                <a:ext cx="132757" cy="199136"/>
              </a:xfrm>
              <a:custGeom>
                <a:avLst/>
                <a:gdLst>
                  <a:gd name="connsiteX0" fmla="*/ 132758 w 132757"/>
                  <a:gd name="connsiteY0" fmla="*/ 201941 h 199136"/>
                  <a:gd name="connsiteX1" fmla="*/ 0 w 132757"/>
                  <a:gd name="connsiteY1" fmla="*/ 9538 h 199136"/>
                  <a:gd name="connsiteX2" fmla="*/ 9428 w 132757"/>
                  <a:gd name="connsiteY2" fmla="*/ 0 h 199136"/>
                  <a:gd name="connsiteX3" fmla="*/ 16216 w 132757"/>
                  <a:gd name="connsiteY3" fmla="*/ 2805 h 199136"/>
                  <a:gd name="connsiteX4" fmla="*/ 47888 w 132757"/>
                  <a:gd name="connsiteY4" fmla="*/ 34477 h 199136"/>
                  <a:gd name="connsiteX5" fmla="*/ 34422 w 132757"/>
                  <a:gd name="connsiteY5" fmla="*/ 47848 h 199136"/>
                  <a:gd name="connsiteX6" fmla="*/ 20483 w 132757"/>
                  <a:gd name="connsiteY6" fmla="*/ 34098 h 199136"/>
                  <a:gd name="connsiteX7" fmla="*/ 139490 w 132757"/>
                  <a:gd name="connsiteY7" fmla="*/ 184209 h 199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2757" h="199136">
                    <a:moveTo>
                      <a:pt x="132758" y="201941"/>
                    </a:moveTo>
                    <a:cubicBezTo>
                      <a:pt x="53028" y="171363"/>
                      <a:pt x="289" y="94929"/>
                      <a:pt x="0" y="9538"/>
                    </a:cubicBezTo>
                    <a:cubicBezTo>
                      <a:pt x="-30" y="4301"/>
                      <a:pt x="4190" y="31"/>
                      <a:pt x="9428" y="0"/>
                    </a:cubicBezTo>
                    <a:cubicBezTo>
                      <a:pt x="11975" y="-15"/>
                      <a:pt x="14422" y="996"/>
                      <a:pt x="16216" y="2805"/>
                    </a:cubicBezTo>
                    <a:lnTo>
                      <a:pt x="47888" y="34477"/>
                    </a:lnTo>
                    <a:lnTo>
                      <a:pt x="34422" y="47848"/>
                    </a:lnTo>
                    <a:lnTo>
                      <a:pt x="20483" y="34098"/>
                    </a:lnTo>
                    <a:cubicBezTo>
                      <a:pt x="29762" y="102113"/>
                      <a:pt x="75385" y="159659"/>
                      <a:pt x="139490" y="184209"/>
                    </a:cubicBezTo>
                    <a:close/>
                  </a:path>
                </a:pathLst>
              </a:custGeom>
              <a:grpFill/>
              <a:ln w="9398" cap="flat">
                <a:noFill/>
                <a:prstDash val="solid"/>
                <a:miter/>
              </a:ln>
            </p:spPr>
            <p:txBody>
              <a:bodyPr rtlCol="0" anchor="ctr"/>
              <a:lstStyle/>
              <a:p>
                <a:pPr defTabSz="364299">
                  <a:defRPr/>
                </a:pPr>
                <a:endParaRPr lang="en-US" sz="750" dirty="0">
                  <a:solidFill>
                    <a:srgbClr val="FFFFFF"/>
                  </a:solidFill>
                  <a:latin typeface="Amazon Ember"/>
                </a:endParaRPr>
              </a:p>
            </p:txBody>
          </p:sp>
          <p:sp>
            <p:nvSpPr>
              <p:cNvPr id="196" name="Freeform: Shape 195">
                <a:extLst>
                  <a:ext uri="{FF2B5EF4-FFF2-40B4-BE49-F238E27FC236}">
                    <a16:creationId xmlns:a16="http://schemas.microsoft.com/office/drawing/2014/main" id="{FBFEAACD-CD38-4030-A953-44CD6531CE5D}"/>
                  </a:ext>
                </a:extLst>
              </p:cNvPr>
              <p:cNvSpPr/>
              <p:nvPr/>
            </p:nvSpPr>
            <p:spPr>
              <a:xfrm>
                <a:off x="10466041" y="1731766"/>
                <a:ext cx="37931" cy="47413"/>
              </a:xfrm>
              <a:custGeom>
                <a:avLst/>
                <a:gdLst>
                  <a:gd name="connsiteX0" fmla="*/ 0 w 37930"/>
                  <a:gd name="connsiteY0" fmla="*/ 38708 h 47413"/>
                  <a:gd name="connsiteX1" fmla="*/ 23767 w 37930"/>
                  <a:gd name="connsiteY1" fmla="*/ 0 h 47413"/>
                  <a:gd name="connsiteX2" fmla="*/ 39929 w 37930"/>
                  <a:gd name="connsiteY2" fmla="*/ 9923 h 47413"/>
                  <a:gd name="connsiteX3" fmla="*/ 16162 w 37930"/>
                  <a:gd name="connsiteY3" fmla="*/ 48631 h 47413"/>
                </a:gdLst>
                <a:ahLst/>
                <a:cxnLst>
                  <a:cxn ang="0">
                    <a:pos x="connsiteX0" y="connsiteY0"/>
                  </a:cxn>
                  <a:cxn ang="0">
                    <a:pos x="connsiteX1" y="connsiteY1"/>
                  </a:cxn>
                  <a:cxn ang="0">
                    <a:pos x="connsiteX2" y="connsiteY2"/>
                  </a:cxn>
                  <a:cxn ang="0">
                    <a:pos x="connsiteX3" y="connsiteY3"/>
                  </a:cxn>
                </a:cxnLst>
                <a:rect l="l" t="t" r="r" b="b"/>
                <a:pathLst>
                  <a:path w="37930" h="47413">
                    <a:moveTo>
                      <a:pt x="0" y="38708"/>
                    </a:moveTo>
                    <a:lnTo>
                      <a:pt x="23767" y="0"/>
                    </a:lnTo>
                    <a:lnTo>
                      <a:pt x="39929" y="9923"/>
                    </a:lnTo>
                    <a:lnTo>
                      <a:pt x="16162" y="48631"/>
                    </a:lnTo>
                    <a:close/>
                  </a:path>
                </a:pathLst>
              </a:custGeom>
              <a:grpFill/>
              <a:ln w="9398" cap="flat">
                <a:noFill/>
                <a:prstDash val="solid"/>
                <a:miter/>
              </a:ln>
            </p:spPr>
            <p:txBody>
              <a:bodyPr rtlCol="0" anchor="ctr"/>
              <a:lstStyle/>
              <a:p>
                <a:pPr defTabSz="364299">
                  <a:defRPr/>
                </a:pPr>
                <a:endParaRPr lang="en-US" sz="750" dirty="0">
                  <a:solidFill>
                    <a:srgbClr val="FFFFFF"/>
                  </a:solidFill>
                  <a:latin typeface="Amazon Ember"/>
                </a:endParaRPr>
              </a:p>
            </p:txBody>
          </p:sp>
          <p:sp>
            <p:nvSpPr>
              <p:cNvPr id="197" name="Freeform: Shape 196">
                <a:extLst>
                  <a:ext uri="{FF2B5EF4-FFF2-40B4-BE49-F238E27FC236}">
                    <a16:creationId xmlns:a16="http://schemas.microsoft.com/office/drawing/2014/main" id="{4341B35E-778E-450D-A155-9AF341BDE564}"/>
                  </a:ext>
                </a:extLst>
              </p:cNvPr>
              <p:cNvSpPr/>
              <p:nvPr/>
            </p:nvSpPr>
            <p:spPr>
              <a:xfrm>
                <a:off x="10882950" y="1692938"/>
                <a:ext cx="37931" cy="47413"/>
              </a:xfrm>
              <a:custGeom>
                <a:avLst/>
                <a:gdLst>
                  <a:gd name="connsiteX0" fmla="*/ 0 w 37930"/>
                  <a:gd name="connsiteY0" fmla="*/ 38704 h 47413"/>
                  <a:gd name="connsiteX1" fmla="*/ 23773 w 37930"/>
                  <a:gd name="connsiteY1" fmla="*/ 0 h 47413"/>
                  <a:gd name="connsiteX2" fmla="*/ 39934 w 37930"/>
                  <a:gd name="connsiteY2" fmla="*/ 9926 h 47413"/>
                  <a:gd name="connsiteX3" fmla="*/ 16160 w 37930"/>
                  <a:gd name="connsiteY3" fmla="*/ 48630 h 47413"/>
                </a:gdLst>
                <a:ahLst/>
                <a:cxnLst>
                  <a:cxn ang="0">
                    <a:pos x="connsiteX0" y="connsiteY0"/>
                  </a:cxn>
                  <a:cxn ang="0">
                    <a:pos x="connsiteX1" y="connsiteY1"/>
                  </a:cxn>
                  <a:cxn ang="0">
                    <a:pos x="connsiteX2" y="connsiteY2"/>
                  </a:cxn>
                  <a:cxn ang="0">
                    <a:pos x="connsiteX3" y="connsiteY3"/>
                  </a:cxn>
                </a:cxnLst>
                <a:rect l="l" t="t" r="r" b="b"/>
                <a:pathLst>
                  <a:path w="37930" h="47413">
                    <a:moveTo>
                      <a:pt x="0" y="38704"/>
                    </a:moveTo>
                    <a:lnTo>
                      <a:pt x="23773" y="0"/>
                    </a:lnTo>
                    <a:lnTo>
                      <a:pt x="39934" y="9926"/>
                    </a:lnTo>
                    <a:lnTo>
                      <a:pt x="16160" y="48630"/>
                    </a:lnTo>
                    <a:close/>
                  </a:path>
                </a:pathLst>
              </a:custGeom>
              <a:grpFill/>
              <a:ln w="9398" cap="flat">
                <a:noFill/>
                <a:prstDash val="solid"/>
                <a:miter/>
              </a:ln>
            </p:spPr>
            <p:txBody>
              <a:bodyPr rtlCol="0" anchor="ctr"/>
              <a:lstStyle/>
              <a:p>
                <a:pPr defTabSz="364299">
                  <a:defRPr/>
                </a:pPr>
                <a:endParaRPr lang="en-US" sz="750" dirty="0">
                  <a:solidFill>
                    <a:srgbClr val="FFFFFF"/>
                  </a:solidFill>
                  <a:latin typeface="Amazon Ember"/>
                </a:endParaRPr>
              </a:p>
            </p:txBody>
          </p:sp>
          <p:sp>
            <p:nvSpPr>
              <p:cNvPr id="198" name="Freeform: Shape 197">
                <a:extLst>
                  <a:ext uri="{FF2B5EF4-FFF2-40B4-BE49-F238E27FC236}">
                    <a16:creationId xmlns:a16="http://schemas.microsoft.com/office/drawing/2014/main" id="{42C3DC46-A963-4E79-8594-914ED86AD0B6}"/>
                  </a:ext>
                </a:extLst>
              </p:cNvPr>
              <p:cNvSpPr/>
              <p:nvPr/>
            </p:nvSpPr>
            <p:spPr>
              <a:xfrm>
                <a:off x="10655089" y="1499939"/>
                <a:ext cx="37931" cy="37931"/>
              </a:xfrm>
              <a:custGeom>
                <a:avLst/>
                <a:gdLst>
                  <a:gd name="connsiteX0" fmla="*/ 0 w 37930"/>
                  <a:gd name="connsiteY0" fmla="*/ 13727 h 37930"/>
                  <a:gd name="connsiteX1" fmla="*/ 13086 w 37930"/>
                  <a:gd name="connsiteY1" fmla="*/ 0 h 37930"/>
                  <a:gd name="connsiteX2" fmla="*/ 45963 w 37930"/>
                  <a:gd name="connsiteY2" fmla="*/ 31341 h 37930"/>
                  <a:gd name="connsiteX3" fmla="*/ 32877 w 37930"/>
                  <a:gd name="connsiteY3" fmla="*/ 45068 h 37930"/>
                </a:gdLst>
                <a:ahLst/>
                <a:cxnLst>
                  <a:cxn ang="0">
                    <a:pos x="connsiteX0" y="connsiteY0"/>
                  </a:cxn>
                  <a:cxn ang="0">
                    <a:pos x="connsiteX1" y="connsiteY1"/>
                  </a:cxn>
                  <a:cxn ang="0">
                    <a:pos x="connsiteX2" y="connsiteY2"/>
                  </a:cxn>
                  <a:cxn ang="0">
                    <a:pos x="connsiteX3" y="connsiteY3"/>
                  </a:cxn>
                </a:cxnLst>
                <a:rect l="l" t="t" r="r" b="b"/>
                <a:pathLst>
                  <a:path w="37930" h="37930">
                    <a:moveTo>
                      <a:pt x="0" y="13727"/>
                    </a:moveTo>
                    <a:lnTo>
                      <a:pt x="13086" y="0"/>
                    </a:lnTo>
                    <a:lnTo>
                      <a:pt x="45963" y="31341"/>
                    </a:lnTo>
                    <a:lnTo>
                      <a:pt x="32877" y="45068"/>
                    </a:lnTo>
                    <a:close/>
                  </a:path>
                </a:pathLst>
              </a:custGeom>
              <a:grpFill/>
              <a:ln w="9398" cap="flat">
                <a:noFill/>
                <a:prstDash val="solid"/>
                <a:miter/>
              </a:ln>
            </p:spPr>
            <p:txBody>
              <a:bodyPr rtlCol="0" anchor="ctr"/>
              <a:lstStyle/>
              <a:p>
                <a:pPr defTabSz="364299">
                  <a:defRPr/>
                </a:pPr>
                <a:endParaRPr lang="en-US" sz="750" dirty="0">
                  <a:solidFill>
                    <a:srgbClr val="FFFFFF"/>
                  </a:solidFill>
                  <a:latin typeface="Amazon Ember"/>
                </a:endParaRPr>
              </a:p>
            </p:txBody>
          </p:sp>
          <p:sp>
            <p:nvSpPr>
              <p:cNvPr id="199" name="Freeform: Shape 198">
                <a:extLst>
                  <a:ext uri="{FF2B5EF4-FFF2-40B4-BE49-F238E27FC236}">
                    <a16:creationId xmlns:a16="http://schemas.microsoft.com/office/drawing/2014/main" id="{B666CB32-E5FB-435B-AC3D-0B5CCFDEC208}"/>
                  </a:ext>
                </a:extLst>
              </p:cNvPr>
              <p:cNvSpPr/>
              <p:nvPr/>
            </p:nvSpPr>
            <p:spPr>
              <a:xfrm>
                <a:off x="10688259" y="1925171"/>
                <a:ext cx="37931" cy="37931"/>
              </a:xfrm>
              <a:custGeom>
                <a:avLst/>
                <a:gdLst>
                  <a:gd name="connsiteX0" fmla="*/ 0 w 37930"/>
                  <a:gd name="connsiteY0" fmla="*/ 13727 h 37930"/>
                  <a:gd name="connsiteX1" fmla="*/ 13086 w 37930"/>
                  <a:gd name="connsiteY1" fmla="*/ 0 h 37930"/>
                  <a:gd name="connsiteX2" fmla="*/ 45963 w 37930"/>
                  <a:gd name="connsiteY2" fmla="*/ 31341 h 37930"/>
                  <a:gd name="connsiteX3" fmla="*/ 32877 w 37930"/>
                  <a:gd name="connsiteY3" fmla="*/ 45068 h 37930"/>
                </a:gdLst>
                <a:ahLst/>
                <a:cxnLst>
                  <a:cxn ang="0">
                    <a:pos x="connsiteX0" y="connsiteY0"/>
                  </a:cxn>
                  <a:cxn ang="0">
                    <a:pos x="connsiteX1" y="connsiteY1"/>
                  </a:cxn>
                  <a:cxn ang="0">
                    <a:pos x="connsiteX2" y="connsiteY2"/>
                  </a:cxn>
                  <a:cxn ang="0">
                    <a:pos x="connsiteX3" y="connsiteY3"/>
                  </a:cxn>
                </a:cxnLst>
                <a:rect l="l" t="t" r="r" b="b"/>
                <a:pathLst>
                  <a:path w="37930" h="37930">
                    <a:moveTo>
                      <a:pt x="0" y="13727"/>
                    </a:moveTo>
                    <a:lnTo>
                      <a:pt x="13086" y="0"/>
                    </a:lnTo>
                    <a:lnTo>
                      <a:pt x="45963" y="31341"/>
                    </a:lnTo>
                    <a:lnTo>
                      <a:pt x="32877" y="45068"/>
                    </a:lnTo>
                    <a:close/>
                  </a:path>
                </a:pathLst>
              </a:custGeom>
              <a:grpFill/>
              <a:ln w="9398" cap="flat">
                <a:noFill/>
                <a:prstDash val="solid"/>
                <a:miter/>
              </a:ln>
            </p:spPr>
            <p:txBody>
              <a:bodyPr rtlCol="0" anchor="ctr"/>
              <a:lstStyle/>
              <a:p>
                <a:pPr defTabSz="364299">
                  <a:defRPr/>
                </a:pPr>
                <a:endParaRPr lang="en-US" sz="750" dirty="0">
                  <a:solidFill>
                    <a:srgbClr val="FFFFFF"/>
                  </a:solidFill>
                  <a:latin typeface="Amazon Ember"/>
                </a:endParaRPr>
              </a:p>
            </p:txBody>
          </p:sp>
          <p:sp>
            <p:nvSpPr>
              <p:cNvPr id="200" name="Freeform: Shape 199">
                <a:extLst>
                  <a:ext uri="{FF2B5EF4-FFF2-40B4-BE49-F238E27FC236}">
                    <a16:creationId xmlns:a16="http://schemas.microsoft.com/office/drawing/2014/main" id="{A7FBC7BF-6553-4264-84CF-2AC8A178654D}"/>
                  </a:ext>
                </a:extLst>
              </p:cNvPr>
              <p:cNvSpPr/>
              <p:nvPr/>
            </p:nvSpPr>
            <p:spPr>
              <a:xfrm>
                <a:off x="10648269" y="1643937"/>
                <a:ext cx="85344" cy="85344"/>
              </a:xfrm>
              <a:custGeom>
                <a:avLst/>
                <a:gdLst>
                  <a:gd name="connsiteX0" fmla="*/ 45706 w 85344"/>
                  <a:gd name="connsiteY0" fmla="*/ 91223 h 85344"/>
                  <a:gd name="connsiteX1" fmla="*/ 0 w 85344"/>
                  <a:gd name="connsiteY1" fmla="*/ 45706 h 85344"/>
                  <a:gd name="connsiteX2" fmla="*/ 45517 w 85344"/>
                  <a:gd name="connsiteY2" fmla="*/ 0 h 85344"/>
                  <a:gd name="connsiteX3" fmla="*/ 91223 w 85344"/>
                  <a:gd name="connsiteY3" fmla="*/ 45517 h 85344"/>
                  <a:gd name="connsiteX4" fmla="*/ 91223 w 85344"/>
                  <a:gd name="connsiteY4" fmla="*/ 45612 h 85344"/>
                  <a:gd name="connsiteX5" fmla="*/ 45706 w 85344"/>
                  <a:gd name="connsiteY5" fmla="*/ 91223 h 85344"/>
                  <a:gd name="connsiteX6" fmla="*/ 45706 w 85344"/>
                  <a:gd name="connsiteY6" fmla="*/ 19060 h 85344"/>
                  <a:gd name="connsiteX7" fmla="*/ 18966 w 85344"/>
                  <a:gd name="connsiteY7" fmla="*/ 45612 h 85344"/>
                  <a:gd name="connsiteX8" fmla="*/ 45517 w 85344"/>
                  <a:gd name="connsiteY8" fmla="*/ 72352 h 85344"/>
                  <a:gd name="connsiteX9" fmla="*/ 72258 w 85344"/>
                  <a:gd name="connsiteY9" fmla="*/ 45801 h 85344"/>
                  <a:gd name="connsiteX10" fmla="*/ 72258 w 85344"/>
                  <a:gd name="connsiteY10" fmla="*/ 45612 h 85344"/>
                  <a:gd name="connsiteX11" fmla="*/ 45706 w 85344"/>
                  <a:gd name="connsiteY11" fmla="*/ 19060 h 85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5344" h="85344">
                    <a:moveTo>
                      <a:pt x="45706" y="91223"/>
                    </a:moveTo>
                    <a:cubicBezTo>
                      <a:pt x="20516" y="91276"/>
                      <a:pt x="52" y="70897"/>
                      <a:pt x="0" y="45706"/>
                    </a:cubicBezTo>
                    <a:cubicBezTo>
                      <a:pt x="-52" y="20516"/>
                      <a:pt x="20326" y="52"/>
                      <a:pt x="45517" y="0"/>
                    </a:cubicBezTo>
                    <a:cubicBezTo>
                      <a:pt x="70707" y="-52"/>
                      <a:pt x="91171" y="20326"/>
                      <a:pt x="91223" y="45517"/>
                    </a:cubicBezTo>
                    <a:cubicBezTo>
                      <a:pt x="91223" y="45548"/>
                      <a:pt x="91223" y="45580"/>
                      <a:pt x="91223" y="45612"/>
                    </a:cubicBezTo>
                    <a:cubicBezTo>
                      <a:pt x="91171" y="70744"/>
                      <a:pt x="70838" y="91119"/>
                      <a:pt x="45706" y="91223"/>
                    </a:cubicBezTo>
                    <a:close/>
                    <a:moveTo>
                      <a:pt x="45706" y="19060"/>
                    </a:moveTo>
                    <a:cubicBezTo>
                      <a:pt x="30990" y="19008"/>
                      <a:pt x="19018" y="30895"/>
                      <a:pt x="18966" y="45612"/>
                    </a:cubicBezTo>
                    <a:cubicBezTo>
                      <a:pt x="18913" y="60328"/>
                      <a:pt x="30801" y="72300"/>
                      <a:pt x="45517" y="72352"/>
                    </a:cubicBezTo>
                    <a:cubicBezTo>
                      <a:pt x="60233" y="72405"/>
                      <a:pt x="72206" y="60517"/>
                      <a:pt x="72258" y="45801"/>
                    </a:cubicBezTo>
                    <a:cubicBezTo>
                      <a:pt x="72258" y="45738"/>
                      <a:pt x="72258" y="45675"/>
                      <a:pt x="72258" y="45612"/>
                    </a:cubicBezTo>
                    <a:cubicBezTo>
                      <a:pt x="72206" y="30969"/>
                      <a:pt x="60349" y="19112"/>
                      <a:pt x="45706" y="19060"/>
                    </a:cubicBezTo>
                    <a:close/>
                  </a:path>
                </a:pathLst>
              </a:custGeom>
              <a:grpFill/>
              <a:ln w="9398" cap="flat">
                <a:noFill/>
                <a:prstDash val="solid"/>
                <a:miter/>
              </a:ln>
            </p:spPr>
            <p:txBody>
              <a:bodyPr rtlCol="0" anchor="ctr"/>
              <a:lstStyle/>
              <a:p>
                <a:pPr defTabSz="364299">
                  <a:defRPr/>
                </a:pPr>
                <a:endParaRPr lang="en-US" sz="750" dirty="0">
                  <a:solidFill>
                    <a:srgbClr val="FFFFFF"/>
                  </a:solidFill>
                  <a:latin typeface="Amazon Ember"/>
                </a:endParaRPr>
              </a:p>
            </p:txBody>
          </p:sp>
          <p:sp>
            <p:nvSpPr>
              <p:cNvPr id="201" name="Freeform: Shape 200">
                <a:extLst>
                  <a:ext uri="{FF2B5EF4-FFF2-40B4-BE49-F238E27FC236}">
                    <a16:creationId xmlns:a16="http://schemas.microsoft.com/office/drawing/2014/main" id="{8E9A2C40-73DC-4ADC-82E3-02529A0716A3}"/>
                  </a:ext>
                </a:extLst>
              </p:cNvPr>
              <p:cNvSpPr/>
              <p:nvPr/>
            </p:nvSpPr>
            <p:spPr>
              <a:xfrm>
                <a:off x="10621053" y="1718279"/>
                <a:ext cx="142240" cy="75861"/>
              </a:xfrm>
              <a:custGeom>
                <a:avLst/>
                <a:gdLst>
                  <a:gd name="connsiteX0" fmla="*/ 136362 w 142240"/>
                  <a:gd name="connsiteY0" fmla="*/ 84777 h 75861"/>
                  <a:gd name="connsiteX1" fmla="*/ 9484 w 142240"/>
                  <a:gd name="connsiteY1" fmla="*/ 84777 h 75861"/>
                  <a:gd name="connsiteX2" fmla="*/ 1 w 142240"/>
                  <a:gd name="connsiteY2" fmla="*/ 75294 h 75861"/>
                  <a:gd name="connsiteX3" fmla="*/ 35466 w 142240"/>
                  <a:gd name="connsiteY3" fmla="*/ 10717 h 75861"/>
                  <a:gd name="connsiteX4" fmla="*/ 73397 w 142240"/>
                  <a:gd name="connsiteY4" fmla="*/ 2 h 75861"/>
                  <a:gd name="connsiteX5" fmla="*/ 146318 w 142240"/>
                  <a:gd name="connsiteY5" fmla="*/ 75294 h 75861"/>
                  <a:gd name="connsiteX6" fmla="*/ 136848 w 142240"/>
                  <a:gd name="connsiteY6" fmla="*/ 84789 h 75861"/>
                  <a:gd name="connsiteX7" fmla="*/ 136362 w 142240"/>
                  <a:gd name="connsiteY7" fmla="*/ 84777 h 75861"/>
                  <a:gd name="connsiteX8" fmla="*/ 19725 w 142240"/>
                  <a:gd name="connsiteY8" fmla="*/ 65811 h 75861"/>
                  <a:gd name="connsiteX9" fmla="*/ 126120 w 142240"/>
                  <a:gd name="connsiteY9" fmla="*/ 65811 h 75861"/>
                  <a:gd name="connsiteX10" fmla="*/ 72923 w 142240"/>
                  <a:gd name="connsiteY10" fmla="*/ 18967 h 75861"/>
                  <a:gd name="connsiteX11" fmla="*/ 45423 w 142240"/>
                  <a:gd name="connsiteY11" fmla="*/ 26838 h 75861"/>
                  <a:gd name="connsiteX12" fmla="*/ 19725 w 142240"/>
                  <a:gd name="connsiteY12" fmla="*/ 65812 h 75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2240" h="75861">
                    <a:moveTo>
                      <a:pt x="136362" y="84777"/>
                    </a:moveTo>
                    <a:lnTo>
                      <a:pt x="9484" y="84777"/>
                    </a:lnTo>
                    <a:cubicBezTo>
                      <a:pt x="4246" y="84777"/>
                      <a:pt x="1" y="80531"/>
                      <a:pt x="1" y="75294"/>
                    </a:cubicBezTo>
                    <a:cubicBezTo>
                      <a:pt x="-125" y="49088"/>
                      <a:pt x="13284" y="24672"/>
                      <a:pt x="35466" y="10717"/>
                    </a:cubicBezTo>
                    <a:cubicBezTo>
                      <a:pt x="46839" y="3624"/>
                      <a:pt x="59993" y="-92"/>
                      <a:pt x="73397" y="2"/>
                    </a:cubicBezTo>
                    <a:cubicBezTo>
                      <a:pt x="114293" y="729"/>
                      <a:pt x="146900" y="34395"/>
                      <a:pt x="146318" y="75294"/>
                    </a:cubicBezTo>
                    <a:cubicBezTo>
                      <a:pt x="146325" y="80531"/>
                      <a:pt x="142085" y="84782"/>
                      <a:pt x="136848" y="84789"/>
                    </a:cubicBezTo>
                    <a:cubicBezTo>
                      <a:pt x="136686" y="84789"/>
                      <a:pt x="136524" y="84785"/>
                      <a:pt x="136362" y="84777"/>
                    </a:cubicBezTo>
                    <a:close/>
                    <a:moveTo>
                      <a:pt x="19725" y="65811"/>
                    </a:moveTo>
                    <a:lnTo>
                      <a:pt x="126120" y="65811"/>
                    </a:lnTo>
                    <a:cubicBezTo>
                      <a:pt x="122229" y="39289"/>
                      <a:pt x="99725" y="19472"/>
                      <a:pt x="72923" y="18967"/>
                    </a:cubicBezTo>
                    <a:cubicBezTo>
                      <a:pt x="63203" y="18987"/>
                      <a:pt x="53681" y="21712"/>
                      <a:pt x="45423" y="26838"/>
                    </a:cubicBezTo>
                    <a:cubicBezTo>
                      <a:pt x="31676" y="35555"/>
                      <a:pt x="22321" y="49742"/>
                      <a:pt x="19725" y="65812"/>
                    </a:cubicBezTo>
                    <a:close/>
                  </a:path>
                </a:pathLst>
              </a:custGeom>
              <a:grpFill/>
              <a:ln w="9398" cap="flat">
                <a:noFill/>
                <a:prstDash val="solid"/>
                <a:miter/>
              </a:ln>
            </p:spPr>
            <p:txBody>
              <a:bodyPr rtlCol="0" anchor="ctr"/>
              <a:lstStyle/>
              <a:p>
                <a:pPr defTabSz="364299">
                  <a:defRPr/>
                </a:pPr>
                <a:endParaRPr lang="en-US" sz="750" dirty="0">
                  <a:solidFill>
                    <a:srgbClr val="FFFFFF"/>
                  </a:solidFill>
                  <a:latin typeface="Amazon Ember"/>
                </a:endParaRPr>
              </a:p>
            </p:txBody>
          </p:sp>
        </p:grpSp>
        <p:sp>
          <p:nvSpPr>
            <p:cNvPr id="190" name="TextBox 189">
              <a:extLst>
                <a:ext uri="{FF2B5EF4-FFF2-40B4-BE49-F238E27FC236}">
                  <a16:creationId xmlns:a16="http://schemas.microsoft.com/office/drawing/2014/main" id="{2A5010E6-1478-4060-8E19-762143ED1315}"/>
                </a:ext>
              </a:extLst>
            </p:cNvPr>
            <p:cNvSpPr txBox="1"/>
            <p:nvPr/>
          </p:nvSpPr>
          <p:spPr>
            <a:xfrm>
              <a:off x="5149565" y="1854317"/>
              <a:ext cx="413575" cy="173124"/>
            </a:xfrm>
            <a:prstGeom prst="rect">
              <a:avLst/>
            </a:prstGeom>
          </p:spPr>
          <p:txBody>
            <a:bodyPr wrap="none" lIns="0" tIns="0" rIns="0" bIns="0" rtlCol="0">
              <a:spAutoFit/>
            </a:bodyPr>
            <a:lstStyle/>
            <a:p>
              <a:pPr algn="ctr" defTabSz="685696">
                <a:lnSpc>
                  <a:spcPct val="90000"/>
                </a:lnSpc>
                <a:spcAft>
                  <a:spcPts val="1125"/>
                </a:spcAft>
                <a:defRPr/>
              </a:pPr>
              <a:r>
                <a:rPr lang="en-US" sz="625" dirty="0">
                  <a:solidFill>
                    <a:srgbClr val="FFFFFF"/>
                  </a:solidFill>
                  <a:latin typeface="Amazon Ember"/>
                </a:rPr>
                <a:t>Amazon</a:t>
              </a:r>
              <a:br>
                <a:rPr lang="en-US" sz="625" dirty="0">
                  <a:solidFill>
                    <a:srgbClr val="FFFFFF"/>
                  </a:solidFill>
                  <a:latin typeface="Amazon Ember"/>
                </a:rPr>
              </a:br>
              <a:r>
                <a:rPr lang="en-US" sz="625" dirty="0">
                  <a:solidFill>
                    <a:srgbClr val="FFFFFF"/>
                  </a:solidFill>
                  <a:latin typeface="Amazon Ember"/>
                </a:rPr>
                <a:t>Personalize</a:t>
              </a:r>
            </a:p>
          </p:txBody>
        </p:sp>
      </p:grpSp>
      <p:grpSp>
        <p:nvGrpSpPr>
          <p:cNvPr id="202" name="Group 201">
            <a:extLst>
              <a:ext uri="{FF2B5EF4-FFF2-40B4-BE49-F238E27FC236}">
                <a16:creationId xmlns:a16="http://schemas.microsoft.com/office/drawing/2014/main" id="{1546E0AF-BCB7-4495-8160-4B4995E0D408}"/>
              </a:ext>
            </a:extLst>
          </p:cNvPr>
          <p:cNvGrpSpPr/>
          <p:nvPr/>
        </p:nvGrpSpPr>
        <p:grpSpPr>
          <a:xfrm>
            <a:off x="6523565" y="1916744"/>
            <a:ext cx="304572" cy="459293"/>
            <a:chOff x="6009454" y="1568148"/>
            <a:chExt cx="304569" cy="459293"/>
          </a:xfrm>
        </p:grpSpPr>
        <p:grpSp>
          <p:nvGrpSpPr>
            <p:cNvPr id="203" name="Graphic 108">
              <a:extLst>
                <a:ext uri="{FF2B5EF4-FFF2-40B4-BE49-F238E27FC236}">
                  <a16:creationId xmlns:a16="http://schemas.microsoft.com/office/drawing/2014/main" id="{5B1A7CAA-732A-4D41-9D40-622E7EC89A1A}"/>
                </a:ext>
              </a:extLst>
            </p:cNvPr>
            <p:cNvGrpSpPr/>
            <p:nvPr/>
          </p:nvGrpSpPr>
          <p:grpSpPr>
            <a:xfrm>
              <a:off x="6079576" y="1568148"/>
              <a:ext cx="164324" cy="153836"/>
              <a:chOff x="9432622" y="1721240"/>
              <a:chExt cx="445685" cy="417237"/>
            </a:xfrm>
            <a:solidFill>
              <a:schemeClr val="tx1"/>
            </a:solidFill>
          </p:grpSpPr>
          <p:sp>
            <p:nvSpPr>
              <p:cNvPr id="205" name="Freeform: Shape 204">
                <a:extLst>
                  <a:ext uri="{FF2B5EF4-FFF2-40B4-BE49-F238E27FC236}">
                    <a16:creationId xmlns:a16="http://schemas.microsoft.com/office/drawing/2014/main" id="{9B5D94F0-2BA2-4519-8A38-5D10D4C3A3BC}"/>
                  </a:ext>
                </a:extLst>
              </p:cNvPr>
              <p:cNvSpPr/>
              <p:nvPr/>
            </p:nvSpPr>
            <p:spPr>
              <a:xfrm>
                <a:off x="9787653" y="1821566"/>
                <a:ext cx="56896" cy="312928"/>
              </a:xfrm>
              <a:custGeom>
                <a:avLst/>
                <a:gdLst>
                  <a:gd name="connsiteX0" fmla="*/ 65715 w 56896"/>
                  <a:gd name="connsiteY0" fmla="*/ 317480 h 312928"/>
                  <a:gd name="connsiteX1" fmla="*/ 0 w 56896"/>
                  <a:gd name="connsiteY1" fmla="*/ 317480 h 312928"/>
                  <a:gd name="connsiteX2" fmla="*/ 0 w 56896"/>
                  <a:gd name="connsiteY2" fmla="*/ 298514 h 312928"/>
                  <a:gd name="connsiteX3" fmla="*/ 46750 w 56896"/>
                  <a:gd name="connsiteY3" fmla="*/ 298514 h 312928"/>
                  <a:gd name="connsiteX4" fmla="*/ 46750 w 56896"/>
                  <a:gd name="connsiteY4" fmla="*/ 0 h 312928"/>
                  <a:gd name="connsiteX5" fmla="*/ 65715 w 56896"/>
                  <a:gd name="connsiteY5" fmla="*/ 0 h 312928"/>
                  <a:gd name="connsiteX6" fmla="*/ 65715 w 56896"/>
                  <a:gd name="connsiteY6" fmla="*/ 317480 h 312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896" h="312928">
                    <a:moveTo>
                      <a:pt x="65715" y="317480"/>
                    </a:moveTo>
                    <a:lnTo>
                      <a:pt x="0" y="317480"/>
                    </a:lnTo>
                    <a:lnTo>
                      <a:pt x="0" y="298514"/>
                    </a:lnTo>
                    <a:lnTo>
                      <a:pt x="46750" y="298514"/>
                    </a:lnTo>
                    <a:lnTo>
                      <a:pt x="46750" y="0"/>
                    </a:lnTo>
                    <a:lnTo>
                      <a:pt x="65715" y="0"/>
                    </a:lnTo>
                    <a:lnTo>
                      <a:pt x="65715" y="317480"/>
                    </a:lnTo>
                    <a:close/>
                  </a:path>
                </a:pathLst>
              </a:custGeom>
              <a:grpFill/>
              <a:ln w="6350" cap="flat">
                <a:noFill/>
                <a:prstDash val="solid"/>
                <a:miter/>
              </a:ln>
            </p:spPr>
            <p:txBody>
              <a:bodyPr rtlCol="0" anchor="ctr"/>
              <a:lstStyle/>
              <a:p>
                <a:pPr defTabSz="364299">
                  <a:defRPr/>
                </a:pPr>
                <a:endParaRPr lang="en-US" sz="750" dirty="0">
                  <a:solidFill>
                    <a:srgbClr val="FFFFFF"/>
                  </a:solidFill>
                  <a:latin typeface="Amazon Ember"/>
                </a:endParaRPr>
              </a:p>
            </p:txBody>
          </p:sp>
          <p:sp>
            <p:nvSpPr>
              <p:cNvPr id="206" name="Freeform: Shape 205">
                <a:extLst>
                  <a:ext uri="{FF2B5EF4-FFF2-40B4-BE49-F238E27FC236}">
                    <a16:creationId xmlns:a16="http://schemas.microsoft.com/office/drawing/2014/main" id="{E8F25D92-0C21-484F-A487-1570CD1798CF}"/>
                  </a:ext>
                </a:extLst>
              </p:cNvPr>
              <p:cNvSpPr/>
              <p:nvPr/>
            </p:nvSpPr>
            <p:spPr>
              <a:xfrm>
                <a:off x="9432622" y="1739731"/>
                <a:ext cx="350859" cy="398272"/>
              </a:xfrm>
              <a:custGeom>
                <a:avLst/>
                <a:gdLst>
                  <a:gd name="connsiteX0" fmla="*/ 355031 w 350858"/>
                  <a:gd name="connsiteY0" fmla="*/ 399315 h 398272"/>
                  <a:gd name="connsiteX1" fmla="*/ 0 w 350858"/>
                  <a:gd name="connsiteY1" fmla="*/ 399315 h 398272"/>
                  <a:gd name="connsiteX2" fmla="*/ 0 w 350858"/>
                  <a:gd name="connsiteY2" fmla="*/ 0 h 398272"/>
                  <a:gd name="connsiteX3" fmla="*/ 341186 w 350858"/>
                  <a:gd name="connsiteY3" fmla="*/ 0 h 398272"/>
                  <a:gd name="connsiteX4" fmla="*/ 341186 w 350858"/>
                  <a:gd name="connsiteY4" fmla="*/ 18965 h 398272"/>
                  <a:gd name="connsiteX5" fmla="*/ 18965 w 350858"/>
                  <a:gd name="connsiteY5" fmla="*/ 18965 h 398272"/>
                  <a:gd name="connsiteX6" fmla="*/ 18965 w 350858"/>
                  <a:gd name="connsiteY6" fmla="*/ 380350 h 398272"/>
                  <a:gd name="connsiteX7" fmla="*/ 355031 w 350858"/>
                  <a:gd name="connsiteY7" fmla="*/ 380350 h 398272"/>
                  <a:gd name="connsiteX8" fmla="*/ 355031 w 350858"/>
                  <a:gd name="connsiteY8" fmla="*/ 399315 h 398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0858" h="398272">
                    <a:moveTo>
                      <a:pt x="355031" y="399315"/>
                    </a:moveTo>
                    <a:lnTo>
                      <a:pt x="0" y="399315"/>
                    </a:lnTo>
                    <a:lnTo>
                      <a:pt x="0" y="0"/>
                    </a:lnTo>
                    <a:lnTo>
                      <a:pt x="341186" y="0"/>
                    </a:lnTo>
                    <a:lnTo>
                      <a:pt x="341186" y="18965"/>
                    </a:lnTo>
                    <a:lnTo>
                      <a:pt x="18965" y="18965"/>
                    </a:lnTo>
                    <a:lnTo>
                      <a:pt x="18965" y="380350"/>
                    </a:lnTo>
                    <a:lnTo>
                      <a:pt x="355031" y="380350"/>
                    </a:lnTo>
                    <a:lnTo>
                      <a:pt x="355031" y="399315"/>
                    </a:lnTo>
                    <a:close/>
                  </a:path>
                </a:pathLst>
              </a:custGeom>
              <a:grpFill/>
              <a:ln w="6350" cap="flat">
                <a:noFill/>
                <a:prstDash val="solid"/>
                <a:miter/>
              </a:ln>
            </p:spPr>
            <p:txBody>
              <a:bodyPr rtlCol="0" anchor="ctr"/>
              <a:lstStyle/>
              <a:p>
                <a:pPr defTabSz="364299">
                  <a:defRPr/>
                </a:pPr>
                <a:endParaRPr lang="en-US" sz="750" dirty="0">
                  <a:solidFill>
                    <a:srgbClr val="FFFFFF"/>
                  </a:solidFill>
                  <a:latin typeface="Amazon Ember"/>
                </a:endParaRPr>
              </a:p>
            </p:txBody>
          </p:sp>
          <p:sp>
            <p:nvSpPr>
              <p:cNvPr id="207" name="Freeform: Shape 206">
                <a:extLst>
                  <a:ext uri="{FF2B5EF4-FFF2-40B4-BE49-F238E27FC236}">
                    <a16:creationId xmlns:a16="http://schemas.microsoft.com/office/drawing/2014/main" id="{A7952CF1-52CB-4EF9-8AB0-07C7B8D4D9C0}"/>
                  </a:ext>
                </a:extLst>
              </p:cNvPr>
              <p:cNvSpPr/>
              <p:nvPr/>
            </p:nvSpPr>
            <p:spPr>
              <a:xfrm>
                <a:off x="9478993" y="1733662"/>
                <a:ext cx="388789" cy="199136"/>
              </a:xfrm>
              <a:custGeom>
                <a:avLst/>
                <a:gdLst>
                  <a:gd name="connsiteX0" fmla="*/ 82404 w 388789"/>
                  <a:gd name="connsiteY0" fmla="*/ 204826 h 199136"/>
                  <a:gd name="connsiteX1" fmla="*/ 0 w 388789"/>
                  <a:gd name="connsiteY1" fmla="*/ 204826 h 199136"/>
                  <a:gd name="connsiteX2" fmla="*/ 0 w 388789"/>
                  <a:gd name="connsiteY2" fmla="*/ 185860 h 199136"/>
                  <a:gd name="connsiteX3" fmla="*/ 75861 w 388789"/>
                  <a:gd name="connsiteY3" fmla="*/ 185860 h 199136"/>
                  <a:gd name="connsiteX4" fmla="*/ 101370 w 388789"/>
                  <a:gd name="connsiteY4" fmla="*/ 118628 h 199136"/>
                  <a:gd name="connsiteX5" fmla="*/ 110283 w 388789"/>
                  <a:gd name="connsiteY5" fmla="*/ 112559 h 199136"/>
                  <a:gd name="connsiteX6" fmla="*/ 195627 w 388789"/>
                  <a:gd name="connsiteY6" fmla="*/ 112559 h 199136"/>
                  <a:gd name="connsiteX7" fmla="*/ 227300 w 388789"/>
                  <a:gd name="connsiteY7" fmla="*/ 55663 h 199136"/>
                  <a:gd name="connsiteX8" fmla="*/ 235549 w 388789"/>
                  <a:gd name="connsiteY8" fmla="*/ 50827 h 199136"/>
                  <a:gd name="connsiteX9" fmla="*/ 322221 w 388789"/>
                  <a:gd name="connsiteY9" fmla="*/ 50827 h 199136"/>
                  <a:gd name="connsiteX10" fmla="*/ 383100 w 388789"/>
                  <a:gd name="connsiteY10" fmla="*/ 0 h 199136"/>
                  <a:gd name="connsiteX11" fmla="*/ 395238 w 388789"/>
                  <a:gd name="connsiteY11" fmla="*/ 14603 h 199136"/>
                  <a:gd name="connsiteX12" fmla="*/ 331799 w 388789"/>
                  <a:gd name="connsiteY12" fmla="*/ 67611 h 199136"/>
                  <a:gd name="connsiteX13" fmla="*/ 325730 w 388789"/>
                  <a:gd name="connsiteY13" fmla="*/ 69792 h 199136"/>
                  <a:gd name="connsiteX14" fmla="*/ 240860 w 388789"/>
                  <a:gd name="connsiteY14" fmla="*/ 69792 h 199136"/>
                  <a:gd name="connsiteX15" fmla="*/ 209188 w 388789"/>
                  <a:gd name="connsiteY15" fmla="*/ 126688 h 199136"/>
                  <a:gd name="connsiteX16" fmla="*/ 200938 w 388789"/>
                  <a:gd name="connsiteY16" fmla="*/ 131619 h 199136"/>
                  <a:gd name="connsiteX17" fmla="*/ 116826 w 388789"/>
                  <a:gd name="connsiteY17" fmla="*/ 131619 h 199136"/>
                  <a:gd name="connsiteX18" fmla="*/ 91223 w 388789"/>
                  <a:gd name="connsiteY18" fmla="*/ 198852 h 199136"/>
                  <a:gd name="connsiteX19" fmla="*/ 82404 w 388789"/>
                  <a:gd name="connsiteY19" fmla="*/ 204826 h 199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88789" h="199136">
                    <a:moveTo>
                      <a:pt x="82404" y="204826"/>
                    </a:moveTo>
                    <a:lnTo>
                      <a:pt x="0" y="204826"/>
                    </a:lnTo>
                    <a:lnTo>
                      <a:pt x="0" y="185860"/>
                    </a:lnTo>
                    <a:lnTo>
                      <a:pt x="75861" y="185860"/>
                    </a:lnTo>
                    <a:lnTo>
                      <a:pt x="101370" y="118628"/>
                    </a:lnTo>
                    <a:cubicBezTo>
                      <a:pt x="102790" y="114948"/>
                      <a:pt x="106339" y="112532"/>
                      <a:pt x="110283" y="112559"/>
                    </a:cubicBezTo>
                    <a:lnTo>
                      <a:pt x="195627" y="112559"/>
                    </a:lnTo>
                    <a:lnTo>
                      <a:pt x="227300" y="55663"/>
                    </a:lnTo>
                    <a:cubicBezTo>
                      <a:pt x="228976" y="52681"/>
                      <a:pt x="232128" y="50833"/>
                      <a:pt x="235549" y="50827"/>
                    </a:cubicBezTo>
                    <a:lnTo>
                      <a:pt x="322221" y="50827"/>
                    </a:lnTo>
                    <a:lnTo>
                      <a:pt x="383100" y="0"/>
                    </a:lnTo>
                    <a:lnTo>
                      <a:pt x="395238" y="14603"/>
                    </a:lnTo>
                    <a:lnTo>
                      <a:pt x="331799" y="67611"/>
                    </a:lnTo>
                    <a:cubicBezTo>
                      <a:pt x="330092" y="69025"/>
                      <a:pt x="327945" y="69797"/>
                      <a:pt x="325730" y="69792"/>
                    </a:cubicBezTo>
                    <a:lnTo>
                      <a:pt x="240860" y="69792"/>
                    </a:lnTo>
                    <a:lnTo>
                      <a:pt x="209188" y="126688"/>
                    </a:lnTo>
                    <a:cubicBezTo>
                      <a:pt x="207536" y="129707"/>
                      <a:pt x="204379" y="131594"/>
                      <a:pt x="200938" y="131619"/>
                    </a:cubicBezTo>
                    <a:lnTo>
                      <a:pt x="116826" y="131619"/>
                    </a:lnTo>
                    <a:lnTo>
                      <a:pt x="91223" y="198852"/>
                    </a:lnTo>
                    <a:cubicBezTo>
                      <a:pt x="89785" y="202462"/>
                      <a:pt x="86290" y="204829"/>
                      <a:pt x="82404" y="204826"/>
                    </a:cubicBezTo>
                    <a:close/>
                  </a:path>
                </a:pathLst>
              </a:custGeom>
              <a:grpFill/>
              <a:ln w="6350" cap="flat">
                <a:noFill/>
                <a:prstDash val="solid"/>
                <a:miter/>
              </a:ln>
            </p:spPr>
            <p:txBody>
              <a:bodyPr rtlCol="0" anchor="ctr"/>
              <a:lstStyle/>
              <a:p>
                <a:pPr defTabSz="364299">
                  <a:defRPr/>
                </a:pPr>
                <a:endParaRPr lang="en-US" sz="750" dirty="0">
                  <a:solidFill>
                    <a:srgbClr val="FFFFFF"/>
                  </a:solidFill>
                  <a:latin typeface="Amazon Ember"/>
                </a:endParaRPr>
              </a:p>
            </p:txBody>
          </p:sp>
          <p:sp>
            <p:nvSpPr>
              <p:cNvPr id="208" name="Freeform: Shape 207">
                <a:extLst>
                  <a:ext uri="{FF2B5EF4-FFF2-40B4-BE49-F238E27FC236}">
                    <a16:creationId xmlns:a16="http://schemas.microsoft.com/office/drawing/2014/main" id="{60649C19-178A-4313-AD48-562D35FF3440}"/>
                  </a:ext>
                </a:extLst>
              </p:cNvPr>
              <p:cNvSpPr/>
              <p:nvPr/>
            </p:nvSpPr>
            <p:spPr>
              <a:xfrm>
                <a:off x="9834593" y="1721240"/>
                <a:ext cx="47413" cy="47413"/>
              </a:xfrm>
              <a:custGeom>
                <a:avLst/>
                <a:gdLst>
                  <a:gd name="connsiteX0" fmla="*/ 51491 w 47413"/>
                  <a:gd name="connsiteY0" fmla="*/ 51586 h 47413"/>
                  <a:gd name="connsiteX1" fmla="*/ 32526 w 47413"/>
                  <a:gd name="connsiteY1" fmla="*/ 51586 h 47413"/>
                  <a:gd name="connsiteX2" fmla="*/ 32526 w 47413"/>
                  <a:gd name="connsiteY2" fmla="*/ 18965 h 47413"/>
                  <a:gd name="connsiteX3" fmla="*/ 0 w 47413"/>
                  <a:gd name="connsiteY3" fmla="*/ 18965 h 47413"/>
                  <a:gd name="connsiteX4" fmla="*/ 0 w 47413"/>
                  <a:gd name="connsiteY4" fmla="*/ 0 h 47413"/>
                  <a:gd name="connsiteX5" fmla="*/ 51491 w 47413"/>
                  <a:gd name="connsiteY5" fmla="*/ 0 h 47413"/>
                  <a:gd name="connsiteX6" fmla="*/ 51491 w 47413"/>
                  <a:gd name="connsiteY6" fmla="*/ 51586 h 47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413" h="47413">
                    <a:moveTo>
                      <a:pt x="51491" y="51586"/>
                    </a:moveTo>
                    <a:lnTo>
                      <a:pt x="32526" y="51586"/>
                    </a:lnTo>
                    <a:lnTo>
                      <a:pt x="32526" y="18965"/>
                    </a:lnTo>
                    <a:lnTo>
                      <a:pt x="0" y="18965"/>
                    </a:lnTo>
                    <a:lnTo>
                      <a:pt x="0" y="0"/>
                    </a:lnTo>
                    <a:lnTo>
                      <a:pt x="51491" y="0"/>
                    </a:lnTo>
                    <a:lnTo>
                      <a:pt x="51491" y="51586"/>
                    </a:lnTo>
                    <a:close/>
                  </a:path>
                </a:pathLst>
              </a:custGeom>
              <a:grpFill/>
              <a:ln w="6350" cap="flat">
                <a:noFill/>
                <a:prstDash val="solid"/>
                <a:miter/>
              </a:ln>
            </p:spPr>
            <p:txBody>
              <a:bodyPr rtlCol="0" anchor="ctr"/>
              <a:lstStyle/>
              <a:p>
                <a:pPr defTabSz="364299">
                  <a:defRPr/>
                </a:pPr>
                <a:endParaRPr lang="en-US" sz="750" dirty="0">
                  <a:solidFill>
                    <a:srgbClr val="FFFFFF"/>
                  </a:solidFill>
                  <a:latin typeface="Amazon Ember"/>
                </a:endParaRPr>
              </a:p>
            </p:txBody>
          </p:sp>
          <p:sp>
            <p:nvSpPr>
              <p:cNvPr id="209" name="Freeform: Shape 208">
                <a:extLst>
                  <a:ext uri="{FF2B5EF4-FFF2-40B4-BE49-F238E27FC236}">
                    <a16:creationId xmlns:a16="http://schemas.microsoft.com/office/drawing/2014/main" id="{BFA29C56-D564-4B67-A04C-ED58D069161D}"/>
                  </a:ext>
                </a:extLst>
              </p:cNvPr>
              <p:cNvSpPr/>
              <p:nvPr/>
            </p:nvSpPr>
            <p:spPr>
              <a:xfrm>
                <a:off x="9481079" y="1960013"/>
                <a:ext cx="75861" cy="132757"/>
              </a:xfrm>
              <a:custGeom>
                <a:avLst/>
                <a:gdLst>
                  <a:gd name="connsiteX0" fmla="*/ 83542 w 75861"/>
                  <a:gd name="connsiteY0" fmla="*/ 138257 h 132757"/>
                  <a:gd name="connsiteX1" fmla="*/ 0 w 75861"/>
                  <a:gd name="connsiteY1" fmla="*/ 138257 h 132757"/>
                  <a:gd name="connsiteX2" fmla="*/ 0 w 75861"/>
                  <a:gd name="connsiteY2" fmla="*/ 0 h 132757"/>
                  <a:gd name="connsiteX3" fmla="*/ 83542 w 75861"/>
                  <a:gd name="connsiteY3" fmla="*/ 0 h 132757"/>
                  <a:gd name="connsiteX4" fmla="*/ 18965 w 75861"/>
                  <a:gd name="connsiteY4" fmla="*/ 119292 h 132757"/>
                  <a:gd name="connsiteX5" fmla="*/ 64577 w 75861"/>
                  <a:gd name="connsiteY5" fmla="*/ 119292 h 132757"/>
                  <a:gd name="connsiteX6" fmla="*/ 64577 w 75861"/>
                  <a:gd name="connsiteY6" fmla="*/ 18965 h 132757"/>
                  <a:gd name="connsiteX7" fmla="*/ 18965 w 75861"/>
                  <a:gd name="connsiteY7" fmla="*/ 18965 h 132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861" h="132757">
                    <a:moveTo>
                      <a:pt x="83542" y="138257"/>
                    </a:moveTo>
                    <a:lnTo>
                      <a:pt x="0" y="138257"/>
                    </a:lnTo>
                    <a:lnTo>
                      <a:pt x="0" y="0"/>
                    </a:lnTo>
                    <a:lnTo>
                      <a:pt x="83542" y="0"/>
                    </a:lnTo>
                    <a:close/>
                    <a:moveTo>
                      <a:pt x="18965" y="119292"/>
                    </a:moveTo>
                    <a:lnTo>
                      <a:pt x="64577" y="119292"/>
                    </a:lnTo>
                    <a:lnTo>
                      <a:pt x="64577" y="18965"/>
                    </a:lnTo>
                    <a:lnTo>
                      <a:pt x="18965" y="18965"/>
                    </a:lnTo>
                    <a:close/>
                  </a:path>
                </a:pathLst>
              </a:custGeom>
              <a:grpFill/>
              <a:ln w="6350" cap="flat">
                <a:noFill/>
                <a:prstDash val="solid"/>
                <a:miter/>
              </a:ln>
            </p:spPr>
            <p:txBody>
              <a:bodyPr rtlCol="0" anchor="ctr"/>
              <a:lstStyle/>
              <a:p>
                <a:pPr defTabSz="364299">
                  <a:defRPr/>
                </a:pPr>
                <a:endParaRPr lang="en-US" sz="750" dirty="0">
                  <a:solidFill>
                    <a:srgbClr val="FFFFFF"/>
                  </a:solidFill>
                  <a:latin typeface="Amazon Ember"/>
                </a:endParaRPr>
              </a:p>
            </p:txBody>
          </p:sp>
          <p:sp>
            <p:nvSpPr>
              <p:cNvPr id="210" name="Freeform: Shape 209">
                <a:extLst>
                  <a:ext uri="{FF2B5EF4-FFF2-40B4-BE49-F238E27FC236}">
                    <a16:creationId xmlns:a16="http://schemas.microsoft.com/office/drawing/2014/main" id="{0FFD031A-4941-44EB-A381-C9EE2143F451}"/>
                  </a:ext>
                </a:extLst>
              </p:cNvPr>
              <p:cNvSpPr/>
              <p:nvPr/>
            </p:nvSpPr>
            <p:spPr>
              <a:xfrm>
                <a:off x="9599423" y="1886523"/>
                <a:ext cx="75861" cy="208619"/>
              </a:xfrm>
              <a:custGeom>
                <a:avLst/>
                <a:gdLst>
                  <a:gd name="connsiteX0" fmla="*/ 83637 w 75861"/>
                  <a:gd name="connsiteY0" fmla="*/ 211748 h 208618"/>
                  <a:gd name="connsiteX1" fmla="*/ 0 w 75861"/>
                  <a:gd name="connsiteY1" fmla="*/ 211748 h 208618"/>
                  <a:gd name="connsiteX2" fmla="*/ 0 w 75861"/>
                  <a:gd name="connsiteY2" fmla="*/ 0 h 208618"/>
                  <a:gd name="connsiteX3" fmla="*/ 83637 w 75861"/>
                  <a:gd name="connsiteY3" fmla="*/ 0 h 208618"/>
                  <a:gd name="connsiteX4" fmla="*/ 19060 w 75861"/>
                  <a:gd name="connsiteY4" fmla="*/ 192783 h 208618"/>
                  <a:gd name="connsiteX5" fmla="*/ 64672 w 75861"/>
                  <a:gd name="connsiteY5" fmla="*/ 192783 h 208618"/>
                  <a:gd name="connsiteX6" fmla="*/ 64672 w 75861"/>
                  <a:gd name="connsiteY6" fmla="*/ 18965 h 208618"/>
                  <a:gd name="connsiteX7" fmla="*/ 18965 w 75861"/>
                  <a:gd name="connsiteY7" fmla="*/ 18965 h 208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861" h="208618">
                    <a:moveTo>
                      <a:pt x="83637" y="211748"/>
                    </a:moveTo>
                    <a:lnTo>
                      <a:pt x="0" y="211748"/>
                    </a:lnTo>
                    <a:lnTo>
                      <a:pt x="0" y="0"/>
                    </a:lnTo>
                    <a:lnTo>
                      <a:pt x="83637" y="0"/>
                    </a:lnTo>
                    <a:close/>
                    <a:moveTo>
                      <a:pt x="19060" y="192783"/>
                    </a:moveTo>
                    <a:lnTo>
                      <a:pt x="64672" y="192783"/>
                    </a:lnTo>
                    <a:lnTo>
                      <a:pt x="64672" y="18965"/>
                    </a:lnTo>
                    <a:lnTo>
                      <a:pt x="18965" y="18965"/>
                    </a:lnTo>
                    <a:close/>
                  </a:path>
                </a:pathLst>
              </a:custGeom>
              <a:grpFill/>
              <a:ln w="6350" cap="flat">
                <a:noFill/>
                <a:prstDash val="solid"/>
                <a:miter/>
              </a:ln>
            </p:spPr>
            <p:txBody>
              <a:bodyPr rtlCol="0" anchor="ctr"/>
              <a:lstStyle/>
              <a:p>
                <a:pPr defTabSz="364299">
                  <a:defRPr/>
                </a:pPr>
                <a:endParaRPr lang="en-US" sz="750" dirty="0">
                  <a:solidFill>
                    <a:srgbClr val="FFFFFF"/>
                  </a:solidFill>
                  <a:latin typeface="Amazon Ember"/>
                </a:endParaRPr>
              </a:p>
            </p:txBody>
          </p:sp>
          <p:sp>
            <p:nvSpPr>
              <p:cNvPr id="211" name="Freeform: Shape 210">
                <a:extLst>
                  <a:ext uri="{FF2B5EF4-FFF2-40B4-BE49-F238E27FC236}">
                    <a16:creationId xmlns:a16="http://schemas.microsoft.com/office/drawing/2014/main" id="{1B12389D-D915-4F6D-8A3C-71A88045D548}"/>
                  </a:ext>
                </a:extLst>
              </p:cNvPr>
              <p:cNvSpPr/>
              <p:nvPr/>
            </p:nvSpPr>
            <p:spPr>
              <a:xfrm>
                <a:off x="9718904" y="1825644"/>
                <a:ext cx="75861" cy="265515"/>
              </a:xfrm>
              <a:custGeom>
                <a:avLst/>
                <a:gdLst>
                  <a:gd name="connsiteX0" fmla="*/ 83542 w 75861"/>
                  <a:gd name="connsiteY0" fmla="*/ 272627 h 265514"/>
                  <a:gd name="connsiteX1" fmla="*/ 0 w 75861"/>
                  <a:gd name="connsiteY1" fmla="*/ 272627 h 265514"/>
                  <a:gd name="connsiteX2" fmla="*/ 0 w 75861"/>
                  <a:gd name="connsiteY2" fmla="*/ 0 h 265514"/>
                  <a:gd name="connsiteX3" fmla="*/ 83542 w 75861"/>
                  <a:gd name="connsiteY3" fmla="*/ 0 h 265514"/>
                  <a:gd name="connsiteX4" fmla="*/ 18965 w 75861"/>
                  <a:gd name="connsiteY4" fmla="*/ 253661 h 265514"/>
                  <a:gd name="connsiteX5" fmla="*/ 64577 w 75861"/>
                  <a:gd name="connsiteY5" fmla="*/ 253661 h 265514"/>
                  <a:gd name="connsiteX6" fmla="*/ 64577 w 75861"/>
                  <a:gd name="connsiteY6" fmla="*/ 18965 h 265514"/>
                  <a:gd name="connsiteX7" fmla="*/ 18965 w 75861"/>
                  <a:gd name="connsiteY7" fmla="*/ 18965 h 265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861" h="265514">
                    <a:moveTo>
                      <a:pt x="83542" y="272627"/>
                    </a:moveTo>
                    <a:lnTo>
                      <a:pt x="0" y="272627"/>
                    </a:lnTo>
                    <a:lnTo>
                      <a:pt x="0" y="0"/>
                    </a:lnTo>
                    <a:lnTo>
                      <a:pt x="83542" y="0"/>
                    </a:lnTo>
                    <a:close/>
                    <a:moveTo>
                      <a:pt x="18965" y="253661"/>
                    </a:moveTo>
                    <a:lnTo>
                      <a:pt x="64577" y="253661"/>
                    </a:lnTo>
                    <a:lnTo>
                      <a:pt x="64577" y="18965"/>
                    </a:lnTo>
                    <a:lnTo>
                      <a:pt x="18965" y="18965"/>
                    </a:lnTo>
                    <a:close/>
                  </a:path>
                </a:pathLst>
              </a:custGeom>
              <a:grpFill/>
              <a:ln w="6350" cap="flat">
                <a:noFill/>
                <a:prstDash val="solid"/>
                <a:miter/>
              </a:ln>
            </p:spPr>
            <p:txBody>
              <a:bodyPr rtlCol="0" anchor="ctr"/>
              <a:lstStyle/>
              <a:p>
                <a:pPr defTabSz="364299">
                  <a:defRPr/>
                </a:pPr>
                <a:endParaRPr lang="en-US" sz="750" dirty="0">
                  <a:solidFill>
                    <a:srgbClr val="FFFFFF"/>
                  </a:solidFill>
                  <a:latin typeface="Amazon Ember"/>
                </a:endParaRPr>
              </a:p>
            </p:txBody>
          </p:sp>
        </p:grpSp>
        <p:sp>
          <p:nvSpPr>
            <p:cNvPr id="204" name="TextBox 203">
              <a:extLst>
                <a:ext uri="{FF2B5EF4-FFF2-40B4-BE49-F238E27FC236}">
                  <a16:creationId xmlns:a16="http://schemas.microsoft.com/office/drawing/2014/main" id="{7B17EF5B-6C31-4F56-A5DA-6D8CE8219863}"/>
                </a:ext>
              </a:extLst>
            </p:cNvPr>
            <p:cNvSpPr txBox="1"/>
            <p:nvPr/>
          </p:nvSpPr>
          <p:spPr>
            <a:xfrm>
              <a:off x="6009454" y="1854317"/>
              <a:ext cx="304569" cy="173124"/>
            </a:xfrm>
            <a:prstGeom prst="rect">
              <a:avLst/>
            </a:prstGeom>
          </p:spPr>
          <p:txBody>
            <a:bodyPr wrap="none" lIns="0" tIns="0" rIns="0" bIns="0" rtlCol="0">
              <a:spAutoFit/>
            </a:bodyPr>
            <a:lstStyle/>
            <a:p>
              <a:pPr algn="ctr" defTabSz="685696">
                <a:lnSpc>
                  <a:spcPct val="90000"/>
                </a:lnSpc>
                <a:spcAft>
                  <a:spcPts val="1125"/>
                </a:spcAft>
                <a:defRPr/>
              </a:pPr>
              <a:r>
                <a:rPr lang="en-US" sz="625" dirty="0">
                  <a:solidFill>
                    <a:srgbClr val="FFFFFF"/>
                  </a:solidFill>
                  <a:latin typeface="Amazon Ember"/>
                </a:rPr>
                <a:t>Amazon</a:t>
              </a:r>
              <a:br>
                <a:rPr lang="en-US" sz="625" dirty="0">
                  <a:solidFill>
                    <a:srgbClr val="FFFFFF"/>
                  </a:solidFill>
                  <a:latin typeface="Amazon Ember"/>
                </a:rPr>
              </a:br>
              <a:r>
                <a:rPr lang="en-US" sz="625" dirty="0">
                  <a:solidFill>
                    <a:srgbClr val="FFFFFF"/>
                  </a:solidFill>
                  <a:latin typeface="Amazon Ember"/>
                </a:rPr>
                <a:t>Forecast</a:t>
              </a:r>
            </a:p>
          </p:txBody>
        </p:sp>
      </p:grpSp>
      <p:grpSp>
        <p:nvGrpSpPr>
          <p:cNvPr id="212" name="Group 211">
            <a:extLst>
              <a:ext uri="{FF2B5EF4-FFF2-40B4-BE49-F238E27FC236}">
                <a16:creationId xmlns:a16="http://schemas.microsoft.com/office/drawing/2014/main" id="{72FE7678-DBA1-42B4-ADD2-B4F274E54B26}"/>
              </a:ext>
            </a:extLst>
          </p:cNvPr>
          <p:cNvGrpSpPr/>
          <p:nvPr/>
        </p:nvGrpSpPr>
        <p:grpSpPr>
          <a:xfrm>
            <a:off x="2426265" y="1893556"/>
            <a:ext cx="469680" cy="585715"/>
            <a:chOff x="2037118" y="1544961"/>
            <a:chExt cx="469680" cy="585715"/>
          </a:xfrm>
        </p:grpSpPr>
        <p:sp>
          <p:nvSpPr>
            <p:cNvPr id="213" name="TextBox 212">
              <a:extLst>
                <a:ext uri="{FF2B5EF4-FFF2-40B4-BE49-F238E27FC236}">
                  <a16:creationId xmlns:a16="http://schemas.microsoft.com/office/drawing/2014/main" id="{1942E18C-304C-4722-8CCC-BD73DFB44A37}"/>
                </a:ext>
              </a:extLst>
            </p:cNvPr>
            <p:cNvSpPr txBox="1"/>
            <p:nvPr/>
          </p:nvSpPr>
          <p:spPr>
            <a:xfrm>
              <a:off x="2037118" y="1854318"/>
              <a:ext cx="469680" cy="276358"/>
            </a:xfrm>
            <a:prstGeom prst="rect">
              <a:avLst/>
            </a:prstGeom>
          </p:spPr>
          <p:txBody>
            <a:bodyPr wrap="none" lIns="0" tIns="0" rIns="0" bIns="0" rtlCol="0">
              <a:spAutoFit/>
            </a:bodyPr>
            <a:lstStyle/>
            <a:p>
              <a:pPr algn="ctr" defTabSz="685696">
                <a:lnSpc>
                  <a:spcPct val="90000"/>
                </a:lnSpc>
                <a:spcAft>
                  <a:spcPts val="375"/>
                </a:spcAft>
                <a:defRPr/>
              </a:pPr>
              <a:r>
                <a:rPr lang="en-US" sz="625" dirty="0">
                  <a:solidFill>
                    <a:srgbClr val="FFFFFF"/>
                  </a:solidFill>
                  <a:latin typeface="Amazon Ember"/>
                </a:rPr>
                <a:t>Amazon</a:t>
              </a:r>
              <a:br>
                <a:rPr lang="en-US" sz="625" dirty="0">
                  <a:solidFill>
                    <a:srgbClr val="FFFFFF"/>
                  </a:solidFill>
                  <a:latin typeface="Amazon Ember"/>
                </a:rPr>
              </a:br>
              <a:r>
                <a:rPr lang="en-US" sz="625" dirty="0">
                  <a:solidFill>
                    <a:srgbClr val="FFFFFF"/>
                  </a:solidFill>
                  <a:latin typeface="Amazon Ember"/>
                </a:rPr>
                <a:t>Comprehend</a:t>
              </a:r>
            </a:p>
            <a:p>
              <a:pPr algn="ctr" defTabSz="685696">
                <a:lnSpc>
                  <a:spcPct val="90000"/>
                </a:lnSpc>
                <a:spcAft>
                  <a:spcPts val="1125"/>
                </a:spcAft>
                <a:defRPr/>
              </a:pPr>
              <a:r>
                <a:rPr lang="en-US" sz="375" i="1" dirty="0">
                  <a:solidFill>
                    <a:srgbClr val="FFFFFF"/>
                  </a:solidFill>
                  <a:latin typeface="Amazon Ember"/>
                </a:rPr>
                <a:t>+Medical</a:t>
              </a:r>
              <a:endParaRPr lang="en-US" sz="625" i="1" dirty="0">
                <a:solidFill>
                  <a:srgbClr val="FFFFFF"/>
                </a:solidFill>
                <a:latin typeface="Amazon Ember"/>
              </a:endParaRPr>
            </a:p>
          </p:txBody>
        </p:sp>
        <p:sp>
          <p:nvSpPr>
            <p:cNvPr id="214" name="Graphic 48">
              <a:extLst>
                <a:ext uri="{FF2B5EF4-FFF2-40B4-BE49-F238E27FC236}">
                  <a16:creationId xmlns:a16="http://schemas.microsoft.com/office/drawing/2014/main" id="{490CD09D-6BBE-44B9-BA1F-7E8C93117529}"/>
                </a:ext>
              </a:extLst>
            </p:cNvPr>
            <p:cNvSpPr/>
            <p:nvPr/>
          </p:nvSpPr>
          <p:spPr>
            <a:xfrm>
              <a:off x="2174862" y="1544961"/>
              <a:ext cx="194191" cy="200211"/>
            </a:xfrm>
            <a:custGeom>
              <a:avLst/>
              <a:gdLst>
                <a:gd name="connsiteX0" fmla="*/ 198851 w 310705"/>
                <a:gd name="connsiteY0" fmla="*/ 139026 h 320337"/>
                <a:gd name="connsiteX1" fmla="*/ 198851 w 310705"/>
                <a:gd name="connsiteY1" fmla="*/ 76881 h 320337"/>
                <a:gd name="connsiteX2" fmla="*/ 196987 w 310705"/>
                <a:gd name="connsiteY2" fmla="*/ 72396 h 320337"/>
                <a:gd name="connsiteX3" fmla="*/ 128632 w 310705"/>
                <a:gd name="connsiteY3" fmla="*/ 1922 h 320337"/>
                <a:gd name="connsiteX4" fmla="*/ 124282 w 310705"/>
                <a:gd name="connsiteY4" fmla="*/ 0 h 320337"/>
                <a:gd name="connsiteX5" fmla="*/ 6214 w 310705"/>
                <a:gd name="connsiteY5" fmla="*/ 0 h 320337"/>
                <a:gd name="connsiteX6" fmla="*/ 0 w 310705"/>
                <a:gd name="connsiteY6" fmla="*/ 6407 h 320337"/>
                <a:gd name="connsiteX7" fmla="*/ 0 w 310705"/>
                <a:gd name="connsiteY7" fmla="*/ 281897 h 320337"/>
                <a:gd name="connsiteX8" fmla="*/ 6214 w 310705"/>
                <a:gd name="connsiteY8" fmla="*/ 288303 h 320337"/>
                <a:gd name="connsiteX9" fmla="*/ 192637 w 310705"/>
                <a:gd name="connsiteY9" fmla="*/ 288303 h 320337"/>
                <a:gd name="connsiteX10" fmla="*/ 198851 w 310705"/>
                <a:gd name="connsiteY10" fmla="*/ 281897 h 320337"/>
                <a:gd name="connsiteX11" fmla="*/ 198851 w 310705"/>
                <a:gd name="connsiteY11" fmla="*/ 253707 h 320337"/>
                <a:gd name="connsiteX12" fmla="*/ 186423 w 310705"/>
                <a:gd name="connsiteY12" fmla="*/ 238971 h 320337"/>
                <a:gd name="connsiteX13" fmla="*/ 186423 w 310705"/>
                <a:gd name="connsiteY13" fmla="*/ 275490 h 320337"/>
                <a:gd name="connsiteX14" fmla="*/ 12428 w 310705"/>
                <a:gd name="connsiteY14" fmla="*/ 275490 h 320337"/>
                <a:gd name="connsiteX15" fmla="*/ 12428 w 310705"/>
                <a:gd name="connsiteY15" fmla="*/ 12813 h 320337"/>
                <a:gd name="connsiteX16" fmla="*/ 118068 w 310705"/>
                <a:gd name="connsiteY16" fmla="*/ 12813 h 320337"/>
                <a:gd name="connsiteX17" fmla="*/ 118068 w 310705"/>
                <a:gd name="connsiteY17" fmla="*/ 76881 h 320337"/>
                <a:gd name="connsiteX18" fmla="*/ 124282 w 310705"/>
                <a:gd name="connsiteY18" fmla="*/ 83288 h 320337"/>
                <a:gd name="connsiteX19" fmla="*/ 186423 w 310705"/>
                <a:gd name="connsiteY19" fmla="*/ 83288 h 320337"/>
                <a:gd name="connsiteX20" fmla="*/ 186423 w 310705"/>
                <a:gd name="connsiteY20" fmla="*/ 153762 h 320337"/>
                <a:gd name="connsiteX21" fmla="*/ 198851 w 310705"/>
                <a:gd name="connsiteY21" fmla="*/ 139026 h 320337"/>
                <a:gd name="connsiteX22" fmla="*/ 130496 w 310705"/>
                <a:gd name="connsiteY22" fmla="*/ 70474 h 320337"/>
                <a:gd name="connsiteX23" fmla="*/ 130496 w 310705"/>
                <a:gd name="connsiteY23" fmla="*/ 21783 h 320337"/>
                <a:gd name="connsiteX24" fmla="*/ 177723 w 310705"/>
                <a:gd name="connsiteY24" fmla="*/ 70474 h 320337"/>
                <a:gd name="connsiteX25" fmla="*/ 130496 w 310705"/>
                <a:gd name="connsiteY25" fmla="*/ 70474 h 320337"/>
                <a:gd name="connsiteX26" fmla="*/ 68355 w 310705"/>
                <a:gd name="connsiteY26" fmla="*/ 121728 h 320337"/>
                <a:gd name="connsiteX27" fmla="*/ 31071 w 310705"/>
                <a:gd name="connsiteY27" fmla="*/ 121728 h 320337"/>
                <a:gd name="connsiteX28" fmla="*/ 31071 w 310705"/>
                <a:gd name="connsiteY28" fmla="*/ 108915 h 320337"/>
                <a:gd name="connsiteX29" fmla="*/ 68355 w 310705"/>
                <a:gd name="connsiteY29" fmla="*/ 108915 h 320337"/>
                <a:gd name="connsiteX30" fmla="*/ 68355 w 310705"/>
                <a:gd name="connsiteY30" fmla="*/ 121728 h 320337"/>
                <a:gd name="connsiteX31" fmla="*/ 167781 w 310705"/>
                <a:gd name="connsiteY31" fmla="*/ 121728 h 320337"/>
                <a:gd name="connsiteX32" fmla="*/ 80783 w 310705"/>
                <a:gd name="connsiteY32" fmla="*/ 121728 h 320337"/>
                <a:gd name="connsiteX33" fmla="*/ 80783 w 310705"/>
                <a:gd name="connsiteY33" fmla="*/ 108915 h 320337"/>
                <a:gd name="connsiteX34" fmla="*/ 167781 w 310705"/>
                <a:gd name="connsiteY34" fmla="*/ 108915 h 320337"/>
                <a:gd name="connsiteX35" fmla="*/ 167781 w 310705"/>
                <a:gd name="connsiteY35" fmla="*/ 121728 h 320337"/>
                <a:gd name="connsiteX36" fmla="*/ 167781 w 310705"/>
                <a:gd name="connsiteY36" fmla="*/ 160169 h 320337"/>
                <a:gd name="connsiteX37" fmla="*/ 31071 w 310705"/>
                <a:gd name="connsiteY37" fmla="*/ 160169 h 320337"/>
                <a:gd name="connsiteX38" fmla="*/ 31071 w 310705"/>
                <a:gd name="connsiteY38" fmla="*/ 147355 h 320337"/>
                <a:gd name="connsiteX39" fmla="*/ 167781 w 310705"/>
                <a:gd name="connsiteY39" fmla="*/ 147355 h 320337"/>
                <a:gd name="connsiteX40" fmla="*/ 167781 w 310705"/>
                <a:gd name="connsiteY40" fmla="*/ 160169 h 320337"/>
                <a:gd name="connsiteX41" fmla="*/ 263478 w 310705"/>
                <a:gd name="connsiteY41" fmla="*/ 320337 h 320337"/>
                <a:gd name="connsiteX42" fmla="*/ 233029 w 310705"/>
                <a:gd name="connsiteY42" fmla="*/ 320337 h 320337"/>
                <a:gd name="connsiteX43" fmla="*/ 227436 w 310705"/>
                <a:gd name="connsiteY43" fmla="*/ 316493 h 320337"/>
                <a:gd name="connsiteX44" fmla="*/ 219979 w 310705"/>
                <a:gd name="connsiteY44" fmla="*/ 297273 h 320337"/>
                <a:gd name="connsiteX45" fmla="*/ 220601 w 310705"/>
                <a:gd name="connsiteY45" fmla="*/ 291507 h 320337"/>
                <a:gd name="connsiteX46" fmla="*/ 225572 w 310705"/>
                <a:gd name="connsiteY46" fmla="*/ 288944 h 320337"/>
                <a:gd name="connsiteX47" fmla="*/ 270935 w 310705"/>
                <a:gd name="connsiteY47" fmla="*/ 288944 h 320337"/>
                <a:gd name="connsiteX48" fmla="*/ 275906 w 310705"/>
                <a:gd name="connsiteY48" fmla="*/ 291507 h 320337"/>
                <a:gd name="connsiteX49" fmla="*/ 276527 w 310705"/>
                <a:gd name="connsiteY49" fmla="*/ 297273 h 320337"/>
                <a:gd name="connsiteX50" fmla="*/ 269071 w 310705"/>
                <a:gd name="connsiteY50" fmla="*/ 316493 h 320337"/>
                <a:gd name="connsiteX51" fmla="*/ 263478 w 310705"/>
                <a:gd name="connsiteY51" fmla="*/ 320337 h 320337"/>
                <a:gd name="connsiteX52" fmla="*/ 237379 w 310705"/>
                <a:gd name="connsiteY52" fmla="*/ 307524 h 320337"/>
                <a:gd name="connsiteX53" fmla="*/ 259128 w 310705"/>
                <a:gd name="connsiteY53" fmla="*/ 307524 h 320337"/>
                <a:gd name="connsiteX54" fmla="*/ 261614 w 310705"/>
                <a:gd name="connsiteY54" fmla="*/ 301117 h 320337"/>
                <a:gd name="connsiteX55" fmla="*/ 234893 w 310705"/>
                <a:gd name="connsiteY55" fmla="*/ 301117 h 320337"/>
                <a:gd name="connsiteX56" fmla="*/ 237379 w 310705"/>
                <a:gd name="connsiteY56" fmla="*/ 307524 h 320337"/>
                <a:gd name="connsiteX57" fmla="*/ 310084 w 310705"/>
                <a:gd name="connsiteY57" fmla="*/ 185795 h 320337"/>
                <a:gd name="connsiteX58" fmla="*/ 255400 w 310705"/>
                <a:gd name="connsiteY58" fmla="*/ 132620 h 320337"/>
                <a:gd name="connsiteX59" fmla="*/ 206930 w 310705"/>
                <a:gd name="connsiteY59" fmla="*/ 148636 h 320337"/>
                <a:gd name="connsiteX60" fmla="*/ 186423 w 310705"/>
                <a:gd name="connsiteY60" fmla="*/ 196046 h 320337"/>
                <a:gd name="connsiteX61" fmla="*/ 213144 w 310705"/>
                <a:gd name="connsiteY61" fmla="*/ 248582 h 320337"/>
                <a:gd name="connsiteX62" fmla="*/ 217494 w 310705"/>
                <a:gd name="connsiteY62" fmla="*/ 252426 h 320337"/>
                <a:gd name="connsiteX63" fmla="*/ 217494 w 310705"/>
                <a:gd name="connsiteY63" fmla="*/ 275490 h 320337"/>
                <a:gd name="connsiteX64" fmla="*/ 223708 w 310705"/>
                <a:gd name="connsiteY64" fmla="*/ 281897 h 320337"/>
                <a:gd name="connsiteX65" fmla="*/ 273420 w 310705"/>
                <a:gd name="connsiteY65" fmla="*/ 281897 h 320337"/>
                <a:gd name="connsiteX66" fmla="*/ 279635 w 310705"/>
                <a:gd name="connsiteY66" fmla="*/ 275490 h 320337"/>
                <a:gd name="connsiteX67" fmla="*/ 279635 w 310705"/>
                <a:gd name="connsiteY67" fmla="*/ 252426 h 320337"/>
                <a:gd name="connsiteX68" fmla="*/ 283984 w 310705"/>
                <a:gd name="connsiteY68" fmla="*/ 248582 h 320337"/>
                <a:gd name="connsiteX69" fmla="*/ 310705 w 310705"/>
                <a:gd name="connsiteY69" fmla="*/ 196046 h 320337"/>
                <a:gd name="connsiteX70" fmla="*/ 310084 w 310705"/>
                <a:gd name="connsiteY70" fmla="*/ 185795 h 320337"/>
                <a:gd name="connsiteX71" fmla="*/ 276527 w 310705"/>
                <a:gd name="connsiteY71" fmla="*/ 238331 h 320337"/>
                <a:gd name="connsiteX72" fmla="*/ 267206 w 310705"/>
                <a:gd name="connsiteY72" fmla="*/ 251785 h 320337"/>
                <a:gd name="connsiteX73" fmla="*/ 267206 w 310705"/>
                <a:gd name="connsiteY73" fmla="*/ 269083 h 320337"/>
                <a:gd name="connsiteX74" fmla="*/ 254778 w 310705"/>
                <a:gd name="connsiteY74" fmla="*/ 269083 h 320337"/>
                <a:gd name="connsiteX75" fmla="*/ 254778 w 310705"/>
                <a:gd name="connsiteY75" fmla="*/ 224236 h 320337"/>
                <a:gd name="connsiteX76" fmla="*/ 267206 w 310705"/>
                <a:gd name="connsiteY76" fmla="*/ 224236 h 320337"/>
                <a:gd name="connsiteX77" fmla="*/ 267206 w 310705"/>
                <a:gd name="connsiteY77" fmla="*/ 211422 h 320337"/>
                <a:gd name="connsiteX78" fmla="*/ 229922 w 310705"/>
                <a:gd name="connsiteY78" fmla="*/ 211422 h 320337"/>
                <a:gd name="connsiteX79" fmla="*/ 229922 w 310705"/>
                <a:gd name="connsiteY79" fmla="*/ 224236 h 320337"/>
                <a:gd name="connsiteX80" fmla="*/ 242350 w 310705"/>
                <a:gd name="connsiteY80" fmla="*/ 224236 h 320337"/>
                <a:gd name="connsiteX81" fmla="*/ 242350 w 310705"/>
                <a:gd name="connsiteY81" fmla="*/ 269083 h 320337"/>
                <a:gd name="connsiteX82" fmla="*/ 229922 w 310705"/>
                <a:gd name="connsiteY82" fmla="*/ 269083 h 320337"/>
                <a:gd name="connsiteX83" fmla="*/ 229922 w 310705"/>
                <a:gd name="connsiteY83" fmla="*/ 251785 h 320337"/>
                <a:gd name="connsiteX84" fmla="*/ 219979 w 310705"/>
                <a:gd name="connsiteY84" fmla="*/ 238331 h 320337"/>
                <a:gd name="connsiteX85" fmla="*/ 198851 w 310705"/>
                <a:gd name="connsiteY85" fmla="*/ 196046 h 320337"/>
                <a:gd name="connsiteX86" fmla="*/ 215629 w 310705"/>
                <a:gd name="connsiteY86" fmla="*/ 157606 h 320337"/>
                <a:gd name="connsiteX87" fmla="*/ 254157 w 310705"/>
                <a:gd name="connsiteY87" fmla="*/ 144792 h 320337"/>
                <a:gd name="connsiteX88" fmla="*/ 282742 w 310705"/>
                <a:gd name="connsiteY88" fmla="*/ 158887 h 320337"/>
                <a:gd name="connsiteX89" fmla="*/ 297655 w 310705"/>
                <a:gd name="connsiteY89" fmla="*/ 187717 h 320337"/>
                <a:gd name="connsiteX90" fmla="*/ 276527 w 310705"/>
                <a:gd name="connsiteY90" fmla="*/ 238331 h 320337"/>
                <a:gd name="connsiteX91" fmla="*/ 99426 w 310705"/>
                <a:gd name="connsiteY91" fmla="*/ 83288 h 320337"/>
                <a:gd name="connsiteX92" fmla="*/ 31071 w 310705"/>
                <a:gd name="connsiteY92" fmla="*/ 83288 h 320337"/>
                <a:gd name="connsiteX93" fmla="*/ 31071 w 310705"/>
                <a:gd name="connsiteY93" fmla="*/ 70474 h 320337"/>
                <a:gd name="connsiteX94" fmla="*/ 99426 w 310705"/>
                <a:gd name="connsiteY94" fmla="*/ 70474 h 320337"/>
                <a:gd name="connsiteX95" fmla="*/ 99426 w 310705"/>
                <a:gd name="connsiteY95" fmla="*/ 83288 h 320337"/>
                <a:gd name="connsiteX96" fmla="*/ 105640 w 310705"/>
                <a:gd name="connsiteY96" fmla="*/ 198609 h 320337"/>
                <a:gd name="connsiteX97" fmla="*/ 31071 w 310705"/>
                <a:gd name="connsiteY97" fmla="*/ 198609 h 320337"/>
                <a:gd name="connsiteX98" fmla="*/ 31071 w 310705"/>
                <a:gd name="connsiteY98" fmla="*/ 185795 h 320337"/>
                <a:gd name="connsiteX99" fmla="*/ 105640 w 310705"/>
                <a:gd name="connsiteY99" fmla="*/ 185795 h 320337"/>
                <a:gd name="connsiteX100" fmla="*/ 105640 w 310705"/>
                <a:gd name="connsiteY100" fmla="*/ 198609 h 320337"/>
                <a:gd name="connsiteX101" fmla="*/ 167781 w 310705"/>
                <a:gd name="connsiteY101" fmla="*/ 198609 h 320337"/>
                <a:gd name="connsiteX102" fmla="*/ 118068 w 310705"/>
                <a:gd name="connsiteY102" fmla="*/ 198609 h 320337"/>
                <a:gd name="connsiteX103" fmla="*/ 118068 w 310705"/>
                <a:gd name="connsiteY103" fmla="*/ 185795 h 320337"/>
                <a:gd name="connsiteX104" fmla="*/ 167781 w 310705"/>
                <a:gd name="connsiteY104" fmla="*/ 185795 h 320337"/>
                <a:gd name="connsiteX105" fmla="*/ 167781 w 310705"/>
                <a:gd name="connsiteY105" fmla="*/ 198609 h 320337"/>
                <a:gd name="connsiteX106" fmla="*/ 111854 w 310705"/>
                <a:gd name="connsiteY106" fmla="*/ 237049 h 320337"/>
                <a:gd name="connsiteX107" fmla="*/ 31071 w 310705"/>
                <a:gd name="connsiteY107" fmla="*/ 237049 h 320337"/>
                <a:gd name="connsiteX108" fmla="*/ 31071 w 310705"/>
                <a:gd name="connsiteY108" fmla="*/ 224236 h 320337"/>
                <a:gd name="connsiteX109" fmla="*/ 111854 w 310705"/>
                <a:gd name="connsiteY109" fmla="*/ 224236 h 320337"/>
                <a:gd name="connsiteX110" fmla="*/ 111854 w 310705"/>
                <a:gd name="connsiteY110" fmla="*/ 237049 h 320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310705" h="320337">
                  <a:moveTo>
                    <a:pt x="198851" y="139026"/>
                  </a:moveTo>
                  <a:lnTo>
                    <a:pt x="198851" y="76881"/>
                  </a:lnTo>
                  <a:cubicBezTo>
                    <a:pt x="198851" y="74959"/>
                    <a:pt x="198230" y="73678"/>
                    <a:pt x="196987" y="72396"/>
                  </a:cubicBezTo>
                  <a:lnTo>
                    <a:pt x="128632" y="1922"/>
                  </a:lnTo>
                  <a:cubicBezTo>
                    <a:pt x="127389" y="641"/>
                    <a:pt x="126146" y="0"/>
                    <a:pt x="124282" y="0"/>
                  </a:cubicBezTo>
                  <a:lnTo>
                    <a:pt x="6214" y="0"/>
                  </a:lnTo>
                  <a:cubicBezTo>
                    <a:pt x="3107" y="0"/>
                    <a:pt x="0" y="3203"/>
                    <a:pt x="0" y="6407"/>
                  </a:cubicBezTo>
                  <a:lnTo>
                    <a:pt x="0" y="281897"/>
                  </a:lnTo>
                  <a:cubicBezTo>
                    <a:pt x="0" y="285100"/>
                    <a:pt x="3107" y="288303"/>
                    <a:pt x="6214" y="288303"/>
                  </a:cubicBezTo>
                  <a:lnTo>
                    <a:pt x="192637" y="288303"/>
                  </a:lnTo>
                  <a:cubicBezTo>
                    <a:pt x="195744" y="288303"/>
                    <a:pt x="198851" y="285100"/>
                    <a:pt x="198851" y="281897"/>
                  </a:cubicBezTo>
                  <a:lnTo>
                    <a:pt x="198851" y="253707"/>
                  </a:lnTo>
                  <a:cubicBezTo>
                    <a:pt x="193880" y="249222"/>
                    <a:pt x="190151" y="244097"/>
                    <a:pt x="186423" y="238971"/>
                  </a:cubicBezTo>
                  <a:lnTo>
                    <a:pt x="186423" y="275490"/>
                  </a:lnTo>
                  <a:lnTo>
                    <a:pt x="12428" y="275490"/>
                  </a:lnTo>
                  <a:lnTo>
                    <a:pt x="12428" y="12813"/>
                  </a:lnTo>
                  <a:lnTo>
                    <a:pt x="118068" y="12813"/>
                  </a:lnTo>
                  <a:lnTo>
                    <a:pt x="118068" y="76881"/>
                  </a:lnTo>
                  <a:cubicBezTo>
                    <a:pt x="118068" y="80084"/>
                    <a:pt x="121175" y="83288"/>
                    <a:pt x="124282" y="83288"/>
                  </a:cubicBezTo>
                  <a:lnTo>
                    <a:pt x="186423" y="83288"/>
                  </a:lnTo>
                  <a:lnTo>
                    <a:pt x="186423" y="153762"/>
                  </a:lnTo>
                  <a:cubicBezTo>
                    <a:pt x="190151" y="147996"/>
                    <a:pt x="193880" y="143511"/>
                    <a:pt x="198851" y="139026"/>
                  </a:cubicBezTo>
                  <a:close/>
                  <a:moveTo>
                    <a:pt x="130496" y="70474"/>
                  </a:moveTo>
                  <a:lnTo>
                    <a:pt x="130496" y="21783"/>
                  </a:lnTo>
                  <a:lnTo>
                    <a:pt x="177723" y="70474"/>
                  </a:lnTo>
                  <a:lnTo>
                    <a:pt x="130496" y="70474"/>
                  </a:lnTo>
                  <a:close/>
                  <a:moveTo>
                    <a:pt x="68355" y="121728"/>
                  </a:moveTo>
                  <a:lnTo>
                    <a:pt x="31071" y="121728"/>
                  </a:lnTo>
                  <a:lnTo>
                    <a:pt x="31071" y="108915"/>
                  </a:lnTo>
                  <a:lnTo>
                    <a:pt x="68355" y="108915"/>
                  </a:lnTo>
                  <a:lnTo>
                    <a:pt x="68355" y="121728"/>
                  </a:lnTo>
                  <a:close/>
                  <a:moveTo>
                    <a:pt x="167781" y="121728"/>
                  </a:moveTo>
                  <a:lnTo>
                    <a:pt x="80783" y="121728"/>
                  </a:lnTo>
                  <a:lnTo>
                    <a:pt x="80783" y="108915"/>
                  </a:lnTo>
                  <a:lnTo>
                    <a:pt x="167781" y="108915"/>
                  </a:lnTo>
                  <a:lnTo>
                    <a:pt x="167781" y="121728"/>
                  </a:lnTo>
                  <a:close/>
                  <a:moveTo>
                    <a:pt x="167781" y="160169"/>
                  </a:moveTo>
                  <a:lnTo>
                    <a:pt x="31071" y="160169"/>
                  </a:lnTo>
                  <a:lnTo>
                    <a:pt x="31071" y="147355"/>
                  </a:lnTo>
                  <a:lnTo>
                    <a:pt x="167781" y="147355"/>
                  </a:lnTo>
                  <a:lnTo>
                    <a:pt x="167781" y="160169"/>
                  </a:lnTo>
                  <a:close/>
                  <a:moveTo>
                    <a:pt x="263478" y="320337"/>
                  </a:moveTo>
                  <a:lnTo>
                    <a:pt x="233029" y="320337"/>
                  </a:lnTo>
                  <a:cubicBezTo>
                    <a:pt x="230543" y="320337"/>
                    <a:pt x="228057" y="319056"/>
                    <a:pt x="227436" y="316493"/>
                  </a:cubicBezTo>
                  <a:lnTo>
                    <a:pt x="219979" y="297273"/>
                  </a:lnTo>
                  <a:cubicBezTo>
                    <a:pt x="219358" y="295351"/>
                    <a:pt x="219358" y="292788"/>
                    <a:pt x="220601" y="291507"/>
                  </a:cubicBezTo>
                  <a:cubicBezTo>
                    <a:pt x="221843" y="289585"/>
                    <a:pt x="223708" y="288944"/>
                    <a:pt x="225572" y="288944"/>
                  </a:cubicBezTo>
                  <a:lnTo>
                    <a:pt x="270935" y="288944"/>
                  </a:lnTo>
                  <a:cubicBezTo>
                    <a:pt x="272799" y="288944"/>
                    <a:pt x="274663" y="290225"/>
                    <a:pt x="275906" y="291507"/>
                  </a:cubicBezTo>
                  <a:cubicBezTo>
                    <a:pt x="277149" y="293429"/>
                    <a:pt x="277149" y="295351"/>
                    <a:pt x="276527" y="297273"/>
                  </a:cubicBezTo>
                  <a:lnTo>
                    <a:pt x="269071" y="316493"/>
                  </a:lnTo>
                  <a:cubicBezTo>
                    <a:pt x="268449" y="319056"/>
                    <a:pt x="265963" y="320337"/>
                    <a:pt x="263478" y="320337"/>
                  </a:cubicBezTo>
                  <a:close/>
                  <a:moveTo>
                    <a:pt x="237379" y="307524"/>
                  </a:moveTo>
                  <a:lnTo>
                    <a:pt x="259128" y="307524"/>
                  </a:lnTo>
                  <a:lnTo>
                    <a:pt x="261614" y="301117"/>
                  </a:lnTo>
                  <a:lnTo>
                    <a:pt x="234893" y="301117"/>
                  </a:lnTo>
                  <a:lnTo>
                    <a:pt x="237379" y="307524"/>
                  </a:lnTo>
                  <a:close/>
                  <a:moveTo>
                    <a:pt x="310084" y="185795"/>
                  </a:moveTo>
                  <a:cubicBezTo>
                    <a:pt x="305734" y="158246"/>
                    <a:pt x="282742" y="135823"/>
                    <a:pt x="255400" y="132620"/>
                  </a:cubicBezTo>
                  <a:cubicBezTo>
                    <a:pt x="238000" y="130697"/>
                    <a:pt x="219979" y="136464"/>
                    <a:pt x="206930" y="148636"/>
                  </a:cubicBezTo>
                  <a:cubicBezTo>
                    <a:pt x="193880" y="160809"/>
                    <a:pt x="186423" y="178107"/>
                    <a:pt x="186423" y="196046"/>
                  </a:cubicBezTo>
                  <a:cubicBezTo>
                    <a:pt x="186423" y="217189"/>
                    <a:pt x="196366" y="236409"/>
                    <a:pt x="213144" y="248582"/>
                  </a:cubicBezTo>
                  <a:cubicBezTo>
                    <a:pt x="213765" y="249222"/>
                    <a:pt x="216872" y="251144"/>
                    <a:pt x="217494" y="252426"/>
                  </a:cubicBezTo>
                  <a:lnTo>
                    <a:pt x="217494" y="275490"/>
                  </a:lnTo>
                  <a:cubicBezTo>
                    <a:pt x="217494" y="278693"/>
                    <a:pt x="220601" y="281897"/>
                    <a:pt x="223708" y="281897"/>
                  </a:cubicBezTo>
                  <a:lnTo>
                    <a:pt x="273420" y="281897"/>
                  </a:lnTo>
                  <a:cubicBezTo>
                    <a:pt x="276527" y="281897"/>
                    <a:pt x="279635" y="278693"/>
                    <a:pt x="279635" y="275490"/>
                  </a:cubicBezTo>
                  <a:lnTo>
                    <a:pt x="279635" y="252426"/>
                  </a:lnTo>
                  <a:cubicBezTo>
                    <a:pt x="280256" y="251144"/>
                    <a:pt x="282742" y="249863"/>
                    <a:pt x="283984" y="248582"/>
                  </a:cubicBezTo>
                  <a:cubicBezTo>
                    <a:pt x="300762" y="236409"/>
                    <a:pt x="310705" y="217189"/>
                    <a:pt x="310705" y="196046"/>
                  </a:cubicBezTo>
                  <a:cubicBezTo>
                    <a:pt x="310705" y="192843"/>
                    <a:pt x="310705" y="188999"/>
                    <a:pt x="310084" y="185795"/>
                  </a:cubicBezTo>
                  <a:close/>
                  <a:moveTo>
                    <a:pt x="276527" y="238331"/>
                  </a:moveTo>
                  <a:cubicBezTo>
                    <a:pt x="273420" y="240893"/>
                    <a:pt x="267206" y="245378"/>
                    <a:pt x="267206" y="251785"/>
                  </a:cubicBezTo>
                  <a:lnTo>
                    <a:pt x="267206" y="269083"/>
                  </a:lnTo>
                  <a:lnTo>
                    <a:pt x="254778" y="269083"/>
                  </a:lnTo>
                  <a:lnTo>
                    <a:pt x="254778" y="224236"/>
                  </a:lnTo>
                  <a:lnTo>
                    <a:pt x="267206" y="224236"/>
                  </a:lnTo>
                  <a:lnTo>
                    <a:pt x="267206" y="211422"/>
                  </a:lnTo>
                  <a:lnTo>
                    <a:pt x="229922" y="211422"/>
                  </a:lnTo>
                  <a:lnTo>
                    <a:pt x="229922" y="224236"/>
                  </a:lnTo>
                  <a:lnTo>
                    <a:pt x="242350" y="224236"/>
                  </a:lnTo>
                  <a:lnTo>
                    <a:pt x="242350" y="269083"/>
                  </a:lnTo>
                  <a:lnTo>
                    <a:pt x="229922" y="269083"/>
                  </a:lnTo>
                  <a:lnTo>
                    <a:pt x="229922" y="251785"/>
                  </a:lnTo>
                  <a:cubicBezTo>
                    <a:pt x="229922" y="244737"/>
                    <a:pt x="223708" y="240893"/>
                    <a:pt x="219979" y="238331"/>
                  </a:cubicBezTo>
                  <a:cubicBezTo>
                    <a:pt x="206930" y="228721"/>
                    <a:pt x="198851" y="213344"/>
                    <a:pt x="198851" y="196046"/>
                  </a:cubicBezTo>
                  <a:cubicBezTo>
                    <a:pt x="198851" y="181311"/>
                    <a:pt x="205065" y="167857"/>
                    <a:pt x="215629" y="157606"/>
                  </a:cubicBezTo>
                  <a:cubicBezTo>
                    <a:pt x="226193" y="147996"/>
                    <a:pt x="239864" y="143511"/>
                    <a:pt x="254157" y="144792"/>
                  </a:cubicBezTo>
                  <a:cubicBezTo>
                    <a:pt x="265342" y="146074"/>
                    <a:pt x="275285" y="151199"/>
                    <a:pt x="282742" y="158887"/>
                  </a:cubicBezTo>
                  <a:cubicBezTo>
                    <a:pt x="290198" y="166575"/>
                    <a:pt x="295791" y="176185"/>
                    <a:pt x="297655" y="187717"/>
                  </a:cubicBezTo>
                  <a:cubicBezTo>
                    <a:pt x="300762" y="207578"/>
                    <a:pt x="292684" y="226799"/>
                    <a:pt x="276527" y="238331"/>
                  </a:cubicBezTo>
                  <a:close/>
                  <a:moveTo>
                    <a:pt x="99426" y="83288"/>
                  </a:moveTo>
                  <a:lnTo>
                    <a:pt x="31071" y="83288"/>
                  </a:lnTo>
                  <a:lnTo>
                    <a:pt x="31071" y="70474"/>
                  </a:lnTo>
                  <a:lnTo>
                    <a:pt x="99426" y="70474"/>
                  </a:lnTo>
                  <a:lnTo>
                    <a:pt x="99426" y="83288"/>
                  </a:lnTo>
                  <a:close/>
                  <a:moveTo>
                    <a:pt x="105640" y="198609"/>
                  </a:moveTo>
                  <a:lnTo>
                    <a:pt x="31071" y="198609"/>
                  </a:lnTo>
                  <a:lnTo>
                    <a:pt x="31071" y="185795"/>
                  </a:lnTo>
                  <a:lnTo>
                    <a:pt x="105640" y="185795"/>
                  </a:lnTo>
                  <a:lnTo>
                    <a:pt x="105640" y="198609"/>
                  </a:lnTo>
                  <a:close/>
                  <a:moveTo>
                    <a:pt x="167781" y="198609"/>
                  </a:moveTo>
                  <a:lnTo>
                    <a:pt x="118068" y="198609"/>
                  </a:lnTo>
                  <a:lnTo>
                    <a:pt x="118068" y="185795"/>
                  </a:lnTo>
                  <a:lnTo>
                    <a:pt x="167781" y="185795"/>
                  </a:lnTo>
                  <a:lnTo>
                    <a:pt x="167781" y="198609"/>
                  </a:lnTo>
                  <a:close/>
                  <a:moveTo>
                    <a:pt x="111854" y="237049"/>
                  </a:moveTo>
                  <a:lnTo>
                    <a:pt x="31071" y="237049"/>
                  </a:lnTo>
                  <a:lnTo>
                    <a:pt x="31071" y="224236"/>
                  </a:lnTo>
                  <a:lnTo>
                    <a:pt x="111854" y="224236"/>
                  </a:lnTo>
                  <a:lnTo>
                    <a:pt x="111854" y="237049"/>
                  </a:lnTo>
                  <a:close/>
                </a:path>
              </a:pathLst>
            </a:custGeom>
            <a:solidFill>
              <a:schemeClr val="tx1"/>
            </a:solidFill>
            <a:ln w="6096" cap="flat">
              <a:noFill/>
              <a:prstDash val="solid"/>
              <a:miter/>
            </a:ln>
          </p:spPr>
          <p:txBody>
            <a:bodyPr rtlCol="0" anchor="ctr"/>
            <a:lstStyle/>
            <a:p>
              <a:pPr defTabSz="685696">
                <a:defRPr/>
              </a:pPr>
              <a:endParaRPr lang="en-US" sz="1500" dirty="0">
                <a:solidFill>
                  <a:srgbClr val="FFFFFF"/>
                </a:solidFill>
                <a:latin typeface="Amazon Ember"/>
              </a:endParaRPr>
            </a:p>
          </p:txBody>
        </p:sp>
      </p:grpSp>
      <p:grpSp>
        <p:nvGrpSpPr>
          <p:cNvPr id="218" name="Group 217">
            <a:extLst>
              <a:ext uri="{FF2B5EF4-FFF2-40B4-BE49-F238E27FC236}">
                <a16:creationId xmlns:a16="http://schemas.microsoft.com/office/drawing/2014/main" id="{65E67A4E-DC67-4780-BD4D-DED223B3DE6C}"/>
              </a:ext>
            </a:extLst>
          </p:cNvPr>
          <p:cNvGrpSpPr/>
          <p:nvPr/>
        </p:nvGrpSpPr>
        <p:grpSpPr>
          <a:xfrm>
            <a:off x="3481314" y="1900731"/>
            <a:ext cx="296556" cy="471165"/>
            <a:chOff x="3142375" y="1552139"/>
            <a:chExt cx="296556" cy="471165"/>
          </a:xfrm>
        </p:grpSpPr>
        <p:grpSp>
          <p:nvGrpSpPr>
            <p:cNvPr id="219" name="Graphic 110">
              <a:extLst>
                <a:ext uri="{FF2B5EF4-FFF2-40B4-BE49-F238E27FC236}">
                  <a16:creationId xmlns:a16="http://schemas.microsoft.com/office/drawing/2014/main" id="{ACB3087F-81CF-4CEA-B27C-77C69C34DEDE}"/>
                </a:ext>
              </a:extLst>
            </p:cNvPr>
            <p:cNvGrpSpPr/>
            <p:nvPr/>
          </p:nvGrpSpPr>
          <p:grpSpPr>
            <a:xfrm>
              <a:off x="3182239" y="1552139"/>
              <a:ext cx="216830" cy="185855"/>
              <a:chOff x="3071685" y="1642846"/>
              <a:chExt cx="464651" cy="398272"/>
            </a:xfrm>
            <a:solidFill>
              <a:schemeClr val="tx1"/>
            </a:solidFill>
          </p:grpSpPr>
          <p:sp>
            <p:nvSpPr>
              <p:cNvPr id="221" name="Freeform: Shape 220">
                <a:extLst>
                  <a:ext uri="{FF2B5EF4-FFF2-40B4-BE49-F238E27FC236}">
                    <a16:creationId xmlns:a16="http://schemas.microsoft.com/office/drawing/2014/main" id="{42B19263-825F-4AAE-8E91-2735E41C7FA9}"/>
                  </a:ext>
                </a:extLst>
              </p:cNvPr>
              <p:cNvSpPr/>
              <p:nvPr/>
            </p:nvSpPr>
            <p:spPr>
              <a:xfrm>
                <a:off x="3255879" y="1642846"/>
                <a:ext cx="274997" cy="379307"/>
              </a:xfrm>
              <a:custGeom>
                <a:avLst/>
                <a:gdLst>
                  <a:gd name="connsiteX0" fmla="*/ 277274 w 274997"/>
                  <a:gd name="connsiteY0" fmla="*/ 383385 h 379306"/>
                  <a:gd name="connsiteX1" fmla="*/ 258308 w 274997"/>
                  <a:gd name="connsiteY1" fmla="*/ 383385 h 379306"/>
                  <a:gd name="connsiteX2" fmla="*/ 258308 w 274997"/>
                  <a:gd name="connsiteY2" fmla="*/ 369161 h 379306"/>
                  <a:gd name="connsiteX3" fmla="*/ 270351 w 274997"/>
                  <a:gd name="connsiteY3" fmla="*/ 369161 h 379306"/>
                  <a:gd name="connsiteX4" fmla="*/ 270351 w 274997"/>
                  <a:gd name="connsiteY4" fmla="*/ 70078 h 379306"/>
                  <a:gd name="connsiteX5" fmla="*/ 206154 w 274997"/>
                  <a:gd name="connsiteY5" fmla="*/ 14225 h 379306"/>
                  <a:gd name="connsiteX6" fmla="*/ 14225 w 274997"/>
                  <a:gd name="connsiteY6" fmla="*/ 14225 h 379306"/>
                  <a:gd name="connsiteX7" fmla="*/ 14225 w 274997"/>
                  <a:gd name="connsiteY7" fmla="*/ 25130 h 379306"/>
                  <a:gd name="connsiteX8" fmla="*/ 1 w 274997"/>
                  <a:gd name="connsiteY8" fmla="*/ 25130 h 379306"/>
                  <a:gd name="connsiteX9" fmla="*/ 1 w 274997"/>
                  <a:gd name="connsiteY9" fmla="*/ 7113 h 379306"/>
                  <a:gd name="connsiteX10" fmla="*/ 6922 w 274997"/>
                  <a:gd name="connsiteY10" fmla="*/ 1 h 379306"/>
                  <a:gd name="connsiteX11" fmla="*/ 7113 w 274997"/>
                  <a:gd name="connsiteY11" fmla="*/ 1 h 379306"/>
                  <a:gd name="connsiteX12" fmla="*/ 208619 w 274997"/>
                  <a:gd name="connsiteY12" fmla="*/ 1 h 379306"/>
                  <a:gd name="connsiteX13" fmla="*/ 213266 w 274997"/>
                  <a:gd name="connsiteY13" fmla="*/ 1708 h 379306"/>
                  <a:gd name="connsiteX14" fmla="*/ 282015 w 274997"/>
                  <a:gd name="connsiteY14" fmla="*/ 61449 h 379306"/>
                  <a:gd name="connsiteX15" fmla="*/ 284386 w 274997"/>
                  <a:gd name="connsiteY15" fmla="*/ 66759 h 379306"/>
                  <a:gd name="connsiteX16" fmla="*/ 284386 w 274997"/>
                  <a:gd name="connsiteY16" fmla="*/ 376273 h 379306"/>
                  <a:gd name="connsiteX17" fmla="*/ 277274 w 274997"/>
                  <a:gd name="connsiteY17" fmla="*/ 383385 h 379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4997" h="379306">
                    <a:moveTo>
                      <a:pt x="277274" y="383385"/>
                    </a:moveTo>
                    <a:lnTo>
                      <a:pt x="258308" y="383385"/>
                    </a:lnTo>
                    <a:lnTo>
                      <a:pt x="258308" y="369161"/>
                    </a:lnTo>
                    <a:lnTo>
                      <a:pt x="270351" y="369161"/>
                    </a:lnTo>
                    <a:lnTo>
                      <a:pt x="270351" y="70078"/>
                    </a:lnTo>
                    <a:lnTo>
                      <a:pt x="206154" y="14225"/>
                    </a:lnTo>
                    <a:lnTo>
                      <a:pt x="14225" y="14225"/>
                    </a:lnTo>
                    <a:lnTo>
                      <a:pt x="14225" y="25130"/>
                    </a:lnTo>
                    <a:lnTo>
                      <a:pt x="1" y="25130"/>
                    </a:lnTo>
                    <a:lnTo>
                      <a:pt x="1" y="7113"/>
                    </a:lnTo>
                    <a:cubicBezTo>
                      <a:pt x="-52" y="3238"/>
                      <a:pt x="3047" y="54"/>
                      <a:pt x="6922" y="1"/>
                    </a:cubicBezTo>
                    <a:cubicBezTo>
                      <a:pt x="6985" y="0"/>
                      <a:pt x="7049" y="0"/>
                      <a:pt x="7113" y="1"/>
                    </a:cubicBezTo>
                    <a:lnTo>
                      <a:pt x="208619" y="1"/>
                    </a:lnTo>
                    <a:cubicBezTo>
                      <a:pt x="210327" y="-31"/>
                      <a:pt x="211985" y="578"/>
                      <a:pt x="213266" y="1708"/>
                    </a:cubicBezTo>
                    <a:lnTo>
                      <a:pt x="282015" y="61449"/>
                    </a:lnTo>
                    <a:cubicBezTo>
                      <a:pt x="283526" y="62800"/>
                      <a:pt x="284388" y="64732"/>
                      <a:pt x="284386" y="66759"/>
                    </a:cubicBezTo>
                    <a:lnTo>
                      <a:pt x="284386" y="376273"/>
                    </a:lnTo>
                    <a:cubicBezTo>
                      <a:pt x="284386" y="380201"/>
                      <a:pt x="281202" y="383385"/>
                      <a:pt x="277274" y="383385"/>
                    </a:cubicBezTo>
                    <a:close/>
                  </a:path>
                </a:pathLst>
              </a:custGeom>
              <a:grpFill/>
              <a:ln w="9398" cap="flat">
                <a:noFill/>
                <a:prstDash val="solid"/>
                <a:miter/>
              </a:ln>
            </p:spPr>
            <p:txBody>
              <a:bodyPr rtlCol="0" anchor="ctr"/>
              <a:lstStyle/>
              <a:p>
                <a:pPr defTabSz="364299">
                  <a:defRPr/>
                </a:pPr>
                <a:endParaRPr lang="en-US" sz="750" dirty="0">
                  <a:solidFill>
                    <a:srgbClr val="FFFFFF"/>
                  </a:solidFill>
                  <a:latin typeface="Amazon Ember"/>
                </a:endParaRPr>
              </a:p>
            </p:txBody>
          </p:sp>
          <p:sp>
            <p:nvSpPr>
              <p:cNvPr id="222" name="Freeform: Shape 221">
                <a:extLst>
                  <a:ext uri="{FF2B5EF4-FFF2-40B4-BE49-F238E27FC236}">
                    <a16:creationId xmlns:a16="http://schemas.microsoft.com/office/drawing/2014/main" id="{41A1AA86-9260-405B-9E52-74592992057A}"/>
                  </a:ext>
                </a:extLst>
              </p:cNvPr>
              <p:cNvSpPr/>
              <p:nvPr/>
            </p:nvSpPr>
            <p:spPr>
              <a:xfrm>
                <a:off x="3234639" y="1672908"/>
                <a:ext cx="274997" cy="369824"/>
              </a:xfrm>
              <a:custGeom>
                <a:avLst/>
                <a:gdLst>
                  <a:gd name="connsiteX0" fmla="*/ 268454 w 274997"/>
                  <a:gd name="connsiteY0" fmla="*/ 374471 h 369824"/>
                  <a:gd name="connsiteX1" fmla="*/ 7112 w 274997"/>
                  <a:gd name="connsiteY1" fmla="*/ 374471 h 369824"/>
                  <a:gd name="connsiteX2" fmla="*/ 0 w 274997"/>
                  <a:gd name="connsiteY2" fmla="*/ 367359 h 369824"/>
                  <a:gd name="connsiteX3" fmla="*/ 0 w 274997"/>
                  <a:gd name="connsiteY3" fmla="*/ 314919 h 369824"/>
                  <a:gd name="connsiteX4" fmla="*/ 14224 w 274997"/>
                  <a:gd name="connsiteY4" fmla="*/ 314919 h 369824"/>
                  <a:gd name="connsiteX5" fmla="*/ 14224 w 274997"/>
                  <a:gd name="connsiteY5" fmla="*/ 360247 h 369824"/>
                  <a:gd name="connsiteX6" fmla="*/ 261342 w 274997"/>
                  <a:gd name="connsiteY6" fmla="*/ 360247 h 369824"/>
                  <a:gd name="connsiteX7" fmla="*/ 261342 w 274997"/>
                  <a:gd name="connsiteY7" fmla="*/ 69792 h 369824"/>
                  <a:gd name="connsiteX8" fmla="*/ 205774 w 274997"/>
                  <a:gd name="connsiteY8" fmla="*/ 14224 h 369824"/>
                  <a:gd name="connsiteX9" fmla="*/ 14224 w 274997"/>
                  <a:gd name="connsiteY9" fmla="*/ 14224 h 369824"/>
                  <a:gd name="connsiteX10" fmla="*/ 14224 w 274997"/>
                  <a:gd name="connsiteY10" fmla="*/ 70077 h 369824"/>
                  <a:gd name="connsiteX11" fmla="*/ 379 w 274997"/>
                  <a:gd name="connsiteY11" fmla="*/ 70077 h 369824"/>
                  <a:gd name="connsiteX12" fmla="*/ 379 w 274997"/>
                  <a:gd name="connsiteY12" fmla="*/ 7112 h 369824"/>
                  <a:gd name="connsiteX13" fmla="*/ 7491 w 274997"/>
                  <a:gd name="connsiteY13" fmla="*/ 0 h 369824"/>
                  <a:gd name="connsiteX14" fmla="*/ 208998 w 274997"/>
                  <a:gd name="connsiteY14" fmla="*/ 0 h 369824"/>
                  <a:gd name="connsiteX15" fmla="*/ 214024 w 274997"/>
                  <a:gd name="connsiteY15" fmla="*/ 2086 h 369824"/>
                  <a:gd name="connsiteX16" fmla="*/ 273765 w 274997"/>
                  <a:gd name="connsiteY16" fmla="*/ 61827 h 369824"/>
                  <a:gd name="connsiteX17" fmla="*/ 275851 w 274997"/>
                  <a:gd name="connsiteY17" fmla="*/ 66853 h 369824"/>
                  <a:gd name="connsiteX18" fmla="*/ 275851 w 274997"/>
                  <a:gd name="connsiteY18" fmla="*/ 367359 h 369824"/>
                  <a:gd name="connsiteX19" fmla="*/ 268744 w 274997"/>
                  <a:gd name="connsiteY19" fmla="*/ 374476 h 369824"/>
                  <a:gd name="connsiteX20" fmla="*/ 268454 w 274997"/>
                  <a:gd name="connsiteY20" fmla="*/ 374471 h 369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74997" h="369824">
                    <a:moveTo>
                      <a:pt x="268454" y="374471"/>
                    </a:moveTo>
                    <a:lnTo>
                      <a:pt x="7112" y="374471"/>
                    </a:lnTo>
                    <a:cubicBezTo>
                      <a:pt x="3184" y="374471"/>
                      <a:pt x="0" y="371286"/>
                      <a:pt x="0" y="367359"/>
                    </a:cubicBezTo>
                    <a:lnTo>
                      <a:pt x="0" y="314919"/>
                    </a:lnTo>
                    <a:lnTo>
                      <a:pt x="14224" y="314919"/>
                    </a:lnTo>
                    <a:lnTo>
                      <a:pt x="14224" y="360247"/>
                    </a:lnTo>
                    <a:lnTo>
                      <a:pt x="261342" y="360247"/>
                    </a:lnTo>
                    <a:lnTo>
                      <a:pt x="261342" y="69792"/>
                    </a:lnTo>
                    <a:lnTo>
                      <a:pt x="205774" y="14224"/>
                    </a:lnTo>
                    <a:lnTo>
                      <a:pt x="14224" y="14224"/>
                    </a:lnTo>
                    <a:lnTo>
                      <a:pt x="14224" y="70077"/>
                    </a:lnTo>
                    <a:lnTo>
                      <a:pt x="379" y="70077"/>
                    </a:lnTo>
                    <a:lnTo>
                      <a:pt x="379" y="7112"/>
                    </a:lnTo>
                    <a:cubicBezTo>
                      <a:pt x="430" y="3205"/>
                      <a:pt x="3585" y="51"/>
                      <a:pt x="7491" y="0"/>
                    </a:cubicBezTo>
                    <a:lnTo>
                      <a:pt x="208998" y="0"/>
                    </a:lnTo>
                    <a:cubicBezTo>
                      <a:pt x="210884" y="2"/>
                      <a:pt x="212691" y="752"/>
                      <a:pt x="214024" y="2086"/>
                    </a:cubicBezTo>
                    <a:lnTo>
                      <a:pt x="273765" y="61827"/>
                    </a:lnTo>
                    <a:cubicBezTo>
                      <a:pt x="275099" y="63159"/>
                      <a:pt x="275849" y="64967"/>
                      <a:pt x="275851" y="66853"/>
                    </a:cubicBezTo>
                    <a:lnTo>
                      <a:pt x="275851" y="367359"/>
                    </a:lnTo>
                    <a:cubicBezTo>
                      <a:pt x="275854" y="371286"/>
                      <a:pt x="272672" y="374473"/>
                      <a:pt x="268744" y="374476"/>
                    </a:cubicBezTo>
                    <a:cubicBezTo>
                      <a:pt x="268648" y="374476"/>
                      <a:pt x="268551" y="374474"/>
                      <a:pt x="268454" y="374471"/>
                    </a:cubicBezTo>
                    <a:close/>
                  </a:path>
                </a:pathLst>
              </a:custGeom>
              <a:grpFill/>
              <a:ln w="9398" cap="flat">
                <a:noFill/>
                <a:prstDash val="solid"/>
                <a:miter/>
              </a:ln>
            </p:spPr>
            <p:txBody>
              <a:bodyPr rtlCol="0" anchor="ctr"/>
              <a:lstStyle/>
              <a:p>
                <a:pPr defTabSz="364299">
                  <a:defRPr/>
                </a:pPr>
                <a:endParaRPr lang="en-US" sz="750" dirty="0">
                  <a:solidFill>
                    <a:srgbClr val="FFFFFF"/>
                  </a:solidFill>
                  <a:latin typeface="Amazon Ember"/>
                </a:endParaRPr>
              </a:p>
            </p:txBody>
          </p:sp>
          <p:sp>
            <p:nvSpPr>
              <p:cNvPr id="223" name="Freeform: Shape 222">
                <a:extLst>
                  <a:ext uri="{FF2B5EF4-FFF2-40B4-BE49-F238E27FC236}">
                    <a16:creationId xmlns:a16="http://schemas.microsoft.com/office/drawing/2014/main" id="{42EC988C-D6A9-48F6-A0D8-AF05D5373C18}"/>
                  </a:ext>
                </a:extLst>
              </p:cNvPr>
              <p:cNvSpPr/>
              <p:nvPr/>
            </p:nvSpPr>
            <p:spPr>
              <a:xfrm>
                <a:off x="3436525" y="1680020"/>
                <a:ext cx="66379" cy="66379"/>
              </a:xfrm>
              <a:custGeom>
                <a:avLst/>
                <a:gdLst>
                  <a:gd name="connsiteX0" fmla="*/ 66568 w 66378"/>
                  <a:gd name="connsiteY0" fmla="*/ 66853 h 66378"/>
                  <a:gd name="connsiteX1" fmla="*/ 7112 w 66378"/>
                  <a:gd name="connsiteY1" fmla="*/ 66853 h 66378"/>
                  <a:gd name="connsiteX2" fmla="*/ 0 w 66378"/>
                  <a:gd name="connsiteY2" fmla="*/ 59741 h 66378"/>
                  <a:gd name="connsiteX3" fmla="*/ 0 w 66378"/>
                  <a:gd name="connsiteY3" fmla="*/ 0 h 66378"/>
                  <a:gd name="connsiteX4" fmla="*/ 14224 w 66378"/>
                  <a:gd name="connsiteY4" fmla="*/ 0 h 66378"/>
                  <a:gd name="connsiteX5" fmla="*/ 14224 w 66378"/>
                  <a:gd name="connsiteY5" fmla="*/ 52629 h 66378"/>
                  <a:gd name="connsiteX6" fmla="*/ 66853 w 66378"/>
                  <a:gd name="connsiteY6" fmla="*/ 52629 h 66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378" h="66378">
                    <a:moveTo>
                      <a:pt x="66568" y="66853"/>
                    </a:moveTo>
                    <a:lnTo>
                      <a:pt x="7112" y="66853"/>
                    </a:lnTo>
                    <a:cubicBezTo>
                      <a:pt x="3206" y="66802"/>
                      <a:pt x="51" y="63647"/>
                      <a:pt x="0" y="59741"/>
                    </a:cubicBezTo>
                    <a:lnTo>
                      <a:pt x="0" y="0"/>
                    </a:lnTo>
                    <a:lnTo>
                      <a:pt x="14224" y="0"/>
                    </a:lnTo>
                    <a:lnTo>
                      <a:pt x="14224" y="52629"/>
                    </a:lnTo>
                    <a:lnTo>
                      <a:pt x="66853" y="52629"/>
                    </a:lnTo>
                    <a:close/>
                  </a:path>
                </a:pathLst>
              </a:custGeom>
              <a:grpFill/>
              <a:ln w="9398" cap="flat">
                <a:noFill/>
                <a:prstDash val="solid"/>
                <a:miter/>
              </a:ln>
            </p:spPr>
            <p:txBody>
              <a:bodyPr rtlCol="0" anchor="ctr"/>
              <a:lstStyle/>
              <a:p>
                <a:pPr defTabSz="364299">
                  <a:defRPr/>
                </a:pPr>
                <a:endParaRPr lang="en-US" sz="750" dirty="0">
                  <a:solidFill>
                    <a:srgbClr val="FFFFFF"/>
                  </a:solidFill>
                  <a:latin typeface="Amazon Ember"/>
                </a:endParaRPr>
              </a:p>
            </p:txBody>
          </p:sp>
          <p:sp>
            <p:nvSpPr>
              <p:cNvPr id="224" name="Freeform: Shape 223">
                <a:extLst>
                  <a:ext uri="{FF2B5EF4-FFF2-40B4-BE49-F238E27FC236}">
                    <a16:creationId xmlns:a16="http://schemas.microsoft.com/office/drawing/2014/main" id="{FD79613B-D7B8-4381-A423-52E5251D49F1}"/>
                  </a:ext>
                </a:extLst>
              </p:cNvPr>
              <p:cNvSpPr/>
              <p:nvPr/>
            </p:nvSpPr>
            <p:spPr>
              <a:xfrm>
                <a:off x="3262328" y="1866354"/>
                <a:ext cx="66379" cy="9483"/>
              </a:xfrm>
              <a:custGeom>
                <a:avLst/>
                <a:gdLst>
                  <a:gd name="connsiteX0" fmla="*/ 0 w 66378"/>
                  <a:gd name="connsiteY0" fmla="*/ 0 h 9482"/>
                  <a:gd name="connsiteX1" fmla="*/ 68844 w 66378"/>
                  <a:gd name="connsiteY1" fmla="*/ 0 h 9482"/>
                  <a:gd name="connsiteX2" fmla="*/ 68844 w 66378"/>
                  <a:gd name="connsiteY2" fmla="*/ 14224 h 9482"/>
                  <a:gd name="connsiteX3" fmla="*/ 0 w 66378"/>
                  <a:gd name="connsiteY3" fmla="*/ 14224 h 9482"/>
                </a:gdLst>
                <a:ahLst/>
                <a:cxnLst>
                  <a:cxn ang="0">
                    <a:pos x="connsiteX0" y="connsiteY0"/>
                  </a:cxn>
                  <a:cxn ang="0">
                    <a:pos x="connsiteX1" y="connsiteY1"/>
                  </a:cxn>
                  <a:cxn ang="0">
                    <a:pos x="connsiteX2" y="connsiteY2"/>
                  </a:cxn>
                  <a:cxn ang="0">
                    <a:pos x="connsiteX3" y="connsiteY3"/>
                  </a:cxn>
                </a:cxnLst>
                <a:rect l="l" t="t" r="r" b="b"/>
                <a:pathLst>
                  <a:path w="66378" h="9482">
                    <a:moveTo>
                      <a:pt x="0" y="0"/>
                    </a:moveTo>
                    <a:lnTo>
                      <a:pt x="68844" y="0"/>
                    </a:lnTo>
                    <a:lnTo>
                      <a:pt x="68844" y="14224"/>
                    </a:lnTo>
                    <a:lnTo>
                      <a:pt x="0" y="14224"/>
                    </a:lnTo>
                    <a:close/>
                  </a:path>
                </a:pathLst>
              </a:custGeom>
              <a:grpFill/>
              <a:ln w="9398" cap="flat">
                <a:noFill/>
                <a:prstDash val="solid"/>
                <a:miter/>
              </a:ln>
            </p:spPr>
            <p:txBody>
              <a:bodyPr rtlCol="0" anchor="ctr"/>
              <a:lstStyle/>
              <a:p>
                <a:pPr defTabSz="364299">
                  <a:defRPr/>
                </a:pPr>
                <a:endParaRPr lang="en-US" sz="750" dirty="0">
                  <a:solidFill>
                    <a:srgbClr val="FFFFFF"/>
                  </a:solidFill>
                  <a:latin typeface="Amazon Ember"/>
                </a:endParaRPr>
              </a:p>
            </p:txBody>
          </p:sp>
          <p:sp>
            <p:nvSpPr>
              <p:cNvPr id="225" name="Freeform: Shape 224">
                <a:extLst>
                  <a:ext uri="{FF2B5EF4-FFF2-40B4-BE49-F238E27FC236}">
                    <a16:creationId xmlns:a16="http://schemas.microsoft.com/office/drawing/2014/main" id="{B74A4A2F-D333-4145-B2D9-BF9765C27D27}"/>
                  </a:ext>
                </a:extLst>
              </p:cNvPr>
              <p:cNvSpPr/>
              <p:nvPr/>
            </p:nvSpPr>
            <p:spPr>
              <a:xfrm>
                <a:off x="3242130" y="1902293"/>
                <a:ext cx="75861" cy="9483"/>
              </a:xfrm>
              <a:custGeom>
                <a:avLst/>
                <a:gdLst>
                  <a:gd name="connsiteX0" fmla="*/ 0 w 75861"/>
                  <a:gd name="connsiteY0" fmla="*/ 0 h 9482"/>
                  <a:gd name="connsiteX1" fmla="*/ 76335 w 75861"/>
                  <a:gd name="connsiteY1" fmla="*/ 0 h 9482"/>
                  <a:gd name="connsiteX2" fmla="*/ 76335 w 75861"/>
                  <a:gd name="connsiteY2" fmla="*/ 14224 h 9482"/>
                  <a:gd name="connsiteX3" fmla="*/ 0 w 75861"/>
                  <a:gd name="connsiteY3" fmla="*/ 14224 h 9482"/>
                </a:gdLst>
                <a:ahLst/>
                <a:cxnLst>
                  <a:cxn ang="0">
                    <a:pos x="connsiteX0" y="connsiteY0"/>
                  </a:cxn>
                  <a:cxn ang="0">
                    <a:pos x="connsiteX1" y="connsiteY1"/>
                  </a:cxn>
                  <a:cxn ang="0">
                    <a:pos x="connsiteX2" y="connsiteY2"/>
                  </a:cxn>
                  <a:cxn ang="0">
                    <a:pos x="connsiteX3" y="connsiteY3"/>
                  </a:cxn>
                </a:cxnLst>
                <a:rect l="l" t="t" r="r" b="b"/>
                <a:pathLst>
                  <a:path w="75861" h="9482">
                    <a:moveTo>
                      <a:pt x="0" y="0"/>
                    </a:moveTo>
                    <a:lnTo>
                      <a:pt x="76335" y="0"/>
                    </a:lnTo>
                    <a:lnTo>
                      <a:pt x="76335" y="14224"/>
                    </a:lnTo>
                    <a:lnTo>
                      <a:pt x="0" y="14224"/>
                    </a:lnTo>
                    <a:close/>
                  </a:path>
                </a:pathLst>
              </a:custGeom>
              <a:grpFill/>
              <a:ln w="9398" cap="flat">
                <a:noFill/>
                <a:prstDash val="solid"/>
                <a:miter/>
              </a:ln>
            </p:spPr>
            <p:txBody>
              <a:bodyPr rtlCol="0" anchor="ctr"/>
              <a:lstStyle/>
              <a:p>
                <a:pPr defTabSz="364299">
                  <a:defRPr/>
                </a:pPr>
                <a:endParaRPr lang="en-US" sz="750" dirty="0">
                  <a:solidFill>
                    <a:srgbClr val="FFFFFF"/>
                  </a:solidFill>
                  <a:latin typeface="Amazon Ember"/>
                </a:endParaRPr>
              </a:p>
            </p:txBody>
          </p:sp>
          <p:sp>
            <p:nvSpPr>
              <p:cNvPr id="226" name="Freeform: Shape 225">
                <a:extLst>
                  <a:ext uri="{FF2B5EF4-FFF2-40B4-BE49-F238E27FC236}">
                    <a16:creationId xmlns:a16="http://schemas.microsoft.com/office/drawing/2014/main" id="{A3721870-DF71-4BAF-8F5D-BC833129E770}"/>
                  </a:ext>
                </a:extLst>
              </p:cNvPr>
              <p:cNvSpPr/>
              <p:nvPr/>
            </p:nvSpPr>
            <p:spPr>
              <a:xfrm>
                <a:off x="3357155" y="1866544"/>
                <a:ext cx="104309" cy="9483"/>
              </a:xfrm>
              <a:custGeom>
                <a:avLst/>
                <a:gdLst>
                  <a:gd name="connsiteX0" fmla="*/ 0 w 104309"/>
                  <a:gd name="connsiteY0" fmla="*/ 0 h 9482"/>
                  <a:gd name="connsiteX1" fmla="*/ 111421 w 104309"/>
                  <a:gd name="connsiteY1" fmla="*/ 0 h 9482"/>
                  <a:gd name="connsiteX2" fmla="*/ 111421 w 104309"/>
                  <a:gd name="connsiteY2" fmla="*/ 14224 h 9482"/>
                  <a:gd name="connsiteX3" fmla="*/ 0 w 104309"/>
                  <a:gd name="connsiteY3" fmla="*/ 14224 h 9482"/>
                </a:gdLst>
                <a:ahLst/>
                <a:cxnLst>
                  <a:cxn ang="0">
                    <a:pos x="connsiteX0" y="connsiteY0"/>
                  </a:cxn>
                  <a:cxn ang="0">
                    <a:pos x="connsiteX1" y="connsiteY1"/>
                  </a:cxn>
                  <a:cxn ang="0">
                    <a:pos x="connsiteX2" y="connsiteY2"/>
                  </a:cxn>
                  <a:cxn ang="0">
                    <a:pos x="connsiteX3" y="connsiteY3"/>
                  </a:cxn>
                </a:cxnLst>
                <a:rect l="l" t="t" r="r" b="b"/>
                <a:pathLst>
                  <a:path w="104309" h="9482">
                    <a:moveTo>
                      <a:pt x="0" y="0"/>
                    </a:moveTo>
                    <a:lnTo>
                      <a:pt x="111421" y="0"/>
                    </a:lnTo>
                    <a:lnTo>
                      <a:pt x="111421" y="14224"/>
                    </a:lnTo>
                    <a:lnTo>
                      <a:pt x="0" y="14224"/>
                    </a:lnTo>
                    <a:close/>
                  </a:path>
                </a:pathLst>
              </a:custGeom>
              <a:grpFill/>
              <a:ln w="9398" cap="flat">
                <a:noFill/>
                <a:prstDash val="solid"/>
                <a:miter/>
              </a:ln>
            </p:spPr>
            <p:txBody>
              <a:bodyPr rtlCol="0" anchor="ctr"/>
              <a:lstStyle/>
              <a:p>
                <a:pPr defTabSz="364299">
                  <a:defRPr/>
                </a:pPr>
                <a:endParaRPr lang="en-US" sz="750" dirty="0">
                  <a:solidFill>
                    <a:srgbClr val="FFFFFF"/>
                  </a:solidFill>
                  <a:latin typeface="Amazon Ember"/>
                </a:endParaRPr>
              </a:p>
            </p:txBody>
          </p:sp>
          <p:sp>
            <p:nvSpPr>
              <p:cNvPr id="227" name="Freeform: Shape 226">
                <a:extLst>
                  <a:ext uri="{FF2B5EF4-FFF2-40B4-BE49-F238E27FC236}">
                    <a16:creationId xmlns:a16="http://schemas.microsoft.com/office/drawing/2014/main" id="{57F5DB49-9742-4816-A408-CF62206009E5}"/>
                  </a:ext>
                </a:extLst>
              </p:cNvPr>
              <p:cNvSpPr/>
              <p:nvPr/>
            </p:nvSpPr>
            <p:spPr>
              <a:xfrm>
                <a:off x="3385413" y="1909974"/>
                <a:ext cx="75861" cy="9483"/>
              </a:xfrm>
              <a:custGeom>
                <a:avLst/>
                <a:gdLst>
                  <a:gd name="connsiteX0" fmla="*/ 0 w 75861"/>
                  <a:gd name="connsiteY0" fmla="*/ 0 h 9482"/>
                  <a:gd name="connsiteX1" fmla="*/ 81551 w 75861"/>
                  <a:gd name="connsiteY1" fmla="*/ 0 h 9482"/>
                  <a:gd name="connsiteX2" fmla="*/ 81551 w 75861"/>
                  <a:gd name="connsiteY2" fmla="*/ 14224 h 9482"/>
                  <a:gd name="connsiteX3" fmla="*/ 0 w 75861"/>
                  <a:gd name="connsiteY3" fmla="*/ 14224 h 9482"/>
                </a:gdLst>
                <a:ahLst/>
                <a:cxnLst>
                  <a:cxn ang="0">
                    <a:pos x="connsiteX0" y="connsiteY0"/>
                  </a:cxn>
                  <a:cxn ang="0">
                    <a:pos x="connsiteX1" y="connsiteY1"/>
                  </a:cxn>
                  <a:cxn ang="0">
                    <a:pos x="connsiteX2" y="connsiteY2"/>
                  </a:cxn>
                  <a:cxn ang="0">
                    <a:pos x="connsiteX3" y="connsiteY3"/>
                  </a:cxn>
                </a:cxnLst>
                <a:rect l="l" t="t" r="r" b="b"/>
                <a:pathLst>
                  <a:path w="75861" h="9482">
                    <a:moveTo>
                      <a:pt x="0" y="0"/>
                    </a:moveTo>
                    <a:lnTo>
                      <a:pt x="81551" y="0"/>
                    </a:lnTo>
                    <a:lnTo>
                      <a:pt x="81551" y="14224"/>
                    </a:lnTo>
                    <a:lnTo>
                      <a:pt x="0" y="14224"/>
                    </a:lnTo>
                    <a:close/>
                  </a:path>
                </a:pathLst>
              </a:custGeom>
              <a:grpFill/>
              <a:ln w="9398" cap="flat">
                <a:noFill/>
                <a:prstDash val="solid"/>
                <a:miter/>
              </a:ln>
            </p:spPr>
            <p:txBody>
              <a:bodyPr rtlCol="0" anchor="ctr"/>
              <a:lstStyle/>
              <a:p>
                <a:pPr defTabSz="364299">
                  <a:defRPr/>
                </a:pPr>
                <a:endParaRPr lang="en-US" sz="750" dirty="0">
                  <a:solidFill>
                    <a:srgbClr val="FFFFFF"/>
                  </a:solidFill>
                  <a:latin typeface="Amazon Ember"/>
                </a:endParaRPr>
              </a:p>
            </p:txBody>
          </p:sp>
          <p:sp>
            <p:nvSpPr>
              <p:cNvPr id="228" name="Freeform: Shape 227">
                <a:extLst>
                  <a:ext uri="{FF2B5EF4-FFF2-40B4-BE49-F238E27FC236}">
                    <a16:creationId xmlns:a16="http://schemas.microsoft.com/office/drawing/2014/main" id="{D0E3043E-6F24-4A62-A68F-66ADAD97F735}"/>
                  </a:ext>
                </a:extLst>
              </p:cNvPr>
              <p:cNvSpPr/>
              <p:nvPr/>
            </p:nvSpPr>
            <p:spPr>
              <a:xfrm>
                <a:off x="3329939" y="1783381"/>
                <a:ext cx="132757" cy="9483"/>
              </a:xfrm>
              <a:custGeom>
                <a:avLst/>
                <a:gdLst>
                  <a:gd name="connsiteX0" fmla="*/ 0 w 132757"/>
                  <a:gd name="connsiteY0" fmla="*/ 0 h 9482"/>
                  <a:gd name="connsiteX1" fmla="*/ 137025 w 132757"/>
                  <a:gd name="connsiteY1" fmla="*/ 0 h 9482"/>
                  <a:gd name="connsiteX2" fmla="*/ 137025 w 132757"/>
                  <a:gd name="connsiteY2" fmla="*/ 14224 h 9482"/>
                  <a:gd name="connsiteX3" fmla="*/ 0 w 132757"/>
                  <a:gd name="connsiteY3" fmla="*/ 14224 h 9482"/>
                </a:gdLst>
                <a:ahLst/>
                <a:cxnLst>
                  <a:cxn ang="0">
                    <a:pos x="connsiteX0" y="connsiteY0"/>
                  </a:cxn>
                  <a:cxn ang="0">
                    <a:pos x="connsiteX1" y="connsiteY1"/>
                  </a:cxn>
                  <a:cxn ang="0">
                    <a:pos x="connsiteX2" y="connsiteY2"/>
                  </a:cxn>
                  <a:cxn ang="0">
                    <a:pos x="connsiteX3" y="connsiteY3"/>
                  </a:cxn>
                </a:cxnLst>
                <a:rect l="l" t="t" r="r" b="b"/>
                <a:pathLst>
                  <a:path w="132757" h="9482">
                    <a:moveTo>
                      <a:pt x="0" y="0"/>
                    </a:moveTo>
                    <a:lnTo>
                      <a:pt x="137025" y="0"/>
                    </a:lnTo>
                    <a:lnTo>
                      <a:pt x="137025" y="14224"/>
                    </a:lnTo>
                    <a:lnTo>
                      <a:pt x="0" y="14224"/>
                    </a:lnTo>
                    <a:close/>
                  </a:path>
                </a:pathLst>
              </a:custGeom>
              <a:grpFill/>
              <a:ln w="9398" cap="flat">
                <a:noFill/>
                <a:prstDash val="solid"/>
                <a:miter/>
              </a:ln>
            </p:spPr>
            <p:txBody>
              <a:bodyPr rtlCol="0" anchor="ctr"/>
              <a:lstStyle/>
              <a:p>
                <a:pPr defTabSz="364299">
                  <a:defRPr/>
                </a:pPr>
                <a:endParaRPr lang="en-US" sz="750" dirty="0">
                  <a:solidFill>
                    <a:srgbClr val="FFFFFF"/>
                  </a:solidFill>
                  <a:latin typeface="Amazon Ember"/>
                </a:endParaRPr>
              </a:p>
            </p:txBody>
          </p:sp>
          <p:sp>
            <p:nvSpPr>
              <p:cNvPr id="229" name="Freeform: Shape 228">
                <a:extLst>
                  <a:ext uri="{FF2B5EF4-FFF2-40B4-BE49-F238E27FC236}">
                    <a16:creationId xmlns:a16="http://schemas.microsoft.com/office/drawing/2014/main" id="{A36CA4EA-37BC-46A4-8968-012E6822ACEB}"/>
                  </a:ext>
                </a:extLst>
              </p:cNvPr>
              <p:cNvSpPr/>
              <p:nvPr/>
            </p:nvSpPr>
            <p:spPr>
              <a:xfrm>
                <a:off x="3386077" y="1821217"/>
                <a:ext cx="75861" cy="9483"/>
              </a:xfrm>
              <a:custGeom>
                <a:avLst/>
                <a:gdLst>
                  <a:gd name="connsiteX0" fmla="*/ 0 w 75861"/>
                  <a:gd name="connsiteY0" fmla="*/ 0 h 9482"/>
                  <a:gd name="connsiteX1" fmla="*/ 80887 w 75861"/>
                  <a:gd name="connsiteY1" fmla="*/ 0 h 9482"/>
                  <a:gd name="connsiteX2" fmla="*/ 80887 w 75861"/>
                  <a:gd name="connsiteY2" fmla="*/ 14224 h 9482"/>
                  <a:gd name="connsiteX3" fmla="*/ 0 w 75861"/>
                  <a:gd name="connsiteY3" fmla="*/ 14224 h 9482"/>
                </a:gdLst>
                <a:ahLst/>
                <a:cxnLst>
                  <a:cxn ang="0">
                    <a:pos x="connsiteX0" y="connsiteY0"/>
                  </a:cxn>
                  <a:cxn ang="0">
                    <a:pos x="connsiteX1" y="connsiteY1"/>
                  </a:cxn>
                  <a:cxn ang="0">
                    <a:pos x="connsiteX2" y="connsiteY2"/>
                  </a:cxn>
                  <a:cxn ang="0">
                    <a:pos x="connsiteX3" y="connsiteY3"/>
                  </a:cxn>
                </a:cxnLst>
                <a:rect l="l" t="t" r="r" b="b"/>
                <a:pathLst>
                  <a:path w="75861" h="9482">
                    <a:moveTo>
                      <a:pt x="0" y="0"/>
                    </a:moveTo>
                    <a:lnTo>
                      <a:pt x="80887" y="0"/>
                    </a:lnTo>
                    <a:lnTo>
                      <a:pt x="80887" y="14224"/>
                    </a:lnTo>
                    <a:lnTo>
                      <a:pt x="0" y="14224"/>
                    </a:lnTo>
                    <a:close/>
                  </a:path>
                </a:pathLst>
              </a:custGeom>
              <a:grpFill/>
              <a:ln w="9398" cap="flat">
                <a:noFill/>
                <a:prstDash val="solid"/>
                <a:miter/>
              </a:ln>
            </p:spPr>
            <p:txBody>
              <a:bodyPr rtlCol="0" anchor="ctr"/>
              <a:lstStyle/>
              <a:p>
                <a:pPr defTabSz="364299">
                  <a:defRPr/>
                </a:pPr>
                <a:endParaRPr lang="en-US" sz="750" dirty="0">
                  <a:solidFill>
                    <a:srgbClr val="FFFFFF"/>
                  </a:solidFill>
                  <a:latin typeface="Amazon Ember"/>
                </a:endParaRPr>
              </a:p>
            </p:txBody>
          </p:sp>
          <p:sp>
            <p:nvSpPr>
              <p:cNvPr id="230" name="Freeform: Shape 229">
                <a:extLst>
                  <a:ext uri="{FF2B5EF4-FFF2-40B4-BE49-F238E27FC236}">
                    <a16:creationId xmlns:a16="http://schemas.microsoft.com/office/drawing/2014/main" id="{57666844-6800-4A71-8E93-D6357CABB112}"/>
                  </a:ext>
                </a:extLst>
              </p:cNvPr>
              <p:cNvSpPr/>
              <p:nvPr/>
            </p:nvSpPr>
            <p:spPr>
              <a:xfrm>
                <a:off x="3171484" y="1864458"/>
                <a:ext cx="37931" cy="9483"/>
              </a:xfrm>
              <a:custGeom>
                <a:avLst/>
                <a:gdLst>
                  <a:gd name="connsiteX0" fmla="*/ 0 w 37930"/>
                  <a:gd name="connsiteY0" fmla="*/ 0 h 9482"/>
                  <a:gd name="connsiteX1" fmla="*/ 39069 w 37930"/>
                  <a:gd name="connsiteY1" fmla="*/ 0 h 9482"/>
                  <a:gd name="connsiteX2" fmla="*/ 39069 w 37930"/>
                  <a:gd name="connsiteY2" fmla="*/ 14224 h 9482"/>
                  <a:gd name="connsiteX3" fmla="*/ 0 w 37930"/>
                  <a:gd name="connsiteY3" fmla="*/ 14224 h 9482"/>
                </a:gdLst>
                <a:ahLst/>
                <a:cxnLst>
                  <a:cxn ang="0">
                    <a:pos x="connsiteX0" y="connsiteY0"/>
                  </a:cxn>
                  <a:cxn ang="0">
                    <a:pos x="connsiteX1" y="connsiteY1"/>
                  </a:cxn>
                  <a:cxn ang="0">
                    <a:pos x="connsiteX2" y="connsiteY2"/>
                  </a:cxn>
                  <a:cxn ang="0">
                    <a:pos x="connsiteX3" y="connsiteY3"/>
                  </a:cxn>
                </a:cxnLst>
                <a:rect l="l" t="t" r="r" b="b"/>
                <a:pathLst>
                  <a:path w="37930" h="9482">
                    <a:moveTo>
                      <a:pt x="0" y="0"/>
                    </a:moveTo>
                    <a:lnTo>
                      <a:pt x="39069" y="0"/>
                    </a:lnTo>
                    <a:lnTo>
                      <a:pt x="39069" y="14224"/>
                    </a:lnTo>
                    <a:lnTo>
                      <a:pt x="0" y="14224"/>
                    </a:lnTo>
                    <a:close/>
                  </a:path>
                </a:pathLst>
              </a:custGeom>
              <a:grpFill/>
              <a:ln w="9398" cap="flat">
                <a:noFill/>
                <a:prstDash val="solid"/>
                <a:miter/>
              </a:ln>
            </p:spPr>
            <p:txBody>
              <a:bodyPr rtlCol="0" anchor="ctr"/>
              <a:lstStyle/>
              <a:p>
                <a:pPr defTabSz="364299">
                  <a:defRPr/>
                </a:pPr>
                <a:endParaRPr lang="en-US" sz="750" dirty="0">
                  <a:solidFill>
                    <a:srgbClr val="FFFFFF"/>
                  </a:solidFill>
                  <a:latin typeface="Amazon Ember"/>
                </a:endParaRPr>
              </a:p>
            </p:txBody>
          </p:sp>
          <p:sp>
            <p:nvSpPr>
              <p:cNvPr id="231" name="Freeform: Shape 230">
                <a:extLst>
                  <a:ext uri="{FF2B5EF4-FFF2-40B4-BE49-F238E27FC236}">
                    <a16:creationId xmlns:a16="http://schemas.microsoft.com/office/drawing/2014/main" id="{FB2D8DA0-71EF-4BD6-A759-FAE03097B5B8}"/>
                  </a:ext>
                </a:extLst>
              </p:cNvPr>
              <p:cNvSpPr/>
              <p:nvPr/>
            </p:nvSpPr>
            <p:spPr>
              <a:xfrm>
                <a:off x="3083390" y="1864458"/>
                <a:ext cx="47413" cy="9483"/>
              </a:xfrm>
              <a:custGeom>
                <a:avLst/>
                <a:gdLst>
                  <a:gd name="connsiteX0" fmla="*/ 0 w 47413"/>
                  <a:gd name="connsiteY0" fmla="*/ 0 h 9482"/>
                  <a:gd name="connsiteX1" fmla="*/ 53387 w 47413"/>
                  <a:gd name="connsiteY1" fmla="*/ 0 h 9482"/>
                  <a:gd name="connsiteX2" fmla="*/ 53387 w 47413"/>
                  <a:gd name="connsiteY2" fmla="*/ 14224 h 9482"/>
                  <a:gd name="connsiteX3" fmla="*/ 0 w 47413"/>
                  <a:gd name="connsiteY3" fmla="*/ 14224 h 9482"/>
                </a:gdLst>
                <a:ahLst/>
                <a:cxnLst>
                  <a:cxn ang="0">
                    <a:pos x="connsiteX0" y="connsiteY0"/>
                  </a:cxn>
                  <a:cxn ang="0">
                    <a:pos x="connsiteX1" y="connsiteY1"/>
                  </a:cxn>
                  <a:cxn ang="0">
                    <a:pos x="connsiteX2" y="connsiteY2"/>
                  </a:cxn>
                  <a:cxn ang="0">
                    <a:pos x="connsiteX3" y="connsiteY3"/>
                  </a:cxn>
                </a:cxnLst>
                <a:rect l="l" t="t" r="r" b="b"/>
                <a:pathLst>
                  <a:path w="47413" h="9482">
                    <a:moveTo>
                      <a:pt x="0" y="0"/>
                    </a:moveTo>
                    <a:lnTo>
                      <a:pt x="53387" y="0"/>
                    </a:lnTo>
                    <a:lnTo>
                      <a:pt x="53387" y="14224"/>
                    </a:lnTo>
                    <a:lnTo>
                      <a:pt x="0" y="14224"/>
                    </a:lnTo>
                    <a:close/>
                  </a:path>
                </a:pathLst>
              </a:custGeom>
              <a:grpFill/>
              <a:ln w="9398" cap="flat">
                <a:noFill/>
                <a:prstDash val="solid"/>
                <a:miter/>
              </a:ln>
            </p:spPr>
            <p:txBody>
              <a:bodyPr rtlCol="0" anchor="ctr"/>
              <a:lstStyle/>
              <a:p>
                <a:pPr defTabSz="364299">
                  <a:defRPr/>
                </a:pPr>
                <a:endParaRPr lang="en-US" sz="750" dirty="0">
                  <a:solidFill>
                    <a:srgbClr val="FFFFFF"/>
                  </a:solidFill>
                  <a:latin typeface="Amazon Ember"/>
                </a:endParaRPr>
              </a:p>
            </p:txBody>
          </p:sp>
          <p:sp>
            <p:nvSpPr>
              <p:cNvPr id="232" name="Freeform: Shape 231">
                <a:extLst>
                  <a:ext uri="{FF2B5EF4-FFF2-40B4-BE49-F238E27FC236}">
                    <a16:creationId xmlns:a16="http://schemas.microsoft.com/office/drawing/2014/main" id="{7C0F42C1-86A6-4011-A8D6-1EB9158A61F9}"/>
                  </a:ext>
                </a:extLst>
              </p:cNvPr>
              <p:cNvSpPr/>
              <p:nvPr/>
            </p:nvSpPr>
            <p:spPr>
              <a:xfrm>
                <a:off x="3119424" y="1834682"/>
                <a:ext cx="47413" cy="9483"/>
              </a:xfrm>
              <a:custGeom>
                <a:avLst/>
                <a:gdLst>
                  <a:gd name="connsiteX0" fmla="*/ 0 w 47413"/>
                  <a:gd name="connsiteY0" fmla="*/ 0 h 9482"/>
                  <a:gd name="connsiteX1" fmla="*/ 50637 w 47413"/>
                  <a:gd name="connsiteY1" fmla="*/ 0 h 9482"/>
                  <a:gd name="connsiteX2" fmla="*/ 50637 w 47413"/>
                  <a:gd name="connsiteY2" fmla="*/ 14224 h 9482"/>
                  <a:gd name="connsiteX3" fmla="*/ 0 w 47413"/>
                  <a:gd name="connsiteY3" fmla="*/ 14224 h 9482"/>
                </a:gdLst>
                <a:ahLst/>
                <a:cxnLst>
                  <a:cxn ang="0">
                    <a:pos x="connsiteX0" y="connsiteY0"/>
                  </a:cxn>
                  <a:cxn ang="0">
                    <a:pos x="connsiteX1" y="connsiteY1"/>
                  </a:cxn>
                  <a:cxn ang="0">
                    <a:pos x="connsiteX2" y="connsiteY2"/>
                  </a:cxn>
                  <a:cxn ang="0">
                    <a:pos x="connsiteX3" y="connsiteY3"/>
                  </a:cxn>
                </a:cxnLst>
                <a:rect l="l" t="t" r="r" b="b"/>
                <a:pathLst>
                  <a:path w="47413" h="9482">
                    <a:moveTo>
                      <a:pt x="0" y="0"/>
                    </a:moveTo>
                    <a:lnTo>
                      <a:pt x="50637" y="0"/>
                    </a:lnTo>
                    <a:lnTo>
                      <a:pt x="50637" y="14224"/>
                    </a:lnTo>
                    <a:lnTo>
                      <a:pt x="0" y="14224"/>
                    </a:lnTo>
                    <a:close/>
                  </a:path>
                </a:pathLst>
              </a:custGeom>
              <a:grpFill/>
              <a:ln w="9398" cap="flat">
                <a:noFill/>
                <a:prstDash val="solid"/>
                <a:miter/>
              </a:ln>
            </p:spPr>
            <p:txBody>
              <a:bodyPr rtlCol="0" anchor="ctr"/>
              <a:lstStyle/>
              <a:p>
                <a:pPr defTabSz="364299">
                  <a:defRPr/>
                </a:pPr>
                <a:endParaRPr lang="en-US" sz="750" dirty="0">
                  <a:solidFill>
                    <a:srgbClr val="FFFFFF"/>
                  </a:solidFill>
                  <a:latin typeface="Amazon Ember"/>
                </a:endParaRPr>
              </a:p>
            </p:txBody>
          </p:sp>
          <p:sp>
            <p:nvSpPr>
              <p:cNvPr id="233" name="Freeform: Shape 232">
                <a:extLst>
                  <a:ext uri="{FF2B5EF4-FFF2-40B4-BE49-F238E27FC236}">
                    <a16:creationId xmlns:a16="http://schemas.microsoft.com/office/drawing/2014/main" id="{1B0771F6-4D8F-483F-907E-5306EAEA4305}"/>
                  </a:ext>
                </a:extLst>
              </p:cNvPr>
              <p:cNvSpPr/>
              <p:nvPr/>
            </p:nvSpPr>
            <p:spPr>
              <a:xfrm>
                <a:off x="3108709" y="1894992"/>
                <a:ext cx="66379" cy="9483"/>
              </a:xfrm>
              <a:custGeom>
                <a:avLst/>
                <a:gdLst>
                  <a:gd name="connsiteX0" fmla="*/ 0 w 66378"/>
                  <a:gd name="connsiteY0" fmla="*/ 0 h 9482"/>
                  <a:gd name="connsiteX1" fmla="*/ 70361 w 66378"/>
                  <a:gd name="connsiteY1" fmla="*/ 0 h 9482"/>
                  <a:gd name="connsiteX2" fmla="*/ 70361 w 66378"/>
                  <a:gd name="connsiteY2" fmla="*/ 14224 h 9482"/>
                  <a:gd name="connsiteX3" fmla="*/ 0 w 66378"/>
                  <a:gd name="connsiteY3" fmla="*/ 14224 h 9482"/>
                </a:gdLst>
                <a:ahLst/>
                <a:cxnLst>
                  <a:cxn ang="0">
                    <a:pos x="connsiteX0" y="connsiteY0"/>
                  </a:cxn>
                  <a:cxn ang="0">
                    <a:pos x="connsiteX1" y="connsiteY1"/>
                  </a:cxn>
                  <a:cxn ang="0">
                    <a:pos x="connsiteX2" y="connsiteY2"/>
                  </a:cxn>
                  <a:cxn ang="0">
                    <a:pos x="connsiteX3" y="connsiteY3"/>
                  </a:cxn>
                </a:cxnLst>
                <a:rect l="l" t="t" r="r" b="b"/>
                <a:pathLst>
                  <a:path w="66378" h="9482">
                    <a:moveTo>
                      <a:pt x="0" y="0"/>
                    </a:moveTo>
                    <a:lnTo>
                      <a:pt x="70361" y="0"/>
                    </a:lnTo>
                    <a:lnTo>
                      <a:pt x="70361" y="14224"/>
                    </a:lnTo>
                    <a:lnTo>
                      <a:pt x="0" y="14224"/>
                    </a:lnTo>
                    <a:close/>
                  </a:path>
                </a:pathLst>
              </a:custGeom>
              <a:grpFill/>
              <a:ln w="9398" cap="flat">
                <a:noFill/>
                <a:prstDash val="solid"/>
                <a:miter/>
              </a:ln>
            </p:spPr>
            <p:txBody>
              <a:bodyPr rtlCol="0" anchor="ctr"/>
              <a:lstStyle/>
              <a:p>
                <a:pPr defTabSz="364299">
                  <a:defRPr/>
                </a:pPr>
                <a:endParaRPr lang="en-US" sz="750" dirty="0">
                  <a:solidFill>
                    <a:srgbClr val="FFFFFF"/>
                  </a:solidFill>
                  <a:latin typeface="Amazon Ember"/>
                </a:endParaRPr>
              </a:p>
            </p:txBody>
          </p:sp>
          <p:sp>
            <p:nvSpPr>
              <p:cNvPr id="234" name="Freeform: Shape 233">
                <a:extLst>
                  <a:ext uri="{FF2B5EF4-FFF2-40B4-BE49-F238E27FC236}">
                    <a16:creationId xmlns:a16="http://schemas.microsoft.com/office/drawing/2014/main" id="{0ABCC849-D970-4FD7-A18D-0435FFE203ED}"/>
                  </a:ext>
                </a:extLst>
              </p:cNvPr>
              <p:cNvSpPr/>
              <p:nvPr/>
            </p:nvSpPr>
            <p:spPr>
              <a:xfrm>
                <a:off x="3161907" y="1778165"/>
                <a:ext cx="170688" cy="170688"/>
              </a:xfrm>
              <a:custGeom>
                <a:avLst/>
                <a:gdLst>
                  <a:gd name="connsiteX0" fmla="*/ 87620 w 170688"/>
                  <a:gd name="connsiteY0" fmla="*/ 175240 h 170688"/>
                  <a:gd name="connsiteX1" fmla="*/ 0 w 170688"/>
                  <a:gd name="connsiteY1" fmla="*/ 87620 h 170688"/>
                  <a:gd name="connsiteX2" fmla="*/ 87620 w 170688"/>
                  <a:gd name="connsiteY2" fmla="*/ 0 h 170688"/>
                  <a:gd name="connsiteX3" fmla="*/ 175240 w 170688"/>
                  <a:gd name="connsiteY3" fmla="*/ 87620 h 170688"/>
                  <a:gd name="connsiteX4" fmla="*/ 87620 w 170688"/>
                  <a:gd name="connsiteY4" fmla="*/ 175240 h 170688"/>
                  <a:gd name="connsiteX5" fmla="*/ 87620 w 170688"/>
                  <a:gd name="connsiteY5" fmla="*/ 14034 h 170688"/>
                  <a:gd name="connsiteX6" fmla="*/ 14224 w 170688"/>
                  <a:gd name="connsiteY6" fmla="*/ 87430 h 170688"/>
                  <a:gd name="connsiteX7" fmla="*/ 87620 w 170688"/>
                  <a:gd name="connsiteY7" fmla="*/ 160826 h 170688"/>
                  <a:gd name="connsiteX8" fmla="*/ 161016 w 170688"/>
                  <a:gd name="connsiteY8" fmla="*/ 87430 h 170688"/>
                  <a:gd name="connsiteX9" fmla="*/ 87620 w 170688"/>
                  <a:gd name="connsiteY9" fmla="*/ 14224 h 170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0688" h="170688">
                    <a:moveTo>
                      <a:pt x="87620" y="175240"/>
                    </a:moveTo>
                    <a:cubicBezTo>
                      <a:pt x="39229" y="175240"/>
                      <a:pt x="0" y="136011"/>
                      <a:pt x="0" y="87620"/>
                    </a:cubicBezTo>
                    <a:cubicBezTo>
                      <a:pt x="0" y="39229"/>
                      <a:pt x="39229" y="0"/>
                      <a:pt x="87620" y="0"/>
                    </a:cubicBezTo>
                    <a:cubicBezTo>
                      <a:pt x="136011" y="0"/>
                      <a:pt x="175240" y="39229"/>
                      <a:pt x="175240" y="87620"/>
                    </a:cubicBezTo>
                    <a:cubicBezTo>
                      <a:pt x="175240" y="136011"/>
                      <a:pt x="136011" y="175240"/>
                      <a:pt x="87620" y="175240"/>
                    </a:cubicBezTo>
                    <a:close/>
                    <a:moveTo>
                      <a:pt x="87620" y="14034"/>
                    </a:moveTo>
                    <a:cubicBezTo>
                      <a:pt x="47084" y="14034"/>
                      <a:pt x="14224" y="46895"/>
                      <a:pt x="14224" y="87430"/>
                    </a:cubicBezTo>
                    <a:cubicBezTo>
                      <a:pt x="14224" y="127966"/>
                      <a:pt x="47084" y="160826"/>
                      <a:pt x="87620" y="160826"/>
                    </a:cubicBezTo>
                    <a:cubicBezTo>
                      <a:pt x="128155" y="160826"/>
                      <a:pt x="161016" y="127966"/>
                      <a:pt x="161016" y="87430"/>
                    </a:cubicBezTo>
                    <a:cubicBezTo>
                      <a:pt x="160859" y="46991"/>
                      <a:pt x="128060" y="14276"/>
                      <a:pt x="87620" y="14224"/>
                    </a:cubicBezTo>
                    <a:close/>
                  </a:path>
                </a:pathLst>
              </a:custGeom>
              <a:grpFill/>
              <a:ln w="9398" cap="flat">
                <a:noFill/>
                <a:prstDash val="solid"/>
                <a:miter/>
              </a:ln>
            </p:spPr>
            <p:txBody>
              <a:bodyPr rtlCol="0" anchor="ctr"/>
              <a:lstStyle/>
              <a:p>
                <a:pPr defTabSz="364299">
                  <a:defRPr/>
                </a:pPr>
                <a:endParaRPr lang="en-US" sz="750" dirty="0">
                  <a:solidFill>
                    <a:srgbClr val="FFFFFF"/>
                  </a:solidFill>
                  <a:latin typeface="Amazon Ember"/>
                </a:endParaRPr>
              </a:p>
            </p:txBody>
          </p:sp>
          <p:sp>
            <p:nvSpPr>
              <p:cNvPr id="235" name="Freeform: Shape 234">
                <a:extLst>
                  <a:ext uri="{FF2B5EF4-FFF2-40B4-BE49-F238E27FC236}">
                    <a16:creationId xmlns:a16="http://schemas.microsoft.com/office/drawing/2014/main" id="{9B1B931B-E4A7-4BD1-BA68-BEF65F95E7FE}"/>
                  </a:ext>
                </a:extLst>
              </p:cNvPr>
              <p:cNvSpPr/>
              <p:nvPr/>
            </p:nvSpPr>
            <p:spPr>
              <a:xfrm>
                <a:off x="3133933" y="1750192"/>
                <a:ext cx="227584" cy="227584"/>
              </a:xfrm>
              <a:custGeom>
                <a:avLst/>
                <a:gdLst>
                  <a:gd name="connsiteX0" fmla="*/ 115594 w 227584"/>
                  <a:gd name="connsiteY0" fmla="*/ 231187 h 227584"/>
                  <a:gd name="connsiteX1" fmla="*/ 0 w 227584"/>
                  <a:gd name="connsiteY1" fmla="*/ 115594 h 227584"/>
                  <a:gd name="connsiteX2" fmla="*/ 115594 w 227584"/>
                  <a:gd name="connsiteY2" fmla="*/ 0 h 227584"/>
                  <a:gd name="connsiteX3" fmla="*/ 231187 w 227584"/>
                  <a:gd name="connsiteY3" fmla="*/ 115594 h 227584"/>
                  <a:gd name="connsiteX4" fmla="*/ 115594 w 227584"/>
                  <a:gd name="connsiteY4" fmla="*/ 231187 h 227584"/>
                  <a:gd name="connsiteX5" fmla="*/ 115594 w 227584"/>
                  <a:gd name="connsiteY5" fmla="*/ 14224 h 227584"/>
                  <a:gd name="connsiteX6" fmla="*/ 14224 w 227584"/>
                  <a:gd name="connsiteY6" fmla="*/ 115594 h 227584"/>
                  <a:gd name="connsiteX7" fmla="*/ 115594 w 227584"/>
                  <a:gd name="connsiteY7" fmla="*/ 216963 h 227584"/>
                  <a:gd name="connsiteX8" fmla="*/ 216963 w 227584"/>
                  <a:gd name="connsiteY8" fmla="*/ 115594 h 227584"/>
                  <a:gd name="connsiteX9" fmla="*/ 115594 w 227584"/>
                  <a:gd name="connsiteY9" fmla="*/ 14319 h 227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7584" h="227584">
                    <a:moveTo>
                      <a:pt x="115594" y="231187"/>
                    </a:moveTo>
                    <a:cubicBezTo>
                      <a:pt x="51753" y="231187"/>
                      <a:pt x="0" y="179434"/>
                      <a:pt x="0" y="115594"/>
                    </a:cubicBezTo>
                    <a:cubicBezTo>
                      <a:pt x="0" y="51753"/>
                      <a:pt x="51753" y="0"/>
                      <a:pt x="115594" y="0"/>
                    </a:cubicBezTo>
                    <a:cubicBezTo>
                      <a:pt x="179434" y="0"/>
                      <a:pt x="231187" y="51753"/>
                      <a:pt x="231187" y="115594"/>
                    </a:cubicBezTo>
                    <a:cubicBezTo>
                      <a:pt x="231083" y="179391"/>
                      <a:pt x="179391" y="231083"/>
                      <a:pt x="115594" y="231187"/>
                    </a:cubicBezTo>
                    <a:close/>
                    <a:moveTo>
                      <a:pt x="115594" y="14224"/>
                    </a:moveTo>
                    <a:cubicBezTo>
                      <a:pt x="59609" y="14224"/>
                      <a:pt x="14224" y="59609"/>
                      <a:pt x="14224" y="115594"/>
                    </a:cubicBezTo>
                    <a:cubicBezTo>
                      <a:pt x="14224" y="171579"/>
                      <a:pt x="59609" y="216963"/>
                      <a:pt x="115594" y="216963"/>
                    </a:cubicBezTo>
                    <a:cubicBezTo>
                      <a:pt x="171579" y="216963"/>
                      <a:pt x="216963" y="171579"/>
                      <a:pt x="216963" y="115594"/>
                    </a:cubicBezTo>
                    <a:cubicBezTo>
                      <a:pt x="216859" y="59667"/>
                      <a:pt x="171520" y="14371"/>
                      <a:pt x="115594" y="14319"/>
                    </a:cubicBezTo>
                    <a:close/>
                  </a:path>
                </a:pathLst>
              </a:custGeom>
              <a:grpFill/>
              <a:ln w="9398" cap="flat">
                <a:noFill/>
                <a:prstDash val="solid"/>
                <a:miter/>
              </a:ln>
            </p:spPr>
            <p:txBody>
              <a:bodyPr rtlCol="0" anchor="ctr"/>
              <a:lstStyle/>
              <a:p>
                <a:pPr defTabSz="364299">
                  <a:defRPr/>
                </a:pPr>
                <a:endParaRPr lang="en-US" sz="750" dirty="0">
                  <a:solidFill>
                    <a:srgbClr val="FFFFFF"/>
                  </a:solidFill>
                  <a:latin typeface="Amazon Ember"/>
                </a:endParaRPr>
              </a:p>
            </p:txBody>
          </p:sp>
          <p:sp>
            <p:nvSpPr>
              <p:cNvPr id="236" name="Freeform: Shape 235">
                <a:extLst>
                  <a:ext uri="{FF2B5EF4-FFF2-40B4-BE49-F238E27FC236}">
                    <a16:creationId xmlns:a16="http://schemas.microsoft.com/office/drawing/2014/main" id="{2F8ED39C-C00D-4820-A2C1-5DEAC148314F}"/>
                  </a:ext>
                </a:extLst>
              </p:cNvPr>
              <p:cNvSpPr/>
              <p:nvPr/>
            </p:nvSpPr>
            <p:spPr>
              <a:xfrm>
                <a:off x="3235018" y="1831837"/>
                <a:ext cx="9483" cy="37931"/>
              </a:xfrm>
              <a:custGeom>
                <a:avLst/>
                <a:gdLst>
                  <a:gd name="connsiteX0" fmla="*/ 0 w 9482"/>
                  <a:gd name="connsiteY0" fmla="*/ 0 h 37930"/>
                  <a:gd name="connsiteX1" fmla="*/ 14224 w 9482"/>
                  <a:gd name="connsiteY1" fmla="*/ 0 h 37930"/>
                  <a:gd name="connsiteX2" fmla="*/ 14224 w 9482"/>
                  <a:gd name="connsiteY2" fmla="*/ 39353 h 37930"/>
                  <a:gd name="connsiteX3" fmla="*/ 0 w 9482"/>
                  <a:gd name="connsiteY3" fmla="*/ 39353 h 37930"/>
                </a:gdLst>
                <a:ahLst/>
                <a:cxnLst>
                  <a:cxn ang="0">
                    <a:pos x="connsiteX0" y="connsiteY0"/>
                  </a:cxn>
                  <a:cxn ang="0">
                    <a:pos x="connsiteX1" y="connsiteY1"/>
                  </a:cxn>
                  <a:cxn ang="0">
                    <a:pos x="connsiteX2" y="connsiteY2"/>
                  </a:cxn>
                  <a:cxn ang="0">
                    <a:pos x="connsiteX3" y="connsiteY3"/>
                  </a:cxn>
                </a:cxnLst>
                <a:rect l="l" t="t" r="r" b="b"/>
                <a:pathLst>
                  <a:path w="9482" h="37930">
                    <a:moveTo>
                      <a:pt x="0" y="0"/>
                    </a:moveTo>
                    <a:lnTo>
                      <a:pt x="14224" y="0"/>
                    </a:lnTo>
                    <a:lnTo>
                      <a:pt x="14224" y="39353"/>
                    </a:lnTo>
                    <a:lnTo>
                      <a:pt x="0" y="39353"/>
                    </a:lnTo>
                    <a:close/>
                  </a:path>
                </a:pathLst>
              </a:custGeom>
              <a:grpFill/>
              <a:ln w="9398" cap="flat">
                <a:noFill/>
                <a:prstDash val="solid"/>
                <a:miter/>
              </a:ln>
            </p:spPr>
            <p:txBody>
              <a:bodyPr rtlCol="0" anchor="ctr"/>
              <a:lstStyle/>
              <a:p>
                <a:pPr defTabSz="364299">
                  <a:defRPr/>
                </a:pPr>
                <a:endParaRPr lang="en-US" sz="750" dirty="0">
                  <a:solidFill>
                    <a:srgbClr val="FFFFFF"/>
                  </a:solidFill>
                  <a:latin typeface="Amazon Ember"/>
                </a:endParaRPr>
              </a:p>
            </p:txBody>
          </p:sp>
          <p:sp>
            <p:nvSpPr>
              <p:cNvPr id="237" name="Freeform: Shape 236">
                <a:extLst>
                  <a:ext uri="{FF2B5EF4-FFF2-40B4-BE49-F238E27FC236}">
                    <a16:creationId xmlns:a16="http://schemas.microsoft.com/office/drawing/2014/main" id="{42E6F92D-7942-4540-ACE1-B4D6AAAEF998}"/>
                  </a:ext>
                </a:extLst>
              </p:cNvPr>
              <p:cNvSpPr/>
              <p:nvPr/>
            </p:nvSpPr>
            <p:spPr>
              <a:xfrm>
                <a:off x="3210648" y="1823777"/>
                <a:ext cx="56896" cy="9483"/>
              </a:xfrm>
              <a:custGeom>
                <a:avLst/>
                <a:gdLst>
                  <a:gd name="connsiteX0" fmla="*/ 62301 w 56896"/>
                  <a:gd name="connsiteY0" fmla="*/ 18017 h 9482"/>
                  <a:gd name="connsiteX1" fmla="*/ 48077 w 56896"/>
                  <a:gd name="connsiteY1" fmla="*/ 18017 h 9482"/>
                  <a:gd name="connsiteX2" fmla="*/ 48077 w 56896"/>
                  <a:gd name="connsiteY2" fmla="*/ 14224 h 9482"/>
                  <a:gd name="connsiteX3" fmla="*/ 14224 w 56896"/>
                  <a:gd name="connsiteY3" fmla="*/ 14224 h 9482"/>
                  <a:gd name="connsiteX4" fmla="*/ 14224 w 56896"/>
                  <a:gd name="connsiteY4" fmla="*/ 18017 h 9482"/>
                  <a:gd name="connsiteX5" fmla="*/ 0 w 56896"/>
                  <a:gd name="connsiteY5" fmla="*/ 18017 h 9482"/>
                  <a:gd name="connsiteX6" fmla="*/ 0 w 56896"/>
                  <a:gd name="connsiteY6" fmla="*/ 7112 h 9482"/>
                  <a:gd name="connsiteX7" fmla="*/ 7112 w 56896"/>
                  <a:gd name="connsiteY7" fmla="*/ 0 h 9482"/>
                  <a:gd name="connsiteX8" fmla="*/ 55284 w 56896"/>
                  <a:gd name="connsiteY8" fmla="*/ 0 h 9482"/>
                  <a:gd name="connsiteX9" fmla="*/ 62302 w 56896"/>
                  <a:gd name="connsiteY9" fmla="*/ 7017 h 9482"/>
                  <a:gd name="connsiteX10" fmla="*/ 62301 w 56896"/>
                  <a:gd name="connsiteY10" fmla="*/ 7112 h 9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6896" h="9482">
                    <a:moveTo>
                      <a:pt x="62301" y="18017"/>
                    </a:moveTo>
                    <a:lnTo>
                      <a:pt x="48077" y="18017"/>
                    </a:lnTo>
                    <a:lnTo>
                      <a:pt x="48077" y="14224"/>
                    </a:lnTo>
                    <a:lnTo>
                      <a:pt x="14224" y="14224"/>
                    </a:lnTo>
                    <a:lnTo>
                      <a:pt x="14224" y="18017"/>
                    </a:lnTo>
                    <a:lnTo>
                      <a:pt x="0" y="18017"/>
                    </a:lnTo>
                    <a:lnTo>
                      <a:pt x="0" y="7112"/>
                    </a:lnTo>
                    <a:cubicBezTo>
                      <a:pt x="0" y="3184"/>
                      <a:pt x="3184" y="0"/>
                      <a:pt x="7112" y="0"/>
                    </a:cubicBezTo>
                    <a:lnTo>
                      <a:pt x="55284" y="0"/>
                    </a:lnTo>
                    <a:cubicBezTo>
                      <a:pt x="59159" y="0"/>
                      <a:pt x="62301" y="3141"/>
                      <a:pt x="62302" y="7017"/>
                    </a:cubicBezTo>
                    <a:cubicBezTo>
                      <a:pt x="62302" y="7048"/>
                      <a:pt x="62302" y="7080"/>
                      <a:pt x="62301" y="7112"/>
                    </a:cubicBezTo>
                    <a:close/>
                  </a:path>
                </a:pathLst>
              </a:custGeom>
              <a:grpFill/>
              <a:ln w="9398" cap="flat">
                <a:noFill/>
                <a:prstDash val="solid"/>
                <a:miter/>
              </a:ln>
            </p:spPr>
            <p:txBody>
              <a:bodyPr rtlCol="0" anchor="ctr"/>
              <a:lstStyle/>
              <a:p>
                <a:pPr defTabSz="364299">
                  <a:defRPr/>
                </a:pPr>
                <a:endParaRPr lang="en-US" sz="750" dirty="0">
                  <a:solidFill>
                    <a:srgbClr val="FFFFFF"/>
                  </a:solidFill>
                  <a:latin typeface="Amazon Ember"/>
                </a:endParaRPr>
              </a:p>
            </p:txBody>
          </p:sp>
          <p:sp>
            <p:nvSpPr>
              <p:cNvPr id="238" name="Freeform: Shape 237">
                <a:extLst>
                  <a:ext uri="{FF2B5EF4-FFF2-40B4-BE49-F238E27FC236}">
                    <a16:creationId xmlns:a16="http://schemas.microsoft.com/office/drawing/2014/main" id="{3A4BEB22-1E7B-4F92-8E26-10AC87E548EB}"/>
                  </a:ext>
                </a:extLst>
              </p:cNvPr>
              <p:cNvSpPr/>
              <p:nvPr/>
            </p:nvSpPr>
            <p:spPr>
              <a:xfrm>
                <a:off x="3229708" y="1865690"/>
                <a:ext cx="18965" cy="9483"/>
              </a:xfrm>
              <a:custGeom>
                <a:avLst/>
                <a:gdLst>
                  <a:gd name="connsiteX0" fmla="*/ 0 w 18965"/>
                  <a:gd name="connsiteY0" fmla="*/ 0 h 9482"/>
                  <a:gd name="connsiteX1" fmla="*/ 23327 w 18965"/>
                  <a:gd name="connsiteY1" fmla="*/ 0 h 9482"/>
                  <a:gd name="connsiteX2" fmla="*/ 23327 w 18965"/>
                  <a:gd name="connsiteY2" fmla="*/ 14224 h 9482"/>
                  <a:gd name="connsiteX3" fmla="*/ 0 w 18965"/>
                  <a:gd name="connsiteY3" fmla="*/ 14224 h 9482"/>
                </a:gdLst>
                <a:ahLst/>
                <a:cxnLst>
                  <a:cxn ang="0">
                    <a:pos x="connsiteX0" y="connsiteY0"/>
                  </a:cxn>
                  <a:cxn ang="0">
                    <a:pos x="connsiteX1" y="connsiteY1"/>
                  </a:cxn>
                  <a:cxn ang="0">
                    <a:pos x="connsiteX2" y="connsiteY2"/>
                  </a:cxn>
                  <a:cxn ang="0">
                    <a:pos x="connsiteX3" y="connsiteY3"/>
                  </a:cxn>
                </a:cxnLst>
                <a:rect l="l" t="t" r="r" b="b"/>
                <a:pathLst>
                  <a:path w="18965" h="9482">
                    <a:moveTo>
                      <a:pt x="0" y="0"/>
                    </a:moveTo>
                    <a:lnTo>
                      <a:pt x="23327" y="0"/>
                    </a:lnTo>
                    <a:lnTo>
                      <a:pt x="23327" y="14224"/>
                    </a:lnTo>
                    <a:lnTo>
                      <a:pt x="0" y="14224"/>
                    </a:lnTo>
                    <a:close/>
                  </a:path>
                </a:pathLst>
              </a:custGeom>
              <a:grpFill/>
              <a:ln w="9398" cap="flat">
                <a:noFill/>
                <a:prstDash val="solid"/>
                <a:miter/>
              </a:ln>
            </p:spPr>
            <p:txBody>
              <a:bodyPr rtlCol="0" anchor="ctr"/>
              <a:lstStyle/>
              <a:p>
                <a:pPr defTabSz="364299">
                  <a:defRPr/>
                </a:pPr>
                <a:endParaRPr lang="en-US" sz="750" dirty="0">
                  <a:solidFill>
                    <a:srgbClr val="FFFFFF"/>
                  </a:solidFill>
                  <a:latin typeface="Amazon Ember"/>
                </a:endParaRPr>
              </a:p>
            </p:txBody>
          </p:sp>
          <p:sp>
            <p:nvSpPr>
              <p:cNvPr id="239" name="Freeform: Shape 238">
                <a:extLst>
                  <a:ext uri="{FF2B5EF4-FFF2-40B4-BE49-F238E27FC236}">
                    <a16:creationId xmlns:a16="http://schemas.microsoft.com/office/drawing/2014/main" id="{76ADD69F-6F1B-4F16-8B6C-0C41F547BA92}"/>
                  </a:ext>
                </a:extLst>
              </p:cNvPr>
              <p:cNvSpPr/>
              <p:nvPr/>
            </p:nvSpPr>
            <p:spPr>
              <a:xfrm>
                <a:off x="3071685" y="1847389"/>
                <a:ext cx="28448" cy="47413"/>
              </a:xfrm>
              <a:custGeom>
                <a:avLst/>
                <a:gdLst>
                  <a:gd name="connsiteX0" fmla="*/ 21093 w 28448"/>
                  <a:gd name="connsiteY0" fmla="*/ 48077 h 47413"/>
                  <a:gd name="connsiteX1" fmla="*/ 2128 w 28448"/>
                  <a:gd name="connsiteY1" fmla="*/ 29112 h 47413"/>
                  <a:gd name="connsiteX2" fmla="*/ 2039 w 28448"/>
                  <a:gd name="connsiteY2" fmla="*/ 19054 h 47413"/>
                  <a:gd name="connsiteX3" fmla="*/ 2128 w 28448"/>
                  <a:gd name="connsiteY3" fmla="*/ 18965 h 47413"/>
                  <a:gd name="connsiteX4" fmla="*/ 21093 w 28448"/>
                  <a:gd name="connsiteY4" fmla="*/ 0 h 47413"/>
                  <a:gd name="connsiteX5" fmla="*/ 31145 w 28448"/>
                  <a:gd name="connsiteY5" fmla="*/ 10052 h 47413"/>
                  <a:gd name="connsiteX6" fmla="*/ 17395 w 28448"/>
                  <a:gd name="connsiteY6" fmla="*/ 23801 h 47413"/>
                  <a:gd name="connsiteX7" fmla="*/ 31145 w 28448"/>
                  <a:gd name="connsiteY7" fmla="*/ 37646 h 47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448" h="47413">
                    <a:moveTo>
                      <a:pt x="21093" y="48077"/>
                    </a:moveTo>
                    <a:lnTo>
                      <a:pt x="2128" y="29112"/>
                    </a:lnTo>
                    <a:cubicBezTo>
                      <a:pt x="-674" y="26359"/>
                      <a:pt x="-714" y="21856"/>
                      <a:pt x="2039" y="19054"/>
                    </a:cubicBezTo>
                    <a:cubicBezTo>
                      <a:pt x="2068" y="19024"/>
                      <a:pt x="2098" y="18995"/>
                      <a:pt x="2128" y="18965"/>
                    </a:cubicBezTo>
                    <a:lnTo>
                      <a:pt x="21093" y="0"/>
                    </a:lnTo>
                    <a:lnTo>
                      <a:pt x="31145" y="10052"/>
                    </a:lnTo>
                    <a:lnTo>
                      <a:pt x="17395" y="23801"/>
                    </a:lnTo>
                    <a:lnTo>
                      <a:pt x="31145" y="37646"/>
                    </a:lnTo>
                    <a:close/>
                  </a:path>
                </a:pathLst>
              </a:custGeom>
              <a:grpFill/>
              <a:ln w="9398" cap="flat">
                <a:noFill/>
                <a:prstDash val="solid"/>
                <a:miter/>
              </a:ln>
            </p:spPr>
            <p:txBody>
              <a:bodyPr rtlCol="0" anchor="ctr"/>
              <a:lstStyle/>
              <a:p>
                <a:pPr defTabSz="364299">
                  <a:defRPr/>
                </a:pPr>
                <a:endParaRPr lang="en-US" sz="750" dirty="0">
                  <a:solidFill>
                    <a:srgbClr val="FFFFFF"/>
                  </a:solidFill>
                  <a:latin typeface="Amazon Ember"/>
                </a:endParaRPr>
              </a:p>
            </p:txBody>
          </p:sp>
        </p:grpSp>
        <p:sp>
          <p:nvSpPr>
            <p:cNvPr id="220" name="TextBox 219">
              <a:extLst>
                <a:ext uri="{FF2B5EF4-FFF2-40B4-BE49-F238E27FC236}">
                  <a16:creationId xmlns:a16="http://schemas.microsoft.com/office/drawing/2014/main" id="{0A587B76-B212-4314-8606-030D0F73CDBE}"/>
                </a:ext>
              </a:extLst>
            </p:cNvPr>
            <p:cNvSpPr txBox="1"/>
            <p:nvPr/>
          </p:nvSpPr>
          <p:spPr>
            <a:xfrm>
              <a:off x="3142375" y="1850180"/>
              <a:ext cx="296556" cy="173124"/>
            </a:xfrm>
            <a:prstGeom prst="rect">
              <a:avLst/>
            </a:prstGeom>
          </p:spPr>
          <p:txBody>
            <a:bodyPr wrap="none" lIns="0" tIns="0" rIns="0" bIns="0" rtlCol="0">
              <a:spAutoFit/>
            </a:bodyPr>
            <a:lstStyle>
              <a:defPPr>
                <a:defRPr lang="en-US"/>
              </a:defPPr>
              <a:lvl1pPr algn="ctr">
                <a:lnSpc>
                  <a:spcPct val="90000"/>
                </a:lnSpc>
                <a:spcAft>
                  <a:spcPts val="1800"/>
                </a:spcAft>
                <a:defRPr sz="1050"/>
              </a:lvl1pPr>
            </a:lstStyle>
            <a:p>
              <a:pPr defTabSz="685696">
                <a:defRPr/>
              </a:pPr>
              <a:r>
                <a:rPr lang="en-US" sz="625" dirty="0">
                  <a:solidFill>
                    <a:srgbClr val="FFFFFF"/>
                  </a:solidFill>
                  <a:latin typeface="Amazon Ember"/>
                </a:rPr>
                <a:t>Amazon</a:t>
              </a:r>
              <a:br>
                <a:rPr lang="en-US" sz="625" dirty="0">
                  <a:solidFill>
                    <a:srgbClr val="FFFFFF"/>
                  </a:solidFill>
                  <a:latin typeface="Amazon Ember"/>
                </a:rPr>
              </a:br>
              <a:r>
                <a:rPr lang="en-US" sz="625" dirty="0">
                  <a:solidFill>
                    <a:srgbClr val="FFFFFF"/>
                  </a:solidFill>
                  <a:latin typeface="Amazon Ember"/>
                </a:rPr>
                <a:t>Textract</a:t>
              </a:r>
            </a:p>
          </p:txBody>
        </p:sp>
      </p:grpSp>
      <p:grpSp>
        <p:nvGrpSpPr>
          <p:cNvPr id="240" name="Group 239">
            <a:extLst>
              <a:ext uri="{FF2B5EF4-FFF2-40B4-BE49-F238E27FC236}">
                <a16:creationId xmlns:a16="http://schemas.microsoft.com/office/drawing/2014/main" id="{069738F6-DEA4-4690-9911-3203DA8AAE38}"/>
              </a:ext>
            </a:extLst>
          </p:cNvPr>
          <p:cNvGrpSpPr/>
          <p:nvPr/>
        </p:nvGrpSpPr>
        <p:grpSpPr>
          <a:xfrm>
            <a:off x="4159126" y="1908922"/>
            <a:ext cx="296556" cy="467109"/>
            <a:chOff x="3765207" y="1560332"/>
            <a:chExt cx="296556" cy="467109"/>
          </a:xfrm>
        </p:grpSpPr>
        <p:sp>
          <p:nvSpPr>
            <p:cNvPr id="241" name="TextBox 240">
              <a:extLst>
                <a:ext uri="{FF2B5EF4-FFF2-40B4-BE49-F238E27FC236}">
                  <a16:creationId xmlns:a16="http://schemas.microsoft.com/office/drawing/2014/main" id="{831973B4-B855-4050-935D-6D5231804226}"/>
                </a:ext>
              </a:extLst>
            </p:cNvPr>
            <p:cNvSpPr txBox="1"/>
            <p:nvPr/>
          </p:nvSpPr>
          <p:spPr>
            <a:xfrm>
              <a:off x="3765207" y="1854317"/>
              <a:ext cx="296556" cy="173124"/>
            </a:xfrm>
            <a:prstGeom prst="rect">
              <a:avLst/>
            </a:prstGeom>
          </p:spPr>
          <p:txBody>
            <a:bodyPr wrap="none" lIns="0" tIns="0" rIns="0" bIns="0" rtlCol="0">
              <a:spAutoFit/>
            </a:bodyPr>
            <a:lstStyle/>
            <a:p>
              <a:pPr algn="ctr" defTabSz="685696">
                <a:lnSpc>
                  <a:spcPct val="90000"/>
                </a:lnSpc>
                <a:spcAft>
                  <a:spcPts val="1125"/>
                </a:spcAft>
                <a:defRPr/>
              </a:pPr>
              <a:r>
                <a:rPr lang="en-US" sz="625" dirty="0">
                  <a:solidFill>
                    <a:srgbClr val="FFFFFF"/>
                  </a:solidFill>
                  <a:latin typeface="Amazon Ember"/>
                </a:rPr>
                <a:t>Amazon</a:t>
              </a:r>
              <a:br>
                <a:rPr lang="en-US" sz="625" dirty="0">
                  <a:solidFill>
                    <a:srgbClr val="FFFFFF"/>
                  </a:solidFill>
                  <a:latin typeface="Amazon Ember"/>
                </a:rPr>
              </a:br>
              <a:r>
                <a:rPr lang="en-US" sz="625" dirty="0">
                  <a:solidFill>
                    <a:srgbClr val="FFFFFF"/>
                  </a:solidFill>
                  <a:latin typeface="Amazon Ember"/>
                </a:rPr>
                <a:t>Kendra</a:t>
              </a:r>
            </a:p>
          </p:txBody>
        </p:sp>
        <p:pic>
          <p:nvPicPr>
            <p:cNvPr id="242" name="Graphic 241">
              <a:extLst>
                <a:ext uri="{FF2B5EF4-FFF2-40B4-BE49-F238E27FC236}">
                  <a16:creationId xmlns:a16="http://schemas.microsoft.com/office/drawing/2014/main" id="{CD44897B-5A35-4425-92BA-EBF7044258D6}"/>
                </a:ext>
              </a:extLst>
            </p:cNvPr>
            <p:cNvPicPr>
              <a:picLocks noChangeAspect="1"/>
            </p:cNvPicPr>
            <p:nvPr/>
          </p:nvPicPr>
          <p:blipFill>
            <a:blip r:embed="rId15" cstate="screen">
              <a:extLst>
                <a:ext uri="{28A0092B-C50C-407E-A947-70E740481C1C}">
                  <a14:useLocalDpi xmlns:a14="http://schemas.microsoft.com/office/drawing/2010/main"/>
                </a:ext>
                <a:ext uri="{96DAC541-7B7A-43D3-8B79-37D633B846F1}">
                  <asvg:svgBlip xmlns:asvg="http://schemas.microsoft.com/office/drawing/2016/SVG/main" r:embed="rId16"/>
                </a:ext>
              </a:extLst>
            </a:blip>
            <a:stretch>
              <a:fillRect/>
            </a:stretch>
          </p:blipFill>
          <p:spPr>
            <a:xfrm>
              <a:off x="3828753" y="1560332"/>
              <a:ext cx="169469" cy="169469"/>
            </a:xfrm>
            <a:prstGeom prst="rect">
              <a:avLst/>
            </a:prstGeom>
          </p:spPr>
        </p:pic>
      </p:grpSp>
      <p:sp>
        <p:nvSpPr>
          <p:cNvPr id="251" name="TextBox 250">
            <a:extLst>
              <a:ext uri="{FF2B5EF4-FFF2-40B4-BE49-F238E27FC236}">
                <a16:creationId xmlns:a16="http://schemas.microsoft.com/office/drawing/2014/main" id="{639B7FF8-D2F4-4F2D-AD7E-6BE9BC8EAEE3}"/>
              </a:ext>
            </a:extLst>
          </p:cNvPr>
          <p:cNvSpPr txBox="1"/>
          <p:nvPr/>
        </p:nvSpPr>
        <p:spPr>
          <a:xfrm>
            <a:off x="8179690" y="1324960"/>
            <a:ext cx="363882" cy="173124"/>
          </a:xfrm>
          <a:prstGeom prst="rect">
            <a:avLst/>
          </a:prstGeom>
        </p:spPr>
        <p:txBody>
          <a:bodyPr wrap="none" lIns="0" tIns="0" rIns="0" bIns="0" rtlCol="0">
            <a:spAutoFit/>
          </a:bodyPr>
          <a:lstStyle/>
          <a:p>
            <a:pPr algn="ctr" defTabSz="685696">
              <a:lnSpc>
                <a:spcPct val="90000"/>
              </a:lnSpc>
              <a:spcAft>
                <a:spcPts val="375"/>
              </a:spcAft>
              <a:defRPr/>
            </a:pPr>
            <a:r>
              <a:rPr lang="en-US" sz="625" dirty="0">
                <a:solidFill>
                  <a:srgbClr val="FFFFFF"/>
                </a:solidFill>
                <a:latin typeface="Amazon Ember"/>
              </a:rPr>
              <a:t>Amazon</a:t>
            </a:r>
            <a:br>
              <a:rPr lang="en-US" sz="625" dirty="0">
                <a:solidFill>
                  <a:srgbClr val="FFFFFF"/>
                </a:solidFill>
                <a:latin typeface="Amazon Ember"/>
              </a:rPr>
            </a:br>
            <a:r>
              <a:rPr lang="en-US" sz="625" dirty="0">
                <a:solidFill>
                  <a:srgbClr val="FFFFFF"/>
                </a:solidFill>
                <a:latin typeface="Amazon Ember"/>
              </a:rPr>
              <a:t>CodeGuru</a:t>
            </a:r>
          </a:p>
        </p:txBody>
      </p:sp>
      <p:grpSp>
        <p:nvGrpSpPr>
          <p:cNvPr id="252" name="Graphic 17">
            <a:extLst>
              <a:ext uri="{FF2B5EF4-FFF2-40B4-BE49-F238E27FC236}">
                <a16:creationId xmlns:a16="http://schemas.microsoft.com/office/drawing/2014/main" id="{47ACD70A-E467-41B3-A393-438C91FD583A}"/>
              </a:ext>
            </a:extLst>
          </p:cNvPr>
          <p:cNvGrpSpPr/>
          <p:nvPr/>
        </p:nvGrpSpPr>
        <p:grpSpPr>
          <a:xfrm>
            <a:off x="8269224" y="926429"/>
            <a:ext cx="184812" cy="213992"/>
            <a:chOff x="12146542" y="2891788"/>
            <a:chExt cx="361950" cy="419100"/>
          </a:xfrm>
          <a:solidFill>
            <a:schemeClr val="tx1"/>
          </a:solidFill>
        </p:grpSpPr>
        <p:sp>
          <p:nvSpPr>
            <p:cNvPr id="253" name="Freeform: Shape 252">
              <a:extLst>
                <a:ext uri="{FF2B5EF4-FFF2-40B4-BE49-F238E27FC236}">
                  <a16:creationId xmlns:a16="http://schemas.microsoft.com/office/drawing/2014/main" id="{D2807205-15DF-4E16-8E52-D95F7C61100B}"/>
                </a:ext>
              </a:extLst>
            </p:cNvPr>
            <p:cNvSpPr/>
            <p:nvPr/>
          </p:nvSpPr>
          <p:spPr>
            <a:xfrm>
              <a:off x="12317992" y="2891788"/>
              <a:ext cx="19050" cy="38100"/>
            </a:xfrm>
            <a:custGeom>
              <a:avLst/>
              <a:gdLst>
                <a:gd name="connsiteX0" fmla="*/ 0 w 19050"/>
                <a:gd name="connsiteY0" fmla="*/ 0 h 38100"/>
                <a:gd name="connsiteX1" fmla="*/ 19050 w 19050"/>
                <a:gd name="connsiteY1" fmla="*/ 0 h 38100"/>
                <a:gd name="connsiteX2" fmla="*/ 19050 w 19050"/>
                <a:gd name="connsiteY2" fmla="*/ 38100 h 38100"/>
                <a:gd name="connsiteX3" fmla="*/ 0 w 19050"/>
                <a:gd name="connsiteY3" fmla="*/ 38100 h 38100"/>
              </a:gdLst>
              <a:ahLst/>
              <a:cxnLst>
                <a:cxn ang="0">
                  <a:pos x="connsiteX0" y="connsiteY0"/>
                </a:cxn>
                <a:cxn ang="0">
                  <a:pos x="connsiteX1" y="connsiteY1"/>
                </a:cxn>
                <a:cxn ang="0">
                  <a:pos x="connsiteX2" y="connsiteY2"/>
                </a:cxn>
                <a:cxn ang="0">
                  <a:pos x="connsiteX3" y="connsiteY3"/>
                </a:cxn>
              </a:cxnLst>
              <a:rect l="l" t="t" r="r" b="b"/>
              <a:pathLst>
                <a:path w="19050" h="38100">
                  <a:moveTo>
                    <a:pt x="0" y="0"/>
                  </a:moveTo>
                  <a:lnTo>
                    <a:pt x="19050" y="0"/>
                  </a:lnTo>
                  <a:lnTo>
                    <a:pt x="19050" y="38100"/>
                  </a:lnTo>
                  <a:lnTo>
                    <a:pt x="0" y="38100"/>
                  </a:lnTo>
                  <a:close/>
                </a:path>
              </a:pathLst>
            </a:custGeom>
            <a:grpFill/>
            <a:ln w="9525" cap="flat">
              <a:noFill/>
              <a:prstDash val="solid"/>
              <a:miter/>
            </a:ln>
          </p:spPr>
          <p:txBody>
            <a:bodyPr rtlCol="0" anchor="ctr"/>
            <a:lstStyle/>
            <a:p>
              <a:pPr defTabSz="685696">
                <a:defRPr/>
              </a:pPr>
              <a:endParaRPr lang="en-US" sz="1500" dirty="0">
                <a:solidFill>
                  <a:srgbClr val="FFFFFF"/>
                </a:solidFill>
                <a:latin typeface="Amazon Ember"/>
              </a:endParaRPr>
            </a:p>
          </p:txBody>
        </p:sp>
        <p:sp>
          <p:nvSpPr>
            <p:cNvPr id="254" name="Freeform: Shape 253">
              <a:extLst>
                <a:ext uri="{FF2B5EF4-FFF2-40B4-BE49-F238E27FC236}">
                  <a16:creationId xmlns:a16="http://schemas.microsoft.com/office/drawing/2014/main" id="{0629D6CC-D17B-4325-9E12-E1B2816138CD}"/>
                </a:ext>
              </a:extLst>
            </p:cNvPr>
            <p:cNvSpPr/>
            <p:nvPr/>
          </p:nvSpPr>
          <p:spPr>
            <a:xfrm>
              <a:off x="12146542" y="3063238"/>
              <a:ext cx="38100" cy="19050"/>
            </a:xfrm>
            <a:custGeom>
              <a:avLst/>
              <a:gdLst>
                <a:gd name="connsiteX0" fmla="*/ 0 w 38100"/>
                <a:gd name="connsiteY0" fmla="*/ 0 h 19050"/>
                <a:gd name="connsiteX1" fmla="*/ 38100 w 38100"/>
                <a:gd name="connsiteY1" fmla="*/ 0 h 19050"/>
                <a:gd name="connsiteX2" fmla="*/ 38100 w 38100"/>
                <a:gd name="connsiteY2" fmla="*/ 19050 h 19050"/>
                <a:gd name="connsiteX3" fmla="*/ 0 w 3810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38100" h="19050">
                  <a:moveTo>
                    <a:pt x="0" y="0"/>
                  </a:moveTo>
                  <a:lnTo>
                    <a:pt x="38100" y="0"/>
                  </a:lnTo>
                  <a:lnTo>
                    <a:pt x="38100" y="19050"/>
                  </a:lnTo>
                  <a:lnTo>
                    <a:pt x="0" y="19050"/>
                  </a:lnTo>
                  <a:close/>
                </a:path>
              </a:pathLst>
            </a:custGeom>
            <a:grpFill/>
            <a:ln w="9525" cap="flat">
              <a:noFill/>
              <a:prstDash val="solid"/>
              <a:miter/>
            </a:ln>
          </p:spPr>
          <p:txBody>
            <a:bodyPr rtlCol="0" anchor="ctr"/>
            <a:lstStyle/>
            <a:p>
              <a:pPr defTabSz="685696">
                <a:defRPr/>
              </a:pPr>
              <a:endParaRPr lang="en-US" sz="1500" dirty="0">
                <a:solidFill>
                  <a:srgbClr val="FFFFFF"/>
                </a:solidFill>
                <a:latin typeface="Amazon Ember"/>
              </a:endParaRPr>
            </a:p>
          </p:txBody>
        </p:sp>
        <p:sp>
          <p:nvSpPr>
            <p:cNvPr id="255" name="Freeform: Shape 254">
              <a:extLst>
                <a:ext uri="{FF2B5EF4-FFF2-40B4-BE49-F238E27FC236}">
                  <a16:creationId xmlns:a16="http://schemas.microsoft.com/office/drawing/2014/main" id="{3A52E43B-3BBB-407C-9582-9367D14E75A2}"/>
                </a:ext>
              </a:extLst>
            </p:cNvPr>
            <p:cNvSpPr/>
            <p:nvPr/>
          </p:nvSpPr>
          <p:spPr>
            <a:xfrm>
              <a:off x="12470392" y="3063238"/>
              <a:ext cx="38100" cy="19050"/>
            </a:xfrm>
            <a:custGeom>
              <a:avLst/>
              <a:gdLst>
                <a:gd name="connsiteX0" fmla="*/ 0 w 38100"/>
                <a:gd name="connsiteY0" fmla="*/ 0 h 19050"/>
                <a:gd name="connsiteX1" fmla="*/ 38100 w 38100"/>
                <a:gd name="connsiteY1" fmla="*/ 0 h 19050"/>
                <a:gd name="connsiteX2" fmla="*/ 38100 w 38100"/>
                <a:gd name="connsiteY2" fmla="*/ 19050 h 19050"/>
                <a:gd name="connsiteX3" fmla="*/ 0 w 3810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38100" h="19050">
                  <a:moveTo>
                    <a:pt x="0" y="0"/>
                  </a:moveTo>
                  <a:lnTo>
                    <a:pt x="38100" y="0"/>
                  </a:lnTo>
                  <a:lnTo>
                    <a:pt x="38100" y="19050"/>
                  </a:lnTo>
                  <a:lnTo>
                    <a:pt x="0" y="19050"/>
                  </a:lnTo>
                  <a:close/>
                </a:path>
              </a:pathLst>
            </a:custGeom>
            <a:grpFill/>
            <a:ln w="9525" cap="flat">
              <a:noFill/>
              <a:prstDash val="solid"/>
              <a:miter/>
            </a:ln>
          </p:spPr>
          <p:txBody>
            <a:bodyPr rtlCol="0" anchor="ctr"/>
            <a:lstStyle/>
            <a:p>
              <a:pPr defTabSz="685696">
                <a:defRPr/>
              </a:pPr>
              <a:endParaRPr lang="en-US" sz="1500" dirty="0">
                <a:solidFill>
                  <a:srgbClr val="FFFFFF"/>
                </a:solidFill>
                <a:latin typeface="Amazon Ember"/>
              </a:endParaRPr>
            </a:p>
          </p:txBody>
        </p:sp>
        <p:sp>
          <p:nvSpPr>
            <p:cNvPr id="256" name="Freeform: Shape 255">
              <a:extLst>
                <a:ext uri="{FF2B5EF4-FFF2-40B4-BE49-F238E27FC236}">
                  <a16:creationId xmlns:a16="http://schemas.microsoft.com/office/drawing/2014/main" id="{85273F9D-86ED-45F5-BA5B-F8EA6BC7DEDB}"/>
                </a:ext>
              </a:extLst>
            </p:cNvPr>
            <p:cNvSpPr/>
            <p:nvPr/>
          </p:nvSpPr>
          <p:spPr>
            <a:xfrm>
              <a:off x="12203684" y="2948939"/>
              <a:ext cx="247650" cy="285750"/>
            </a:xfrm>
            <a:custGeom>
              <a:avLst/>
              <a:gdLst>
                <a:gd name="connsiteX0" fmla="*/ 190500 w 247650"/>
                <a:gd name="connsiteY0" fmla="*/ 285750 h 285750"/>
                <a:gd name="connsiteX1" fmla="*/ 57150 w 247650"/>
                <a:gd name="connsiteY1" fmla="*/ 285750 h 285750"/>
                <a:gd name="connsiteX2" fmla="*/ 47625 w 247650"/>
                <a:gd name="connsiteY2" fmla="*/ 276225 h 285750"/>
                <a:gd name="connsiteX3" fmla="*/ 47625 w 247650"/>
                <a:gd name="connsiteY3" fmla="*/ 220980 h 285750"/>
                <a:gd name="connsiteX4" fmla="*/ 0 w 247650"/>
                <a:gd name="connsiteY4" fmla="*/ 123825 h 285750"/>
                <a:gd name="connsiteX5" fmla="*/ 123825 w 247650"/>
                <a:gd name="connsiteY5" fmla="*/ 0 h 285750"/>
                <a:gd name="connsiteX6" fmla="*/ 247650 w 247650"/>
                <a:gd name="connsiteY6" fmla="*/ 123825 h 285750"/>
                <a:gd name="connsiteX7" fmla="*/ 200025 w 247650"/>
                <a:gd name="connsiteY7" fmla="*/ 220980 h 285750"/>
                <a:gd name="connsiteX8" fmla="*/ 200025 w 247650"/>
                <a:gd name="connsiteY8" fmla="*/ 276225 h 285750"/>
                <a:gd name="connsiteX9" fmla="*/ 190500 w 247650"/>
                <a:gd name="connsiteY9" fmla="*/ 285750 h 285750"/>
                <a:gd name="connsiteX10" fmla="*/ 66675 w 247650"/>
                <a:gd name="connsiteY10" fmla="*/ 266700 h 285750"/>
                <a:gd name="connsiteX11" fmla="*/ 180975 w 247650"/>
                <a:gd name="connsiteY11" fmla="*/ 266700 h 285750"/>
                <a:gd name="connsiteX12" fmla="*/ 180975 w 247650"/>
                <a:gd name="connsiteY12" fmla="*/ 216218 h 285750"/>
                <a:gd name="connsiteX13" fmla="*/ 184785 w 247650"/>
                <a:gd name="connsiteY13" fmla="*/ 208598 h 285750"/>
                <a:gd name="connsiteX14" fmla="*/ 228600 w 247650"/>
                <a:gd name="connsiteY14" fmla="*/ 123825 h 285750"/>
                <a:gd name="connsiteX15" fmla="*/ 123825 w 247650"/>
                <a:gd name="connsiteY15" fmla="*/ 19050 h 285750"/>
                <a:gd name="connsiteX16" fmla="*/ 19050 w 247650"/>
                <a:gd name="connsiteY16" fmla="*/ 123825 h 285750"/>
                <a:gd name="connsiteX17" fmla="*/ 62865 w 247650"/>
                <a:gd name="connsiteY17" fmla="*/ 208598 h 285750"/>
                <a:gd name="connsiteX18" fmla="*/ 66675 w 247650"/>
                <a:gd name="connsiteY18" fmla="*/ 216218 h 285750"/>
                <a:gd name="connsiteX19" fmla="*/ 66675 w 247650"/>
                <a:gd name="connsiteY19" fmla="*/ 266700 h 28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47650" h="285750">
                  <a:moveTo>
                    <a:pt x="190500" y="285750"/>
                  </a:moveTo>
                  <a:lnTo>
                    <a:pt x="57150" y="285750"/>
                  </a:lnTo>
                  <a:cubicBezTo>
                    <a:pt x="51435" y="285750"/>
                    <a:pt x="47625" y="281940"/>
                    <a:pt x="47625" y="276225"/>
                  </a:cubicBezTo>
                  <a:lnTo>
                    <a:pt x="47625" y="220980"/>
                  </a:lnTo>
                  <a:cubicBezTo>
                    <a:pt x="18098" y="198120"/>
                    <a:pt x="0" y="161925"/>
                    <a:pt x="0" y="123825"/>
                  </a:cubicBezTo>
                  <a:cubicBezTo>
                    <a:pt x="0" y="55245"/>
                    <a:pt x="55245" y="0"/>
                    <a:pt x="123825" y="0"/>
                  </a:cubicBezTo>
                  <a:cubicBezTo>
                    <a:pt x="192405" y="0"/>
                    <a:pt x="247650" y="55245"/>
                    <a:pt x="247650" y="123825"/>
                  </a:cubicBezTo>
                  <a:cubicBezTo>
                    <a:pt x="247650" y="161925"/>
                    <a:pt x="229553" y="198120"/>
                    <a:pt x="200025" y="220980"/>
                  </a:cubicBezTo>
                  <a:lnTo>
                    <a:pt x="200025" y="276225"/>
                  </a:lnTo>
                  <a:cubicBezTo>
                    <a:pt x="200025" y="281940"/>
                    <a:pt x="196215" y="285750"/>
                    <a:pt x="190500" y="285750"/>
                  </a:cubicBezTo>
                  <a:close/>
                  <a:moveTo>
                    <a:pt x="66675" y="266700"/>
                  </a:moveTo>
                  <a:lnTo>
                    <a:pt x="180975" y="266700"/>
                  </a:lnTo>
                  <a:lnTo>
                    <a:pt x="180975" y="216218"/>
                  </a:lnTo>
                  <a:cubicBezTo>
                    <a:pt x="180975" y="213360"/>
                    <a:pt x="182880" y="210503"/>
                    <a:pt x="184785" y="208598"/>
                  </a:cubicBezTo>
                  <a:cubicBezTo>
                    <a:pt x="212408" y="188595"/>
                    <a:pt x="228600" y="157163"/>
                    <a:pt x="228600" y="123825"/>
                  </a:cubicBezTo>
                  <a:cubicBezTo>
                    <a:pt x="228600" y="65723"/>
                    <a:pt x="181928" y="19050"/>
                    <a:pt x="123825" y="19050"/>
                  </a:cubicBezTo>
                  <a:cubicBezTo>
                    <a:pt x="65723" y="19050"/>
                    <a:pt x="19050" y="65723"/>
                    <a:pt x="19050" y="123825"/>
                  </a:cubicBezTo>
                  <a:cubicBezTo>
                    <a:pt x="19050" y="157163"/>
                    <a:pt x="35243" y="189548"/>
                    <a:pt x="62865" y="208598"/>
                  </a:cubicBezTo>
                  <a:cubicBezTo>
                    <a:pt x="65723" y="210503"/>
                    <a:pt x="66675" y="213360"/>
                    <a:pt x="66675" y="216218"/>
                  </a:cubicBezTo>
                  <a:lnTo>
                    <a:pt x="66675" y="266700"/>
                  </a:lnTo>
                  <a:close/>
                </a:path>
              </a:pathLst>
            </a:custGeom>
            <a:grpFill/>
            <a:ln w="9525" cap="flat">
              <a:noFill/>
              <a:prstDash val="solid"/>
              <a:miter/>
            </a:ln>
          </p:spPr>
          <p:txBody>
            <a:bodyPr rtlCol="0" anchor="ctr"/>
            <a:lstStyle/>
            <a:p>
              <a:pPr defTabSz="685696">
                <a:defRPr/>
              </a:pPr>
              <a:endParaRPr lang="en-US" sz="1500" dirty="0">
                <a:solidFill>
                  <a:srgbClr val="FFFFFF"/>
                </a:solidFill>
                <a:latin typeface="Amazon Ember"/>
              </a:endParaRPr>
            </a:p>
          </p:txBody>
        </p:sp>
        <p:sp>
          <p:nvSpPr>
            <p:cNvPr id="257" name="Freeform: Shape 256">
              <a:extLst>
                <a:ext uri="{FF2B5EF4-FFF2-40B4-BE49-F238E27FC236}">
                  <a16:creationId xmlns:a16="http://schemas.microsoft.com/office/drawing/2014/main" id="{DD784D02-31FE-4786-B3A9-75381908DB0E}"/>
                </a:ext>
              </a:extLst>
            </p:cNvPr>
            <p:cNvSpPr/>
            <p:nvPr/>
          </p:nvSpPr>
          <p:spPr>
            <a:xfrm>
              <a:off x="12261318" y="3253738"/>
              <a:ext cx="134302" cy="57150"/>
            </a:xfrm>
            <a:custGeom>
              <a:avLst/>
              <a:gdLst>
                <a:gd name="connsiteX0" fmla="*/ 99536 w 134302"/>
                <a:gd name="connsiteY0" fmla="*/ 57150 h 57150"/>
                <a:gd name="connsiteX1" fmla="*/ 32861 w 134302"/>
                <a:gd name="connsiteY1" fmla="*/ 57150 h 57150"/>
                <a:gd name="connsiteX2" fmla="*/ 25241 w 134302"/>
                <a:gd name="connsiteY2" fmla="*/ 52388 h 57150"/>
                <a:gd name="connsiteX3" fmla="*/ 1429 w 134302"/>
                <a:gd name="connsiteY3" fmla="*/ 14288 h 57150"/>
                <a:gd name="connsiteX4" fmla="*/ 1429 w 134302"/>
                <a:gd name="connsiteY4" fmla="*/ 4763 h 57150"/>
                <a:gd name="connsiteX5" fmla="*/ 10001 w 134302"/>
                <a:gd name="connsiteY5" fmla="*/ 0 h 57150"/>
                <a:gd name="connsiteX6" fmla="*/ 124301 w 134302"/>
                <a:gd name="connsiteY6" fmla="*/ 0 h 57150"/>
                <a:gd name="connsiteX7" fmla="*/ 132874 w 134302"/>
                <a:gd name="connsiteY7" fmla="*/ 4763 h 57150"/>
                <a:gd name="connsiteX8" fmla="*/ 132874 w 134302"/>
                <a:gd name="connsiteY8" fmla="*/ 14288 h 57150"/>
                <a:gd name="connsiteX9" fmla="*/ 109061 w 134302"/>
                <a:gd name="connsiteY9" fmla="*/ 52388 h 57150"/>
                <a:gd name="connsiteX10" fmla="*/ 99536 w 134302"/>
                <a:gd name="connsiteY10" fmla="*/ 57150 h 57150"/>
                <a:gd name="connsiteX11" fmla="*/ 38576 w 134302"/>
                <a:gd name="connsiteY11" fmla="*/ 38100 h 57150"/>
                <a:gd name="connsiteX12" fmla="*/ 94774 w 134302"/>
                <a:gd name="connsiteY12" fmla="*/ 38100 h 57150"/>
                <a:gd name="connsiteX13" fmla="*/ 107156 w 134302"/>
                <a:gd name="connsiteY13" fmla="*/ 19050 h 57150"/>
                <a:gd name="connsiteX14" fmla="*/ 27146 w 134302"/>
                <a:gd name="connsiteY14" fmla="*/ 19050 h 57150"/>
                <a:gd name="connsiteX15" fmla="*/ 38576 w 134302"/>
                <a:gd name="connsiteY15" fmla="*/ 38100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4302" h="57150">
                  <a:moveTo>
                    <a:pt x="99536" y="57150"/>
                  </a:moveTo>
                  <a:lnTo>
                    <a:pt x="32861" y="57150"/>
                  </a:lnTo>
                  <a:cubicBezTo>
                    <a:pt x="30004" y="57150"/>
                    <a:pt x="26194" y="55245"/>
                    <a:pt x="25241" y="52388"/>
                  </a:cubicBezTo>
                  <a:lnTo>
                    <a:pt x="1429" y="14288"/>
                  </a:lnTo>
                  <a:cubicBezTo>
                    <a:pt x="-476" y="11430"/>
                    <a:pt x="-476" y="7620"/>
                    <a:pt x="1429" y="4763"/>
                  </a:cubicBezTo>
                  <a:cubicBezTo>
                    <a:pt x="3334" y="1905"/>
                    <a:pt x="6191" y="0"/>
                    <a:pt x="10001" y="0"/>
                  </a:cubicBezTo>
                  <a:lnTo>
                    <a:pt x="124301" y="0"/>
                  </a:lnTo>
                  <a:cubicBezTo>
                    <a:pt x="128111" y="0"/>
                    <a:pt x="130969" y="1905"/>
                    <a:pt x="132874" y="4763"/>
                  </a:cubicBezTo>
                  <a:cubicBezTo>
                    <a:pt x="134779" y="7620"/>
                    <a:pt x="134779" y="11430"/>
                    <a:pt x="132874" y="14288"/>
                  </a:cubicBezTo>
                  <a:lnTo>
                    <a:pt x="109061" y="52388"/>
                  </a:lnTo>
                  <a:cubicBezTo>
                    <a:pt x="106204" y="55245"/>
                    <a:pt x="102394" y="57150"/>
                    <a:pt x="99536" y="57150"/>
                  </a:cubicBezTo>
                  <a:close/>
                  <a:moveTo>
                    <a:pt x="38576" y="38100"/>
                  </a:moveTo>
                  <a:lnTo>
                    <a:pt x="94774" y="38100"/>
                  </a:lnTo>
                  <a:lnTo>
                    <a:pt x="107156" y="19050"/>
                  </a:lnTo>
                  <a:lnTo>
                    <a:pt x="27146" y="19050"/>
                  </a:lnTo>
                  <a:lnTo>
                    <a:pt x="38576" y="38100"/>
                  </a:lnTo>
                  <a:close/>
                </a:path>
              </a:pathLst>
            </a:custGeom>
            <a:grpFill/>
            <a:ln w="9525" cap="flat">
              <a:noFill/>
              <a:prstDash val="solid"/>
              <a:miter/>
            </a:ln>
          </p:spPr>
          <p:txBody>
            <a:bodyPr rtlCol="0" anchor="ctr"/>
            <a:lstStyle/>
            <a:p>
              <a:pPr defTabSz="685696">
                <a:defRPr/>
              </a:pPr>
              <a:endParaRPr lang="en-US" sz="1500" dirty="0">
                <a:solidFill>
                  <a:srgbClr val="FFFFFF"/>
                </a:solidFill>
                <a:latin typeface="Amazon Ember"/>
              </a:endParaRPr>
            </a:p>
          </p:txBody>
        </p:sp>
        <p:sp>
          <p:nvSpPr>
            <p:cNvPr id="258" name="Freeform: Shape 257">
              <a:extLst>
                <a:ext uri="{FF2B5EF4-FFF2-40B4-BE49-F238E27FC236}">
                  <a16:creationId xmlns:a16="http://schemas.microsoft.com/office/drawing/2014/main" id="{5E0B3A77-7C85-4F8D-B6E0-8537F4C8862A}"/>
                </a:ext>
              </a:extLst>
            </p:cNvPr>
            <p:cNvSpPr/>
            <p:nvPr/>
          </p:nvSpPr>
          <p:spPr>
            <a:xfrm>
              <a:off x="12251078" y="3028947"/>
              <a:ext cx="45958" cy="87630"/>
            </a:xfrm>
            <a:custGeom>
              <a:avLst/>
              <a:gdLst>
                <a:gd name="connsiteX0" fmla="*/ 30718 w 45958"/>
                <a:gd name="connsiteY0" fmla="*/ 87630 h 87630"/>
                <a:gd name="connsiteX1" fmla="*/ 2143 w 45958"/>
                <a:gd name="connsiteY1" fmla="*/ 49530 h 87630"/>
                <a:gd name="connsiteX2" fmla="*/ 2143 w 45958"/>
                <a:gd name="connsiteY2" fmla="*/ 38100 h 87630"/>
                <a:gd name="connsiteX3" fmla="*/ 30718 w 45958"/>
                <a:gd name="connsiteY3" fmla="*/ 0 h 87630"/>
                <a:gd name="connsiteX4" fmla="*/ 45958 w 45958"/>
                <a:gd name="connsiteY4" fmla="*/ 11430 h 87630"/>
                <a:gd name="connsiteX5" fmla="*/ 22146 w 45958"/>
                <a:gd name="connsiteY5" fmla="*/ 43815 h 87630"/>
                <a:gd name="connsiteX6" fmla="*/ 45958 w 45958"/>
                <a:gd name="connsiteY6" fmla="*/ 76200 h 87630"/>
                <a:gd name="connsiteX7" fmla="*/ 30718 w 45958"/>
                <a:gd name="connsiteY7" fmla="*/ 87630 h 87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958" h="87630">
                  <a:moveTo>
                    <a:pt x="30718" y="87630"/>
                  </a:moveTo>
                  <a:lnTo>
                    <a:pt x="2143" y="49530"/>
                  </a:lnTo>
                  <a:cubicBezTo>
                    <a:pt x="-714" y="45720"/>
                    <a:pt x="-714" y="41910"/>
                    <a:pt x="2143" y="38100"/>
                  </a:cubicBezTo>
                  <a:lnTo>
                    <a:pt x="30718" y="0"/>
                  </a:lnTo>
                  <a:lnTo>
                    <a:pt x="45958" y="11430"/>
                  </a:lnTo>
                  <a:lnTo>
                    <a:pt x="22146" y="43815"/>
                  </a:lnTo>
                  <a:lnTo>
                    <a:pt x="45958" y="76200"/>
                  </a:lnTo>
                  <a:lnTo>
                    <a:pt x="30718" y="87630"/>
                  </a:lnTo>
                  <a:close/>
                </a:path>
              </a:pathLst>
            </a:custGeom>
            <a:grpFill/>
            <a:ln w="9525" cap="flat">
              <a:noFill/>
              <a:prstDash val="solid"/>
              <a:miter/>
            </a:ln>
          </p:spPr>
          <p:txBody>
            <a:bodyPr rtlCol="0" anchor="ctr"/>
            <a:lstStyle/>
            <a:p>
              <a:pPr defTabSz="685696">
                <a:defRPr/>
              </a:pPr>
              <a:endParaRPr lang="en-US" sz="1500" dirty="0">
                <a:solidFill>
                  <a:srgbClr val="FFFFFF"/>
                </a:solidFill>
                <a:latin typeface="Amazon Ember"/>
              </a:endParaRPr>
            </a:p>
          </p:txBody>
        </p:sp>
        <p:sp>
          <p:nvSpPr>
            <p:cNvPr id="259" name="Freeform: Shape 258">
              <a:extLst>
                <a:ext uri="{FF2B5EF4-FFF2-40B4-BE49-F238E27FC236}">
                  <a16:creationId xmlns:a16="http://schemas.microsoft.com/office/drawing/2014/main" id="{10EC9012-B88C-4FEB-BB9E-98A362A2646F}"/>
                </a:ext>
              </a:extLst>
            </p:cNvPr>
            <p:cNvSpPr/>
            <p:nvPr/>
          </p:nvSpPr>
          <p:spPr>
            <a:xfrm>
              <a:off x="12357997" y="3028947"/>
              <a:ext cx="45958" cy="87630"/>
            </a:xfrm>
            <a:custGeom>
              <a:avLst/>
              <a:gdLst>
                <a:gd name="connsiteX0" fmla="*/ 15240 w 45958"/>
                <a:gd name="connsiteY0" fmla="*/ 87630 h 87630"/>
                <a:gd name="connsiteX1" fmla="*/ 0 w 45958"/>
                <a:gd name="connsiteY1" fmla="*/ 76200 h 87630"/>
                <a:gd name="connsiteX2" fmla="*/ 23813 w 45958"/>
                <a:gd name="connsiteY2" fmla="*/ 43815 h 87630"/>
                <a:gd name="connsiteX3" fmla="*/ 0 w 45958"/>
                <a:gd name="connsiteY3" fmla="*/ 11430 h 87630"/>
                <a:gd name="connsiteX4" fmla="*/ 15240 w 45958"/>
                <a:gd name="connsiteY4" fmla="*/ 0 h 87630"/>
                <a:gd name="connsiteX5" fmla="*/ 43815 w 45958"/>
                <a:gd name="connsiteY5" fmla="*/ 38100 h 87630"/>
                <a:gd name="connsiteX6" fmla="*/ 43815 w 45958"/>
                <a:gd name="connsiteY6" fmla="*/ 49530 h 87630"/>
                <a:gd name="connsiteX7" fmla="*/ 15240 w 45958"/>
                <a:gd name="connsiteY7" fmla="*/ 87630 h 87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958" h="87630">
                  <a:moveTo>
                    <a:pt x="15240" y="87630"/>
                  </a:moveTo>
                  <a:lnTo>
                    <a:pt x="0" y="76200"/>
                  </a:lnTo>
                  <a:lnTo>
                    <a:pt x="23813" y="43815"/>
                  </a:lnTo>
                  <a:lnTo>
                    <a:pt x="0" y="11430"/>
                  </a:lnTo>
                  <a:lnTo>
                    <a:pt x="15240" y="0"/>
                  </a:lnTo>
                  <a:lnTo>
                    <a:pt x="43815" y="38100"/>
                  </a:lnTo>
                  <a:cubicBezTo>
                    <a:pt x="46672" y="41910"/>
                    <a:pt x="46672" y="45720"/>
                    <a:pt x="43815" y="49530"/>
                  </a:cubicBezTo>
                  <a:lnTo>
                    <a:pt x="15240" y="87630"/>
                  </a:lnTo>
                  <a:close/>
                </a:path>
              </a:pathLst>
            </a:custGeom>
            <a:grpFill/>
            <a:ln w="9525" cap="flat">
              <a:noFill/>
              <a:prstDash val="solid"/>
              <a:miter/>
            </a:ln>
          </p:spPr>
          <p:txBody>
            <a:bodyPr rtlCol="0" anchor="ctr"/>
            <a:lstStyle/>
            <a:p>
              <a:pPr defTabSz="685696">
                <a:defRPr/>
              </a:pPr>
              <a:endParaRPr lang="en-US" sz="1500" dirty="0">
                <a:solidFill>
                  <a:srgbClr val="FFFFFF"/>
                </a:solidFill>
                <a:latin typeface="Amazon Ember"/>
              </a:endParaRPr>
            </a:p>
          </p:txBody>
        </p:sp>
        <p:sp>
          <p:nvSpPr>
            <p:cNvPr id="262" name="Freeform: Shape 261">
              <a:extLst>
                <a:ext uri="{FF2B5EF4-FFF2-40B4-BE49-F238E27FC236}">
                  <a16:creationId xmlns:a16="http://schemas.microsoft.com/office/drawing/2014/main" id="{BBCBA8B1-A527-4ACE-AEE2-6E4EB5F9CE81}"/>
                </a:ext>
              </a:extLst>
            </p:cNvPr>
            <p:cNvSpPr/>
            <p:nvPr/>
          </p:nvSpPr>
          <p:spPr>
            <a:xfrm rot="-4911562">
              <a:off x="12260288" y="3063709"/>
              <a:ext cx="134299" cy="19049"/>
            </a:xfrm>
            <a:custGeom>
              <a:avLst/>
              <a:gdLst>
                <a:gd name="connsiteX0" fmla="*/ 0 w 134299"/>
                <a:gd name="connsiteY0" fmla="*/ 0 h 19049"/>
                <a:gd name="connsiteX1" fmla="*/ 134299 w 134299"/>
                <a:gd name="connsiteY1" fmla="*/ 0 h 19049"/>
                <a:gd name="connsiteX2" fmla="*/ 134299 w 134299"/>
                <a:gd name="connsiteY2" fmla="*/ 19050 h 19049"/>
                <a:gd name="connsiteX3" fmla="*/ 0 w 134299"/>
                <a:gd name="connsiteY3" fmla="*/ 19050 h 19049"/>
              </a:gdLst>
              <a:ahLst/>
              <a:cxnLst>
                <a:cxn ang="0">
                  <a:pos x="connsiteX0" y="connsiteY0"/>
                </a:cxn>
                <a:cxn ang="0">
                  <a:pos x="connsiteX1" y="connsiteY1"/>
                </a:cxn>
                <a:cxn ang="0">
                  <a:pos x="connsiteX2" y="connsiteY2"/>
                </a:cxn>
                <a:cxn ang="0">
                  <a:pos x="connsiteX3" y="connsiteY3"/>
                </a:cxn>
              </a:cxnLst>
              <a:rect l="l" t="t" r="r" b="b"/>
              <a:pathLst>
                <a:path w="134299" h="19049">
                  <a:moveTo>
                    <a:pt x="0" y="0"/>
                  </a:moveTo>
                  <a:lnTo>
                    <a:pt x="134299" y="0"/>
                  </a:lnTo>
                  <a:lnTo>
                    <a:pt x="134299" y="19050"/>
                  </a:lnTo>
                  <a:lnTo>
                    <a:pt x="0" y="19050"/>
                  </a:lnTo>
                  <a:close/>
                </a:path>
              </a:pathLst>
            </a:custGeom>
            <a:grpFill/>
            <a:ln w="9525" cap="flat">
              <a:noFill/>
              <a:prstDash val="solid"/>
              <a:miter/>
            </a:ln>
          </p:spPr>
          <p:txBody>
            <a:bodyPr rtlCol="0" anchor="ctr"/>
            <a:lstStyle/>
            <a:p>
              <a:pPr defTabSz="685696">
                <a:defRPr/>
              </a:pPr>
              <a:endParaRPr lang="en-US" sz="1500" dirty="0">
                <a:solidFill>
                  <a:srgbClr val="FFFFFF"/>
                </a:solidFill>
                <a:latin typeface="Amazon Ember"/>
              </a:endParaRPr>
            </a:p>
          </p:txBody>
        </p:sp>
        <p:sp>
          <p:nvSpPr>
            <p:cNvPr id="264" name="Freeform: Shape 263">
              <a:extLst>
                <a:ext uri="{FF2B5EF4-FFF2-40B4-BE49-F238E27FC236}">
                  <a16:creationId xmlns:a16="http://schemas.microsoft.com/office/drawing/2014/main" id="{48120AC5-6D12-4C87-B058-977027595C1B}"/>
                </a:ext>
              </a:extLst>
            </p:cNvPr>
            <p:cNvSpPr/>
            <p:nvPr/>
          </p:nvSpPr>
          <p:spPr>
            <a:xfrm rot="-2700000">
              <a:off x="12426573" y="2944173"/>
              <a:ext cx="40004" cy="19049"/>
            </a:xfrm>
            <a:custGeom>
              <a:avLst/>
              <a:gdLst>
                <a:gd name="connsiteX0" fmla="*/ 0 w 40004"/>
                <a:gd name="connsiteY0" fmla="*/ 0 h 19049"/>
                <a:gd name="connsiteX1" fmla="*/ 40005 w 40004"/>
                <a:gd name="connsiteY1" fmla="*/ 0 h 19049"/>
                <a:gd name="connsiteX2" fmla="*/ 40005 w 40004"/>
                <a:gd name="connsiteY2" fmla="*/ 19050 h 19049"/>
                <a:gd name="connsiteX3" fmla="*/ 0 w 40004"/>
                <a:gd name="connsiteY3" fmla="*/ 19050 h 19049"/>
              </a:gdLst>
              <a:ahLst/>
              <a:cxnLst>
                <a:cxn ang="0">
                  <a:pos x="connsiteX0" y="connsiteY0"/>
                </a:cxn>
                <a:cxn ang="0">
                  <a:pos x="connsiteX1" y="connsiteY1"/>
                </a:cxn>
                <a:cxn ang="0">
                  <a:pos x="connsiteX2" y="connsiteY2"/>
                </a:cxn>
                <a:cxn ang="0">
                  <a:pos x="connsiteX3" y="connsiteY3"/>
                </a:cxn>
              </a:cxnLst>
              <a:rect l="l" t="t" r="r" b="b"/>
              <a:pathLst>
                <a:path w="40004" h="19049">
                  <a:moveTo>
                    <a:pt x="0" y="0"/>
                  </a:moveTo>
                  <a:lnTo>
                    <a:pt x="40005" y="0"/>
                  </a:lnTo>
                  <a:lnTo>
                    <a:pt x="40005" y="19050"/>
                  </a:lnTo>
                  <a:lnTo>
                    <a:pt x="0" y="19050"/>
                  </a:lnTo>
                  <a:close/>
                </a:path>
              </a:pathLst>
            </a:custGeom>
            <a:grpFill/>
            <a:ln w="9525" cap="flat">
              <a:noFill/>
              <a:prstDash val="solid"/>
              <a:miter/>
            </a:ln>
          </p:spPr>
          <p:txBody>
            <a:bodyPr rtlCol="0" anchor="ctr"/>
            <a:lstStyle/>
            <a:p>
              <a:pPr defTabSz="685696">
                <a:defRPr/>
              </a:pPr>
              <a:endParaRPr lang="en-US" sz="1500" dirty="0">
                <a:solidFill>
                  <a:srgbClr val="FFFFFF"/>
                </a:solidFill>
                <a:latin typeface="Amazon Ember"/>
              </a:endParaRPr>
            </a:p>
          </p:txBody>
        </p:sp>
        <p:sp>
          <p:nvSpPr>
            <p:cNvPr id="265" name="Freeform: Shape 264">
              <a:extLst>
                <a:ext uri="{FF2B5EF4-FFF2-40B4-BE49-F238E27FC236}">
                  <a16:creationId xmlns:a16="http://schemas.microsoft.com/office/drawing/2014/main" id="{47B2CCA7-A8CC-45F7-80A9-A79DF8A5874A}"/>
                </a:ext>
              </a:extLst>
            </p:cNvPr>
            <p:cNvSpPr/>
            <p:nvPr/>
          </p:nvSpPr>
          <p:spPr>
            <a:xfrm rot="-2700000">
              <a:off x="12198928" y="2933698"/>
              <a:ext cx="19049" cy="40004"/>
            </a:xfrm>
            <a:custGeom>
              <a:avLst/>
              <a:gdLst>
                <a:gd name="connsiteX0" fmla="*/ 0 w 19049"/>
                <a:gd name="connsiteY0" fmla="*/ 0 h 40004"/>
                <a:gd name="connsiteX1" fmla="*/ 19050 w 19049"/>
                <a:gd name="connsiteY1" fmla="*/ 0 h 40004"/>
                <a:gd name="connsiteX2" fmla="*/ 19050 w 19049"/>
                <a:gd name="connsiteY2" fmla="*/ 40005 h 40004"/>
                <a:gd name="connsiteX3" fmla="*/ 0 w 19049"/>
                <a:gd name="connsiteY3" fmla="*/ 40005 h 40004"/>
              </a:gdLst>
              <a:ahLst/>
              <a:cxnLst>
                <a:cxn ang="0">
                  <a:pos x="connsiteX0" y="connsiteY0"/>
                </a:cxn>
                <a:cxn ang="0">
                  <a:pos x="connsiteX1" y="connsiteY1"/>
                </a:cxn>
                <a:cxn ang="0">
                  <a:pos x="connsiteX2" y="connsiteY2"/>
                </a:cxn>
                <a:cxn ang="0">
                  <a:pos x="connsiteX3" y="connsiteY3"/>
                </a:cxn>
              </a:cxnLst>
              <a:rect l="l" t="t" r="r" b="b"/>
              <a:pathLst>
                <a:path w="19049" h="40004">
                  <a:moveTo>
                    <a:pt x="0" y="0"/>
                  </a:moveTo>
                  <a:lnTo>
                    <a:pt x="19050" y="0"/>
                  </a:lnTo>
                  <a:lnTo>
                    <a:pt x="19050" y="40005"/>
                  </a:lnTo>
                  <a:lnTo>
                    <a:pt x="0" y="40005"/>
                  </a:lnTo>
                  <a:close/>
                </a:path>
              </a:pathLst>
            </a:custGeom>
            <a:grpFill/>
            <a:ln w="9525" cap="flat">
              <a:noFill/>
              <a:prstDash val="solid"/>
              <a:miter/>
            </a:ln>
          </p:spPr>
          <p:txBody>
            <a:bodyPr rtlCol="0" anchor="ctr"/>
            <a:lstStyle/>
            <a:p>
              <a:pPr defTabSz="685696">
                <a:defRPr/>
              </a:pPr>
              <a:endParaRPr lang="en-US" sz="1500" dirty="0">
                <a:solidFill>
                  <a:srgbClr val="FFFFFF"/>
                </a:solidFill>
                <a:latin typeface="Amazon Ember"/>
              </a:endParaRPr>
            </a:p>
          </p:txBody>
        </p:sp>
      </p:grpSp>
      <p:grpSp>
        <p:nvGrpSpPr>
          <p:cNvPr id="313" name="Group 312">
            <a:extLst>
              <a:ext uri="{FF2B5EF4-FFF2-40B4-BE49-F238E27FC236}">
                <a16:creationId xmlns:a16="http://schemas.microsoft.com/office/drawing/2014/main" id="{DD00ED4C-D171-4AAE-BE84-23BEC0DDCAF0}"/>
              </a:ext>
            </a:extLst>
          </p:cNvPr>
          <p:cNvGrpSpPr/>
          <p:nvPr/>
        </p:nvGrpSpPr>
        <p:grpSpPr>
          <a:xfrm>
            <a:off x="7153505" y="1899698"/>
            <a:ext cx="543418" cy="494145"/>
            <a:chOff x="6635356" y="1533296"/>
            <a:chExt cx="543418" cy="494145"/>
          </a:xfrm>
        </p:grpSpPr>
        <p:sp>
          <p:nvSpPr>
            <p:cNvPr id="314" name="TextBox 313">
              <a:extLst>
                <a:ext uri="{FF2B5EF4-FFF2-40B4-BE49-F238E27FC236}">
                  <a16:creationId xmlns:a16="http://schemas.microsoft.com/office/drawing/2014/main" id="{BD429AA7-EA6A-4CCA-83E8-59362774DB16}"/>
                </a:ext>
              </a:extLst>
            </p:cNvPr>
            <p:cNvSpPr txBox="1"/>
            <p:nvPr/>
          </p:nvSpPr>
          <p:spPr>
            <a:xfrm>
              <a:off x="6635356" y="1854317"/>
              <a:ext cx="543418" cy="173124"/>
            </a:xfrm>
            <a:prstGeom prst="rect">
              <a:avLst/>
            </a:prstGeom>
          </p:spPr>
          <p:txBody>
            <a:bodyPr wrap="none" lIns="0" tIns="0" rIns="0" bIns="0" rtlCol="0">
              <a:spAutoFit/>
            </a:bodyPr>
            <a:lstStyle/>
            <a:p>
              <a:pPr algn="ctr" defTabSz="685696">
                <a:lnSpc>
                  <a:spcPct val="90000"/>
                </a:lnSpc>
                <a:spcAft>
                  <a:spcPts val="375"/>
                </a:spcAft>
                <a:defRPr/>
              </a:pPr>
              <a:r>
                <a:rPr lang="en-US" sz="625" dirty="0">
                  <a:solidFill>
                    <a:srgbClr val="FFFFFF"/>
                  </a:solidFill>
                  <a:latin typeface="Amazon Ember"/>
                </a:rPr>
                <a:t>Amazon</a:t>
              </a:r>
              <a:br>
                <a:rPr lang="en-US" sz="625" dirty="0">
                  <a:solidFill>
                    <a:srgbClr val="FFFFFF"/>
                  </a:solidFill>
                  <a:latin typeface="Amazon Ember"/>
                </a:rPr>
              </a:br>
              <a:r>
                <a:rPr lang="en-US" sz="625" dirty="0">
                  <a:solidFill>
                    <a:srgbClr val="FFFFFF"/>
                  </a:solidFill>
                  <a:latin typeface="Amazon Ember"/>
                </a:rPr>
                <a:t>Fraud Detector</a:t>
              </a:r>
            </a:p>
          </p:txBody>
        </p:sp>
        <p:sp>
          <p:nvSpPr>
            <p:cNvPr id="315" name="Freeform 5">
              <a:extLst>
                <a:ext uri="{FF2B5EF4-FFF2-40B4-BE49-F238E27FC236}">
                  <a16:creationId xmlns:a16="http://schemas.microsoft.com/office/drawing/2014/main" id="{88399D40-98B9-4933-BECF-F54A38F1EB53}"/>
                </a:ext>
              </a:extLst>
            </p:cNvPr>
            <p:cNvSpPr>
              <a:spLocks noEditPoints="1"/>
            </p:cNvSpPr>
            <p:nvPr/>
          </p:nvSpPr>
          <p:spPr bwMode="auto">
            <a:xfrm>
              <a:off x="6793974" y="1533296"/>
              <a:ext cx="226178" cy="223540"/>
            </a:xfrm>
            <a:custGeom>
              <a:avLst/>
              <a:gdLst>
                <a:gd name="T0" fmla="*/ 694 w 757"/>
                <a:gd name="T1" fmla="*/ 427 h 747"/>
                <a:gd name="T2" fmla="*/ 360 w 757"/>
                <a:gd name="T3" fmla="*/ 200 h 747"/>
                <a:gd name="T4" fmla="*/ 134 w 757"/>
                <a:gd name="T5" fmla="*/ 67 h 747"/>
                <a:gd name="T6" fmla="*/ 73 w 757"/>
                <a:gd name="T7" fmla="*/ 133 h 747"/>
                <a:gd name="T8" fmla="*/ 0 w 757"/>
                <a:gd name="T9" fmla="*/ 373 h 747"/>
                <a:gd name="T10" fmla="*/ 83 w 757"/>
                <a:gd name="T11" fmla="*/ 615 h 747"/>
                <a:gd name="T12" fmla="*/ 134 w 757"/>
                <a:gd name="T13" fmla="*/ 680 h 747"/>
                <a:gd name="T14" fmla="*/ 360 w 757"/>
                <a:gd name="T15" fmla="*/ 547 h 747"/>
                <a:gd name="T16" fmla="*/ 604 w 757"/>
                <a:gd name="T17" fmla="*/ 570 h 747"/>
                <a:gd name="T18" fmla="*/ 742 w 757"/>
                <a:gd name="T19" fmla="*/ 587 h 747"/>
                <a:gd name="T20" fmla="*/ 334 w 757"/>
                <a:gd name="T21" fmla="*/ 200 h 747"/>
                <a:gd name="T22" fmla="*/ 294 w 757"/>
                <a:gd name="T23" fmla="*/ 160 h 747"/>
                <a:gd name="T24" fmla="*/ 216 w 757"/>
                <a:gd name="T25" fmla="*/ 345 h 747"/>
                <a:gd name="T26" fmla="*/ 27 w 757"/>
                <a:gd name="T27" fmla="*/ 67 h 747"/>
                <a:gd name="T28" fmla="*/ 67 w 757"/>
                <a:gd name="T29" fmla="*/ 107 h 747"/>
                <a:gd name="T30" fmla="*/ 99 w 757"/>
                <a:gd name="T31" fmla="*/ 125 h 747"/>
                <a:gd name="T32" fmla="*/ 235 w 757"/>
                <a:gd name="T33" fmla="*/ 230 h 747"/>
                <a:gd name="T34" fmla="*/ 67 w 757"/>
                <a:gd name="T35" fmla="*/ 413 h 747"/>
                <a:gd name="T36" fmla="*/ 107 w 757"/>
                <a:gd name="T37" fmla="*/ 373 h 747"/>
                <a:gd name="T38" fmla="*/ 122 w 757"/>
                <a:gd name="T39" fmla="*/ 411 h 747"/>
                <a:gd name="T40" fmla="*/ 202 w 757"/>
                <a:gd name="T41" fmla="*/ 374 h 747"/>
                <a:gd name="T42" fmla="*/ 248 w 757"/>
                <a:gd name="T43" fmla="*/ 499 h 747"/>
                <a:gd name="T44" fmla="*/ 263 w 757"/>
                <a:gd name="T45" fmla="*/ 488 h 747"/>
                <a:gd name="T46" fmla="*/ 67 w 757"/>
                <a:gd name="T47" fmla="*/ 720 h 747"/>
                <a:gd name="T48" fmla="*/ 67 w 757"/>
                <a:gd name="T49" fmla="*/ 720 h 747"/>
                <a:gd name="T50" fmla="*/ 107 w 757"/>
                <a:gd name="T51" fmla="*/ 627 h 747"/>
                <a:gd name="T52" fmla="*/ 232 w 757"/>
                <a:gd name="T53" fmla="*/ 570 h 747"/>
                <a:gd name="T54" fmla="*/ 294 w 757"/>
                <a:gd name="T55" fmla="*/ 587 h 747"/>
                <a:gd name="T56" fmla="*/ 294 w 757"/>
                <a:gd name="T57" fmla="*/ 587 h 747"/>
                <a:gd name="T58" fmla="*/ 294 w 757"/>
                <a:gd name="T59" fmla="*/ 480 h 747"/>
                <a:gd name="T60" fmla="*/ 294 w 757"/>
                <a:gd name="T61" fmla="*/ 267 h 747"/>
                <a:gd name="T62" fmla="*/ 386 w 757"/>
                <a:gd name="T63" fmla="*/ 486 h 747"/>
                <a:gd name="T64" fmla="*/ 400 w 757"/>
                <a:gd name="T65" fmla="*/ 427 h 747"/>
                <a:gd name="T66" fmla="*/ 400 w 757"/>
                <a:gd name="T67" fmla="*/ 427 h 747"/>
                <a:gd name="T68" fmla="*/ 700 w 757"/>
                <a:gd name="T69" fmla="*/ 629 h 747"/>
                <a:gd name="T70" fmla="*/ 719 w 757"/>
                <a:gd name="T71" fmla="*/ 625 h 747"/>
                <a:gd name="T72" fmla="*/ 601 w 757"/>
                <a:gd name="T73" fmla="*/ 170 h 747"/>
                <a:gd name="T74" fmla="*/ 588 w 757"/>
                <a:gd name="T75" fmla="*/ 223 h 747"/>
                <a:gd name="T76" fmla="*/ 491 w 757"/>
                <a:gd name="T77" fmla="*/ 170 h 747"/>
                <a:gd name="T78" fmla="*/ 670 w 757"/>
                <a:gd name="T79" fmla="*/ 271 h 747"/>
                <a:gd name="T80" fmla="*/ 693 w 757"/>
                <a:gd name="T81" fmla="*/ 285 h 747"/>
                <a:gd name="T82" fmla="*/ 520 w 757"/>
                <a:gd name="T83" fmla="*/ 440 h 747"/>
                <a:gd name="T84" fmla="*/ 520 w 757"/>
                <a:gd name="T85" fmla="*/ 440 h 747"/>
                <a:gd name="T86" fmla="*/ 520 w 757"/>
                <a:gd name="T87" fmla="*/ 467 h 747"/>
                <a:gd name="T88" fmla="*/ 534 w 757"/>
                <a:gd name="T89" fmla="*/ 320 h 747"/>
                <a:gd name="T90" fmla="*/ 640 w 757"/>
                <a:gd name="T91" fmla="*/ 427 h 747"/>
                <a:gd name="T92" fmla="*/ 534 w 757"/>
                <a:gd name="T93" fmla="*/ 507 h 747"/>
                <a:gd name="T94" fmla="*/ 534 w 757"/>
                <a:gd name="T95" fmla="*/ 507 h 7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57" h="747">
                  <a:moveTo>
                    <a:pt x="742" y="587"/>
                  </a:moveTo>
                  <a:lnTo>
                    <a:pt x="742" y="587"/>
                  </a:lnTo>
                  <a:lnTo>
                    <a:pt x="668" y="514"/>
                  </a:lnTo>
                  <a:cubicBezTo>
                    <a:pt x="684" y="489"/>
                    <a:pt x="694" y="459"/>
                    <a:pt x="694" y="427"/>
                  </a:cubicBezTo>
                  <a:cubicBezTo>
                    <a:pt x="694" y="338"/>
                    <a:pt x="622" y="267"/>
                    <a:pt x="534" y="267"/>
                  </a:cubicBezTo>
                  <a:cubicBezTo>
                    <a:pt x="501" y="267"/>
                    <a:pt x="470" y="276"/>
                    <a:pt x="445" y="294"/>
                  </a:cubicBezTo>
                  <a:lnTo>
                    <a:pt x="352" y="232"/>
                  </a:lnTo>
                  <a:cubicBezTo>
                    <a:pt x="357" y="222"/>
                    <a:pt x="360" y="212"/>
                    <a:pt x="360" y="200"/>
                  </a:cubicBezTo>
                  <a:cubicBezTo>
                    <a:pt x="360" y="163"/>
                    <a:pt x="331" y="133"/>
                    <a:pt x="294" y="133"/>
                  </a:cubicBezTo>
                  <a:cubicBezTo>
                    <a:pt x="273" y="133"/>
                    <a:pt x="254" y="143"/>
                    <a:pt x="242" y="159"/>
                  </a:cubicBezTo>
                  <a:lnTo>
                    <a:pt x="131" y="86"/>
                  </a:lnTo>
                  <a:cubicBezTo>
                    <a:pt x="133" y="80"/>
                    <a:pt x="134" y="73"/>
                    <a:pt x="134" y="67"/>
                  </a:cubicBezTo>
                  <a:cubicBezTo>
                    <a:pt x="134" y="30"/>
                    <a:pt x="104" y="0"/>
                    <a:pt x="67" y="0"/>
                  </a:cubicBezTo>
                  <a:cubicBezTo>
                    <a:pt x="30" y="0"/>
                    <a:pt x="0" y="30"/>
                    <a:pt x="0" y="67"/>
                  </a:cubicBezTo>
                  <a:cubicBezTo>
                    <a:pt x="0" y="103"/>
                    <a:pt x="30" y="133"/>
                    <a:pt x="67" y="133"/>
                  </a:cubicBezTo>
                  <a:cubicBezTo>
                    <a:pt x="69" y="133"/>
                    <a:pt x="71" y="133"/>
                    <a:pt x="73" y="133"/>
                  </a:cubicBezTo>
                  <a:lnTo>
                    <a:pt x="157" y="291"/>
                  </a:lnTo>
                  <a:lnTo>
                    <a:pt x="113" y="325"/>
                  </a:lnTo>
                  <a:cubicBezTo>
                    <a:pt x="101" y="314"/>
                    <a:pt x="85" y="307"/>
                    <a:pt x="67" y="307"/>
                  </a:cubicBezTo>
                  <a:cubicBezTo>
                    <a:pt x="30" y="307"/>
                    <a:pt x="0" y="336"/>
                    <a:pt x="0" y="373"/>
                  </a:cubicBezTo>
                  <a:cubicBezTo>
                    <a:pt x="0" y="410"/>
                    <a:pt x="30" y="440"/>
                    <a:pt x="67" y="440"/>
                  </a:cubicBezTo>
                  <a:cubicBezTo>
                    <a:pt x="80" y="440"/>
                    <a:pt x="92" y="436"/>
                    <a:pt x="102" y="430"/>
                  </a:cubicBezTo>
                  <a:lnTo>
                    <a:pt x="156" y="467"/>
                  </a:lnTo>
                  <a:lnTo>
                    <a:pt x="83" y="615"/>
                  </a:lnTo>
                  <a:cubicBezTo>
                    <a:pt x="78" y="614"/>
                    <a:pt x="72" y="613"/>
                    <a:pt x="67" y="613"/>
                  </a:cubicBezTo>
                  <a:cubicBezTo>
                    <a:pt x="30" y="613"/>
                    <a:pt x="0" y="643"/>
                    <a:pt x="0" y="680"/>
                  </a:cubicBezTo>
                  <a:cubicBezTo>
                    <a:pt x="0" y="717"/>
                    <a:pt x="30" y="747"/>
                    <a:pt x="67" y="747"/>
                  </a:cubicBezTo>
                  <a:cubicBezTo>
                    <a:pt x="104" y="747"/>
                    <a:pt x="134" y="717"/>
                    <a:pt x="134" y="680"/>
                  </a:cubicBezTo>
                  <a:cubicBezTo>
                    <a:pt x="134" y="672"/>
                    <a:pt x="132" y="664"/>
                    <a:pt x="129" y="656"/>
                  </a:cubicBezTo>
                  <a:lnTo>
                    <a:pt x="246" y="593"/>
                  </a:lnTo>
                  <a:cubicBezTo>
                    <a:pt x="258" y="605"/>
                    <a:pt x="275" y="613"/>
                    <a:pt x="294" y="613"/>
                  </a:cubicBezTo>
                  <a:cubicBezTo>
                    <a:pt x="331" y="613"/>
                    <a:pt x="360" y="583"/>
                    <a:pt x="360" y="547"/>
                  </a:cubicBezTo>
                  <a:cubicBezTo>
                    <a:pt x="360" y="541"/>
                    <a:pt x="360" y="537"/>
                    <a:pt x="359" y="532"/>
                  </a:cubicBezTo>
                  <a:lnTo>
                    <a:pt x="398" y="510"/>
                  </a:lnTo>
                  <a:cubicBezTo>
                    <a:pt x="426" y="556"/>
                    <a:pt x="476" y="587"/>
                    <a:pt x="534" y="587"/>
                  </a:cubicBezTo>
                  <a:cubicBezTo>
                    <a:pt x="559" y="587"/>
                    <a:pt x="583" y="580"/>
                    <a:pt x="604" y="570"/>
                  </a:cubicBezTo>
                  <a:lnTo>
                    <a:pt x="681" y="648"/>
                  </a:lnTo>
                  <a:cubicBezTo>
                    <a:pt x="688" y="655"/>
                    <a:pt x="696" y="658"/>
                    <a:pt x="706" y="658"/>
                  </a:cubicBezTo>
                  <a:cubicBezTo>
                    <a:pt x="717" y="658"/>
                    <a:pt x="728" y="653"/>
                    <a:pt x="738" y="644"/>
                  </a:cubicBezTo>
                  <a:cubicBezTo>
                    <a:pt x="755" y="626"/>
                    <a:pt x="757" y="602"/>
                    <a:pt x="742" y="587"/>
                  </a:cubicBezTo>
                  <a:lnTo>
                    <a:pt x="742" y="587"/>
                  </a:lnTo>
                  <a:close/>
                  <a:moveTo>
                    <a:pt x="294" y="160"/>
                  </a:moveTo>
                  <a:lnTo>
                    <a:pt x="294" y="160"/>
                  </a:lnTo>
                  <a:cubicBezTo>
                    <a:pt x="316" y="160"/>
                    <a:pt x="334" y="178"/>
                    <a:pt x="334" y="200"/>
                  </a:cubicBezTo>
                  <a:cubicBezTo>
                    <a:pt x="334" y="222"/>
                    <a:pt x="316" y="240"/>
                    <a:pt x="294" y="240"/>
                  </a:cubicBezTo>
                  <a:cubicBezTo>
                    <a:pt x="272" y="240"/>
                    <a:pt x="254" y="222"/>
                    <a:pt x="254" y="200"/>
                  </a:cubicBezTo>
                  <a:cubicBezTo>
                    <a:pt x="254" y="178"/>
                    <a:pt x="272" y="160"/>
                    <a:pt x="294" y="160"/>
                  </a:cubicBezTo>
                  <a:lnTo>
                    <a:pt x="294" y="160"/>
                  </a:lnTo>
                  <a:close/>
                  <a:moveTo>
                    <a:pt x="252" y="251"/>
                  </a:moveTo>
                  <a:lnTo>
                    <a:pt x="252" y="251"/>
                  </a:lnTo>
                  <a:cubicBezTo>
                    <a:pt x="254" y="253"/>
                    <a:pt x="257" y="255"/>
                    <a:pt x="260" y="257"/>
                  </a:cubicBezTo>
                  <a:lnTo>
                    <a:pt x="216" y="345"/>
                  </a:lnTo>
                  <a:lnTo>
                    <a:pt x="191" y="298"/>
                  </a:lnTo>
                  <a:lnTo>
                    <a:pt x="252" y="251"/>
                  </a:lnTo>
                  <a:lnTo>
                    <a:pt x="252" y="251"/>
                  </a:lnTo>
                  <a:close/>
                  <a:moveTo>
                    <a:pt x="27" y="67"/>
                  </a:moveTo>
                  <a:lnTo>
                    <a:pt x="27" y="67"/>
                  </a:lnTo>
                  <a:cubicBezTo>
                    <a:pt x="27" y="44"/>
                    <a:pt x="45" y="27"/>
                    <a:pt x="67" y="27"/>
                  </a:cubicBezTo>
                  <a:cubicBezTo>
                    <a:pt x="89" y="27"/>
                    <a:pt x="107" y="44"/>
                    <a:pt x="107" y="67"/>
                  </a:cubicBezTo>
                  <a:cubicBezTo>
                    <a:pt x="107" y="89"/>
                    <a:pt x="89" y="107"/>
                    <a:pt x="67" y="107"/>
                  </a:cubicBezTo>
                  <a:cubicBezTo>
                    <a:pt x="45" y="107"/>
                    <a:pt x="27" y="89"/>
                    <a:pt x="27" y="67"/>
                  </a:cubicBezTo>
                  <a:lnTo>
                    <a:pt x="27" y="67"/>
                  </a:lnTo>
                  <a:close/>
                  <a:moveTo>
                    <a:pt x="99" y="125"/>
                  </a:moveTo>
                  <a:lnTo>
                    <a:pt x="99" y="125"/>
                  </a:lnTo>
                  <a:cubicBezTo>
                    <a:pt x="106" y="121"/>
                    <a:pt x="113" y="116"/>
                    <a:pt x="118" y="109"/>
                  </a:cubicBezTo>
                  <a:lnTo>
                    <a:pt x="230" y="183"/>
                  </a:lnTo>
                  <a:cubicBezTo>
                    <a:pt x="228" y="188"/>
                    <a:pt x="227" y="194"/>
                    <a:pt x="227" y="200"/>
                  </a:cubicBezTo>
                  <a:cubicBezTo>
                    <a:pt x="227" y="211"/>
                    <a:pt x="230" y="221"/>
                    <a:pt x="235" y="230"/>
                  </a:cubicBezTo>
                  <a:lnTo>
                    <a:pt x="179" y="274"/>
                  </a:lnTo>
                  <a:lnTo>
                    <a:pt x="99" y="125"/>
                  </a:lnTo>
                  <a:lnTo>
                    <a:pt x="99" y="125"/>
                  </a:lnTo>
                  <a:close/>
                  <a:moveTo>
                    <a:pt x="67" y="413"/>
                  </a:moveTo>
                  <a:lnTo>
                    <a:pt x="67" y="413"/>
                  </a:lnTo>
                  <a:cubicBezTo>
                    <a:pt x="45" y="413"/>
                    <a:pt x="27" y="395"/>
                    <a:pt x="27" y="373"/>
                  </a:cubicBezTo>
                  <a:cubicBezTo>
                    <a:pt x="27" y="351"/>
                    <a:pt x="45" y="333"/>
                    <a:pt x="67" y="333"/>
                  </a:cubicBezTo>
                  <a:cubicBezTo>
                    <a:pt x="89" y="333"/>
                    <a:pt x="107" y="351"/>
                    <a:pt x="107" y="373"/>
                  </a:cubicBezTo>
                  <a:cubicBezTo>
                    <a:pt x="107" y="395"/>
                    <a:pt x="89" y="413"/>
                    <a:pt x="67" y="413"/>
                  </a:cubicBezTo>
                  <a:lnTo>
                    <a:pt x="67" y="413"/>
                  </a:lnTo>
                  <a:close/>
                  <a:moveTo>
                    <a:pt x="122" y="411"/>
                  </a:moveTo>
                  <a:lnTo>
                    <a:pt x="122" y="411"/>
                  </a:lnTo>
                  <a:cubicBezTo>
                    <a:pt x="129" y="400"/>
                    <a:pt x="134" y="387"/>
                    <a:pt x="134" y="373"/>
                  </a:cubicBezTo>
                  <a:cubicBezTo>
                    <a:pt x="134" y="364"/>
                    <a:pt x="132" y="355"/>
                    <a:pt x="128" y="347"/>
                  </a:cubicBezTo>
                  <a:lnTo>
                    <a:pt x="170" y="315"/>
                  </a:lnTo>
                  <a:lnTo>
                    <a:pt x="202" y="374"/>
                  </a:lnTo>
                  <a:lnTo>
                    <a:pt x="168" y="443"/>
                  </a:lnTo>
                  <a:lnTo>
                    <a:pt x="122" y="411"/>
                  </a:lnTo>
                  <a:lnTo>
                    <a:pt x="122" y="411"/>
                  </a:lnTo>
                  <a:close/>
                  <a:moveTo>
                    <a:pt x="248" y="499"/>
                  </a:moveTo>
                  <a:lnTo>
                    <a:pt x="248" y="499"/>
                  </a:lnTo>
                  <a:lnTo>
                    <a:pt x="190" y="458"/>
                  </a:lnTo>
                  <a:lnTo>
                    <a:pt x="217" y="403"/>
                  </a:lnTo>
                  <a:lnTo>
                    <a:pt x="263" y="488"/>
                  </a:lnTo>
                  <a:cubicBezTo>
                    <a:pt x="257" y="491"/>
                    <a:pt x="252" y="494"/>
                    <a:pt x="248" y="499"/>
                  </a:cubicBezTo>
                  <a:lnTo>
                    <a:pt x="248" y="499"/>
                  </a:lnTo>
                  <a:close/>
                  <a:moveTo>
                    <a:pt x="67" y="720"/>
                  </a:moveTo>
                  <a:lnTo>
                    <a:pt x="67" y="720"/>
                  </a:lnTo>
                  <a:cubicBezTo>
                    <a:pt x="45" y="720"/>
                    <a:pt x="27" y="702"/>
                    <a:pt x="27" y="680"/>
                  </a:cubicBezTo>
                  <a:cubicBezTo>
                    <a:pt x="27" y="658"/>
                    <a:pt x="45" y="640"/>
                    <a:pt x="67" y="640"/>
                  </a:cubicBezTo>
                  <a:cubicBezTo>
                    <a:pt x="89" y="640"/>
                    <a:pt x="107" y="658"/>
                    <a:pt x="107" y="680"/>
                  </a:cubicBezTo>
                  <a:cubicBezTo>
                    <a:pt x="107" y="702"/>
                    <a:pt x="89" y="720"/>
                    <a:pt x="67" y="720"/>
                  </a:cubicBezTo>
                  <a:lnTo>
                    <a:pt x="67" y="720"/>
                  </a:lnTo>
                  <a:close/>
                  <a:moveTo>
                    <a:pt x="115" y="634"/>
                  </a:moveTo>
                  <a:lnTo>
                    <a:pt x="115" y="634"/>
                  </a:lnTo>
                  <a:cubicBezTo>
                    <a:pt x="113" y="631"/>
                    <a:pt x="110" y="629"/>
                    <a:pt x="107" y="627"/>
                  </a:cubicBezTo>
                  <a:lnTo>
                    <a:pt x="178" y="483"/>
                  </a:lnTo>
                  <a:lnTo>
                    <a:pt x="232" y="521"/>
                  </a:lnTo>
                  <a:cubicBezTo>
                    <a:pt x="229" y="529"/>
                    <a:pt x="227" y="537"/>
                    <a:pt x="227" y="547"/>
                  </a:cubicBezTo>
                  <a:cubicBezTo>
                    <a:pt x="227" y="555"/>
                    <a:pt x="229" y="563"/>
                    <a:pt x="232" y="570"/>
                  </a:cubicBezTo>
                  <a:lnTo>
                    <a:pt x="115" y="634"/>
                  </a:lnTo>
                  <a:lnTo>
                    <a:pt x="115" y="634"/>
                  </a:lnTo>
                  <a:close/>
                  <a:moveTo>
                    <a:pt x="294" y="587"/>
                  </a:moveTo>
                  <a:lnTo>
                    <a:pt x="294" y="587"/>
                  </a:lnTo>
                  <a:cubicBezTo>
                    <a:pt x="272" y="587"/>
                    <a:pt x="254" y="569"/>
                    <a:pt x="254" y="547"/>
                  </a:cubicBezTo>
                  <a:cubicBezTo>
                    <a:pt x="254" y="524"/>
                    <a:pt x="272" y="507"/>
                    <a:pt x="294" y="507"/>
                  </a:cubicBezTo>
                  <a:cubicBezTo>
                    <a:pt x="316" y="507"/>
                    <a:pt x="334" y="524"/>
                    <a:pt x="334" y="547"/>
                  </a:cubicBezTo>
                  <a:cubicBezTo>
                    <a:pt x="334" y="569"/>
                    <a:pt x="316" y="587"/>
                    <a:pt x="294" y="587"/>
                  </a:cubicBezTo>
                  <a:lnTo>
                    <a:pt x="294" y="587"/>
                  </a:lnTo>
                  <a:close/>
                  <a:moveTo>
                    <a:pt x="348" y="508"/>
                  </a:moveTo>
                  <a:lnTo>
                    <a:pt x="348" y="508"/>
                  </a:lnTo>
                  <a:cubicBezTo>
                    <a:pt x="336" y="491"/>
                    <a:pt x="316" y="480"/>
                    <a:pt x="294" y="480"/>
                  </a:cubicBezTo>
                  <a:cubicBezTo>
                    <a:pt x="292" y="480"/>
                    <a:pt x="290" y="480"/>
                    <a:pt x="289" y="480"/>
                  </a:cubicBezTo>
                  <a:lnTo>
                    <a:pt x="232" y="374"/>
                  </a:lnTo>
                  <a:lnTo>
                    <a:pt x="285" y="266"/>
                  </a:lnTo>
                  <a:cubicBezTo>
                    <a:pt x="288" y="266"/>
                    <a:pt x="291" y="267"/>
                    <a:pt x="294" y="267"/>
                  </a:cubicBezTo>
                  <a:cubicBezTo>
                    <a:pt x="309" y="267"/>
                    <a:pt x="323" y="261"/>
                    <a:pt x="334" y="252"/>
                  </a:cubicBezTo>
                  <a:lnTo>
                    <a:pt x="423" y="311"/>
                  </a:lnTo>
                  <a:cubicBezTo>
                    <a:pt x="393" y="340"/>
                    <a:pt x="374" y="381"/>
                    <a:pt x="374" y="427"/>
                  </a:cubicBezTo>
                  <a:cubicBezTo>
                    <a:pt x="374" y="448"/>
                    <a:pt x="378" y="468"/>
                    <a:pt x="386" y="486"/>
                  </a:cubicBezTo>
                  <a:lnTo>
                    <a:pt x="348" y="508"/>
                  </a:lnTo>
                  <a:lnTo>
                    <a:pt x="348" y="508"/>
                  </a:lnTo>
                  <a:close/>
                  <a:moveTo>
                    <a:pt x="400" y="427"/>
                  </a:moveTo>
                  <a:lnTo>
                    <a:pt x="400" y="427"/>
                  </a:lnTo>
                  <a:cubicBezTo>
                    <a:pt x="400" y="353"/>
                    <a:pt x="460" y="293"/>
                    <a:pt x="534" y="293"/>
                  </a:cubicBezTo>
                  <a:cubicBezTo>
                    <a:pt x="607" y="293"/>
                    <a:pt x="667" y="353"/>
                    <a:pt x="667" y="427"/>
                  </a:cubicBezTo>
                  <a:cubicBezTo>
                    <a:pt x="667" y="500"/>
                    <a:pt x="607" y="560"/>
                    <a:pt x="534" y="560"/>
                  </a:cubicBezTo>
                  <a:cubicBezTo>
                    <a:pt x="460" y="560"/>
                    <a:pt x="400" y="500"/>
                    <a:pt x="400" y="427"/>
                  </a:cubicBezTo>
                  <a:lnTo>
                    <a:pt x="400" y="427"/>
                  </a:lnTo>
                  <a:close/>
                  <a:moveTo>
                    <a:pt x="719" y="625"/>
                  </a:moveTo>
                  <a:lnTo>
                    <a:pt x="719" y="625"/>
                  </a:lnTo>
                  <a:cubicBezTo>
                    <a:pt x="713" y="631"/>
                    <a:pt x="705" y="634"/>
                    <a:pt x="700" y="629"/>
                  </a:cubicBezTo>
                  <a:lnTo>
                    <a:pt x="628" y="556"/>
                  </a:lnTo>
                  <a:cubicBezTo>
                    <a:pt x="636" y="550"/>
                    <a:pt x="644" y="543"/>
                    <a:pt x="651" y="535"/>
                  </a:cubicBezTo>
                  <a:lnTo>
                    <a:pt x="723" y="606"/>
                  </a:lnTo>
                  <a:cubicBezTo>
                    <a:pt x="728" y="610"/>
                    <a:pt x="725" y="619"/>
                    <a:pt x="719" y="625"/>
                  </a:cubicBezTo>
                  <a:lnTo>
                    <a:pt x="719" y="625"/>
                  </a:lnTo>
                  <a:close/>
                  <a:moveTo>
                    <a:pt x="588" y="223"/>
                  </a:moveTo>
                  <a:lnTo>
                    <a:pt x="588" y="223"/>
                  </a:lnTo>
                  <a:lnTo>
                    <a:pt x="601" y="170"/>
                  </a:lnTo>
                  <a:lnTo>
                    <a:pt x="627" y="176"/>
                  </a:lnTo>
                  <a:lnTo>
                    <a:pt x="613" y="230"/>
                  </a:lnTo>
                  <a:lnTo>
                    <a:pt x="588" y="223"/>
                  </a:lnTo>
                  <a:lnTo>
                    <a:pt x="588" y="223"/>
                  </a:lnTo>
                  <a:close/>
                  <a:moveTo>
                    <a:pt x="483" y="230"/>
                  </a:moveTo>
                  <a:lnTo>
                    <a:pt x="483" y="230"/>
                  </a:lnTo>
                  <a:lnTo>
                    <a:pt x="466" y="178"/>
                  </a:lnTo>
                  <a:lnTo>
                    <a:pt x="491" y="170"/>
                  </a:lnTo>
                  <a:lnTo>
                    <a:pt x="509" y="222"/>
                  </a:lnTo>
                  <a:lnTo>
                    <a:pt x="483" y="230"/>
                  </a:lnTo>
                  <a:lnTo>
                    <a:pt x="483" y="230"/>
                  </a:lnTo>
                  <a:close/>
                  <a:moveTo>
                    <a:pt x="670" y="271"/>
                  </a:moveTo>
                  <a:lnTo>
                    <a:pt x="670" y="271"/>
                  </a:lnTo>
                  <a:lnTo>
                    <a:pt x="700" y="222"/>
                  </a:lnTo>
                  <a:lnTo>
                    <a:pt x="722" y="235"/>
                  </a:lnTo>
                  <a:lnTo>
                    <a:pt x="693" y="285"/>
                  </a:lnTo>
                  <a:lnTo>
                    <a:pt x="670" y="271"/>
                  </a:lnTo>
                  <a:lnTo>
                    <a:pt x="670" y="271"/>
                  </a:lnTo>
                  <a:close/>
                  <a:moveTo>
                    <a:pt x="520" y="440"/>
                  </a:moveTo>
                  <a:lnTo>
                    <a:pt x="520" y="440"/>
                  </a:lnTo>
                  <a:lnTo>
                    <a:pt x="547" y="440"/>
                  </a:lnTo>
                  <a:lnTo>
                    <a:pt x="547" y="373"/>
                  </a:lnTo>
                  <a:lnTo>
                    <a:pt x="520" y="373"/>
                  </a:lnTo>
                  <a:lnTo>
                    <a:pt x="520" y="440"/>
                  </a:lnTo>
                  <a:close/>
                  <a:moveTo>
                    <a:pt x="547" y="467"/>
                  </a:moveTo>
                  <a:lnTo>
                    <a:pt x="547" y="467"/>
                  </a:lnTo>
                  <a:cubicBezTo>
                    <a:pt x="547" y="474"/>
                    <a:pt x="541" y="480"/>
                    <a:pt x="534" y="480"/>
                  </a:cubicBezTo>
                  <a:cubicBezTo>
                    <a:pt x="526" y="480"/>
                    <a:pt x="520" y="474"/>
                    <a:pt x="520" y="467"/>
                  </a:cubicBezTo>
                  <a:cubicBezTo>
                    <a:pt x="520" y="459"/>
                    <a:pt x="526" y="453"/>
                    <a:pt x="534" y="453"/>
                  </a:cubicBezTo>
                  <a:cubicBezTo>
                    <a:pt x="541" y="453"/>
                    <a:pt x="547" y="459"/>
                    <a:pt x="547" y="467"/>
                  </a:cubicBezTo>
                  <a:lnTo>
                    <a:pt x="547" y="467"/>
                  </a:lnTo>
                  <a:close/>
                  <a:moveTo>
                    <a:pt x="534" y="320"/>
                  </a:moveTo>
                  <a:lnTo>
                    <a:pt x="534" y="320"/>
                  </a:lnTo>
                  <a:cubicBezTo>
                    <a:pt x="475" y="320"/>
                    <a:pt x="427" y="368"/>
                    <a:pt x="427" y="427"/>
                  </a:cubicBezTo>
                  <a:cubicBezTo>
                    <a:pt x="427" y="485"/>
                    <a:pt x="475" y="533"/>
                    <a:pt x="534" y="533"/>
                  </a:cubicBezTo>
                  <a:cubicBezTo>
                    <a:pt x="593" y="533"/>
                    <a:pt x="640" y="485"/>
                    <a:pt x="640" y="427"/>
                  </a:cubicBezTo>
                  <a:cubicBezTo>
                    <a:pt x="640" y="368"/>
                    <a:pt x="593" y="320"/>
                    <a:pt x="534" y="320"/>
                  </a:cubicBezTo>
                  <a:lnTo>
                    <a:pt x="534" y="320"/>
                  </a:lnTo>
                  <a:close/>
                  <a:moveTo>
                    <a:pt x="534" y="507"/>
                  </a:moveTo>
                  <a:lnTo>
                    <a:pt x="534" y="507"/>
                  </a:lnTo>
                  <a:cubicBezTo>
                    <a:pt x="490" y="507"/>
                    <a:pt x="454" y="471"/>
                    <a:pt x="454" y="427"/>
                  </a:cubicBezTo>
                  <a:cubicBezTo>
                    <a:pt x="454" y="382"/>
                    <a:pt x="490" y="347"/>
                    <a:pt x="534" y="347"/>
                  </a:cubicBezTo>
                  <a:cubicBezTo>
                    <a:pt x="578" y="347"/>
                    <a:pt x="614" y="382"/>
                    <a:pt x="614" y="427"/>
                  </a:cubicBezTo>
                  <a:cubicBezTo>
                    <a:pt x="614" y="471"/>
                    <a:pt x="578" y="507"/>
                    <a:pt x="534" y="507"/>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defTabSz="457189">
                <a:defRPr/>
              </a:pPr>
              <a:endParaRPr lang="en-US" sz="2000" dirty="0">
                <a:solidFill>
                  <a:srgbClr val="FFFFFF"/>
                </a:solidFill>
                <a:latin typeface="Amazon Ember"/>
              </a:endParaRPr>
            </a:p>
          </p:txBody>
        </p:sp>
      </p:grpSp>
      <p:grpSp>
        <p:nvGrpSpPr>
          <p:cNvPr id="316" name="Group 315">
            <a:extLst>
              <a:ext uri="{FF2B5EF4-FFF2-40B4-BE49-F238E27FC236}">
                <a16:creationId xmlns:a16="http://schemas.microsoft.com/office/drawing/2014/main" id="{66E88B2A-4214-4F27-8BC8-553716CF8D4D}"/>
              </a:ext>
            </a:extLst>
          </p:cNvPr>
          <p:cNvGrpSpPr/>
          <p:nvPr/>
        </p:nvGrpSpPr>
        <p:grpSpPr>
          <a:xfrm>
            <a:off x="2999819" y="1902846"/>
            <a:ext cx="336632" cy="473187"/>
            <a:chOff x="2789179" y="1554254"/>
            <a:chExt cx="336632" cy="473187"/>
          </a:xfrm>
        </p:grpSpPr>
        <p:sp>
          <p:nvSpPr>
            <p:cNvPr id="317" name="TextBox 316">
              <a:extLst>
                <a:ext uri="{FF2B5EF4-FFF2-40B4-BE49-F238E27FC236}">
                  <a16:creationId xmlns:a16="http://schemas.microsoft.com/office/drawing/2014/main" id="{C6FEE824-84C5-46C6-A887-7EE8CE5E9FAB}"/>
                </a:ext>
              </a:extLst>
            </p:cNvPr>
            <p:cNvSpPr txBox="1"/>
            <p:nvPr/>
          </p:nvSpPr>
          <p:spPr>
            <a:xfrm>
              <a:off x="2789179" y="1854317"/>
              <a:ext cx="336632" cy="173124"/>
            </a:xfrm>
            <a:prstGeom prst="rect">
              <a:avLst/>
            </a:prstGeom>
          </p:spPr>
          <p:txBody>
            <a:bodyPr wrap="none" lIns="0" tIns="0" rIns="0" bIns="0" rtlCol="0">
              <a:spAutoFit/>
            </a:bodyPr>
            <a:lstStyle/>
            <a:p>
              <a:pPr algn="ctr" defTabSz="685696">
                <a:lnSpc>
                  <a:spcPct val="90000"/>
                </a:lnSpc>
                <a:spcAft>
                  <a:spcPts val="1125"/>
                </a:spcAft>
                <a:defRPr/>
              </a:pPr>
              <a:r>
                <a:rPr lang="en-US" sz="625" dirty="0">
                  <a:solidFill>
                    <a:srgbClr val="FFFFFF"/>
                  </a:solidFill>
                  <a:latin typeface="Amazon Ember"/>
                </a:rPr>
                <a:t>Amazon</a:t>
              </a:r>
              <a:br>
                <a:rPr lang="en-US" sz="625" dirty="0">
                  <a:solidFill>
                    <a:srgbClr val="FFFFFF"/>
                  </a:solidFill>
                  <a:latin typeface="Amazon Ember"/>
                </a:rPr>
              </a:br>
              <a:r>
                <a:rPr lang="en-US" sz="625" dirty="0">
                  <a:solidFill>
                    <a:srgbClr val="FFFFFF"/>
                  </a:solidFill>
                  <a:latin typeface="Amazon Ember"/>
                </a:rPr>
                <a:t>Translate</a:t>
              </a:r>
            </a:p>
          </p:txBody>
        </p:sp>
        <p:sp>
          <p:nvSpPr>
            <p:cNvPr id="318" name="Freeform: Shape 317">
              <a:extLst>
                <a:ext uri="{FF2B5EF4-FFF2-40B4-BE49-F238E27FC236}">
                  <a16:creationId xmlns:a16="http://schemas.microsoft.com/office/drawing/2014/main" id="{BFCA3322-EEA2-4439-88A4-0EEC8F8FA753}"/>
                </a:ext>
              </a:extLst>
            </p:cNvPr>
            <p:cNvSpPr/>
            <p:nvPr/>
          </p:nvSpPr>
          <p:spPr>
            <a:xfrm>
              <a:off x="2869248" y="1554254"/>
              <a:ext cx="175578" cy="195084"/>
            </a:xfrm>
            <a:custGeom>
              <a:avLst/>
              <a:gdLst>
                <a:gd name="connsiteX0" fmla="*/ 180171 w 426723"/>
                <a:gd name="connsiteY0" fmla="*/ 322411 h 474133"/>
                <a:gd name="connsiteX1" fmla="*/ 9483 w 426723"/>
                <a:gd name="connsiteY1" fmla="*/ 322411 h 474133"/>
                <a:gd name="connsiteX2" fmla="*/ 0 w 426723"/>
                <a:gd name="connsiteY2" fmla="*/ 312928 h 474133"/>
                <a:gd name="connsiteX3" fmla="*/ 0 w 426723"/>
                <a:gd name="connsiteY3" fmla="*/ 256032 h 474133"/>
                <a:gd name="connsiteX4" fmla="*/ 18965 w 426723"/>
                <a:gd name="connsiteY4" fmla="*/ 256032 h 474133"/>
                <a:gd name="connsiteX5" fmla="*/ 18965 w 426723"/>
                <a:gd name="connsiteY5" fmla="*/ 303445 h 474133"/>
                <a:gd name="connsiteX6" fmla="*/ 180171 w 426723"/>
                <a:gd name="connsiteY6" fmla="*/ 303445 h 474133"/>
                <a:gd name="connsiteX7" fmla="*/ 227584 w 426723"/>
                <a:gd name="connsiteY7" fmla="*/ 85344 h 474133"/>
                <a:gd name="connsiteX8" fmla="*/ 227584 w 426723"/>
                <a:gd name="connsiteY8" fmla="*/ 132757 h 474133"/>
                <a:gd name="connsiteX9" fmla="*/ 208619 w 426723"/>
                <a:gd name="connsiteY9" fmla="*/ 132757 h 474133"/>
                <a:gd name="connsiteX10" fmla="*/ 208619 w 426723"/>
                <a:gd name="connsiteY10" fmla="*/ 94827 h 474133"/>
                <a:gd name="connsiteX11" fmla="*/ 142240 w 426723"/>
                <a:gd name="connsiteY11" fmla="*/ 94827 h 474133"/>
                <a:gd name="connsiteX12" fmla="*/ 132757 w 426723"/>
                <a:gd name="connsiteY12" fmla="*/ 85344 h 474133"/>
                <a:gd name="connsiteX13" fmla="*/ 132757 w 426723"/>
                <a:gd name="connsiteY13" fmla="*/ 18965 h 474133"/>
                <a:gd name="connsiteX14" fmla="*/ 18965 w 426723"/>
                <a:gd name="connsiteY14" fmla="*/ 18965 h 474133"/>
                <a:gd name="connsiteX15" fmla="*/ 18965 w 426723"/>
                <a:gd name="connsiteY15" fmla="*/ 208619 h 474133"/>
                <a:gd name="connsiteX16" fmla="*/ 0 w 426723"/>
                <a:gd name="connsiteY16" fmla="*/ 208619 h 474133"/>
                <a:gd name="connsiteX17" fmla="*/ 0 w 426723"/>
                <a:gd name="connsiteY17" fmla="*/ 9483 h 474133"/>
                <a:gd name="connsiteX18" fmla="*/ 9483 w 426723"/>
                <a:gd name="connsiteY18" fmla="*/ 0 h 474133"/>
                <a:gd name="connsiteX19" fmla="*/ 143093 w 426723"/>
                <a:gd name="connsiteY19" fmla="*/ 0 h 474133"/>
                <a:gd name="connsiteX20" fmla="*/ 148973 w 426723"/>
                <a:gd name="connsiteY20" fmla="*/ 2655 h 474133"/>
                <a:gd name="connsiteX21" fmla="*/ 224834 w 426723"/>
                <a:gd name="connsiteY21" fmla="*/ 78516 h 474133"/>
                <a:gd name="connsiteX22" fmla="*/ 227584 w 426723"/>
                <a:gd name="connsiteY22" fmla="*/ 85344 h 474133"/>
                <a:gd name="connsiteX23" fmla="*/ 195248 w 426723"/>
                <a:gd name="connsiteY23" fmla="*/ 75861 h 474133"/>
                <a:gd name="connsiteX24" fmla="*/ 151723 w 426723"/>
                <a:gd name="connsiteY24" fmla="*/ 32336 h 474133"/>
                <a:gd name="connsiteX25" fmla="*/ 151723 w 426723"/>
                <a:gd name="connsiteY25" fmla="*/ 75861 h 474133"/>
                <a:gd name="connsiteX26" fmla="*/ 142240 w 426723"/>
                <a:gd name="connsiteY26" fmla="*/ 0 h 474133"/>
                <a:gd name="connsiteX27" fmla="*/ 142240 w 426723"/>
                <a:gd name="connsiteY27" fmla="*/ 0 h 474133"/>
                <a:gd name="connsiteX28" fmla="*/ 167843 w 426723"/>
                <a:gd name="connsiteY28" fmla="*/ 251291 h 474133"/>
                <a:gd name="connsiteX29" fmla="*/ 119292 w 426723"/>
                <a:gd name="connsiteY29" fmla="*/ 119576 h 474133"/>
                <a:gd name="connsiteX30" fmla="*/ 98430 w 426723"/>
                <a:gd name="connsiteY30" fmla="*/ 119576 h 474133"/>
                <a:gd name="connsiteX31" fmla="*/ 49879 w 426723"/>
                <a:gd name="connsiteY31" fmla="*/ 251291 h 474133"/>
                <a:gd name="connsiteX32" fmla="*/ 69792 w 426723"/>
                <a:gd name="connsiteY32" fmla="*/ 251291 h 474133"/>
                <a:gd name="connsiteX33" fmla="*/ 81551 w 426723"/>
                <a:gd name="connsiteY33" fmla="*/ 216394 h 474133"/>
                <a:gd name="connsiteX34" fmla="*/ 135602 w 426723"/>
                <a:gd name="connsiteY34" fmla="*/ 216394 h 474133"/>
                <a:gd name="connsiteX35" fmla="*/ 147740 w 426723"/>
                <a:gd name="connsiteY35" fmla="*/ 251291 h 474133"/>
                <a:gd name="connsiteX36" fmla="*/ 108482 w 426723"/>
                <a:gd name="connsiteY36" fmla="*/ 137499 h 474133"/>
                <a:gd name="connsiteX37" fmla="*/ 130671 w 426723"/>
                <a:gd name="connsiteY37" fmla="*/ 201981 h 474133"/>
                <a:gd name="connsiteX38" fmla="*/ 86482 w 426723"/>
                <a:gd name="connsiteY38" fmla="*/ 201981 h 474133"/>
                <a:gd name="connsiteX39" fmla="*/ 426720 w 426723"/>
                <a:gd name="connsiteY39" fmla="*/ 237067 h 474133"/>
                <a:gd name="connsiteX40" fmla="*/ 426720 w 426723"/>
                <a:gd name="connsiteY40" fmla="*/ 464651 h 474133"/>
                <a:gd name="connsiteX41" fmla="*/ 417237 w 426723"/>
                <a:gd name="connsiteY41" fmla="*/ 474133 h 474133"/>
                <a:gd name="connsiteX42" fmla="*/ 208619 w 426723"/>
                <a:gd name="connsiteY42" fmla="*/ 474133 h 474133"/>
                <a:gd name="connsiteX43" fmla="*/ 199136 w 426723"/>
                <a:gd name="connsiteY43" fmla="*/ 464651 h 474133"/>
                <a:gd name="connsiteX44" fmla="*/ 199136 w 426723"/>
                <a:gd name="connsiteY44" fmla="*/ 161205 h 474133"/>
                <a:gd name="connsiteX45" fmla="*/ 208619 w 426723"/>
                <a:gd name="connsiteY45" fmla="*/ 151723 h 474133"/>
                <a:gd name="connsiteX46" fmla="*/ 341376 w 426723"/>
                <a:gd name="connsiteY46" fmla="*/ 151723 h 474133"/>
                <a:gd name="connsiteX47" fmla="*/ 342798 w 426723"/>
                <a:gd name="connsiteY47" fmla="*/ 151723 h 474133"/>
                <a:gd name="connsiteX48" fmla="*/ 348109 w 426723"/>
                <a:gd name="connsiteY48" fmla="*/ 154283 h 474133"/>
                <a:gd name="connsiteX49" fmla="*/ 423970 w 426723"/>
                <a:gd name="connsiteY49" fmla="*/ 230144 h 474133"/>
                <a:gd name="connsiteX50" fmla="*/ 426720 w 426723"/>
                <a:gd name="connsiteY50" fmla="*/ 237067 h 474133"/>
                <a:gd name="connsiteX51" fmla="*/ 350859 w 426723"/>
                <a:gd name="connsiteY51" fmla="*/ 227584 h 474133"/>
                <a:gd name="connsiteX52" fmla="*/ 394384 w 426723"/>
                <a:gd name="connsiteY52" fmla="*/ 227584 h 474133"/>
                <a:gd name="connsiteX53" fmla="*/ 350859 w 426723"/>
                <a:gd name="connsiteY53" fmla="*/ 184059 h 474133"/>
                <a:gd name="connsiteX54" fmla="*/ 407755 w 426723"/>
                <a:gd name="connsiteY54" fmla="*/ 246549 h 474133"/>
                <a:gd name="connsiteX55" fmla="*/ 341376 w 426723"/>
                <a:gd name="connsiteY55" fmla="*/ 246549 h 474133"/>
                <a:gd name="connsiteX56" fmla="*/ 331893 w 426723"/>
                <a:gd name="connsiteY56" fmla="*/ 237067 h 474133"/>
                <a:gd name="connsiteX57" fmla="*/ 331893 w 426723"/>
                <a:gd name="connsiteY57" fmla="*/ 170688 h 474133"/>
                <a:gd name="connsiteX58" fmla="*/ 218101 w 426723"/>
                <a:gd name="connsiteY58" fmla="*/ 170688 h 474133"/>
                <a:gd name="connsiteX59" fmla="*/ 218101 w 426723"/>
                <a:gd name="connsiteY59" fmla="*/ 455168 h 474133"/>
                <a:gd name="connsiteX60" fmla="*/ 407755 w 426723"/>
                <a:gd name="connsiteY60" fmla="*/ 455168 h 474133"/>
                <a:gd name="connsiteX61" fmla="*/ 341376 w 426723"/>
                <a:gd name="connsiteY61" fmla="*/ 151723 h 474133"/>
                <a:gd name="connsiteX62" fmla="*/ 342798 w 426723"/>
                <a:gd name="connsiteY62" fmla="*/ 151723 h 474133"/>
                <a:gd name="connsiteX63" fmla="*/ 342798 w 426723"/>
                <a:gd name="connsiteY63" fmla="*/ 151723 h 474133"/>
                <a:gd name="connsiteX64" fmla="*/ 373522 w 426723"/>
                <a:gd name="connsiteY64" fmla="*/ 401496 h 474133"/>
                <a:gd name="connsiteX65" fmla="*/ 379307 w 426723"/>
                <a:gd name="connsiteY65" fmla="*/ 393531 h 474133"/>
                <a:gd name="connsiteX66" fmla="*/ 380539 w 426723"/>
                <a:gd name="connsiteY66" fmla="*/ 388789 h 474133"/>
                <a:gd name="connsiteX67" fmla="*/ 377031 w 426723"/>
                <a:gd name="connsiteY67" fmla="*/ 385470 h 474133"/>
                <a:gd name="connsiteX68" fmla="*/ 327342 w 426723"/>
                <a:gd name="connsiteY68" fmla="*/ 362997 h 474133"/>
                <a:gd name="connsiteX69" fmla="*/ 355790 w 426723"/>
                <a:gd name="connsiteY69" fmla="*/ 314635 h 474133"/>
                <a:gd name="connsiteX70" fmla="*/ 359393 w 426723"/>
                <a:gd name="connsiteY70" fmla="*/ 311980 h 474133"/>
                <a:gd name="connsiteX71" fmla="*/ 374186 w 426723"/>
                <a:gd name="connsiteY71" fmla="*/ 311980 h 474133"/>
                <a:gd name="connsiteX72" fmla="*/ 378927 w 426723"/>
                <a:gd name="connsiteY72" fmla="*/ 307238 h 474133"/>
                <a:gd name="connsiteX73" fmla="*/ 378927 w 426723"/>
                <a:gd name="connsiteY73" fmla="*/ 298704 h 474133"/>
                <a:gd name="connsiteX74" fmla="*/ 374186 w 426723"/>
                <a:gd name="connsiteY74" fmla="*/ 293963 h 474133"/>
                <a:gd name="connsiteX75" fmla="*/ 322411 w 426723"/>
                <a:gd name="connsiteY75" fmla="*/ 293963 h 474133"/>
                <a:gd name="connsiteX76" fmla="*/ 322411 w 426723"/>
                <a:gd name="connsiteY76" fmla="*/ 281256 h 474133"/>
                <a:gd name="connsiteX77" fmla="*/ 325066 w 426723"/>
                <a:gd name="connsiteY77" fmla="*/ 276989 h 474133"/>
                <a:gd name="connsiteX78" fmla="*/ 324023 w 426723"/>
                <a:gd name="connsiteY78" fmla="*/ 273290 h 474133"/>
                <a:gd name="connsiteX79" fmla="*/ 320609 w 426723"/>
                <a:gd name="connsiteY79" fmla="*/ 271584 h 474133"/>
                <a:gd name="connsiteX80" fmla="*/ 308850 w 426723"/>
                <a:gd name="connsiteY80" fmla="*/ 270825 h 474133"/>
                <a:gd name="connsiteX81" fmla="*/ 305247 w 426723"/>
                <a:gd name="connsiteY81" fmla="*/ 272058 h 474133"/>
                <a:gd name="connsiteX82" fmla="*/ 303730 w 426723"/>
                <a:gd name="connsiteY82" fmla="*/ 275566 h 474133"/>
                <a:gd name="connsiteX83" fmla="*/ 303730 w 426723"/>
                <a:gd name="connsiteY83" fmla="*/ 294057 h 474133"/>
                <a:gd name="connsiteX84" fmla="*/ 252618 w 426723"/>
                <a:gd name="connsiteY84" fmla="*/ 294057 h 474133"/>
                <a:gd name="connsiteX85" fmla="*/ 247877 w 426723"/>
                <a:gd name="connsiteY85" fmla="*/ 298799 h 474133"/>
                <a:gd name="connsiteX86" fmla="*/ 247877 w 426723"/>
                <a:gd name="connsiteY86" fmla="*/ 307523 h 474133"/>
                <a:gd name="connsiteX87" fmla="*/ 252618 w 426723"/>
                <a:gd name="connsiteY87" fmla="*/ 312264 h 474133"/>
                <a:gd name="connsiteX88" fmla="*/ 268928 w 426723"/>
                <a:gd name="connsiteY88" fmla="*/ 312264 h 474133"/>
                <a:gd name="connsiteX89" fmla="*/ 298988 w 426723"/>
                <a:gd name="connsiteY89" fmla="*/ 363471 h 474133"/>
                <a:gd name="connsiteX90" fmla="*/ 250153 w 426723"/>
                <a:gd name="connsiteY90" fmla="*/ 386514 h 474133"/>
                <a:gd name="connsiteX91" fmla="*/ 246929 w 426723"/>
                <a:gd name="connsiteY91" fmla="*/ 389643 h 474133"/>
                <a:gd name="connsiteX92" fmla="*/ 247782 w 426723"/>
                <a:gd name="connsiteY92" fmla="*/ 394100 h 474133"/>
                <a:gd name="connsiteX93" fmla="*/ 252239 w 426723"/>
                <a:gd name="connsiteY93" fmla="*/ 401022 h 474133"/>
                <a:gd name="connsiteX94" fmla="*/ 258023 w 426723"/>
                <a:gd name="connsiteY94" fmla="*/ 403772 h 474133"/>
                <a:gd name="connsiteX95" fmla="*/ 312928 w 426723"/>
                <a:gd name="connsiteY95" fmla="*/ 376557 h 474133"/>
                <a:gd name="connsiteX96" fmla="*/ 368402 w 426723"/>
                <a:gd name="connsiteY96" fmla="*/ 403867 h 474133"/>
                <a:gd name="connsiteX97" fmla="*/ 369540 w 426723"/>
                <a:gd name="connsiteY97" fmla="*/ 403867 h 474133"/>
                <a:gd name="connsiteX98" fmla="*/ 373522 w 426723"/>
                <a:gd name="connsiteY98" fmla="*/ 401496 h 474133"/>
                <a:gd name="connsiteX99" fmla="*/ 336635 w 426723"/>
                <a:gd name="connsiteY99" fmla="*/ 312264 h 474133"/>
                <a:gd name="connsiteX100" fmla="*/ 313212 w 426723"/>
                <a:gd name="connsiteY100" fmla="*/ 350195 h 474133"/>
                <a:gd name="connsiteX101" fmla="*/ 288937 w 426723"/>
                <a:gd name="connsiteY101" fmla="*/ 312264 h 474133"/>
                <a:gd name="connsiteX102" fmla="*/ 151723 w 426723"/>
                <a:gd name="connsiteY102" fmla="*/ 455168 h 474133"/>
                <a:gd name="connsiteX103" fmla="*/ 113792 w 426723"/>
                <a:gd name="connsiteY103" fmla="*/ 417237 h 474133"/>
                <a:gd name="connsiteX104" fmla="*/ 113792 w 426723"/>
                <a:gd name="connsiteY104" fmla="*/ 373712 h 474133"/>
                <a:gd name="connsiteX105" fmla="*/ 144990 w 426723"/>
                <a:gd name="connsiteY105" fmla="*/ 405005 h 474133"/>
                <a:gd name="connsiteX106" fmla="*/ 158455 w 426723"/>
                <a:gd name="connsiteY106" fmla="*/ 391539 h 474133"/>
                <a:gd name="connsiteX107" fmla="*/ 111042 w 426723"/>
                <a:gd name="connsiteY107" fmla="*/ 344126 h 474133"/>
                <a:gd name="connsiteX108" fmla="*/ 97632 w 426723"/>
                <a:gd name="connsiteY108" fmla="*/ 344071 h 474133"/>
                <a:gd name="connsiteX109" fmla="*/ 97577 w 426723"/>
                <a:gd name="connsiteY109" fmla="*/ 344126 h 474133"/>
                <a:gd name="connsiteX110" fmla="*/ 50163 w 426723"/>
                <a:gd name="connsiteY110" fmla="*/ 391539 h 474133"/>
                <a:gd name="connsiteX111" fmla="*/ 63629 w 426723"/>
                <a:gd name="connsiteY111" fmla="*/ 405005 h 474133"/>
                <a:gd name="connsiteX112" fmla="*/ 94827 w 426723"/>
                <a:gd name="connsiteY112" fmla="*/ 373712 h 474133"/>
                <a:gd name="connsiteX113" fmla="*/ 94827 w 426723"/>
                <a:gd name="connsiteY113" fmla="*/ 416858 h 474133"/>
                <a:gd name="connsiteX114" fmla="*/ 151723 w 426723"/>
                <a:gd name="connsiteY114" fmla="*/ 473754 h 474133"/>
                <a:gd name="connsiteX115" fmla="*/ 180171 w 426723"/>
                <a:gd name="connsiteY115" fmla="*/ 473754 h 474133"/>
                <a:gd name="connsiteX116" fmla="*/ 180171 w 426723"/>
                <a:gd name="connsiteY116" fmla="*/ 454789 h 474133"/>
                <a:gd name="connsiteX117" fmla="*/ 363091 w 426723"/>
                <a:gd name="connsiteY117" fmla="*/ 69129 h 474133"/>
                <a:gd name="connsiteX118" fmla="*/ 331893 w 426723"/>
                <a:gd name="connsiteY118" fmla="*/ 100421 h 474133"/>
                <a:gd name="connsiteX119" fmla="*/ 331893 w 426723"/>
                <a:gd name="connsiteY119" fmla="*/ 57275 h 474133"/>
                <a:gd name="connsiteX120" fmla="*/ 274997 w 426723"/>
                <a:gd name="connsiteY120" fmla="*/ 379 h 474133"/>
                <a:gd name="connsiteX121" fmla="*/ 237067 w 426723"/>
                <a:gd name="connsiteY121" fmla="*/ 379 h 474133"/>
                <a:gd name="connsiteX122" fmla="*/ 237067 w 426723"/>
                <a:gd name="connsiteY122" fmla="*/ 19345 h 474133"/>
                <a:gd name="connsiteX123" fmla="*/ 274997 w 426723"/>
                <a:gd name="connsiteY123" fmla="*/ 19345 h 474133"/>
                <a:gd name="connsiteX124" fmla="*/ 312928 w 426723"/>
                <a:gd name="connsiteY124" fmla="*/ 57275 h 474133"/>
                <a:gd name="connsiteX125" fmla="*/ 312928 w 426723"/>
                <a:gd name="connsiteY125" fmla="*/ 100421 h 474133"/>
                <a:gd name="connsiteX126" fmla="*/ 281730 w 426723"/>
                <a:gd name="connsiteY126" fmla="*/ 69129 h 474133"/>
                <a:gd name="connsiteX127" fmla="*/ 268265 w 426723"/>
                <a:gd name="connsiteY127" fmla="*/ 82594 h 474133"/>
                <a:gd name="connsiteX128" fmla="*/ 315678 w 426723"/>
                <a:gd name="connsiteY128" fmla="*/ 130007 h 474133"/>
                <a:gd name="connsiteX129" fmla="*/ 329088 w 426723"/>
                <a:gd name="connsiteY129" fmla="*/ 130062 h 474133"/>
                <a:gd name="connsiteX130" fmla="*/ 329143 w 426723"/>
                <a:gd name="connsiteY130" fmla="*/ 130007 h 474133"/>
                <a:gd name="connsiteX131" fmla="*/ 376557 w 426723"/>
                <a:gd name="connsiteY131" fmla="*/ 82594 h 474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Lst>
              <a:rect l="l" t="t" r="r" b="b"/>
              <a:pathLst>
                <a:path w="426723" h="474133">
                  <a:moveTo>
                    <a:pt x="180171" y="322411"/>
                  </a:moveTo>
                  <a:lnTo>
                    <a:pt x="9483" y="322411"/>
                  </a:lnTo>
                  <a:cubicBezTo>
                    <a:pt x="4246" y="322411"/>
                    <a:pt x="0" y="318165"/>
                    <a:pt x="0" y="312928"/>
                  </a:cubicBezTo>
                  <a:lnTo>
                    <a:pt x="0" y="256032"/>
                  </a:lnTo>
                  <a:lnTo>
                    <a:pt x="18965" y="256032"/>
                  </a:lnTo>
                  <a:lnTo>
                    <a:pt x="18965" y="303445"/>
                  </a:lnTo>
                  <a:lnTo>
                    <a:pt x="180171" y="303445"/>
                  </a:lnTo>
                  <a:close/>
                  <a:moveTo>
                    <a:pt x="227584" y="85344"/>
                  </a:moveTo>
                  <a:lnTo>
                    <a:pt x="227584" y="132757"/>
                  </a:lnTo>
                  <a:lnTo>
                    <a:pt x="208619" y="132757"/>
                  </a:lnTo>
                  <a:lnTo>
                    <a:pt x="208619" y="94827"/>
                  </a:lnTo>
                  <a:lnTo>
                    <a:pt x="142240" y="94827"/>
                  </a:lnTo>
                  <a:cubicBezTo>
                    <a:pt x="137003" y="94827"/>
                    <a:pt x="132757" y="90581"/>
                    <a:pt x="132757" y="85344"/>
                  </a:cubicBezTo>
                  <a:lnTo>
                    <a:pt x="132757" y="18965"/>
                  </a:lnTo>
                  <a:lnTo>
                    <a:pt x="18965" y="18965"/>
                  </a:lnTo>
                  <a:lnTo>
                    <a:pt x="18965" y="208619"/>
                  </a:lnTo>
                  <a:lnTo>
                    <a:pt x="0" y="208619"/>
                  </a:lnTo>
                  <a:lnTo>
                    <a:pt x="0" y="9483"/>
                  </a:lnTo>
                  <a:cubicBezTo>
                    <a:pt x="0" y="4246"/>
                    <a:pt x="4246" y="0"/>
                    <a:pt x="9483" y="0"/>
                  </a:cubicBezTo>
                  <a:lnTo>
                    <a:pt x="143093" y="0"/>
                  </a:lnTo>
                  <a:cubicBezTo>
                    <a:pt x="145316" y="120"/>
                    <a:pt x="147413" y="1067"/>
                    <a:pt x="148973" y="2655"/>
                  </a:cubicBezTo>
                  <a:lnTo>
                    <a:pt x="224834" y="78516"/>
                  </a:lnTo>
                  <a:cubicBezTo>
                    <a:pt x="226633" y="80329"/>
                    <a:pt x="227624" y="82791"/>
                    <a:pt x="227584" y="85344"/>
                  </a:cubicBezTo>
                  <a:close/>
                  <a:moveTo>
                    <a:pt x="195248" y="75861"/>
                  </a:moveTo>
                  <a:lnTo>
                    <a:pt x="151723" y="32336"/>
                  </a:lnTo>
                  <a:lnTo>
                    <a:pt x="151723" y="75861"/>
                  </a:lnTo>
                  <a:close/>
                  <a:moveTo>
                    <a:pt x="142240" y="0"/>
                  </a:moveTo>
                  <a:lnTo>
                    <a:pt x="142240" y="0"/>
                  </a:lnTo>
                  <a:close/>
                  <a:moveTo>
                    <a:pt x="167843" y="251291"/>
                  </a:moveTo>
                  <a:lnTo>
                    <a:pt x="119292" y="119576"/>
                  </a:lnTo>
                  <a:lnTo>
                    <a:pt x="98430" y="119576"/>
                  </a:lnTo>
                  <a:lnTo>
                    <a:pt x="49879" y="251291"/>
                  </a:lnTo>
                  <a:lnTo>
                    <a:pt x="69792" y="251291"/>
                  </a:lnTo>
                  <a:lnTo>
                    <a:pt x="81551" y="216394"/>
                  </a:lnTo>
                  <a:lnTo>
                    <a:pt x="135602" y="216394"/>
                  </a:lnTo>
                  <a:lnTo>
                    <a:pt x="147740" y="251291"/>
                  </a:lnTo>
                  <a:close/>
                  <a:moveTo>
                    <a:pt x="108482" y="137499"/>
                  </a:moveTo>
                  <a:lnTo>
                    <a:pt x="130671" y="201981"/>
                  </a:lnTo>
                  <a:lnTo>
                    <a:pt x="86482" y="201981"/>
                  </a:lnTo>
                  <a:close/>
                  <a:moveTo>
                    <a:pt x="426720" y="237067"/>
                  </a:moveTo>
                  <a:lnTo>
                    <a:pt x="426720" y="464651"/>
                  </a:lnTo>
                  <a:cubicBezTo>
                    <a:pt x="426720" y="469888"/>
                    <a:pt x="422474" y="474133"/>
                    <a:pt x="417237" y="474133"/>
                  </a:cubicBezTo>
                  <a:lnTo>
                    <a:pt x="208619" y="474133"/>
                  </a:lnTo>
                  <a:cubicBezTo>
                    <a:pt x="203382" y="474133"/>
                    <a:pt x="199136" y="469888"/>
                    <a:pt x="199136" y="464651"/>
                  </a:cubicBezTo>
                  <a:lnTo>
                    <a:pt x="199136" y="161205"/>
                  </a:lnTo>
                  <a:cubicBezTo>
                    <a:pt x="199136" y="155968"/>
                    <a:pt x="203382" y="151723"/>
                    <a:pt x="208619" y="151723"/>
                  </a:cubicBezTo>
                  <a:lnTo>
                    <a:pt x="341376" y="151723"/>
                  </a:lnTo>
                  <a:cubicBezTo>
                    <a:pt x="341846" y="151631"/>
                    <a:pt x="342329" y="151631"/>
                    <a:pt x="342798" y="151723"/>
                  </a:cubicBezTo>
                  <a:cubicBezTo>
                    <a:pt x="344810" y="151942"/>
                    <a:pt x="346685" y="152846"/>
                    <a:pt x="348109" y="154283"/>
                  </a:cubicBezTo>
                  <a:lnTo>
                    <a:pt x="423970" y="230144"/>
                  </a:lnTo>
                  <a:cubicBezTo>
                    <a:pt x="425792" y="231980"/>
                    <a:pt x="426786" y="234481"/>
                    <a:pt x="426720" y="237067"/>
                  </a:cubicBezTo>
                  <a:close/>
                  <a:moveTo>
                    <a:pt x="350859" y="227584"/>
                  </a:moveTo>
                  <a:lnTo>
                    <a:pt x="394384" y="227584"/>
                  </a:lnTo>
                  <a:lnTo>
                    <a:pt x="350859" y="184059"/>
                  </a:lnTo>
                  <a:close/>
                  <a:moveTo>
                    <a:pt x="407755" y="246549"/>
                  </a:moveTo>
                  <a:lnTo>
                    <a:pt x="341376" y="246549"/>
                  </a:lnTo>
                  <a:cubicBezTo>
                    <a:pt x="336139" y="246549"/>
                    <a:pt x="331893" y="242304"/>
                    <a:pt x="331893" y="237067"/>
                  </a:cubicBezTo>
                  <a:lnTo>
                    <a:pt x="331893" y="170688"/>
                  </a:lnTo>
                  <a:lnTo>
                    <a:pt x="218101" y="170688"/>
                  </a:lnTo>
                  <a:lnTo>
                    <a:pt x="218101" y="455168"/>
                  </a:lnTo>
                  <a:lnTo>
                    <a:pt x="407755" y="455168"/>
                  </a:lnTo>
                  <a:close/>
                  <a:moveTo>
                    <a:pt x="341376" y="151723"/>
                  </a:moveTo>
                  <a:cubicBezTo>
                    <a:pt x="341846" y="151631"/>
                    <a:pt x="342329" y="151631"/>
                    <a:pt x="342798" y="151723"/>
                  </a:cubicBezTo>
                  <a:lnTo>
                    <a:pt x="342798" y="151723"/>
                  </a:lnTo>
                  <a:close/>
                  <a:moveTo>
                    <a:pt x="373522" y="401496"/>
                  </a:moveTo>
                  <a:cubicBezTo>
                    <a:pt x="375088" y="398596"/>
                    <a:pt x="377033" y="395917"/>
                    <a:pt x="379307" y="393531"/>
                  </a:cubicBezTo>
                  <a:cubicBezTo>
                    <a:pt x="380547" y="392291"/>
                    <a:pt x="381019" y="390476"/>
                    <a:pt x="380539" y="388789"/>
                  </a:cubicBezTo>
                  <a:cubicBezTo>
                    <a:pt x="380029" y="387147"/>
                    <a:pt x="378699" y="385889"/>
                    <a:pt x="377031" y="385470"/>
                  </a:cubicBezTo>
                  <a:cubicBezTo>
                    <a:pt x="359047" y="381632"/>
                    <a:pt x="342100" y="373967"/>
                    <a:pt x="327342" y="362997"/>
                  </a:cubicBezTo>
                  <a:cubicBezTo>
                    <a:pt x="339855" y="348862"/>
                    <a:pt x="349516" y="332440"/>
                    <a:pt x="355790" y="314635"/>
                  </a:cubicBezTo>
                  <a:cubicBezTo>
                    <a:pt x="357269" y="314209"/>
                    <a:pt x="358548" y="313267"/>
                    <a:pt x="359393" y="311980"/>
                  </a:cubicBezTo>
                  <a:lnTo>
                    <a:pt x="374186" y="311980"/>
                  </a:lnTo>
                  <a:cubicBezTo>
                    <a:pt x="376805" y="311980"/>
                    <a:pt x="378927" y="309857"/>
                    <a:pt x="378927" y="307238"/>
                  </a:cubicBezTo>
                  <a:lnTo>
                    <a:pt x="378927" y="298704"/>
                  </a:lnTo>
                  <a:cubicBezTo>
                    <a:pt x="378927" y="296085"/>
                    <a:pt x="376805" y="293963"/>
                    <a:pt x="374186" y="293963"/>
                  </a:cubicBezTo>
                  <a:lnTo>
                    <a:pt x="322411" y="293963"/>
                  </a:lnTo>
                  <a:lnTo>
                    <a:pt x="322411" y="281256"/>
                  </a:lnTo>
                  <a:cubicBezTo>
                    <a:pt x="323792" y="280210"/>
                    <a:pt x="324738" y="278690"/>
                    <a:pt x="325066" y="276989"/>
                  </a:cubicBezTo>
                  <a:cubicBezTo>
                    <a:pt x="325256" y="275664"/>
                    <a:pt x="324877" y="274321"/>
                    <a:pt x="324023" y="273290"/>
                  </a:cubicBezTo>
                  <a:cubicBezTo>
                    <a:pt x="323147" y="272303"/>
                    <a:pt x="321924" y="271691"/>
                    <a:pt x="320609" y="271584"/>
                  </a:cubicBezTo>
                  <a:lnTo>
                    <a:pt x="308850" y="270825"/>
                  </a:lnTo>
                  <a:cubicBezTo>
                    <a:pt x="307527" y="270689"/>
                    <a:pt x="306210" y="271140"/>
                    <a:pt x="305247" y="272058"/>
                  </a:cubicBezTo>
                  <a:cubicBezTo>
                    <a:pt x="304281" y="272969"/>
                    <a:pt x="303732" y="274238"/>
                    <a:pt x="303730" y="275566"/>
                  </a:cubicBezTo>
                  <a:lnTo>
                    <a:pt x="303730" y="294057"/>
                  </a:lnTo>
                  <a:lnTo>
                    <a:pt x="252618" y="294057"/>
                  </a:lnTo>
                  <a:cubicBezTo>
                    <a:pt x="250000" y="294057"/>
                    <a:pt x="247877" y="296180"/>
                    <a:pt x="247877" y="298799"/>
                  </a:cubicBezTo>
                  <a:lnTo>
                    <a:pt x="247877" y="307523"/>
                  </a:lnTo>
                  <a:cubicBezTo>
                    <a:pt x="247877" y="310141"/>
                    <a:pt x="250000" y="312264"/>
                    <a:pt x="252618" y="312264"/>
                  </a:cubicBezTo>
                  <a:lnTo>
                    <a:pt x="268928" y="312264"/>
                  </a:lnTo>
                  <a:cubicBezTo>
                    <a:pt x="275588" y="331095"/>
                    <a:pt x="285792" y="348477"/>
                    <a:pt x="298988" y="363471"/>
                  </a:cubicBezTo>
                  <a:cubicBezTo>
                    <a:pt x="284284" y="374121"/>
                    <a:pt x="267722" y="381935"/>
                    <a:pt x="250153" y="386514"/>
                  </a:cubicBezTo>
                  <a:cubicBezTo>
                    <a:pt x="248629" y="386964"/>
                    <a:pt x="247424" y="388133"/>
                    <a:pt x="246929" y="389643"/>
                  </a:cubicBezTo>
                  <a:cubicBezTo>
                    <a:pt x="246438" y="391177"/>
                    <a:pt x="246759" y="392856"/>
                    <a:pt x="247782" y="394100"/>
                  </a:cubicBezTo>
                  <a:cubicBezTo>
                    <a:pt x="249595" y="396179"/>
                    <a:pt x="251097" y="398511"/>
                    <a:pt x="252239" y="401022"/>
                  </a:cubicBezTo>
                  <a:cubicBezTo>
                    <a:pt x="253197" y="403267"/>
                    <a:pt x="255678" y="404446"/>
                    <a:pt x="258023" y="403772"/>
                  </a:cubicBezTo>
                  <a:cubicBezTo>
                    <a:pt x="277852" y="398177"/>
                    <a:pt x="296469" y="388949"/>
                    <a:pt x="312928" y="376557"/>
                  </a:cubicBezTo>
                  <a:cubicBezTo>
                    <a:pt x="329135" y="389709"/>
                    <a:pt x="348095" y="399043"/>
                    <a:pt x="368402" y="403867"/>
                  </a:cubicBezTo>
                  <a:cubicBezTo>
                    <a:pt x="368775" y="403959"/>
                    <a:pt x="369166" y="403959"/>
                    <a:pt x="369540" y="403867"/>
                  </a:cubicBezTo>
                  <a:cubicBezTo>
                    <a:pt x="371189" y="403824"/>
                    <a:pt x="372698" y="402926"/>
                    <a:pt x="373522" y="401496"/>
                  </a:cubicBezTo>
                  <a:close/>
                  <a:moveTo>
                    <a:pt x="336635" y="312264"/>
                  </a:moveTo>
                  <a:cubicBezTo>
                    <a:pt x="331197" y="326226"/>
                    <a:pt x="323260" y="339080"/>
                    <a:pt x="313212" y="350195"/>
                  </a:cubicBezTo>
                  <a:cubicBezTo>
                    <a:pt x="302869" y="339143"/>
                    <a:pt x="294641" y="326286"/>
                    <a:pt x="288937" y="312264"/>
                  </a:cubicBezTo>
                  <a:close/>
                  <a:moveTo>
                    <a:pt x="151723" y="455168"/>
                  </a:moveTo>
                  <a:cubicBezTo>
                    <a:pt x="130774" y="455168"/>
                    <a:pt x="113792" y="438186"/>
                    <a:pt x="113792" y="417237"/>
                  </a:cubicBezTo>
                  <a:lnTo>
                    <a:pt x="113792" y="373712"/>
                  </a:lnTo>
                  <a:lnTo>
                    <a:pt x="144990" y="405005"/>
                  </a:lnTo>
                  <a:lnTo>
                    <a:pt x="158455" y="391539"/>
                  </a:lnTo>
                  <a:lnTo>
                    <a:pt x="111042" y="344126"/>
                  </a:lnTo>
                  <a:cubicBezTo>
                    <a:pt x="107354" y="340408"/>
                    <a:pt x="101350" y="340383"/>
                    <a:pt x="97632" y="344071"/>
                  </a:cubicBezTo>
                  <a:cubicBezTo>
                    <a:pt x="97613" y="344089"/>
                    <a:pt x="97595" y="344108"/>
                    <a:pt x="97577" y="344126"/>
                  </a:cubicBezTo>
                  <a:lnTo>
                    <a:pt x="50163" y="391539"/>
                  </a:lnTo>
                  <a:lnTo>
                    <a:pt x="63629" y="405005"/>
                  </a:lnTo>
                  <a:lnTo>
                    <a:pt x="94827" y="373712"/>
                  </a:lnTo>
                  <a:lnTo>
                    <a:pt x="94827" y="416858"/>
                  </a:lnTo>
                  <a:cubicBezTo>
                    <a:pt x="94827" y="448281"/>
                    <a:pt x="120300" y="473754"/>
                    <a:pt x="151723" y="473754"/>
                  </a:cubicBezTo>
                  <a:lnTo>
                    <a:pt x="180171" y="473754"/>
                  </a:lnTo>
                  <a:lnTo>
                    <a:pt x="180171" y="454789"/>
                  </a:lnTo>
                  <a:close/>
                  <a:moveTo>
                    <a:pt x="363091" y="69129"/>
                  </a:moveTo>
                  <a:lnTo>
                    <a:pt x="331893" y="100421"/>
                  </a:lnTo>
                  <a:lnTo>
                    <a:pt x="331893" y="57275"/>
                  </a:lnTo>
                  <a:cubicBezTo>
                    <a:pt x="331893" y="25853"/>
                    <a:pt x="306420" y="379"/>
                    <a:pt x="274997" y="379"/>
                  </a:cubicBezTo>
                  <a:lnTo>
                    <a:pt x="237067" y="379"/>
                  </a:lnTo>
                  <a:lnTo>
                    <a:pt x="237067" y="19345"/>
                  </a:lnTo>
                  <a:lnTo>
                    <a:pt x="274997" y="19345"/>
                  </a:lnTo>
                  <a:cubicBezTo>
                    <a:pt x="295946" y="19345"/>
                    <a:pt x="312928" y="36327"/>
                    <a:pt x="312928" y="57275"/>
                  </a:cubicBezTo>
                  <a:lnTo>
                    <a:pt x="312928" y="100421"/>
                  </a:lnTo>
                  <a:lnTo>
                    <a:pt x="281730" y="69129"/>
                  </a:lnTo>
                  <a:lnTo>
                    <a:pt x="268265" y="82594"/>
                  </a:lnTo>
                  <a:lnTo>
                    <a:pt x="315678" y="130007"/>
                  </a:lnTo>
                  <a:cubicBezTo>
                    <a:pt x="319366" y="133726"/>
                    <a:pt x="325370" y="133750"/>
                    <a:pt x="329088" y="130062"/>
                  </a:cubicBezTo>
                  <a:cubicBezTo>
                    <a:pt x="329107" y="130044"/>
                    <a:pt x="329125" y="130026"/>
                    <a:pt x="329143" y="130007"/>
                  </a:cubicBezTo>
                  <a:lnTo>
                    <a:pt x="376557" y="82594"/>
                  </a:lnTo>
                  <a:close/>
                </a:path>
              </a:pathLst>
            </a:custGeom>
            <a:solidFill>
              <a:srgbClr val="FFFFFF"/>
            </a:solidFill>
            <a:ln w="9398" cap="flat">
              <a:noFill/>
              <a:prstDash val="solid"/>
              <a:miter/>
            </a:ln>
          </p:spPr>
          <p:txBody>
            <a:bodyPr rtlCol="0" anchor="ctr"/>
            <a:lstStyle/>
            <a:p>
              <a:pPr defTabSz="457189">
                <a:defRPr/>
              </a:pPr>
              <a:endParaRPr lang="en-US" sz="2000" dirty="0">
                <a:solidFill>
                  <a:srgbClr val="FFFFFF"/>
                </a:solidFill>
                <a:latin typeface="Amazon Ember"/>
              </a:endParaRPr>
            </a:p>
          </p:txBody>
        </p:sp>
      </p:grpSp>
      <p:sp>
        <p:nvSpPr>
          <p:cNvPr id="143" name="TextBox 142"/>
          <p:cNvSpPr txBox="1"/>
          <p:nvPr/>
        </p:nvSpPr>
        <p:spPr>
          <a:xfrm>
            <a:off x="2564006" y="749538"/>
            <a:ext cx="3510360" cy="188513"/>
          </a:xfrm>
          <a:prstGeom prst="rect">
            <a:avLst/>
          </a:prstGeom>
          <a:noFill/>
          <a:ln>
            <a:noFill/>
          </a:ln>
        </p:spPr>
        <p:txBody>
          <a:bodyPr wrap="square" rtlCol="0">
            <a:spAutoFit/>
          </a:bodyPr>
          <a:lstStyle/>
          <a:p>
            <a:pPr algn="ctr" defTabSz="457189"/>
            <a:r>
              <a:rPr lang="en-US" sz="625" b="1" dirty="0">
                <a:solidFill>
                  <a:srgbClr val="FFFFFF"/>
                </a:solidFill>
                <a:latin typeface="Amazon Ember"/>
              </a:rPr>
              <a:t>INDUSTRIAL AI</a:t>
            </a:r>
          </a:p>
        </p:txBody>
      </p:sp>
      <p:sp>
        <p:nvSpPr>
          <p:cNvPr id="144" name="TextBox 143"/>
          <p:cNvSpPr txBox="1"/>
          <p:nvPr/>
        </p:nvSpPr>
        <p:spPr>
          <a:xfrm>
            <a:off x="7528376" y="749538"/>
            <a:ext cx="931665" cy="188513"/>
          </a:xfrm>
          <a:prstGeom prst="rect">
            <a:avLst/>
          </a:prstGeom>
          <a:noFill/>
          <a:ln>
            <a:noFill/>
          </a:ln>
        </p:spPr>
        <p:txBody>
          <a:bodyPr wrap="none" rtlCol="0">
            <a:spAutoFit/>
          </a:bodyPr>
          <a:lstStyle/>
          <a:p>
            <a:pPr defTabSz="457189"/>
            <a:r>
              <a:rPr lang="en-US" sz="625" b="1" dirty="0">
                <a:solidFill>
                  <a:srgbClr val="FFFFFF"/>
                </a:solidFill>
                <a:latin typeface="Amazon Ember"/>
              </a:rPr>
              <a:t>CODE AND DEVOPS</a:t>
            </a:r>
          </a:p>
        </p:txBody>
      </p:sp>
      <p:sp>
        <p:nvSpPr>
          <p:cNvPr id="290" name="TextBox 289">
            <a:extLst>
              <a:ext uri="{FF2B5EF4-FFF2-40B4-BE49-F238E27FC236}">
                <a16:creationId xmlns:a16="http://schemas.microsoft.com/office/drawing/2014/main" id="{639B7FF8-D2F4-4F2D-AD7E-6BE9BC8EAEE3}"/>
              </a:ext>
            </a:extLst>
          </p:cNvPr>
          <p:cNvSpPr txBox="1"/>
          <p:nvPr/>
        </p:nvSpPr>
        <p:spPr>
          <a:xfrm>
            <a:off x="7092173" y="1194815"/>
            <a:ext cx="857250" cy="302390"/>
          </a:xfrm>
          <a:prstGeom prst="rect">
            <a:avLst/>
          </a:prstGeom>
          <a:ln>
            <a:noFill/>
          </a:ln>
        </p:spPr>
        <p:txBody>
          <a:bodyPr wrap="square" lIns="0" tIns="0" rIns="0" bIns="0" rtlCol="0" anchor="b" anchorCtr="0">
            <a:spAutoFit/>
          </a:bodyPr>
          <a:lstStyle/>
          <a:p>
            <a:pPr algn="ctr" defTabSz="685696">
              <a:lnSpc>
                <a:spcPct val="90000"/>
              </a:lnSpc>
              <a:spcAft>
                <a:spcPts val="375"/>
              </a:spcAft>
              <a:defRPr/>
            </a:pPr>
            <a:r>
              <a:rPr lang="en-US" sz="563" b="1" dirty="0">
                <a:solidFill>
                  <a:schemeClr val="accent1"/>
                </a:solidFill>
              </a:rPr>
              <a:t>NEW</a:t>
            </a:r>
            <a:endParaRPr lang="en-US" sz="625" dirty="0">
              <a:solidFill>
                <a:srgbClr val="FFFFFF"/>
              </a:solidFill>
              <a:latin typeface="Amazon Ember"/>
            </a:endParaRPr>
          </a:p>
          <a:p>
            <a:pPr algn="ctr" defTabSz="685696">
              <a:lnSpc>
                <a:spcPct val="90000"/>
              </a:lnSpc>
              <a:spcAft>
                <a:spcPts val="375"/>
              </a:spcAft>
              <a:defRPr/>
            </a:pPr>
            <a:r>
              <a:rPr lang="en-US" sz="625" dirty="0">
                <a:solidFill>
                  <a:srgbClr val="FFFFFF"/>
                </a:solidFill>
                <a:latin typeface="Amazon Ember"/>
              </a:rPr>
              <a:t>Amazon </a:t>
            </a:r>
            <a:br>
              <a:rPr lang="en-US" sz="625" dirty="0">
                <a:solidFill>
                  <a:srgbClr val="FFFFFF"/>
                </a:solidFill>
                <a:latin typeface="Amazon Ember"/>
              </a:rPr>
            </a:br>
            <a:r>
              <a:rPr lang="en-US" sz="625" dirty="0">
                <a:solidFill>
                  <a:srgbClr val="FFFFFF"/>
                </a:solidFill>
                <a:latin typeface="Amazon Ember"/>
              </a:rPr>
              <a:t>DevOps Guru</a:t>
            </a:r>
          </a:p>
        </p:txBody>
      </p:sp>
      <p:grpSp>
        <p:nvGrpSpPr>
          <p:cNvPr id="9" name="Group 8">
            <a:extLst>
              <a:ext uri="{FF2B5EF4-FFF2-40B4-BE49-F238E27FC236}">
                <a16:creationId xmlns:a16="http://schemas.microsoft.com/office/drawing/2014/main" id="{ACA68274-E0BC-4DC7-8353-21A5B70DC03F}"/>
              </a:ext>
            </a:extLst>
          </p:cNvPr>
          <p:cNvGrpSpPr/>
          <p:nvPr/>
        </p:nvGrpSpPr>
        <p:grpSpPr>
          <a:xfrm>
            <a:off x="7903760" y="1906082"/>
            <a:ext cx="580056" cy="577428"/>
            <a:chOff x="12777848" y="2746451"/>
            <a:chExt cx="928090" cy="923885"/>
          </a:xfrm>
        </p:grpSpPr>
        <p:grpSp>
          <p:nvGrpSpPr>
            <p:cNvPr id="243" name="Group 242">
              <a:extLst>
                <a:ext uri="{FF2B5EF4-FFF2-40B4-BE49-F238E27FC236}">
                  <a16:creationId xmlns:a16="http://schemas.microsoft.com/office/drawing/2014/main" id="{664EFD0C-3FAC-49F6-BDC5-BC446FD35540}"/>
                </a:ext>
              </a:extLst>
            </p:cNvPr>
            <p:cNvGrpSpPr/>
            <p:nvPr/>
          </p:nvGrpSpPr>
          <p:grpSpPr>
            <a:xfrm>
              <a:off x="12890495" y="2746451"/>
              <a:ext cx="702758" cy="923885"/>
              <a:chOff x="8360723" y="1558037"/>
              <a:chExt cx="439224" cy="577428"/>
            </a:xfrm>
          </p:grpSpPr>
          <p:sp>
            <p:nvSpPr>
              <p:cNvPr id="244" name="TextBox 243">
                <a:extLst>
                  <a:ext uri="{FF2B5EF4-FFF2-40B4-BE49-F238E27FC236}">
                    <a16:creationId xmlns:a16="http://schemas.microsoft.com/office/drawing/2014/main" id="{31788CA9-1865-4B22-9DE9-9CA7BCC554CE}"/>
                  </a:ext>
                </a:extLst>
              </p:cNvPr>
              <p:cNvSpPr txBox="1"/>
              <p:nvPr/>
            </p:nvSpPr>
            <p:spPr>
              <a:xfrm>
                <a:off x="8360723" y="1945669"/>
                <a:ext cx="439224" cy="189796"/>
              </a:xfrm>
              <a:prstGeom prst="rect">
                <a:avLst/>
              </a:prstGeom>
            </p:spPr>
            <p:txBody>
              <a:bodyPr wrap="none" lIns="0" tIns="0" rIns="0" bIns="0" rtlCol="0">
                <a:spAutoFit/>
              </a:bodyPr>
              <a:lstStyle/>
              <a:p>
                <a:pPr algn="ctr" defTabSz="685696">
                  <a:lnSpc>
                    <a:spcPct val="90000"/>
                  </a:lnSpc>
                  <a:spcAft>
                    <a:spcPts val="375"/>
                  </a:spcAft>
                  <a:defRPr/>
                </a:pPr>
                <a:r>
                  <a:rPr lang="en-US" sz="625" dirty="0">
                    <a:solidFill>
                      <a:srgbClr val="FFFFFF"/>
                    </a:solidFill>
                    <a:latin typeface="Amazon Ember"/>
                  </a:rPr>
                  <a:t>Voice ID</a:t>
                </a:r>
              </a:p>
              <a:p>
                <a:pPr algn="ctr" defTabSz="685696">
                  <a:lnSpc>
                    <a:spcPct val="90000"/>
                  </a:lnSpc>
                  <a:spcAft>
                    <a:spcPts val="1125"/>
                  </a:spcAft>
                  <a:defRPr/>
                </a:pPr>
                <a:r>
                  <a:rPr lang="en-US" sz="375" i="1" dirty="0">
                    <a:solidFill>
                      <a:srgbClr val="FFFFFF"/>
                    </a:solidFill>
                    <a:latin typeface="Amazon Ember"/>
                  </a:rPr>
                  <a:t>For Amazon Connect</a:t>
                </a:r>
                <a:endParaRPr lang="en-US" sz="625" i="1" dirty="0">
                  <a:solidFill>
                    <a:srgbClr val="FFFFFF"/>
                  </a:solidFill>
                  <a:latin typeface="Amazon Ember"/>
                </a:endParaRPr>
              </a:p>
            </p:txBody>
          </p:sp>
          <p:grpSp>
            <p:nvGrpSpPr>
              <p:cNvPr id="245" name="Graphic 155">
                <a:extLst>
                  <a:ext uri="{FF2B5EF4-FFF2-40B4-BE49-F238E27FC236}">
                    <a16:creationId xmlns:a16="http://schemas.microsoft.com/office/drawing/2014/main" id="{A07EED86-DF5E-4F35-9C3E-FB0F1061B073}"/>
                  </a:ext>
                </a:extLst>
              </p:cNvPr>
              <p:cNvGrpSpPr/>
              <p:nvPr/>
            </p:nvGrpSpPr>
            <p:grpSpPr>
              <a:xfrm>
                <a:off x="8481345" y="1558037"/>
                <a:ext cx="197978" cy="174058"/>
                <a:chOff x="10082401" y="4519254"/>
                <a:chExt cx="474717" cy="417360"/>
              </a:xfrm>
              <a:solidFill>
                <a:srgbClr val="FFFFFF"/>
              </a:solidFill>
            </p:grpSpPr>
            <p:sp>
              <p:nvSpPr>
                <p:cNvPr id="246" name="Freeform: Shape 245">
                  <a:extLst>
                    <a:ext uri="{FF2B5EF4-FFF2-40B4-BE49-F238E27FC236}">
                      <a16:creationId xmlns:a16="http://schemas.microsoft.com/office/drawing/2014/main" id="{15DA630A-EB75-4377-BEB4-3D17C7FC2088}"/>
                    </a:ext>
                  </a:extLst>
                </p:cNvPr>
                <p:cNvSpPr/>
                <p:nvPr/>
              </p:nvSpPr>
              <p:spPr>
                <a:xfrm>
                  <a:off x="10082401" y="4519254"/>
                  <a:ext cx="474717" cy="417360"/>
                </a:xfrm>
                <a:custGeom>
                  <a:avLst/>
                  <a:gdLst>
                    <a:gd name="connsiteX0" fmla="*/ 400753 w 474717"/>
                    <a:gd name="connsiteY0" fmla="*/ 131101 h 417360"/>
                    <a:gd name="connsiteX1" fmla="*/ 359409 w 474717"/>
                    <a:gd name="connsiteY1" fmla="*/ 71075 h 417360"/>
                    <a:gd name="connsiteX2" fmla="*/ 305263 w 474717"/>
                    <a:gd name="connsiteY2" fmla="*/ 80558 h 417360"/>
                    <a:gd name="connsiteX3" fmla="*/ 276815 w 474717"/>
                    <a:gd name="connsiteY3" fmla="*/ 38550 h 417360"/>
                    <a:gd name="connsiteX4" fmla="*/ 136566 w 474717"/>
                    <a:gd name="connsiteY4" fmla="*/ 10671 h 417360"/>
                    <a:gd name="connsiteX5" fmla="*/ 62222 w 474717"/>
                    <a:gd name="connsiteY5" fmla="*/ 126454 h 417360"/>
                    <a:gd name="connsiteX6" fmla="*/ 62222 w 474717"/>
                    <a:gd name="connsiteY6" fmla="*/ 133376 h 417360"/>
                    <a:gd name="connsiteX7" fmla="*/ 110 w 474717"/>
                    <a:gd name="connsiteY7" fmla="*/ 220807 h 417360"/>
                    <a:gd name="connsiteX8" fmla="*/ 46196 w 474717"/>
                    <a:gd name="connsiteY8" fmla="*/ 305487 h 417360"/>
                    <a:gd name="connsiteX9" fmla="*/ 75972 w 474717"/>
                    <a:gd name="connsiteY9" fmla="*/ 312409 h 417360"/>
                    <a:gd name="connsiteX10" fmla="*/ 161316 w 474717"/>
                    <a:gd name="connsiteY10" fmla="*/ 313168 h 417360"/>
                    <a:gd name="connsiteX11" fmla="*/ 161316 w 474717"/>
                    <a:gd name="connsiteY11" fmla="*/ 407994 h 417360"/>
                    <a:gd name="connsiteX12" fmla="*/ 166531 w 474717"/>
                    <a:gd name="connsiteY12" fmla="*/ 416434 h 417360"/>
                    <a:gd name="connsiteX13" fmla="*/ 176014 w 474717"/>
                    <a:gd name="connsiteY13" fmla="*/ 415675 h 417360"/>
                    <a:gd name="connsiteX14" fmla="*/ 316642 w 474717"/>
                    <a:gd name="connsiteY14" fmla="*/ 313168 h 417360"/>
                    <a:gd name="connsiteX15" fmla="*/ 390038 w 474717"/>
                    <a:gd name="connsiteY15" fmla="*/ 313168 h 417360"/>
                    <a:gd name="connsiteX16" fmla="*/ 474718 w 474717"/>
                    <a:gd name="connsiteY16" fmla="*/ 221565 h 417360"/>
                    <a:gd name="connsiteX17" fmla="*/ 400753 w 474717"/>
                    <a:gd name="connsiteY17" fmla="*/ 131101 h 417360"/>
                    <a:gd name="connsiteX18" fmla="*/ 389374 w 474717"/>
                    <a:gd name="connsiteY18" fmla="*/ 294202 h 417360"/>
                    <a:gd name="connsiteX19" fmla="*/ 313513 w 474717"/>
                    <a:gd name="connsiteY19" fmla="*/ 294202 h 417360"/>
                    <a:gd name="connsiteX20" fmla="*/ 307918 w 474717"/>
                    <a:gd name="connsiteY20" fmla="*/ 296004 h 417360"/>
                    <a:gd name="connsiteX21" fmla="*/ 180755 w 474717"/>
                    <a:gd name="connsiteY21" fmla="*/ 389314 h 417360"/>
                    <a:gd name="connsiteX22" fmla="*/ 180755 w 474717"/>
                    <a:gd name="connsiteY22" fmla="*/ 303970 h 417360"/>
                    <a:gd name="connsiteX23" fmla="*/ 171273 w 474717"/>
                    <a:gd name="connsiteY23" fmla="*/ 294487 h 417360"/>
                    <a:gd name="connsiteX24" fmla="*/ 76446 w 474717"/>
                    <a:gd name="connsiteY24" fmla="*/ 294487 h 417360"/>
                    <a:gd name="connsiteX25" fmla="*/ 56817 w 474717"/>
                    <a:gd name="connsiteY25" fmla="*/ 289746 h 417360"/>
                    <a:gd name="connsiteX26" fmla="*/ 19550 w 474717"/>
                    <a:gd name="connsiteY26" fmla="*/ 221091 h 417360"/>
                    <a:gd name="connsiteX27" fmla="*/ 74929 w 474717"/>
                    <a:gd name="connsiteY27" fmla="*/ 149781 h 417360"/>
                    <a:gd name="connsiteX28" fmla="*/ 82041 w 474717"/>
                    <a:gd name="connsiteY28" fmla="*/ 140299 h 417360"/>
                    <a:gd name="connsiteX29" fmla="*/ 81187 w 474717"/>
                    <a:gd name="connsiteY29" fmla="*/ 125885 h 417360"/>
                    <a:gd name="connsiteX30" fmla="*/ 143773 w 474717"/>
                    <a:gd name="connsiteY30" fmla="*/ 28403 h 417360"/>
                    <a:gd name="connsiteX31" fmla="*/ 187393 w 474717"/>
                    <a:gd name="connsiteY31" fmla="*/ 18921 h 417360"/>
                    <a:gd name="connsiteX32" fmla="*/ 263254 w 474717"/>
                    <a:gd name="connsiteY32" fmla="*/ 52110 h 417360"/>
                    <a:gd name="connsiteX33" fmla="*/ 292840 w 474717"/>
                    <a:gd name="connsiteY33" fmla="*/ 100756 h 417360"/>
                    <a:gd name="connsiteX34" fmla="*/ 300426 w 474717"/>
                    <a:gd name="connsiteY34" fmla="*/ 107015 h 417360"/>
                    <a:gd name="connsiteX35" fmla="*/ 309435 w 474717"/>
                    <a:gd name="connsiteY35" fmla="*/ 103316 h 417360"/>
                    <a:gd name="connsiteX36" fmla="*/ 353435 w 474717"/>
                    <a:gd name="connsiteY36" fmla="*/ 88903 h 417360"/>
                    <a:gd name="connsiteX37" fmla="*/ 381883 w 474717"/>
                    <a:gd name="connsiteY37" fmla="*/ 137170 h 417360"/>
                    <a:gd name="connsiteX38" fmla="*/ 389564 w 474717"/>
                    <a:gd name="connsiteY38" fmla="*/ 147980 h 417360"/>
                    <a:gd name="connsiteX39" fmla="*/ 455942 w 474717"/>
                    <a:gd name="connsiteY39" fmla="*/ 221376 h 417360"/>
                    <a:gd name="connsiteX40" fmla="*/ 389374 w 474717"/>
                    <a:gd name="connsiteY40" fmla="*/ 294202 h 417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74717" h="417360">
                      <a:moveTo>
                        <a:pt x="400753" y="131101"/>
                      </a:moveTo>
                      <a:cubicBezTo>
                        <a:pt x="398762" y="101230"/>
                        <a:pt x="383589" y="79041"/>
                        <a:pt x="359409" y="71075"/>
                      </a:cubicBezTo>
                      <a:cubicBezTo>
                        <a:pt x="340911" y="64963"/>
                        <a:pt x="320582" y="68524"/>
                        <a:pt x="305263" y="80558"/>
                      </a:cubicBezTo>
                      <a:cubicBezTo>
                        <a:pt x="298407" y="64945"/>
                        <a:pt x="288767" y="50711"/>
                        <a:pt x="276815" y="38550"/>
                      </a:cubicBezTo>
                      <a:cubicBezTo>
                        <a:pt x="240651" y="558"/>
                        <a:pt x="184510" y="-10601"/>
                        <a:pt x="136566" y="10671"/>
                      </a:cubicBezTo>
                      <a:cubicBezTo>
                        <a:pt x="91826" y="32036"/>
                        <a:pt x="63031" y="76881"/>
                        <a:pt x="62222" y="126454"/>
                      </a:cubicBezTo>
                      <a:lnTo>
                        <a:pt x="62222" y="133376"/>
                      </a:lnTo>
                      <a:cubicBezTo>
                        <a:pt x="23787" y="144644"/>
                        <a:pt x="-1902" y="180805"/>
                        <a:pt x="110" y="220807"/>
                      </a:cubicBezTo>
                      <a:cubicBezTo>
                        <a:pt x="-673" y="255219"/>
                        <a:pt x="16874" y="287459"/>
                        <a:pt x="46196" y="305487"/>
                      </a:cubicBezTo>
                      <a:cubicBezTo>
                        <a:pt x="55209" y="310711"/>
                        <a:pt x="65578" y="313122"/>
                        <a:pt x="75972" y="312409"/>
                      </a:cubicBezTo>
                      <a:lnTo>
                        <a:pt x="161316" y="313168"/>
                      </a:lnTo>
                      <a:lnTo>
                        <a:pt x="161316" y="407994"/>
                      </a:lnTo>
                      <a:cubicBezTo>
                        <a:pt x="161327" y="411565"/>
                        <a:pt x="163342" y="414827"/>
                        <a:pt x="166531" y="416434"/>
                      </a:cubicBezTo>
                      <a:cubicBezTo>
                        <a:pt x="169599" y="417900"/>
                        <a:pt x="173218" y="417610"/>
                        <a:pt x="176014" y="415675"/>
                      </a:cubicBezTo>
                      <a:lnTo>
                        <a:pt x="316642" y="313168"/>
                      </a:lnTo>
                      <a:lnTo>
                        <a:pt x="390038" y="313168"/>
                      </a:lnTo>
                      <a:cubicBezTo>
                        <a:pt x="390891" y="313168"/>
                        <a:pt x="474718" y="305866"/>
                        <a:pt x="474718" y="221565"/>
                      </a:cubicBezTo>
                      <a:cubicBezTo>
                        <a:pt x="474718" y="157178"/>
                        <a:pt x="425124" y="137075"/>
                        <a:pt x="400753" y="131101"/>
                      </a:cubicBezTo>
                      <a:close/>
                      <a:moveTo>
                        <a:pt x="389374" y="294202"/>
                      </a:moveTo>
                      <a:lnTo>
                        <a:pt x="313513" y="294202"/>
                      </a:lnTo>
                      <a:cubicBezTo>
                        <a:pt x="311504" y="294195"/>
                        <a:pt x="309545" y="294826"/>
                        <a:pt x="307918" y="296004"/>
                      </a:cubicBezTo>
                      <a:lnTo>
                        <a:pt x="180755" y="389314"/>
                      </a:lnTo>
                      <a:lnTo>
                        <a:pt x="180755" y="303970"/>
                      </a:lnTo>
                      <a:cubicBezTo>
                        <a:pt x="180755" y="298732"/>
                        <a:pt x="176510" y="294487"/>
                        <a:pt x="171273" y="294487"/>
                      </a:cubicBezTo>
                      <a:lnTo>
                        <a:pt x="76446" y="294487"/>
                      </a:lnTo>
                      <a:cubicBezTo>
                        <a:pt x="69583" y="294831"/>
                        <a:pt x="62766" y="293185"/>
                        <a:pt x="56817" y="289746"/>
                      </a:cubicBezTo>
                      <a:cubicBezTo>
                        <a:pt x="32907" y="275271"/>
                        <a:pt x="18661" y="249027"/>
                        <a:pt x="19550" y="221091"/>
                      </a:cubicBezTo>
                      <a:cubicBezTo>
                        <a:pt x="17711" y="186858"/>
                        <a:pt x="41306" y="156475"/>
                        <a:pt x="74929" y="149781"/>
                      </a:cubicBezTo>
                      <a:cubicBezTo>
                        <a:pt x="79226" y="148674"/>
                        <a:pt x="82181" y="144734"/>
                        <a:pt x="82041" y="140299"/>
                      </a:cubicBezTo>
                      <a:lnTo>
                        <a:pt x="81187" y="125885"/>
                      </a:lnTo>
                      <a:cubicBezTo>
                        <a:pt x="82318" y="84287"/>
                        <a:pt x="106420" y="46746"/>
                        <a:pt x="143773" y="28403"/>
                      </a:cubicBezTo>
                      <a:cubicBezTo>
                        <a:pt x="157526" y="22337"/>
                        <a:pt x="172363" y="19112"/>
                        <a:pt x="187393" y="18921"/>
                      </a:cubicBezTo>
                      <a:cubicBezTo>
                        <a:pt x="216056" y="19600"/>
                        <a:pt x="243302" y="31520"/>
                        <a:pt x="263254" y="52110"/>
                      </a:cubicBezTo>
                      <a:cubicBezTo>
                        <a:pt x="276648" y="65895"/>
                        <a:pt x="286761" y="82523"/>
                        <a:pt x="292840" y="100756"/>
                      </a:cubicBezTo>
                      <a:cubicBezTo>
                        <a:pt x="294005" y="104093"/>
                        <a:pt x="296929" y="106505"/>
                        <a:pt x="300426" y="107015"/>
                      </a:cubicBezTo>
                      <a:cubicBezTo>
                        <a:pt x="303881" y="107536"/>
                        <a:pt x="307343" y="106115"/>
                        <a:pt x="309435" y="103316"/>
                      </a:cubicBezTo>
                      <a:cubicBezTo>
                        <a:pt x="319425" y="89480"/>
                        <a:pt x="337194" y="83658"/>
                        <a:pt x="353435" y="88903"/>
                      </a:cubicBezTo>
                      <a:cubicBezTo>
                        <a:pt x="371452" y="94877"/>
                        <a:pt x="381883" y="112609"/>
                        <a:pt x="381883" y="137170"/>
                      </a:cubicBezTo>
                      <a:cubicBezTo>
                        <a:pt x="381079" y="142262"/>
                        <a:pt x="384490" y="147063"/>
                        <a:pt x="389564" y="147980"/>
                      </a:cubicBezTo>
                      <a:cubicBezTo>
                        <a:pt x="409477" y="151394"/>
                        <a:pt x="455942" y="165333"/>
                        <a:pt x="455942" y="221376"/>
                      </a:cubicBezTo>
                      <a:cubicBezTo>
                        <a:pt x="455753" y="288134"/>
                        <a:pt x="391365" y="294013"/>
                        <a:pt x="389374" y="294202"/>
                      </a:cubicBezTo>
                      <a:close/>
                    </a:path>
                  </a:pathLst>
                </a:custGeom>
                <a:solidFill>
                  <a:srgbClr val="FFFFFF"/>
                </a:solidFill>
                <a:ln w="9398" cap="flat">
                  <a:noFill/>
                  <a:prstDash val="solid"/>
                  <a:miter/>
                </a:ln>
              </p:spPr>
              <p:txBody>
                <a:bodyPr rtlCol="0" anchor="ctr"/>
                <a:lstStyle/>
                <a:p>
                  <a:pPr defTabSz="685696">
                    <a:defRPr/>
                  </a:pPr>
                  <a:endParaRPr lang="en-US" sz="1500" dirty="0">
                    <a:solidFill>
                      <a:srgbClr val="FFFFFF"/>
                    </a:solidFill>
                    <a:latin typeface="Amazon Ember"/>
                  </a:endParaRPr>
                </a:p>
              </p:txBody>
            </p:sp>
            <p:sp>
              <p:nvSpPr>
                <p:cNvPr id="247" name="Freeform: Shape 246">
                  <a:extLst>
                    <a:ext uri="{FF2B5EF4-FFF2-40B4-BE49-F238E27FC236}">
                      <a16:creationId xmlns:a16="http://schemas.microsoft.com/office/drawing/2014/main" id="{55FC9502-4B50-4E67-816B-783C99B53561}"/>
                    </a:ext>
                  </a:extLst>
                </p:cNvPr>
                <p:cNvSpPr/>
                <p:nvPr/>
              </p:nvSpPr>
              <p:spPr>
                <a:xfrm>
                  <a:off x="10357699" y="4652251"/>
                  <a:ext cx="95111" cy="101464"/>
                </a:xfrm>
                <a:custGeom>
                  <a:avLst/>
                  <a:gdLst>
                    <a:gd name="connsiteX0" fmla="*/ 61922 w 95111"/>
                    <a:gd name="connsiteY0" fmla="*/ 0 h 101464"/>
                    <a:gd name="connsiteX1" fmla="*/ 28732 w 95111"/>
                    <a:gd name="connsiteY1" fmla="*/ 33189 h 101464"/>
                    <a:gd name="connsiteX2" fmla="*/ 33474 w 95111"/>
                    <a:gd name="connsiteY2" fmla="*/ 50732 h 101464"/>
                    <a:gd name="connsiteX3" fmla="*/ 0 w 95111"/>
                    <a:gd name="connsiteY3" fmla="*/ 88663 h 101464"/>
                    <a:gd name="connsiteX4" fmla="*/ 14508 w 95111"/>
                    <a:gd name="connsiteY4" fmla="*/ 101465 h 101464"/>
                    <a:gd name="connsiteX5" fmla="*/ 48172 w 95111"/>
                    <a:gd name="connsiteY5" fmla="*/ 63534 h 101464"/>
                    <a:gd name="connsiteX6" fmla="*/ 61922 w 95111"/>
                    <a:gd name="connsiteY6" fmla="*/ 66379 h 101464"/>
                    <a:gd name="connsiteX7" fmla="*/ 95111 w 95111"/>
                    <a:gd name="connsiteY7" fmla="*/ 33189 h 101464"/>
                    <a:gd name="connsiteX8" fmla="*/ 61922 w 95111"/>
                    <a:gd name="connsiteY8" fmla="*/ 0 h 101464"/>
                    <a:gd name="connsiteX9" fmla="*/ 61922 w 95111"/>
                    <a:gd name="connsiteY9" fmla="*/ 47413 h 101464"/>
                    <a:gd name="connsiteX10" fmla="*/ 47698 w 95111"/>
                    <a:gd name="connsiteY10" fmla="*/ 33189 h 101464"/>
                    <a:gd name="connsiteX11" fmla="*/ 61922 w 95111"/>
                    <a:gd name="connsiteY11" fmla="*/ 18965 h 101464"/>
                    <a:gd name="connsiteX12" fmla="*/ 76146 w 95111"/>
                    <a:gd name="connsiteY12" fmla="*/ 33189 h 101464"/>
                    <a:gd name="connsiteX13" fmla="*/ 61922 w 95111"/>
                    <a:gd name="connsiteY13" fmla="*/ 47413 h 101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5111" h="101464">
                      <a:moveTo>
                        <a:pt x="61922" y="0"/>
                      </a:moveTo>
                      <a:cubicBezTo>
                        <a:pt x="43592" y="0"/>
                        <a:pt x="28732" y="14859"/>
                        <a:pt x="28732" y="33189"/>
                      </a:cubicBezTo>
                      <a:cubicBezTo>
                        <a:pt x="28582" y="39373"/>
                        <a:pt x="30229" y="45467"/>
                        <a:pt x="33474" y="50732"/>
                      </a:cubicBezTo>
                      <a:lnTo>
                        <a:pt x="0" y="88663"/>
                      </a:lnTo>
                      <a:cubicBezTo>
                        <a:pt x="6033" y="91344"/>
                        <a:pt x="11097" y="95813"/>
                        <a:pt x="14508" y="101465"/>
                      </a:cubicBezTo>
                      <a:lnTo>
                        <a:pt x="48172" y="63534"/>
                      </a:lnTo>
                      <a:cubicBezTo>
                        <a:pt x="52476" y="65524"/>
                        <a:pt x="57181" y="66498"/>
                        <a:pt x="61922" y="66379"/>
                      </a:cubicBezTo>
                      <a:cubicBezTo>
                        <a:pt x="80252" y="66379"/>
                        <a:pt x="95111" y="51519"/>
                        <a:pt x="95111" y="33189"/>
                      </a:cubicBezTo>
                      <a:cubicBezTo>
                        <a:pt x="95111" y="14859"/>
                        <a:pt x="80252" y="0"/>
                        <a:pt x="61922" y="0"/>
                      </a:cubicBezTo>
                      <a:close/>
                      <a:moveTo>
                        <a:pt x="61922" y="47413"/>
                      </a:moveTo>
                      <a:cubicBezTo>
                        <a:pt x="54066" y="47413"/>
                        <a:pt x="47698" y="41045"/>
                        <a:pt x="47698" y="33189"/>
                      </a:cubicBezTo>
                      <a:cubicBezTo>
                        <a:pt x="47698" y="25334"/>
                        <a:pt x="54066" y="18965"/>
                        <a:pt x="61922" y="18965"/>
                      </a:cubicBezTo>
                      <a:cubicBezTo>
                        <a:pt x="69777" y="18965"/>
                        <a:pt x="76146" y="25334"/>
                        <a:pt x="76146" y="33189"/>
                      </a:cubicBezTo>
                      <a:cubicBezTo>
                        <a:pt x="76146" y="41045"/>
                        <a:pt x="69777" y="47413"/>
                        <a:pt x="61922" y="47413"/>
                      </a:cubicBezTo>
                      <a:close/>
                    </a:path>
                  </a:pathLst>
                </a:custGeom>
                <a:solidFill>
                  <a:srgbClr val="FFFFFF"/>
                </a:solidFill>
                <a:ln w="9398" cap="flat">
                  <a:noFill/>
                  <a:prstDash val="solid"/>
                  <a:miter/>
                </a:ln>
              </p:spPr>
              <p:txBody>
                <a:bodyPr rtlCol="0" anchor="ctr"/>
                <a:lstStyle/>
                <a:p>
                  <a:pPr defTabSz="685696">
                    <a:defRPr/>
                  </a:pPr>
                  <a:endParaRPr lang="en-US" sz="1500" dirty="0">
                    <a:solidFill>
                      <a:srgbClr val="FFFFFF"/>
                    </a:solidFill>
                    <a:latin typeface="Amazon Ember"/>
                  </a:endParaRPr>
                </a:p>
              </p:txBody>
            </p:sp>
            <p:sp>
              <p:nvSpPr>
                <p:cNvPr id="248" name="Freeform: Shape 247">
                  <a:extLst>
                    <a:ext uri="{FF2B5EF4-FFF2-40B4-BE49-F238E27FC236}">
                      <a16:creationId xmlns:a16="http://schemas.microsoft.com/office/drawing/2014/main" id="{8632EE66-018A-46FF-9C80-102B989EED59}"/>
                    </a:ext>
                  </a:extLst>
                </p:cNvPr>
                <p:cNvSpPr/>
                <p:nvPr/>
              </p:nvSpPr>
              <p:spPr>
                <a:xfrm>
                  <a:off x="10158842" y="4633286"/>
                  <a:ext cx="218107" cy="170688"/>
                </a:xfrm>
                <a:custGeom>
                  <a:avLst/>
                  <a:gdLst>
                    <a:gd name="connsiteX0" fmla="*/ 213365 w 218107"/>
                    <a:gd name="connsiteY0" fmla="*/ 120430 h 170688"/>
                    <a:gd name="connsiteX1" fmla="*/ 199330 w 218107"/>
                    <a:gd name="connsiteY1" fmla="*/ 107628 h 170688"/>
                    <a:gd name="connsiteX2" fmla="*/ 184917 w 218107"/>
                    <a:gd name="connsiteY2" fmla="*/ 104309 h 170688"/>
                    <a:gd name="connsiteX3" fmla="*/ 175434 w 218107"/>
                    <a:gd name="connsiteY3" fmla="*/ 105637 h 170688"/>
                    <a:gd name="connsiteX4" fmla="*/ 142529 w 218107"/>
                    <a:gd name="connsiteY4" fmla="*/ 55474 h 170688"/>
                    <a:gd name="connsiteX5" fmla="*/ 151727 w 218107"/>
                    <a:gd name="connsiteY5" fmla="*/ 33189 h 170688"/>
                    <a:gd name="connsiteX6" fmla="*/ 118538 w 218107"/>
                    <a:gd name="connsiteY6" fmla="*/ 0 h 170688"/>
                    <a:gd name="connsiteX7" fmla="*/ 85349 w 218107"/>
                    <a:gd name="connsiteY7" fmla="*/ 33189 h 170688"/>
                    <a:gd name="connsiteX8" fmla="*/ 90090 w 218107"/>
                    <a:gd name="connsiteY8" fmla="*/ 49310 h 170688"/>
                    <a:gd name="connsiteX9" fmla="*/ 49599 w 218107"/>
                    <a:gd name="connsiteY9" fmla="*/ 89422 h 170688"/>
                    <a:gd name="connsiteX10" fmla="*/ 4343 w 218107"/>
                    <a:gd name="connsiteY10" fmla="*/ 101870 h 170688"/>
                    <a:gd name="connsiteX11" fmla="*/ 16791 w 218107"/>
                    <a:gd name="connsiteY11" fmla="*/ 147126 h 170688"/>
                    <a:gd name="connsiteX12" fmla="*/ 62047 w 218107"/>
                    <a:gd name="connsiteY12" fmla="*/ 134678 h 170688"/>
                    <a:gd name="connsiteX13" fmla="*/ 66383 w 218107"/>
                    <a:gd name="connsiteY13" fmla="*/ 118533 h 170688"/>
                    <a:gd name="connsiteX14" fmla="*/ 62401 w 218107"/>
                    <a:gd name="connsiteY14" fmla="*/ 102887 h 170688"/>
                    <a:gd name="connsiteX15" fmla="*/ 103081 w 218107"/>
                    <a:gd name="connsiteY15" fmla="*/ 62491 h 170688"/>
                    <a:gd name="connsiteX16" fmla="*/ 126693 w 218107"/>
                    <a:gd name="connsiteY16" fmla="*/ 65336 h 170688"/>
                    <a:gd name="connsiteX17" fmla="*/ 159883 w 218107"/>
                    <a:gd name="connsiteY17" fmla="*/ 115878 h 170688"/>
                    <a:gd name="connsiteX18" fmla="*/ 151727 w 218107"/>
                    <a:gd name="connsiteY18" fmla="*/ 137499 h 170688"/>
                    <a:gd name="connsiteX19" fmla="*/ 184917 w 218107"/>
                    <a:gd name="connsiteY19" fmla="*/ 170688 h 170688"/>
                    <a:gd name="connsiteX20" fmla="*/ 218106 w 218107"/>
                    <a:gd name="connsiteY20" fmla="*/ 137499 h 170688"/>
                    <a:gd name="connsiteX21" fmla="*/ 213365 w 218107"/>
                    <a:gd name="connsiteY21" fmla="*/ 120430 h 170688"/>
                    <a:gd name="connsiteX22" fmla="*/ 33194 w 218107"/>
                    <a:gd name="connsiteY22" fmla="*/ 132757 h 170688"/>
                    <a:gd name="connsiteX23" fmla="*/ 18970 w 218107"/>
                    <a:gd name="connsiteY23" fmla="*/ 118533 h 170688"/>
                    <a:gd name="connsiteX24" fmla="*/ 33194 w 218107"/>
                    <a:gd name="connsiteY24" fmla="*/ 104309 h 170688"/>
                    <a:gd name="connsiteX25" fmla="*/ 47418 w 218107"/>
                    <a:gd name="connsiteY25" fmla="*/ 118533 h 170688"/>
                    <a:gd name="connsiteX26" fmla="*/ 33194 w 218107"/>
                    <a:gd name="connsiteY26" fmla="*/ 132757 h 170688"/>
                    <a:gd name="connsiteX27" fmla="*/ 118538 w 218107"/>
                    <a:gd name="connsiteY27" fmla="*/ 47413 h 170688"/>
                    <a:gd name="connsiteX28" fmla="*/ 104314 w 218107"/>
                    <a:gd name="connsiteY28" fmla="*/ 33189 h 170688"/>
                    <a:gd name="connsiteX29" fmla="*/ 118538 w 218107"/>
                    <a:gd name="connsiteY29" fmla="*/ 18965 h 170688"/>
                    <a:gd name="connsiteX30" fmla="*/ 132762 w 218107"/>
                    <a:gd name="connsiteY30" fmla="*/ 33189 h 170688"/>
                    <a:gd name="connsiteX31" fmla="*/ 118538 w 218107"/>
                    <a:gd name="connsiteY31" fmla="*/ 47413 h 170688"/>
                    <a:gd name="connsiteX32" fmla="*/ 184917 w 218107"/>
                    <a:gd name="connsiteY32" fmla="*/ 151723 h 170688"/>
                    <a:gd name="connsiteX33" fmla="*/ 170693 w 218107"/>
                    <a:gd name="connsiteY33" fmla="*/ 137499 h 170688"/>
                    <a:gd name="connsiteX34" fmla="*/ 184917 w 218107"/>
                    <a:gd name="connsiteY34" fmla="*/ 123275 h 170688"/>
                    <a:gd name="connsiteX35" fmla="*/ 199141 w 218107"/>
                    <a:gd name="connsiteY35" fmla="*/ 137499 h 170688"/>
                    <a:gd name="connsiteX36" fmla="*/ 184917 w 218107"/>
                    <a:gd name="connsiteY36" fmla="*/ 151723 h 170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18107" h="170688">
                      <a:moveTo>
                        <a:pt x="213365" y="120430"/>
                      </a:moveTo>
                      <a:cubicBezTo>
                        <a:pt x="210078" y="114850"/>
                        <a:pt x="205188" y="110389"/>
                        <a:pt x="199330" y="107628"/>
                      </a:cubicBezTo>
                      <a:cubicBezTo>
                        <a:pt x="194854" y="105403"/>
                        <a:pt x="189916" y="104266"/>
                        <a:pt x="184917" y="104309"/>
                      </a:cubicBezTo>
                      <a:cubicBezTo>
                        <a:pt x="181707" y="104264"/>
                        <a:pt x="178508" y="104712"/>
                        <a:pt x="175434" y="105637"/>
                      </a:cubicBezTo>
                      <a:lnTo>
                        <a:pt x="142529" y="55474"/>
                      </a:lnTo>
                      <a:cubicBezTo>
                        <a:pt x="148337" y="49498"/>
                        <a:pt x="151629" y="41521"/>
                        <a:pt x="151727" y="33189"/>
                      </a:cubicBezTo>
                      <a:cubicBezTo>
                        <a:pt x="151727" y="14859"/>
                        <a:pt x="136868" y="0"/>
                        <a:pt x="118538" y="0"/>
                      </a:cubicBezTo>
                      <a:cubicBezTo>
                        <a:pt x="100208" y="0"/>
                        <a:pt x="85349" y="14859"/>
                        <a:pt x="85349" y="33189"/>
                      </a:cubicBezTo>
                      <a:cubicBezTo>
                        <a:pt x="85477" y="38887"/>
                        <a:pt x="87113" y="44450"/>
                        <a:pt x="90090" y="49310"/>
                      </a:cubicBezTo>
                      <a:lnTo>
                        <a:pt x="49599" y="89422"/>
                      </a:lnTo>
                      <a:cubicBezTo>
                        <a:pt x="33665" y="80362"/>
                        <a:pt x="13403" y="85935"/>
                        <a:pt x="4343" y="101870"/>
                      </a:cubicBezTo>
                      <a:cubicBezTo>
                        <a:pt x="-4717" y="117804"/>
                        <a:pt x="857" y="138066"/>
                        <a:pt x="16791" y="147126"/>
                      </a:cubicBezTo>
                      <a:cubicBezTo>
                        <a:pt x="32726" y="156185"/>
                        <a:pt x="52987" y="150612"/>
                        <a:pt x="62047" y="134678"/>
                      </a:cubicBezTo>
                      <a:cubicBezTo>
                        <a:pt x="64846" y="129754"/>
                        <a:pt x="66339" y="124197"/>
                        <a:pt x="66383" y="118533"/>
                      </a:cubicBezTo>
                      <a:cubicBezTo>
                        <a:pt x="66404" y="113065"/>
                        <a:pt x="65034" y="107680"/>
                        <a:pt x="62401" y="102887"/>
                      </a:cubicBezTo>
                      <a:lnTo>
                        <a:pt x="103081" y="62491"/>
                      </a:lnTo>
                      <a:cubicBezTo>
                        <a:pt x="110314" y="66377"/>
                        <a:pt x="118745" y="67392"/>
                        <a:pt x="126693" y="65336"/>
                      </a:cubicBezTo>
                      <a:lnTo>
                        <a:pt x="159883" y="115878"/>
                      </a:lnTo>
                      <a:cubicBezTo>
                        <a:pt x="154610" y="121844"/>
                        <a:pt x="151708" y="129537"/>
                        <a:pt x="151727" y="137499"/>
                      </a:cubicBezTo>
                      <a:cubicBezTo>
                        <a:pt x="151727" y="155829"/>
                        <a:pt x="166587" y="170688"/>
                        <a:pt x="184917" y="170688"/>
                      </a:cubicBezTo>
                      <a:cubicBezTo>
                        <a:pt x="203247" y="170688"/>
                        <a:pt x="218106" y="155829"/>
                        <a:pt x="218106" y="137499"/>
                      </a:cubicBezTo>
                      <a:cubicBezTo>
                        <a:pt x="218166" y="131476"/>
                        <a:pt x="216522" y="125559"/>
                        <a:pt x="213365" y="120430"/>
                      </a:cubicBezTo>
                      <a:close/>
                      <a:moveTo>
                        <a:pt x="33194" y="132757"/>
                      </a:moveTo>
                      <a:cubicBezTo>
                        <a:pt x="25338" y="132757"/>
                        <a:pt x="18970" y="126389"/>
                        <a:pt x="18970" y="118533"/>
                      </a:cubicBezTo>
                      <a:cubicBezTo>
                        <a:pt x="18970" y="110678"/>
                        <a:pt x="25338" y="104309"/>
                        <a:pt x="33194" y="104309"/>
                      </a:cubicBezTo>
                      <a:cubicBezTo>
                        <a:pt x="41050" y="104309"/>
                        <a:pt x="47418" y="110678"/>
                        <a:pt x="47418" y="118533"/>
                      </a:cubicBezTo>
                      <a:cubicBezTo>
                        <a:pt x="47418" y="126389"/>
                        <a:pt x="41050" y="132757"/>
                        <a:pt x="33194" y="132757"/>
                      </a:cubicBezTo>
                      <a:close/>
                      <a:moveTo>
                        <a:pt x="118538" y="47413"/>
                      </a:moveTo>
                      <a:cubicBezTo>
                        <a:pt x="110682" y="47413"/>
                        <a:pt x="104314" y="41045"/>
                        <a:pt x="104314" y="33189"/>
                      </a:cubicBezTo>
                      <a:cubicBezTo>
                        <a:pt x="104314" y="25334"/>
                        <a:pt x="110682" y="18965"/>
                        <a:pt x="118538" y="18965"/>
                      </a:cubicBezTo>
                      <a:cubicBezTo>
                        <a:pt x="126394" y="18965"/>
                        <a:pt x="132762" y="25334"/>
                        <a:pt x="132762" y="33189"/>
                      </a:cubicBezTo>
                      <a:cubicBezTo>
                        <a:pt x="132762" y="41045"/>
                        <a:pt x="126394" y="47413"/>
                        <a:pt x="118538" y="47413"/>
                      </a:cubicBezTo>
                      <a:close/>
                      <a:moveTo>
                        <a:pt x="184917" y="151723"/>
                      </a:moveTo>
                      <a:cubicBezTo>
                        <a:pt x="177061" y="151723"/>
                        <a:pt x="170693" y="145354"/>
                        <a:pt x="170693" y="137499"/>
                      </a:cubicBezTo>
                      <a:cubicBezTo>
                        <a:pt x="170693" y="129643"/>
                        <a:pt x="177061" y="123275"/>
                        <a:pt x="184917" y="123275"/>
                      </a:cubicBezTo>
                      <a:cubicBezTo>
                        <a:pt x="192772" y="123275"/>
                        <a:pt x="199141" y="129643"/>
                        <a:pt x="199141" y="137499"/>
                      </a:cubicBezTo>
                      <a:cubicBezTo>
                        <a:pt x="199141" y="145354"/>
                        <a:pt x="192772" y="151723"/>
                        <a:pt x="184917" y="151723"/>
                      </a:cubicBezTo>
                      <a:close/>
                    </a:path>
                  </a:pathLst>
                </a:custGeom>
                <a:solidFill>
                  <a:srgbClr val="FFFFFF"/>
                </a:solidFill>
                <a:ln w="9398" cap="flat">
                  <a:noFill/>
                  <a:prstDash val="solid"/>
                  <a:miter/>
                </a:ln>
              </p:spPr>
              <p:txBody>
                <a:bodyPr rtlCol="0" anchor="ctr"/>
                <a:lstStyle/>
                <a:p>
                  <a:pPr defTabSz="685696">
                    <a:defRPr/>
                  </a:pPr>
                  <a:endParaRPr lang="en-US" sz="1500" dirty="0">
                    <a:solidFill>
                      <a:srgbClr val="FFFFFF"/>
                    </a:solidFill>
                    <a:latin typeface="Amazon Ember"/>
                  </a:endParaRPr>
                </a:p>
              </p:txBody>
            </p:sp>
          </p:grpSp>
        </p:grpSp>
        <p:sp>
          <p:nvSpPr>
            <p:cNvPr id="294" name="TextBox 293">
              <a:extLst>
                <a:ext uri="{FF2B5EF4-FFF2-40B4-BE49-F238E27FC236}">
                  <a16:creationId xmlns:a16="http://schemas.microsoft.com/office/drawing/2014/main" id="{31788CA9-1865-4B22-9DE9-9CA7BCC554CE}"/>
                </a:ext>
              </a:extLst>
            </p:cNvPr>
            <p:cNvSpPr txBox="1"/>
            <p:nvPr/>
          </p:nvSpPr>
          <p:spPr>
            <a:xfrm>
              <a:off x="12777848" y="3072862"/>
              <a:ext cx="928090" cy="138499"/>
            </a:xfrm>
            <a:prstGeom prst="rect">
              <a:avLst/>
            </a:prstGeom>
          </p:spPr>
          <p:txBody>
            <a:bodyPr wrap="square" lIns="0" tIns="0" rIns="0" bIns="0" rtlCol="0">
              <a:spAutoFit/>
            </a:bodyPr>
            <a:lstStyle/>
            <a:p>
              <a:pPr algn="ctr" defTabSz="685696">
                <a:lnSpc>
                  <a:spcPct val="90000"/>
                </a:lnSpc>
                <a:spcAft>
                  <a:spcPts val="1125"/>
                </a:spcAft>
                <a:defRPr/>
              </a:pPr>
              <a:r>
                <a:rPr lang="en-US" sz="625" dirty="0">
                  <a:solidFill>
                    <a:srgbClr val="FFFFFF"/>
                  </a:solidFill>
                  <a:latin typeface="Amazon Ember"/>
                </a:rPr>
                <a:t>Contact Lens</a:t>
              </a:r>
            </a:p>
          </p:txBody>
        </p:sp>
      </p:grpSp>
      <p:sp>
        <p:nvSpPr>
          <p:cNvPr id="345" name="TextBox 344">
            <a:extLst>
              <a:ext uri="{FF2B5EF4-FFF2-40B4-BE49-F238E27FC236}">
                <a16:creationId xmlns:a16="http://schemas.microsoft.com/office/drawing/2014/main" id="{72344B60-BD4D-421E-A1CE-4F58CB0252FB}"/>
              </a:ext>
            </a:extLst>
          </p:cNvPr>
          <p:cNvSpPr txBox="1"/>
          <p:nvPr/>
        </p:nvSpPr>
        <p:spPr>
          <a:xfrm>
            <a:off x="3457668" y="1203535"/>
            <a:ext cx="857250" cy="293670"/>
          </a:xfrm>
          <a:prstGeom prst="rect">
            <a:avLst/>
          </a:prstGeom>
          <a:ln>
            <a:noFill/>
          </a:ln>
        </p:spPr>
        <p:txBody>
          <a:bodyPr wrap="square" lIns="0" tIns="0" rIns="0" bIns="0" rtlCol="0" anchor="b" anchorCtr="0">
            <a:spAutoFit/>
          </a:bodyPr>
          <a:lstStyle/>
          <a:p>
            <a:pPr algn="ctr" defTabSz="685696">
              <a:lnSpc>
                <a:spcPct val="90000"/>
              </a:lnSpc>
              <a:spcAft>
                <a:spcPts val="375"/>
              </a:spcAft>
              <a:defRPr/>
            </a:pPr>
            <a:r>
              <a:rPr lang="en-US" sz="500" b="1" dirty="0">
                <a:solidFill>
                  <a:schemeClr val="accent1"/>
                </a:solidFill>
              </a:rPr>
              <a:t>NEW</a:t>
            </a:r>
          </a:p>
          <a:p>
            <a:pPr algn="ctr" defTabSz="685696">
              <a:lnSpc>
                <a:spcPct val="90000"/>
              </a:lnSpc>
              <a:spcAft>
                <a:spcPts val="375"/>
              </a:spcAft>
              <a:defRPr/>
            </a:pPr>
            <a:r>
              <a:rPr lang="en-US" sz="625" dirty="0">
                <a:solidFill>
                  <a:srgbClr val="FFFFFF"/>
                </a:solidFill>
                <a:latin typeface="Amazon Ember"/>
              </a:rPr>
              <a:t>Amazon </a:t>
            </a:r>
            <a:br>
              <a:rPr lang="en-US" sz="625" dirty="0">
                <a:solidFill>
                  <a:srgbClr val="FFFFFF"/>
                </a:solidFill>
                <a:latin typeface="Amazon Ember"/>
              </a:rPr>
            </a:br>
            <a:r>
              <a:rPr lang="en-US" sz="625" dirty="0" err="1">
                <a:solidFill>
                  <a:srgbClr val="FFFFFF"/>
                </a:solidFill>
                <a:latin typeface="Amazon Ember"/>
              </a:rPr>
              <a:t>Monitron</a:t>
            </a:r>
            <a:endParaRPr lang="en-US" sz="625" dirty="0">
              <a:solidFill>
                <a:srgbClr val="FFFFFF"/>
              </a:solidFill>
              <a:latin typeface="Amazon Ember"/>
            </a:endParaRPr>
          </a:p>
        </p:txBody>
      </p:sp>
      <p:sp>
        <p:nvSpPr>
          <p:cNvPr id="346" name="TextBox 345">
            <a:extLst>
              <a:ext uri="{FF2B5EF4-FFF2-40B4-BE49-F238E27FC236}">
                <a16:creationId xmlns:a16="http://schemas.microsoft.com/office/drawing/2014/main" id="{B22B0983-5FE2-4D6A-A0A3-514E9834318A}"/>
              </a:ext>
            </a:extLst>
          </p:cNvPr>
          <p:cNvSpPr txBox="1"/>
          <p:nvPr/>
        </p:nvSpPr>
        <p:spPr>
          <a:xfrm>
            <a:off x="2625811" y="1203534"/>
            <a:ext cx="857250" cy="293670"/>
          </a:xfrm>
          <a:prstGeom prst="rect">
            <a:avLst/>
          </a:prstGeom>
          <a:ln>
            <a:noFill/>
          </a:ln>
        </p:spPr>
        <p:txBody>
          <a:bodyPr wrap="square" lIns="0" tIns="0" rIns="0" bIns="0" rtlCol="0" anchor="b" anchorCtr="0">
            <a:spAutoFit/>
          </a:bodyPr>
          <a:lstStyle/>
          <a:p>
            <a:pPr algn="ctr" defTabSz="685696">
              <a:lnSpc>
                <a:spcPct val="90000"/>
              </a:lnSpc>
              <a:spcAft>
                <a:spcPts val="375"/>
              </a:spcAft>
              <a:defRPr/>
            </a:pPr>
            <a:r>
              <a:rPr lang="en-US" sz="500" b="1" dirty="0">
                <a:solidFill>
                  <a:schemeClr val="accent1"/>
                </a:solidFill>
              </a:rPr>
              <a:t>NEW</a:t>
            </a:r>
            <a:endParaRPr lang="en-US" sz="625" dirty="0">
              <a:solidFill>
                <a:srgbClr val="FFFFFF"/>
              </a:solidFill>
              <a:latin typeface="Amazon Ember"/>
            </a:endParaRPr>
          </a:p>
          <a:p>
            <a:pPr algn="ctr" defTabSz="685696">
              <a:lnSpc>
                <a:spcPct val="90000"/>
              </a:lnSpc>
              <a:spcAft>
                <a:spcPts val="375"/>
              </a:spcAft>
              <a:defRPr/>
            </a:pPr>
            <a:r>
              <a:rPr lang="en-US" sz="625" dirty="0">
                <a:solidFill>
                  <a:srgbClr val="FFFFFF"/>
                </a:solidFill>
                <a:latin typeface="Amazon Ember"/>
              </a:rPr>
              <a:t>AWS Panorama </a:t>
            </a:r>
            <a:br>
              <a:rPr lang="en-US" sz="625" dirty="0">
                <a:solidFill>
                  <a:srgbClr val="FFFFFF"/>
                </a:solidFill>
                <a:latin typeface="Amazon Ember"/>
              </a:rPr>
            </a:br>
            <a:r>
              <a:rPr lang="en-US" sz="625" dirty="0">
                <a:solidFill>
                  <a:srgbClr val="FFFFFF"/>
                </a:solidFill>
                <a:latin typeface="Amazon Ember"/>
              </a:rPr>
              <a:t>+ Appliance</a:t>
            </a:r>
          </a:p>
        </p:txBody>
      </p:sp>
      <p:sp>
        <p:nvSpPr>
          <p:cNvPr id="347" name="TextBox 346">
            <a:extLst>
              <a:ext uri="{FF2B5EF4-FFF2-40B4-BE49-F238E27FC236}">
                <a16:creationId xmlns:a16="http://schemas.microsoft.com/office/drawing/2014/main" id="{5AC2831E-A1C7-4360-96C5-9D1BA9ACBE66}"/>
              </a:ext>
            </a:extLst>
          </p:cNvPr>
          <p:cNvSpPr txBox="1"/>
          <p:nvPr/>
        </p:nvSpPr>
        <p:spPr>
          <a:xfrm>
            <a:off x="5121384" y="1203534"/>
            <a:ext cx="857250" cy="293670"/>
          </a:xfrm>
          <a:prstGeom prst="rect">
            <a:avLst/>
          </a:prstGeom>
        </p:spPr>
        <p:txBody>
          <a:bodyPr wrap="square" lIns="0" tIns="0" rIns="0" bIns="0" rtlCol="0" anchor="b" anchorCtr="0">
            <a:spAutoFit/>
          </a:bodyPr>
          <a:lstStyle/>
          <a:p>
            <a:pPr algn="ctr" defTabSz="685696">
              <a:lnSpc>
                <a:spcPct val="90000"/>
              </a:lnSpc>
              <a:spcAft>
                <a:spcPts val="375"/>
              </a:spcAft>
              <a:defRPr/>
            </a:pPr>
            <a:r>
              <a:rPr lang="en-US" sz="500" b="1" dirty="0">
                <a:solidFill>
                  <a:schemeClr val="accent1"/>
                </a:solidFill>
              </a:rPr>
              <a:t>NEW</a:t>
            </a:r>
            <a:endParaRPr lang="en-US" sz="625" b="1" dirty="0">
              <a:solidFill>
                <a:srgbClr val="FFFFFF"/>
              </a:solidFill>
              <a:latin typeface="Amazon Ember"/>
            </a:endParaRPr>
          </a:p>
          <a:p>
            <a:pPr algn="ctr" defTabSz="685696">
              <a:lnSpc>
                <a:spcPct val="90000"/>
              </a:lnSpc>
              <a:spcAft>
                <a:spcPts val="375"/>
              </a:spcAft>
              <a:defRPr/>
            </a:pPr>
            <a:r>
              <a:rPr lang="en-US" sz="625" dirty="0">
                <a:solidFill>
                  <a:srgbClr val="FFFFFF"/>
                </a:solidFill>
                <a:latin typeface="Amazon Ember"/>
              </a:rPr>
              <a:t>Amazon Lookout </a:t>
            </a:r>
            <a:br>
              <a:rPr lang="en-US" sz="625" dirty="0">
                <a:solidFill>
                  <a:srgbClr val="FFFFFF"/>
                </a:solidFill>
                <a:latin typeface="Amazon Ember"/>
              </a:rPr>
            </a:br>
            <a:r>
              <a:rPr lang="en-US" sz="625" dirty="0">
                <a:solidFill>
                  <a:srgbClr val="FFFFFF"/>
                </a:solidFill>
                <a:latin typeface="Amazon Ember"/>
              </a:rPr>
              <a:t>for Vision</a:t>
            </a:r>
          </a:p>
        </p:txBody>
      </p:sp>
      <p:sp>
        <p:nvSpPr>
          <p:cNvPr id="349" name="TextBox 348">
            <a:extLst>
              <a:ext uri="{FF2B5EF4-FFF2-40B4-BE49-F238E27FC236}">
                <a16:creationId xmlns:a16="http://schemas.microsoft.com/office/drawing/2014/main" id="{484545B8-061D-4B97-92A5-9F26E6051B29}"/>
              </a:ext>
            </a:extLst>
          </p:cNvPr>
          <p:cNvSpPr txBox="1"/>
          <p:nvPr/>
        </p:nvSpPr>
        <p:spPr>
          <a:xfrm>
            <a:off x="4289526" y="1203534"/>
            <a:ext cx="857250" cy="293670"/>
          </a:xfrm>
          <a:prstGeom prst="rect">
            <a:avLst/>
          </a:prstGeom>
          <a:ln>
            <a:noFill/>
          </a:ln>
        </p:spPr>
        <p:txBody>
          <a:bodyPr wrap="square" lIns="0" tIns="0" rIns="0" bIns="0" rtlCol="0" anchor="b" anchorCtr="0">
            <a:spAutoFit/>
          </a:bodyPr>
          <a:lstStyle/>
          <a:p>
            <a:pPr algn="ctr" defTabSz="685696">
              <a:lnSpc>
                <a:spcPct val="90000"/>
              </a:lnSpc>
              <a:spcAft>
                <a:spcPts val="375"/>
              </a:spcAft>
              <a:defRPr/>
            </a:pPr>
            <a:r>
              <a:rPr lang="en-US" sz="500" b="1" dirty="0">
                <a:solidFill>
                  <a:schemeClr val="accent1"/>
                </a:solidFill>
              </a:rPr>
              <a:t>NEW</a:t>
            </a:r>
          </a:p>
          <a:p>
            <a:pPr algn="ctr" defTabSz="685696">
              <a:lnSpc>
                <a:spcPct val="90000"/>
              </a:lnSpc>
              <a:spcAft>
                <a:spcPts val="375"/>
              </a:spcAft>
              <a:defRPr/>
            </a:pPr>
            <a:r>
              <a:rPr lang="en-US" sz="625" dirty="0">
                <a:solidFill>
                  <a:srgbClr val="FFFFFF"/>
                </a:solidFill>
                <a:latin typeface="Amazon Ember"/>
              </a:rPr>
              <a:t>Amazon Lookout </a:t>
            </a:r>
            <a:br>
              <a:rPr lang="en-US" sz="625" dirty="0">
                <a:solidFill>
                  <a:srgbClr val="FFFFFF"/>
                </a:solidFill>
                <a:latin typeface="Amazon Ember"/>
              </a:rPr>
            </a:br>
            <a:r>
              <a:rPr lang="en-US" sz="625" dirty="0">
                <a:solidFill>
                  <a:srgbClr val="FFFFFF"/>
                </a:solidFill>
                <a:latin typeface="Amazon Ember"/>
              </a:rPr>
              <a:t>for Equipment</a:t>
            </a:r>
          </a:p>
        </p:txBody>
      </p:sp>
      <p:pic>
        <p:nvPicPr>
          <p:cNvPr id="1026" name="Picture 2">
            <a:extLst>
              <a:ext uri="{FF2B5EF4-FFF2-40B4-BE49-F238E27FC236}">
                <a16:creationId xmlns:a16="http://schemas.microsoft.com/office/drawing/2014/main" id="{B1D55D0C-1C0A-4E24-AA73-0794A3B3010A}"/>
              </a:ext>
            </a:extLst>
          </p:cNvPr>
          <p:cNvPicPr>
            <a:picLocks noChangeAspect="1" noChangeArrowheads="1"/>
          </p:cNvPicPr>
          <p:nvPr/>
        </p:nvPicPr>
        <p:blipFill>
          <a:blip r:embed="rId17" cstate="screen">
            <a:extLst>
              <a:ext uri="{28A0092B-C50C-407E-A947-70E740481C1C}">
                <a14:useLocalDpi xmlns:a14="http://schemas.microsoft.com/office/drawing/2010/main"/>
              </a:ext>
            </a:extLst>
          </a:blip>
          <a:srcRect/>
          <a:stretch>
            <a:fillRect/>
          </a:stretch>
        </p:blipFill>
        <p:spPr bwMode="auto">
          <a:xfrm>
            <a:off x="2759662" y="4295413"/>
            <a:ext cx="478654" cy="257676"/>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Connector 5">
            <a:extLst>
              <a:ext uri="{FF2B5EF4-FFF2-40B4-BE49-F238E27FC236}">
                <a16:creationId xmlns:a16="http://schemas.microsoft.com/office/drawing/2014/main" id="{8705097F-BA6B-426A-B034-BF82076F3B60}"/>
              </a:ext>
            </a:extLst>
          </p:cNvPr>
          <p:cNvCxnSpPr>
            <a:cxnSpLocks/>
          </p:cNvCxnSpPr>
          <p:nvPr/>
        </p:nvCxnSpPr>
        <p:spPr>
          <a:xfrm>
            <a:off x="4276874" y="867611"/>
            <a:ext cx="0" cy="761886"/>
          </a:xfrm>
          <a:prstGeom prst="line">
            <a:avLst/>
          </a:prstGeom>
          <a:ln>
            <a:no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E085634A-CF0B-4E44-BEAD-86F0CD62328A}"/>
              </a:ext>
            </a:extLst>
          </p:cNvPr>
          <p:cNvCxnSpPr/>
          <p:nvPr/>
        </p:nvCxnSpPr>
        <p:spPr>
          <a:xfrm>
            <a:off x="3388" y="1612157"/>
            <a:ext cx="9140613" cy="0"/>
          </a:xfrm>
          <a:prstGeom prst="line">
            <a:avLst/>
          </a:prstGeom>
          <a:ln>
            <a:solidFill>
              <a:srgbClr val="232F3E"/>
            </a:solidFill>
          </a:ln>
          <a:effectLst/>
        </p:spPr>
        <p:style>
          <a:lnRef idx="2">
            <a:schemeClr val="accent1"/>
          </a:lnRef>
          <a:fillRef idx="0">
            <a:schemeClr val="accent1"/>
          </a:fillRef>
          <a:effectRef idx="1">
            <a:schemeClr val="accent1"/>
          </a:effectRef>
          <a:fontRef idx="minor">
            <a:schemeClr val="tx1"/>
          </a:fontRef>
        </p:style>
      </p:cxnSp>
      <p:cxnSp>
        <p:nvCxnSpPr>
          <p:cNvPr id="260" name="Straight Connector 259">
            <a:extLst>
              <a:ext uri="{FF2B5EF4-FFF2-40B4-BE49-F238E27FC236}">
                <a16:creationId xmlns:a16="http://schemas.microsoft.com/office/drawing/2014/main" id="{D349A1E8-BA09-46C8-B829-FC4E34B02969}"/>
              </a:ext>
            </a:extLst>
          </p:cNvPr>
          <p:cNvCxnSpPr>
            <a:cxnSpLocks/>
          </p:cNvCxnSpPr>
          <p:nvPr/>
        </p:nvCxnSpPr>
        <p:spPr>
          <a:xfrm>
            <a:off x="-418645" y="867611"/>
            <a:ext cx="0" cy="761886"/>
          </a:xfrm>
          <a:prstGeom prst="line">
            <a:avLst/>
          </a:prstGeom>
          <a:ln>
            <a:noFill/>
          </a:ln>
          <a:effectLst/>
        </p:spPr>
        <p:style>
          <a:lnRef idx="2">
            <a:schemeClr val="accent1"/>
          </a:lnRef>
          <a:fillRef idx="0">
            <a:schemeClr val="accent1"/>
          </a:fillRef>
          <a:effectRef idx="1">
            <a:schemeClr val="accent1"/>
          </a:effectRef>
          <a:fontRef idx="minor">
            <a:schemeClr val="tx1"/>
          </a:fontRef>
        </p:style>
      </p:cxnSp>
      <p:cxnSp>
        <p:nvCxnSpPr>
          <p:cNvPr id="249" name="Straight Connector 248">
            <a:extLst>
              <a:ext uri="{FF2B5EF4-FFF2-40B4-BE49-F238E27FC236}">
                <a16:creationId xmlns:a16="http://schemas.microsoft.com/office/drawing/2014/main" id="{87B043CE-CC78-454D-837F-6DB86A12A30F}"/>
              </a:ext>
            </a:extLst>
          </p:cNvPr>
          <p:cNvCxnSpPr>
            <a:cxnSpLocks/>
          </p:cNvCxnSpPr>
          <p:nvPr/>
        </p:nvCxnSpPr>
        <p:spPr>
          <a:xfrm>
            <a:off x="7159214" y="680013"/>
            <a:ext cx="0" cy="932144"/>
          </a:xfrm>
          <a:prstGeom prst="line">
            <a:avLst/>
          </a:prstGeom>
          <a:ln>
            <a:solidFill>
              <a:srgbClr val="232F3E"/>
            </a:solidFill>
          </a:ln>
          <a:effectLst/>
        </p:spPr>
        <p:style>
          <a:lnRef idx="2">
            <a:schemeClr val="accent1"/>
          </a:lnRef>
          <a:fillRef idx="0">
            <a:schemeClr val="accent1"/>
          </a:fillRef>
          <a:effectRef idx="1">
            <a:schemeClr val="accent1"/>
          </a:effectRef>
          <a:fontRef idx="minor">
            <a:schemeClr val="tx1"/>
          </a:fontRef>
        </p:style>
      </p:cxnSp>
      <p:pic>
        <p:nvPicPr>
          <p:cNvPr id="296" name="Picture 295">
            <a:extLst>
              <a:ext uri="{FF2B5EF4-FFF2-40B4-BE49-F238E27FC236}">
                <a16:creationId xmlns:a16="http://schemas.microsoft.com/office/drawing/2014/main" id="{86595355-6314-488E-BCE8-68E116832413}"/>
              </a:ext>
            </a:extLst>
          </p:cNvPr>
          <p:cNvPicPr>
            <a:picLocks noChangeAspect="1"/>
          </p:cNvPicPr>
          <p:nvPr/>
        </p:nvPicPr>
        <p:blipFill>
          <a:blip r:embed="rId18" cstate="screen">
            <a:extLst>
              <a:ext uri="{28A0092B-C50C-407E-A947-70E740481C1C}">
                <a14:useLocalDpi xmlns:a14="http://schemas.microsoft.com/office/drawing/2010/main"/>
              </a:ext>
            </a:extLst>
          </a:blip>
          <a:stretch>
            <a:fillRect/>
          </a:stretch>
        </p:blipFill>
        <p:spPr>
          <a:xfrm>
            <a:off x="3787240" y="913852"/>
            <a:ext cx="198108" cy="198108"/>
          </a:xfrm>
          <a:prstGeom prst="rect">
            <a:avLst/>
          </a:prstGeom>
        </p:spPr>
      </p:pic>
      <p:pic>
        <p:nvPicPr>
          <p:cNvPr id="17" name="Picture 16">
            <a:extLst>
              <a:ext uri="{FF2B5EF4-FFF2-40B4-BE49-F238E27FC236}">
                <a16:creationId xmlns:a16="http://schemas.microsoft.com/office/drawing/2014/main" id="{298D8032-E5D1-4253-B235-CDA365884EA0}"/>
              </a:ext>
            </a:extLst>
          </p:cNvPr>
          <p:cNvPicPr>
            <a:picLocks noChangeAspect="1"/>
          </p:cNvPicPr>
          <p:nvPr/>
        </p:nvPicPr>
        <p:blipFill>
          <a:blip r:embed="rId19" cstate="screen">
            <a:extLst>
              <a:ext uri="{28A0092B-C50C-407E-A947-70E740481C1C}">
                <a14:useLocalDpi xmlns:a14="http://schemas.microsoft.com/office/drawing/2010/main"/>
              </a:ext>
            </a:extLst>
          </a:blip>
          <a:stretch>
            <a:fillRect/>
          </a:stretch>
        </p:blipFill>
        <p:spPr>
          <a:xfrm>
            <a:off x="2952006" y="910476"/>
            <a:ext cx="204859" cy="204859"/>
          </a:xfrm>
          <a:prstGeom prst="rect">
            <a:avLst/>
          </a:prstGeom>
        </p:spPr>
      </p:pic>
      <p:pic>
        <p:nvPicPr>
          <p:cNvPr id="19" name="Picture 18" descr="Icon&#10;&#10;Description automatically generated">
            <a:extLst>
              <a:ext uri="{FF2B5EF4-FFF2-40B4-BE49-F238E27FC236}">
                <a16:creationId xmlns:a16="http://schemas.microsoft.com/office/drawing/2014/main" id="{154E71C2-238C-4B5F-BB99-C52C50A30885}"/>
              </a:ext>
            </a:extLst>
          </p:cNvPr>
          <p:cNvPicPr>
            <a:picLocks noChangeAspect="1"/>
          </p:cNvPicPr>
          <p:nvPr/>
        </p:nvPicPr>
        <p:blipFill>
          <a:blip r:embed="rId20" cstate="screen">
            <a:extLst>
              <a:ext uri="{28A0092B-C50C-407E-A947-70E740481C1C}">
                <a14:useLocalDpi xmlns:a14="http://schemas.microsoft.com/office/drawing/2010/main"/>
              </a:ext>
            </a:extLst>
          </a:blip>
          <a:stretch>
            <a:fillRect/>
          </a:stretch>
        </p:blipFill>
        <p:spPr>
          <a:xfrm>
            <a:off x="7412005" y="904111"/>
            <a:ext cx="217586" cy="217586"/>
          </a:xfrm>
          <a:prstGeom prst="rect">
            <a:avLst/>
          </a:prstGeom>
        </p:spPr>
      </p:pic>
      <p:pic>
        <p:nvPicPr>
          <p:cNvPr id="3" name="Picture 2">
            <a:extLst>
              <a:ext uri="{FF2B5EF4-FFF2-40B4-BE49-F238E27FC236}">
                <a16:creationId xmlns:a16="http://schemas.microsoft.com/office/drawing/2014/main" id="{3447F238-234D-4F8D-89DF-5EEBD48C7EB0}"/>
              </a:ext>
            </a:extLst>
          </p:cNvPr>
          <p:cNvPicPr>
            <a:picLocks noChangeAspect="1"/>
          </p:cNvPicPr>
          <p:nvPr/>
        </p:nvPicPr>
        <p:blipFill>
          <a:blip r:embed="rId21" cstate="screen">
            <a:extLst>
              <a:ext uri="{28A0092B-C50C-407E-A947-70E740481C1C}">
                <a14:useLocalDpi xmlns:a14="http://schemas.microsoft.com/office/drawing/2010/main"/>
              </a:ext>
            </a:extLst>
          </a:blip>
          <a:stretch>
            <a:fillRect/>
          </a:stretch>
        </p:blipFill>
        <p:spPr>
          <a:xfrm>
            <a:off x="4615497" y="908033"/>
            <a:ext cx="205308" cy="205308"/>
          </a:xfrm>
          <a:prstGeom prst="rect">
            <a:avLst/>
          </a:prstGeom>
        </p:spPr>
      </p:pic>
      <p:pic>
        <p:nvPicPr>
          <p:cNvPr id="8" name="Picture 7" descr="Icon&#10;&#10;Description automatically generated">
            <a:extLst>
              <a:ext uri="{FF2B5EF4-FFF2-40B4-BE49-F238E27FC236}">
                <a16:creationId xmlns:a16="http://schemas.microsoft.com/office/drawing/2014/main" id="{7FA81F3F-A0AD-42C5-8E26-432D0B76FBCF}"/>
              </a:ext>
            </a:extLst>
          </p:cNvPr>
          <p:cNvPicPr>
            <a:picLocks noChangeAspect="1"/>
          </p:cNvPicPr>
          <p:nvPr/>
        </p:nvPicPr>
        <p:blipFill>
          <a:blip r:embed="rId22" cstate="screen">
            <a:extLst>
              <a:ext uri="{28A0092B-C50C-407E-A947-70E740481C1C}">
                <a14:useLocalDpi xmlns:a14="http://schemas.microsoft.com/office/drawing/2010/main"/>
              </a:ext>
            </a:extLst>
          </a:blip>
          <a:stretch>
            <a:fillRect/>
          </a:stretch>
        </p:blipFill>
        <p:spPr>
          <a:xfrm>
            <a:off x="5420248" y="900274"/>
            <a:ext cx="216264" cy="216263"/>
          </a:xfrm>
          <a:prstGeom prst="rect">
            <a:avLst/>
          </a:prstGeom>
        </p:spPr>
      </p:pic>
      <p:sp>
        <p:nvSpPr>
          <p:cNvPr id="152" name="Title 3">
            <a:extLst>
              <a:ext uri="{FF2B5EF4-FFF2-40B4-BE49-F238E27FC236}">
                <a16:creationId xmlns:a16="http://schemas.microsoft.com/office/drawing/2014/main" id="{62CA5178-36B6-4785-8B9A-496343684A6E}"/>
              </a:ext>
            </a:extLst>
          </p:cNvPr>
          <p:cNvSpPr>
            <a:spLocks noGrp="1"/>
          </p:cNvSpPr>
          <p:nvPr>
            <p:ph type="title"/>
          </p:nvPr>
        </p:nvSpPr>
        <p:spPr>
          <a:xfrm>
            <a:off x="277345" y="49370"/>
            <a:ext cx="8229600" cy="686436"/>
          </a:xfrm>
        </p:spPr>
        <p:txBody>
          <a:bodyPr/>
          <a:lstStyle/>
          <a:p>
            <a:r>
              <a:rPr lang="en-US" dirty="0"/>
              <a:t>The AWS ML Stack</a:t>
            </a:r>
            <a:br>
              <a:rPr lang="en-US" dirty="0"/>
            </a:br>
            <a:r>
              <a:rPr lang="en-US" sz="1400" dirty="0">
                <a:solidFill>
                  <a:schemeClr val="accent1"/>
                </a:solidFill>
              </a:rPr>
              <a:t>Broadest and most complete set of machine learning capabilities</a:t>
            </a:r>
            <a:endParaRPr lang="en-US" sz="2000" dirty="0">
              <a:solidFill>
                <a:schemeClr val="accent1"/>
              </a:solidFill>
            </a:endParaRPr>
          </a:p>
        </p:txBody>
      </p:sp>
      <p:grpSp>
        <p:nvGrpSpPr>
          <p:cNvPr id="10" name="Group 9">
            <a:extLst>
              <a:ext uri="{FF2B5EF4-FFF2-40B4-BE49-F238E27FC236}">
                <a16:creationId xmlns:a16="http://schemas.microsoft.com/office/drawing/2014/main" id="{4D022597-7B61-4BC4-A449-F577B4536643}"/>
              </a:ext>
            </a:extLst>
          </p:cNvPr>
          <p:cNvGrpSpPr/>
          <p:nvPr/>
        </p:nvGrpSpPr>
        <p:grpSpPr>
          <a:xfrm>
            <a:off x="794822" y="930061"/>
            <a:ext cx="516254" cy="567144"/>
            <a:chOff x="1216154" y="1488096"/>
            <a:chExt cx="826006" cy="907431"/>
          </a:xfrm>
        </p:grpSpPr>
        <p:pic>
          <p:nvPicPr>
            <p:cNvPr id="5" name="Picture 4">
              <a:extLst>
                <a:ext uri="{FF2B5EF4-FFF2-40B4-BE49-F238E27FC236}">
                  <a16:creationId xmlns:a16="http://schemas.microsoft.com/office/drawing/2014/main" id="{BE9FFA34-843F-4278-BBF5-D523FCD56E88}"/>
                </a:ext>
              </a:extLst>
            </p:cNvPr>
            <p:cNvPicPr>
              <a:picLocks noChangeAspect="1"/>
            </p:cNvPicPr>
            <p:nvPr/>
          </p:nvPicPr>
          <p:blipFill>
            <a:blip r:embed="rId23" cstate="screen">
              <a:extLst>
                <a:ext uri="{28A0092B-C50C-407E-A947-70E740481C1C}">
                  <a14:useLocalDpi xmlns:a14="http://schemas.microsoft.com/office/drawing/2010/main"/>
                </a:ext>
              </a:extLst>
            </a:blip>
            <a:stretch>
              <a:fillRect/>
            </a:stretch>
          </p:blipFill>
          <p:spPr>
            <a:xfrm>
              <a:off x="1474299" y="1488096"/>
              <a:ext cx="309717" cy="309717"/>
            </a:xfrm>
            <a:prstGeom prst="rect">
              <a:avLst/>
            </a:prstGeom>
          </p:spPr>
        </p:pic>
        <p:sp>
          <p:nvSpPr>
            <p:cNvPr id="153" name="TextBox 152">
              <a:extLst>
                <a:ext uri="{FF2B5EF4-FFF2-40B4-BE49-F238E27FC236}">
                  <a16:creationId xmlns:a16="http://schemas.microsoft.com/office/drawing/2014/main" id="{E43CFF7A-C3B7-4061-BDB8-772FF334DDD0}"/>
                </a:ext>
              </a:extLst>
            </p:cNvPr>
            <p:cNvSpPr txBox="1"/>
            <p:nvPr/>
          </p:nvSpPr>
          <p:spPr>
            <a:xfrm>
              <a:off x="1216154" y="1925655"/>
              <a:ext cx="826006" cy="469872"/>
            </a:xfrm>
            <a:prstGeom prst="rect">
              <a:avLst/>
            </a:prstGeom>
          </p:spPr>
          <p:txBody>
            <a:bodyPr wrap="square" lIns="0" tIns="0" rIns="0" bIns="0" rtlCol="0" anchor="b" anchorCtr="0">
              <a:spAutoFit/>
            </a:bodyPr>
            <a:lstStyle/>
            <a:p>
              <a:pPr algn="ctr" defTabSz="685696">
                <a:lnSpc>
                  <a:spcPct val="90000"/>
                </a:lnSpc>
                <a:spcAft>
                  <a:spcPts val="375"/>
                </a:spcAft>
                <a:defRPr/>
              </a:pPr>
              <a:r>
                <a:rPr lang="en-US" sz="500" b="1" dirty="0">
                  <a:solidFill>
                    <a:schemeClr val="accent1"/>
                  </a:solidFill>
                </a:rPr>
                <a:t>NEW</a:t>
              </a:r>
              <a:endParaRPr lang="en-US" sz="625" b="1" dirty="0">
                <a:solidFill>
                  <a:srgbClr val="FFFFFF"/>
                </a:solidFill>
                <a:latin typeface="Amazon Ember"/>
              </a:endParaRPr>
            </a:p>
            <a:p>
              <a:pPr algn="ctr" defTabSz="685696">
                <a:lnSpc>
                  <a:spcPct val="90000"/>
                </a:lnSpc>
                <a:spcAft>
                  <a:spcPts val="375"/>
                </a:spcAft>
                <a:defRPr/>
              </a:pPr>
              <a:r>
                <a:rPr lang="en-US" sz="625" dirty="0">
                  <a:solidFill>
                    <a:srgbClr val="FFFFFF"/>
                  </a:solidFill>
                  <a:latin typeface="Amazon Ember"/>
                </a:rPr>
                <a:t>Amazon</a:t>
              </a:r>
              <a:br>
                <a:rPr lang="en-US" sz="625" dirty="0">
                  <a:solidFill>
                    <a:srgbClr val="FFFFFF"/>
                  </a:solidFill>
                  <a:latin typeface="Amazon Ember"/>
                </a:rPr>
              </a:br>
              <a:r>
                <a:rPr lang="en-US" sz="625" dirty="0" err="1">
                  <a:solidFill>
                    <a:srgbClr val="FFFFFF"/>
                  </a:solidFill>
                  <a:latin typeface="Amazon Ember"/>
                </a:rPr>
                <a:t>HealthLake</a:t>
              </a:r>
              <a:endParaRPr lang="en-US" sz="625" dirty="0">
                <a:solidFill>
                  <a:srgbClr val="FFFFFF"/>
                </a:solidFill>
                <a:latin typeface="Amazon Ember"/>
              </a:endParaRPr>
            </a:p>
          </p:txBody>
        </p:sp>
      </p:grpSp>
      <p:cxnSp>
        <p:nvCxnSpPr>
          <p:cNvPr id="154" name="Straight Connector 153">
            <a:extLst>
              <a:ext uri="{FF2B5EF4-FFF2-40B4-BE49-F238E27FC236}">
                <a16:creationId xmlns:a16="http://schemas.microsoft.com/office/drawing/2014/main" id="{04070566-1638-4AA0-94AE-C33AF1194095}"/>
              </a:ext>
            </a:extLst>
          </p:cNvPr>
          <p:cNvCxnSpPr>
            <a:cxnSpLocks/>
          </p:cNvCxnSpPr>
          <p:nvPr/>
        </p:nvCxnSpPr>
        <p:spPr>
          <a:xfrm>
            <a:off x="2602106" y="680013"/>
            <a:ext cx="0" cy="932144"/>
          </a:xfrm>
          <a:prstGeom prst="line">
            <a:avLst/>
          </a:prstGeom>
          <a:ln>
            <a:solidFill>
              <a:srgbClr val="232F3E"/>
            </a:solidFill>
          </a:ln>
          <a:effectLst/>
        </p:spPr>
        <p:style>
          <a:lnRef idx="2">
            <a:schemeClr val="accent1"/>
          </a:lnRef>
          <a:fillRef idx="0">
            <a:schemeClr val="accent1"/>
          </a:fillRef>
          <a:effectRef idx="1">
            <a:schemeClr val="accent1"/>
          </a:effectRef>
          <a:fontRef idx="minor">
            <a:schemeClr val="tx1"/>
          </a:fontRef>
        </p:style>
      </p:cxnSp>
      <p:sp>
        <p:nvSpPr>
          <p:cNvPr id="155" name="TextBox 154">
            <a:extLst>
              <a:ext uri="{FF2B5EF4-FFF2-40B4-BE49-F238E27FC236}">
                <a16:creationId xmlns:a16="http://schemas.microsoft.com/office/drawing/2014/main" id="{7D773FC8-ADE8-49FD-9959-60674CCD370B}"/>
              </a:ext>
            </a:extLst>
          </p:cNvPr>
          <p:cNvSpPr txBox="1"/>
          <p:nvPr/>
        </p:nvSpPr>
        <p:spPr>
          <a:xfrm>
            <a:off x="701364" y="749538"/>
            <a:ext cx="1857824" cy="188513"/>
          </a:xfrm>
          <a:prstGeom prst="rect">
            <a:avLst/>
          </a:prstGeom>
          <a:noFill/>
          <a:ln>
            <a:noFill/>
          </a:ln>
        </p:spPr>
        <p:txBody>
          <a:bodyPr wrap="square" rtlCol="0">
            <a:spAutoFit/>
          </a:bodyPr>
          <a:lstStyle/>
          <a:p>
            <a:pPr algn="ctr" defTabSz="457189"/>
            <a:r>
              <a:rPr lang="en-US" sz="625" b="1" dirty="0">
                <a:solidFill>
                  <a:srgbClr val="FFFFFF"/>
                </a:solidFill>
                <a:latin typeface="Amazon Ember"/>
              </a:rPr>
              <a:t>HEALTHCARE AI</a:t>
            </a:r>
          </a:p>
        </p:txBody>
      </p:sp>
      <p:sp>
        <p:nvSpPr>
          <p:cNvPr id="156" name="TextBox 155">
            <a:extLst>
              <a:ext uri="{FF2B5EF4-FFF2-40B4-BE49-F238E27FC236}">
                <a16:creationId xmlns:a16="http://schemas.microsoft.com/office/drawing/2014/main" id="{104D6FD8-8700-4082-B609-BAFAE043D59A}"/>
              </a:ext>
            </a:extLst>
          </p:cNvPr>
          <p:cNvSpPr txBox="1"/>
          <p:nvPr/>
        </p:nvSpPr>
        <p:spPr>
          <a:xfrm>
            <a:off x="6190687" y="1203534"/>
            <a:ext cx="857250" cy="293670"/>
          </a:xfrm>
          <a:prstGeom prst="rect">
            <a:avLst/>
          </a:prstGeom>
        </p:spPr>
        <p:txBody>
          <a:bodyPr wrap="square" lIns="0" tIns="0" rIns="0" bIns="0" rtlCol="0" anchor="b" anchorCtr="0">
            <a:spAutoFit/>
          </a:bodyPr>
          <a:lstStyle/>
          <a:p>
            <a:pPr algn="ctr" defTabSz="685696">
              <a:lnSpc>
                <a:spcPct val="90000"/>
              </a:lnSpc>
              <a:spcAft>
                <a:spcPts val="375"/>
              </a:spcAft>
              <a:defRPr/>
            </a:pPr>
            <a:r>
              <a:rPr lang="en-US" sz="500" b="1" dirty="0">
                <a:solidFill>
                  <a:schemeClr val="accent1"/>
                </a:solidFill>
              </a:rPr>
              <a:t>NEW</a:t>
            </a:r>
            <a:endParaRPr lang="en-US" sz="625" b="1" dirty="0">
              <a:solidFill>
                <a:srgbClr val="FFFFFF"/>
              </a:solidFill>
              <a:latin typeface="Amazon Ember"/>
            </a:endParaRPr>
          </a:p>
          <a:p>
            <a:pPr algn="ctr" defTabSz="685696">
              <a:lnSpc>
                <a:spcPct val="90000"/>
              </a:lnSpc>
              <a:spcAft>
                <a:spcPts val="375"/>
              </a:spcAft>
              <a:defRPr/>
            </a:pPr>
            <a:r>
              <a:rPr lang="en-US" sz="625" dirty="0">
                <a:solidFill>
                  <a:srgbClr val="FFFFFF"/>
                </a:solidFill>
                <a:latin typeface="Amazon Ember"/>
              </a:rPr>
              <a:t>Amazon Lookout</a:t>
            </a:r>
            <a:br>
              <a:rPr lang="en-US" sz="625" dirty="0">
                <a:solidFill>
                  <a:srgbClr val="FFFFFF"/>
                </a:solidFill>
                <a:latin typeface="Amazon Ember"/>
              </a:rPr>
            </a:br>
            <a:r>
              <a:rPr lang="en-US" sz="625" dirty="0">
                <a:solidFill>
                  <a:srgbClr val="FFFFFF"/>
                </a:solidFill>
                <a:latin typeface="Amazon Ember"/>
              </a:rPr>
              <a:t>for Metrics</a:t>
            </a:r>
          </a:p>
        </p:txBody>
      </p:sp>
      <p:pic>
        <p:nvPicPr>
          <p:cNvPr id="13" name="Picture 12" descr="A picture containing text, clipart&#10;&#10;Description automatically generated">
            <a:extLst>
              <a:ext uri="{FF2B5EF4-FFF2-40B4-BE49-F238E27FC236}">
                <a16:creationId xmlns:a16="http://schemas.microsoft.com/office/drawing/2014/main" id="{B3EEFA35-3C62-4D7D-8A3D-56664A1BBEE6}"/>
              </a:ext>
            </a:extLst>
          </p:cNvPr>
          <p:cNvPicPr>
            <a:picLocks noChangeAspect="1"/>
          </p:cNvPicPr>
          <p:nvPr/>
        </p:nvPicPr>
        <p:blipFill>
          <a:blip r:embed="rId24" cstate="screen">
            <a:extLst>
              <a:ext uri="{28A0092B-C50C-407E-A947-70E740481C1C}">
                <a14:useLocalDpi xmlns:a14="http://schemas.microsoft.com/office/drawing/2010/main"/>
              </a:ext>
            </a:extLst>
          </a:blip>
          <a:stretch>
            <a:fillRect/>
          </a:stretch>
        </p:blipFill>
        <p:spPr>
          <a:xfrm>
            <a:off x="6509144" y="898334"/>
            <a:ext cx="220338" cy="220338"/>
          </a:xfrm>
          <a:prstGeom prst="rect">
            <a:avLst/>
          </a:prstGeom>
        </p:spPr>
      </p:pic>
      <p:cxnSp>
        <p:nvCxnSpPr>
          <p:cNvPr id="159" name="Straight Connector 158">
            <a:extLst>
              <a:ext uri="{FF2B5EF4-FFF2-40B4-BE49-F238E27FC236}">
                <a16:creationId xmlns:a16="http://schemas.microsoft.com/office/drawing/2014/main" id="{6764C0EE-E2C9-4F3E-A73A-6ADE513B8823}"/>
              </a:ext>
            </a:extLst>
          </p:cNvPr>
          <p:cNvCxnSpPr>
            <a:cxnSpLocks/>
          </p:cNvCxnSpPr>
          <p:nvPr/>
        </p:nvCxnSpPr>
        <p:spPr>
          <a:xfrm>
            <a:off x="6079184" y="680013"/>
            <a:ext cx="0" cy="932144"/>
          </a:xfrm>
          <a:prstGeom prst="line">
            <a:avLst/>
          </a:prstGeom>
          <a:ln>
            <a:solidFill>
              <a:srgbClr val="232F3E"/>
            </a:solidFill>
          </a:ln>
          <a:effectLst/>
        </p:spPr>
        <p:style>
          <a:lnRef idx="2">
            <a:schemeClr val="accent1"/>
          </a:lnRef>
          <a:fillRef idx="0">
            <a:schemeClr val="accent1"/>
          </a:fillRef>
          <a:effectRef idx="1">
            <a:schemeClr val="accent1"/>
          </a:effectRef>
          <a:fontRef idx="minor">
            <a:schemeClr val="tx1"/>
          </a:fontRef>
        </p:style>
      </p:cxnSp>
      <p:sp>
        <p:nvSpPr>
          <p:cNvPr id="160" name="TextBox 159">
            <a:extLst>
              <a:ext uri="{FF2B5EF4-FFF2-40B4-BE49-F238E27FC236}">
                <a16:creationId xmlns:a16="http://schemas.microsoft.com/office/drawing/2014/main" id="{D7CD5618-0352-4130-86C9-3543B0B5AB5C}"/>
              </a:ext>
            </a:extLst>
          </p:cNvPr>
          <p:cNvSpPr txBox="1"/>
          <p:nvPr/>
        </p:nvSpPr>
        <p:spPr>
          <a:xfrm>
            <a:off x="6128292" y="749538"/>
            <a:ext cx="1043876" cy="188513"/>
          </a:xfrm>
          <a:prstGeom prst="rect">
            <a:avLst/>
          </a:prstGeom>
          <a:noFill/>
          <a:ln>
            <a:noFill/>
          </a:ln>
        </p:spPr>
        <p:txBody>
          <a:bodyPr wrap="none" rtlCol="0">
            <a:spAutoFit/>
          </a:bodyPr>
          <a:lstStyle/>
          <a:p>
            <a:pPr defTabSz="457189"/>
            <a:r>
              <a:rPr lang="en-US" sz="625" b="1" dirty="0">
                <a:solidFill>
                  <a:srgbClr val="FFFFFF"/>
                </a:solidFill>
                <a:latin typeface="Amazon Ember"/>
              </a:rPr>
              <a:t>ANOMALY DETECTION</a:t>
            </a:r>
          </a:p>
        </p:txBody>
      </p:sp>
      <p:grpSp>
        <p:nvGrpSpPr>
          <p:cNvPr id="4" name="Group 3">
            <a:extLst>
              <a:ext uri="{FF2B5EF4-FFF2-40B4-BE49-F238E27FC236}">
                <a16:creationId xmlns:a16="http://schemas.microsoft.com/office/drawing/2014/main" id="{A99EB0E9-4808-4E73-A7DE-F65756E7E874}"/>
              </a:ext>
            </a:extLst>
          </p:cNvPr>
          <p:cNvGrpSpPr/>
          <p:nvPr/>
        </p:nvGrpSpPr>
        <p:grpSpPr>
          <a:xfrm>
            <a:off x="516008" y="4107909"/>
            <a:ext cx="872534" cy="162978"/>
            <a:chOff x="1331089" y="8052898"/>
            <a:chExt cx="11968221" cy="2235502"/>
          </a:xfrm>
        </p:grpSpPr>
        <p:pic>
          <p:nvPicPr>
            <p:cNvPr id="2" name="Picture 2" descr="GitHub - tensorflow/docs: TensorFlow documentation">
              <a:extLst>
                <a:ext uri="{FF2B5EF4-FFF2-40B4-BE49-F238E27FC236}">
                  <a16:creationId xmlns:a16="http://schemas.microsoft.com/office/drawing/2014/main" id="{864AE244-A854-4D27-B239-5898CB7A22CA}"/>
                </a:ext>
              </a:extLst>
            </p:cNvPr>
            <p:cNvPicPr>
              <a:picLocks noChangeAspect="1" noChangeArrowheads="1"/>
            </p:cNvPicPr>
            <p:nvPr/>
          </p:nvPicPr>
          <p:blipFill rotWithShape="1">
            <a:blip r:embed="rId25" cstate="screen">
              <a:extLst>
                <a:ext uri="{BEBA8EAE-BF5A-486C-A8C5-ECC9F3942E4B}">
                  <a14:imgProps xmlns:a14="http://schemas.microsoft.com/office/drawing/2010/main">
                    <a14:imgLayer r:embed="rId26">
                      <a14:imgEffect>
                        <a14:brightnessContrast bright="100000"/>
                      </a14:imgEffect>
                    </a14:imgLayer>
                  </a14:imgProps>
                </a:ext>
                <a:ext uri="{28A0092B-C50C-407E-A947-70E740481C1C}">
                  <a14:useLocalDpi xmlns:a14="http://schemas.microsoft.com/office/drawing/2010/main"/>
                </a:ext>
              </a:extLst>
            </a:blip>
            <a:srcRect/>
            <a:stretch/>
          </p:blipFill>
          <p:spPr bwMode="auto">
            <a:xfrm>
              <a:off x="3531233" y="8052898"/>
              <a:ext cx="9768077" cy="2235502"/>
            </a:xfrm>
            <a:prstGeom prst="rect">
              <a:avLst/>
            </a:prstGeom>
            <a:noFill/>
            <a:extLst>
              <a:ext uri="{909E8E84-426E-40DD-AFC4-6F175D3DCCD1}">
                <a14:hiddenFill xmlns:a14="http://schemas.microsoft.com/office/drawing/2010/main">
                  <a:solidFill>
                    <a:srgbClr val="FFFFFF"/>
                  </a:solidFill>
                </a14:hiddenFill>
              </a:ext>
            </a:extLst>
          </p:spPr>
        </p:pic>
        <p:pic>
          <p:nvPicPr>
            <p:cNvPr id="163" name="Picture 2" descr="GitHub - tensorflow/docs: TensorFlow documentation">
              <a:extLst>
                <a:ext uri="{FF2B5EF4-FFF2-40B4-BE49-F238E27FC236}">
                  <a16:creationId xmlns:a16="http://schemas.microsoft.com/office/drawing/2014/main" id="{7D31F2E8-4854-4A2B-A0A4-9E4F7B7E8527}"/>
                </a:ext>
              </a:extLst>
            </p:cNvPr>
            <p:cNvPicPr>
              <a:picLocks noChangeAspect="1" noChangeArrowheads="1"/>
            </p:cNvPicPr>
            <p:nvPr/>
          </p:nvPicPr>
          <p:blipFill rotWithShape="1">
            <a:blip r:embed="rId27" cstate="screen">
              <a:extLst>
                <a:ext uri="{28A0092B-C50C-407E-A947-70E740481C1C}">
                  <a14:useLocalDpi xmlns:a14="http://schemas.microsoft.com/office/drawing/2010/main"/>
                </a:ext>
              </a:extLst>
            </a:blip>
            <a:srcRect/>
            <a:stretch/>
          </p:blipFill>
          <p:spPr bwMode="auto">
            <a:xfrm>
              <a:off x="1331089" y="8052898"/>
              <a:ext cx="2200145" cy="22355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78CAE407-A4B3-458D-920E-AB29AAF140C4}"/>
              </a:ext>
            </a:extLst>
          </p:cNvPr>
          <p:cNvGrpSpPr/>
          <p:nvPr/>
        </p:nvGrpSpPr>
        <p:grpSpPr>
          <a:xfrm>
            <a:off x="1058759" y="4346075"/>
            <a:ext cx="722092" cy="205349"/>
            <a:chOff x="2528593" y="7373359"/>
            <a:chExt cx="1155347" cy="328559"/>
          </a:xfrm>
        </p:grpSpPr>
        <p:pic>
          <p:nvPicPr>
            <p:cNvPr id="1028" name="Picture 4" descr="Snapdragon Supports PyTorch 1.0 — AI Research and Production in the Same  Framework - Qualcomm Developer Network">
              <a:extLst>
                <a:ext uri="{FF2B5EF4-FFF2-40B4-BE49-F238E27FC236}">
                  <a16:creationId xmlns:a16="http://schemas.microsoft.com/office/drawing/2014/main" id="{63017842-1CAE-4C0D-8A81-877046BF16CC}"/>
                </a:ext>
              </a:extLst>
            </p:cNvPr>
            <p:cNvPicPr>
              <a:picLocks noChangeAspect="1" noChangeArrowheads="1"/>
            </p:cNvPicPr>
            <p:nvPr/>
          </p:nvPicPr>
          <p:blipFill rotWithShape="1">
            <a:blip r:embed="rId28" cstate="screen">
              <a:extLst>
                <a:ext uri="{28A0092B-C50C-407E-A947-70E740481C1C}">
                  <a14:useLocalDpi xmlns:a14="http://schemas.microsoft.com/office/drawing/2010/main"/>
                </a:ext>
              </a:extLst>
            </a:blip>
            <a:srcRect/>
            <a:stretch/>
          </p:blipFill>
          <p:spPr bwMode="auto">
            <a:xfrm>
              <a:off x="2528593" y="7373359"/>
              <a:ext cx="233657" cy="328559"/>
            </a:xfrm>
            <a:prstGeom prst="rect">
              <a:avLst/>
            </a:prstGeom>
            <a:noFill/>
            <a:extLst>
              <a:ext uri="{909E8E84-426E-40DD-AFC4-6F175D3DCCD1}">
                <a14:hiddenFill xmlns:a14="http://schemas.microsoft.com/office/drawing/2010/main">
                  <a:solidFill>
                    <a:srgbClr val="FFFFFF"/>
                  </a:solidFill>
                </a14:hiddenFill>
              </a:ext>
            </a:extLst>
          </p:spPr>
        </p:pic>
        <p:pic>
          <p:nvPicPr>
            <p:cNvPr id="165" name="Picture 4" descr="Snapdragon Supports PyTorch 1.0 — AI Research and Production in the Same  Framework - Qualcomm Developer Network">
              <a:extLst>
                <a:ext uri="{FF2B5EF4-FFF2-40B4-BE49-F238E27FC236}">
                  <a16:creationId xmlns:a16="http://schemas.microsoft.com/office/drawing/2014/main" id="{D5CB0348-A01F-4561-9F18-749F4EB34FF9}"/>
                </a:ext>
              </a:extLst>
            </p:cNvPr>
            <p:cNvPicPr>
              <a:picLocks noChangeAspect="1" noChangeArrowheads="1"/>
            </p:cNvPicPr>
            <p:nvPr/>
          </p:nvPicPr>
          <p:blipFill rotWithShape="1">
            <a:blip r:embed="rId29" cstate="screen">
              <a:extLst>
                <a:ext uri="{BEBA8EAE-BF5A-486C-A8C5-ECC9F3942E4B}">
                  <a14:imgProps xmlns:a14="http://schemas.microsoft.com/office/drawing/2010/main">
                    <a14:imgLayer r:embed="rId30">
                      <a14:imgEffect>
                        <a14:brightnessContrast bright="100000"/>
                      </a14:imgEffect>
                    </a14:imgLayer>
                  </a14:imgProps>
                </a:ext>
                <a:ext uri="{28A0092B-C50C-407E-A947-70E740481C1C}">
                  <a14:useLocalDpi xmlns:a14="http://schemas.microsoft.com/office/drawing/2010/main"/>
                </a:ext>
              </a:extLst>
            </a:blip>
            <a:srcRect/>
            <a:stretch/>
          </p:blipFill>
          <p:spPr bwMode="auto">
            <a:xfrm>
              <a:off x="2780311" y="7373359"/>
              <a:ext cx="903629" cy="32855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66" name="Group 165">
            <a:extLst>
              <a:ext uri="{FF2B5EF4-FFF2-40B4-BE49-F238E27FC236}">
                <a16:creationId xmlns:a16="http://schemas.microsoft.com/office/drawing/2014/main" id="{82A163E5-EE5C-455C-AE2C-C595CA02834A}"/>
              </a:ext>
            </a:extLst>
          </p:cNvPr>
          <p:cNvGrpSpPr/>
          <p:nvPr/>
        </p:nvGrpSpPr>
        <p:grpSpPr>
          <a:xfrm>
            <a:off x="1432102" y="930160"/>
            <a:ext cx="407164" cy="564860"/>
            <a:chOff x="1432517" y="1553618"/>
            <a:chExt cx="407166" cy="564860"/>
          </a:xfrm>
        </p:grpSpPr>
        <p:pic>
          <p:nvPicPr>
            <p:cNvPr id="171" name="Graphic 46">
              <a:extLst>
                <a:ext uri="{FF2B5EF4-FFF2-40B4-BE49-F238E27FC236}">
                  <a16:creationId xmlns:a16="http://schemas.microsoft.com/office/drawing/2014/main" id="{324557DB-70F6-47DD-BDEE-F0B096370594}"/>
                </a:ext>
              </a:extLst>
            </p:cNvPr>
            <p:cNvPicPr>
              <a:picLocks noChangeAspect="1"/>
            </p:cNvPicPr>
            <p:nvPr/>
          </p:nvPicPr>
          <p:blipFill>
            <a:blip r:embed="rId11" cstate="screen">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1538739" y="1553618"/>
              <a:ext cx="194721" cy="200759"/>
            </a:xfrm>
            <a:prstGeom prst="rect">
              <a:avLst/>
            </a:prstGeom>
            <a:noFill/>
          </p:spPr>
        </p:pic>
        <p:sp>
          <p:nvSpPr>
            <p:cNvPr id="172" name="TextBox 171">
              <a:extLst>
                <a:ext uri="{FF2B5EF4-FFF2-40B4-BE49-F238E27FC236}">
                  <a16:creationId xmlns:a16="http://schemas.microsoft.com/office/drawing/2014/main" id="{8B3B65ED-EE1C-4FE0-8B9C-691BD3EC9ACE}"/>
                </a:ext>
              </a:extLst>
            </p:cNvPr>
            <p:cNvSpPr txBox="1"/>
            <p:nvPr/>
          </p:nvSpPr>
          <p:spPr>
            <a:xfrm>
              <a:off x="1432517" y="1858792"/>
              <a:ext cx="407166" cy="259686"/>
            </a:xfrm>
            <a:prstGeom prst="rect">
              <a:avLst/>
            </a:prstGeom>
          </p:spPr>
          <p:txBody>
            <a:bodyPr wrap="none" lIns="0" tIns="0" rIns="0" bIns="0" rtlCol="0">
              <a:spAutoFit/>
            </a:bodyPr>
            <a:lstStyle/>
            <a:p>
              <a:pPr algn="ctr" defTabSz="685696">
                <a:lnSpc>
                  <a:spcPct val="90000"/>
                </a:lnSpc>
                <a:spcAft>
                  <a:spcPts val="375"/>
                </a:spcAft>
                <a:defRPr/>
              </a:pPr>
              <a:r>
                <a:rPr lang="en-US" sz="625" dirty="0">
                  <a:solidFill>
                    <a:srgbClr val="FFFFFF"/>
                  </a:solidFill>
                  <a:latin typeface="Amazon Ember"/>
                </a:rPr>
                <a:t>Amazon</a:t>
              </a:r>
              <a:br>
                <a:rPr lang="en-US" sz="625" dirty="0">
                  <a:solidFill>
                    <a:srgbClr val="FFFFFF"/>
                  </a:solidFill>
                  <a:latin typeface="Amazon Ember"/>
                </a:rPr>
              </a:br>
              <a:r>
                <a:rPr lang="en-US" sz="625" dirty="0">
                  <a:solidFill>
                    <a:srgbClr val="FFFFFF"/>
                  </a:solidFill>
                  <a:latin typeface="Amazon Ember"/>
                </a:rPr>
                <a:t>Transcribe</a:t>
              </a:r>
              <a:br>
                <a:rPr lang="en-US" sz="625" dirty="0">
                  <a:solidFill>
                    <a:srgbClr val="FFFFFF"/>
                  </a:solidFill>
                  <a:latin typeface="Amazon Ember"/>
                </a:rPr>
              </a:br>
              <a:r>
                <a:rPr lang="en-US" sz="625" dirty="0">
                  <a:solidFill>
                    <a:srgbClr val="FFFFFF"/>
                  </a:solidFill>
                  <a:latin typeface="Amazon Ember"/>
                </a:rPr>
                <a:t>for Medical</a:t>
              </a:r>
            </a:p>
          </p:txBody>
        </p:sp>
      </p:grpSp>
      <p:grpSp>
        <p:nvGrpSpPr>
          <p:cNvPr id="250" name="Group 249">
            <a:extLst>
              <a:ext uri="{FF2B5EF4-FFF2-40B4-BE49-F238E27FC236}">
                <a16:creationId xmlns:a16="http://schemas.microsoft.com/office/drawing/2014/main" id="{EF4AD83A-2734-4DBF-976C-D6B7612B13A5}"/>
              </a:ext>
            </a:extLst>
          </p:cNvPr>
          <p:cNvGrpSpPr/>
          <p:nvPr/>
        </p:nvGrpSpPr>
        <p:grpSpPr>
          <a:xfrm>
            <a:off x="1959889" y="930434"/>
            <a:ext cx="469680" cy="564586"/>
            <a:chOff x="2037118" y="1553892"/>
            <a:chExt cx="469680" cy="564586"/>
          </a:xfrm>
        </p:grpSpPr>
        <p:sp>
          <p:nvSpPr>
            <p:cNvPr id="261" name="TextBox 260">
              <a:extLst>
                <a:ext uri="{FF2B5EF4-FFF2-40B4-BE49-F238E27FC236}">
                  <a16:creationId xmlns:a16="http://schemas.microsoft.com/office/drawing/2014/main" id="{7488A9B1-6D04-4E9A-89E9-0E3948FE37BC}"/>
                </a:ext>
              </a:extLst>
            </p:cNvPr>
            <p:cNvSpPr txBox="1"/>
            <p:nvPr/>
          </p:nvSpPr>
          <p:spPr>
            <a:xfrm>
              <a:off x="2037118" y="1858792"/>
              <a:ext cx="469680" cy="259686"/>
            </a:xfrm>
            <a:prstGeom prst="rect">
              <a:avLst/>
            </a:prstGeom>
          </p:spPr>
          <p:txBody>
            <a:bodyPr wrap="none" lIns="0" tIns="0" rIns="0" bIns="0" rtlCol="0">
              <a:spAutoFit/>
            </a:bodyPr>
            <a:lstStyle/>
            <a:p>
              <a:pPr algn="ctr" defTabSz="685696">
                <a:lnSpc>
                  <a:spcPct val="90000"/>
                </a:lnSpc>
                <a:spcAft>
                  <a:spcPts val="375"/>
                </a:spcAft>
                <a:defRPr/>
              </a:pPr>
              <a:r>
                <a:rPr lang="en-US" sz="625" dirty="0">
                  <a:solidFill>
                    <a:srgbClr val="FFFFFF"/>
                  </a:solidFill>
                  <a:latin typeface="Amazon Ember"/>
                </a:rPr>
                <a:t>Amazon</a:t>
              </a:r>
              <a:br>
                <a:rPr lang="en-US" sz="625" dirty="0">
                  <a:solidFill>
                    <a:srgbClr val="FFFFFF"/>
                  </a:solidFill>
                  <a:latin typeface="Amazon Ember"/>
                </a:rPr>
              </a:br>
              <a:r>
                <a:rPr lang="en-US" sz="625" dirty="0">
                  <a:solidFill>
                    <a:srgbClr val="FFFFFF"/>
                  </a:solidFill>
                  <a:latin typeface="Amazon Ember"/>
                </a:rPr>
                <a:t>Comprehend</a:t>
              </a:r>
              <a:br>
                <a:rPr lang="en-US" sz="625" dirty="0">
                  <a:solidFill>
                    <a:srgbClr val="FFFFFF"/>
                  </a:solidFill>
                  <a:latin typeface="Amazon Ember"/>
                </a:rPr>
              </a:br>
              <a:r>
                <a:rPr lang="en-US" sz="625" dirty="0">
                  <a:solidFill>
                    <a:srgbClr val="FFFFFF"/>
                  </a:solidFill>
                  <a:latin typeface="Amazon Ember"/>
                </a:rPr>
                <a:t>for Medical</a:t>
              </a:r>
            </a:p>
          </p:txBody>
        </p:sp>
        <p:sp>
          <p:nvSpPr>
            <p:cNvPr id="263" name="Graphic 48">
              <a:extLst>
                <a:ext uri="{FF2B5EF4-FFF2-40B4-BE49-F238E27FC236}">
                  <a16:creationId xmlns:a16="http://schemas.microsoft.com/office/drawing/2014/main" id="{FAFA62CD-B0AB-4EA4-9BE3-93455E2360BE}"/>
                </a:ext>
              </a:extLst>
            </p:cNvPr>
            <p:cNvSpPr/>
            <p:nvPr/>
          </p:nvSpPr>
          <p:spPr>
            <a:xfrm>
              <a:off x="2174862" y="1553892"/>
              <a:ext cx="194191" cy="200211"/>
            </a:xfrm>
            <a:custGeom>
              <a:avLst/>
              <a:gdLst>
                <a:gd name="connsiteX0" fmla="*/ 198851 w 310705"/>
                <a:gd name="connsiteY0" fmla="*/ 139026 h 320337"/>
                <a:gd name="connsiteX1" fmla="*/ 198851 w 310705"/>
                <a:gd name="connsiteY1" fmla="*/ 76881 h 320337"/>
                <a:gd name="connsiteX2" fmla="*/ 196987 w 310705"/>
                <a:gd name="connsiteY2" fmla="*/ 72396 h 320337"/>
                <a:gd name="connsiteX3" fmla="*/ 128632 w 310705"/>
                <a:gd name="connsiteY3" fmla="*/ 1922 h 320337"/>
                <a:gd name="connsiteX4" fmla="*/ 124282 w 310705"/>
                <a:gd name="connsiteY4" fmla="*/ 0 h 320337"/>
                <a:gd name="connsiteX5" fmla="*/ 6214 w 310705"/>
                <a:gd name="connsiteY5" fmla="*/ 0 h 320337"/>
                <a:gd name="connsiteX6" fmla="*/ 0 w 310705"/>
                <a:gd name="connsiteY6" fmla="*/ 6407 h 320337"/>
                <a:gd name="connsiteX7" fmla="*/ 0 w 310705"/>
                <a:gd name="connsiteY7" fmla="*/ 281897 h 320337"/>
                <a:gd name="connsiteX8" fmla="*/ 6214 w 310705"/>
                <a:gd name="connsiteY8" fmla="*/ 288303 h 320337"/>
                <a:gd name="connsiteX9" fmla="*/ 192637 w 310705"/>
                <a:gd name="connsiteY9" fmla="*/ 288303 h 320337"/>
                <a:gd name="connsiteX10" fmla="*/ 198851 w 310705"/>
                <a:gd name="connsiteY10" fmla="*/ 281897 h 320337"/>
                <a:gd name="connsiteX11" fmla="*/ 198851 w 310705"/>
                <a:gd name="connsiteY11" fmla="*/ 253707 h 320337"/>
                <a:gd name="connsiteX12" fmla="*/ 186423 w 310705"/>
                <a:gd name="connsiteY12" fmla="*/ 238971 h 320337"/>
                <a:gd name="connsiteX13" fmla="*/ 186423 w 310705"/>
                <a:gd name="connsiteY13" fmla="*/ 275490 h 320337"/>
                <a:gd name="connsiteX14" fmla="*/ 12428 w 310705"/>
                <a:gd name="connsiteY14" fmla="*/ 275490 h 320337"/>
                <a:gd name="connsiteX15" fmla="*/ 12428 w 310705"/>
                <a:gd name="connsiteY15" fmla="*/ 12813 h 320337"/>
                <a:gd name="connsiteX16" fmla="*/ 118068 w 310705"/>
                <a:gd name="connsiteY16" fmla="*/ 12813 h 320337"/>
                <a:gd name="connsiteX17" fmla="*/ 118068 w 310705"/>
                <a:gd name="connsiteY17" fmla="*/ 76881 h 320337"/>
                <a:gd name="connsiteX18" fmla="*/ 124282 w 310705"/>
                <a:gd name="connsiteY18" fmla="*/ 83288 h 320337"/>
                <a:gd name="connsiteX19" fmla="*/ 186423 w 310705"/>
                <a:gd name="connsiteY19" fmla="*/ 83288 h 320337"/>
                <a:gd name="connsiteX20" fmla="*/ 186423 w 310705"/>
                <a:gd name="connsiteY20" fmla="*/ 153762 h 320337"/>
                <a:gd name="connsiteX21" fmla="*/ 198851 w 310705"/>
                <a:gd name="connsiteY21" fmla="*/ 139026 h 320337"/>
                <a:gd name="connsiteX22" fmla="*/ 130496 w 310705"/>
                <a:gd name="connsiteY22" fmla="*/ 70474 h 320337"/>
                <a:gd name="connsiteX23" fmla="*/ 130496 w 310705"/>
                <a:gd name="connsiteY23" fmla="*/ 21783 h 320337"/>
                <a:gd name="connsiteX24" fmla="*/ 177723 w 310705"/>
                <a:gd name="connsiteY24" fmla="*/ 70474 h 320337"/>
                <a:gd name="connsiteX25" fmla="*/ 130496 w 310705"/>
                <a:gd name="connsiteY25" fmla="*/ 70474 h 320337"/>
                <a:gd name="connsiteX26" fmla="*/ 68355 w 310705"/>
                <a:gd name="connsiteY26" fmla="*/ 121728 h 320337"/>
                <a:gd name="connsiteX27" fmla="*/ 31071 w 310705"/>
                <a:gd name="connsiteY27" fmla="*/ 121728 h 320337"/>
                <a:gd name="connsiteX28" fmla="*/ 31071 w 310705"/>
                <a:gd name="connsiteY28" fmla="*/ 108915 h 320337"/>
                <a:gd name="connsiteX29" fmla="*/ 68355 w 310705"/>
                <a:gd name="connsiteY29" fmla="*/ 108915 h 320337"/>
                <a:gd name="connsiteX30" fmla="*/ 68355 w 310705"/>
                <a:gd name="connsiteY30" fmla="*/ 121728 h 320337"/>
                <a:gd name="connsiteX31" fmla="*/ 167781 w 310705"/>
                <a:gd name="connsiteY31" fmla="*/ 121728 h 320337"/>
                <a:gd name="connsiteX32" fmla="*/ 80783 w 310705"/>
                <a:gd name="connsiteY32" fmla="*/ 121728 h 320337"/>
                <a:gd name="connsiteX33" fmla="*/ 80783 w 310705"/>
                <a:gd name="connsiteY33" fmla="*/ 108915 h 320337"/>
                <a:gd name="connsiteX34" fmla="*/ 167781 w 310705"/>
                <a:gd name="connsiteY34" fmla="*/ 108915 h 320337"/>
                <a:gd name="connsiteX35" fmla="*/ 167781 w 310705"/>
                <a:gd name="connsiteY35" fmla="*/ 121728 h 320337"/>
                <a:gd name="connsiteX36" fmla="*/ 167781 w 310705"/>
                <a:gd name="connsiteY36" fmla="*/ 160169 h 320337"/>
                <a:gd name="connsiteX37" fmla="*/ 31071 w 310705"/>
                <a:gd name="connsiteY37" fmla="*/ 160169 h 320337"/>
                <a:gd name="connsiteX38" fmla="*/ 31071 w 310705"/>
                <a:gd name="connsiteY38" fmla="*/ 147355 h 320337"/>
                <a:gd name="connsiteX39" fmla="*/ 167781 w 310705"/>
                <a:gd name="connsiteY39" fmla="*/ 147355 h 320337"/>
                <a:gd name="connsiteX40" fmla="*/ 167781 w 310705"/>
                <a:gd name="connsiteY40" fmla="*/ 160169 h 320337"/>
                <a:gd name="connsiteX41" fmla="*/ 263478 w 310705"/>
                <a:gd name="connsiteY41" fmla="*/ 320337 h 320337"/>
                <a:gd name="connsiteX42" fmla="*/ 233029 w 310705"/>
                <a:gd name="connsiteY42" fmla="*/ 320337 h 320337"/>
                <a:gd name="connsiteX43" fmla="*/ 227436 w 310705"/>
                <a:gd name="connsiteY43" fmla="*/ 316493 h 320337"/>
                <a:gd name="connsiteX44" fmla="*/ 219979 w 310705"/>
                <a:gd name="connsiteY44" fmla="*/ 297273 h 320337"/>
                <a:gd name="connsiteX45" fmla="*/ 220601 w 310705"/>
                <a:gd name="connsiteY45" fmla="*/ 291507 h 320337"/>
                <a:gd name="connsiteX46" fmla="*/ 225572 w 310705"/>
                <a:gd name="connsiteY46" fmla="*/ 288944 h 320337"/>
                <a:gd name="connsiteX47" fmla="*/ 270935 w 310705"/>
                <a:gd name="connsiteY47" fmla="*/ 288944 h 320337"/>
                <a:gd name="connsiteX48" fmla="*/ 275906 w 310705"/>
                <a:gd name="connsiteY48" fmla="*/ 291507 h 320337"/>
                <a:gd name="connsiteX49" fmla="*/ 276527 w 310705"/>
                <a:gd name="connsiteY49" fmla="*/ 297273 h 320337"/>
                <a:gd name="connsiteX50" fmla="*/ 269071 w 310705"/>
                <a:gd name="connsiteY50" fmla="*/ 316493 h 320337"/>
                <a:gd name="connsiteX51" fmla="*/ 263478 w 310705"/>
                <a:gd name="connsiteY51" fmla="*/ 320337 h 320337"/>
                <a:gd name="connsiteX52" fmla="*/ 237379 w 310705"/>
                <a:gd name="connsiteY52" fmla="*/ 307524 h 320337"/>
                <a:gd name="connsiteX53" fmla="*/ 259128 w 310705"/>
                <a:gd name="connsiteY53" fmla="*/ 307524 h 320337"/>
                <a:gd name="connsiteX54" fmla="*/ 261614 w 310705"/>
                <a:gd name="connsiteY54" fmla="*/ 301117 h 320337"/>
                <a:gd name="connsiteX55" fmla="*/ 234893 w 310705"/>
                <a:gd name="connsiteY55" fmla="*/ 301117 h 320337"/>
                <a:gd name="connsiteX56" fmla="*/ 237379 w 310705"/>
                <a:gd name="connsiteY56" fmla="*/ 307524 h 320337"/>
                <a:gd name="connsiteX57" fmla="*/ 310084 w 310705"/>
                <a:gd name="connsiteY57" fmla="*/ 185795 h 320337"/>
                <a:gd name="connsiteX58" fmla="*/ 255400 w 310705"/>
                <a:gd name="connsiteY58" fmla="*/ 132620 h 320337"/>
                <a:gd name="connsiteX59" fmla="*/ 206930 w 310705"/>
                <a:gd name="connsiteY59" fmla="*/ 148636 h 320337"/>
                <a:gd name="connsiteX60" fmla="*/ 186423 w 310705"/>
                <a:gd name="connsiteY60" fmla="*/ 196046 h 320337"/>
                <a:gd name="connsiteX61" fmla="*/ 213144 w 310705"/>
                <a:gd name="connsiteY61" fmla="*/ 248582 h 320337"/>
                <a:gd name="connsiteX62" fmla="*/ 217494 w 310705"/>
                <a:gd name="connsiteY62" fmla="*/ 252426 h 320337"/>
                <a:gd name="connsiteX63" fmla="*/ 217494 w 310705"/>
                <a:gd name="connsiteY63" fmla="*/ 275490 h 320337"/>
                <a:gd name="connsiteX64" fmla="*/ 223708 w 310705"/>
                <a:gd name="connsiteY64" fmla="*/ 281897 h 320337"/>
                <a:gd name="connsiteX65" fmla="*/ 273420 w 310705"/>
                <a:gd name="connsiteY65" fmla="*/ 281897 h 320337"/>
                <a:gd name="connsiteX66" fmla="*/ 279635 w 310705"/>
                <a:gd name="connsiteY66" fmla="*/ 275490 h 320337"/>
                <a:gd name="connsiteX67" fmla="*/ 279635 w 310705"/>
                <a:gd name="connsiteY67" fmla="*/ 252426 h 320337"/>
                <a:gd name="connsiteX68" fmla="*/ 283984 w 310705"/>
                <a:gd name="connsiteY68" fmla="*/ 248582 h 320337"/>
                <a:gd name="connsiteX69" fmla="*/ 310705 w 310705"/>
                <a:gd name="connsiteY69" fmla="*/ 196046 h 320337"/>
                <a:gd name="connsiteX70" fmla="*/ 310084 w 310705"/>
                <a:gd name="connsiteY70" fmla="*/ 185795 h 320337"/>
                <a:gd name="connsiteX71" fmla="*/ 276527 w 310705"/>
                <a:gd name="connsiteY71" fmla="*/ 238331 h 320337"/>
                <a:gd name="connsiteX72" fmla="*/ 267206 w 310705"/>
                <a:gd name="connsiteY72" fmla="*/ 251785 h 320337"/>
                <a:gd name="connsiteX73" fmla="*/ 267206 w 310705"/>
                <a:gd name="connsiteY73" fmla="*/ 269083 h 320337"/>
                <a:gd name="connsiteX74" fmla="*/ 254778 w 310705"/>
                <a:gd name="connsiteY74" fmla="*/ 269083 h 320337"/>
                <a:gd name="connsiteX75" fmla="*/ 254778 w 310705"/>
                <a:gd name="connsiteY75" fmla="*/ 224236 h 320337"/>
                <a:gd name="connsiteX76" fmla="*/ 267206 w 310705"/>
                <a:gd name="connsiteY76" fmla="*/ 224236 h 320337"/>
                <a:gd name="connsiteX77" fmla="*/ 267206 w 310705"/>
                <a:gd name="connsiteY77" fmla="*/ 211422 h 320337"/>
                <a:gd name="connsiteX78" fmla="*/ 229922 w 310705"/>
                <a:gd name="connsiteY78" fmla="*/ 211422 h 320337"/>
                <a:gd name="connsiteX79" fmla="*/ 229922 w 310705"/>
                <a:gd name="connsiteY79" fmla="*/ 224236 h 320337"/>
                <a:gd name="connsiteX80" fmla="*/ 242350 w 310705"/>
                <a:gd name="connsiteY80" fmla="*/ 224236 h 320337"/>
                <a:gd name="connsiteX81" fmla="*/ 242350 w 310705"/>
                <a:gd name="connsiteY81" fmla="*/ 269083 h 320337"/>
                <a:gd name="connsiteX82" fmla="*/ 229922 w 310705"/>
                <a:gd name="connsiteY82" fmla="*/ 269083 h 320337"/>
                <a:gd name="connsiteX83" fmla="*/ 229922 w 310705"/>
                <a:gd name="connsiteY83" fmla="*/ 251785 h 320337"/>
                <a:gd name="connsiteX84" fmla="*/ 219979 w 310705"/>
                <a:gd name="connsiteY84" fmla="*/ 238331 h 320337"/>
                <a:gd name="connsiteX85" fmla="*/ 198851 w 310705"/>
                <a:gd name="connsiteY85" fmla="*/ 196046 h 320337"/>
                <a:gd name="connsiteX86" fmla="*/ 215629 w 310705"/>
                <a:gd name="connsiteY86" fmla="*/ 157606 h 320337"/>
                <a:gd name="connsiteX87" fmla="*/ 254157 w 310705"/>
                <a:gd name="connsiteY87" fmla="*/ 144792 h 320337"/>
                <a:gd name="connsiteX88" fmla="*/ 282742 w 310705"/>
                <a:gd name="connsiteY88" fmla="*/ 158887 h 320337"/>
                <a:gd name="connsiteX89" fmla="*/ 297655 w 310705"/>
                <a:gd name="connsiteY89" fmla="*/ 187717 h 320337"/>
                <a:gd name="connsiteX90" fmla="*/ 276527 w 310705"/>
                <a:gd name="connsiteY90" fmla="*/ 238331 h 320337"/>
                <a:gd name="connsiteX91" fmla="*/ 99426 w 310705"/>
                <a:gd name="connsiteY91" fmla="*/ 83288 h 320337"/>
                <a:gd name="connsiteX92" fmla="*/ 31071 w 310705"/>
                <a:gd name="connsiteY92" fmla="*/ 83288 h 320337"/>
                <a:gd name="connsiteX93" fmla="*/ 31071 w 310705"/>
                <a:gd name="connsiteY93" fmla="*/ 70474 h 320337"/>
                <a:gd name="connsiteX94" fmla="*/ 99426 w 310705"/>
                <a:gd name="connsiteY94" fmla="*/ 70474 h 320337"/>
                <a:gd name="connsiteX95" fmla="*/ 99426 w 310705"/>
                <a:gd name="connsiteY95" fmla="*/ 83288 h 320337"/>
                <a:gd name="connsiteX96" fmla="*/ 105640 w 310705"/>
                <a:gd name="connsiteY96" fmla="*/ 198609 h 320337"/>
                <a:gd name="connsiteX97" fmla="*/ 31071 w 310705"/>
                <a:gd name="connsiteY97" fmla="*/ 198609 h 320337"/>
                <a:gd name="connsiteX98" fmla="*/ 31071 w 310705"/>
                <a:gd name="connsiteY98" fmla="*/ 185795 h 320337"/>
                <a:gd name="connsiteX99" fmla="*/ 105640 w 310705"/>
                <a:gd name="connsiteY99" fmla="*/ 185795 h 320337"/>
                <a:gd name="connsiteX100" fmla="*/ 105640 w 310705"/>
                <a:gd name="connsiteY100" fmla="*/ 198609 h 320337"/>
                <a:gd name="connsiteX101" fmla="*/ 167781 w 310705"/>
                <a:gd name="connsiteY101" fmla="*/ 198609 h 320337"/>
                <a:gd name="connsiteX102" fmla="*/ 118068 w 310705"/>
                <a:gd name="connsiteY102" fmla="*/ 198609 h 320337"/>
                <a:gd name="connsiteX103" fmla="*/ 118068 w 310705"/>
                <a:gd name="connsiteY103" fmla="*/ 185795 h 320337"/>
                <a:gd name="connsiteX104" fmla="*/ 167781 w 310705"/>
                <a:gd name="connsiteY104" fmla="*/ 185795 h 320337"/>
                <a:gd name="connsiteX105" fmla="*/ 167781 w 310705"/>
                <a:gd name="connsiteY105" fmla="*/ 198609 h 320337"/>
                <a:gd name="connsiteX106" fmla="*/ 111854 w 310705"/>
                <a:gd name="connsiteY106" fmla="*/ 237049 h 320337"/>
                <a:gd name="connsiteX107" fmla="*/ 31071 w 310705"/>
                <a:gd name="connsiteY107" fmla="*/ 237049 h 320337"/>
                <a:gd name="connsiteX108" fmla="*/ 31071 w 310705"/>
                <a:gd name="connsiteY108" fmla="*/ 224236 h 320337"/>
                <a:gd name="connsiteX109" fmla="*/ 111854 w 310705"/>
                <a:gd name="connsiteY109" fmla="*/ 224236 h 320337"/>
                <a:gd name="connsiteX110" fmla="*/ 111854 w 310705"/>
                <a:gd name="connsiteY110" fmla="*/ 237049 h 320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310705" h="320337">
                  <a:moveTo>
                    <a:pt x="198851" y="139026"/>
                  </a:moveTo>
                  <a:lnTo>
                    <a:pt x="198851" y="76881"/>
                  </a:lnTo>
                  <a:cubicBezTo>
                    <a:pt x="198851" y="74959"/>
                    <a:pt x="198230" y="73678"/>
                    <a:pt x="196987" y="72396"/>
                  </a:cubicBezTo>
                  <a:lnTo>
                    <a:pt x="128632" y="1922"/>
                  </a:lnTo>
                  <a:cubicBezTo>
                    <a:pt x="127389" y="641"/>
                    <a:pt x="126146" y="0"/>
                    <a:pt x="124282" y="0"/>
                  </a:cubicBezTo>
                  <a:lnTo>
                    <a:pt x="6214" y="0"/>
                  </a:lnTo>
                  <a:cubicBezTo>
                    <a:pt x="3107" y="0"/>
                    <a:pt x="0" y="3203"/>
                    <a:pt x="0" y="6407"/>
                  </a:cubicBezTo>
                  <a:lnTo>
                    <a:pt x="0" y="281897"/>
                  </a:lnTo>
                  <a:cubicBezTo>
                    <a:pt x="0" y="285100"/>
                    <a:pt x="3107" y="288303"/>
                    <a:pt x="6214" y="288303"/>
                  </a:cubicBezTo>
                  <a:lnTo>
                    <a:pt x="192637" y="288303"/>
                  </a:lnTo>
                  <a:cubicBezTo>
                    <a:pt x="195744" y="288303"/>
                    <a:pt x="198851" y="285100"/>
                    <a:pt x="198851" y="281897"/>
                  </a:cubicBezTo>
                  <a:lnTo>
                    <a:pt x="198851" y="253707"/>
                  </a:lnTo>
                  <a:cubicBezTo>
                    <a:pt x="193880" y="249222"/>
                    <a:pt x="190151" y="244097"/>
                    <a:pt x="186423" y="238971"/>
                  </a:cubicBezTo>
                  <a:lnTo>
                    <a:pt x="186423" y="275490"/>
                  </a:lnTo>
                  <a:lnTo>
                    <a:pt x="12428" y="275490"/>
                  </a:lnTo>
                  <a:lnTo>
                    <a:pt x="12428" y="12813"/>
                  </a:lnTo>
                  <a:lnTo>
                    <a:pt x="118068" y="12813"/>
                  </a:lnTo>
                  <a:lnTo>
                    <a:pt x="118068" y="76881"/>
                  </a:lnTo>
                  <a:cubicBezTo>
                    <a:pt x="118068" y="80084"/>
                    <a:pt x="121175" y="83288"/>
                    <a:pt x="124282" y="83288"/>
                  </a:cubicBezTo>
                  <a:lnTo>
                    <a:pt x="186423" y="83288"/>
                  </a:lnTo>
                  <a:lnTo>
                    <a:pt x="186423" y="153762"/>
                  </a:lnTo>
                  <a:cubicBezTo>
                    <a:pt x="190151" y="147996"/>
                    <a:pt x="193880" y="143511"/>
                    <a:pt x="198851" y="139026"/>
                  </a:cubicBezTo>
                  <a:close/>
                  <a:moveTo>
                    <a:pt x="130496" y="70474"/>
                  </a:moveTo>
                  <a:lnTo>
                    <a:pt x="130496" y="21783"/>
                  </a:lnTo>
                  <a:lnTo>
                    <a:pt x="177723" y="70474"/>
                  </a:lnTo>
                  <a:lnTo>
                    <a:pt x="130496" y="70474"/>
                  </a:lnTo>
                  <a:close/>
                  <a:moveTo>
                    <a:pt x="68355" y="121728"/>
                  </a:moveTo>
                  <a:lnTo>
                    <a:pt x="31071" y="121728"/>
                  </a:lnTo>
                  <a:lnTo>
                    <a:pt x="31071" y="108915"/>
                  </a:lnTo>
                  <a:lnTo>
                    <a:pt x="68355" y="108915"/>
                  </a:lnTo>
                  <a:lnTo>
                    <a:pt x="68355" y="121728"/>
                  </a:lnTo>
                  <a:close/>
                  <a:moveTo>
                    <a:pt x="167781" y="121728"/>
                  </a:moveTo>
                  <a:lnTo>
                    <a:pt x="80783" y="121728"/>
                  </a:lnTo>
                  <a:lnTo>
                    <a:pt x="80783" y="108915"/>
                  </a:lnTo>
                  <a:lnTo>
                    <a:pt x="167781" y="108915"/>
                  </a:lnTo>
                  <a:lnTo>
                    <a:pt x="167781" y="121728"/>
                  </a:lnTo>
                  <a:close/>
                  <a:moveTo>
                    <a:pt x="167781" y="160169"/>
                  </a:moveTo>
                  <a:lnTo>
                    <a:pt x="31071" y="160169"/>
                  </a:lnTo>
                  <a:lnTo>
                    <a:pt x="31071" y="147355"/>
                  </a:lnTo>
                  <a:lnTo>
                    <a:pt x="167781" y="147355"/>
                  </a:lnTo>
                  <a:lnTo>
                    <a:pt x="167781" y="160169"/>
                  </a:lnTo>
                  <a:close/>
                  <a:moveTo>
                    <a:pt x="263478" y="320337"/>
                  </a:moveTo>
                  <a:lnTo>
                    <a:pt x="233029" y="320337"/>
                  </a:lnTo>
                  <a:cubicBezTo>
                    <a:pt x="230543" y="320337"/>
                    <a:pt x="228057" y="319056"/>
                    <a:pt x="227436" y="316493"/>
                  </a:cubicBezTo>
                  <a:lnTo>
                    <a:pt x="219979" y="297273"/>
                  </a:lnTo>
                  <a:cubicBezTo>
                    <a:pt x="219358" y="295351"/>
                    <a:pt x="219358" y="292788"/>
                    <a:pt x="220601" y="291507"/>
                  </a:cubicBezTo>
                  <a:cubicBezTo>
                    <a:pt x="221843" y="289585"/>
                    <a:pt x="223708" y="288944"/>
                    <a:pt x="225572" y="288944"/>
                  </a:cubicBezTo>
                  <a:lnTo>
                    <a:pt x="270935" y="288944"/>
                  </a:lnTo>
                  <a:cubicBezTo>
                    <a:pt x="272799" y="288944"/>
                    <a:pt x="274663" y="290225"/>
                    <a:pt x="275906" y="291507"/>
                  </a:cubicBezTo>
                  <a:cubicBezTo>
                    <a:pt x="277149" y="293429"/>
                    <a:pt x="277149" y="295351"/>
                    <a:pt x="276527" y="297273"/>
                  </a:cubicBezTo>
                  <a:lnTo>
                    <a:pt x="269071" y="316493"/>
                  </a:lnTo>
                  <a:cubicBezTo>
                    <a:pt x="268449" y="319056"/>
                    <a:pt x="265963" y="320337"/>
                    <a:pt x="263478" y="320337"/>
                  </a:cubicBezTo>
                  <a:close/>
                  <a:moveTo>
                    <a:pt x="237379" y="307524"/>
                  </a:moveTo>
                  <a:lnTo>
                    <a:pt x="259128" y="307524"/>
                  </a:lnTo>
                  <a:lnTo>
                    <a:pt x="261614" y="301117"/>
                  </a:lnTo>
                  <a:lnTo>
                    <a:pt x="234893" y="301117"/>
                  </a:lnTo>
                  <a:lnTo>
                    <a:pt x="237379" y="307524"/>
                  </a:lnTo>
                  <a:close/>
                  <a:moveTo>
                    <a:pt x="310084" y="185795"/>
                  </a:moveTo>
                  <a:cubicBezTo>
                    <a:pt x="305734" y="158246"/>
                    <a:pt x="282742" y="135823"/>
                    <a:pt x="255400" y="132620"/>
                  </a:cubicBezTo>
                  <a:cubicBezTo>
                    <a:pt x="238000" y="130697"/>
                    <a:pt x="219979" y="136464"/>
                    <a:pt x="206930" y="148636"/>
                  </a:cubicBezTo>
                  <a:cubicBezTo>
                    <a:pt x="193880" y="160809"/>
                    <a:pt x="186423" y="178107"/>
                    <a:pt x="186423" y="196046"/>
                  </a:cubicBezTo>
                  <a:cubicBezTo>
                    <a:pt x="186423" y="217189"/>
                    <a:pt x="196366" y="236409"/>
                    <a:pt x="213144" y="248582"/>
                  </a:cubicBezTo>
                  <a:cubicBezTo>
                    <a:pt x="213765" y="249222"/>
                    <a:pt x="216872" y="251144"/>
                    <a:pt x="217494" y="252426"/>
                  </a:cubicBezTo>
                  <a:lnTo>
                    <a:pt x="217494" y="275490"/>
                  </a:lnTo>
                  <a:cubicBezTo>
                    <a:pt x="217494" y="278693"/>
                    <a:pt x="220601" y="281897"/>
                    <a:pt x="223708" y="281897"/>
                  </a:cubicBezTo>
                  <a:lnTo>
                    <a:pt x="273420" y="281897"/>
                  </a:lnTo>
                  <a:cubicBezTo>
                    <a:pt x="276527" y="281897"/>
                    <a:pt x="279635" y="278693"/>
                    <a:pt x="279635" y="275490"/>
                  </a:cubicBezTo>
                  <a:lnTo>
                    <a:pt x="279635" y="252426"/>
                  </a:lnTo>
                  <a:cubicBezTo>
                    <a:pt x="280256" y="251144"/>
                    <a:pt x="282742" y="249863"/>
                    <a:pt x="283984" y="248582"/>
                  </a:cubicBezTo>
                  <a:cubicBezTo>
                    <a:pt x="300762" y="236409"/>
                    <a:pt x="310705" y="217189"/>
                    <a:pt x="310705" y="196046"/>
                  </a:cubicBezTo>
                  <a:cubicBezTo>
                    <a:pt x="310705" y="192843"/>
                    <a:pt x="310705" y="188999"/>
                    <a:pt x="310084" y="185795"/>
                  </a:cubicBezTo>
                  <a:close/>
                  <a:moveTo>
                    <a:pt x="276527" y="238331"/>
                  </a:moveTo>
                  <a:cubicBezTo>
                    <a:pt x="273420" y="240893"/>
                    <a:pt x="267206" y="245378"/>
                    <a:pt x="267206" y="251785"/>
                  </a:cubicBezTo>
                  <a:lnTo>
                    <a:pt x="267206" y="269083"/>
                  </a:lnTo>
                  <a:lnTo>
                    <a:pt x="254778" y="269083"/>
                  </a:lnTo>
                  <a:lnTo>
                    <a:pt x="254778" y="224236"/>
                  </a:lnTo>
                  <a:lnTo>
                    <a:pt x="267206" y="224236"/>
                  </a:lnTo>
                  <a:lnTo>
                    <a:pt x="267206" y="211422"/>
                  </a:lnTo>
                  <a:lnTo>
                    <a:pt x="229922" y="211422"/>
                  </a:lnTo>
                  <a:lnTo>
                    <a:pt x="229922" y="224236"/>
                  </a:lnTo>
                  <a:lnTo>
                    <a:pt x="242350" y="224236"/>
                  </a:lnTo>
                  <a:lnTo>
                    <a:pt x="242350" y="269083"/>
                  </a:lnTo>
                  <a:lnTo>
                    <a:pt x="229922" y="269083"/>
                  </a:lnTo>
                  <a:lnTo>
                    <a:pt x="229922" y="251785"/>
                  </a:lnTo>
                  <a:cubicBezTo>
                    <a:pt x="229922" y="244737"/>
                    <a:pt x="223708" y="240893"/>
                    <a:pt x="219979" y="238331"/>
                  </a:cubicBezTo>
                  <a:cubicBezTo>
                    <a:pt x="206930" y="228721"/>
                    <a:pt x="198851" y="213344"/>
                    <a:pt x="198851" y="196046"/>
                  </a:cubicBezTo>
                  <a:cubicBezTo>
                    <a:pt x="198851" y="181311"/>
                    <a:pt x="205065" y="167857"/>
                    <a:pt x="215629" y="157606"/>
                  </a:cubicBezTo>
                  <a:cubicBezTo>
                    <a:pt x="226193" y="147996"/>
                    <a:pt x="239864" y="143511"/>
                    <a:pt x="254157" y="144792"/>
                  </a:cubicBezTo>
                  <a:cubicBezTo>
                    <a:pt x="265342" y="146074"/>
                    <a:pt x="275285" y="151199"/>
                    <a:pt x="282742" y="158887"/>
                  </a:cubicBezTo>
                  <a:cubicBezTo>
                    <a:pt x="290198" y="166575"/>
                    <a:pt x="295791" y="176185"/>
                    <a:pt x="297655" y="187717"/>
                  </a:cubicBezTo>
                  <a:cubicBezTo>
                    <a:pt x="300762" y="207578"/>
                    <a:pt x="292684" y="226799"/>
                    <a:pt x="276527" y="238331"/>
                  </a:cubicBezTo>
                  <a:close/>
                  <a:moveTo>
                    <a:pt x="99426" y="83288"/>
                  </a:moveTo>
                  <a:lnTo>
                    <a:pt x="31071" y="83288"/>
                  </a:lnTo>
                  <a:lnTo>
                    <a:pt x="31071" y="70474"/>
                  </a:lnTo>
                  <a:lnTo>
                    <a:pt x="99426" y="70474"/>
                  </a:lnTo>
                  <a:lnTo>
                    <a:pt x="99426" y="83288"/>
                  </a:lnTo>
                  <a:close/>
                  <a:moveTo>
                    <a:pt x="105640" y="198609"/>
                  </a:moveTo>
                  <a:lnTo>
                    <a:pt x="31071" y="198609"/>
                  </a:lnTo>
                  <a:lnTo>
                    <a:pt x="31071" y="185795"/>
                  </a:lnTo>
                  <a:lnTo>
                    <a:pt x="105640" y="185795"/>
                  </a:lnTo>
                  <a:lnTo>
                    <a:pt x="105640" y="198609"/>
                  </a:lnTo>
                  <a:close/>
                  <a:moveTo>
                    <a:pt x="167781" y="198609"/>
                  </a:moveTo>
                  <a:lnTo>
                    <a:pt x="118068" y="198609"/>
                  </a:lnTo>
                  <a:lnTo>
                    <a:pt x="118068" y="185795"/>
                  </a:lnTo>
                  <a:lnTo>
                    <a:pt x="167781" y="185795"/>
                  </a:lnTo>
                  <a:lnTo>
                    <a:pt x="167781" y="198609"/>
                  </a:lnTo>
                  <a:close/>
                  <a:moveTo>
                    <a:pt x="111854" y="237049"/>
                  </a:moveTo>
                  <a:lnTo>
                    <a:pt x="31071" y="237049"/>
                  </a:lnTo>
                  <a:lnTo>
                    <a:pt x="31071" y="224236"/>
                  </a:lnTo>
                  <a:lnTo>
                    <a:pt x="111854" y="224236"/>
                  </a:lnTo>
                  <a:lnTo>
                    <a:pt x="111854" y="237049"/>
                  </a:lnTo>
                  <a:close/>
                </a:path>
              </a:pathLst>
            </a:custGeom>
            <a:solidFill>
              <a:schemeClr val="tx1"/>
            </a:solidFill>
            <a:ln w="6096" cap="flat">
              <a:noFill/>
              <a:prstDash val="solid"/>
              <a:miter/>
            </a:ln>
          </p:spPr>
          <p:txBody>
            <a:bodyPr rtlCol="0" anchor="ctr"/>
            <a:lstStyle/>
            <a:p>
              <a:pPr defTabSz="685696">
                <a:defRPr/>
              </a:pPr>
              <a:endParaRPr lang="en-US" sz="1500" dirty="0">
                <a:solidFill>
                  <a:srgbClr val="FFFFFF"/>
                </a:solidFill>
                <a:latin typeface="Amazon Ember"/>
              </a:endParaRPr>
            </a:p>
          </p:txBody>
        </p:sp>
      </p:grpSp>
      <p:sp>
        <p:nvSpPr>
          <p:cNvPr id="267" name="Rectangle 266">
            <a:extLst>
              <a:ext uri="{FF2B5EF4-FFF2-40B4-BE49-F238E27FC236}">
                <a16:creationId xmlns:a16="http://schemas.microsoft.com/office/drawing/2014/main" id="{A0CAD47E-722F-4FE3-859F-36A8C11DBF37}"/>
              </a:ext>
            </a:extLst>
          </p:cNvPr>
          <p:cNvSpPr/>
          <p:nvPr/>
        </p:nvSpPr>
        <p:spPr>
          <a:xfrm>
            <a:off x="-8978" y="538648"/>
            <a:ext cx="9143999" cy="1984985"/>
          </a:xfrm>
          <a:prstGeom prst="rect">
            <a:avLst/>
          </a:prstGeom>
          <a:solidFill>
            <a:schemeClr val="bg2">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268" name="Rectangle 267">
            <a:extLst>
              <a:ext uri="{FF2B5EF4-FFF2-40B4-BE49-F238E27FC236}">
                <a16:creationId xmlns:a16="http://schemas.microsoft.com/office/drawing/2014/main" id="{A0CAD47E-722F-4FE3-859F-36A8C11DBF37}"/>
              </a:ext>
            </a:extLst>
          </p:cNvPr>
          <p:cNvSpPr/>
          <p:nvPr/>
        </p:nvSpPr>
        <p:spPr>
          <a:xfrm>
            <a:off x="20141" y="3620935"/>
            <a:ext cx="9143999" cy="1984985"/>
          </a:xfrm>
          <a:prstGeom prst="rect">
            <a:avLst/>
          </a:prstGeom>
          <a:solidFill>
            <a:schemeClr val="bg2">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Tree>
    <p:extLst>
      <p:ext uri="{BB962C8B-B14F-4D97-AF65-F5344CB8AC3E}">
        <p14:creationId xmlns:p14="http://schemas.microsoft.com/office/powerpoint/2010/main" val="2781204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7"/>
                                        </p:tgtEl>
                                        <p:attrNameLst>
                                          <p:attrName>style.visibility</p:attrName>
                                        </p:attrNameLst>
                                      </p:cBhvr>
                                      <p:to>
                                        <p:strVal val="visible"/>
                                      </p:to>
                                    </p:set>
                                    <p:animEffect transition="in" filter="fade">
                                      <p:cBhvr>
                                        <p:cTn id="7" dur="500"/>
                                        <p:tgtEl>
                                          <p:spTgt spid="26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68"/>
                                        </p:tgtEl>
                                        <p:attrNameLst>
                                          <p:attrName>style.visibility</p:attrName>
                                        </p:attrNameLst>
                                      </p:cBhvr>
                                      <p:to>
                                        <p:strVal val="visible"/>
                                      </p:to>
                                    </p:set>
                                    <p:animEffect transition="in" filter="fade">
                                      <p:cBhvr>
                                        <p:cTn id="12" dur="500"/>
                                        <p:tgtEl>
                                          <p:spTgt spid="2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7" grpId="0" animBg="1"/>
      <p:bldP spid="26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95" name="Group 894">
            <a:extLst>
              <a:ext uri="{FF2B5EF4-FFF2-40B4-BE49-F238E27FC236}">
                <a16:creationId xmlns:a16="http://schemas.microsoft.com/office/drawing/2014/main" id="{7753A048-4551-4A24-8E7D-9620A7E43E98}"/>
              </a:ext>
            </a:extLst>
          </p:cNvPr>
          <p:cNvGrpSpPr/>
          <p:nvPr/>
        </p:nvGrpSpPr>
        <p:grpSpPr>
          <a:xfrm>
            <a:off x="536515" y="2713349"/>
            <a:ext cx="1051069" cy="834235"/>
            <a:chOff x="602062" y="1200151"/>
            <a:chExt cx="673778" cy="534778"/>
          </a:xfrm>
        </p:grpSpPr>
        <p:sp>
          <p:nvSpPr>
            <p:cNvPr id="896" name="Freeform 43">
              <a:extLst>
                <a:ext uri="{FF2B5EF4-FFF2-40B4-BE49-F238E27FC236}">
                  <a16:creationId xmlns:a16="http://schemas.microsoft.com/office/drawing/2014/main" id="{ADD14A3C-369E-40AA-BD3C-E6A9073FDF05}"/>
                </a:ext>
              </a:extLst>
            </p:cNvPr>
            <p:cNvSpPr>
              <a:spLocks noEditPoints="1"/>
            </p:cNvSpPr>
            <p:nvPr/>
          </p:nvSpPr>
          <p:spPr bwMode="auto">
            <a:xfrm>
              <a:off x="602062" y="1405998"/>
              <a:ext cx="185687" cy="125206"/>
            </a:xfrm>
            <a:custGeom>
              <a:avLst/>
              <a:gdLst>
                <a:gd name="T0" fmla="*/ 69 w 73"/>
                <a:gd name="T1" fmla="*/ 49 h 49"/>
                <a:gd name="T2" fmla="*/ 5 w 73"/>
                <a:gd name="T3" fmla="*/ 49 h 49"/>
                <a:gd name="T4" fmla="*/ 0 w 73"/>
                <a:gd name="T5" fmla="*/ 44 h 49"/>
                <a:gd name="T6" fmla="*/ 0 w 73"/>
                <a:gd name="T7" fmla="*/ 4 h 49"/>
                <a:gd name="T8" fmla="*/ 5 w 73"/>
                <a:gd name="T9" fmla="*/ 0 h 49"/>
                <a:gd name="T10" fmla="*/ 69 w 73"/>
                <a:gd name="T11" fmla="*/ 0 h 49"/>
                <a:gd name="T12" fmla="*/ 73 w 73"/>
                <a:gd name="T13" fmla="*/ 4 h 49"/>
                <a:gd name="T14" fmla="*/ 73 w 73"/>
                <a:gd name="T15" fmla="*/ 44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4"/>
                  </a:cubicBezTo>
                  <a:cubicBezTo>
                    <a:pt x="0" y="4"/>
                    <a:pt x="0" y="4"/>
                    <a:pt x="0" y="4"/>
                  </a:cubicBezTo>
                  <a:cubicBezTo>
                    <a:pt x="0" y="2"/>
                    <a:pt x="2" y="0"/>
                    <a:pt x="5" y="0"/>
                  </a:cubicBezTo>
                  <a:cubicBezTo>
                    <a:pt x="69" y="0"/>
                    <a:pt x="69" y="0"/>
                    <a:pt x="69" y="0"/>
                  </a:cubicBezTo>
                  <a:cubicBezTo>
                    <a:pt x="71" y="0"/>
                    <a:pt x="73" y="2"/>
                    <a:pt x="73" y="4"/>
                  </a:cubicBezTo>
                  <a:cubicBezTo>
                    <a:pt x="73" y="44"/>
                    <a:pt x="73" y="44"/>
                    <a:pt x="73" y="44"/>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9011"/>
                </a:gs>
                <a:gs pos="100000">
                  <a:srgbClr val="FF762E"/>
                </a:gs>
              </a:gsLst>
              <a:lin ang="5400000" scaled="1"/>
            </a:gradFill>
            <a:ln>
              <a:noFill/>
            </a:ln>
          </p:spPr>
          <p:txBody>
            <a:bodyPr vert="horz" wrap="square" lIns="91440" tIns="45720" rIns="91440" bIns="45720" numCol="1" anchor="t" anchorCtr="0" compatLnSpc="1">
              <a:prstTxWarp prst="textNoShape">
                <a:avLst/>
              </a:prstTxWarp>
            </a:bodyPr>
            <a:lstStyle/>
            <a:p>
              <a:pPr defTabSz="457189">
                <a:defRPr/>
              </a:pPr>
              <a:endParaRPr lang="en-US" kern="0" dirty="0">
                <a:solidFill>
                  <a:srgbClr val="000000"/>
                </a:solidFill>
                <a:latin typeface="Amazon Ember Heavy"/>
              </a:endParaRPr>
            </a:p>
          </p:txBody>
        </p:sp>
        <p:sp>
          <p:nvSpPr>
            <p:cNvPr id="897" name="Freeform 44">
              <a:extLst>
                <a:ext uri="{FF2B5EF4-FFF2-40B4-BE49-F238E27FC236}">
                  <a16:creationId xmlns:a16="http://schemas.microsoft.com/office/drawing/2014/main" id="{F46599A8-058C-48EC-954F-62D50BEE0A12}"/>
                </a:ext>
              </a:extLst>
            </p:cNvPr>
            <p:cNvSpPr>
              <a:spLocks noEditPoints="1"/>
            </p:cNvSpPr>
            <p:nvPr/>
          </p:nvSpPr>
          <p:spPr bwMode="auto">
            <a:xfrm>
              <a:off x="764405" y="1405998"/>
              <a:ext cx="185687" cy="125206"/>
            </a:xfrm>
            <a:custGeom>
              <a:avLst/>
              <a:gdLst>
                <a:gd name="T0" fmla="*/ 69 w 73"/>
                <a:gd name="T1" fmla="*/ 49 h 49"/>
                <a:gd name="T2" fmla="*/ 5 w 73"/>
                <a:gd name="T3" fmla="*/ 49 h 49"/>
                <a:gd name="T4" fmla="*/ 0 w 73"/>
                <a:gd name="T5" fmla="*/ 44 h 49"/>
                <a:gd name="T6" fmla="*/ 0 w 73"/>
                <a:gd name="T7" fmla="*/ 4 h 49"/>
                <a:gd name="T8" fmla="*/ 5 w 73"/>
                <a:gd name="T9" fmla="*/ 0 h 49"/>
                <a:gd name="T10" fmla="*/ 69 w 73"/>
                <a:gd name="T11" fmla="*/ 0 h 49"/>
                <a:gd name="T12" fmla="*/ 73 w 73"/>
                <a:gd name="T13" fmla="*/ 4 h 49"/>
                <a:gd name="T14" fmla="*/ 73 w 73"/>
                <a:gd name="T15" fmla="*/ 44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4"/>
                  </a:cubicBezTo>
                  <a:cubicBezTo>
                    <a:pt x="0" y="4"/>
                    <a:pt x="0" y="4"/>
                    <a:pt x="0" y="4"/>
                  </a:cubicBezTo>
                  <a:cubicBezTo>
                    <a:pt x="0" y="2"/>
                    <a:pt x="2" y="0"/>
                    <a:pt x="5" y="0"/>
                  </a:cubicBezTo>
                  <a:cubicBezTo>
                    <a:pt x="69" y="0"/>
                    <a:pt x="69" y="0"/>
                    <a:pt x="69" y="0"/>
                  </a:cubicBezTo>
                  <a:cubicBezTo>
                    <a:pt x="71" y="0"/>
                    <a:pt x="73" y="2"/>
                    <a:pt x="73" y="4"/>
                  </a:cubicBezTo>
                  <a:cubicBezTo>
                    <a:pt x="73" y="44"/>
                    <a:pt x="73" y="44"/>
                    <a:pt x="73" y="44"/>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9011"/>
                </a:gs>
                <a:gs pos="100000">
                  <a:srgbClr val="FF762E"/>
                </a:gs>
              </a:gsLst>
              <a:lin ang="5400000" scaled="1"/>
            </a:gradFill>
            <a:ln>
              <a:noFill/>
            </a:ln>
          </p:spPr>
          <p:txBody>
            <a:bodyPr vert="horz" wrap="square" lIns="91440" tIns="45720" rIns="91440" bIns="45720" numCol="1" anchor="t" anchorCtr="0" compatLnSpc="1">
              <a:prstTxWarp prst="textNoShape">
                <a:avLst/>
              </a:prstTxWarp>
            </a:bodyPr>
            <a:lstStyle/>
            <a:p>
              <a:pPr defTabSz="457189"/>
              <a:endParaRPr lang="en-US" kern="0" dirty="0">
                <a:solidFill>
                  <a:srgbClr val="000000"/>
                </a:solidFill>
                <a:latin typeface="Amazon Ember Heavy"/>
              </a:endParaRPr>
            </a:p>
          </p:txBody>
        </p:sp>
        <p:sp>
          <p:nvSpPr>
            <p:cNvPr id="898" name="Freeform 45">
              <a:extLst>
                <a:ext uri="{FF2B5EF4-FFF2-40B4-BE49-F238E27FC236}">
                  <a16:creationId xmlns:a16="http://schemas.microsoft.com/office/drawing/2014/main" id="{8841C7E1-863F-4382-B3A7-F9E5F6214F1F}"/>
                </a:ext>
              </a:extLst>
            </p:cNvPr>
            <p:cNvSpPr>
              <a:spLocks noEditPoints="1"/>
            </p:cNvSpPr>
            <p:nvPr/>
          </p:nvSpPr>
          <p:spPr bwMode="auto">
            <a:xfrm>
              <a:off x="927810" y="1405998"/>
              <a:ext cx="185687" cy="125206"/>
            </a:xfrm>
            <a:custGeom>
              <a:avLst/>
              <a:gdLst>
                <a:gd name="T0" fmla="*/ 69 w 73"/>
                <a:gd name="T1" fmla="*/ 49 h 49"/>
                <a:gd name="T2" fmla="*/ 5 w 73"/>
                <a:gd name="T3" fmla="*/ 49 h 49"/>
                <a:gd name="T4" fmla="*/ 0 w 73"/>
                <a:gd name="T5" fmla="*/ 44 h 49"/>
                <a:gd name="T6" fmla="*/ 0 w 73"/>
                <a:gd name="T7" fmla="*/ 4 h 49"/>
                <a:gd name="T8" fmla="*/ 5 w 73"/>
                <a:gd name="T9" fmla="*/ 0 h 49"/>
                <a:gd name="T10" fmla="*/ 69 w 73"/>
                <a:gd name="T11" fmla="*/ 0 h 49"/>
                <a:gd name="T12" fmla="*/ 73 w 73"/>
                <a:gd name="T13" fmla="*/ 4 h 49"/>
                <a:gd name="T14" fmla="*/ 73 w 73"/>
                <a:gd name="T15" fmla="*/ 44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4"/>
                  </a:cubicBezTo>
                  <a:cubicBezTo>
                    <a:pt x="0" y="4"/>
                    <a:pt x="0" y="4"/>
                    <a:pt x="0" y="4"/>
                  </a:cubicBezTo>
                  <a:cubicBezTo>
                    <a:pt x="0" y="2"/>
                    <a:pt x="2" y="0"/>
                    <a:pt x="5" y="0"/>
                  </a:cubicBezTo>
                  <a:cubicBezTo>
                    <a:pt x="69" y="0"/>
                    <a:pt x="69" y="0"/>
                    <a:pt x="69" y="0"/>
                  </a:cubicBezTo>
                  <a:cubicBezTo>
                    <a:pt x="71" y="0"/>
                    <a:pt x="73" y="2"/>
                    <a:pt x="73" y="4"/>
                  </a:cubicBezTo>
                  <a:cubicBezTo>
                    <a:pt x="73" y="44"/>
                    <a:pt x="73" y="44"/>
                    <a:pt x="73" y="44"/>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9011"/>
                </a:gs>
                <a:gs pos="100000">
                  <a:srgbClr val="FF762E"/>
                </a:gs>
              </a:gsLst>
              <a:lin ang="5400000" scaled="1"/>
            </a:gradFill>
            <a:ln>
              <a:noFill/>
            </a:ln>
          </p:spPr>
          <p:txBody>
            <a:bodyPr vert="horz" wrap="square" lIns="91440" tIns="45720" rIns="91440" bIns="45720" numCol="1" anchor="t" anchorCtr="0" compatLnSpc="1">
              <a:prstTxWarp prst="textNoShape">
                <a:avLst/>
              </a:prstTxWarp>
            </a:bodyPr>
            <a:lstStyle/>
            <a:p>
              <a:pPr defTabSz="457189">
                <a:defRPr/>
              </a:pPr>
              <a:endParaRPr lang="en-US" kern="0" dirty="0">
                <a:solidFill>
                  <a:srgbClr val="000000"/>
                </a:solidFill>
                <a:latin typeface="Amazon Ember Heavy"/>
              </a:endParaRPr>
            </a:p>
          </p:txBody>
        </p:sp>
        <p:sp>
          <p:nvSpPr>
            <p:cNvPr id="899" name="Freeform 46">
              <a:extLst>
                <a:ext uri="{FF2B5EF4-FFF2-40B4-BE49-F238E27FC236}">
                  <a16:creationId xmlns:a16="http://schemas.microsoft.com/office/drawing/2014/main" id="{B936724A-AA68-43E6-A14C-81FB9A97706A}"/>
                </a:ext>
              </a:extLst>
            </p:cNvPr>
            <p:cNvSpPr>
              <a:spLocks noEditPoints="1"/>
            </p:cNvSpPr>
            <p:nvPr/>
          </p:nvSpPr>
          <p:spPr bwMode="auto">
            <a:xfrm>
              <a:off x="680581" y="1305197"/>
              <a:ext cx="185687" cy="124145"/>
            </a:xfrm>
            <a:custGeom>
              <a:avLst/>
              <a:gdLst>
                <a:gd name="T0" fmla="*/ 68 w 73"/>
                <a:gd name="T1" fmla="*/ 49 h 49"/>
                <a:gd name="T2" fmla="*/ 4 w 73"/>
                <a:gd name="T3" fmla="*/ 49 h 49"/>
                <a:gd name="T4" fmla="*/ 0 w 73"/>
                <a:gd name="T5" fmla="*/ 44 h 49"/>
                <a:gd name="T6" fmla="*/ 0 w 73"/>
                <a:gd name="T7" fmla="*/ 4 h 49"/>
                <a:gd name="T8" fmla="*/ 4 w 73"/>
                <a:gd name="T9" fmla="*/ 0 h 49"/>
                <a:gd name="T10" fmla="*/ 68 w 73"/>
                <a:gd name="T11" fmla="*/ 0 h 49"/>
                <a:gd name="T12" fmla="*/ 73 w 73"/>
                <a:gd name="T13" fmla="*/ 4 h 49"/>
                <a:gd name="T14" fmla="*/ 73 w 73"/>
                <a:gd name="T15" fmla="*/ 44 h 49"/>
                <a:gd name="T16" fmla="*/ 68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8" y="49"/>
                  </a:moveTo>
                  <a:cubicBezTo>
                    <a:pt x="4" y="49"/>
                    <a:pt x="4" y="49"/>
                    <a:pt x="4" y="49"/>
                  </a:cubicBezTo>
                  <a:cubicBezTo>
                    <a:pt x="2" y="49"/>
                    <a:pt x="0" y="46"/>
                    <a:pt x="0" y="44"/>
                  </a:cubicBezTo>
                  <a:cubicBezTo>
                    <a:pt x="0" y="4"/>
                    <a:pt x="0" y="4"/>
                    <a:pt x="0" y="4"/>
                  </a:cubicBezTo>
                  <a:cubicBezTo>
                    <a:pt x="0" y="2"/>
                    <a:pt x="2" y="0"/>
                    <a:pt x="4" y="0"/>
                  </a:cubicBezTo>
                  <a:cubicBezTo>
                    <a:pt x="68" y="0"/>
                    <a:pt x="68" y="0"/>
                    <a:pt x="68" y="0"/>
                  </a:cubicBezTo>
                  <a:cubicBezTo>
                    <a:pt x="71" y="0"/>
                    <a:pt x="73" y="2"/>
                    <a:pt x="73" y="4"/>
                  </a:cubicBezTo>
                  <a:cubicBezTo>
                    <a:pt x="73" y="44"/>
                    <a:pt x="73" y="44"/>
                    <a:pt x="73" y="44"/>
                  </a:cubicBezTo>
                  <a:cubicBezTo>
                    <a:pt x="73" y="46"/>
                    <a:pt x="71" y="49"/>
                    <a:pt x="68"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100000">
                  <a:srgbClr val="FF8C11"/>
                </a:gs>
                <a:gs pos="0">
                  <a:srgbClr val="FFA700"/>
                </a:gs>
              </a:gsLst>
              <a:lin ang="5400000" scaled="1"/>
            </a:gradFill>
            <a:ln>
              <a:noFill/>
            </a:ln>
          </p:spPr>
          <p:txBody>
            <a:bodyPr vert="horz" wrap="square" lIns="91440" tIns="45720" rIns="91440" bIns="45720" numCol="1" anchor="t" anchorCtr="0" compatLnSpc="1">
              <a:prstTxWarp prst="textNoShape">
                <a:avLst/>
              </a:prstTxWarp>
            </a:bodyPr>
            <a:lstStyle/>
            <a:p>
              <a:pPr defTabSz="457189">
                <a:defRPr/>
              </a:pPr>
              <a:endParaRPr lang="en-US" dirty="0">
                <a:solidFill>
                  <a:srgbClr val="000000"/>
                </a:solidFill>
                <a:latin typeface="Amazon Ember Heavy"/>
              </a:endParaRPr>
            </a:p>
          </p:txBody>
        </p:sp>
        <p:sp>
          <p:nvSpPr>
            <p:cNvPr id="900" name="Freeform 47">
              <a:extLst>
                <a:ext uri="{FF2B5EF4-FFF2-40B4-BE49-F238E27FC236}">
                  <a16:creationId xmlns:a16="http://schemas.microsoft.com/office/drawing/2014/main" id="{4B5FBEC0-F981-4FBB-997A-194655E8EE5B}"/>
                </a:ext>
              </a:extLst>
            </p:cNvPr>
            <p:cNvSpPr>
              <a:spLocks noEditPoints="1"/>
            </p:cNvSpPr>
            <p:nvPr/>
          </p:nvSpPr>
          <p:spPr bwMode="auto">
            <a:xfrm>
              <a:off x="842924" y="1305197"/>
              <a:ext cx="185687" cy="124145"/>
            </a:xfrm>
            <a:custGeom>
              <a:avLst/>
              <a:gdLst>
                <a:gd name="T0" fmla="*/ 68 w 73"/>
                <a:gd name="T1" fmla="*/ 49 h 49"/>
                <a:gd name="T2" fmla="*/ 4 w 73"/>
                <a:gd name="T3" fmla="*/ 49 h 49"/>
                <a:gd name="T4" fmla="*/ 0 w 73"/>
                <a:gd name="T5" fmla="*/ 44 h 49"/>
                <a:gd name="T6" fmla="*/ 0 w 73"/>
                <a:gd name="T7" fmla="*/ 4 h 49"/>
                <a:gd name="T8" fmla="*/ 4 w 73"/>
                <a:gd name="T9" fmla="*/ 0 h 49"/>
                <a:gd name="T10" fmla="*/ 68 w 73"/>
                <a:gd name="T11" fmla="*/ 0 h 49"/>
                <a:gd name="T12" fmla="*/ 73 w 73"/>
                <a:gd name="T13" fmla="*/ 4 h 49"/>
                <a:gd name="T14" fmla="*/ 73 w 73"/>
                <a:gd name="T15" fmla="*/ 44 h 49"/>
                <a:gd name="T16" fmla="*/ 68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8" y="49"/>
                  </a:moveTo>
                  <a:cubicBezTo>
                    <a:pt x="4" y="49"/>
                    <a:pt x="4" y="49"/>
                    <a:pt x="4" y="49"/>
                  </a:cubicBezTo>
                  <a:cubicBezTo>
                    <a:pt x="2" y="49"/>
                    <a:pt x="0" y="46"/>
                    <a:pt x="0" y="44"/>
                  </a:cubicBezTo>
                  <a:cubicBezTo>
                    <a:pt x="0" y="4"/>
                    <a:pt x="0" y="4"/>
                    <a:pt x="0" y="4"/>
                  </a:cubicBezTo>
                  <a:cubicBezTo>
                    <a:pt x="0" y="2"/>
                    <a:pt x="2" y="0"/>
                    <a:pt x="4" y="0"/>
                  </a:cubicBezTo>
                  <a:cubicBezTo>
                    <a:pt x="68" y="0"/>
                    <a:pt x="68" y="0"/>
                    <a:pt x="68" y="0"/>
                  </a:cubicBezTo>
                  <a:cubicBezTo>
                    <a:pt x="71" y="0"/>
                    <a:pt x="73" y="2"/>
                    <a:pt x="73" y="4"/>
                  </a:cubicBezTo>
                  <a:cubicBezTo>
                    <a:pt x="73" y="44"/>
                    <a:pt x="73" y="44"/>
                    <a:pt x="73" y="44"/>
                  </a:cubicBezTo>
                  <a:cubicBezTo>
                    <a:pt x="73" y="46"/>
                    <a:pt x="71" y="49"/>
                    <a:pt x="68"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100000">
                  <a:srgbClr val="FF8C11"/>
                </a:gs>
                <a:gs pos="0">
                  <a:srgbClr val="FFA700"/>
                </a:gs>
              </a:gsLst>
              <a:lin ang="5400000" scaled="1"/>
            </a:gradFill>
            <a:ln>
              <a:noFill/>
            </a:ln>
          </p:spPr>
          <p:txBody>
            <a:bodyPr vert="horz" wrap="square" lIns="91440" tIns="45720" rIns="91440" bIns="45720" numCol="1" anchor="t" anchorCtr="0" compatLnSpc="1">
              <a:prstTxWarp prst="textNoShape">
                <a:avLst/>
              </a:prstTxWarp>
            </a:bodyPr>
            <a:lstStyle/>
            <a:p>
              <a:pPr defTabSz="457189">
                <a:defRPr/>
              </a:pPr>
              <a:endParaRPr lang="en-US" dirty="0">
                <a:solidFill>
                  <a:srgbClr val="000000"/>
                </a:solidFill>
                <a:latin typeface="Amazon Ember Heavy"/>
              </a:endParaRPr>
            </a:p>
          </p:txBody>
        </p:sp>
        <p:sp>
          <p:nvSpPr>
            <p:cNvPr id="901" name="Freeform 48">
              <a:extLst>
                <a:ext uri="{FF2B5EF4-FFF2-40B4-BE49-F238E27FC236}">
                  <a16:creationId xmlns:a16="http://schemas.microsoft.com/office/drawing/2014/main" id="{6C3D3898-13C9-4B76-86C6-3FD070B60731}"/>
                </a:ext>
              </a:extLst>
            </p:cNvPr>
            <p:cNvSpPr>
              <a:spLocks noEditPoints="1"/>
            </p:cNvSpPr>
            <p:nvPr/>
          </p:nvSpPr>
          <p:spPr bwMode="auto">
            <a:xfrm>
              <a:off x="1006329" y="1305197"/>
              <a:ext cx="185687" cy="124145"/>
            </a:xfrm>
            <a:custGeom>
              <a:avLst/>
              <a:gdLst>
                <a:gd name="T0" fmla="*/ 68 w 73"/>
                <a:gd name="T1" fmla="*/ 49 h 49"/>
                <a:gd name="T2" fmla="*/ 4 w 73"/>
                <a:gd name="T3" fmla="*/ 49 h 49"/>
                <a:gd name="T4" fmla="*/ 0 w 73"/>
                <a:gd name="T5" fmla="*/ 44 h 49"/>
                <a:gd name="T6" fmla="*/ 0 w 73"/>
                <a:gd name="T7" fmla="*/ 4 h 49"/>
                <a:gd name="T8" fmla="*/ 4 w 73"/>
                <a:gd name="T9" fmla="*/ 0 h 49"/>
                <a:gd name="T10" fmla="*/ 68 w 73"/>
                <a:gd name="T11" fmla="*/ 0 h 49"/>
                <a:gd name="T12" fmla="*/ 73 w 73"/>
                <a:gd name="T13" fmla="*/ 4 h 49"/>
                <a:gd name="T14" fmla="*/ 73 w 73"/>
                <a:gd name="T15" fmla="*/ 44 h 49"/>
                <a:gd name="T16" fmla="*/ 68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8" y="49"/>
                  </a:moveTo>
                  <a:cubicBezTo>
                    <a:pt x="4" y="49"/>
                    <a:pt x="4" y="49"/>
                    <a:pt x="4" y="49"/>
                  </a:cubicBezTo>
                  <a:cubicBezTo>
                    <a:pt x="2" y="49"/>
                    <a:pt x="0" y="46"/>
                    <a:pt x="0" y="44"/>
                  </a:cubicBezTo>
                  <a:cubicBezTo>
                    <a:pt x="0" y="4"/>
                    <a:pt x="0" y="4"/>
                    <a:pt x="0" y="4"/>
                  </a:cubicBezTo>
                  <a:cubicBezTo>
                    <a:pt x="0" y="2"/>
                    <a:pt x="2" y="0"/>
                    <a:pt x="4" y="0"/>
                  </a:cubicBezTo>
                  <a:cubicBezTo>
                    <a:pt x="68" y="0"/>
                    <a:pt x="68" y="0"/>
                    <a:pt x="68" y="0"/>
                  </a:cubicBezTo>
                  <a:cubicBezTo>
                    <a:pt x="71" y="0"/>
                    <a:pt x="73" y="2"/>
                    <a:pt x="73" y="4"/>
                  </a:cubicBezTo>
                  <a:cubicBezTo>
                    <a:pt x="73" y="44"/>
                    <a:pt x="73" y="44"/>
                    <a:pt x="73" y="44"/>
                  </a:cubicBezTo>
                  <a:cubicBezTo>
                    <a:pt x="73" y="46"/>
                    <a:pt x="71" y="49"/>
                    <a:pt x="68"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100000">
                  <a:srgbClr val="FF8C11"/>
                </a:gs>
                <a:gs pos="0">
                  <a:srgbClr val="FFA700"/>
                </a:gs>
              </a:gsLst>
              <a:lin ang="5400000" scaled="1"/>
            </a:gradFill>
            <a:ln>
              <a:noFill/>
            </a:ln>
          </p:spPr>
          <p:txBody>
            <a:bodyPr vert="horz" wrap="square" lIns="91440" tIns="45720" rIns="91440" bIns="45720" numCol="1" anchor="t" anchorCtr="0" compatLnSpc="1">
              <a:prstTxWarp prst="textNoShape">
                <a:avLst/>
              </a:prstTxWarp>
            </a:bodyPr>
            <a:lstStyle/>
            <a:p>
              <a:pPr defTabSz="457189">
                <a:defRPr/>
              </a:pPr>
              <a:endParaRPr lang="en-US" dirty="0">
                <a:solidFill>
                  <a:srgbClr val="000000"/>
                </a:solidFill>
                <a:latin typeface="Amazon Ember Heavy"/>
              </a:endParaRPr>
            </a:p>
          </p:txBody>
        </p:sp>
        <p:sp>
          <p:nvSpPr>
            <p:cNvPr id="902" name="Freeform 49">
              <a:extLst>
                <a:ext uri="{FF2B5EF4-FFF2-40B4-BE49-F238E27FC236}">
                  <a16:creationId xmlns:a16="http://schemas.microsoft.com/office/drawing/2014/main" id="{CEE44A84-9ACD-454F-9CF0-A264CACE6DE6}"/>
                </a:ext>
              </a:extLst>
            </p:cNvPr>
            <p:cNvSpPr>
              <a:spLocks noEditPoints="1"/>
            </p:cNvSpPr>
            <p:nvPr/>
          </p:nvSpPr>
          <p:spPr bwMode="auto">
            <a:xfrm>
              <a:off x="680581" y="1507860"/>
              <a:ext cx="185687" cy="125206"/>
            </a:xfrm>
            <a:custGeom>
              <a:avLst/>
              <a:gdLst>
                <a:gd name="T0" fmla="*/ 68 w 73"/>
                <a:gd name="T1" fmla="*/ 49 h 49"/>
                <a:gd name="T2" fmla="*/ 4 w 73"/>
                <a:gd name="T3" fmla="*/ 49 h 49"/>
                <a:gd name="T4" fmla="*/ 0 w 73"/>
                <a:gd name="T5" fmla="*/ 44 h 49"/>
                <a:gd name="T6" fmla="*/ 0 w 73"/>
                <a:gd name="T7" fmla="*/ 4 h 49"/>
                <a:gd name="T8" fmla="*/ 4 w 73"/>
                <a:gd name="T9" fmla="*/ 0 h 49"/>
                <a:gd name="T10" fmla="*/ 68 w 73"/>
                <a:gd name="T11" fmla="*/ 0 h 49"/>
                <a:gd name="T12" fmla="*/ 73 w 73"/>
                <a:gd name="T13" fmla="*/ 4 h 49"/>
                <a:gd name="T14" fmla="*/ 73 w 73"/>
                <a:gd name="T15" fmla="*/ 44 h 49"/>
                <a:gd name="T16" fmla="*/ 68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8" y="49"/>
                  </a:moveTo>
                  <a:cubicBezTo>
                    <a:pt x="4" y="49"/>
                    <a:pt x="4" y="49"/>
                    <a:pt x="4" y="49"/>
                  </a:cubicBezTo>
                  <a:cubicBezTo>
                    <a:pt x="2" y="49"/>
                    <a:pt x="0" y="46"/>
                    <a:pt x="0" y="44"/>
                  </a:cubicBezTo>
                  <a:cubicBezTo>
                    <a:pt x="0" y="4"/>
                    <a:pt x="0" y="4"/>
                    <a:pt x="0" y="4"/>
                  </a:cubicBezTo>
                  <a:cubicBezTo>
                    <a:pt x="0" y="2"/>
                    <a:pt x="2" y="0"/>
                    <a:pt x="4" y="0"/>
                  </a:cubicBezTo>
                  <a:cubicBezTo>
                    <a:pt x="68" y="0"/>
                    <a:pt x="68" y="0"/>
                    <a:pt x="68" y="0"/>
                  </a:cubicBezTo>
                  <a:cubicBezTo>
                    <a:pt x="71" y="0"/>
                    <a:pt x="73" y="2"/>
                    <a:pt x="73" y="4"/>
                  </a:cubicBezTo>
                  <a:cubicBezTo>
                    <a:pt x="73" y="44"/>
                    <a:pt x="73" y="44"/>
                    <a:pt x="73" y="44"/>
                  </a:cubicBezTo>
                  <a:cubicBezTo>
                    <a:pt x="73" y="46"/>
                    <a:pt x="71" y="49"/>
                    <a:pt x="68"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792E"/>
                </a:gs>
                <a:gs pos="100000">
                  <a:srgbClr val="FF604A"/>
                </a:gs>
              </a:gsLst>
              <a:lin ang="5400000" scaled="0"/>
            </a:gradFill>
            <a:ln>
              <a:noFill/>
            </a:ln>
          </p:spPr>
          <p:txBody>
            <a:bodyPr vert="horz" wrap="square" lIns="91440" tIns="45720" rIns="91440" bIns="45720" numCol="1" anchor="t" anchorCtr="0" compatLnSpc="1">
              <a:prstTxWarp prst="textNoShape">
                <a:avLst/>
              </a:prstTxWarp>
            </a:bodyPr>
            <a:lstStyle/>
            <a:p>
              <a:pPr defTabSz="457189">
                <a:defRPr/>
              </a:pPr>
              <a:endParaRPr lang="en-US" kern="0" dirty="0">
                <a:solidFill>
                  <a:srgbClr val="000000"/>
                </a:solidFill>
                <a:latin typeface="Amazon Ember Heavy"/>
              </a:endParaRPr>
            </a:p>
          </p:txBody>
        </p:sp>
        <p:sp>
          <p:nvSpPr>
            <p:cNvPr id="903" name="Freeform 50">
              <a:extLst>
                <a:ext uri="{FF2B5EF4-FFF2-40B4-BE49-F238E27FC236}">
                  <a16:creationId xmlns:a16="http://schemas.microsoft.com/office/drawing/2014/main" id="{31291F78-4EFE-4455-B7F6-637C47624E20}"/>
                </a:ext>
              </a:extLst>
            </p:cNvPr>
            <p:cNvSpPr>
              <a:spLocks noEditPoints="1"/>
            </p:cNvSpPr>
            <p:nvPr/>
          </p:nvSpPr>
          <p:spPr bwMode="auto">
            <a:xfrm>
              <a:off x="842924" y="1507860"/>
              <a:ext cx="185687" cy="125206"/>
            </a:xfrm>
            <a:custGeom>
              <a:avLst/>
              <a:gdLst>
                <a:gd name="T0" fmla="*/ 68 w 73"/>
                <a:gd name="T1" fmla="*/ 49 h 49"/>
                <a:gd name="T2" fmla="*/ 4 w 73"/>
                <a:gd name="T3" fmla="*/ 49 h 49"/>
                <a:gd name="T4" fmla="*/ 0 w 73"/>
                <a:gd name="T5" fmla="*/ 44 h 49"/>
                <a:gd name="T6" fmla="*/ 0 w 73"/>
                <a:gd name="T7" fmla="*/ 4 h 49"/>
                <a:gd name="T8" fmla="*/ 4 w 73"/>
                <a:gd name="T9" fmla="*/ 0 h 49"/>
                <a:gd name="T10" fmla="*/ 68 w 73"/>
                <a:gd name="T11" fmla="*/ 0 h 49"/>
                <a:gd name="T12" fmla="*/ 73 w 73"/>
                <a:gd name="T13" fmla="*/ 4 h 49"/>
                <a:gd name="T14" fmla="*/ 73 w 73"/>
                <a:gd name="T15" fmla="*/ 44 h 49"/>
                <a:gd name="T16" fmla="*/ 68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8" y="49"/>
                  </a:moveTo>
                  <a:cubicBezTo>
                    <a:pt x="4" y="49"/>
                    <a:pt x="4" y="49"/>
                    <a:pt x="4" y="49"/>
                  </a:cubicBezTo>
                  <a:cubicBezTo>
                    <a:pt x="2" y="49"/>
                    <a:pt x="0" y="46"/>
                    <a:pt x="0" y="44"/>
                  </a:cubicBezTo>
                  <a:cubicBezTo>
                    <a:pt x="0" y="4"/>
                    <a:pt x="0" y="4"/>
                    <a:pt x="0" y="4"/>
                  </a:cubicBezTo>
                  <a:cubicBezTo>
                    <a:pt x="0" y="2"/>
                    <a:pt x="2" y="0"/>
                    <a:pt x="4" y="0"/>
                  </a:cubicBezTo>
                  <a:cubicBezTo>
                    <a:pt x="68" y="0"/>
                    <a:pt x="68" y="0"/>
                    <a:pt x="68" y="0"/>
                  </a:cubicBezTo>
                  <a:cubicBezTo>
                    <a:pt x="71" y="0"/>
                    <a:pt x="73" y="2"/>
                    <a:pt x="73" y="4"/>
                  </a:cubicBezTo>
                  <a:cubicBezTo>
                    <a:pt x="73" y="44"/>
                    <a:pt x="73" y="44"/>
                    <a:pt x="73" y="44"/>
                  </a:cubicBezTo>
                  <a:cubicBezTo>
                    <a:pt x="73" y="46"/>
                    <a:pt x="71" y="49"/>
                    <a:pt x="68"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792E"/>
                </a:gs>
                <a:gs pos="100000">
                  <a:srgbClr val="FF604A"/>
                </a:gs>
              </a:gsLst>
              <a:lin ang="5400000" scaled="0"/>
            </a:gradFill>
            <a:ln>
              <a:noFill/>
            </a:ln>
          </p:spPr>
          <p:txBody>
            <a:bodyPr vert="horz" wrap="square" lIns="91440" tIns="45720" rIns="91440" bIns="45720" numCol="1" anchor="t" anchorCtr="0" compatLnSpc="1">
              <a:prstTxWarp prst="textNoShape">
                <a:avLst/>
              </a:prstTxWarp>
            </a:bodyPr>
            <a:lstStyle/>
            <a:p>
              <a:pPr defTabSz="457189">
                <a:defRPr/>
              </a:pPr>
              <a:endParaRPr lang="en-US" kern="0" dirty="0">
                <a:solidFill>
                  <a:srgbClr val="000000"/>
                </a:solidFill>
                <a:latin typeface="Amazon Ember Heavy"/>
              </a:endParaRPr>
            </a:p>
          </p:txBody>
        </p:sp>
        <p:sp>
          <p:nvSpPr>
            <p:cNvPr id="904" name="Freeform 51">
              <a:extLst>
                <a:ext uri="{FF2B5EF4-FFF2-40B4-BE49-F238E27FC236}">
                  <a16:creationId xmlns:a16="http://schemas.microsoft.com/office/drawing/2014/main" id="{0265DBE4-A453-4086-A97F-DA86B6A1D363}"/>
                </a:ext>
              </a:extLst>
            </p:cNvPr>
            <p:cNvSpPr>
              <a:spLocks noEditPoints="1"/>
            </p:cNvSpPr>
            <p:nvPr/>
          </p:nvSpPr>
          <p:spPr bwMode="auto">
            <a:xfrm>
              <a:off x="764405" y="1200151"/>
              <a:ext cx="185687" cy="125206"/>
            </a:xfrm>
            <a:custGeom>
              <a:avLst/>
              <a:gdLst>
                <a:gd name="T0" fmla="*/ 69 w 73"/>
                <a:gd name="T1" fmla="*/ 49 h 49"/>
                <a:gd name="T2" fmla="*/ 5 w 73"/>
                <a:gd name="T3" fmla="*/ 49 h 49"/>
                <a:gd name="T4" fmla="*/ 0 w 73"/>
                <a:gd name="T5" fmla="*/ 45 h 49"/>
                <a:gd name="T6" fmla="*/ 0 w 73"/>
                <a:gd name="T7" fmla="*/ 5 h 49"/>
                <a:gd name="T8" fmla="*/ 5 w 73"/>
                <a:gd name="T9" fmla="*/ 0 h 49"/>
                <a:gd name="T10" fmla="*/ 69 w 73"/>
                <a:gd name="T11" fmla="*/ 0 h 49"/>
                <a:gd name="T12" fmla="*/ 73 w 73"/>
                <a:gd name="T13" fmla="*/ 5 h 49"/>
                <a:gd name="T14" fmla="*/ 73 w 73"/>
                <a:gd name="T15" fmla="*/ 45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5"/>
                  </a:cubicBezTo>
                  <a:cubicBezTo>
                    <a:pt x="0" y="5"/>
                    <a:pt x="0" y="5"/>
                    <a:pt x="0" y="5"/>
                  </a:cubicBezTo>
                  <a:cubicBezTo>
                    <a:pt x="0" y="2"/>
                    <a:pt x="2" y="0"/>
                    <a:pt x="5" y="0"/>
                  </a:cubicBezTo>
                  <a:cubicBezTo>
                    <a:pt x="69" y="0"/>
                    <a:pt x="69" y="0"/>
                    <a:pt x="69" y="0"/>
                  </a:cubicBezTo>
                  <a:cubicBezTo>
                    <a:pt x="71" y="0"/>
                    <a:pt x="73" y="2"/>
                    <a:pt x="73" y="5"/>
                  </a:cubicBezTo>
                  <a:cubicBezTo>
                    <a:pt x="73" y="45"/>
                    <a:pt x="73" y="45"/>
                    <a:pt x="73" y="45"/>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chemeClr val="accent1"/>
                </a:gs>
                <a:gs pos="100000">
                  <a:srgbClr val="FFA700"/>
                </a:gs>
              </a:gsLst>
              <a:lin ang="5400000" scaled="1"/>
            </a:gradFill>
            <a:ln>
              <a:noFill/>
            </a:ln>
          </p:spPr>
          <p:txBody>
            <a:bodyPr vert="horz" wrap="square" lIns="91440" tIns="45720" rIns="91440" bIns="45720" numCol="1" anchor="t" anchorCtr="0" compatLnSpc="1">
              <a:prstTxWarp prst="textNoShape">
                <a:avLst/>
              </a:prstTxWarp>
            </a:bodyPr>
            <a:lstStyle/>
            <a:p>
              <a:pPr defTabSz="457189">
                <a:defRPr/>
              </a:pPr>
              <a:endParaRPr lang="en-US" kern="0" dirty="0">
                <a:solidFill>
                  <a:srgbClr val="000000"/>
                </a:solidFill>
                <a:latin typeface="Amazon Ember Heavy"/>
              </a:endParaRPr>
            </a:p>
          </p:txBody>
        </p:sp>
        <p:sp>
          <p:nvSpPr>
            <p:cNvPr id="905" name="Freeform 52">
              <a:extLst>
                <a:ext uri="{FF2B5EF4-FFF2-40B4-BE49-F238E27FC236}">
                  <a16:creationId xmlns:a16="http://schemas.microsoft.com/office/drawing/2014/main" id="{4378DA54-C395-455F-BC36-D9B7EF20457D}"/>
                </a:ext>
              </a:extLst>
            </p:cNvPr>
            <p:cNvSpPr>
              <a:spLocks noEditPoints="1"/>
            </p:cNvSpPr>
            <p:nvPr/>
          </p:nvSpPr>
          <p:spPr bwMode="auto">
            <a:xfrm>
              <a:off x="927810" y="1200151"/>
              <a:ext cx="185687" cy="125206"/>
            </a:xfrm>
            <a:custGeom>
              <a:avLst/>
              <a:gdLst>
                <a:gd name="T0" fmla="*/ 69 w 73"/>
                <a:gd name="T1" fmla="*/ 49 h 49"/>
                <a:gd name="T2" fmla="*/ 5 w 73"/>
                <a:gd name="T3" fmla="*/ 49 h 49"/>
                <a:gd name="T4" fmla="*/ 0 w 73"/>
                <a:gd name="T5" fmla="*/ 45 h 49"/>
                <a:gd name="T6" fmla="*/ 0 w 73"/>
                <a:gd name="T7" fmla="*/ 5 h 49"/>
                <a:gd name="T8" fmla="*/ 5 w 73"/>
                <a:gd name="T9" fmla="*/ 0 h 49"/>
                <a:gd name="T10" fmla="*/ 69 w 73"/>
                <a:gd name="T11" fmla="*/ 0 h 49"/>
                <a:gd name="T12" fmla="*/ 73 w 73"/>
                <a:gd name="T13" fmla="*/ 5 h 49"/>
                <a:gd name="T14" fmla="*/ 73 w 73"/>
                <a:gd name="T15" fmla="*/ 45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5"/>
                  </a:cubicBezTo>
                  <a:cubicBezTo>
                    <a:pt x="0" y="5"/>
                    <a:pt x="0" y="5"/>
                    <a:pt x="0" y="5"/>
                  </a:cubicBezTo>
                  <a:cubicBezTo>
                    <a:pt x="0" y="2"/>
                    <a:pt x="2" y="0"/>
                    <a:pt x="5" y="0"/>
                  </a:cubicBezTo>
                  <a:cubicBezTo>
                    <a:pt x="69" y="0"/>
                    <a:pt x="69" y="0"/>
                    <a:pt x="69" y="0"/>
                  </a:cubicBezTo>
                  <a:cubicBezTo>
                    <a:pt x="71" y="0"/>
                    <a:pt x="73" y="2"/>
                    <a:pt x="73" y="5"/>
                  </a:cubicBezTo>
                  <a:cubicBezTo>
                    <a:pt x="73" y="45"/>
                    <a:pt x="73" y="45"/>
                    <a:pt x="73" y="45"/>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chemeClr val="accent1"/>
                </a:gs>
                <a:gs pos="100000">
                  <a:srgbClr val="FFA700"/>
                </a:gs>
              </a:gsLst>
              <a:lin ang="5400000" scaled="1"/>
            </a:gradFill>
            <a:ln>
              <a:noFill/>
            </a:ln>
          </p:spPr>
          <p:txBody>
            <a:bodyPr vert="horz" wrap="square" lIns="91440" tIns="45720" rIns="91440" bIns="45720" numCol="1" anchor="t" anchorCtr="0" compatLnSpc="1">
              <a:prstTxWarp prst="textNoShape">
                <a:avLst/>
              </a:prstTxWarp>
            </a:bodyPr>
            <a:lstStyle/>
            <a:p>
              <a:pPr defTabSz="457189">
                <a:defRPr/>
              </a:pPr>
              <a:endParaRPr lang="en-US" kern="0" dirty="0">
                <a:solidFill>
                  <a:srgbClr val="000000"/>
                </a:solidFill>
                <a:latin typeface="Amazon Ember Heavy"/>
              </a:endParaRPr>
            </a:p>
          </p:txBody>
        </p:sp>
        <p:sp>
          <p:nvSpPr>
            <p:cNvPr id="906" name="Freeform 53">
              <a:extLst>
                <a:ext uri="{FF2B5EF4-FFF2-40B4-BE49-F238E27FC236}">
                  <a16:creationId xmlns:a16="http://schemas.microsoft.com/office/drawing/2014/main" id="{A508FA9D-0BB0-41C3-8480-C716E68DB486}"/>
                </a:ext>
              </a:extLst>
            </p:cNvPr>
            <p:cNvSpPr>
              <a:spLocks noEditPoints="1"/>
            </p:cNvSpPr>
            <p:nvPr/>
          </p:nvSpPr>
          <p:spPr bwMode="auto">
            <a:xfrm>
              <a:off x="764405" y="1609723"/>
              <a:ext cx="185687" cy="125206"/>
            </a:xfrm>
            <a:custGeom>
              <a:avLst/>
              <a:gdLst>
                <a:gd name="T0" fmla="*/ 69 w 73"/>
                <a:gd name="T1" fmla="*/ 49 h 49"/>
                <a:gd name="T2" fmla="*/ 5 w 73"/>
                <a:gd name="T3" fmla="*/ 49 h 49"/>
                <a:gd name="T4" fmla="*/ 0 w 73"/>
                <a:gd name="T5" fmla="*/ 44 h 49"/>
                <a:gd name="T6" fmla="*/ 0 w 73"/>
                <a:gd name="T7" fmla="*/ 4 h 49"/>
                <a:gd name="T8" fmla="*/ 5 w 73"/>
                <a:gd name="T9" fmla="*/ 0 h 49"/>
                <a:gd name="T10" fmla="*/ 69 w 73"/>
                <a:gd name="T11" fmla="*/ 0 h 49"/>
                <a:gd name="T12" fmla="*/ 73 w 73"/>
                <a:gd name="T13" fmla="*/ 4 h 49"/>
                <a:gd name="T14" fmla="*/ 73 w 73"/>
                <a:gd name="T15" fmla="*/ 44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4"/>
                  </a:cubicBezTo>
                  <a:cubicBezTo>
                    <a:pt x="0" y="4"/>
                    <a:pt x="0" y="4"/>
                    <a:pt x="0" y="4"/>
                  </a:cubicBezTo>
                  <a:cubicBezTo>
                    <a:pt x="0" y="2"/>
                    <a:pt x="2" y="0"/>
                    <a:pt x="5" y="0"/>
                  </a:cubicBezTo>
                  <a:cubicBezTo>
                    <a:pt x="69" y="0"/>
                    <a:pt x="69" y="0"/>
                    <a:pt x="69" y="0"/>
                  </a:cubicBezTo>
                  <a:cubicBezTo>
                    <a:pt x="71" y="0"/>
                    <a:pt x="73" y="2"/>
                    <a:pt x="73" y="4"/>
                  </a:cubicBezTo>
                  <a:cubicBezTo>
                    <a:pt x="73" y="44"/>
                    <a:pt x="73" y="44"/>
                    <a:pt x="73" y="44"/>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644A"/>
                </a:gs>
                <a:gs pos="100000">
                  <a:schemeClr val="accent3"/>
                </a:gs>
              </a:gsLst>
              <a:lin ang="5400000" scaled="0"/>
            </a:gradFill>
            <a:ln>
              <a:noFill/>
            </a:ln>
          </p:spPr>
          <p:txBody>
            <a:bodyPr vert="horz" wrap="square" lIns="91440" tIns="45720" rIns="91440" bIns="45720" numCol="1" anchor="t" anchorCtr="0" compatLnSpc="1">
              <a:prstTxWarp prst="textNoShape">
                <a:avLst/>
              </a:prstTxWarp>
            </a:bodyPr>
            <a:lstStyle/>
            <a:p>
              <a:pPr defTabSz="457189">
                <a:defRPr/>
              </a:pPr>
              <a:endParaRPr lang="en-US" kern="0" dirty="0">
                <a:solidFill>
                  <a:srgbClr val="000000"/>
                </a:solidFill>
                <a:latin typeface="Amazon Ember Heavy"/>
              </a:endParaRPr>
            </a:p>
          </p:txBody>
        </p:sp>
        <p:sp>
          <p:nvSpPr>
            <p:cNvPr id="907" name="Freeform 54">
              <a:extLst>
                <a:ext uri="{FF2B5EF4-FFF2-40B4-BE49-F238E27FC236}">
                  <a16:creationId xmlns:a16="http://schemas.microsoft.com/office/drawing/2014/main" id="{03280141-19F8-4733-A4A4-81FF46F89F7E}"/>
                </a:ext>
              </a:extLst>
            </p:cNvPr>
            <p:cNvSpPr>
              <a:spLocks noEditPoints="1"/>
            </p:cNvSpPr>
            <p:nvPr/>
          </p:nvSpPr>
          <p:spPr bwMode="auto">
            <a:xfrm>
              <a:off x="1090153" y="1405998"/>
              <a:ext cx="185687" cy="125206"/>
            </a:xfrm>
            <a:custGeom>
              <a:avLst/>
              <a:gdLst>
                <a:gd name="T0" fmla="*/ 69 w 73"/>
                <a:gd name="T1" fmla="*/ 49 h 49"/>
                <a:gd name="T2" fmla="*/ 5 w 73"/>
                <a:gd name="T3" fmla="*/ 49 h 49"/>
                <a:gd name="T4" fmla="*/ 0 w 73"/>
                <a:gd name="T5" fmla="*/ 44 h 49"/>
                <a:gd name="T6" fmla="*/ 0 w 73"/>
                <a:gd name="T7" fmla="*/ 4 h 49"/>
                <a:gd name="T8" fmla="*/ 5 w 73"/>
                <a:gd name="T9" fmla="*/ 0 h 49"/>
                <a:gd name="T10" fmla="*/ 69 w 73"/>
                <a:gd name="T11" fmla="*/ 0 h 49"/>
                <a:gd name="T12" fmla="*/ 73 w 73"/>
                <a:gd name="T13" fmla="*/ 4 h 49"/>
                <a:gd name="T14" fmla="*/ 73 w 73"/>
                <a:gd name="T15" fmla="*/ 44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4"/>
                  </a:cubicBezTo>
                  <a:cubicBezTo>
                    <a:pt x="0" y="4"/>
                    <a:pt x="0" y="4"/>
                    <a:pt x="0" y="4"/>
                  </a:cubicBezTo>
                  <a:cubicBezTo>
                    <a:pt x="0" y="2"/>
                    <a:pt x="2" y="0"/>
                    <a:pt x="5" y="0"/>
                  </a:cubicBezTo>
                  <a:cubicBezTo>
                    <a:pt x="69" y="0"/>
                    <a:pt x="69" y="0"/>
                    <a:pt x="69" y="0"/>
                  </a:cubicBezTo>
                  <a:cubicBezTo>
                    <a:pt x="71" y="0"/>
                    <a:pt x="73" y="2"/>
                    <a:pt x="73" y="4"/>
                  </a:cubicBezTo>
                  <a:cubicBezTo>
                    <a:pt x="73" y="44"/>
                    <a:pt x="73" y="44"/>
                    <a:pt x="73" y="44"/>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9011"/>
                </a:gs>
                <a:gs pos="100000">
                  <a:srgbClr val="FF762E"/>
                </a:gs>
              </a:gsLst>
              <a:lin ang="5400000" scaled="1"/>
            </a:gradFill>
            <a:ln>
              <a:noFill/>
            </a:ln>
          </p:spPr>
          <p:txBody>
            <a:bodyPr vert="horz" wrap="square" lIns="91440" tIns="45720" rIns="91440" bIns="45720" numCol="1" anchor="t" anchorCtr="0" compatLnSpc="1">
              <a:prstTxWarp prst="textNoShape">
                <a:avLst/>
              </a:prstTxWarp>
            </a:bodyPr>
            <a:lstStyle/>
            <a:p>
              <a:pPr defTabSz="457189">
                <a:defRPr/>
              </a:pPr>
              <a:endParaRPr lang="en-US" kern="0" dirty="0">
                <a:solidFill>
                  <a:srgbClr val="000000"/>
                </a:solidFill>
                <a:latin typeface="Amazon Ember Heavy"/>
              </a:endParaRPr>
            </a:p>
          </p:txBody>
        </p:sp>
        <p:sp>
          <p:nvSpPr>
            <p:cNvPr id="908" name="Freeform 57">
              <a:extLst>
                <a:ext uri="{FF2B5EF4-FFF2-40B4-BE49-F238E27FC236}">
                  <a16:creationId xmlns:a16="http://schemas.microsoft.com/office/drawing/2014/main" id="{66A465AD-2B23-4D84-BF3F-EDD08814D511}"/>
                </a:ext>
              </a:extLst>
            </p:cNvPr>
            <p:cNvSpPr>
              <a:spLocks/>
            </p:cNvSpPr>
            <p:nvPr/>
          </p:nvSpPr>
          <p:spPr bwMode="auto">
            <a:xfrm>
              <a:off x="927810" y="1609723"/>
              <a:ext cx="131572" cy="125206"/>
            </a:xfrm>
            <a:custGeom>
              <a:avLst/>
              <a:gdLst>
                <a:gd name="T0" fmla="*/ 9 w 52"/>
                <a:gd name="T1" fmla="*/ 40 h 49"/>
                <a:gd name="T2" fmla="*/ 9 w 52"/>
                <a:gd name="T3" fmla="*/ 9 h 49"/>
                <a:gd name="T4" fmla="*/ 43 w 52"/>
                <a:gd name="T5" fmla="*/ 9 h 49"/>
                <a:gd name="T6" fmla="*/ 43 w 52"/>
                <a:gd name="T7" fmla="*/ 9 h 49"/>
                <a:gd name="T8" fmla="*/ 35 w 52"/>
                <a:gd name="T9" fmla="*/ 9 h 49"/>
                <a:gd name="T10" fmla="*/ 31 w 52"/>
                <a:gd name="T11" fmla="*/ 4 h 49"/>
                <a:gd name="T12" fmla="*/ 31 w 52"/>
                <a:gd name="T13" fmla="*/ 0 h 49"/>
                <a:gd name="T14" fmla="*/ 5 w 52"/>
                <a:gd name="T15" fmla="*/ 0 h 49"/>
                <a:gd name="T16" fmla="*/ 0 w 52"/>
                <a:gd name="T17" fmla="*/ 4 h 49"/>
                <a:gd name="T18" fmla="*/ 0 w 52"/>
                <a:gd name="T19" fmla="*/ 44 h 49"/>
                <a:gd name="T20" fmla="*/ 5 w 52"/>
                <a:gd name="T21" fmla="*/ 49 h 49"/>
                <a:gd name="T22" fmla="*/ 52 w 52"/>
                <a:gd name="T23" fmla="*/ 49 h 49"/>
                <a:gd name="T24" fmla="*/ 47 w 52"/>
                <a:gd name="T25" fmla="*/ 40 h 49"/>
                <a:gd name="T26" fmla="*/ 9 w 52"/>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2" h="49">
                  <a:moveTo>
                    <a:pt x="9" y="40"/>
                  </a:moveTo>
                  <a:cubicBezTo>
                    <a:pt x="9" y="9"/>
                    <a:pt x="9" y="9"/>
                    <a:pt x="9" y="9"/>
                  </a:cubicBezTo>
                  <a:cubicBezTo>
                    <a:pt x="43" y="9"/>
                    <a:pt x="43" y="9"/>
                    <a:pt x="43" y="9"/>
                  </a:cubicBezTo>
                  <a:cubicBezTo>
                    <a:pt x="43" y="9"/>
                    <a:pt x="43" y="9"/>
                    <a:pt x="43" y="9"/>
                  </a:cubicBezTo>
                  <a:cubicBezTo>
                    <a:pt x="35" y="9"/>
                    <a:pt x="35" y="9"/>
                    <a:pt x="35" y="9"/>
                  </a:cubicBezTo>
                  <a:cubicBezTo>
                    <a:pt x="33" y="9"/>
                    <a:pt x="31" y="6"/>
                    <a:pt x="31" y="4"/>
                  </a:cubicBezTo>
                  <a:cubicBezTo>
                    <a:pt x="31" y="0"/>
                    <a:pt x="31" y="0"/>
                    <a:pt x="31" y="0"/>
                  </a:cubicBezTo>
                  <a:cubicBezTo>
                    <a:pt x="5" y="0"/>
                    <a:pt x="5" y="0"/>
                    <a:pt x="5" y="0"/>
                  </a:cubicBezTo>
                  <a:cubicBezTo>
                    <a:pt x="2" y="0"/>
                    <a:pt x="0" y="2"/>
                    <a:pt x="0" y="4"/>
                  </a:cubicBezTo>
                  <a:cubicBezTo>
                    <a:pt x="0" y="44"/>
                    <a:pt x="0" y="44"/>
                    <a:pt x="0" y="44"/>
                  </a:cubicBezTo>
                  <a:cubicBezTo>
                    <a:pt x="0" y="47"/>
                    <a:pt x="2" y="49"/>
                    <a:pt x="5" y="49"/>
                  </a:cubicBezTo>
                  <a:cubicBezTo>
                    <a:pt x="52" y="49"/>
                    <a:pt x="52" y="49"/>
                    <a:pt x="52" y="49"/>
                  </a:cubicBezTo>
                  <a:cubicBezTo>
                    <a:pt x="50" y="46"/>
                    <a:pt x="48" y="43"/>
                    <a:pt x="47" y="40"/>
                  </a:cubicBezTo>
                  <a:lnTo>
                    <a:pt x="9" y="40"/>
                  </a:lnTo>
                  <a:close/>
                </a:path>
              </a:pathLst>
            </a:custGeom>
            <a:gradFill>
              <a:gsLst>
                <a:gs pos="0">
                  <a:srgbClr val="FF644A"/>
                </a:gs>
                <a:gs pos="100000">
                  <a:schemeClr val="accent3"/>
                </a:gs>
              </a:gsLst>
              <a:lin ang="5400000" scaled="0"/>
            </a:gradFill>
            <a:ln>
              <a:noFill/>
            </a:ln>
          </p:spPr>
          <p:txBody>
            <a:bodyPr vert="horz" wrap="square" lIns="91440" tIns="45720" rIns="91440" bIns="45720" numCol="1" anchor="t" anchorCtr="0" compatLnSpc="1">
              <a:prstTxWarp prst="textNoShape">
                <a:avLst/>
              </a:prstTxWarp>
            </a:bodyPr>
            <a:lstStyle/>
            <a:p>
              <a:pPr defTabSz="457189">
                <a:defRPr/>
              </a:pPr>
              <a:endParaRPr lang="en-US" kern="0" dirty="0">
                <a:solidFill>
                  <a:srgbClr val="000000"/>
                </a:solidFill>
                <a:latin typeface="Amazon Ember Heavy"/>
              </a:endParaRPr>
            </a:p>
          </p:txBody>
        </p:sp>
        <p:sp>
          <p:nvSpPr>
            <p:cNvPr id="909" name="Freeform 58">
              <a:extLst>
                <a:ext uri="{FF2B5EF4-FFF2-40B4-BE49-F238E27FC236}">
                  <a16:creationId xmlns:a16="http://schemas.microsoft.com/office/drawing/2014/main" id="{5622720B-DEAE-4159-A579-63748400DF36}"/>
                </a:ext>
              </a:extLst>
            </p:cNvPr>
            <p:cNvSpPr>
              <a:spLocks/>
            </p:cNvSpPr>
            <p:nvPr/>
          </p:nvSpPr>
          <p:spPr bwMode="auto">
            <a:xfrm>
              <a:off x="1006329" y="1507860"/>
              <a:ext cx="185687" cy="125206"/>
            </a:xfrm>
            <a:custGeom>
              <a:avLst/>
              <a:gdLst>
                <a:gd name="T0" fmla="*/ 68 w 73"/>
                <a:gd name="T1" fmla="*/ 0 h 49"/>
                <a:gd name="T2" fmla="*/ 4 w 73"/>
                <a:gd name="T3" fmla="*/ 0 h 49"/>
                <a:gd name="T4" fmla="*/ 0 w 73"/>
                <a:gd name="T5" fmla="*/ 4 h 49"/>
                <a:gd name="T6" fmla="*/ 0 w 73"/>
                <a:gd name="T7" fmla="*/ 40 h 49"/>
                <a:gd name="T8" fmla="*/ 0 w 73"/>
                <a:gd name="T9" fmla="*/ 44 h 49"/>
                <a:gd name="T10" fmla="*/ 4 w 73"/>
                <a:gd name="T11" fmla="*/ 49 h 49"/>
                <a:gd name="T12" fmla="*/ 12 w 73"/>
                <a:gd name="T13" fmla="*/ 49 h 49"/>
                <a:gd name="T14" fmla="*/ 15 w 73"/>
                <a:gd name="T15" fmla="*/ 40 h 49"/>
                <a:gd name="T16" fmla="*/ 15 w 73"/>
                <a:gd name="T17" fmla="*/ 40 h 49"/>
                <a:gd name="T18" fmla="*/ 9 w 73"/>
                <a:gd name="T19" fmla="*/ 40 h 49"/>
                <a:gd name="T20" fmla="*/ 9 w 73"/>
                <a:gd name="T21" fmla="*/ 9 h 49"/>
                <a:gd name="T22" fmla="*/ 64 w 73"/>
                <a:gd name="T23" fmla="*/ 9 h 49"/>
                <a:gd name="T24" fmla="*/ 64 w 73"/>
                <a:gd name="T25" fmla="*/ 11 h 49"/>
                <a:gd name="T26" fmla="*/ 73 w 73"/>
                <a:gd name="T27" fmla="*/ 13 h 49"/>
                <a:gd name="T28" fmla="*/ 73 w 73"/>
                <a:gd name="T29" fmla="*/ 4 h 49"/>
                <a:gd name="T30" fmla="*/ 68 w 73"/>
                <a:gd name="T31"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3" h="49">
                  <a:moveTo>
                    <a:pt x="68" y="0"/>
                  </a:moveTo>
                  <a:cubicBezTo>
                    <a:pt x="4" y="0"/>
                    <a:pt x="4" y="0"/>
                    <a:pt x="4" y="0"/>
                  </a:cubicBezTo>
                  <a:cubicBezTo>
                    <a:pt x="2" y="0"/>
                    <a:pt x="0" y="2"/>
                    <a:pt x="0" y="4"/>
                  </a:cubicBezTo>
                  <a:cubicBezTo>
                    <a:pt x="0" y="40"/>
                    <a:pt x="0" y="40"/>
                    <a:pt x="0" y="40"/>
                  </a:cubicBezTo>
                  <a:cubicBezTo>
                    <a:pt x="0" y="44"/>
                    <a:pt x="0" y="44"/>
                    <a:pt x="0" y="44"/>
                  </a:cubicBezTo>
                  <a:cubicBezTo>
                    <a:pt x="0" y="46"/>
                    <a:pt x="2" y="49"/>
                    <a:pt x="4" y="49"/>
                  </a:cubicBezTo>
                  <a:cubicBezTo>
                    <a:pt x="12" y="49"/>
                    <a:pt x="12" y="49"/>
                    <a:pt x="12" y="49"/>
                  </a:cubicBezTo>
                  <a:cubicBezTo>
                    <a:pt x="13" y="45"/>
                    <a:pt x="14" y="42"/>
                    <a:pt x="15" y="40"/>
                  </a:cubicBezTo>
                  <a:cubicBezTo>
                    <a:pt x="15" y="40"/>
                    <a:pt x="15" y="40"/>
                    <a:pt x="15" y="40"/>
                  </a:cubicBezTo>
                  <a:cubicBezTo>
                    <a:pt x="9" y="40"/>
                    <a:pt x="9" y="40"/>
                    <a:pt x="9" y="40"/>
                  </a:cubicBezTo>
                  <a:cubicBezTo>
                    <a:pt x="9" y="9"/>
                    <a:pt x="9" y="9"/>
                    <a:pt x="9" y="9"/>
                  </a:cubicBezTo>
                  <a:cubicBezTo>
                    <a:pt x="64" y="9"/>
                    <a:pt x="64" y="9"/>
                    <a:pt x="64" y="9"/>
                  </a:cubicBezTo>
                  <a:cubicBezTo>
                    <a:pt x="64" y="11"/>
                    <a:pt x="64" y="11"/>
                    <a:pt x="64" y="11"/>
                  </a:cubicBezTo>
                  <a:cubicBezTo>
                    <a:pt x="67" y="12"/>
                    <a:pt x="70" y="12"/>
                    <a:pt x="73" y="13"/>
                  </a:cubicBezTo>
                  <a:cubicBezTo>
                    <a:pt x="73" y="4"/>
                    <a:pt x="73" y="4"/>
                    <a:pt x="73" y="4"/>
                  </a:cubicBezTo>
                  <a:cubicBezTo>
                    <a:pt x="73" y="2"/>
                    <a:pt x="71" y="0"/>
                    <a:pt x="68" y="0"/>
                  </a:cubicBezTo>
                  <a:close/>
                </a:path>
              </a:pathLst>
            </a:custGeom>
            <a:gradFill>
              <a:gsLst>
                <a:gs pos="0">
                  <a:srgbClr val="FF792E"/>
                </a:gs>
                <a:gs pos="100000">
                  <a:srgbClr val="FF604A"/>
                </a:gs>
              </a:gsLst>
              <a:lin ang="5400000" scaled="0"/>
            </a:gradFill>
            <a:ln>
              <a:noFill/>
            </a:ln>
          </p:spPr>
          <p:txBody>
            <a:bodyPr vert="horz" wrap="square" lIns="91440" tIns="45720" rIns="91440" bIns="45720" numCol="1" anchor="t" anchorCtr="0" compatLnSpc="1">
              <a:prstTxWarp prst="textNoShape">
                <a:avLst/>
              </a:prstTxWarp>
            </a:bodyPr>
            <a:lstStyle/>
            <a:p>
              <a:pPr defTabSz="457189">
                <a:defRPr/>
              </a:pPr>
              <a:endParaRPr lang="en-US" kern="0" dirty="0">
                <a:solidFill>
                  <a:srgbClr val="000000"/>
                </a:solidFill>
                <a:latin typeface="Amazon Ember Heavy"/>
              </a:endParaRPr>
            </a:p>
          </p:txBody>
        </p:sp>
      </p:grpSp>
      <p:grpSp>
        <p:nvGrpSpPr>
          <p:cNvPr id="910" name="Group 909">
            <a:extLst>
              <a:ext uri="{FF2B5EF4-FFF2-40B4-BE49-F238E27FC236}">
                <a16:creationId xmlns:a16="http://schemas.microsoft.com/office/drawing/2014/main" id="{6EE0FFA6-3BF1-4DAC-9AB7-A5769DCCF8CF}"/>
              </a:ext>
            </a:extLst>
          </p:cNvPr>
          <p:cNvGrpSpPr/>
          <p:nvPr/>
        </p:nvGrpSpPr>
        <p:grpSpPr>
          <a:xfrm>
            <a:off x="1956357" y="2713349"/>
            <a:ext cx="1051069" cy="834235"/>
            <a:chOff x="602062" y="1200151"/>
            <a:chExt cx="673778" cy="534778"/>
          </a:xfrm>
        </p:grpSpPr>
        <p:sp>
          <p:nvSpPr>
            <p:cNvPr id="911" name="Freeform 43">
              <a:extLst>
                <a:ext uri="{FF2B5EF4-FFF2-40B4-BE49-F238E27FC236}">
                  <a16:creationId xmlns:a16="http://schemas.microsoft.com/office/drawing/2014/main" id="{78E10685-ED9A-4424-9F8C-17047B9669F6}"/>
                </a:ext>
              </a:extLst>
            </p:cNvPr>
            <p:cNvSpPr>
              <a:spLocks noEditPoints="1"/>
            </p:cNvSpPr>
            <p:nvPr/>
          </p:nvSpPr>
          <p:spPr bwMode="auto">
            <a:xfrm>
              <a:off x="602062" y="1405998"/>
              <a:ext cx="185687" cy="125206"/>
            </a:xfrm>
            <a:custGeom>
              <a:avLst/>
              <a:gdLst>
                <a:gd name="T0" fmla="*/ 69 w 73"/>
                <a:gd name="T1" fmla="*/ 49 h 49"/>
                <a:gd name="T2" fmla="*/ 5 w 73"/>
                <a:gd name="T3" fmla="*/ 49 h 49"/>
                <a:gd name="T4" fmla="*/ 0 w 73"/>
                <a:gd name="T5" fmla="*/ 44 h 49"/>
                <a:gd name="T6" fmla="*/ 0 w 73"/>
                <a:gd name="T7" fmla="*/ 4 h 49"/>
                <a:gd name="T8" fmla="*/ 5 w 73"/>
                <a:gd name="T9" fmla="*/ 0 h 49"/>
                <a:gd name="T10" fmla="*/ 69 w 73"/>
                <a:gd name="T11" fmla="*/ 0 h 49"/>
                <a:gd name="T12" fmla="*/ 73 w 73"/>
                <a:gd name="T13" fmla="*/ 4 h 49"/>
                <a:gd name="T14" fmla="*/ 73 w 73"/>
                <a:gd name="T15" fmla="*/ 44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4"/>
                  </a:cubicBezTo>
                  <a:cubicBezTo>
                    <a:pt x="0" y="4"/>
                    <a:pt x="0" y="4"/>
                    <a:pt x="0" y="4"/>
                  </a:cubicBezTo>
                  <a:cubicBezTo>
                    <a:pt x="0" y="2"/>
                    <a:pt x="2" y="0"/>
                    <a:pt x="5" y="0"/>
                  </a:cubicBezTo>
                  <a:cubicBezTo>
                    <a:pt x="69" y="0"/>
                    <a:pt x="69" y="0"/>
                    <a:pt x="69" y="0"/>
                  </a:cubicBezTo>
                  <a:cubicBezTo>
                    <a:pt x="71" y="0"/>
                    <a:pt x="73" y="2"/>
                    <a:pt x="73" y="4"/>
                  </a:cubicBezTo>
                  <a:cubicBezTo>
                    <a:pt x="73" y="44"/>
                    <a:pt x="73" y="44"/>
                    <a:pt x="73" y="44"/>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9011"/>
                </a:gs>
                <a:gs pos="100000">
                  <a:srgbClr val="FF762E"/>
                </a:gs>
              </a:gsLst>
              <a:lin ang="5400000" scaled="1"/>
            </a:gradFill>
            <a:ln>
              <a:noFill/>
            </a:ln>
          </p:spPr>
          <p:txBody>
            <a:bodyPr vert="horz" wrap="square" lIns="91440" tIns="45720" rIns="91440" bIns="45720" numCol="1" anchor="t" anchorCtr="0" compatLnSpc="1">
              <a:prstTxWarp prst="textNoShape">
                <a:avLst/>
              </a:prstTxWarp>
            </a:bodyPr>
            <a:lstStyle/>
            <a:p>
              <a:pPr defTabSz="457189">
                <a:defRPr/>
              </a:pPr>
              <a:endParaRPr lang="en-US" kern="0" dirty="0">
                <a:solidFill>
                  <a:srgbClr val="000000"/>
                </a:solidFill>
                <a:latin typeface="Amazon Ember Heavy"/>
              </a:endParaRPr>
            </a:p>
          </p:txBody>
        </p:sp>
        <p:sp>
          <p:nvSpPr>
            <p:cNvPr id="912" name="Freeform 44">
              <a:extLst>
                <a:ext uri="{FF2B5EF4-FFF2-40B4-BE49-F238E27FC236}">
                  <a16:creationId xmlns:a16="http://schemas.microsoft.com/office/drawing/2014/main" id="{FCB967DC-80A9-489B-83BB-15B8BF6F76C6}"/>
                </a:ext>
              </a:extLst>
            </p:cNvPr>
            <p:cNvSpPr>
              <a:spLocks noEditPoints="1"/>
            </p:cNvSpPr>
            <p:nvPr/>
          </p:nvSpPr>
          <p:spPr bwMode="auto">
            <a:xfrm>
              <a:off x="764405" y="1405998"/>
              <a:ext cx="185687" cy="125206"/>
            </a:xfrm>
            <a:custGeom>
              <a:avLst/>
              <a:gdLst>
                <a:gd name="T0" fmla="*/ 69 w 73"/>
                <a:gd name="T1" fmla="*/ 49 h 49"/>
                <a:gd name="T2" fmla="*/ 5 w 73"/>
                <a:gd name="T3" fmla="*/ 49 h 49"/>
                <a:gd name="T4" fmla="*/ 0 w 73"/>
                <a:gd name="T5" fmla="*/ 44 h 49"/>
                <a:gd name="T6" fmla="*/ 0 w 73"/>
                <a:gd name="T7" fmla="*/ 4 h 49"/>
                <a:gd name="T8" fmla="*/ 5 w 73"/>
                <a:gd name="T9" fmla="*/ 0 h 49"/>
                <a:gd name="T10" fmla="*/ 69 w 73"/>
                <a:gd name="T11" fmla="*/ 0 h 49"/>
                <a:gd name="T12" fmla="*/ 73 w 73"/>
                <a:gd name="T13" fmla="*/ 4 h 49"/>
                <a:gd name="T14" fmla="*/ 73 w 73"/>
                <a:gd name="T15" fmla="*/ 44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4"/>
                  </a:cubicBezTo>
                  <a:cubicBezTo>
                    <a:pt x="0" y="4"/>
                    <a:pt x="0" y="4"/>
                    <a:pt x="0" y="4"/>
                  </a:cubicBezTo>
                  <a:cubicBezTo>
                    <a:pt x="0" y="2"/>
                    <a:pt x="2" y="0"/>
                    <a:pt x="5" y="0"/>
                  </a:cubicBezTo>
                  <a:cubicBezTo>
                    <a:pt x="69" y="0"/>
                    <a:pt x="69" y="0"/>
                    <a:pt x="69" y="0"/>
                  </a:cubicBezTo>
                  <a:cubicBezTo>
                    <a:pt x="71" y="0"/>
                    <a:pt x="73" y="2"/>
                    <a:pt x="73" y="4"/>
                  </a:cubicBezTo>
                  <a:cubicBezTo>
                    <a:pt x="73" y="44"/>
                    <a:pt x="73" y="44"/>
                    <a:pt x="73" y="44"/>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9011"/>
                </a:gs>
                <a:gs pos="100000">
                  <a:srgbClr val="FF762E"/>
                </a:gs>
              </a:gsLst>
              <a:lin ang="5400000" scaled="1"/>
            </a:gradFill>
            <a:ln>
              <a:noFill/>
            </a:ln>
          </p:spPr>
          <p:txBody>
            <a:bodyPr vert="horz" wrap="square" lIns="91440" tIns="45720" rIns="91440" bIns="45720" numCol="1" anchor="t" anchorCtr="0" compatLnSpc="1">
              <a:prstTxWarp prst="textNoShape">
                <a:avLst/>
              </a:prstTxWarp>
            </a:bodyPr>
            <a:lstStyle/>
            <a:p>
              <a:pPr defTabSz="457189"/>
              <a:endParaRPr lang="en-US" kern="0" dirty="0">
                <a:solidFill>
                  <a:srgbClr val="000000"/>
                </a:solidFill>
                <a:latin typeface="Amazon Ember Heavy"/>
              </a:endParaRPr>
            </a:p>
          </p:txBody>
        </p:sp>
        <p:sp>
          <p:nvSpPr>
            <p:cNvPr id="913" name="Freeform 45">
              <a:extLst>
                <a:ext uri="{FF2B5EF4-FFF2-40B4-BE49-F238E27FC236}">
                  <a16:creationId xmlns:a16="http://schemas.microsoft.com/office/drawing/2014/main" id="{4B69187B-37A9-48F8-AD4C-1F586C9D2E9E}"/>
                </a:ext>
              </a:extLst>
            </p:cNvPr>
            <p:cNvSpPr>
              <a:spLocks noEditPoints="1"/>
            </p:cNvSpPr>
            <p:nvPr/>
          </p:nvSpPr>
          <p:spPr bwMode="auto">
            <a:xfrm>
              <a:off x="927810" y="1405998"/>
              <a:ext cx="185687" cy="125206"/>
            </a:xfrm>
            <a:custGeom>
              <a:avLst/>
              <a:gdLst>
                <a:gd name="T0" fmla="*/ 69 w 73"/>
                <a:gd name="T1" fmla="*/ 49 h 49"/>
                <a:gd name="T2" fmla="*/ 5 w 73"/>
                <a:gd name="T3" fmla="*/ 49 h 49"/>
                <a:gd name="T4" fmla="*/ 0 w 73"/>
                <a:gd name="T5" fmla="*/ 44 h 49"/>
                <a:gd name="T6" fmla="*/ 0 w 73"/>
                <a:gd name="T7" fmla="*/ 4 h 49"/>
                <a:gd name="T8" fmla="*/ 5 w 73"/>
                <a:gd name="T9" fmla="*/ 0 h 49"/>
                <a:gd name="T10" fmla="*/ 69 w 73"/>
                <a:gd name="T11" fmla="*/ 0 h 49"/>
                <a:gd name="T12" fmla="*/ 73 w 73"/>
                <a:gd name="T13" fmla="*/ 4 h 49"/>
                <a:gd name="T14" fmla="*/ 73 w 73"/>
                <a:gd name="T15" fmla="*/ 44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4"/>
                  </a:cubicBezTo>
                  <a:cubicBezTo>
                    <a:pt x="0" y="4"/>
                    <a:pt x="0" y="4"/>
                    <a:pt x="0" y="4"/>
                  </a:cubicBezTo>
                  <a:cubicBezTo>
                    <a:pt x="0" y="2"/>
                    <a:pt x="2" y="0"/>
                    <a:pt x="5" y="0"/>
                  </a:cubicBezTo>
                  <a:cubicBezTo>
                    <a:pt x="69" y="0"/>
                    <a:pt x="69" y="0"/>
                    <a:pt x="69" y="0"/>
                  </a:cubicBezTo>
                  <a:cubicBezTo>
                    <a:pt x="71" y="0"/>
                    <a:pt x="73" y="2"/>
                    <a:pt x="73" y="4"/>
                  </a:cubicBezTo>
                  <a:cubicBezTo>
                    <a:pt x="73" y="44"/>
                    <a:pt x="73" y="44"/>
                    <a:pt x="73" y="44"/>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9011"/>
                </a:gs>
                <a:gs pos="100000">
                  <a:srgbClr val="FF762E"/>
                </a:gs>
              </a:gsLst>
              <a:lin ang="5400000" scaled="1"/>
            </a:gradFill>
            <a:ln>
              <a:noFill/>
            </a:ln>
          </p:spPr>
          <p:txBody>
            <a:bodyPr vert="horz" wrap="square" lIns="91440" tIns="45720" rIns="91440" bIns="45720" numCol="1" anchor="t" anchorCtr="0" compatLnSpc="1">
              <a:prstTxWarp prst="textNoShape">
                <a:avLst/>
              </a:prstTxWarp>
            </a:bodyPr>
            <a:lstStyle/>
            <a:p>
              <a:pPr defTabSz="457189">
                <a:defRPr/>
              </a:pPr>
              <a:endParaRPr lang="en-US" kern="0" dirty="0">
                <a:solidFill>
                  <a:srgbClr val="000000"/>
                </a:solidFill>
                <a:latin typeface="Amazon Ember Heavy"/>
              </a:endParaRPr>
            </a:p>
          </p:txBody>
        </p:sp>
        <p:sp>
          <p:nvSpPr>
            <p:cNvPr id="914" name="Freeform 46">
              <a:extLst>
                <a:ext uri="{FF2B5EF4-FFF2-40B4-BE49-F238E27FC236}">
                  <a16:creationId xmlns:a16="http://schemas.microsoft.com/office/drawing/2014/main" id="{7E5F61EA-7403-46BE-B9D4-D3F38736CA05}"/>
                </a:ext>
              </a:extLst>
            </p:cNvPr>
            <p:cNvSpPr>
              <a:spLocks noEditPoints="1"/>
            </p:cNvSpPr>
            <p:nvPr/>
          </p:nvSpPr>
          <p:spPr bwMode="auto">
            <a:xfrm>
              <a:off x="680581" y="1305197"/>
              <a:ext cx="185687" cy="124145"/>
            </a:xfrm>
            <a:custGeom>
              <a:avLst/>
              <a:gdLst>
                <a:gd name="T0" fmla="*/ 68 w 73"/>
                <a:gd name="T1" fmla="*/ 49 h 49"/>
                <a:gd name="T2" fmla="*/ 4 w 73"/>
                <a:gd name="T3" fmla="*/ 49 h 49"/>
                <a:gd name="T4" fmla="*/ 0 w 73"/>
                <a:gd name="T5" fmla="*/ 44 h 49"/>
                <a:gd name="T6" fmla="*/ 0 w 73"/>
                <a:gd name="T7" fmla="*/ 4 h 49"/>
                <a:gd name="T8" fmla="*/ 4 w 73"/>
                <a:gd name="T9" fmla="*/ 0 h 49"/>
                <a:gd name="T10" fmla="*/ 68 w 73"/>
                <a:gd name="T11" fmla="*/ 0 h 49"/>
                <a:gd name="T12" fmla="*/ 73 w 73"/>
                <a:gd name="T13" fmla="*/ 4 h 49"/>
                <a:gd name="T14" fmla="*/ 73 w 73"/>
                <a:gd name="T15" fmla="*/ 44 h 49"/>
                <a:gd name="T16" fmla="*/ 68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8" y="49"/>
                  </a:moveTo>
                  <a:cubicBezTo>
                    <a:pt x="4" y="49"/>
                    <a:pt x="4" y="49"/>
                    <a:pt x="4" y="49"/>
                  </a:cubicBezTo>
                  <a:cubicBezTo>
                    <a:pt x="2" y="49"/>
                    <a:pt x="0" y="46"/>
                    <a:pt x="0" y="44"/>
                  </a:cubicBezTo>
                  <a:cubicBezTo>
                    <a:pt x="0" y="4"/>
                    <a:pt x="0" y="4"/>
                    <a:pt x="0" y="4"/>
                  </a:cubicBezTo>
                  <a:cubicBezTo>
                    <a:pt x="0" y="2"/>
                    <a:pt x="2" y="0"/>
                    <a:pt x="4" y="0"/>
                  </a:cubicBezTo>
                  <a:cubicBezTo>
                    <a:pt x="68" y="0"/>
                    <a:pt x="68" y="0"/>
                    <a:pt x="68" y="0"/>
                  </a:cubicBezTo>
                  <a:cubicBezTo>
                    <a:pt x="71" y="0"/>
                    <a:pt x="73" y="2"/>
                    <a:pt x="73" y="4"/>
                  </a:cubicBezTo>
                  <a:cubicBezTo>
                    <a:pt x="73" y="44"/>
                    <a:pt x="73" y="44"/>
                    <a:pt x="73" y="44"/>
                  </a:cubicBezTo>
                  <a:cubicBezTo>
                    <a:pt x="73" y="46"/>
                    <a:pt x="71" y="49"/>
                    <a:pt x="68"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100000">
                  <a:srgbClr val="FF8C11"/>
                </a:gs>
                <a:gs pos="0">
                  <a:srgbClr val="FFA700"/>
                </a:gs>
              </a:gsLst>
              <a:lin ang="5400000" scaled="1"/>
            </a:gradFill>
            <a:ln>
              <a:noFill/>
            </a:ln>
          </p:spPr>
          <p:txBody>
            <a:bodyPr vert="horz" wrap="square" lIns="91440" tIns="45720" rIns="91440" bIns="45720" numCol="1" anchor="t" anchorCtr="0" compatLnSpc="1">
              <a:prstTxWarp prst="textNoShape">
                <a:avLst/>
              </a:prstTxWarp>
            </a:bodyPr>
            <a:lstStyle/>
            <a:p>
              <a:pPr defTabSz="457189">
                <a:defRPr/>
              </a:pPr>
              <a:endParaRPr lang="en-US" dirty="0">
                <a:solidFill>
                  <a:srgbClr val="000000"/>
                </a:solidFill>
                <a:latin typeface="Amazon Ember Heavy"/>
              </a:endParaRPr>
            </a:p>
          </p:txBody>
        </p:sp>
        <p:sp>
          <p:nvSpPr>
            <p:cNvPr id="915" name="Freeform 47">
              <a:extLst>
                <a:ext uri="{FF2B5EF4-FFF2-40B4-BE49-F238E27FC236}">
                  <a16:creationId xmlns:a16="http://schemas.microsoft.com/office/drawing/2014/main" id="{344F5001-41CC-473F-9BE2-3CF8E0CA5766}"/>
                </a:ext>
              </a:extLst>
            </p:cNvPr>
            <p:cNvSpPr>
              <a:spLocks noEditPoints="1"/>
            </p:cNvSpPr>
            <p:nvPr/>
          </p:nvSpPr>
          <p:spPr bwMode="auto">
            <a:xfrm>
              <a:off x="842924" y="1305197"/>
              <a:ext cx="185687" cy="124145"/>
            </a:xfrm>
            <a:custGeom>
              <a:avLst/>
              <a:gdLst>
                <a:gd name="T0" fmla="*/ 68 w 73"/>
                <a:gd name="T1" fmla="*/ 49 h 49"/>
                <a:gd name="T2" fmla="*/ 4 w 73"/>
                <a:gd name="T3" fmla="*/ 49 h 49"/>
                <a:gd name="T4" fmla="*/ 0 w 73"/>
                <a:gd name="T5" fmla="*/ 44 h 49"/>
                <a:gd name="T6" fmla="*/ 0 w 73"/>
                <a:gd name="T7" fmla="*/ 4 h 49"/>
                <a:gd name="T8" fmla="*/ 4 w 73"/>
                <a:gd name="T9" fmla="*/ 0 h 49"/>
                <a:gd name="T10" fmla="*/ 68 w 73"/>
                <a:gd name="T11" fmla="*/ 0 h 49"/>
                <a:gd name="T12" fmla="*/ 73 w 73"/>
                <a:gd name="T13" fmla="*/ 4 h 49"/>
                <a:gd name="T14" fmla="*/ 73 w 73"/>
                <a:gd name="T15" fmla="*/ 44 h 49"/>
                <a:gd name="T16" fmla="*/ 68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8" y="49"/>
                  </a:moveTo>
                  <a:cubicBezTo>
                    <a:pt x="4" y="49"/>
                    <a:pt x="4" y="49"/>
                    <a:pt x="4" y="49"/>
                  </a:cubicBezTo>
                  <a:cubicBezTo>
                    <a:pt x="2" y="49"/>
                    <a:pt x="0" y="46"/>
                    <a:pt x="0" y="44"/>
                  </a:cubicBezTo>
                  <a:cubicBezTo>
                    <a:pt x="0" y="4"/>
                    <a:pt x="0" y="4"/>
                    <a:pt x="0" y="4"/>
                  </a:cubicBezTo>
                  <a:cubicBezTo>
                    <a:pt x="0" y="2"/>
                    <a:pt x="2" y="0"/>
                    <a:pt x="4" y="0"/>
                  </a:cubicBezTo>
                  <a:cubicBezTo>
                    <a:pt x="68" y="0"/>
                    <a:pt x="68" y="0"/>
                    <a:pt x="68" y="0"/>
                  </a:cubicBezTo>
                  <a:cubicBezTo>
                    <a:pt x="71" y="0"/>
                    <a:pt x="73" y="2"/>
                    <a:pt x="73" y="4"/>
                  </a:cubicBezTo>
                  <a:cubicBezTo>
                    <a:pt x="73" y="44"/>
                    <a:pt x="73" y="44"/>
                    <a:pt x="73" y="44"/>
                  </a:cubicBezTo>
                  <a:cubicBezTo>
                    <a:pt x="73" y="46"/>
                    <a:pt x="71" y="49"/>
                    <a:pt x="68"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100000">
                  <a:srgbClr val="FF8C11"/>
                </a:gs>
                <a:gs pos="0">
                  <a:srgbClr val="FFA700"/>
                </a:gs>
              </a:gsLst>
              <a:lin ang="5400000" scaled="1"/>
            </a:gradFill>
            <a:ln>
              <a:noFill/>
            </a:ln>
          </p:spPr>
          <p:txBody>
            <a:bodyPr vert="horz" wrap="square" lIns="91440" tIns="45720" rIns="91440" bIns="45720" numCol="1" anchor="t" anchorCtr="0" compatLnSpc="1">
              <a:prstTxWarp prst="textNoShape">
                <a:avLst/>
              </a:prstTxWarp>
            </a:bodyPr>
            <a:lstStyle/>
            <a:p>
              <a:pPr defTabSz="457189">
                <a:defRPr/>
              </a:pPr>
              <a:endParaRPr lang="en-US" dirty="0">
                <a:solidFill>
                  <a:srgbClr val="000000"/>
                </a:solidFill>
                <a:latin typeface="Amazon Ember Heavy"/>
              </a:endParaRPr>
            </a:p>
          </p:txBody>
        </p:sp>
        <p:sp>
          <p:nvSpPr>
            <p:cNvPr id="916" name="Freeform 48">
              <a:extLst>
                <a:ext uri="{FF2B5EF4-FFF2-40B4-BE49-F238E27FC236}">
                  <a16:creationId xmlns:a16="http://schemas.microsoft.com/office/drawing/2014/main" id="{39F59A0F-B904-41CC-83C2-D7BBB5B7E061}"/>
                </a:ext>
              </a:extLst>
            </p:cNvPr>
            <p:cNvSpPr>
              <a:spLocks noEditPoints="1"/>
            </p:cNvSpPr>
            <p:nvPr/>
          </p:nvSpPr>
          <p:spPr bwMode="auto">
            <a:xfrm>
              <a:off x="1006329" y="1305197"/>
              <a:ext cx="185687" cy="124145"/>
            </a:xfrm>
            <a:custGeom>
              <a:avLst/>
              <a:gdLst>
                <a:gd name="T0" fmla="*/ 68 w 73"/>
                <a:gd name="T1" fmla="*/ 49 h 49"/>
                <a:gd name="T2" fmla="*/ 4 w 73"/>
                <a:gd name="T3" fmla="*/ 49 h 49"/>
                <a:gd name="T4" fmla="*/ 0 w 73"/>
                <a:gd name="T5" fmla="*/ 44 h 49"/>
                <a:gd name="T6" fmla="*/ 0 w 73"/>
                <a:gd name="T7" fmla="*/ 4 h 49"/>
                <a:gd name="T8" fmla="*/ 4 w 73"/>
                <a:gd name="T9" fmla="*/ 0 h 49"/>
                <a:gd name="T10" fmla="*/ 68 w 73"/>
                <a:gd name="T11" fmla="*/ 0 h 49"/>
                <a:gd name="T12" fmla="*/ 73 w 73"/>
                <a:gd name="T13" fmla="*/ 4 h 49"/>
                <a:gd name="T14" fmla="*/ 73 w 73"/>
                <a:gd name="T15" fmla="*/ 44 h 49"/>
                <a:gd name="T16" fmla="*/ 68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8" y="49"/>
                  </a:moveTo>
                  <a:cubicBezTo>
                    <a:pt x="4" y="49"/>
                    <a:pt x="4" y="49"/>
                    <a:pt x="4" y="49"/>
                  </a:cubicBezTo>
                  <a:cubicBezTo>
                    <a:pt x="2" y="49"/>
                    <a:pt x="0" y="46"/>
                    <a:pt x="0" y="44"/>
                  </a:cubicBezTo>
                  <a:cubicBezTo>
                    <a:pt x="0" y="4"/>
                    <a:pt x="0" y="4"/>
                    <a:pt x="0" y="4"/>
                  </a:cubicBezTo>
                  <a:cubicBezTo>
                    <a:pt x="0" y="2"/>
                    <a:pt x="2" y="0"/>
                    <a:pt x="4" y="0"/>
                  </a:cubicBezTo>
                  <a:cubicBezTo>
                    <a:pt x="68" y="0"/>
                    <a:pt x="68" y="0"/>
                    <a:pt x="68" y="0"/>
                  </a:cubicBezTo>
                  <a:cubicBezTo>
                    <a:pt x="71" y="0"/>
                    <a:pt x="73" y="2"/>
                    <a:pt x="73" y="4"/>
                  </a:cubicBezTo>
                  <a:cubicBezTo>
                    <a:pt x="73" y="44"/>
                    <a:pt x="73" y="44"/>
                    <a:pt x="73" y="44"/>
                  </a:cubicBezTo>
                  <a:cubicBezTo>
                    <a:pt x="73" y="46"/>
                    <a:pt x="71" y="49"/>
                    <a:pt x="68"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100000">
                  <a:srgbClr val="FF8C11"/>
                </a:gs>
                <a:gs pos="0">
                  <a:srgbClr val="FFA700"/>
                </a:gs>
              </a:gsLst>
              <a:lin ang="5400000" scaled="1"/>
            </a:gradFill>
            <a:ln>
              <a:noFill/>
            </a:ln>
          </p:spPr>
          <p:txBody>
            <a:bodyPr vert="horz" wrap="square" lIns="91440" tIns="45720" rIns="91440" bIns="45720" numCol="1" anchor="t" anchorCtr="0" compatLnSpc="1">
              <a:prstTxWarp prst="textNoShape">
                <a:avLst/>
              </a:prstTxWarp>
            </a:bodyPr>
            <a:lstStyle/>
            <a:p>
              <a:pPr defTabSz="457189">
                <a:defRPr/>
              </a:pPr>
              <a:endParaRPr lang="en-US" dirty="0">
                <a:solidFill>
                  <a:srgbClr val="000000"/>
                </a:solidFill>
                <a:latin typeface="Amazon Ember Heavy"/>
              </a:endParaRPr>
            </a:p>
          </p:txBody>
        </p:sp>
        <p:sp>
          <p:nvSpPr>
            <p:cNvPr id="917" name="Freeform 49">
              <a:extLst>
                <a:ext uri="{FF2B5EF4-FFF2-40B4-BE49-F238E27FC236}">
                  <a16:creationId xmlns:a16="http://schemas.microsoft.com/office/drawing/2014/main" id="{20D7478B-7FF3-4072-B907-B7A66C9F1387}"/>
                </a:ext>
              </a:extLst>
            </p:cNvPr>
            <p:cNvSpPr>
              <a:spLocks noEditPoints="1"/>
            </p:cNvSpPr>
            <p:nvPr/>
          </p:nvSpPr>
          <p:spPr bwMode="auto">
            <a:xfrm>
              <a:off x="680581" y="1507860"/>
              <a:ext cx="185687" cy="125206"/>
            </a:xfrm>
            <a:custGeom>
              <a:avLst/>
              <a:gdLst>
                <a:gd name="T0" fmla="*/ 68 w 73"/>
                <a:gd name="T1" fmla="*/ 49 h 49"/>
                <a:gd name="T2" fmla="*/ 4 w 73"/>
                <a:gd name="T3" fmla="*/ 49 h 49"/>
                <a:gd name="T4" fmla="*/ 0 w 73"/>
                <a:gd name="T5" fmla="*/ 44 h 49"/>
                <a:gd name="T6" fmla="*/ 0 w 73"/>
                <a:gd name="T7" fmla="*/ 4 h 49"/>
                <a:gd name="T8" fmla="*/ 4 w 73"/>
                <a:gd name="T9" fmla="*/ 0 h 49"/>
                <a:gd name="T10" fmla="*/ 68 w 73"/>
                <a:gd name="T11" fmla="*/ 0 h 49"/>
                <a:gd name="T12" fmla="*/ 73 w 73"/>
                <a:gd name="T13" fmla="*/ 4 h 49"/>
                <a:gd name="T14" fmla="*/ 73 w 73"/>
                <a:gd name="T15" fmla="*/ 44 h 49"/>
                <a:gd name="T16" fmla="*/ 68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8" y="49"/>
                  </a:moveTo>
                  <a:cubicBezTo>
                    <a:pt x="4" y="49"/>
                    <a:pt x="4" y="49"/>
                    <a:pt x="4" y="49"/>
                  </a:cubicBezTo>
                  <a:cubicBezTo>
                    <a:pt x="2" y="49"/>
                    <a:pt x="0" y="46"/>
                    <a:pt x="0" y="44"/>
                  </a:cubicBezTo>
                  <a:cubicBezTo>
                    <a:pt x="0" y="4"/>
                    <a:pt x="0" y="4"/>
                    <a:pt x="0" y="4"/>
                  </a:cubicBezTo>
                  <a:cubicBezTo>
                    <a:pt x="0" y="2"/>
                    <a:pt x="2" y="0"/>
                    <a:pt x="4" y="0"/>
                  </a:cubicBezTo>
                  <a:cubicBezTo>
                    <a:pt x="68" y="0"/>
                    <a:pt x="68" y="0"/>
                    <a:pt x="68" y="0"/>
                  </a:cubicBezTo>
                  <a:cubicBezTo>
                    <a:pt x="71" y="0"/>
                    <a:pt x="73" y="2"/>
                    <a:pt x="73" y="4"/>
                  </a:cubicBezTo>
                  <a:cubicBezTo>
                    <a:pt x="73" y="44"/>
                    <a:pt x="73" y="44"/>
                    <a:pt x="73" y="44"/>
                  </a:cubicBezTo>
                  <a:cubicBezTo>
                    <a:pt x="73" y="46"/>
                    <a:pt x="71" y="49"/>
                    <a:pt x="68"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792E"/>
                </a:gs>
                <a:gs pos="100000">
                  <a:srgbClr val="FF604A"/>
                </a:gs>
              </a:gsLst>
              <a:lin ang="5400000" scaled="0"/>
            </a:gradFill>
            <a:ln>
              <a:noFill/>
            </a:ln>
          </p:spPr>
          <p:txBody>
            <a:bodyPr vert="horz" wrap="square" lIns="91440" tIns="45720" rIns="91440" bIns="45720" numCol="1" anchor="t" anchorCtr="0" compatLnSpc="1">
              <a:prstTxWarp prst="textNoShape">
                <a:avLst/>
              </a:prstTxWarp>
            </a:bodyPr>
            <a:lstStyle/>
            <a:p>
              <a:pPr defTabSz="457189">
                <a:defRPr/>
              </a:pPr>
              <a:endParaRPr lang="en-US" kern="0" dirty="0">
                <a:solidFill>
                  <a:srgbClr val="000000"/>
                </a:solidFill>
                <a:latin typeface="Amazon Ember Heavy"/>
              </a:endParaRPr>
            </a:p>
          </p:txBody>
        </p:sp>
        <p:sp>
          <p:nvSpPr>
            <p:cNvPr id="918" name="Freeform 50">
              <a:extLst>
                <a:ext uri="{FF2B5EF4-FFF2-40B4-BE49-F238E27FC236}">
                  <a16:creationId xmlns:a16="http://schemas.microsoft.com/office/drawing/2014/main" id="{6EEF1D5A-DF47-474B-B871-F0082B25E3C1}"/>
                </a:ext>
              </a:extLst>
            </p:cNvPr>
            <p:cNvSpPr>
              <a:spLocks noEditPoints="1"/>
            </p:cNvSpPr>
            <p:nvPr/>
          </p:nvSpPr>
          <p:spPr bwMode="auto">
            <a:xfrm>
              <a:off x="842924" y="1507860"/>
              <a:ext cx="185687" cy="125206"/>
            </a:xfrm>
            <a:custGeom>
              <a:avLst/>
              <a:gdLst>
                <a:gd name="T0" fmla="*/ 68 w 73"/>
                <a:gd name="T1" fmla="*/ 49 h 49"/>
                <a:gd name="T2" fmla="*/ 4 w 73"/>
                <a:gd name="T3" fmla="*/ 49 h 49"/>
                <a:gd name="T4" fmla="*/ 0 w 73"/>
                <a:gd name="T5" fmla="*/ 44 h 49"/>
                <a:gd name="T6" fmla="*/ 0 w 73"/>
                <a:gd name="T7" fmla="*/ 4 h 49"/>
                <a:gd name="T8" fmla="*/ 4 w 73"/>
                <a:gd name="T9" fmla="*/ 0 h 49"/>
                <a:gd name="T10" fmla="*/ 68 w 73"/>
                <a:gd name="T11" fmla="*/ 0 h 49"/>
                <a:gd name="T12" fmla="*/ 73 w 73"/>
                <a:gd name="T13" fmla="*/ 4 h 49"/>
                <a:gd name="T14" fmla="*/ 73 w 73"/>
                <a:gd name="T15" fmla="*/ 44 h 49"/>
                <a:gd name="T16" fmla="*/ 68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8" y="49"/>
                  </a:moveTo>
                  <a:cubicBezTo>
                    <a:pt x="4" y="49"/>
                    <a:pt x="4" y="49"/>
                    <a:pt x="4" y="49"/>
                  </a:cubicBezTo>
                  <a:cubicBezTo>
                    <a:pt x="2" y="49"/>
                    <a:pt x="0" y="46"/>
                    <a:pt x="0" y="44"/>
                  </a:cubicBezTo>
                  <a:cubicBezTo>
                    <a:pt x="0" y="4"/>
                    <a:pt x="0" y="4"/>
                    <a:pt x="0" y="4"/>
                  </a:cubicBezTo>
                  <a:cubicBezTo>
                    <a:pt x="0" y="2"/>
                    <a:pt x="2" y="0"/>
                    <a:pt x="4" y="0"/>
                  </a:cubicBezTo>
                  <a:cubicBezTo>
                    <a:pt x="68" y="0"/>
                    <a:pt x="68" y="0"/>
                    <a:pt x="68" y="0"/>
                  </a:cubicBezTo>
                  <a:cubicBezTo>
                    <a:pt x="71" y="0"/>
                    <a:pt x="73" y="2"/>
                    <a:pt x="73" y="4"/>
                  </a:cubicBezTo>
                  <a:cubicBezTo>
                    <a:pt x="73" y="44"/>
                    <a:pt x="73" y="44"/>
                    <a:pt x="73" y="44"/>
                  </a:cubicBezTo>
                  <a:cubicBezTo>
                    <a:pt x="73" y="46"/>
                    <a:pt x="71" y="49"/>
                    <a:pt x="68"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792E"/>
                </a:gs>
                <a:gs pos="100000">
                  <a:srgbClr val="FF604A"/>
                </a:gs>
              </a:gsLst>
              <a:lin ang="5400000" scaled="0"/>
            </a:gradFill>
            <a:ln>
              <a:noFill/>
            </a:ln>
          </p:spPr>
          <p:txBody>
            <a:bodyPr vert="horz" wrap="square" lIns="91440" tIns="45720" rIns="91440" bIns="45720" numCol="1" anchor="t" anchorCtr="0" compatLnSpc="1">
              <a:prstTxWarp prst="textNoShape">
                <a:avLst/>
              </a:prstTxWarp>
            </a:bodyPr>
            <a:lstStyle/>
            <a:p>
              <a:pPr defTabSz="457189">
                <a:defRPr/>
              </a:pPr>
              <a:endParaRPr lang="en-US" kern="0" dirty="0">
                <a:solidFill>
                  <a:srgbClr val="000000"/>
                </a:solidFill>
                <a:latin typeface="Amazon Ember Heavy"/>
              </a:endParaRPr>
            </a:p>
          </p:txBody>
        </p:sp>
        <p:sp>
          <p:nvSpPr>
            <p:cNvPr id="919" name="Freeform 51">
              <a:extLst>
                <a:ext uri="{FF2B5EF4-FFF2-40B4-BE49-F238E27FC236}">
                  <a16:creationId xmlns:a16="http://schemas.microsoft.com/office/drawing/2014/main" id="{D7D2E5EA-D594-4366-9E41-1CD1C93C9BDE}"/>
                </a:ext>
              </a:extLst>
            </p:cNvPr>
            <p:cNvSpPr>
              <a:spLocks noEditPoints="1"/>
            </p:cNvSpPr>
            <p:nvPr/>
          </p:nvSpPr>
          <p:spPr bwMode="auto">
            <a:xfrm>
              <a:off x="764405" y="1200151"/>
              <a:ext cx="185687" cy="125206"/>
            </a:xfrm>
            <a:custGeom>
              <a:avLst/>
              <a:gdLst>
                <a:gd name="T0" fmla="*/ 69 w 73"/>
                <a:gd name="T1" fmla="*/ 49 h 49"/>
                <a:gd name="T2" fmla="*/ 5 w 73"/>
                <a:gd name="T3" fmla="*/ 49 h 49"/>
                <a:gd name="T4" fmla="*/ 0 w 73"/>
                <a:gd name="T5" fmla="*/ 45 h 49"/>
                <a:gd name="T6" fmla="*/ 0 w 73"/>
                <a:gd name="T7" fmla="*/ 5 h 49"/>
                <a:gd name="T8" fmla="*/ 5 w 73"/>
                <a:gd name="T9" fmla="*/ 0 h 49"/>
                <a:gd name="T10" fmla="*/ 69 w 73"/>
                <a:gd name="T11" fmla="*/ 0 h 49"/>
                <a:gd name="T12" fmla="*/ 73 w 73"/>
                <a:gd name="T13" fmla="*/ 5 h 49"/>
                <a:gd name="T14" fmla="*/ 73 w 73"/>
                <a:gd name="T15" fmla="*/ 45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5"/>
                  </a:cubicBezTo>
                  <a:cubicBezTo>
                    <a:pt x="0" y="5"/>
                    <a:pt x="0" y="5"/>
                    <a:pt x="0" y="5"/>
                  </a:cubicBezTo>
                  <a:cubicBezTo>
                    <a:pt x="0" y="2"/>
                    <a:pt x="2" y="0"/>
                    <a:pt x="5" y="0"/>
                  </a:cubicBezTo>
                  <a:cubicBezTo>
                    <a:pt x="69" y="0"/>
                    <a:pt x="69" y="0"/>
                    <a:pt x="69" y="0"/>
                  </a:cubicBezTo>
                  <a:cubicBezTo>
                    <a:pt x="71" y="0"/>
                    <a:pt x="73" y="2"/>
                    <a:pt x="73" y="5"/>
                  </a:cubicBezTo>
                  <a:cubicBezTo>
                    <a:pt x="73" y="45"/>
                    <a:pt x="73" y="45"/>
                    <a:pt x="73" y="45"/>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chemeClr val="accent1"/>
                </a:gs>
                <a:gs pos="100000">
                  <a:srgbClr val="FFA700"/>
                </a:gs>
              </a:gsLst>
              <a:lin ang="5400000" scaled="1"/>
            </a:gradFill>
            <a:ln>
              <a:noFill/>
            </a:ln>
          </p:spPr>
          <p:txBody>
            <a:bodyPr vert="horz" wrap="square" lIns="91440" tIns="45720" rIns="91440" bIns="45720" numCol="1" anchor="t" anchorCtr="0" compatLnSpc="1">
              <a:prstTxWarp prst="textNoShape">
                <a:avLst/>
              </a:prstTxWarp>
            </a:bodyPr>
            <a:lstStyle/>
            <a:p>
              <a:pPr defTabSz="457189">
                <a:defRPr/>
              </a:pPr>
              <a:endParaRPr lang="en-US" kern="0" dirty="0">
                <a:solidFill>
                  <a:srgbClr val="000000"/>
                </a:solidFill>
                <a:latin typeface="Amazon Ember Heavy"/>
              </a:endParaRPr>
            </a:p>
          </p:txBody>
        </p:sp>
        <p:sp>
          <p:nvSpPr>
            <p:cNvPr id="920" name="Freeform 52">
              <a:extLst>
                <a:ext uri="{FF2B5EF4-FFF2-40B4-BE49-F238E27FC236}">
                  <a16:creationId xmlns:a16="http://schemas.microsoft.com/office/drawing/2014/main" id="{A4954CF3-5D5A-4A57-910C-E481CDED0F56}"/>
                </a:ext>
              </a:extLst>
            </p:cNvPr>
            <p:cNvSpPr>
              <a:spLocks noEditPoints="1"/>
            </p:cNvSpPr>
            <p:nvPr/>
          </p:nvSpPr>
          <p:spPr bwMode="auto">
            <a:xfrm>
              <a:off x="927810" y="1200151"/>
              <a:ext cx="185687" cy="125206"/>
            </a:xfrm>
            <a:custGeom>
              <a:avLst/>
              <a:gdLst>
                <a:gd name="T0" fmla="*/ 69 w 73"/>
                <a:gd name="T1" fmla="*/ 49 h 49"/>
                <a:gd name="T2" fmla="*/ 5 w 73"/>
                <a:gd name="T3" fmla="*/ 49 h 49"/>
                <a:gd name="T4" fmla="*/ 0 w 73"/>
                <a:gd name="T5" fmla="*/ 45 h 49"/>
                <a:gd name="T6" fmla="*/ 0 w 73"/>
                <a:gd name="T7" fmla="*/ 5 h 49"/>
                <a:gd name="T8" fmla="*/ 5 w 73"/>
                <a:gd name="T9" fmla="*/ 0 h 49"/>
                <a:gd name="T10" fmla="*/ 69 w 73"/>
                <a:gd name="T11" fmla="*/ 0 h 49"/>
                <a:gd name="T12" fmla="*/ 73 w 73"/>
                <a:gd name="T13" fmla="*/ 5 h 49"/>
                <a:gd name="T14" fmla="*/ 73 w 73"/>
                <a:gd name="T15" fmla="*/ 45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5"/>
                  </a:cubicBezTo>
                  <a:cubicBezTo>
                    <a:pt x="0" y="5"/>
                    <a:pt x="0" y="5"/>
                    <a:pt x="0" y="5"/>
                  </a:cubicBezTo>
                  <a:cubicBezTo>
                    <a:pt x="0" y="2"/>
                    <a:pt x="2" y="0"/>
                    <a:pt x="5" y="0"/>
                  </a:cubicBezTo>
                  <a:cubicBezTo>
                    <a:pt x="69" y="0"/>
                    <a:pt x="69" y="0"/>
                    <a:pt x="69" y="0"/>
                  </a:cubicBezTo>
                  <a:cubicBezTo>
                    <a:pt x="71" y="0"/>
                    <a:pt x="73" y="2"/>
                    <a:pt x="73" y="5"/>
                  </a:cubicBezTo>
                  <a:cubicBezTo>
                    <a:pt x="73" y="45"/>
                    <a:pt x="73" y="45"/>
                    <a:pt x="73" y="45"/>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chemeClr val="accent1"/>
                </a:gs>
                <a:gs pos="100000">
                  <a:srgbClr val="FFA700"/>
                </a:gs>
              </a:gsLst>
              <a:lin ang="5400000" scaled="1"/>
            </a:gradFill>
            <a:ln>
              <a:noFill/>
            </a:ln>
          </p:spPr>
          <p:txBody>
            <a:bodyPr vert="horz" wrap="square" lIns="91440" tIns="45720" rIns="91440" bIns="45720" numCol="1" anchor="t" anchorCtr="0" compatLnSpc="1">
              <a:prstTxWarp prst="textNoShape">
                <a:avLst/>
              </a:prstTxWarp>
            </a:bodyPr>
            <a:lstStyle/>
            <a:p>
              <a:pPr defTabSz="457189">
                <a:defRPr/>
              </a:pPr>
              <a:endParaRPr lang="en-US" kern="0" dirty="0">
                <a:solidFill>
                  <a:srgbClr val="000000"/>
                </a:solidFill>
                <a:latin typeface="Amazon Ember Heavy"/>
              </a:endParaRPr>
            </a:p>
          </p:txBody>
        </p:sp>
        <p:sp>
          <p:nvSpPr>
            <p:cNvPr id="921" name="Freeform 53">
              <a:extLst>
                <a:ext uri="{FF2B5EF4-FFF2-40B4-BE49-F238E27FC236}">
                  <a16:creationId xmlns:a16="http://schemas.microsoft.com/office/drawing/2014/main" id="{478EA47E-DF3C-4F6C-8EBC-AD6B0E03C9A4}"/>
                </a:ext>
              </a:extLst>
            </p:cNvPr>
            <p:cNvSpPr>
              <a:spLocks noEditPoints="1"/>
            </p:cNvSpPr>
            <p:nvPr/>
          </p:nvSpPr>
          <p:spPr bwMode="auto">
            <a:xfrm>
              <a:off x="764405" y="1609723"/>
              <a:ext cx="185687" cy="125206"/>
            </a:xfrm>
            <a:custGeom>
              <a:avLst/>
              <a:gdLst>
                <a:gd name="T0" fmla="*/ 69 w 73"/>
                <a:gd name="T1" fmla="*/ 49 h 49"/>
                <a:gd name="T2" fmla="*/ 5 w 73"/>
                <a:gd name="T3" fmla="*/ 49 h 49"/>
                <a:gd name="T4" fmla="*/ 0 w 73"/>
                <a:gd name="T5" fmla="*/ 44 h 49"/>
                <a:gd name="T6" fmla="*/ 0 w 73"/>
                <a:gd name="T7" fmla="*/ 4 h 49"/>
                <a:gd name="T8" fmla="*/ 5 w 73"/>
                <a:gd name="T9" fmla="*/ 0 h 49"/>
                <a:gd name="T10" fmla="*/ 69 w 73"/>
                <a:gd name="T11" fmla="*/ 0 h 49"/>
                <a:gd name="T12" fmla="*/ 73 w 73"/>
                <a:gd name="T13" fmla="*/ 4 h 49"/>
                <a:gd name="T14" fmla="*/ 73 w 73"/>
                <a:gd name="T15" fmla="*/ 44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4"/>
                  </a:cubicBezTo>
                  <a:cubicBezTo>
                    <a:pt x="0" y="4"/>
                    <a:pt x="0" y="4"/>
                    <a:pt x="0" y="4"/>
                  </a:cubicBezTo>
                  <a:cubicBezTo>
                    <a:pt x="0" y="2"/>
                    <a:pt x="2" y="0"/>
                    <a:pt x="5" y="0"/>
                  </a:cubicBezTo>
                  <a:cubicBezTo>
                    <a:pt x="69" y="0"/>
                    <a:pt x="69" y="0"/>
                    <a:pt x="69" y="0"/>
                  </a:cubicBezTo>
                  <a:cubicBezTo>
                    <a:pt x="71" y="0"/>
                    <a:pt x="73" y="2"/>
                    <a:pt x="73" y="4"/>
                  </a:cubicBezTo>
                  <a:cubicBezTo>
                    <a:pt x="73" y="44"/>
                    <a:pt x="73" y="44"/>
                    <a:pt x="73" y="44"/>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644A"/>
                </a:gs>
                <a:gs pos="100000">
                  <a:schemeClr val="accent3"/>
                </a:gs>
              </a:gsLst>
              <a:lin ang="5400000" scaled="0"/>
            </a:gradFill>
            <a:ln>
              <a:noFill/>
            </a:ln>
          </p:spPr>
          <p:txBody>
            <a:bodyPr vert="horz" wrap="square" lIns="91440" tIns="45720" rIns="91440" bIns="45720" numCol="1" anchor="t" anchorCtr="0" compatLnSpc="1">
              <a:prstTxWarp prst="textNoShape">
                <a:avLst/>
              </a:prstTxWarp>
            </a:bodyPr>
            <a:lstStyle/>
            <a:p>
              <a:pPr defTabSz="457189">
                <a:defRPr/>
              </a:pPr>
              <a:endParaRPr lang="en-US" kern="0" dirty="0">
                <a:solidFill>
                  <a:srgbClr val="000000"/>
                </a:solidFill>
                <a:latin typeface="Amazon Ember Heavy"/>
              </a:endParaRPr>
            </a:p>
          </p:txBody>
        </p:sp>
        <p:sp>
          <p:nvSpPr>
            <p:cNvPr id="922" name="Freeform 54">
              <a:extLst>
                <a:ext uri="{FF2B5EF4-FFF2-40B4-BE49-F238E27FC236}">
                  <a16:creationId xmlns:a16="http://schemas.microsoft.com/office/drawing/2014/main" id="{CA25FB0A-ED0D-4368-AF2B-DF3E614CF325}"/>
                </a:ext>
              </a:extLst>
            </p:cNvPr>
            <p:cNvSpPr>
              <a:spLocks noEditPoints="1"/>
            </p:cNvSpPr>
            <p:nvPr/>
          </p:nvSpPr>
          <p:spPr bwMode="auto">
            <a:xfrm>
              <a:off x="1090153" y="1405998"/>
              <a:ext cx="185687" cy="125206"/>
            </a:xfrm>
            <a:custGeom>
              <a:avLst/>
              <a:gdLst>
                <a:gd name="T0" fmla="*/ 69 w 73"/>
                <a:gd name="T1" fmla="*/ 49 h 49"/>
                <a:gd name="T2" fmla="*/ 5 w 73"/>
                <a:gd name="T3" fmla="*/ 49 h 49"/>
                <a:gd name="T4" fmla="*/ 0 w 73"/>
                <a:gd name="T5" fmla="*/ 44 h 49"/>
                <a:gd name="T6" fmla="*/ 0 w 73"/>
                <a:gd name="T7" fmla="*/ 4 h 49"/>
                <a:gd name="T8" fmla="*/ 5 w 73"/>
                <a:gd name="T9" fmla="*/ 0 h 49"/>
                <a:gd name="T10" fmla="*/ 69 w 73"/>
                <a:gd name="T11" fmla="*/ 0 h 49"/>
                <a:gd name="T12" fmla="*/ 73 w 73"/>
                <a:gd name="T13" fmla="*/ 4 h 49"/>
                <a:gd name="T14" fmla="*/ 73 w 73"/>
                <a:gd name="T15" fmla="*/ 44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4"/>
                  </a:cubicBezTo>
                  <a:cubicBezTo>
                    <a:pt x="0" y="4"/>
                    <a:pt x="0" y="4"/>
                    <a:pt x="0" y="4"/>
                  </a:cubicBezTo>
                  <a:cubicBezTo>
                    <a:pt x="0" y="2"/>
                    <a:pt x="2" y="0"/>
                    <a:pt x="5" y="0"/>
                  </a:cubicBezTo>
                  <a:cubicBezTo>
                    <a:pt x="69" y="0"/>
                    <a:pt x="69" y="0"/>
                    <a:pt x="69" y="0"/>
                  </a:cubicBezTo>
                  <a:cubicBezTo>
                    <a:pt x="71" y="0"/>
                    <a:pt x="73" y="2"/>
                    <a:pt x="73" y="4"/>
                  </a:cubicBezTo>
                  <a:cubicBezTo>
                    <a:pt x="73" y="44"/>
                    <a:pt x="73" y="44"/>
                    <a:pt x="73" y="44"/>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9011"/>
                </a:gs>
                <a:gs pos="100000">
                  <a:srgbClr val="FF762E"/>
                </a:gs>
              </a:gsLst>
              <a:lin ang="5400000" scaled="1"/>
            </a:gradFill>
            <a:ln>
              <a:noFill/>
            </a:ln>
          </p:spPr>
          <p:txBody>
            <a:bodyPr vert="horz" wrap="square" lIns="91440" tIns="45720" rIns="91440" bIns="45720" numCol="1" anchor="t" anchorCtr="0" compatLnSpc="1">
              <a:prstTxWarp prst="textNoShape">
                <a:avLst/>
              </a:prstTxWarp>
            </a:bodyPr>
            <a:lstStyle/>
            <a:p>
              <a:pPr defTabSz="457189">
                <a:defRPr/>
              </a:pPr>
              <a:endParaRPr lang="en-US" kern="0" dirty="0">
                <a:solidFill>
                  <a:srgbClr val="000000"/>
                </a:solidFill>
                <a:latin typeface="Amazon Ember Heavy"/>
              </a:endParaRPr>
            </a:p>
          </p:txBody>
        </p:sp>
        <p:sp>
          <p:nvSpPr>
            <p:cNvPr id="923" name="Freeform 57">
              <a:extLst>
                <a:ext uri="{FF2B5EF4-FFF2-40B4-BE49-F238E27FC236}">
                  <a16:creationId xmlns:a16="http://schemas.microsoft.com/office/drawing/2014/main" id="{3CCA827C-38A8-4C1E-A3AC-C2A9B2CA7DBE}"/>
                </a:ext>
              </a:extLst>
            </p:cNvPr>
            <p:cNvSpPr>
              <a:spLocks/>
            </p:cNvSpPr>
            <p:nvPr/>
          </p:nvSpPr>
          <p:spPr bwMode="auto">
            <a:xfrm>
              <a:off x="927810" y="1609723"/>
              <a:ext cx="131572" cy="125206"/>
            </a:xfrm>
            <a:custGeom>
              <a:avLst/>
              <a:gdLst>
                <a:gd name="T0" fmla="*/ 9 w 52"/>
                <a:gd name="T1" fmla="*/ 40 h 49"/>
                <a:gd name="T2" fmla="*/ 9 w 52"/>
                <a:gd name="T3" fmla="*/ 9 h 49"/>
                <a:gd name="T4" fmla="*/ 43 w 52"/>
                <a:gd name="T5" fmla="*/ 9 h 49"/>
                <a:gd name="T6" fmla="*/ 43 w 52"/>
                <a:gd name="T7" fmla="*/ 9 h 49"/>
                <a:gd name="T8" fmla="*/ 35 w 52"/>
                <a:gd name="T9" fmla="*/ 9 h 49"/>
                <a:gd name="T10" fmla="*/ 31 w 52"/>
                <a:gd name="T11" fmla="*/ 4 h 49"/>
                <a:gd name="T12" fmla="*/ 31 w 52"/>
                <a:gd name="T13" fmla="*/ 0 h 49"/>
                <a:gd name="T14" fmla="*/ 5 w 52"/>
                <a:gd name="T15" fmla="*/ 0 h 49"/>
                <a:gd name="T16" fmla="*/ 0 w 52"/>
                <a:gd name="T17" fmla="*/ 4 h 49"/>
                <a:gd name="T18" fmla="*/ 0 w 52"/>
                <a:gd name="T19" fmla="*/ 44 h 49"/>
                <a:gd name="T20" fmla="*/ 5 w 52"/>
                <a:gd name="T21" fmla="*/ 49 h 49"/>
                <a:gd name="T22" fmla="*/ 52 w 52"/>
                <a:gd name="T23" fmla="*/ 49 h 49"/>
                <a:gd name="T24" fmla="*/ 47 w 52"/>
                <a:gd name="T25" fmla="*/ 40 h 49"/>
                <a:gd name="T26" fmla="*/ 9 w 52"/>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2" h="49">
                  <a:moveTo>
                    <a:pt x="9" y="40"/>
                  </a:moveTo>
                  <a:cubicBezTo>
                    <a:pt x="9" y="9"/>
                    <a:pt x="9" y="9"/>
                    <a:pt x="9" y="9"/>
                  </a:cubicBezTo>
                  <a:cubicBezTo>
                    <a:pt x="43" y="9"/>
                    <a:pt x="43" y="9"/>
                    <a:pt x="43" y="9"/>
                  </a:cubicBezTo>
                  <a:cubicBezTo>
                    <a:pt x="43" y="9"/>
                    <a:pt x="43" y="9"/>
                    <a:pt x="43" y="9"/>
                  </a:cubicBezTo>
                  <a:cubicBezTo>
                    <a:pt x="35" y="9"/>
                    <a:pt x="35" y="9"/>
                    <a:pt x="35" y="9"/>
                  </a:cubicBezTo>
                  <a:cubicBezTo>
                    <a:pt x="33" y="9"/>
                    <a:pt x="31" y="6"/>
                    <a:pt x="31" y="4"/>
                  </a:cubicBezTo>
                  <a:cubicBezTo>
                    <a:pt x="31" y="0"/>
                    <a:pt x="31" y="0"/>
                    <a:pt x="31" y="0"/>
                  </a:cubicBezTo>
                  <a:cubicBezTo>
                    <a:pt x="5" y="0"/>
                    <a:pt x="5" y="0"/>
                    <a:pt x="5" y="0"/>
                  </a:cubicBezTo>
                  <a:cubicBezTo>
                    <a:pt x="2" y="0"/>
                    <a:pt x="0" y="2"/>
                    <a:pt x="0" y="4"/>
                  </a:cubicBezTo>
                  <a:cubicBezTo>
                    <a:pt x="0" y="44"/>
                    <a:pt x="0" y="44"/>
                    <a:pt x="0" y="44"/>
                  </a:cubicBezTo>
                  <a:cubicBezTo>
                    <a:pt x="0" y="47"/>
                    <a:pt x="2" y="49"/>
                    <a:pt x="5" y="49"/>
                  </a:cubicBezTo>
                  <a:cubicBezTo>
                    <a:pt x="52" y="49"/>
                    <a:pt x="52" y="49"/>
                    <a:pt x="52" y="49"/>
                  </a:cubicBezTo>
                  <a:cubicBezTo>
                    <a:pt x="50" y="46"/>
                    <a:pt x="48" y="43"/>
                    <a:pt x="47" y="40"/>
                  </a:cubicBezTo>
                  <a:lnTo>
                    <a:pt x="9" y="40"/>
                  </a:lnTo>
                  <a:close/>
                </a:path>
              </a:pathLst>
            </a:custGeom>
            <a:gradFill>
              <a:gsLst>
                <a:gs pos="0">
                  <a:srgbClr val="FF644A"/>
                </a:gs>
                <a:gs pos="100000">
                  <a:schemeClr val="accent3"/>
                </a:gs>
              </a:gsLst>
              <a:lin ang="5400000" scaled="0"/>
            </a:gradFill>
            <a:ln>
              <a:noFill/>
            </a:ln>
          </p:spPr>
          <p:txBody>
            <a:bodyPr vert="horz" wrap="square" lIns="91440" tIns="45720" rIns="91440" bIns="45720" numCol="1" anchor="t" anchorCtr="0" compatLnSpc="1">
              <a:prstTxWarp prst="textNoShape">
                <a:avLst/>
              </a:prstTxWarp>
            </a:bodyPr>
            <a:lstStyle/>
            <a:p>
              <a:pPr defTabSz="457189">
                <a:defRPr/>
              </a:pPr>
              <a:endParaRPr lang="en-US" kern="0" dirty="0">
                <a:solidFill>
                  <a:srgbClr val="000000"/>
                </a:solidFill>
                <a:latin typeface="Amazon Ember Heavy"/>
              </a:endParaRPr>
            </a:p>
          </p:txBody>
        </p:sp>
        <p:sp>
          <p:nvSpPr>
            <p:cNvPr id="924" name="Freeform 58">
              <a:extLst>
                <a:ext uri="{FF2B5EF4-FFF2-40B4-BE49-F238E27FC236}">
                  <a16:creationId xmlns:a16="http://schemas.microsoft.com/office/drawing/2014/main" id="{2D9500BF-8343-4672-9067-9C792AE2F152}"/>
                </a:ext>
              </a:extLst>
            </p:cNvPr>
            <p:cNvSpPr>
              <a:spLocks/>
            </p:cNvSpPr>
            <p:nvPr/>
          </p:nvSpPr>
          <p:spPr bwMode="auto">
            <a:xfrm>
              <a:off x="1006329" y="1507860"/>
              <a:ext cx="185687" cy="125206"/>
            </a:xfrm>
            <a:custGeom>
              <a:avLst/>
              <a:gdLst>
                <a:gd name="T0" fmla="*/ 68 w 73"/>
                <a:gd name="T1" fmla="*/ 0 h 49"/>
                <a:gd name="T2" fmla="*/ 4 w 73"/>
                <a:gd name="T3" fmla="*/ 0 h 49"/>
                <a:gd name="T4" fmla="*/ 0 w 73"/>
                <a:gd name="T5" fmla="*/ 4 h 49"/>
                <a:gd name="T6" fmla="*/ 0 w 73"/>
                <a:gd name="T7" fmla="*/ 40 h 49"/>
                <a:gd name="T8" fmla="*/ 0 w 73"/>
                <a:gd name="T9" fmla="*/ 44 h 49"/>
                <a:gd name="T10" fmla="*/ 4 w 73"/>
                <a:gd name="T11" fmla="*/ 49 h 49"/>
                <a:gd name="T12" fmla="*/ 12 w 73"/>
                <a:gd name="T13" fmla="*/ 49 h 49"/>
                <a:gd name="T14" fmla="*/ 15 w 73"/>
                <a:gd name="T15" fmla="*/ 40 h 49"/>
                <a:gd name="T16" fmla="*/ 15 w 73"/>
                <a:gd name="T17" fmla="*/ 40 h 49"/>
                <a:gd name="T18" fmla="*/ 9 w 73"/>
                <a:gd name="T19" fmla="*/ 40 h 49"/>
                <a:gd name="T20" fmla="*/ 9 w 73"/>
                <a:gd name="T21" fmla="*/ 9 h 49"/>
                <a:gd name="T22" fmla="*/ 64 w 73"/>
                <a:gd name="T23" fmla="*/ 9 h 49"/>
                <a:gd name="T24" fmla="*/ 64 w 73"/>
                <a:gd name="T25" fmla="*/ 11 h 49"/>
                <a:gd name="T26" fmla="*/ 73 w 73"/>
                <a:gd name="T27" fmla="*/ 13 h 49"/>
                <a:gd name="T28" fmla="*/ 73 w 73"/>
                <a:gd name="T29" fmla="*/ 4 h 49"/>
                <a:gd name="T30" fmla="*/ 68 w 73"/>
                <a:gd name="T31"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3" h="49">
                  <a:moveTo>
                    <a:pt x="68" y="0"/>
                  </a:moveTo>
                  <a:cubicBezTo>
                    <a:pt x="4" y="0"/>
                    <a:pt x="4" y="0"/>
                    <a:pt x="4" y="0"/>
                  </a:cubicBezTo>
                  <a:cubicBezTo>
                    <a:pt x="2" y="0"/>
                    <a:pt x="0" y="2"/>
                    <a:pt x="0" y="4"/>
                  </a:cubicBezTo>
                  <a:cubicBezTo>
                    <a:pt x="0" y="40"/>
                    <a:pt x="0" y="40"/>
                    <a:pt x="0" y="40"/>
                  </a:cubicBezTo>
                  <a:cubicBezTo>
                    <a:pt x="0" y="44"/>
                    <a:pt x="0" y="44"/>
                    <a:pt x="0" y="44"/>
                  </a:cubicBezTo>
                  <a:cubicBezTo>
                    <a:pt x="0" y="46"/>
                    <a:pt x="2" y="49"/>
                    <a:pt x="4" y="49"/>
                  </a:cubicBezTo>
                  <a:cubicBezTo>
                    <a:pt x="12" y="49"/>
                    <a:pt x="12" y="49"/>
                    <a:pt x="12" y="49"/>
                  </a:cubicBezTo>
                  <a:cubicBezTo>
                    <a:pt x="13" y="45"/>
                    <a:pt x="14" y="42"/>
                    <a:pt x="15" y="40"/>
                  </a:cubicBezTo>
                  <a:cubicBezTo>
                    <a:pt x="15" y="40"/>
                    <a:pt x="15" y="40"/>
                    <a:pt x="15" y="40"/>
                  </a:cubicBezTo>
                  <a:cubicBezTo>
                    <a:pt x="9" y="40"/>
                    <a:pt x="9" y="40"/>
                    <a:pt x="9" y="40"/>
                  </a:cubicBezTo>
                  <a:cubicBezTo>
                    <a:pt x="9" y="9"/>
                    <a:pt x="9" y="9"/>
                    <a:pt x="9" y="9"/>
                  </a:cubicBezTo>
                  <a:cubicBezTo>
                    <a:pt x="64" y="9"/>
                    <a:pt x="64" y="9"/>
                    <a:pt x="64" y="9"/>
                  </a:cubicBezTo>
                  <a:cubicBezTo>
                    <a:pt x="64" y="11"/>
                    <a:pt x="64" y="11"/>
                    <a:pt x="64" y="11"/>
                  </a:cubicBezTo>
                  <a:cubicBezTo>
                    <a:pt x="67" y="12"/>
                    <a:pt x="70" y="12"/>
                    <a:pt x="73" y="13"/>
                  </a:cubicBezTo>
                  <a:cubicBezTo>
                    <a:pt x="73" y="4"/>
                    <a:pt x="73" y="4"/>
                    <a:pt x="73" y="4"/>
                  </a:cubicBezTo>
                  <a:cubicBezTo>
                    <a:pt x="73" y="2"/>
                    <a:pt x="71" y="0"/>
                    <a:pt x="68" y="0"/>
                  </a:cubicBezTo>
                  <a:close/>
                </a:path>
              </a:pathLst>
            </a:custGeom>
            <a:gradFill>
              <a:gsLst>
                <a:gs pos="0">
                  <a:srgbClr val="FF792E"/>
                </a:gs>
                <a:gs pos="100000">
                  <a:srgbClr val="FF604A"/>
                </a:gs>
              </a:gsLst>
              <a:lin ang="5400000" scaled="0"/>
            </a:gradFill>
            <a:ln>
              <a:noFill/>
            </a:ln>
          </p:spPr>
          <p:txBody>
            <a:bodyPr vert="horz" wrap="square" lIns="91440" tIns="45720" rIns="91440" bIns="45720" numCol="1" anchor="t" anchorCtr="0" compatLnSpc="1">
              <a:prstTxWarp prst="textNoShape">
                <a:avLst/>
              </a:prstTxWarp>
            </a:bodyPr>
            <a:lstStyle/>
            <a:p>
              <a:pPr defTabSz="457189">
                <a:defRPr/>
              </a:pPr>
              <a:endParaRPr lang="en-US" kern="0" dirty="0">
                <a:solidFill>
                  <a:srgbClr val="000000"/>
                </a:solidFill>
                <a:latin typeface="Amazon Ember Heavy"/>
              </a:endParaRPr>
            </a:p>
          </p:txBody>
        </p:sp>
      </p:grpSp>
      <p:grpSp>
        <p:nvGrpSpPr>
          <p:cNvPr id="925" name="Group 924">
            <a:extLst>
              <a:ext uri="{FF2B5EF4-FFF2-40B4-BE49-F238E27FC236}">
                <a16:creationId xmlns:a16="http://schemas.microsoft.com/office/drawing/2014/main" id="{A9F26EF4-0FD7-4628-A5E3-2C46C1F657C0}"/>
              </a:ext>
            </a:extLst>
          </p:cNvPr>
          <p:cNvGrpSpPr/>
          <p:nvPr/>
        </p:nvGrpSpPr>
        <p:grpSpPr>
          <a:xfrm>
            <a:off x="3376199" y="2713349"/>
            <a:ext cx="1051069" cy="834235"/>
            <a:chOff x="602062" y="1200151"/>
            <a:chExt cx="673778" cy="534778"/>
          </a:xfrm>
        </p:grpSpPr>
        <p:sp>
          <p:nvSpPr>
            <p:cNvPr id="926" name="Freeform 43">
              <a:extLst>
                <a:ext uri="{FF2B5EF4-FFF2-40B4-BE49-F238E27FC236}">
                  <a16:creationId xmlns:a16="http://schemas.microsoft.com/office/drawing/2014/main" id="{5389788F-4E35-4034-A7DF-9992246AE736}"/>
                </a:ext>
              </a:extLst>
            </p:cNvPr>
            <p:cNvSpPr>
              <a:spLocks noEditPoints="1"/>
            </p:cNvSpPr>
            <p:nvPr/>
          </p:nvSpPr>
          <p:spPr bwMode="auto">
            <a:xfrm>
              <a:off x="602062" y="1405998"/>
              <a:ext cx="185687" cy="125206"/>
            </a:xfrm>
            <a:custGeom>
              <a:avLst/>
              <a:gdLst>
                <a:gd name="T0" fmla="*/ 69 w 73"/>
                <a:gd name="T1" fmla="*/ 49 h 49"/>
                <a:gd name="T2" fmla="*/ 5 w 73"/>
                <a:gd name="T3" fmla="*/ 49 h 49"/>
                <a:gd name="T4" fmla="*/ 0 w 73"/>
                <a:gd name="T5" fmla="*/ 44 h 49"/>
                <a:gd name="T6" fmla="*/ 0 w 73"/>
                <a:gd name="T7" fmla="*/ 4 h 49"/>
                <a:gd name="T8" fmla="*/ 5 w 73"/>
                <a:gd name="T9" fmla="*/ 0 h 49"/>
                <a:gd name="T10" fmla="*/ 69 w 73"/>
                <a:gd name="T11" fmla="*/ 0 h 49"/>
                <a:gd name="T12" fmla="*/ 73 w 73"/>
                <a:gd name="T13" fmla="*/ 4 h 49"/>
                <a:gd name="T14" fmla="*/ 73 w 73"/>
                <a:gd name="T15" fmla="*/ 44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4"/>
                  </a:cubicBezTo>
                  <a:cubicBezTo>
                    <a:pt x="0" y="4"/>
                    <a:pt x="0" y="4"/>
                    <a:pt x="0" y="4"/>
                  </a:cubicBezTo>
                  <a:cubicBezTo>
                    <a:pt x="0" y="2"/>
                    <a:pt x="2" y="0"/>
                    <a:pt x="5" y="0"/>
                  </a:cubicBezTo>
                  <a:cubicBezTo>
                    <a:pt x="69" y="0"/>
                    <a:pt x="69" y="0"/>
                    <a:pt x="69" y="0"/>
                  </a:cubicBezTo>
                  <a:cubicBezTo>
                    <a:pt x="71" y="0"/>
                    <a:pt x="73" y="2"/>
                    <a:pt x="73" y="4"/>
                  </a:cubicBezTo>
                  <a:cubicBezTo>
                    <a:pt x="73" y="44"/>
                    <a:pt x="73" y="44"/>
                    <a:pt x="73" y="44"/>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9011"/>
                </a:gs>
                <a:gs pos="100000">
                  <a:srgbClr val="FF762E"/>
                </a:gs>
              </a:gsLst>
              <a:lin ang="5400000" scaled="1"/>
            </a:gradFill>
            <a:ln>
              <a:noFill/>
            </a:ln>
          </p:spPr>
          <p:txBody>
            <a:bodyPr vert="horz" wrap="square" lIns="91440" tIns="45720" rIns="91440" bIns="45720" numCol="1" anchor="t" anchorCtr="0" compatLnSpc="1">
              <a:prstTxWarp prst="textNoShape">
                <a:avLst/>
              </a:prstTxWarp>
            </a:bodyPr>
            <a:lstStyle/>
            <a:p>
              <a:pPr defTabSz="457189">
                <a:defRPr/>
              </a:pPr>
              <a:endParaRPr lang="en-US" kern="0" dirty="0">
                <a:solidFill>
                  <a:srgbClr val="000000"/>
                </a:solidFill>
                <a:latin typeface="Amazon Ember Heavy"/>
              </a:endParaRPr>
            </a:p>
          </p:txBody>
        </p:sp>
        <p:sp>
          <p:nvSpPr>
            <p:cNvPr id="927" name="Freeform 44">
              <a:extLst>
                <a:ext uri="{FF2B5EF4-FFF2-40B4-BE49-F238E27FC236}">
                  <a16:creationId xmlns:a16="http://schemas.microsoft.com/office/drawing/2014/main" id="{033DBD95-D0BB-402B-AB16-B6D009EBE8F8}"/>
                </a:ext>
              </a:extLst>
            </p:cNvPr>
            <p:cNvSpPr>
              <a:spLocks noEditPoints="1"/>
            </p:cNvSpPr>
            <p:nvPr/>
          </p:nvSpPr>
          <p:spPr bwMode="auto">
            <a:xfrm>
              <a:off x="764405" y="1405998"/>
              <a:ext cx="185687" cy="125206"/>
            </a:xfrm>
            <a:custGeom>
              <a:avLst/>
              <a:gdLst>
                <a:gd name="T0" fmla="*/ 69 w 73"/>
                <a:gd name="T1" fmla="*/ 49 h 49"/>
                <a:gd name="T2" fmla="*/ 5 w 73"/>
                <a:gd name="T3" fmla="*/ 49 h 49"/>
                <a:gd name="T4" fmla="*/ 0 w 73"/>
                <a:gd name="T5" fmla="*/ 44 h 49"/>
                <a:gd name="T6" fmla="*/ 0 w 73"/>
                <a:gd name="T7" fmla="*/ 4 h 49"/>
                <a:gd name="T8" fmla="*/ 5 w 73"/>
                <a:gd name="T9" fmla="*/ 0 h 49"/>
                <a:gd name="T10" fmla="*/ 69 w 73"/>
                <a:gd name="T11" fmla="*/ 0 h 49"/>
                <a:gd name="T12" fmla="*/ 73 w 73"/>
                <a:gd name="T13" fmla="*/ 4 h 49"/>
                <a:gd name="T14" fmla="*/ 73 w 73"/>
                <a:gd name="T15" fmla="*/ 44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4"/>
                  </a:cubicBezTo>
                  <a:cubicBezTo>
                    <a:pt x="0" y="4"/>
                    <a:pt x="0" y="4"/>
                    <a:pt x="0" y="4"/>
                  </a:cubicBezTo>
                  <a:cubicBezTo>
                    <a:pt x="0" y="2"/>
                    <a:pt x="2" y="0"/>
                    <a:pt x="5" y="0"/>
                  </a:cubicBezTo>
                  <a:cubicBezTo>
                    <a:pt x="69" y="0"/>
                    <a:pt x="69" y="0"/>
                    <a:pt x="69" y="0"/>
                  </a:cubicBezTo>
                  <a:cubicBezTo>
                    <a:pt x="71" y="0"/>
                    <a:pt x="73" y="2"/>
                    <a:pt x="73" y="4"/>
                  </a:cubicBezTo>
                  <a:cubicBezTo>
                    <a:pt x="73" y="44"/>
                    <a:pt x="73" y="44"/>
                    <a:pt x="73" y="44"/>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9011"/>
                </a:gs>
                <a:gs pos="100000">
                  <a:srgbClr val="FF762E"/>
                </a:gs>
              </a:gsLst>
              <a:lin ang="5400000" scaled="1"/>
            </a:gradFill>
            <a:ln>
              <a:noFill/>
            </a:ln>
          </p:spPr>
          <p:txBody>
            <a:bodyPr vert="horz" wrap="square" lIns="91440" tIns="45720" rIns="91440" bIns="45720" numCol="1" anchor="t" anchorCtr="0" compatLnSpc="1">
              <a:prstTxWarp prst="textNoShape">
                <a:avLst/>
              </a:prstTxWarp>
            </a:bodyPr>
            <a:lstStyle/>
            <a:p>
              <a:pPr defTabSz="457189"/>
              <a:endParaRPr lang="en-US" kern="0" dirty="0">
                <a:solidFill>
                  <a:srgbClr val="000000"/>
                </a:solidFill>
                <a:latin typeface="Amazon Ember Heavy"/>
              </a:endParaRPr>
            </a:p>
          </p:txBody>
        </p:sp>
        <p:sp>
          <p:nvSpPr>
            <p:cNvPr id="928" name="Freeform 45">
              <a:extLst>
                <a:ext uri="{FF2B5EF4-FFF2-40B4-BE49-F238E27FC236}">
                  <a16:creationId xmlns:a16="http://schemas.microsoft.com/office/drawing/2014/main" id="{B67B197A-3D1A-42AB-93E8-45C52D1EB3BB}"/>
                </a:ext>
              </a:extLst>
            </p:cNvPr>
            <p:cNvSpPr>
              <a:spLocks noEditPoints="1"/>
            </p:cNvSpPr>
            <p:nvPr/>
          </p:nvSpPr>
          <p:spPr bwMode="auto">
            <a:xfrm>
              <a:off x="927810" y="1405998"/>
              <a:ext cx="185687" cy="125206"/>
            </a:xfrm>
            <a:custGeom>
              <a:avLst/>
              <a:gdLst>
                <a:gd name="T0" fmla="*/ 69 w 73"/>
                <a:gd name="T1" fmla="*/ 49 h 49"/>
                <a:gd name="T2" fmla="*/ 5 w 73"/>
                <a:gd name="T3" fmla="*/ 49 h 49"/>
                <a:gd name="T4" fmla="*/ 0 w 73"/>
                <a:gd name="T5" fmla="*/ 44 h 49"/>
                <a:gd name="T6" fmla="*/ 0 w 73"/>
                <a:gd name="T7" fmla="*/ 4 h 49"/>
                <a:gd name="T8" fmla="*/ 5 w 73"/>
                <a:gd name="T9" fmla="*/ 0 h 49"/>
                <a:gd name="T10" fmla="*/ 69 w 73"/>
                <a:gd name="T11" fmla="*/ 0 h 49"/>
                <a:gd name="T12" fmla="*/ 73 w 73"/>
                <a:gd name="T13" fmla="*/ 4 h 49"/>
                <a:gd name="T14" fmla="*/ 73 w 73"/>
                <a:gd name="T15" fmla="*/ 44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4"/>
                  </a:cubicBezTo>
                  <a:cubicBezTo>
                    <a:pt x="0" y="4"/>
                    <a:pt x="0" y="4"/>
                    <a:pt x="0" y="4"/>
                  </a:cubicBezTo>
                  <a:cubicBezTo>
                    <a:pt x="0" y="2"/>
                    <a:pt x="2" y="0"/>
                    <a:pt x="5" y="0"/>
                  </a:cubicBezTo>
                  <a:cubicBezTo>
                    <a:pt x="69" y="0"/>
                    <a:pt x="69" y="0"/>
                    <a:pt x="69" y="0"/>
                  </a:cubicBezTo>
                  <a:cubicBezTo>
                    <a:pt x="71" y="0"/>
                    <a:pt x="73" y="2"/>
                    <a:pt x="73" y="4"/>
                  </a:cubicBezTo>
                  <a:cubicBezTo>
                    <a:pt x="73" y="44"/>
                    <a:pt x="73" y="44"/>
                    <a:pt x="73" y="44"/>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9011"/>
                </a:gs>
                <a:gs pos="100000">
                  <a:srgbClr val="FF762E"/>
                </a:gs>
              </a:gsLst>
              <a:lin ang="5400000" scaled="1"/>
            </a:gradFill>
            <a:ln>
              <a:noFill/>
            </a:ln>
          </p:spPr>
          <p:txBody>
            <a:bodyPr vert="horz" wrap="square" lIns="91440" tIns="45720" rIns="91440" bIns="45720" numCol="1" anchor="t" anchorCtr="0" compatLnSpc="1">
              <a:prstTxWarp prst="textNoShape">
                <a:avLst/>
              </a:prstTxWarp>
            </a:bodyPr>
            <a:lstStyle/>
            <a:p>
              <a:pPr defTabSz="457189">
                <a:defRPr/>
              </a:pPr>
              <a:endParaRPr lang="en-US" kern="0" dirty="0">
                <a:solidFill>
                  <a:srgbClr val="000000"/>
                </a:solidFill>
                <a:latin typeface="Amazon Ember Heavy"/>
              </a:endParaRPr>
            </a:p>
          </p:txBody>
        </p:sp>
        <p:sp>
          <p:nvSpPr>
            <p:cNvPr id="929" name="Freeform 46">
              <a:extLst>
                <a:ext uri="{FF2B5EF4-FFF2-40B4-BE49-F238E27FC236}">
                  <a16:creationId xmlns:a16="http://schemas.microsoft.com/office/drawing/2014/main" id="{932560B1-B9C8-4698-8B70-BCA340E27EC9}"/>
                </a:ext>
              </a:extLst>
            </p:cNvPr>
            <p:cNvSpPr>
              <a:spLocks noEditPoints="1"/>
            </p:cNvSpPr>
            <p:nvPr/>
          </p:nvSpPr>
          <p:spPr bwMode="auto">
            <a:xfrm>
              <a:off x="680581" y="1305197"/>
              <a:ext cx="185687" cy="124145"/>
            </a:xfrm>
            <a:custGeom>
              <a:avLst/>
              <a:gdLst>
                <a:gd name="T0" fmla="*/ 68 w 73"/>
                <a:gd name="T1" fmla="*/ 49 h 49"/>
                <a:gd name="T2" fmla="*/ 4 w 73"/>
                <a:gd name="T3" fmla="*/ 49 h 49"/>
                <a:gd name="T4" fmla="*/ 0 w 73"/>
                <a:gd name="T5" fmla="*/ 44 h 49"/>
                <a:gd name="T6" fmla="*/ 0 w 73"/>
                <a:gd name="T7" fmla="*/ 4 h 49"/>
                <a:gd name="T8" fmla="*/ 4 w 73"/>
                <a:gd name="T9" fmla="*/ 0 h 49"/>
                <a:gd name="T10" fmla="*/ 68 w 73"/>
                <a:gd name="T11" fmla="*/ 0 h 49"/>
                <a:gd name="T12" fmla="*/ 73 w 73"/>
                <a:gd name="T13" fmla="*/ 4 h 49"/>
                <a:gd name="T14" fmla="*/ 73 w 73"/>
                <a:gd name="T15" fmla="*/ 44 h 49"/>
                <a:gd name="T16" fmla="*/ 68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8" y="49"/>
                  </a:moveTo>
                  <a:cubicBezTo>
                    <a:pt x="4" y="49"/>
                    <a:pt x="4" y="49"/>
                    <a:pt x="4" y="49"/>
                  </a:cubicBezTo>
                  <a:cubicBezTo>
                    <a:pt x="2" y="49"/>
                    <a:pt x="0" y="46"/>
                    <a:pt x="0" y="44"/>
                  </a:cubicBezTo>
                  <a:cubicBezTo>
                    <a:pt x="0" y="4"/>
                    <a:pt x="0" y="4"/>
                    <a:pt x="0" y="4"/>
                  </a:cubicBezTo>
                  <a:cubicBezTo>
                    <a:pt x="0" y="2"/>
                    <a:pt x="2" y="0"/>
                    <a:pt x="4" y="0"/>
                  </a:cubicBezTo>
                  <a:cubicBezTo>
                    <a:pt x="68" y="0"/>
                    <a:pt x="68" y="0"/>
                    <a:pt x="68" y="0"/>
                  </a:cubicBezTo>
                  <a:cubicBezTo>
                    <a:pt x="71" y="0"/>
                    <a:pt x="73" y="2"/>
                    <a:pt x="73" y="4"/>
                  </a:cubicBezTo>
                  <a:cubicBezTo>
                    <a:pt x="73" y="44"/>
                    <a:pt x="73" y="44"/>
                    <a:pt x="73" y="44"/>
                  </a:cubicBezTo>
                  <a:cubicBezTo>
                    <a:pt x="73" y="46"/>
                    <a:pt x="71" y="49"/>
                    <a:pt x="68"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100000">
                  <a:srgbClr val="FF8C11"/>
                </a:gs>
                <a:gs pos="0">
                  <a:srgbClr val="FFA700"/>
                </a:gs>
              </a:gsLst>
              <a:lin ang="5400000" scaled="1"/>
            </a:gradFill>
            <a:ln>
              <a:noFill/>
            </a:ln>
          </p:spPr>
          <p:txBody>
            <a:bodyPr vert="horz" wrap="square" lIns="91440" tIns="45720" rIns="91440" bIns="45720" numCol="1" anchor="t" anchorCtr="0" compatLnSpc="1">
              <a:prstTxWarp prst="textNoShape">
                <a:avLst/>
              </a:prstTxWarp>
            </a:bodyPr>
            <a:lstStyle/>
            <a:p>
              <a:pPr defTabSz="457189">
                <a:defRPr/>
              </a:pPr>
              <a:endParaRPr lang="en-US" dirty="0">
                <a:solidFill>
                  <a:srgbClr val="000000"/>
                </a:solidFill>
                <a:latin typeface="Amazon Ember Heavy"/>
              </a:endParaRPr>
            </a:p>
          </p:txBody>
        </p:sp>
        <p:sp>
          <p:nvSpPr>
            <p:cNvPr id="930" name="Freeform 47">
              <a:extLst>
                <a:ext uri="{FF2B5EF4-FFF2-40B4-BE49-F238E27FC236}">
                  <a16:creationId xmlns:a16="http://schemas.microsoft.com/office/drawing/2014/main" id="{385A5E86-2F48-440F-87C1-53CEAC14A430}"/>
                </a:ext>
              </a:extLst>
            </p:cNvPr>
            <p:cNvSpPr>
              <a:spLocks noEditPoints="1"/>
            </p:cNvSpPr>
            <p:nvPr/>
          </p:nvSpPr>
          <p:spPr bwMode="auto">
            <a:xfrm>
              <a:off x="842924" y="1305197"/>
              <a:ext cx="185687" cy="124145"/>
            </a:xfrm>
            <a:custGeom>
              <a:avLst/>
              <a:gdLst>
                <a:gd name="T0" fmla="*/ 68 w 73"/>
                <a:gd name="T1" fmla="*/ 49 h 49"/>
                <a:gd name="T2" fmla="*/ 4 w 73"/>
                <a:gd name="T3" fmla="*/ 49 h 49"/>
                <a:gd name="T4" fmla="*/ 0 w 73"/>
                <a:gd name="T5" fmla="*/ 44 h 49"/>
                <a:gd name="T6" fmla="*/ 0 w 73"/>
                <a:gd name="T7" fmla="*/ 4 h 49"/>
                <a:gd name="T8" fmla="*/ 4 w 73"/>
                <a:gd name="T9" fmla="*/ 0 h 49"/>
                <a:gd name="T10" fmla="*/ 68 w 73"/>
                <a:gd name="T11" fmla="*/ 0 h 49"/>
                <a:gd name="T12" fmla="*/ 73 w 73"/>
                <a:gd name="T13" fmla="*/ 4 h 49"/>
                <a:gd name="T14" fmla="*/ 73 w 73"/>
                <a:gd name="T15" fmla="*/ 44 h 49"/>
                <a:gd name="T16" fmla="*/ 68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8" y="49"/>
                  </a:moveTo>
                  <a:cubicBezTo>
                    <a:pt x="4" y="49"/>
                    <a:pt x="4" y="49"/>
                    <a:pt x="4" y="49"/>
                  </a:cubicBezTo>
                  <a:cubicBezTo>
                    <a:pt x="2" y="49"/>
                    <a:pt x="0" y="46"/>
                    <a:pt x="0" y="44"/>
                  </a:cubicBezTo>
                  <a:cubicBezTo>
                    <a:pt x="0" y="4"/>
                    <a:pt x="0" y="4"/>
                    <a:pt x="0" y="4"/>
                  </a:cubicBezTo>
                  <a:cubicBezTo>
                    <a:pt x="0" y="2"/>
                    <a:pt x="2" y="0"/>
                    <a:pt x="4" y="0"/>
                  </a:cubicBezTo>
                  <a:cubicBezTo>
                    <a:pt x="68" y="0"/>
                    <a:pt x="68" y="0"/>
                    <a:pt x="68" y="0"/>
                  </a:cubicBezTo>
                  <a:cubicBezTo>
                    <a:pt x="71" y="0"/>
                    <a:pt x="73" y="2"/>
                    <a:pt x="73" y="4"/>
                  </a:cubicBezTo>
                  <a:cubicBezTo>
                    <a:pt x="73" y="44"/>
                    <a:pt x="73" y="44"/>
                    <a:pt x="73" y="44"/>
                  </a:cubicBezTo>
                  <a:cubicBezTo>
                    <a:pt x="73" y="46"/>
                    <a:pt x="71" y="49"/>
                    <a:pt x="68"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100000">
                  <a:srgbClr val="FF8C11"/>
                </a:gs>
                <a:gs pos="0">
                  <a:srgbClr val="FFA700"/>
                </a:gs>
              </a:gsLst>
              <a:lin ang="5400000" scaled="1"/>
            </a:gradFill>
            <a:ln>
              <a:noFill/>
            </a:ln>
          </p:spPr>
          <p:txBody>
            <a:bodyPr vert="horz" wrap="square" lIns="91440" tIns="45720" rIns="91440" bIns="45720" numCol="1" anchor="t" anchorCtr="0" compatLnSpc="1">
              <a:prstTxWarp prst="textNoShape">
                <a:avLst/>
              </a:prstTxWarp>
            </a:bodyPr>
            <a:lstStyle/>
            <a:p>
              <a:pPr defTabSz="457189">
                <a:defRPr/>
              </a:pPr>
              <a:endParaRPr lang="en-US" dirty="0">
                <a:solidFill>
                  <a:srgbClr val="000000"/>
                </a:solidFill>
                <a:latin typeface="Amazon Ember Heavy"/>
              </a:endParaRPr>
            </a:p>
          </p:txBody>
        </p:sp>
        <p:sp>
          <p:nvSpPr>
            <p:cNvPr id="931" name="Freeform 48">
              <a:extLst>
                <a:ext uri="{FF2B5EF4-FFF2-40B4-BE49-F238E27FC236}">
                  <a16:creationId xmlns:a16="http://schemas.microsoft.com/office/drawing/2014/main" id="{FB3923D0-0196-4D15-A1E1-12F2DC62A149}"/>
                </a:ext>
              </a:extLst>
            </p:cNvPr>
            <p:cNvSpPr>
              <a:spLocks noEditPoints="1"/>
            </p:cNvSpPr>
            <p:nvPr/>
          </p:nvSpPr>
          <p:spPr bwMode="auto">
            <a:xfrm>
              <a:off x="1006329" y="1305197"/>
              <a:ext cx="185687" cy="124145"/>
            </a:xfrm>
            <a:custGeom>
              <a:avLst/>
              <a:gdLst>
                <a:gd name="T0" fmla="*/ 68 w 73"/>
                <a:gd name="T1" fmla="*/ 49 h 49"/>
                <a:gd name="T2" fmla="*/ 4 w 73"/>
                <a:gd name="T3" fmla="*/ 49 h 49"/>
                <a:gd name="T4" fmla="*/ 0 w 73"/>
                <a:gd name="T5" fmla="*/ 44 h 49"/>
                <a:gd name="T6" fmla="*/ 0 w 73"/>
                <a:gd name="T7" fmla="*/ 4 h 49"/>
                <a:gd name="T8" fmla="*/ 4 w 73"/>
                <a:gd name="T9" fmla="*/ 0 h 49"/>
                <a:gd name="T10" fmla="*/ 68 w 73"/>
                <a:gd name="T11" fmla="*/ 0 h 49"/>
                <a:gd name="T12" fmla="*/ 73 w 73"/>
                <a:gd name="T13" fmla="*/ 4 h 49"/>
                <a:gd name="T14" fmla="*/ 73 w 73"/>
                <a:gd name="T15" fmla="*/ 44 h 49"/>
                <a:gd name="T16" fmla="*/ 68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8" y="49"/>
                  </a:moveTo>
                  <a:cubicBezTo>
                    <a:pt x="4" y="49"/>
                    <a:pt x="4" y="49"/>
                    <a:pt x="4" y="49"/>
                  </a:cubicBezTo>
                  <a:cubicBezTo>
                    <a:pt x="2" y="49"/>
                    <a:pt x="0" y="46"/>
                    <a:pt x="0" y="44"/>
                  </a:cubicBezTo>
                  <a:cubicBezTo>
                    <a:pt x="0" y="4"/>
                    <a:pt x="0" y="4"/>
                    <a:pt x="0" y="4"/>
                  </a:cubicBezTo>
                  <a:cubicBezTo>
                    <a:pt x="0" y="2"/>
                    <a:pt x="2" y="0"/>
                    <a:pt x="4" y="0"/>
                  </a:cubicBezTo>
                  <a:cubicBezTo>
                    <a:pt x="68" y="0"/>
                    <a:pt x="68" y="0"/>
                    <a:pt x="68" y="0"/>
                  </a:cubicBezTo>
                  <a:cubicBezTo>
                    <a:pt x="71" y="0"/>
                    <a:pt x="73" y="2"/>
                    <a:pt x="73" y="4"/>
                  </a:cubicBezTo>
                  <a:cubicBezTo>
                    <a:pt x="73" y="44"/>
                    <a:pt x="73" y="44"/>
                    <a:pt x="73" y="44"/>
                  </a:cubicBezTo>
                  <a:cubicBezTo>
                    <a:pt x="73" y="46"/>
                    <a:pt x="71" y="49"/>
                    <a:pt x="68"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100000">
                  <a:srgbClr val="FF8C11"/>
                </a:gs>
                <a:gs pos="0">
                  <a:srgbClr val="FFA700"/>
                </a:gs>
              </a:gsLst>
              <a:lin ang="5400000" scaled="1"/>
            </a:gradFill>
            <a:ln>
              <a:noFill/>
            </a:ln>
          </p:spPr>
          <p:txBody>
            <a:bodyPr vert="horz" wrap="square" lIns="91440" tIns="45720" rIns="91440" bIns="45720" numCol="1" anchor="t" anchorCtr="0" compatLnSpc="1">
              <a:prstTxWarp prst="textNoShape">
                <a:avLst/>
              </a:prstTxWarp>
            </a:bodyPr>
            <a:lstStyle/>
            <a:p>
              <a:pPr defTabSz="457189">
                <a:defRPr/>
              </a:pPr>
              <a:endParaRPr lang="en-US" dirty="0">
                <a:solidFill>
                  <a:srgbClr val="000000"/>
                </a:solidFill>
                <a:latin typeface="Amazon Ember Heavy"/>
              </a:endParaRPr>
            </a:p>
          </p:txBody>
        </p:sp>
        <p:sp>
          <p:nvSpPr>
            <p:cNvPr id="932" name="Freeform 49">
              <a:extLst>
                <a:ext uri="{FF2B5EF4-FFF2-40B4-BE49-F238E27FC236}">
                  <a16:creationId xmlns:a16="http://schemas.microsoft.com/office/drawing/2014/main" id="{2E048D03-508B-445A-97F2-7C2B44FD43BB}"/>
                </a:ext>
              </a:extLst>
            </p:cNvPr>
            <p:cNvSpPr>
              <a:spLocks noEditPoints="1"/>
            </p:cNvSpPr>
            <p:nvPr/>
          </p:nvSpPr>
          <p:spPr bwMode="auto">
            <a:xfrm>
              <a:off x="680581" y="1507860"/>
              <a:ext cx="185687" cy="125206"/>
            </a:xfrm>
            <a:custGeom>
              <a:avLst/>
              <a:gdLst>
                <a:gd name="T0" fmla="*/ 68 w 73"/>
                <a:gd name="T1" fmla="*/ 49 h 49"/>
                <a:gd name="T2" fmla="*/ 4 w 73"/>
                <a:gd name="T3" fmla="*/ 49 h 49"/>
                <a:gd name="T4" fmla="*/ 0 w 73"/>
                <a:gd name="T5" fmla="*/ 44 h 49"/>
                <a:gd name="T6" fmla="*/ 0 w 73"/>
                <a:gd name="T7" fmla="*/ 4 h 49"/>
                <a:gd name="T8" fmla="*/ 4 w 73"/>
                <a:gd name="T9" fmla="*/ 0 h 49"/>
                <a:gd name="T10" fmla="*/ 68 w 73"/>
                <a:gd name="T11" fmla="*/ 0 h 49"/>
                <a:gd name="T12" fmla="*/ 73 w 73"/>
                <a:gd name="T13" fmla="*/ 4 h 49"/>
                <a:gd name="T14" fmla="*/ 73 w 73"/>
                <a:gd name="T15" fmla="*/ 44 h 49"/>
                <a:gd name="T16" fmla="*/ 68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8" y="49"/>
                  </a:moveTo>
                  <a:cubicBezTo>
                    <a:pt x="4" y="49"/>
                    <a:pt x="4" y="49"/>
                    <a:pt x="4" y="49"/>
                  </a:cubicBezTo>
                  <a:cubicBezTo>
                    <a:pt x="2" y="49"/>
                    <a:pt x="0" y="46"/>
                    <a:pt x="0" y="44"/>
                  </a:cubicBezTo>
                  <a:cubicBezTo>
                    <a:pt x="0" y="4"/>
                    <a:pt x="0" y="4"/>
                    <a:pt x="0" y="4"/>
                  </a:cubicBezTo>
                  <a:cubicBezTo>
                    <a:pt x="0" y="2"/>
                    <a:pt x="2" y="0"/>
                    <a:pt x="4" y="0"/>
                  </a:cubicBezTo>
                  <a:cubicBezTo>
                    <a:pt x="68" y="0"/>
                    <a:pt x="68" y="0"/>
                    <a:pt x="68" y="0"/>
                  </a:cubicBezTo>
                  <a:cubicBezTo>
                    <a:pt x="71" y="0"/>
                    <a:pt x="73" y="2"/>
                    <a:pt x="73" y="4"/>
                  </a:cubicBezTo>
                  <a:cubicBezTo>
                    <a:pt x="73" y="44"/>
                    <a:pt x="73" y="44"/>
                    <a:pt x="73" y="44"/>
                  </a:cubicBezTo>
                  <a:cubicBezTo>
                    <a:pt x="73" y="46"/>
                    <a:pt x="71" y="49"/>
                    <a:pt x="68"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792E"/>
                </a:gs>
                <a:gs pos="100000">
                  <a:srgbClr val="FF604A"/>
                </a:gs>
              </a:gsLst>
              <a:lin ang="5400000" scaled="0"/>
            </a:gradFill>
            <a:ln>
              <a:noFill/>
            </a:ln>
          </p:spPr>
          <p:txBody>
            <a:bodyPr vert="horz" wrap="square" lIns="91440" tIns="45720" rIns="91440" bIns="45720" numCol="1" anchor="t" anchorCtr="0" compatLnSpc="1">
              <a:prstTxWarp prst="textNoShape">
                <a:avLst/>
              </a:prstTxWarp>
            </a:bodyPr>
            <a:lstStyle/>
            <a:p>
              <a:pPr defTabSz="457189">
                <a:defRPr/>
              </a:pPr>
              <a:endParaRPr lang="en-US" kern="0" dirty="0">
                <a:solidFill>
                  <a:srgbClr val="000000"/>
                </a:solidFill>
                <a:latin typeface="Amazon Ember Heavy"/>
              </a:endParaRPr>
            </a:p>
          </p:txBody>
        </p:sp>
        <p:sp>
          <p:nvSpPr>
            <p:cNvPr id="933" name="Freeform 50">
              <a:extLst>
                <a:ext uri="{FF2B5EF4-FFF2-40B4-BE49-F238E27FC236}">
                  <a16:creationId xmlns:a16="http://schemas.microsoft.com/office/drawing/2014/main" id="{5BE39AB7-A0B7-412A-821B-266F7B41ED3D}"/>
                </a:ext>
              </a:extLst>
            </p:cNvPr>
            <p:cNvSpPr>
              <a:spLocks noEditPoints="1"/>
            </p:cNvSpPr>
            <p:nvPr/>
          </p:nvSpPr>
          <p:spPr bwMode="auto">
            <a:xfrm>
              <a:off x="842924" y="1507860"/>
              <a:ext cx="185687" cy="125206"/>
            </a:xfrm>
            <a:custGeom>
              <a:avLst/>
              <a:gdLst>
                <a:gd name="T0" fmla="*/ 68 w 73"/>
                <a:gd name="T1" fmla="*/ 49 h 49"/>
                <a:gd name="T2" fmla="*/ 4 w 73"/>
                <a:gd name="T3" fmla="*/ 49 h 49"/>
                <a:gd name="T4" fmla="*/ 0 w 73"/>
                <a:gd name="T5" fmla="*/ 44 h 49"/>
                <a:gd name="T6" fmla="*/ 0 w 73"/>
                <a:gd name="T7" fmla="*/ 4 h 49"/>
                <a:gd name="T8" fmla="*/ 4 w 73"/>
                <a:gd name="T9" fmla="*/ 0 h 49"/>
                <a:gd name="T10" fmla="*/ 68 w 73"/>
                <a:gd name="T11" fmla="*/ 0 h 49"/>
                <a:gd name="T12" fmla="*/ 73 w 73"/>
                <a:gd name="T13" fmla="*/ 4 h 49"/>
                <a:gd name="T14" fmla="*/ 73 w 73"/>
                <a:gd name="T15" fmla="*/ 44 h 49"/>
                <a:gd name="T16" fmla="*/ 68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8" y="49"/>
                  </a:moveTo>
                  <a:cubicBezTo>
                    <a:pt x="4" y="49"/>
                    <a:pt x="4" y="49"/>
                    <a:pt x="4" y="49"/>
                  </a:cubicBezTo>
                  <a:cubicBezTo>
                    <a:pt x="2" y="49"/>
                    <a:pt x="0" y="46"/>
                    <a:pt x="0" y="44"/>
                  </a:cubicBezTo>
                  <a:cubicBezTo>
                    <a:pt x="0" y="4"/>
                    <a:pt x="0" y="4"/>
                    <a:pt x="0" y="4"/>
                  </a:cubicBezTo>
                  <a:cubicBezTo>
                    <a:pt x="0" y="2"/>
                    <a:pt x="2" y="0"/>
                    <a:pt x="4" y="0"/>
                  </a:cubicBezTo>
                  <a:cubicBezTo>
                    <a:pt x="68" y="0"/>
                    <a:pt x="68" y="0"/>
                    <a:pt x="68" y="0"/>
                  </a:cubicBezTo>
                  <a:cubicBezTo>
                    <a:pt x="71" y="0"/>
                    <a:pt x="73" y="2"/>
                    <a:pt x="73" y="4"/>
                  </a:cubicBezTo>
                  <a:cubicBezTo>
                    <a:pt x="73" y="44"/>
                    <a:pt x="73" y="44"/>
                    <a:pt x="73" y="44"/>
                  </a:cubicBezTo>
                  <a:cubicBezTo>
                    <a:pt x="73" y="46"/>
                    <a:pt x="71" y="49"/>
                    <a:pt x="68"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792E"/>
                </a:gs>
                <a:gs pos="100000">
                  <a:srgbClr val="FF604A"/>
                </a:gs>
              </a:gsLst>
              <a:lin ang="5400000" scaled="0"/>
            </a:gradFill>
            <a:ln>
              <a:noFill/>
            </a:ln>
          </p:spPr>
          <p:txBody>
            <a:bodyPr vert="horz" wrap="square" lIns="91440" tIns="45720" rIns="91440" bIns="45720" numCol="1" anchor="t" anchorCtr="0" compatLnSpc="1">
              <a:prstTxWarp prst="textNoShape">
                <a:avLst/>
              </a:prstTxWarp>
            </a:bodyPr>
            <a:lstStyle/>
            <a:p>
              <a:pPr defTabSz="457189">
                <a:defRPr/>
              </a:pPr>
              <a:endParaRPr lang="en-US" kern="0" dirty="0">
                <a:solidFill>
                  <a:srgbClr val="000000"/>
                </a:solidFill>
                <a:latin typeface="Amazon Ember Heavy"/>
              </a:endParaRPr>
            </a:p>
          </p:txBody>
        </p:sp>
        <p:sp>
          <p:nvSpPr>
            <p:cNvPr id="934" name="Freeform 51">
              <a:extLst>
                <a:ext uri="{FF2B5EF4-FFF2-40B4-BE49-F238E27FC236}">
                  <a16:creationId xmlns:a16="http://schemas.microsoft.com/office/drawing/2014/main" id="{D912551F-7062-42B3-A190-0711354DDAFB}"/>
                </a:ext>
              </a:extLst>
            </p:cNvPr>
            <p:cNvSpPr>
              <a:spLocks noEditPoints="1"/>
            </p:cNvSpPr>
            <p:nvPr/>
          </p:nvSpPr>
          <p:spPr bwMode="auto">
            <a:xfrm>
              <a:off x="764405" y="1200151"/>
              <a:ext cx="185687" cy="125206"/>
            </a:xfrm>
            <a:custGeom>
              <a:avLst/>
              <a:gdLst>
                <a:gd name="T0" fmla="*/ 69 w 73"/>
                <a:gd name="T1" fmla="*/ 49 h 49"/>
                <a:gd name="T2" fmla="*/ 5 w 73"/>
                <a:gd name="T3" fmla="*/ 49 h 49"/>
                <a:gd name="T4" fmla="*/ 0 w 73"/>
                <a:gd name="T5" fmla="*/ 45 h 49"/>
                <a:gd name="T6" fmla="*/ 0 w 73"/>
                <a:gd name="T7" fmla="*/ 5 h 49"/>
                <a:gd name="T8" fmla="*/ 5 w 73"/>
                <a:gd name="T9" fmla="*/ 0 h 49"/>
                <a:gd name="T10" fmla="*/ 69 w 73"/>
                <a:gd name="T11" fmla="*/ 0 h 49"/>
                <a:gd name="T12" fmla="*/ 73 w 73"/>
                <a:gd name="T13" fmla="*/ 5 h 49"/>
                <a:gd name="T14" fmla="*/ 73 w 73"/>
                <a:gd name="T15" fmla="*/ 45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5"/>
                  </a:cubicBezTo>
                  <a:cubicBezTo>
                    <a:pt x="0" y="5"/>
                    <a:pt x="0" y="5"/>
                    <a:pt x="0" y="5"/>
                  </a:cubicBezTo>
                  <a:cubicBezTo>
                    <a:pt x="0" y="2"/>
                    <a:pt x="2" y="0"/>
                    <a:pt x="5" y="0"/>
                  </a:cubicBezTo>
                  <a:cubicBezTo>
                    <a:pt x="69" y="0"/>
                    <a:pt x="69" y="0"/>
                    <a:pt x="69" y="0"/>
                  </a:cubicBezTo>
                  <a:cubicBezTo>
                    <a:pt x="71" y="0"/>
                    <a:pt x="73" y="2"/>
                    <a:pt x="73" y="5"/>
                  </a:cubicBezTo>
                  <a:cubicBezTo>
                    <a:pt x="73" y="45"/>
                    <a:pt x="73" y="45"/>
                    <a:pt x="73" y="45"/>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chemeClr val="accent1"/>
                </a:gs>
                <a:gs pos="100000">
                  <a:srgbClr val="FFA700"/>
                </a:gs>
              </a:gsLst>
              <a:lin ang="5400000" scaled="1"/>
            </a:gradFill>
            <a:ln>
              <a:noFill/>
            </a:ln>
          </p:spPr>
          <p:txBody>
            <a:bodyPr vert="horz" wrap="square" lIns="91440" tIns="45720" rIns="91440" bIns="45720" numCol="1" anchor="t" anchorCtr="0" compatLnSpc="1">
              <a:prstTxWarp prst="textNoShape">
                <a:avLst/>
              </a:prstTxWarp>
            </a:bodyPr>
            <a:lstStyle/>
            <a:p>
              <a:pPr defTabSz="457189">
                <a:defRPr/>
              </a:pPr>
              <a:endParaRPr lang="en-US" kern="0" dirty="0">
                <a:solidFill>
                  <a:srgbClr val="000000"/>
                </a:solidFill>
                <a:latin typeface="Amazon Ember Heavy"/>
              </a:endParaRPr>
            </a:p>
          </p:txBody>
        </p:sp>
        <p:sp>
          <p:nvSpPr>
            <p:cNvPr id="935" name="Freeform 52">
              <a:extLst>
                <a:ext uri="{FF2B5EF4-FFF2-40B4-BE49-F238E27FC236}">
                  <a16:creationId xmlns:a16="http://schemas.microsoft.com/office/drawing/2014/main" id="{3E39DBD4-8776-4C58-878E-D309CD14971B}"/>
                </a:ext>
              </a:extLst>
            </p:cNvPr>
            <p:cNvSpPr>
              <a:spLocks noEditPoints="1"/>
            </p:cNvSpPr>
            <p:nvPr/>
          </p:nvSpPr>
          <p:spPr bwMode="auto">
            <a:xfrm>
              <a:off x="927810" y="1200151"/>
              <a:ext cx="185687" cy="125206"/>
            </a:xfrm>
            <a:custGeom>
              <a:avLst/>
              <a:gdLst>
                <a:gd name="T0" fmla="*/ 69 w 73"/>
                <a:gd name="T1" fmla="*/ 49 h 49"/>
                <a:gd name="T2" fmla="*/ 5 w 73"/>
                <a:gd name="T3" fmla="*/ 49 h 49"/>
                <a:gd name="T4" fmla="*/ 0 w 73"/>
                <a:gd name="T5" fmla="*/ 45 h 49"/>
                <a:gd name="T6" fmla="*/ 0 w 73"/>
                <a:gd name="T7" fmla="*/ 5 h 49"/>
                <a:gd name="T8" fmla="*/ 5 w 73"/>
                <a:gd name="T9" fmla="*/ 0 h 49"/>
                <a:gd name="T10" fmla="*/ 69 w 73"/>
                <a:gd name="T11" fmla="*/ 0 h 49"/>
                <a:gd name="T12" fmla="*/ 73 w 73"/>
                <a:gd name="T13" fmla="*/ 5 h 49"/>
                <a:gd name="T14" fmla="*/ 73 w 73"/>
                <a:gd name="T15" fmla="*/ 45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5"/>
                  </a:cubicBezTo>
                  <a:cubicBezTo>
                    <a:pt x="0" y="5"/>
                    <a:pt x="0" y="5"/>
                    <a:pt x="0" y="5"/>
                  </a:cubicBezTo>
                  <a:cubicBezTo>
                    <a:pt x="0" y="2"/>
                    <a:pt x="2" y="0"/>
                    <a:pt x="5" y="0"/>
                  </a:cubicBezTo>
                  <a:cubicBezTo>
                    <a:pt x="69" y="0"/>
                    <a:pt x="69" y="0"/>
                    <a:pt x="69" y="0"/>
                  </a:cubicBezTo>
                  <a:cubicBezTo>
                    <a:pt x="71" y="0"/>
                    <a:pt x="73" y="2"/>
                    <a:pt x="73" y="5"/>
                  </a:cubicBezTo>
                  <a:cubicBezTo>
                    <a:pt x="73" y="45"/>
                    <a:pt x="73" y="45"/>
                    <a:pt x="73" y="45"/>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chemeClr val="accent1"/>
                </a:gs>
                <a:gs pos="100000">
                  <a:srgbClr val="FFA700"/>
                </a:gs>
              </a:gsLst>
              <a:lin ang="5400000" scaled="1"/>
            </a:gradFill>
            <a:ln>
              <a:noFill/>
            </a:ln>
          </p:spPr>
          <p:txBody>
            <a:bodyPr vert="horz" wrap="square" lIns="91440" tIns="45720" rIns="91440" bIns="45720" numCol="1" anchor="t" anchorCtr="0" compatLnSpc="1">
              <a:prstTxWarp prst="textNoShape">
                <a:avLst/>
              </a:prstTxWarp>
            </a:bodyPr>
            <a:lstStyle/>
            <a:p>
              <a:pPr defTabSz="457189">
                <a:defRPr/>
              </a:pPr>
              <a:endParaRPr lang="en-US" kern="0" dirty="0">
                <a:solidFill>
                  <a:srgbClr val="000000"/>
                </a:solidFill>
                <a:latin typeface="Amazon Ember Heavy"/>
              </a:endParaRPr>
            </a:p>
          </p:txBody>
        </p:sp>
        <p:sp>
          <p:nvSpPr>
            <p:cNvPr id="936" name="Freeform 53">
              <a:extLst>
                <a:ext uri="{FF2B5EF4-FFF2-40B4-BE49-F238E27FC236}">
                  <a16:creationId xmlns:a16="http://schemas.microsoft.com/office/drawing/2014/main" id="{92A3EB69-1725-4422-A605-9C9CB855ADA8}"/>
                </a:ext>
              </a:extLst>
            </p:cNvPr>
            <p:cNvSpPr>
              <a:spLocks noEditPoints="1"/>
            </p:cNvSpPr>
            <p:nvPr/>
          </p:nvSpPr>
          <p:spPr bwMode="auto">
            <a:xfrm>
              <a:off x="764405" y="1609723"/>
              <a:ext cx="185687" cy="125206"/>
            </a:xfrm>
            <a:custGeom>
              <a:avLst/>
              <a:gdLst>
                <a:gd name="T0" fmla="*/ 69 w 73"/>
                <a:gd name="T1" fmla="*/ 49 h 49"/>
                <a:gd name="T2" fmla="*/ 5 w 73"/>
                <a:gd name="T3" fmla="*/ 49 h 49"/>
                <a:gd name="T4" fmla="*/ 0 w 73"/>
                <a:gd name="T5" fmla="*/ 44 h 49"/>
                <a:gd name="T6" fmla="*/ 0 w 73"/>
                <a:gd name="T7" fmla="*/ 4 h 49"/>
                <a:gd name="T8" fmla="*/ 5 w 73"/>
                <a:gd name="T9" fmla="*/ 0 h 49"/>
                <a:gd name="T10" fmla="*/ 69 w 73"/>
                <a:gd name="T11" fmla="*/ 0 h 49"/>
                <a:gd name="T12" fmla="*/ 73 w 73"/>
                <a:gd name="T13" fmla="*/ 4 h 49"/>
                <a:gd name="T14" fmla="*/ 73 w 73"/>
                <a:gd name="T15" fmla="*/ 44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4"/>
                  </a:cubicBezTo>
                  <a:cubicBezTo>
                    <a:pt x="0" y="4"/>
                    <a:pt x="0" y="4"/>
                    <a:pt x="0" y="4"/>
                  </a:cubicBezTo>
                  <a:cubicBezTo>
                    <a:pt x="0" y="2"/>
                    <a:pt x="2" y="0"/>
                    <a:pt x="5" y="0"/>
                  </a:cubicBezTo>
                  <a:cubicBezTo>
                    <a:pt x="69" y="0"/>
                    <a:pt x="69" y="0"/>
                    <a:pt x="69" y="0"/>
                  </a:cubicBezTo>
                  <a:cubicBezTo>
                    <a:pt x="71" y="0"/>
                    <a:pt x="73" y="2"/>
                    <a:pt x="73" y="4"/>
                  </a:cubicBezTo>
                  <a:cubicBezTo>
                    <a:pt x="73" y="44"/>
                    <a:pt x="73" y="44"/>
                    <a:pt x="73" y="44"/>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644A"/>
                </a:gs>
                <a:gs pos="100000">
                  <a:schemeClr val="accent3"/>
                </a:gs>
              </a:gsLst>
              <a:lin ang="5400000" scaled="0"/>
            </a:gradFill>
            <a:ln>
              <a:noFill/>
            </a:ln>
          </p:spPr>
          <p:txBody>
            <a:bodyPr vert="horz" wrap="square" lIns="91440" tIns="45720" rIns="91440" bIns="45720" numCol="1" anchor="t" anchorCtr="0" compatLnSpc="1">
              <a:prstTxWarp prst="textNoShape">
                <a:avLst/>
              </a:prstTxWarp>
            </a:bodyPr>
            <a:lstStyle/>
            <a:p>
              <a:pPr defTabSz="457189">
                <a:defRPr/>
              </a:pPr>
              <a:endParaRPr lang="en-US" kern="0" dirty="0">
                <a:solidFill>
                  <a:srgbClr val="000000"/>
                </a:solidFill>
                <a:latin typeface="Amazon Ember Heavy"/>
              </a:endParaRPr>
            </a:p>
          </p:txBody>
        </p:sp>
        <p:sp>
          <p:nvSpPr>
            <p:cNvPr id="937" name="Freeform 54">
              <a:extLst>
                <a:ext uri="{FF2B5EF4-FFF2-40B4-BE49-F238E27FC236}">
                  <a16:creationId xmlns:a16="http://schemas.microsoft.com/office/drawing/2014/main" id="{031D853B-1E8F-4EFD-A0D6-17F913D9221E}"/>
                </a:ext>
              </a:extLst>
            </p:cNvPr>
            <p:cNvSpPr>
              <a:spLocks noEditPoints="1"/>
            </p:cNvSpPr>
            <p:nvPr/>
          </p:nvSpPr>
          <p:spPr bwMode="auto">
            <a:xfrm>
              <a:off x="1090153" y="1405998"/>
              <a:ext cx="185687" cy="125206"/>
            </a:xfrm>
            <a:custGeom>
              <a:avLst/>
              <a:gdLst>
                <a:gd name="T0" fmla="*/ 69 w 73"/>
                <a:gd name="T1" fmla="*/ 49 h 49"/>
                <a:gd name="T2" fmla="*/ 5 w 73"/>
                <a:gd name="T3" fmla="*/ 49 h 49"/>
                <a:gd name="T4" fmla="*/ 0 w 73"/>
                <a:gd name="T5" fmla="*/ 44 h 49"/>
                <a:gd name="T6" fmla="*/ 0 w 73"/>
                <a:gd name="T7" fmla="*/ 4 h 49"/>
                <a:gd name="T8" fmla="*/ 5 w 73"/>
                <a:gd name="T9" fmla="*/ 0 h 49"/>
                <a:gd name="T10" fmla="*/ 69 w 73"/>
                <a:gd name="T11" fmla="*/ 0 h 49"/>
                <a:gd name="T12" fmla="*/ 73 w 73"/>
                <a:gd name="T13" fmla="*/ 4 h 49"/>
                <a:gd name="T14" fmla="*/ 73 w 73"/>
                <a:gd name="T15" fmla="*/ 44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4"/>
                  </a:cubicBezTo>
                  <a:cubicBezTo>
                    <a:pt x="0" y="4"/>
                    <a:pt x="0" y="4"/>
                    <a:pt x="0" y="4"/>
                  </a:cubicBezTo>
                  <a:cubicBezTo>
                    <a:pt x="0" y="2"/>
                    <a:pt x="2" y="0"/>
                    <a:pt x="5" y="0"/>
                  </a:cubicBezTo>
                  <a:cubicBezTo>
                    <a:pt x="69" y="0"/>
                    <a:pt x="69" y="0"/>
                    <a:pt x="69" y="0"/>
                  </a:cubicBezTo>
                  <a:cubicBezTo>
                    <a:pt x="71" y="0"/>
                    <a:pt x="73" y="2"/>
                    <a:pt x="73" y="4"/>
                  </a:cubicBezTo>
                  <a:cubicBezTo>
                    <a:pt x="73" y="44"/>
                    <a:pt x="73" y="44"/>
                    <a:pt x="73" y="44"/>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9011"/>
                </a:gs>
                <a:gs pos="100000">
                  <a:srgbClr val="FF762E"/>
                </a:gs>
              </a:gsLst>
              <a:lin ang="5400000" scaled="1"/>
            </a:gradFill>
            <a:ln>
              <a:noFill/>
            </a:ln>
          </p:spPr>
          <p:txBody>
            <a:bodyPr vert="horz" wrap="square" lIns="91440" tIns="45720" rIns="91440" bIns="45720" numCol="1" anchor="t" anchorCtr="0" compatLnSpc="1">
              <a:prstTxWarp prst="textNoShape">
                <a:avLst/>
              </a:prstTxWarp>
            </a:bodyPr>
            <a:lstStyle/>
            <a:p>
              <a:pPr defTabSz="457189">
                <a:defRPr/>
              </a:pPr>
              <a:endParaRPr lang="en-US" kern="0" dirty="0">
                <a:solidFill>
                  <a:srgbClr val="000000"/>
                </a:solidFill>
                <a:latin typeface="Amazon Ember Heavy"/>
              </a:endParaRPr>
            </a:p>
          </p:txBody>
        </p:sp>
        <p:sp>
          <p:nvSpPr>
            <p:cNvPr id="938" name="Freeform 57">
              <a:extLst>
                <a:ext uri="{FF2B5EF4-FFF2-40B4-BE49-F238E27FC236}">
                  <a16:creationId xmlns:a16="http://schemas.microsoft.com/office/drawing/2014/main" id="{768F03DC-04C4-4013-AB41-AF2010FE4654}"/>
                </a:ext>
              </a:extLst>
            </p:cNvPr>
            <p:cNvSpPr>
              <a:spLocks/>
            </p:cNvSpPr>
            <p:nvPr/>
          </p:nvSpPr>
          <p:spPr bwMode="auto">
            <a:xfrm>
              <a:off x="927810" y="1609723"/>
              <a:ext cx="131572" cy="125206"/>
            </a:xfrm>
            <a:custGeom>
              <a:avLst/>
              <a:gdLst>
                <a:gd name="T0" fmla="*/ 9 w 52"/>
                <a:gd name="T1" fmla="*/ 40 h 49"/>
                <a:gd name="T2" fmla="*/ 9 w 52"/>
                <a:gd name="T3" fmla="*/ 9 h 49"/>
                <a:gd name="T4" fmla="*/ 43 w 52"/>
                <a:gd name="T5" fmla="*/ 9 h 49"/>
                <a:gd name="T6" fmla="*/ 43 w 52"/>
                <a:gd name="T7" fmla="*/ 9 h 49"/>
                <a:gd name="T8" fmla="*/ 35 w 52"/>
                <a:gd name="T9" fmla="*/ 9 h 49"/>
                <a:gd name="T10" fmla="*/ 31 w 52"/>
                <a:gd name="T11" fmla="*/ 4 h 49"/>
                <a:gd name="T12" fmla="*/ 31 w 52"/>
                <a:gd name="T13" fmla="*/ 0 h 49"/>
                <a:gd name="T14" fmla="*/ 5 w 52"/>
                <a:gd name="T15" fmla="*/ 0 h 49"/>
                <a:gd name="T16" fmla="*/ 0 w 52"/>
                <a:gd name="T17" fmla="*/ 4 h 49"/>
                <a:gd name="T18" fmla="*/ 0 w 52"/>
                <a:gd name="T19" fmla="*/ 44 h 49"/>
                <a:gd name="T20" fmla="*/ 5 w 52"/>
                <a:gd name="T21" fmla="*/ 49 h 49"/>
                <a:gd name="T22" fmla="*/ 52 w 52"/>
                <a:gd name="T23" fmla="*/ 49 h 49"/>
                <a:gd name="T24" fmla="*/ 47 w 52"/>
                <a:gd name="T25" fmla="*/ 40 h 49"/>
                <a:gd name="T26" fmla="*/ 9 w 52"/>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2" h="49">
                  <a:moveTo>
                    <a:pt x="9" y="40"/>
                  </a:moveTo>
                  <a:cubicBezTo>
                    <a:pt x="9" y="9"/>
                    <a:pt x="9" y="9"/>
                    <a:pt x="9" y="9"/>
                  </a:cubicBezTo>
                  <a:cubicBezTo>
                    <a:pt x="43" y="9"/>
                    <a:pt x="43" y="9"/>
                    <a:pt x="43" y="9"/>
                  </a:cubicBezTo>
                  <a:cubicBezTo>
                    <a:pt x="43" y="9"/>
                    <a:pt x="43" y="9"/>
                    <a:pt x="43" y="9"/>
                  </a:cubicBezTo>
                  <a:cubicBezTo>
                    <a:pt x="35" y="9"/>
                    <a:pt x="35" y="9"/>
                    <a:pt x="35" y="9"/>
                  </a:cubicBezTo>
                  <a:cubicBezTo>
                    <a:pt x="33" y="9"/>
                    <a:pt x="31" y="6"/>
                    <a:pt x="31" y="4"/>
                  </a:cubicBezTo>
                  <a:cubicBezTo>
                    <a:pt x="31" y="0"/>
                    <a:pt x="31" y="0"/>
                    <a:pt x="31" y="0"/>
                  </a:cubicBezTo>
                  <a:cubicBezTo>
                    <a:pt x="5" y="0"/>
                    <a:pt x="5" y="0"/>
                    <a:pt x="5" y="0"/>
                  </a:cubicBezTo>
                  <a:cubicBezTo>
                    <a:pt x="2" y="0"/>
                    <a:pt x="0" y="2"/>
                    <a:pt x="0" y="4"/>
                  </a:cubicBezTo>
                  <a:cubicBezTo>
                    <a:pt x="0" y="44"/>
                    <a:pt x="0" y="44"/>
                    <a:pt x="0" y="44"/>
                  </a:cubicBezTo>
                  <a:cubicBezTo>
                    <a:pt x="0" y="47"/>
                    <a:pt x="2" y="49"/>
                    <a:pt x="5" y="49"/>
                  </a:cubicBezTo>
                  <a:cubicBezTo>
                    <a:pt x="52" y="49"/>
                    <a:pt x="52" y="49"/>
                    <a:pt x="52" y="49"/>
                  </a:cubicBezTo>
                  <a:cubicBezTo>
                    <a:pt x="50" y="46"/>
                    <a:pt x="48" y="43"/>
                    <a:pt x="47" y="40"/>
                  </a:cubicBezTo>
                  <a:lnTo>
                    <a:pt x="9" y="40"/>
                  </a:lnTo>
                  <a:close/>
                </a:path>
              </a:pathLst>
            </a:custGeom>
            <a:gradFill>
              <a:gsLst>
                <a:gs pos="0">
                  <a:srgbClr val="FF644A"/>
                </a:gs>
                <a:gs pos="100000">
                  <a:schemeClr val="accent3"/>
                </a:gs>
              </a:gsLst>
              <a:lin ang="5400000" scaled="0"/>
            </a:gradFill>
            <a:ln>
              <a:noFill/>
            </a:ln>
          </p:spPr>
          <p:txBody>
            <a:bodyPr vert="horz" wrap="square" lIns="91440" tIns="45720" rIns="91440" bIns="45720" numCol="1" anchor="t" anchorCtr="0" compatLnSpc="1">
              <a:prstTxWarp prst="textNoShape">
                <a:avLst/>
              </a:prstTxWarp>
            </a:bodyPr>
            <a:lstStyle/>
            <a:p>
              <a:pPr defTabSz="457189">
                <a:defRPr/>
              </a:pPr>
              <a:endParaRPr lang="en-US" kern="0" dirty="0">
                <a:solidFill>
                  <a:srgbClr val="000000"/>
                </a:solidFill>
                <a:latin typeface="Amazon Ember Heavy"/>
              </a:endParaRPr>
            </a:p>
          </p:txBody>
        </p:sp>
        <p:sp>
          <p:nvSpPr>
            <p:cNvPr id="939" name="Freeform 58">
              <a:extLst>
                <a:ext uri="{FF2B5EF4-FFF2-40B4-BE49-F238E27FC236}">
                  <a16:creationId xmlns:a16="http://schemas.microsoft.com/office/drawing/2014/main" id="{038911BC-7CFF-445B-B6A0-9E3BE0A9EF53}"/>
                </a:ext>
              </a:extLst>
            </p:cNvPr>
            <p:cNvSpPr>
              <a:spLocks/>
            </p:cNvSpPr>
            <p:nvPr/>
          </p:nvSpPr>
          <p:spPr bwMode="auto">
            <a:xfrm>
              <a:off x="1006329" y="1507860"/>
              <a:ext cx="185687" cy="125206"/>
            </a:xfrm>
            <a:custGeom>
              <a:avLst/>
              <a:gdLst>
                <a:gd name="T0" fmla="*/ 68 w 73"/>
                <a:gd name="T1" fmla="*/ 0 h 49"/>
                <a:gd name="T2" fmla="*/ 4 w 73"/>
                <a:gd name="T3" fmla="*/ 0 h 49"/>
                <a:gd name="T4" fmla="*/ 0 w 73"/>
                <a:gd name="T5" fmla="*/ 4 h 49"/>
                <a:gd name="T6" fmla="*/ 0 w 73"/>
                <a:gd name="T7" fmla="*/ 40 h 49"/>
                <a:gd name="T8" fmla="*/ 0 w 73"/>
                <a:gd name="T9" fmla="*/ 44 h 49"/>
                <a:gd name="T10" fmla="*/ 4 w 73"/>
                <a:gd name="T11" fmla="*/ 49 h 49"/>
                <a:gd name="T12" fmla="*/ 12 w 73"/>
                <a:gd name="T13" fmla="*/ 49 h 49"/>
                <a:gd name="T14" fmla="*/ 15 w 73"/>
                <a:gd name="T15" fmla="*/ 40 h 49"/>
                <a:gd name="T16" fmla="*/ 15 w 73"/>
                <a:gd name="T17" fmla="*/ 40 h 49"/>
                <a:gd name="T18" fmla="*/ 9 w 73"/>
                <a:gd name="T19" fmla="*/ 40 h 49"/>
                <a:gd name="T20" fmla="*/ 9 w 73"/>
                <a:gd name="T21" fmla="*/ 9 h 49"/>
                <a:gd name="T22" fmla="*/ 64 w 73"/>
                <a:gd name="T23" fmla="*/ 9 h 49"/>
                <a:gd name="T24" fmla="*/ 64 w 73"/>
                <a:gd name="T25" fmla="*/ 11 h 49"/>
                <a:gd name="T26" fmla="*/ 73 w 73"/>
                <a:gd name="T27" fmla="*/ 13 h 49"/>
                <a:gd name="T28" fmla="*/ 73 w 73"/>
                <a:gd name="T29" fmla="*/ 4 h 49"/>
                <a:gd name="T30" fmla="*/ 68 w 73"/>
                <a:gd name="T31"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3" h="49">
                  <a:moveTo>
                    <a:pt x="68" y="0"/>
                  </a:moveTo>
                  <a:cubicBezTo>
                    <a:pt x="4" y="0"/>
                    <a:pt x="4" y="0"/>
                    <a:pt x="4" y="0"/>
                  </a:cubicBezTo>
                  <a:cubicBezTo>
                    <a:pt x="2" y="0"/>
                    <a:pt x="0" y="2"/>
                    <a:pt x="0" y="4"/>
                  </a:cubicBezTo>
                  <a:cubicBezTo>
                    <a:pt x="0" y="40"/>
                    <a:pt x="0" y="40"/>
                    <a:pt x="0" y="40"/>
                  </a:cubicBezTo>
                  <a:cubicBezTo>
                    <a:pt x="0" y="44"/>
                    <a:pt x="0" y="44"/>
                    <a:pt x="0" y="44"/>
                  </a:cubicBezTo>
                  <a:cubicBezTo>
                    <a:pt x="0" y="46"/>
                    <a:pt x="2" y="49"/>
                    <a:pt x="4" y="49"/>
                  </a:cubicBezTo>
                  <a:cubicBezTo>
                    <a:pt x="12" y="49"/>
                    <a:pt x="12" y="49"/>
                    <a:pt x="12" y="49"/>
                  </a:cubicBezTo>
                  <a:cubicBezTo>
                    <a:pt x="13" y="45"/>
                    <a:pt x="14" y="42"/>
                    <a:pt x="15" y="40"/>
                  </a:cubicBezTo>
                  <a:cubicBezTo>
                    <a:pt x="15" y="40"/>
                    <a:pt x="15" y="40"/>
                    <a:pt x="15" y="40"/>
                  </a:cubicBezTo>
                  <a:cubicBezTo>
                    <a:pt x="9" y="40"/>
                    <a:pt x="9" y="40"/>
                    <a:pt x="9" y="40"/>
                  </a:cubicBezTo>
                  <a:cubicBezTo>
                    <a:pt x="9" y="9"/>
                    <a:pt x="9" y="9"/>
                    <a:pt x="9" y="9"/>
                  </a:cubicBezTo>
                  <a:cubicBezTo>
                    <a:pt x="64" y="9"/>
                    <a:pt x="64" y="9"/>
                    <a:pt x="64" y="9"/>
                  </a:cubicBezTo>
                  <a:cubicBezTo>
                    <a:pt x="64" y="11"/>
                    <a:pt x="64" y="11"/>
                    <a:pt x="64" y="11"/>
                  </a:cubicBezTo>
                  <a:cubicBezTo>
                    <a:pt x="67" y="12"/>
                    <a:pt x="70" y="12"/>
                    <a:pt x="73" y="13"/>
                  </a:cubicBezTo>
                  <a:cubicBezTo>
                    <a:pt x="73" y="4"/>
                    <a:pt x="73" y="4"/>
                    <a:pt x="73" y="4"/>
                  </a:cubicBezTo>
                  <a:cubicBezTo>
                    <a:pt x="73" y="2"/>
                    <a:pt x="71" y="0"/>
                    <a:pt x="68" y="0"/>
                  </a:cubicBezTo>
                  <a:close/>
                </a:path>
              </a:pathLst>
            </a:custGeom>
            <a:gradFill>
              <a:gsLst>
                <a:gs pos="0">
                  <a:srgbClr val="FF792E"/>
                </a:gs>
                <a:gs pos="100000">
                  <a:srgbClr val="FF604A"/>
                </a:gs>
              </a:gsLst>
              <a:lin ang="5400000" scaled="0"/>
            </a:gradFill>
            <a:ln>
              <a:noFill/>
            </a:ln>
          </p:spPr>
          <p:txBody>
            <a:bodyPr vert="horz" wrap="square" lIns="91440" tIns="45720" rIns="91440" bIns="45720" numCol="1" anchor="t" anchorCtr="0" compatLnSpc="1">
              <a:prstTxWarp prst="textNoShape">
                <a:avLst/>
              </a:prstTxWarp>
            </a:bodyPr>
            <a:lstStyle/>
            <a:p>
              <a:pPr defTabSz="457189">
                <a:defRPr/>
              </a:pPr>
              <a:endParaRPr lang="en-US" kern="0" dirty="0">
                <a:solidFill>
                  <a:srgbClr val="000000"/>
                </a:solidFill>
                <a:latin typeface="Amazon Ember Heavy"/>
              </a:endParaRPr>
            </a:p>
          </p:txBody>
        </p:sp>
      </p:grpSp>
      <p:grpSp>
        <p:nvGrpSpPr>
          <p:cNvPr id="940" name="Group 939">
            <a:extLst>
              <a:ext uri="{FF2B5EF4-FFF2-40B4-BE49-F238E27FC236}">
                <a16:creationId xmlns:a16="http://schemas.microsoft.com/office/drawing/2014/main" id="{D2062064-7DAD-4C98-BBC7-5E692C00BD0B}"/>
              </a:ext>
            </a:extLst>
          </p:cNvPr>
          <p:cNvGrpSpPr/>
          <p:nvPr/>
        </p:nvGrpSpPr>
        <p:grpSpPr>
          <a:xfrm>
            <a:off x="4796041" y="2713349"/>
            <a:ext cx="1051069" cy="834235"/>
            <a:chOff x="602062" y="1200151"/>
            <a:chExt cx="673778" cy="534778"/>
          </a:xfrm>
        </p:grpSpPr>
        <p:sp>
          <p:nvSpPr>
            <p:cNvPr id="941" name="Freeform 43">
              <a:extLst>
                <a:ext uri="{FF2B5EF4-FFF2-40B4-BE49-F238E27FC236}">
                  <a16:creationId xmlns:a16="http://schemas.microsoft.com/office/drawing/2014/main" id="{031DA70D-B426-4BDE-B4F0-0919C4F20F05}"/>
                </a:ext>
              </a:extLst>
            </p:cNvPr>
            <p:cNvSpPr>
              <a:spLocks noEditPoints="1"/>
            </p:cNvSpPr>
            <p:nvPr/>
          </p:nvSpPr>
          <p:spPr bwMode="auto">
            <a:xfrm>
              <a:off x="602062" y="1405998"/>
              <a:ext cx="185687" cy="125206"/>
            </a:xfrm>
            <a:custGeom>
              <a:avLst/>
              <a:gdLst>
                <a:gd name="T0" fmla="*/ 69 w 73"/>
                <a:gd name="T1" fmla="*/ 49 h 49"/>
                <a:gd name="T2" fmla="*/ 5 w 73"/>
                <a:gd name="T3" fmla="*/ 49 h 49"/>
                <a:gd name="T4" fmla="*/ 0 w 73"/>
                <a:gd name="T5" fmla="*/ 44 h 49"/>
                <a:gd name="T6" fmla="*/ 0 w 73"/>
                <a:gd name="T7" fmla="*/ 4 h 49"/>
                <a:gd name="T8" fmla="*/ 5 w 73"/>
                <a:gd name="T9" fmla="*/ 0 h 49"/>
                <a:gd name="T10" fmla="*/ 69 w 73"/>
                <a:gd name="T11" fmla="*/ 0 h 49"/>
                <a:gd name="T12" fmla="*/ 73 w 73"/>
                <a:gd name="T13" fmla="*/ 4 h 49"/>
                <a:gd name="T14" fmla="*/ 73 w 73"/>
                <a:gd name="T15" fmla="*/ 44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4"/>
                  </a:cubicBezTo>
                  <a:cubicBezTo>
                    <a:pt x="0" y="4"/>
                    <a:pt x="0" y="4"/>
                    <a:pt x="0" y="4"/>
                  </a:cubicBezTo>
                  <a:cubicBezTo>
                    <a:pt x="0" y="2"/>
                    <a:pt x="2" y="0"/>
                    <a:pt x="5" y="0"/>
                  </a:cubicBezTo>
                  <a:cubicBezTo>
                    <a:pt x="69" y="0"/>
                    <a:pt x="69" y="0"/>
                    <a:pt x="69" y="0"/>
                  </a:cubicBezTo>
                  <a:cubicBezTo>
                    <a:pt x="71" y="0"/>
                    <a:pt x="73" y="2"/>
                    <a:pt x="73" y="4"/>
                  </a:cubicBezTo>
                  <a:cubicBezTo>
                    <a:pt x="73" y="44"/>
                    <a:pt x="73" y="44"/>
                    <a:pt x="73" y="44"/>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9011"/>
                </a:gs>
                <a:gs pos="100000">
                  <a:srgbClr val="FF762E"/>
                </a:gs>
              </a:gsLst>
              <a:lin ang="5400000" scaled="1"/>
            </a:gradFill>
            <a:ln>
              <a:noFill/>
            </a:ln>
          </p:spPr>
          <p:txBody>
            <a:bodyPr vert="horz" wrap="square" lIns="91440" tIns="45720" rIns="91440" bIns="45720" numCol="1" anchor="t" anchorCtr="0" compatLnSpc="1">
              <a:prstTxWarp prst="textNoShape">
                <a:avLst/>
              </a:prstTxWarp>
            </a:bodyPr>
            <a:lstStyle/>
            <a:p>
              <a:pPr defTabSz="457189">
                <a:defRPr/>
              </a:pPr>
              <a:endParaRPr lang="en-US" kern="0" dirty="0">
                <a:solidFill>
                  <a:srgbClr val="000000"/>
                </a:solidFill>
                <a:latin typeface="Amazon Ember Heavy"/>
              </a:endParaRPr>
            </a:p>
          </p:txBody>
        </p:sp>
        <p:sp>
          <p:nvSpPr>
            <p:cNvPr id="942" name="Freeform 44">
              <a:extLst>
                <a:ext uri="{FF2B5EF4-FFF2-40B4-BE49-F238E27FC236}">
                  <a16:creationId xmlns:a16="http://schemas.microsoft.com/office/drawing/2014/main" id="{27AFB66B-E253-4EE0-A9EB-A5EC43EF7FE5}"/>
                </a:ext>
              </a:extLst>
            </p:cNvPr>
            <p:cNvSpPr>
              <a:spLocks noEditPoints="1"/>
            </p:cNvSpPr>
            <p:nvPr/>
          </p:nvSpPr>
          <p:spPr bwMode="auto">
            <a:xfrm>
              <a:off x="764405" y="1405998"/>
              <a:ext cx="185687" cy="125206"/>
            </a:xfrm>
            <a:custGeom>
              <a:avLst/>
              <a:gdLst>
                <a:gd name="T0" fmla="*/ 69 w 73"/>
                <a:gd name="T1" fmla="*/ 49 h 49"/>
                <a:gd name="T2" fmla="*/ 5 w 73"/>
                <a:gd name="T3" fmla="*/ 49 h 49"/>
                <a:gd name="T4" fmla="*/ 0 w 73"/>
                <a:gd name="T5" fmla="*/ 44 h 49"/>
                <a:gd name="T6" fmla="*/ 0 w 73"/>
                <a:gd name="T7" fmla="*/ 4 h 49"/>
                <a:gd name="T8" fmla="*/ 5 w 73"/>
                <a:gd name="T9" fmla="*/ 0 h 49"/>
                <a:gd name="T10" fmla="*/ 69 w 73"/>
                <a:gd name="T11" fmla="*/ 0 h 49"/>
                <a:gd name="T12" fmla="*/ 73 w 73"/>
                <a:gd name="T13" fmla="*/ 4 h 49"/>
                <a:gd name="T14" fmla="*/ 73 w 73"/>
                <a:gd name="T15" fmla="*/ 44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4"/>
                  </a:cubicBezTo>
                  <a:cubicBezTo>
                    <a:pt x="0" y="4"/>
                    <a:pt x="0" y="4"/>
                    <a:pt x="0" y="4"/>
                  </a:cubicBezTo>
                  <a:cubicBezTo>
                    <a:pt x="0" y="2"/>
                    <a:pt x="2" y="0"/>
                    <a:pt x="5" y="0"/>
                  </a:cubicBezTo>
                  <a:cubicBezTo>
                    <a:pt x="69" y="0"/>
                    <a:pt x="69" y="0"/>
                    <a:pt x="69" y="0"/>
                  </a:cubicBezTo>
                  <a:cubicBezTo>
                    <a:pt x="71" y="0"/>
                    <a:pt x="73" y="2"/>
                    <a:pt x="73" y="4"/>
                  </a:cubicBezTo>
                  <a:cubicBezTo>
                    <a:pt x="73" y="44"/>
                    <a:pt x="73" y="44"/>
                    <a:pt x="73" y="44"/>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9011"/>
                </a:gs>
                <a:gs pos="100000">
                  <a:srgbClr val="FF762E"/>
                </a:gs>
              </a:gsLst>
              <a:lin ang="5400000" scaled="1"/>
            </a:gradFill>
            <a:ln>
              <a:noFill/>
            </a:ln>
          </p:spPr>
          <p:txBody>
            <a:bodyPr vert="horz" wrap="square" lIns="91440" tIns="45720" rIns="91440" bIns="45720" numCol="1" anchor="t" anchorCtr="0" compatLnSpc="1">
              <a:prstTxWarp prst="textNoShape">
                <a:avLst/>
              </a:prstTxWarp>
            </a:bodyPr>
            <a:lstStyle/>
            <a:p>
              <a:pPr defTabSz="457189"/>
              <a:endParaRPr lang="en-US" kern="0" dirty="0">
                <a:solidFill>
                  <a:srgbClr val="000000"/>
                </a:solidFill>
                <a:latin typeface="Amazon Ember Heavy"/>
              </a:endParaRPr>
            </a:p>
          </p:txBody>
        </p:sp>
        <p:sp>
          <p:nvSpPr>
            <p:cNvPr id="943" name="Freeform 45">
              <a:extLst>
                <a:ext uri="{FF2B5EF4-FFF2-40B4-BE49-F238E27FC236}">
                  <a16:creationId xmlns:a16="http://schemas.microsoft.com/office/drawing/2014/main" id="{49393701-6BD4-4C42-B450-70660485AD47}"/>
                </a:ext>
              </a:extLst>
            </p:cNvPr>
            <p:cNvSpPr>
              <a:spLocks noEditPoints="1"/>
            </p:cNvSpPr>
            <p:nvPr/>
          </p:nvSpPr>
          <p:spPr bwMode="auto">
            <a:xfrm>
              <a:off x="927810" y="1405998"/>
              <a:ext cx="185687" cy="125206"/>
            </a:xfrm>
            <a:custGeom>
              <a:avLst/>
              <a:gdLst>
                <a:gd name="T0" fmla="*/ 69 w 73"/>
                <a:gd name="T1" fmla="*/ 49 h 49"/>
                <a:gd name="T2" fmla="*/ 5 w 73"/>
                <a:gd name="T3" fmla="*/ 49 h 49"/>
                <a:gd name="T4" fmla="*/ 0 w 73"/>
                <a:gd name="T5" fmla="*/ 44 h 49"/>
                <a:gd name="T6" fmla="*/ 0 w 73"/>
                <a:gd name="T7" fmla="*/ 4 h 49"/>
                <a:gd name="T8" fmla="*/ 5 w 73"/>
                <a:gd name="T9" fmla="*/ 0 h 49"/>
                <a:gd name="T10" fmla="*/ 69 w 73"/>
                <a:gd name="T11" fmla="*/ 0 h 49"/>
                <a:gd name="T12" fmla="*/ 73 w 73"/>
                <a:gd name="T13" fmla="*/ 4 h 49"/>
                <a:gd name="T14" fmla="*/ 73 w 73"/>
                <a:gd name="T15" fmla="*/ 44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4"/>
                  </a:cubicBezTo>
                  <a:cubicBezTo>
                    <a:pt x="0" y="4"/>
                    <a:pt x="0" y="4"/>
                    <a:pt x="0" y="4"/>
                  </a:cubicBezTo>
                  <a:cubicBezTo>
                    <a:pt x="0" y="2"/>
                    <a:pt x="2" y="0"/>
                    <a:pt x="5" y="0"/>
                  </a:cubicBezTo>
                  <a:cubicBezTo>
                    <a:pt x="69" y="0"/>
                    <a:pt x="69" y="0"/>
                    <a:pt x="69" y="0"/>
                  </a:cubicBezTo>
                  <a:cubicBezTo>
                    <a:pt x="71" y="0"/>
                    <a:pt x="73" y="2"/>
                    <a:pt x="73" y="4"/>
                  </a:cubicBezTo>
                  <a:cubicBezTo>
                    <a:pt x="73" y="44"/>
                    <a:pt x="73" y="44"/>
                    <a:pt x="73" y="44"/>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9011"/>
                </a:gs>
                <a:gs pos="100000">
                  <a:srgbClr val="FF762E"/>
                </a:gs>
              </a:gsLst>
              <a:lin ang="5400000" scaled="1"/>
            </a:gradFill>
            <a:ln>
              <a:noFill/>
            </a:ln>
          </p:spPr>
          <p:txBody>
            <a:bodyPr vert="horz" wrap="square" lIns="91440" tIns="45720" rIns="91440" bIns="45720" numCol="1" anchor="t" anchorCtr="0" compatLnSpc="1">
              <a:prstTxWarp prst="textNoShape">
                <a:avLst/>
              </a:prstTxWarp>
            </a:bodyPr>
            <a:lstStyle/>
            <a:p>
              <a:pPr defTabSz="457189">
                <a:defRPr/>
              </a:pPr>
              <a:endParaRPr lang="en-US" kern="0" dirty="0">
                <a:solidFill>
                  <a:srgbClr val="000000"/>
                </a:solidFill>
                <a:latin typeface="Amazon Ember Heavy"/>
              </a:endParaRPr>
            </a:p>
          </p:txBody>
        </p:sp>
        <p:sp>
          <p:nvSpPr>
            <p:cNvPr id="944" name="Freeform 46">
              <a:extLst>
                <a:ext uri="{FF2B5EF4-FFF2-40B4-BE49-F238E27FC236}">
                  <a16:creationId xmlns:a16="http://schemas.microsoft.com/office/drawing/2014/main" id="{DAE83BCF-1EA5-461F-BD51-1753430E53C9}"/>
                </a:ext>
              </a:extLst>
            </p:cNvPr>
            <p:cNvSpPr>
              <a:spLocks noEditPoints="1"/>
            </p:cNvSpPr>
            <p:nvPr/>
          </p:nvSpPr>
          <p:spPr bwMode="auto">
            <a:xfrm>
              <a:off x="680581" y="1305197"/>
              <a:ext cx="185687" cy="124145"/>
            </a:xfrm>
            <a:custGeom>
              <a:avLst/>
              <a:gdLst>
                <a:gd name="T0" fmla="*/ 68 w 73"/>
                <a:gd name="T1" fmla="*/ 49 h 49"/>
                <a:gd name="T2" fmla="*/ 4 w 73"/>
                <a:gd name="T3" fmla="*/ 49 h 49"/>
                <a:gd name="T4" fmla="*/ 0 w 73"/>
                <a:gd name="T5" fmla="*/ 44 h 49"/>
                <a:gd name="T6" fmla="*/ 0 w 73"/>
                <a:gd name="T7" fmla="*/ 4 h 49"/>
                <a:gd name="T8" fmla="*/ 4 w 73"/>
                <a:gd name="T9" fmla="*/ 0 h 49"/>
                <a:gd name="T10" fmla="*/ 68 w 73"/>
                <a:gd name="T11" fmla="*/ 0 h 49"/>
                <a:gd name="T12" fmla="*/ 73 w 73"/>
                <a:gd name="T13" fmla="*/ 4 h 49"/>
                <a:gd name="T14" fmla="*/ 73 w 73"/>
                <a:gd name="T15" fmla="*/ 44 h 49"/>
                <a:gd name="T16" fmla="*/ 68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8" y="49"/>
                  </a:moveTo>
                  <a:cubicBezTo>
                    <a:pt x="4" y="49"/>
                    <a:pt x="4" y="49"/>
                    <a:pt x="4" y="49"/>
                  </a:cubicBezTo>
                  <a:cubicBezTo>
                    <a:pt x="2" y="49"/>
                    <a:pt x="0" y="46"/>
                    <a:pt x="0" y="44"/>
                  </a:cubicBezTo>
                  <a:cubicBezTo>
                    <a:pt x="0" y="4"/>
                    <a:pt x="0" y="4"/>
                    <a:pt x="0" y="4"/>
                  </a:cubicBezTo>
                  <a:cubicBezTo>
                    <a:pt x="0" y="2"/>
                    <a:pt x="2" y="0"/>
                    <a:pt x="4" y="0"/>
                  </a:cubicBezTo>
                  <a:cubicBezTo>
                    <a:pt x="68" y="0"/>
                    <a:pt x="68" y="0"/>
                    <a:pt x="68" y="0"/>
                  </a:cubicBezTo>
                  <a:cubicBezTo>
                    <a:pt x="71" y="0"/>
                    <a:pt x="73" y="2"/>
                    <a:pt x="73" y="4"/>
                  </a:cubicBezTo>
                  <a:cubicBezTo>
                    <a:pt x="73" y="44"/>
                    <a:pt x="73" y="44"/>
                    <a:pt x="73" y="44"/>
                  </a:cubicBezTo>
                  <a:cubicBezTo>
                    <a:pt x="73" y="46"/>
                    <a:pt x="71" y="49"/>
                    <a:pt x="68"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100000">
                  <a:srgbClr val="FF8C11"/>
                </a:gs>
                <a:gs pos="0">
                  <a:srgbClr val="FFA700"/>
                </a:gs>
              </a:gsLst>
              <a:lin ang="5400000" scaled="1"/>
            </a:gradFill>
            <a:ln>
              <a:noFill/>
            </a:ln>
          </p:spPr>
          <p:txBody>
            <a:bodyPr vert="horz" wrap="square" lIns="91440" tIns="45720" rIns="91440" bIns="45720" numCol="1" anchor="t" anchorCtr="0" compatLnSpc="1">
              <a:prstTxWarp prst="textNoShape">
                <a:avLst/>
              </a:prstTxWarp>
            </a:bodyPr>
            <a:lstStyle/>
            <a:p>
              <a:pPr defTabSz="457189">
                <a:defRPr/>
              </a:pPr>
              <a:endParaRPr lang="en-US" dirty="0">
                <a:solidFill>
                  <a:srgbClr val="000000"/>
                </a:solidFill>
                <a:latin typeface="Amazon Ember Heavy"/>
              </a:endParaRPr>
            </a:p>
          </p:txBody>
        </p:sp>
        <p:sp>
          <p:nvSpPr>
            <p:cNvPr id="945" name="Freeform 47">
              <a:extLst>
                <a:ext uri="{FF2B5EF4-FFF2-40B4-BE49-F238E27FC236}">
                  <a16:creationId xmlns:a16="http://schemas.microsoft.com/office/drawing/2014/main" id="{B82DB1F3-FEB3-4BD6-B67E-66002532FCAC}"/>
                </a:ext>
              </a:extLst>
            </p:cNvPr>
            <p:cNvSpPr>
              <a:spLocks noEditPoints="1"/>
            </p:cNvSpPr>
            <p:nvPr/>
          </p:nvSpPr>
          <p:spPr bwMode="auto">
            <a:xfrm>
              <a:off x="842924" y="1305197"/>
              <a:ext cx="185687" cy="124145"/>
            </a:xfrm>
            <a:custGeom>
              <a:avLst/>
              <a:gdLst>
                <a:gd name="T0" fmla="*/ 68 w 73"/>
                <a:gd name="T1" fmla="*/ 49 h 49"/>
                <a:gd name="T2" fmla="*/ 4 w 73"/>
                <a:gd name="T3" fmla="*/ 49 h 49"/>
                <a:gd name="T4" fmla="*/ 0 w 73"/>
                <a:gd name="T5" fmla="*/ 44 h 49"/>
                <a:gd name="T6" fmla="*/ 0 w 73"/>
                <a:gd name="T7" fmla="*/ 4 h 49"/>
                <a:gd name="T8" fmla="*/ 4 w 73"/>
                <a:gd name="T9" fmla="*/ 0 h 49"/>
                <a:gd name="T10" fmla="*/ 68 w 73"/>
                <a:gd name="T11" fmla="*/ 0 h 49"/>
                <a:gd name="T12" fmla="*/ 73 w 73"/>
                <a:gd name="T13" fmla="*/ 4 h 49"/>
                <a:gd name="T14" fmla="*/ 73 w 73"/>
                <a:gd name="T15" fmla="*/ 44 h 49"/>
                <a:gd name="T16" fmla="*/ 68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8" y="49"/>
                  </a:moveTo>
                  <a:cubicBezTo>
                    <a:pt x="4" y="49"/>
                    <a:pt x="4" y="49"/>
                    <a:pt x="4" y="49"/>
                  </a:cubicBezTo>
                  <a:cubicBezTo>
                    <a:pt x="2" y="49"/>
                    <a:pt x="0" y="46"/>
                    <a:pt x="0" y="44"/>
                  </a:cubicBezTo>
                  <a:cubicBezTo>
                    <a:pt x="0" y="4"/>
                    <a:pt x="0" y="4"/>
                    <a:pt x="0" y="4"/>
                  </a:cubicBezTo>
                  <a:cubicBezTo>
                    <a:pt x="0" y="2"/>
                    <a:pt x="2" y="0"/>
                    <a:pt x="4" y="0"/>
                  </a:cubicBezTo>
                  <a:cubicBezTo>
                    <a:pt x="68" y="0"/>
                    <a:pt x="68" y="0"/>
                    <a:pt x="68" y="0"/>
                  </a:cubicBezTo>
                  <a:cubicBezTo>
                    <a:pt x="71" y="0"/>
                    <a:pt x="73" y="2"/>
                    <a:pt x="73" y="4"/>
                  </a:cubicBezTo>
                  <a:cubicBezTo>
                    <a:pt x="73" y="44"/>
                    <a:pt x="73" y="44"/>
                    <a:pt x="73" y="44"/>
                  </a:cubicBezTo>
                  <a:cubicBezTo>
                    <a:pt x="73" y="46"/>
                    <a:pt x="71" y="49"/>
                    <a:pt x="68"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100000">
                  <a:srgbClr val="FF8C11"/>
                </a:gs>
                <a:gs pos="0">
                  <a:srgbClr val="FFA700"/>
                </a:gs>
              </a:gsLst>
              <a:lin ang="5400000" scaled="1"/>
            </a:gradFill>
            <a:ln>
              <a:noFill/>
            </a:ln>
          </p:spPr>
          <p:txBody>
            <a:bodyPr vert="horz" wrap="square" lIns="91440" tIns="45720" rIns="91440" bIns="45720" numCol="1" anchor="t" anchorCtr="0" compatLnSpc="1">
              <a:prstTxWarp prst="textNoShape">
                <a:avLst/>
              </a:prstTxWarp>
            </a:bodyPr>
            <a:lstStyle/>
            <a:p>
              <a:pPr defTabSz="457189">
                <a:defRPr/>
              </a:pPr>
              <a:endParaRPr lang="en-US" dirty="0">
                <a:solidFill>
                  <a:srgbClr val="000000"/>
                </a:solidFill>
                <a:latin typeface="Amazon Ember Heavy"/>
              </a:endParaRPr>
            </a:p>
          </p:txBody>
        </p:sp>
        <p:sp>
          <p:nvSpPr>
            <p:cNvPr id="946" name="Freeform 48">
              <a:extLst>
                <a:ext uri="{FF2B5EF4-FFF2-40B4-BE49-F238E27FC236}">
                  <a16:creationId xmlns:a16="http://schemas.microsoft.com/office/drawing/2014/main" id="{8D1378A4-DCFC-4B12-A9ED-DCFB4AAAC5EC}"/>
                </a:ext>
              </a:extLst>
            </p:cNvPr>
            <p:cNvSpPr>
              <a:spLocks noEditPoints="1"/>
            </p:cNvSpPr>
            <p:nvPr/>
          </p:nvSpPr>
          <p:spPr bwMode="auto">
            <a:xfrm>
              <a:off x="1006329" y="1305197"/>
              <a:ext cx="185687" cy="124145"/>
            </a:xfrm>
            <a:custGeom>
              <a:avLst/>
              <a:gdLst>
                <a:gd name="T0" fmla="*/ 68 w 73"/>
                <a:gd name="T1" fmla="*/ 49 h 49"/>
                <a:gd name="T2" fmla="*/ 4 w 73"/>
                <a:gd name="T3" fmla="*/ 49 h 49"/>
                <a:gd name="T4" fmla="*/ 0 w 73"/>
                <a:gd name="T5" fmla="*/ 44 h 49"/>
                <a:gd name="T6" fmla="*/ 0 w 73"/>
                <a:gd name="T7" fmla="*/ 4 h 49"/>
                <a:gd name="T8" fmla="*/ 4 w 73"/>
                <a:gd name="T9" fmla="*/ 0 h 49"/>
                <a:gd name="T10" fmla="*/ 68 w 73"/>
                <a:gd name="T11" fmla="*/ 0 h 49"/>
                <a:gd name="T12" fmla="*/ 73 w 73"/>
                <a:gd name="T13" fmla="*/ 4 h 49"/>
                <a:gd name="T14" fmla="*/ 73 w 73"/>
                <a:gd name="T15" fmla="*/ 44 h 49"/>
                <a:gd name="T16" fmla="*/ 68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8" y="49"/>
                  </a:moveTo>
                  <a:cubicBezTo>
                    <a:pt x="4" y="49"/>
                    <a:pt x="4" y="49"/>
                    <a:pt x="4" y="49"/>
                  </a:cubicBezTo>
                  <a:cubicBezTo>
                    <a:pt x="2" y="49"/>
                    <a:pt x="0" y="46"/>
                    <a:pt x="0" y="44"/>
                  </a:cubicBezTo>
                  <a:cubicBezTo>
                    <a:pt x="0" y="4"/>
                    <a:pt x="0" y="4"/>
                    <a:pt x="0" y="4"/>
                  </a:cubicBezTo>
                  <a:cubicBezTo>
                    <a:pt x="0" y="2"/>
                    <a:pt x="2" y="0"/>
                    <a:pt x="4" y="0"/>
                  </a:cubicBezTo>
                  <a:cubicBezTo>
                    <a:pt x="68" y="0"/>
                    <a:pt x="68" y="0"/>
                    <a:pt x="68" y="0"/>
                  </a:cubicBezTo>
                  <a:cubicBezTo>
                    <a:pt x="71" y="0"/>
                    <a:pt x="73" y="2"/>
                    <a:pt x="73" y="4"/>
                  </a:cubicBezTo>
                  <a:cubicBezTo>
                    <a:pt x="73" y="44"/>
                    <a:pt x="73" y="44"/>
                    <a:pt x="73" y="44"/>
                  </a:cubicBezTo>
                  <a:cubicBezTo>
                    <a:pt x="73" y="46"/>
                    <a:pt x="71" y="49"/>
                    <a:pt x="68"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100000">
                  <a:srgbClr val="FF8C11"/>
                </a:gs>
                <a:gs pos="0">
                  <a:srgbClr val="FFA700"/>
                </a:gs>
              </a:gsLst>
              <a:lin ang="5400000" scaled="1"/>
            </a:gradFill>
            <a:ln>
              <a:noFill/>
            </a:ln>
          </p:spPr>
          <p:txBody>
            <a:bodyPr vert="horz" wrap="square" lIns="91440" tIns="45720" rIns="91440" bIns="45720" numCol="1" anchor="t" anchorCtr="0" compatLnSpc="1">
              <a:prstTxWarp prst="textNoShape">
                <a:avLst/>
              </a:prstTxWarp>
            </a:bodyPr>
            <a:lstStyle/>
            <a:p>
              <a:pPr defTabSz="457189">
                <a:defRPr/>
              </a:pPr>
              <a:endParaRPr lang="en-US" dirty="0">
                <a:solidFill>
                  <a:srgbClr val="000000"/>
                </a:solidFill>
                <a:latin typeface="Amazon Ember Heavy"/>
              </a:endParaRPr>
            </a:p>
          </p:txBody>
        </p:sp>
        <p:sp>
          <p:nvSpPr>
            <p:cNvPr id="947" name="Freeform 49">
              <a:extLst>
                <a:ext uri="{FF2B5EF4-FFF2-40B4-BE49-F238E27FC236}">
                  <a16:creationId xmlns:a16="http://schemas.microsoft.com/office/drawing/2014/main" id="{81513F9F-DE09-4C4B-8517-3F1848DC3EEB}"/>
                </a:ext>
              </a:extLst>
            </p:cNvPr>
            <p:cNvSpPr>
              <a:spLocks noEditPoints="1"/>
            </p:cNvSpPr>
            <p:nvPr/>
          </p:nvSpPr>
          <p:spPr bwMode="auto">
            <a:xfrm>
              <a:off x="680581" y="1507860"/>
              <a:ext cx="185687" cy="125206"/>
            </a:xfrm>
            <a:custGeom>
              <a:avLst/>
              <a:gdLst>
                <a:gd name="T0" fmla="*/ 68 w 73"/>
                <a:gd name="T1" fmla="*/ 49 h 49"/>
                <a:gd name="T2" fmla="*/ 4 w 73"/>
                <a:gd name="T3" fmla="*/ 49 h 49"/>
                <a:gd name="T4" fmla="*/ 0 w 73"/>
                <a:gd name="T5" fmla="*/ 44 h 49"/>
                <a:gd name="T6" fmla="*/ 0 w 73"/>
                <a:gd name="T7" fmla="*/ 4 h 49"/>
                <a:gd name="T8" fmla="*/ 4 w 73"/>
                <a:gd name="T9" fmla="*/ 0 h 49"/>
                <a:gd name="T10" fmla="*/ 68 w 73"/>
                <a:gd name="T11" fmla="*/ 0 h 49"/>
                <a:gd name="T12" fmla="*/ 73 w 73"/>
                <a:gd name="T13" fmla="*/ 4 h 49"/>
                <a:gd name="T14" fmla="*/ 73 w 73"/>
                <a:gd name="T15" fmla="*/ 44 h 49"/>
                <a:gd name="T16" fmla="*/ 68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8" y="49"/>
                  </a:moveTo>
                  <a:cubicBezTo>
                    <a:pt x="4" y="49"/>
                    <a:pt x="4" y="49"/>
                    <a:pt x="4" y="49"/>
                  </a:cubicBezTo>
                  <a:cubicBezTo>
                    <a:pt x="2" y="49"/>
                    <a:pt x="0" y="46"/>
                    <a:pt x="0" y="44"/>
                  </a:cubicBezTo>
                  <a:cubicBezTo>
                    <a:pt x="0" y="4"/>
                    <a:pt x="0" y="4"/>
                    <a:pt x="0" y="4"/>
                  </a:cubicBezTo>
                  <a:cubicBezTo>
                    <a:pt x="0" y="2"/>
                    <a:pt x="2" y="0"/>
                    <a:pt x="4" y="0"/>
                  </a:cubicBezTo>
                  <a:cubicBezTo>
                    <a:pt x="68" y="0"/>
                    <a:pt x="68" y="0"/>
                    <a:pt x="68" y="0"/>
                  </a:cubicBezTo>
                  <a:cubicBezTo>
                    <a:pt x="71" y="0"/>
                    <a:pt x="73" y="2"/>
                    <a:pt x="73" y="4"/>
                  </a:cubicBezTo>
                  <a:cubicBezTo>
                    <a:pt x="73" y="44"/>
                    <a:pt x="73" y="44"/>
                    <a:pt x="73" y="44"/>
                  </a:cubicBezTo>
                  <a:cubicBezTo>
                    <a:pt x="73" y="46"/>
                    <a:pt x="71" y="49"/>
                    <a:pt x="68"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792E"/>
                </a:gs>
                <a:gs pos="100000">
                  <a:srgbClr val="FF604A"/>
                </a:gs>
              </a:gsLst>
              <a:lin ang="5400000" scaled="0"/>
            </a:gradFill>
            <a:ln>
              <a:noFill/>
            </a:ln>
          </p:spPr>
          <p:txBody>
            <a:bodyPr vert="horz" wrap="square" lIns="91440" tIns="45720" rIns="91440" bIns="45720" numCol="1" anchor="t" anchorCtr="0" compatLnSpc="1">
              <a:prstTxWarp prst="textNoShape">
                <a:avLst/>
              </a:prstTxWarp>
            </a:bodyPr>
            <a:lstStyle/>
            <a:p>
              <a:pPr defTabSz="457189">
                <a:defRPr/>
              </a:pPr>
              <a:endParaRPr lang="en-US" kern="0" dirty="0">
                <a:solidFill>
                  <a:srgbClr val="000000"/>
                </a:solidFill>
                <a:latin typeface="Amazon Ember Heavy"/>
              </a:endParaRPr>
            </a:p>
          </p:txBody>
        </p:sp>
        <p:sp>
          <p:nvSpPr>
            <p:cNvPr id="948" name="Freeform 50">
              <a:extLst>
                <a:ext uri="{FF2B5EF4-FFF2-40B4-BE49-F238E27FC236}">
                  <a16:creationId xmlns:a16="http://schemas.microsoft.com/office/drawing/2014/main" id="{0700F098-ED9C-4020-80F3-369D8A79788B}"/>
                </a:ext>
              </a:extLst>
            </p:cNvPr>
            <p:cNvSpPr>
              <a:spLocks noEditPoints="1"/>
            </p:cNvSpPr>
            <p:nvPr/>
          </p:nvSpPr>
          <p:spPr bwMode="auto">
            <a:xfrm>
              <a:off x="842924" y="1507860"/>
              <a:ext cx="185687" cy="125206"/>
            </a:xfrm>
            <a:custGeom>
              <a:avLst/>
              <a:gdLst>
                <a:gd name="T0" fmla="*/ 68 w 73"/>
                <a:gd name="T1" fmla="*/ 49 h 49"/>
                <a:gd name="T2" fmla="*/ 4 w 73"/>
                <a:gd name="T3" fmla="*/ 49 h 49"/>
                <a:gd name="T4" fmla="*/ 0 w 73"/>
                <a:gd name="T5" fmla="*/ 44 h 49"/>
                <a:gd name="T6" fmla="*/ 0 w 73"/>
                <a:gd name="T7" fmla="*/ 4 h 49"/>
                <a:gd name="T8" fmla="*/ 4 w 73"/>
                <a:gd name="T9" fmla="*/ 0 h 49"/>
                <a:gd name="T10" fmla="*/ 68 w 73"/>
                <a:gd name="T11" fmla="*/ 0 h 49"/>
                <a:gd name="T12" fmla="*/ 73 w 73"/>
                <a:gd name="T13" fmla="*/ 4 h 49"/>
                <a:gd name="T14" fmla="*/ 73 w 73"/>
                <a:gd name="T15" fmla="*/ 44 h 49"/>
                <a:gd name="T16" fmla="*/ 68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8" y="49"/>
                  </a:moveTo>
                  <a:cubicBezTo>
                    <a:pt x="4" y="49"/>
                    <a:pt x="4" y="49"/>
                    <a:pt x="4" y="49"/>
                  </a:cubicBezTo>
                  <a:cubicBezTo>
                    <a:pt x="2" y="49"/>
                    <a:pt x="0" y="46"/>
                    <a:pt x="0" y="44"/>
                  </a:cubicBezTo>
                  <a:cubicBezTo>
                    <a:pt x="0" y="4"/>
                    <a:pt x="0" y="4"/>
                    <a:pt x="0" y="4"/>
                  </a:cubicBezTo>
                  <a:cubicBezTo>
                    <a:pt x="0" y="2"/>
                    <a:pt x="2" y="0"/>
                    <a:pt x="4" y="0"/>
                  </a:cubicBezTo>
                  <a:cubicBezTo>
                    <a:pt x="68" y="0"/>
                    <a:pt x="68" y="0"/>
                    <a:pt x="68" y="0"/>
                  </a:cubicBezTo>
                  <a:cubicBezTo>
                    <a:pt x="71" y="0"/>
                    <a:pt x="73" y="2"/>
                    <a:pt x="73" y="4"/>
                  </a:cubicBezTo>
                  <a:cubicBezTo>
                    <a:pt x="73" y="44"/>
                    <a:pt x="73" y="44"/>
                    <a:pt x="73" y="44"/>
                  </a:cubicBezTo>
                  <a:cubicBezTo>
                    <a:pt x="73" y="46"/>
                    <a:pt x="71" y="49"/>
                    <a:pt x="68"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792E"/>
                </a:gs>
                <a:gs pos="100000">
                  <a:srgbClr val="FF604A"/>
                </a:gs>
              </a:gsLst>
              <a:lin ang="5400000" scaled="0"/>
            </a:gradFill>
            <a:ln>
              <a:noFill/>
            </a:ln>
          </p:spPr>
          <p:txBody>
            <a:bodyPr vert="horz" wrap="square" lIns="91440" tIns="45720" rIns="91440" bIns="45720" numCol="1" anchor="t" anchorCtr="0" compatLnSpc="1">
              <a:prstTxWarp prst="textNoShape">
                <a:avLst/>
              </a:prstTxWarp>
            </a:bodyPr>
            <a:lstStyle/>
            <a:p>
              <a:pPr defTabSz="457189">
                <a:defRPr/>
              </a:pPr>
              <a:endParaRPr lang="en-US" kern="0" dirty="0">
                <a:solidFill>
                  <a:srgbClr val="000000"/>
                </a:solidFill>
                <a:latin typeface="Amazon Ember Heavy"/>
              </a:endParaRPr>
            </a:p>
          </p:txBody>
        </p:sp>
        <p:sp>
          <p:nvSpPr>
            <p:cNvPr id="949" name="Freeform 51">
              <a:extLst>
                <a:ext uri="{FF2B5EF4-FFF2-40B4-BE49-F238E27FC236}">
                  <a16:creationId xmlns:a16="http://schemas.microsoft.com/office/drawing/2014/main" id="{DEE4EE59-B7E2-44CE-BE5D-FA84DBF8A578}"/>
                </a:ext>
              </a:extLst>
            </p:cNvPr>
            <p:cNvSpPr>
              <a:spLocks noEditPoints="1"/>
            </p:cNvSpPr>
            <p:nvPr/>
          </p:nvSpPr>
          <p:spPr bwMode="auto">
            <a:xfrm>
              <a:off x="764405" y="1200151"/>
              <a:ext cx="185687" cy="125206"/>
            </a:xfrm>
            <a:custGeom>
              <a:avLst/>
              <a:gdLst>
                <a:gd name="T0" fmla="*/ 69 w 73"/>
                <a:gd name="T1" fmla="*/ 49 h 49"/>
                <a:gd name="T2" fmla="*/ 5 w 73"/>
                <a:gd name="T3" fmla="*/ 49 h 49"/>
                <a:gd name="T4" fmla="*/ 0 w 73"/>
                <a:gd name="T5" fmla="*/ 45 h 49"/>
                <a:gd name="T6" fmla="*/ 0 w 73"/>
                <a:gd name="T7" fmla="*/ 5 h 49"/>
                <a:gd name="T8" fmla="*/ 5 w 73"/>
                <a:gd name="T9" fmla="*/ 0 h 49"/>
                <a:gd name="T10" fmla="*/ 69 w 73"/>
                <a:gd name="T11" fmla="*/ 0 h 49"/>
                <a:gd name="T12" fmla="*/ 73 w 73"/>
                <a:gd name="T13" fmla="*/ 5 h 49"/>
                <a:gd name="T14" fmla="*/ 73 w 73"/>
                <a:gd name="T15" fmla="*/ 45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5"/>
                  </a:cubicBezTo>
                  <a:cubicBezTo>
                    <a:pt x="0" y="5"/>
                    <a:pt x="0" y="5"/>
                    <a:pt x="0" y="5"/>
                  </a:cubicBezTo>
                  <a:cubicBezTo>
                    <a:pt x="0" y="2"/>
                    <a:pt x="2" y="0"/>
                    <a:pt x="5" y="0"/>
                  </a:cubicBezTo>
                  <a:cubicBezTo>
                    <a:pt x="69" y="0"/>
                    <a:pt x="69" y="0"/>
                    <a:pt x="69" y="0"/>
                  </a:cubicBezTo>
                  <a:cubicBezTo>
                    <a:pt x="71" y="0"/>
                    <a:pt x="73" y="2"/>
                    <a:pt x="73" y="5"/>
                  </a:cubicBezTo>
                  <a:cubicBezTo>
                    <a:pt x="73" y="45"/>
                    <a:pt x="73" y="45"/>
                    <a:pt x="73" y="45"/>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chemeClr val="accent1"/>
                </a:gs>
                <a:gs pos="100000">
                  <a:srgbClr val="FFA700"/>
                </a:gs>
              </a:gsLst>
              <a:lin ang="5400000" scaled="1"/>
            </a:gradFill>
            <a:ln>
              <a:noFill/>
            </a:ln>
          </p:spPr>
          <p:txBody>
            <a:bodyPr vert="horz" wrap="square" lIns="91440" tIns="45720" rIns="91440" bIns="45720" numCol="1" anchor="t" anchorCtr="0" compatLnSpc="1">
              <a:prstTxWarp prst="textNoShape">
                <a:avLst/>
              </a:prstTxWarp>
            </a:bodyPr>
            <a:lstStyle/>
            <a:p>
              <a:pPr defTabSz="457189">
                <a:defRPr/>
              </a:pPr>
              <a:endParaRPr lang="en-US" kern="0" dirty="0">
                <a:solidFill>
                  <a:srgbClr val="000000"/>
                </a:solidFill>
                <a:latin typeface="Amazon Ember Heavy"/>
              </a:endParaRPr>
            </a:p>
          </p:txBody>
        </p:sp>
        <p:sp>
          <p:nvSpPr>
            <p:cNvPr id="950" name="Freeform 52">
              <a:extLst>
                <a:ext uri="{FF2B5EF4-FFF2-40B4-BE49-F238E27FC236}">
                  <a16:creationId xmlns:a16="http://schemas.microsoft.com/office/drawing/2014/main" id="{90814905-43FA-4CDF-A649-B7D8CA6E42F2}"/>
                </a:ext>
              </a:extLst>
            </p:cNvPr>
            <p:cNvSpPr>
              <a:spLocks noEditPoints="1"/>
            </p:cNvSpPr>
            <p:nvPr/>
          </p:nvSpPr>
          <p:spPr bwMode="auto">
            <a:xfrm>
              <a:off x="927810" y="1200151"/>
              <a:ext cx="185687" cy="125206"/>
            </a:xfrm>
            <a:custGeom>
              <a:avLst/>
              <a:gdLst>
                <a:gd name="T0" fmla="*/ 69 w 73"/>
                <a:gd name="T1" fmla="*/ 49 h 49"/>
                <a:gd name="T2" fmla="*/ 5 w 73"/>
                <a:gd name="T3" fmla="*/ 49 h 49"/>
                <a:gd name="T4" fmla="*/ 0 w 73"/>
                <a:gd name="T5" fmla="*/ 45 h 49"/>
                <a:gd name="T6" fmla="*/ 0 w 73"/>
                <a:gd name="T7" fmla="*/ 5 h 49"/>
                <a:gd name="T8" fmla="*/ 5 w 73"/>
                <a:gd name="T9" fmla="*/ 0 h 49"/>
                <a:gd name="T10" fmla="*/ 69 w 73"/>
                <a:gd name="T11" fmla="*/ 0 h 49"/>
                <a:gd name="T12" fmla="*/ 73 w 73"/>
                <a:gd name="T13" fmla="*/ 5 h 49"/>
                <a:gd name="T14" fmla="*/ 73 w 73"/>
                <a:gd name="T15" fmla="*/ 45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5"/>
                  </a:cubicBezTo>
                  <a:cubicBezTo>
                    <a:pt x="0" y="5"/>
                    <a:pt x="0" y="5"/>
                    <a:pt x="0" y="5"/>
                  </a:cubicBezTo>
                  <a:cubicBezTo>
                    <a:pt x="0" y="2"/>
                    <a:pt x="2" y="0"/>
                    <a:pt x="5" y="0"/>
                  </a:cubicBezTo>
                  <a:cubicBezTo>
                    <a:pt x="69" y="0"/>
                    <a:pt x="69" y="0"/>
                    <a:pt x="69" y="0"/>
                  </a:cubicBezTo>
                  <a:cubicBezTo>
                    <a:pt x="71" y="0"/>
                    <a:pt x="73" y="2"/>
                    <a:pt x="73" y="5"/>
                  </a:cubicBezTo>
                  <a:cubicBezTo>
                    <a:pt x="73" y="45"/>
                    <a:pt x="73" y="45"/>
                    <a:pt x="73" y="45"/>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chemeClr val="accent1"/>
                </a:gs>
                <a:gs pos="100000">
                  <a:srgbClr val="FFA700"/>
                </a:gs>
              </a:gsLst>
              <a:lin ang="5400000" scaled="1"/>
            </a:gradFill>
            <a:ln>
              <a:noFill/>
            </a:ln>
          </p:spPr>
          <p:txBody>
            <a:bodyPr vert="horz" wrap="square" lIns="91440" tIns="45720" rIns="91440" bIns="45720" numCol="1" anchor="t" anchorCtr="0" compatLnSpc="1">
              <a:prstTxWarp prst="textNoShape">
                <a:avLst/>
              </a:prstTxWarp>
            </a:bodyPr>
            <a:lstStyle/>
            <a:p>
              <a:pPr defTabSz="457189">
                <a:defRPr/>
              </a:pPr>
              <a:endParaRPr lang="en-US" kern="0" dirty="0">
                <a:solidFill>
                  <a:srgbClr val="000000"/>
                </a:solidFill>
                <a:latin typeface="Amazon Ember Heavy"/>
              </a:endParaRPr>
            </a:p>
          </p:txBody>
        </p:sp>
        <p:sp>
          <p:nvSpPr>
            <p:cNvPr id="951" name="Freeform 53">
              <a:extLst>
                <a:ext uri="{FF2B5EF4-FFF2-40B4-BE49-F238E27FC236}">
                  <a16:creationId xmlns:a16="http://schemas.microsoft.com/office/drawing/2014/main" id="{C0CEB136-2818-4E2C-87FE-444A18B45F6C}"/>
                </a:ext>
              </a:extLst>
            </p:cNvPr>
            <p:cNvSpPr>
              <a:spLocks noEditPoints="1"/>
            </p:cNvSpPr>
            <p:nvPr/>
          </p:nvSpPr>
          <p:spPr bwMode="auto">
            <a:xfrm>
              <a:off x="764405" y="1609723"/>
              <a:ext cx="185687" cy="125206"/>
            </a:xfrm>
            <a:custGeom>
              <a:avLst/>
              <a:gdLst>
                <a:gd name="T0" fmla="*/ 69 w 73"/>
                <a:gd name="T1" fmla="*/ 49 h 49"/>
                <a:gd name="T2" fmla="*/ 5 w 73"/>
                <a:gd name="T3" fmla="*/ 49 h 49"/>
                <a:gd name="T4" fmla="*/ 0 w 73"/>
                <a:gd name="T5" fmla="*/ 44 h 49"/>
                <a:gd name="T6" fmla="*/ 0 w 73"/>
                <a:gd name="T7" fmla="*/ 4 h 49"/>
                <a:gd name="T8" fmla="*/ 5 w 73"/>
                <a:gd name="T9" fmla="*/ 0 h 49"/>
                <a:gd name="T10" fmla="*/ 69 w 73"/>
                <a:gd name="T11" fmla="*/ 0 h 49"/>
                <a:gd name="T12" fmla="*/ 73 w 73"/>
                <a:gd name="T13" fmla="*/ 4 h 49"/>
                <a:gd name="T14" fmla="*/ 73 w 73"/>
                <a:gd name="T15" fmla="*/ 44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4"/>
                  </a:cubicBezTo>
                  <a:cubicBezTo>
                    <a:pt x="0" y="4"/>
                    <a:pt x="0" y="4"/>
                    <a:pt x="0" y="4"/>
                  </a:cubicBezTo>
                  <a:cubicBezTo>
                    <a:pt x="0" y="2"/>
                    <a:pt x="2" y="0"/>
                    <a:pt x="5" y="0"/>
                  </a:cubicBezTo>
                  <a:cubicBezTo>
                    <a:pt x="69" y="0"/>
                    <a:pt x="69" y="0"/>
                    <a:pt x="69" y="0"/>
                  </a:cubicBezTo>
                  <a:cubicBezTo>
                    <a:pt x="71" y="0"/>
                    <a:pt x="73" y="2"/>
                    <a:pt x="73" y="4"/>
                  </a:cubicBezTo>
                  <a:cubicBezTo>
                    <a:pt x="73" y="44"/>
                    <a:pt x="73" y="44"/>
                    <a:pt x="73" y="44"/>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644A"/>
                </a:gs>
                <a:gs pos="100000">
                  <a:schemeClr val="accent3"/>
                </a:gs>
              </a:gsLst>
              <a:lin ang="5400000" scaled="0"/>
            </a:gradFill>
            <a:ln>
              <a:noFill/>
            </a:ln>
          </p:spPr>
          <p:txBody>
            <a:bodyPr vert="horz" wrap="square" lIns="91440" tIns="45720" rIns="91440" bIns="45720" numCol="1" anchor="t" anchorCtr="0" compatLnSpc="1">
              <a:prstTxWarp prst="textNoShape">
                <a:avLst/>
              </a:prstTxWarp>
            </a:bodyPr>
            <a:lstStyle/>
            <a:p>
              <a:pPr defTabSz="457189">
                <a:defRPr/>
              </a:pPr>
              <a:endParaRPr lang="en-US" kern="0" dirty="0">
                <a:solidFill>
                  <a:srgbClr val="000000"/>
                </a:solidFill>
                <a:latin typeface="Amazon Ember Heavy"/>
              </a:endParaRPr>
            </a:p>
          </p:txBody>
        </p:sp>
        <p:sp>
          <p:nvSpPr>
            <p:cNvPr id="952" name="Freeform 54">
              <a:extLst>
                <a:ext uri="{FF2B5EF4-FFF2-40B4-BE49-F238E27FC236}">
                  <a16:creationId xmlns:a16="http://schemas.microsoft.com/office/drawing/2014/main" id="{ACBF2289-3417-42C6-AC64-335B68D915A8}"/>
                </a:ext>
              </a:extLst>
            </p:cNvPr>
            <p:cNvSpPr>
              <a:spLocks noEditPoints="1"/>
            </p:cNvSpPr>
            <p:nvPr/>
          </p:nvSpPr>
          <p:spPr bwMode="auto">
            <a:xfrm>
              <a:off x="1090153" y="1405998"/>
              <a:ext cx="185687" cy="125206"/>
            </a:xfrm>
            <a:custGeom>
              <a:avLst/>
              <a:gdLst>
                <a:gd name="T0" fmla="*/ 69 w 73"/>
                <a:gd name="T1" fmla="*/ 49 h 49"/>
                <a:gd name="T2" fmla="*/ 5 w 73"/>
                <a:gd name="T3" fmla="*/ 49 h 49"/>
                <a:gd name="T4" fmla="*/ 0 w 73"/>
                <a:gd name="T5" fmla="*/ 44 h 49"/>
                <a:gd name="T6" fmla="*/ 0 w 73"/>
                <a:gd name="T7" fmla="*/ 4 h 49"/>
                <a:gd name="T8" fmla="*/ 5 w 73"/>
                <a:gd name="T9" fmla="*/ 0 h 49"/>
                <a:gd name="T10" fmla="*/ 69 w 73"/>
                <a:gd name="T11" fmla="*/ 0 h 49"/>
                <a:gd name="T12" fmla="*/ 73 w 73"/>
                <a:gd name="T13" fmla="*/ 4 h 49"/>
                <a:gd name="T14" fmla="*/ 73 w 73"/>
                <a:gd name="T15" fmla="*/ 44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4"/>
                  </a:cubicBezTo>
                  <a:cubicBezTo>
                    <a:pt x="0" y="4"/>
                    <a:pt x="0" y="4"/>
                    <a:pt x="0" y="4"/>
                  </a:cubicBezTo>
                  <a:cubicBezTo>
                    <a:pt x="0" y="2"/>
                    <a:pt x="2" y="0"/>
                    <a:pt x="5" y="0"/>
                  </a:cubicBezTo>
                  <a:cubicBezTo>
                    <a:pt x="69" y="0"/>
                    <a:pt x="69" y="0"/>
                    <a:pt x="69" y="0"/>
                  </a:cubicBezTo>
                  <a:cubicBezTo>
                    <a:pt x="71" y="0"/>
                    <a:pt x="73" y="2"/>
                    <a:pt x="73" y="4"/>
                  </a:cubicBezTo>
                  <a:cubicBezTo>
                    <a:pt x="73" y="44"/>
                    <a:pt x="73" y="44"/>
                    <a:pt x="73" y="44"/>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9011"/>
                </a:gs>
                <a:gs pos="100000">
                  <a:srgbClr val="FF762E"/>
                </a:gs>
              </a:gsLst>
              <a:lin ang="5400000" scaled="1"/>
            </a:gradFill>
            <a:ln>
              <a:noFill/>
            </a:ln>
          </p:spPr>
          <p:txBody>
            <a:bodyPr vert="horz" wrap="square" lIns="91440" tIns="45720" rIns="91440" bIns="45720" numCol="1" anchor="t" anchorCtr="0" compatLnSpc="1">
              <a:prstTxWarp prst="textNoShape">
                <a:avLst/>
              </a:prstTxWarp>
            </a:bodyPr>
            <a:lstStyle/>
            <a:p>
              <a:pPr defTabSz="457189">
                <a:defRPr/>
              </a:pPr>
              <a:endParaRPr lang="en-US" kern="0" dirty="0">
                <a:solidFill>
                  <a:srgbClr val="000000"/>
                </a:solidFill>
                <a:latin typeface="Amazon Ember Heavy"/>
              </a:endParaRPr>
            </a:p>
          </p:txBody>
        </p:sp>
        <p:sp>
          <p:nvSpPr>
            <p:cNvPr id="953" name="Freeform 57">
              <a:extLst>
                <a:ext uri="{FF2B5EF4-FFF2-40B4-BE49-F238E27FC236}">
                  <a16:creationId xmlns:a16="http://schemas.microsoft.com/office/drawing/2014/main" id="{78397F7C-9054-4BD2-A187-2A21370B2D97}"/>
                </a:ext>
              </a:extLst>
            </p:cNvPr>
            <p:cNvSpPr>
              <a:spLocks/>
            </p:cNvSpPr>
            <p:nvPr/>
          </p:nvSpPr>
          <p:spPr bwMode="auto">
            <a:xfrm>
              <a:off x="927810" y="1609723"/>
              <a:ext cx="131572" cy="125206"/>
            </a:xfrm>
            <a:custGeom>
              <a:avLst/>
              <a:gdLst>
                <a:gd name="T0" fmla="*/ 9 w 52"/>
                <a:gd name="T1" fmla="*/ 40 h 49"/>
                <a:gd name="T2" fmla="*/ 9 w 52"/>
                <a:gd name="T3" fmla="*/ 9 h 49"/>
                <a:gd name="T4" fmla="*/ 43 w 52"/>
                <a:gd name="T5" fmla="*/ 9 h 49"/>
                <a:gd name="T6" fmla="*/ 43 w 52"/>
                <a:gd name="T7" fmla="*/ 9 h 49"/>
                <a:gd name="T8" fmla="*/ 35 w 52"/>
                <a:gd name="T9" fmla="*/ 9 h 49"/>
                <a:gd name="T10" fmla="*/ 31 w 52"/>
                <a:gd name="T11" fmla="*/ 4 h 49"/>
                <a:gd name="T12" fmla="*/ 31 w 52"/>
                <a:gd name="T13" fmla="*/ 0 h 49"/>
                <a:gd name="T14" fmla="*/ 5 w 52"/>
                <a:gd name="T15" fmla="*/ 0 h 49"/>
                <a:gd name="T16" fmla="*/ 0 w 52"/>
                <a:gd name="T17" fmla="*/ 4 h 49"/>
                <a:gd name="T18" fmla="*/ 0 w 52"/>
                <a:gd name="T19" fmla="*/ 44 h 49"/>
                <a:gd name="T20" fmla="*/ 5 w 52"/>
                <a:gd name="T21" fmla="*/ 49 h 49"/>
                <a:gd name="T22" fmla="*/ 52 w 52"/>
                <a:gd name="T23" fmla="*/ 49 h 49"/>
                <a:gd name="T24" fmla="*/ 47 w 52"/>
                <a:gd name="T25" fmla="*/ 40 h 49"/>
                <a:gd name="T26" fmla="*/ 9 w 52"/>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2" h="49">
                  <a:moveTo>
                    <a:pt x="9" y="40"/>
                  </a:moveTo>
                  <a:cubicBezTo>
                    <a:pt x="9" y="9"/>
                    <a:pt x="9" y="9"/>
                    <a:pt x="9" y="9"/>
                  </a:cubicBezTo>
                  <a:cubicBezTo>
                    <a:pt x="43" y="9"/>
                    <a:pt x="43" y="9"/>
                    <a:pt x="43" y="9"/>
                  </a:cubicBezTo>
                  <a:cubicBezTo>
                    <a:pt x="43" y="9"/>
                    <a:pt x="43" y="9"/>
                    <a:pt x="43" y="9"/>
                  </a:cubicBezTo>
                  <a:cubicBezTo>
                    <a:pt x="35" y="9"/>
                    <a:pt x="35" y="9"/>
                    <a:pt x="35" y="9"/>
                  </a:cubicBezTo>
                  <a:cubicBezTo>
                    <a:pt x="33" y="9"/>
                    <a:pt x="31" y="6"/>
                    <a:pt x="31" y="4"/>
                  </a:cubicBezTo>
                  <a:cubicBezTo>
                    <a:pt x="31" y="0"/>
                    <a:pt x="31" y="0"/>
                    <a:pt x="31" y="0"/>
                  </a:cubicBezTo>
                  <a:cubicBezTo>
                    <a:pt x="5" y="0"/>
                    <a:pt x="5" y="0"/>
                    <a:pt x="5" y="0"/>
                  </a:cubicBezTo>
                  <a:cubicBezTo>
                    <a:pt x="2" y="0"/>
                    <a:pt x="0" y="2"/>
                    <a:pt x="0" y="4"/>
                  </a:cubicBezTo>
                  <a:cubicBezTo>
                    <a:pt x="0" y="44"/>
                    <a:pt x="0" y="44"/>
                    <a:pt x="0" y="44"/>
                  </a:cubicBezTo>
                  <a:cubicBezTo>
                    <a:pt x="0" y="47"/>
                    <a:pt x="2" y="49"/>
                    <a:pt x="5" y="49"/>
                  </a:cubicBezTo>
                  <a:cubicBezTo>
                    <a:pt x="52" y="49"/>
                    <a:pt x="52" y="49"/>
                    <a:pt x="52" y="49"/>
                  </a:cubicBezTo>
                  <a:cubicBezTo>
                    <a:pt x="50" y="46"/>
                    <a:pt x="48" y="43"/>
                    <a:pt x="47" y="40"/>
                  </a:cubicBezTo>
                  <a:lnTo>
                    <a:pt x="9" y="40"/>
                  </a:lnTo>
                  <a:close/>
                </a:path>
              </a:pathLst>
            </a:custGeom>
            <a:gradFill>
              <a:gsLst>
                <a:gs pos="0">
                  <a:srgbClr val="FF644A"/>
                </a:gs>
                <a:gs pos="100000">
                  <a:schemeClr val="accent3"/>
                </a:gs>
              </a:gsLst>
              <a:lin ang="5400000" scaled="0"/>
            </a:gradFill>
            <a:ln>
              <a:noFill/>
            </a:ln>
          </p:spPr>
          <p:txBody>
            <a:bodyPr vert="horz" wrap="square" lIns="91440" tIns="45720" rIns="91440" bIns="45720" numCol="1" anchor="t" anchorCtr="0" compatLnSpc="1">
              <a:prstTxWarp prst="textNoShape">
                <a:avLst/>
              </a:prstTxWarp>
            </a:bodyPr>
            <a:lstStyle/>
            <a:p>
              <a:pPr defTabSz="457189">
                <a:defRPr/>
              </a:pPr>
              <a:endParaRPr lang="en-US" kern="0" dirty="0">
                <a:solidFill>
                  <a:srgbClr val="000000"/>
                </a:solidFill>
                <a:latin typeface="Amazon Ember Heavy"/>
              </a:endParaRPr>
            </a:p>
          </p:txBody>
        </p:sp>
        <p:sp>
          <p:nvSpPr>
            <p:cNvPr id="954" name="Freeform 58">
              <a:extLst>
                <a:ext uri="{FF2B5EF4-FFF2-40B4-BE49-F238E27FC236}">
                  <a16:creationId xmlns:a16="http://schemas.microsoft.com/office/drawing/2014/main" id="{A75AED07-945A-4AD0-A879-E3DB5CF708B7}"/>
                </a:ext>
              </a:extLst>
            </p:cNvPr>
            <p:cNvSpPr>
              <a:spLocks/>
            </p:cNvSpPr>
            <p:nvPr/>
          </p:nvSpPr>
          <p:spPr bwMode="auto">
            <a:xfrm>
              <a:off x="1006329" y="1507860"/>
              <a:ext cx="185687" cy="125206"/>
            </a:xfrm>
            <a:custGeom>
              <a:avLst/>
              <a:gdLst>
                <a:gd name="T0" fmla="*/ 68 w 73"/>
                <a:gd name="T1" fmla="*/ 0 h 49"/>
                <a:gd name="T2" fmla="*/ 4 w 73"/>
                <a:gd name="T3" fmla="*/ 0 h 49"/>
                <a:gd name="T4" fmla="*/ 0 w 73"/>
                <a:gd name="T5" fmla="*/ 4 h 49"/>
                <a:gd name="T6" fmla="*/ 0 w 73"/>
                <a:gd name="T7" fmla="*/ 40 h 49"/>
                <a:gd name="T8" fmla="*/ 0 w 73"/>
                <a:gd name="T9" fmla="*/ 44 h 49"/>
                <a:gd name="T10" fmla="*/ 4 w 73"/>
                <a:gd name="T11" fmla="*/ 49 h 49"/>
                <a:gd name="T12" fmla="*/ 12 w 73"/>
                <a:gd name="T13" fmla="*/ 49 h 49"/>
                <a:gd name="T14" fmla="*/ 15 w 73"/>
                <a:gd name="T15" fmla="*/ 40 h 49"/>
                <a:gd name="T16" fmla="*/ 15 w 73"/>
                <a:gd name="T17" fmla="*/ 40 h 49"/>
                <a:gd name="T18" fmla="*/ 9 w 73"/>
                <a:gd name="T19" fmla="*/ 40 h 49"/>
                <a:gd name="T20" fmla="*/ 9 w 73"/>
                <a:gd name="T21" fmla="*/ 9 h 49"/>
                <a:gd name="T22" fmla="*/ 64 w 73"/>
                <a:gd name="T23" fmla="*/ 9 h 49"/>
                <a:gd name="T24" fmla="*/ 64 w 73"/>
                <a:gd name="T25" fmla="*/ 11 h 49"/>
                <a:gd name="T26" fmla="*/ 73 w 73"/>
                <a:gd name="T27" fmla="*/ 13 h 49"/>
                <a:gd name="T28" fmla="*/ 73 w 73"/>
                <a:gd name="T29" fmla="*/ 4 h 49"/>
                <a:gd name="T30" fmla="*/ 68 w 73"/>
                <a:gd name="T31"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3" h="49">
                  <a:moveTo>
                    <a:pt x="68" y="0"/>
                  </a:moveTo>
                  <a:cubicBezTo>
                    <a:pt x="4" y="0"/>
                    <a:pt x="4" y="0"/>
                    <a:pt x="4" y="0"/>
                  </a:cubicBezTo>
                  <a:cubicBezTo>
                    <a:pt x="2" y="0"/>
                    <a:pt x="0" y="2"/>
                    <a:pt x="0" y="4"/>
                  </a:cubicBezTo>
                  <a:cubicBezTo>
                    <a:pt x="0" y="40"/>
                    <a:pt x="0" y="40"/>
                    <a:pt x="0" y="40"/>
                  </a:cubicBezTo>
                  <a:cubicBezTo>
                    <a:pt x="0" y="44"/>
                    <a:pt x="0" y="44"/>
                    <a:pt x="0" y="44"/>
                  </a:cubicBezTo>
                  <a:cubicBezTo>
                    <a:pt x="0" y="46"/>
                    <a:pt x="2" y="49"/>
                    <a:pt x="4" y="49"/>
                  </a:cubicBezTo>
                  <a:cubicBezTo>
                    <a:pt x="12" y="49"/>
                    <a:pt x="12" y="49"/>
                    <a:pt x="12" y="49"/>
                  </a:cubicBezTo>
                  <a:cubicBezTo>
                    <a:pt x="13" y="45"/>
                    <a:pt x="14" y="42"/>
                    <a:pt x="15" y="40"/>
                  </a:cubicBezTo>
                  <a:cubicBezTo>
                    <a:pt x="15" y="40"/>
                    <a:pt x="15" y="40"/>
                    <a:pt x="15" y="40"/>
                  </a:cubicBezTo>
                  <a:cubicBezTo>
                    <a:pt x="9" y="40"/>
                    <a:pt x="9" y="40"/>
                    <a:pt x="9" y="40"/>
                  </a:cubicBezTo>
                  <a:cubicBezTo>
                    <a:pt x="9" y="9"/>
                    <a:pt x="9" y="9"/>
                    <a:pt x="9" y="9"/>
                  </a:cubicBezTo>
                  <a:cubicBezTo>
                    <a:pt x="64" y="9"/>
                    <a:pt x="64" y="9"/>
                    <a:pt x="64" y="9"/>
                  </a:cubicBezTo>
                  <a:cubicBezTo>
                    <a:pt x="64" y="11"/>
                    <a:pt x="64" y="11"/>
                    <a:pt x="64" y="11"/>
                  </a:cubicBezTo>
                  <a:cubicBezTo>
                    <a:pt x="67" y="12"/>
                    <a:pt x="70" y="12"/>
                    <a:pt x="73" y="13"/>
                  </a:cubicBezTo>
                  <a:cubicBezTo>
                    <a:pt x="73" y="4"/>
                    <a:pt x="73" y="4"/>
                    <a:pt x="73" y="4"/>
                  </a:cubicBezTo>
                  <a:cubicBezTo>
                    <a:pt x="73" y="2"/>
                    <a:pt x="71" y="0"/>
                    <a:pt x="68" y="0"/>
                  </a:cubicBezTo>
                  <a:close/>
                </a:path>
              </a:pathLst>
            </a:custGeom>
            <a:gradFill>
              <a:gsLst>
                <a:gs pos="0">
                  <a:srgbClr val="FF792E"/>
                </a:gs>
                <a:gs pos="100000">
                  <a:srgbClr val="FF604A"/>
                </a:gs>
              </a:gsLst>
              <a:lin ang="5400000" scaled="0"/>
            </a:gradFill>
            <a:ln>
              <a:noFill/>
            </a:ln>
          </p:spPr>
          <p:txBody>
            <a:bodyPr vert="horz" wrap="square" lIns="91440" tIns="45720" rIns="91440" bIns="45720" numCol="1" anchor="t" anchorCtr="0" compatLnSpc="1">
              <a:prstTxWarp prst="textNoShape">
                <a:avLst/>
              </a:prstTxWarp>
            </a:bodyPr>
            <a:lstStyle/>
            <a:p>
              <a:pPr defTabSz="457189">
                <a:defRPr/>
              </a:pPr>
              <a:endParaRPr lang="en-US" kern="0" dirty="0">
                <a:solidFill>
                  <a:srgbClr val="000000"/>
                </a:solidFill>
                <a:latin typeface="Amazon Ember Heavy"/>
              </a:endParaRPr>
            </a:p>
          </p:txBody>
        </p:sp>
      </p:grpSp>
      <p:grpSp>
        <p:nvGrpSpPr>
          <p:cNvPr id="955" name="Group 954">
            <a:extLst>
              <a:ext uri="{FF2B5EF4-FFF2-40B4-BE49-F238E27FC236}">
                <a16:creationId xmlns:a16="http://schemas.microsoft.com/office/drawing/2014/main" id="{B9617F85-468D-40B6-9170-D59CBC93386D}"/>
              </a:ext>
            </a:extLst>
          </p:cNvPr>
          <p:cNvGrpSpPr/>
          <p:nvPr/>
        </p:nvGrpSpPr>
        <p:grpSpPr>
          <a:xfrm>
            <a:off x="6215882" y="2713349"/>
            <a:ext cx="1051069" cy="834235"/>
            <a:chOff x="602062" y="1200151"/>
            <a:chExt cx="673778" cy="534778"/>
          </a:xfrm>
        </p:grpSpPr>
        <p:sp>
          <p:nvSpPr>
            <p:cNvPr id="956" name="Freeform 43">
              <a:extLst>
                <a:ext uri="{FF2B5EF4-FFF2-40B4-BE49-F238E27FC236}">
                  <a16:creationId xmlns:a16="http://schemas.microsoft.com/office/drawing/2014/main" id="{6827AC59-B127-4A9C-8DE3-5CFA3473B8F6}"/>
                </a:ext>
              </a:extLst>
            </p:cNvPr>
            <p:cNvSpPr>
              <a:spLocks noEditPoints="1"/>
            </p:cNvSpPr>
            <p:nvPr/>
          </p:nvSpPr>
          <p:spPr bwMode="auto">
            <a:xfrm>
              <a:off x="602062" y="1405998"/>
              <a:ext cx="185687" cy="125206"/>
            </a:xfrm>
            <a:custGeom>
              <a:avLst/>
              <a:gdLst>
                <a:gd name="T0" fmla="*/ 69 w 73"/>
                <a:gd name="T1" fmla="*/ 49 h 49"/>
                <a:gd name="T2" fmla="*/ 5 w 73"/>
                <a:gd name="T3" fmla="*/ 49 h 49"/>
                <a:gd name="T4" fmla="*/ 0 w 73"/>
                <a:gd name="T5" fmla="*/ 44 h 49"/>
                <a:gd name="T6" fmla="*/ 0 w 73"/>
                <a:gd name="T7" fmla="*/ 4 h 49"/>
                <a:gd name="T8" fmla="*/ 5 w 73"/>
                <a:gd name="T9" fmla="*/ 0 h 49"/>
                <a:gd name="T10" fmla="*/ 69 w 73"/>
                <a:gd name="T11" fmla="*/ 0 h 49"/>
                <a:gd name="T12" fmla="*/ 73 w 73"/>
                <a:gd name="T13" fmla="*/ 4 h 49"/>
                <a:gd name="T14" fmla="*/ 73 w 73"/>
                <a:gd name="T15" fmla="*/ 44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4"/>
                  </a:cubicBezTo>
                  <a:cubicBezTo>
                    <a:pt x="0" y="4"/>
                    <a:pt x="0" y="4"/>
                    <a:pt x="0" y="4"/>
                  </a:cubicBezTo>
                  <a:cubicBezTo>
                    <a:pt x="0" y="2"/>
                    <a:pt x="2" y="0"/>
                    <a:pt x="5" y="0"/>
                  </a:cubicBezTo>
                  <a:cubicBezTo>
                    <a:pt x="69" y="0"/>
                    <a:pt x="69" y="0"/>
                    <a:pt x="69" y="0"/>
                  </a:cubicBezTo>
                  <a:cubicBezTo>
                    <a:pt x="71" y="0"/>
                    <a:pt x="73" y="2"/>
                    <a:pt x="73" y="4"/>
                  </a:cubicBezTo>
                  <a:cubicBezTo>
                    <a:pt x="73" y="44"/>
                    <a:pt x="73" y="44"/>
                    <a:pt x="73" y="44"/>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9011"/>
                </a:gs>
                <a:gs pos="100000">
                  <a:srgbClr val="FF762E"/>
                </a:gs>
              </a:gsLst>
              <a:lin ang="5400000" scaled="1"/>
            </a:gradFill>
            <a:ln>
              <a:noFill/>
            </a:ln>
          </p:spPr>
          <p:txBody>
            <a:bodyPr vert="horz" wrap="square" lIns="91440" tIns="45720" rIns="91440" bIns="45720" numCol="1" anchor="t" anchorCtr="0" compatLnSpc="1">
              <a:prstTxWarp prst="textNoShape">
                <a:avLst/>
              </a:prstTxWarp>
            </a:bodyPr>
            <a:lstStyle/>
            <a:p>
              <a:pPr defTabSz="457189">
                <a:defRPr/>
              </a:pPr>
              <a:endParaRPr lang="en-US" kern="0" dirty="0">
                <a:solidFill>
                  <a:srgbClr val="000000"/>
                </a:solidFill>
                <a:latin typeface="Amazon Ember Heavy"/>
              </a:endParaRPr>
            </a:p>
          </p:txBody>
        </p:sp>
        <p:sp>
          <p:nvSpPr>
            <p:cNvPr id="957" name="Freeform 44">
              <a:extLst>
                <a:ext uri="{FF2B5EF4-FFF2-40B4-BE49-F238E27FC236}">
                  <a16:creationId xmlns:a16="http://schemas.microsoft.com/office/drawing/2014/main" id="{108E8A2C-E861-4FB1-91C9-AC000089C246}"/>
                </a:ext>
              </a:extLst>
            </p:cNvPr>
            <p:cNvSpPr>
              <a:spLocks noEditPoints="1"/>
            </p:cNvSpPr>
            <p:nvPr/>
          </p:nvSpPr>
          <p:spPr bwMode="auto">
            <a:xfrm>
              <a:off x="764405" y="1405998"/>
              <a:ext cx="185687" cy="125206"/>
            </a:xfrm>
            <a:custGeom>
              <a:avLst/>
              <a:gdLst>
                <a:gd name="T0" fmla="*/ 69 w 73"/>
                <a:gd name="T1" fmla="*/ 49 h 49"/>
                <a:gd name="T2" fmla="*/ 5 w 73"/>
                <a:gd name="T3" fmla="*/ 49 h 49"/>
                <a:gd name="T4" fmla="*/ 0 w 73"/>
                <a:gd name="T5" fmla="*/ 44 h 49"/>
                <a:gd name="T6" fmla="*/ 0 w 73"/>
                <a:gd name="T7" fmla="*/ 4 h 49"/>
                <a:gd name="T8" fmla="*/ 5 w 73"/>
                <a:gd name="T9" fmla="*/ 0 h 49"/>
                <a:gd name="T10" fmla="*/ 69 w 73"/>
                <a:gd name="T11" fmla="*/ 0 h 49"/>
                <a:gd name="T12" fmla="*/ 73 w 73"/>
                <a:gd name="T13" fmla="*/ 4 h 49"/>
                <a:gd name="T14" fmla="*/ 73 w 73"/>
                <a:gd name="T15" fmla="*/ 44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4"/>
                  </a:cubicBezTo>
                  <a:cubicBezTo>
                    <a:pt x="0" y="4"/>
                    <a:pt x="0" y="4"/>
                    <a:pt x="0" y="4"/>
                  </a:cubicBezTo>
                  <a:cubicBezTo>
                    <a:pt x="0" y="2"/>
                    <a:pt x="2" y="0"/>
                    <a:pt x="5" y="0"/>
                  </a:cubicBezTo>
                  <a:cubicBezTo>
                    <a:pt x="69" y="0"/>
                    <a:pt x="69" y="0"/>
                    <a:pt x="69" y="0"/>
                  </a:cubicBezTo>
                  <a:cubicBezTo>
                    <a:pt x="71" y="0"/>
                    <a:pt x="73" y="2"/>
                    <a:pt x="73" y="4"/>
                  </a:cubicBezTo>
                  <a:cubicBezTo>
                    <a:pt x="73" y="44"/>
                    <a:pt x="73" y="44"/>
                    <a:pt x="73" y="44"/>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9011"/>
                </a:gs>
                <a:gs pos="100000">
                  <a:srgbClr val="FF762E"/>
                </a:gs>
              </a:gsLst>
              <a:lin ang="5400000" scaled="1"/>
            </a:gradFill>
            <a:ln>
              <a:noFill/>
            </a:ln>
          </p:spPr>
          <p:txBody>
            <a:bodyPr vert="horz" wrap="square" lIns="91440" tIns="45720" rIns="91440" bIns="45720" numCol="1" anchor="t" anchorCtr="0" compatLnSpc="1">
              <a:prstTxWarp prst="textNoShape">
                <a:avLst/>
              </a:prstTxWarp>
            </a:bodyPr>
            <a:lstStyle/>
            <a:p>
              <a:pPr defTabSz="457189"/>
              <a:endParaRPr lang="en-US" kern="0" dirty="0">
                <a:solidFill>
                  <a:srgbClr val="000000"/>
                </a:solidFill>
                <a:latin typeface="Amazon Ember Heavy"/>
              </a:endParaRPr>
            </a:p>
          </p:txBody>
        </p:sp>
        <p:sp>
          <p:nvSpPr>
            <p:cNvPr id="958" name="Freeform 45">
              <a:extLst>
                <a:ext uri="{FF2B5EF4-FFF2-40B4-BE49-F238E27FC236}">
                  <a16:creationId xmlns:a16="http://schemas.microsoft.com/office/drawing/2014/main" id="{2C41BC8D-CFF7-4A9D-A05C-BCB96FC303AF}"/>
                </a:ext>
              </a:extLst>
            </p:cNvPr>
            <p:cNvSpPr>
              <a:spLocks noEditPoints="1"/>
            </p:cNvSpPr>
            <p:nvPr/>
          </p:nvSpPr>
          <p:spPr bwMode="auto">
            <a:xfrm>
              <a:off x="927810" y="1405998"/>
              <a:ext cx="185687" cy="125206"/>
            </a:xfrm>
            <a:custGeom>
              <a:avLst/>
              <a:gdLst>
                <a:gd name="T0" fmla="*/ 69 w 73"/>
                <a:gd name="T1" fmla="*/ 49 h 49"/>
                <a:gd name="T2" fmla="*/ 5 w 73"/>
                <a:gd name="T3" fmla="*/ 49 h 49"/>
                <a:gd name="T4" fmla="*/ 0 w 73"/>
                <a:gd name="T5" fmla="*/ 44 h 49"/>
                <a:gd name="T6" fmla="*/ 0 w 73"/>
                <a:gd name="T7" fmla="*/ 4 h 49"/>
                <a:gd name="T8" fmla="*/ 5 w 73"/>
                <a:gd name="T9" fmla="*/ 0 h 49"/>
                <a:gd name="T10" fmla="*/ 69 w 73"/>
                <a:gd name="T11" fmla="*/ 0 h 49"/>
                <a:gd name="T12" fmla="*/ 73 w 73"/>
                <a:gd name="T13" fmla="*/ 4 h 49"/>
                <a:gd name="T14" fmla="*/ 73 w 73"/>
                <a:gd name="T15" fmla="*/ 44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4"/>
                  </a:cubicBezTo>
                  <a:cubicBezTo>
                    <a:pt x="0" y="4"/>
                    <a:pt x="0" y="4"/>
                    <a:pt x="0" y="4"/>
                  </a:cubicBezTo>
                  <a:cubicBezTo>
                    <a:pt x="0" y="2"/>
                    <a:pt x="2" y="0"/>
                    <a:pt x="5" y="0"/>
                  </a:cubicBezTo>
                  <a:cubicBezTo>
                    <a:pt x="69" y="0"/>
                    <a:pt x="69" y="0"/>
                    <a:pt x="69" y="0"/>
                  </a:cubicBezTo>
                  <a:cubicBezTo>
                    <a:pt x="71" y="0"/>
                    <a:pt x="73" y="2"/>
                    <a:pt x="73" y="4"/>
                  </a:cubicBezTo>
                  <a:cubicBezTo>
                    <a:pt x="73" y="44"/>
                    <a:pt x="73" y="44"/>
                    <a:pt x="73" y="44"/>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9011"/>
                </a:gs>
                <a:gs pos="100000">
                  <a:srgbClr val="FF762E"/>
                </a:gs>
              </a:gsLst>
              <a:lin ang="5400000" scaled="1"/>
            </a:gradFill>
            <a:ln>
              <a:noFill/>
            </a:ln>
          </p:spPr>
          <p:txBody>
            <a:bodyPr vert="horz" wrap="square" lIns="91440" tIns="45720" rIns="91440" bIns="45720" numCol="1" anchor="t" anchorCtr="0" compatLnSpc="1">
              <a:prstTxWarp prst="textNoShape">
                <a:avLst/>
              </a:prstTxWarp>
            </a:bodyPr>
            <a:lstStyle/>
            <a:p>
              <a:pPr defTabSz="457189">
                <a:defRPr/>
              </a:pPr>
              <a:endParaRPr lang="en-US" kern="0" dirty="0">
                <a:solidFill>
                  <a:srgbClr val="000000"/>
                </a:solidFill>
                <a:latin typeface="Amazon Ember Heavy"/>
              </a:endParaRPr>
            </a:p>
          </p:txBody>
        </p:sp>
        <p:sp>
          <p:nvSpPr>
            <p:cNvPr id="959" name="Freeform 46">
              <a:extLst>
                <a:ext uri="{FF2B5EF4-FFF2-40B4-BE49-F238E27FC236}">
                  <a16:creationId xmlns:a16="http://schemas.microsoft.com/office/drawing/2014/main" id="{4EB08A6E-8A42-424B-9519-50F23DD02E83}"/>
                </a:ext>
              </a:extLst>
            </p:cNvPr>
            <p:cNvSpPr>
              <a:spLocks noEditPoints="1"/>
            </p:cNvSpPr>
            <p:nvPr/>
          </p:nvSpPr>
          <p:spPr bwMode="auto">
            <a:xfrm>
              <a:off x="680581" y="1305197"/>
              <a:ext cx="185687" cy="124145"/>
            </a:xfrm>
            <a:custGeom>
              <a:avLst/>
              <a:gdLst>
                <a:gd name="T0" fmla="*/ 68 w 73"/>
                <a:gd name="T1" fmla="*/ 49 h 49"/>
                <a:gd name="T2" fmla="*/ 4 w 73"/>
                <a:gd name="T3" fmla="*/ 49 h 49"/>
                <a:gd name="T4" fmla="*/ 0 w 73"/>
                <a:gd name="T5" fmla="*/ 44 h 49"/>
                <a:gd name="T6" fmla="*/ 0 w 73"/>
                <a:gd name="T7" fmla="*/ 4 h 49"/>
                <a:gd name="T8" fmla="*/ 4 w 73"/>
                <a:gd name="T9" fmla="*/ 0 h 49"/>
                <a:gd name="T10" fmla="*/ 68 w 73"/>
                <a:gd name="T11" fmla="*/ 0 h 49"/>
                <a:gd name="T12" fmla="*/ 73 w 73"/>
                <a:gd name="T13" fmla="*/ 4 h 49"/>
                <a:gd name="T14" fmla="*/ 73 w 73"/>
                <a:gd name="T15" fmla="*/ 44 h 49"/>
                <a:gd name="T16" fmla="*/ 68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8" y="49"/>
                  </a:moveTo>
                  <a:cubicBezTo>
                    <a:pt x="4" y="49"/>
                    <a:pt x="4" y="49"/>
                    <a:pt x="4" y="49"/>
                  </a:cubicBezTo>
                  <a:cubicBezTo>
                    <a:pt x="2" y="49"/>
                    <a:pt x="0" y="46"/>
                    <a:pt x="0" y="44"/>
                  </a:cubicBezTo>
                  <a:cubicBezTo>
                    <a:pt x="0" y="4"/>
                    <a:pt x="0" y="4"/>
                    <a:pt x="0" y="4"/>
                  </a:cubicBezTo>
                  <a:cubicBezTo>
                    <a:pt x="0" y="2"/>
                    <a:pt x="2" y="0"/>
                    <a:pt x="4" y="0"/>
                  </a:cubicBezTo>
                  <a:cubicBezTo>
                    <a:pt x="68" y="0"/>
                    <a:pt x="68" y="0"/>
                    <a:pt x="68" y="0"/>
                  </a:cubicBezTo>
                  <a:cubicBezTo>
                    <a:pt x="71" y="0"/>
                    <a:pt x="73" y="2"/>
                    <a:pt x="73" y="4"/>
                  </a:cubicBezTo>
                  <a:cubicBezTo>
                    <a:pt x="73" y="44"/>
                    <a:pt x="73" y="44"/>
                    <a:pt x="73" y="44"/>
                  </a:cubicBezTo>
                  <a:cubicBezTo>
                    <a:pt x="73" y="46"/>
                    <a:pt x="71" y="49"/>
                    <a:pt x="68"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100000">
                  <a:srgbClr val="FF8C11"/>
                </a:gs>
                <a:gs pos="0">
                  <a:srgbClr val="FFA700"/>
                </a:gs>
              </a:gsLst>
              <a:lin ang="5400000" scaled="1"/>
            </a:gradFill>
            <a:ln>
              <a:noFill/>
            </a:ln>
          </p:spPr>
          <p:txBody>
            <a:bodyPr vert="horz" wrap="square" lIns="91440" tIns="45720" rIns="91440" bIns="45720" numCol="1" anchor="t" anchorCtr="0" compatLnSpc="1">
              <a:prstTxWarp prst="textNoShape">
                <a:avLst/>
              </a:prstTxWarp>
            </a:bodyPr>
            <a:lstStyle/>
            <a:p>
              <a:pPr defTabSz="457189">
                <a:defRPr/>
              </a:pPr>
              <a:endParaRPr lang="en-US" dirty="0">
                <a:solidFill>
                  <a:srgbClr val="000000"/>
                </a:solidFill>
                <a:latin typeface="Amazon Ember Heavy"/>
              </a:endParaRPr>
            </a:p>
          </p:txBody>
        </p:sp>
        <p:sp>
          <p:nvSpPr>
            <p:cNvPr id="960" name="Freeform 47">
              <a:extLst>
                <a:ext uri="{FF2B5EF4-FFF2-40B4-BE49-F238E27FC236}">
                  <a16:creationId xmlns:a16="http://schemas.microsoft.com/office/drawing/2014/main" id="{356D3DDB-732F-4946-A72C-6313D11C68FB}"/>
                </a:ext>
              </a:extLst>
            </p:cNvPr>
            <p:cNvSpPr>
              <a:spLocks noEditPoints="1"/>
            </p:cNvSpPr>
            <p:nvPr/>
          </p:nvSpPr>
          <p:spPr bwMode="auto">
            <a:xfrm>
              <a:off x="842924" y="1305197"/>
              <a:ext cx="185687" cy="124145"/>
            </a:xfrm>
            <a:custGeom>
              <a:avLst/>
              <a:gdLst>
                <a:gd name="T0" fmla="*/ 68 w 73"/>
                <a:gd name="T1" fmla="*/ 49 h 49"/>
                <a:gd name="T2" fmla="*/ 4 w 73"/>
                <a:gd name="T3" fmla="*/ 49 h 49"/>
                <a:gd name="T4" fmla="*/ 0 w 73"/>
                <a:gd name="T5" fmla="*/ 44 h 49"/>
                <a:gd name="T6" fmla="*/ 0 w 73"/>
                <a:gd name="T7" fmla="*/ 4 h 49"/>
                <a:gd name="T8" fmla="*/ 4 w 73"/>
                <a:gd name="T9" fmla="*/ 0 h 49"/>
                <a:gd name="T10" fmla="*/ 68 w 73"/>
                <a:gd name="T11" fmla="*/ 0 h 49"/>
                <a:gd name="T12" fmla="*/ 73 w 73"/>
                <a:gd name="T13" fmla="*/ 4 h 49"/>
                <a:gd name="T14" fmla="*/ 73 w 73"/>
                <a:gd name="T15" fmla="*/ 44 h 49"/>
                <a:gd name="T16" fmla="*/ 68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8" y="49"/>
                  </a:moveTo>
                  <a:cubicBezTo>
                    <a:pt x="4" y="49"/>
                    <a:pt x="4" y="49"/>
                    <a:pt x="4" y="49"/>
                  </a:cubicBezTo>
                  <a:cubicBezTo>
                    <a:pt x="2" y="49"/>
                    <a:pt x="0" y="46"/>
                    <a:pt x="0" y="44"/>
                  </a:cubicBezTo>
                  <a:cubicBezTo>
                    <a:pt x="0" y="4"/>
                    <a:pt x="0" y="4"/>
                    <a:pt x="0" y="4"/>
                  </a:cubicBezTo>
                  <a:cubicBezTo>
                    <a:pt x="0" y="2"/>
                    <a:pt x="2" y="0"/>
                    <a:pt x="4" y="0"/>
                  </a:cubicBezTo>
                  <a:cubicBezTo>
                    <a:pt x="68" y="0"/>
                    <a:pt x="68" y="0"/>
                    <a:pt x="68" y="0"/>
                  </a:cubicBezTo>
                  <a:cubicBezTo>
                    <a:pt x="71" y="0"/>
                    <a:pt x="73" y="2"/>
                    <a:pt x="73" y="4"/>
                  </a:cubicBezTo>
                  <a:cubicBezTo>
                    <a:pt x="73" y="44"/>
                    <a:pt x="73" y="44"/>
                    <a:pt x="73" y="44"/>
                  </a:cubicBezTo>
                  <a:cubicBezTo>
                    <a:pt x="73" y="46"/>
                    <a:pt x="71" y="49"/>
                    <a:pt x="68"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100000">
                  <a:srgbClr val="FF8C11"/>
                </a:gs>
                <a:gs pos="0">
                  <a:srgbClr val="FFA700"/>
                </a:gs>
              </a:gsLst>
              <a:lin ang="5400000" scaled="1"/>
            </a:gradFill>
            <a:ln>
              <a:noFill/>
            </a:ln>
          </p:spPr>
          <p:txBody>
            <a:bodyPr vert="horz" wrap="square" lIns="91440" tIns="45720" rIns="91440" bIns="45720" numCol="1" anchor="t" anchorCtr="0" compatLnSpc="1">
              <a:prstTxWarp prst="textNoShape">
                <a:avLst/>
              </a:prstTxWarp>
            </a:bodyPr>
            <a:lstStyle/>
            <a:p>
              <a:pPr defTabSz="457189">
                <a:defRPr/>
              </a:pPr>
              <a:endParaRPr lang="en-US" dirty="0">
                <a:solidFill>
                  <a:srgbClr val="000000"/>
                </a:solidFill>
                <a:latin typeface="Amazon Ember Heavy"/>
              </a:endParaRPr>
            </a:p>
          </p:txBody>
        </p:sp>
        <p:sp>
          <p:nvSpPr>
            <p:cNvPr id="961" name="Freeform 48">
              <a:extLst>
                <a:ext uri="{FF2B5EF4-FFF2-40B4-BE49-F238E27FC236}">
                  <a16:creationId xmlns:a16="http://schemas.microsoft.com/office/drawing/2014/main" id="{8A165769-481A-4A65-9A29-427A0C3E0B3E}"/>
                </a:ext>
              </a:extLst>
            </p:cNvPr>
            <p:cNvSpPr>
              <a:spLocks noEditPoints="1"/>
            </p:cNvSpPr>
            <p:nvPr/>
          </p:nvSpPr>
          <p:spPr bwMode="auto">
            <a:xfrm>
              <a:off x="1006329" y="1305197"/>
              <a:ext cx="185687" cy="124145"/>
            </a:xfrm>
            <a:custGeom>
              <a:avLst/>
              <a:gdLst>
                <a:gd name="T0" fmla="*/ 68 w 73"/>
                <a:gd name="T1" fmla="*/ 49 h 49"/>
                <a:gd name="T2" fmla="*/ 4 w 73"/>
                <a:gd name="T3" fmla="*/ 49 h 49"/>
                <a:gd name="T4" fmla="*/ 0 w 73"/>
                <a:gd name="T5" fmla="*/ 44 h 49"/>
                <a:gd name="T6" fmla="*/ 0 w 73"/>
                <a:gd name="T7" fmla="*/ 4 h 49"/>
                <a:gd name="T8" fmla="*/ 4 w 73"/>
                <a:gd name="T9" fmla="*/ 0 h 49"/>
                <a:gd name="T10" fmla="*/ 68 w 73"/>
                <a:gd name="T11" fmla="*/ 0 h 49"/>
                <a:gd name="T12" fmla="*/ 73 w 73"/>
                <a:gd name="T13" fmla="*/ 4 h 49"/>
                <a:gd name="T14" fmla="*/ 73 w 73"/>
                <a:gd name="T15" fmla="*/ 44 h 49"/>
                <a:gd name="T16" fmla="*/ 68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8" y="49"/>
                  </a:moveTo>
                  <a:cubicBezTo>
                    <a:pt x="4" y="49"/>
                    <a:pt x="4" y="49"/>
                    <a:pt x="4" y="49"/>
                  </a:cubicBezTo>
                  <a:cubicBezTo>
                    <a:pt x="2" y="49"/>
                    <a:pt x="0" y="46"/>
                    <a:pt x="0" y="44"/>
                  </a:cubicBezTo>
                  <a:cubicBezTo>
                    <a:pt x="0" y="4"/>
                    <a:pt x="0" y="4"/>
                    <a:pt x="0" y="4"/>
                  </a:cubicBezTo>
                  <a:cubicBezTo>
                    <a:pt x="0" y="2"/>
                    <a:pt x="2" y="0"/>
                    <a:pt x="4" y="0"/>
                  </a:cubicBezTo>
                  <a:cubicBezTo>
                    <a:pt x="68" y="0"/>
                    <a:pt x="68" y="0"/>
                    <a:pt x="68" y="0"/>
                  </a:cubicBezTo>
                  <a:cubicBezTo>
                    <a:pt x="71" y="0"/>
                    <a:pt x="73" y="2"/>
                    <a:pt x="73" y="4"/>
                  </a:cubicBezTo>
                  <a:cubicBezTo>
                    <a:pt x="73" y="44"/>
                    <a:pt x="73" y="44"/>
                    <a:pt x="73" y="44"/>
                  </a:cubicBezTo>
                  <a:cubicBezTo>
                    <a:pt x="73" y="46"/>
                    <a:pt x="71" y="49"/>
                    <a:pt x="68"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100000">
                  <a:srgbClr val="FF8C11"/>
                </a:gs>
                <a:gs pos="0">
                  <a:srgbClr val="FFA700"/>
                </a:gs>
              </a:gsLst>
              <a:lin ang="5400000" scaled="1"/>
            </a:gradFill>
            <a:ln>
              <a:noFill/>
            </a:ln>
          </p:spPr>
          <p:txBody>
            <a:bodyPr vert="horz" wrap="square" lIns="91440" tIns="45720" rIns="91440" bIns="45720" numCol="1" anchor="t" anchorCtr="0" compatLnSpc="1">
              <a:prstTxWarp prst="textNoShape">
                <a:avLst/>
              </a:prstTxWarp>
            </a:bodyPr>
            <a:lstStyle/>
            <a:p>
              <a:pPr defTabSz="457189">
                <a:defRPr/>
              </a:pPr>
              <a:endParaRPr lang="en-US" dirty="0">
                <a:solidFill>
                  <a:srgbClr val="000000"/>
                </a:solidFill>
                <a:latin typeface="Amazon Ember Heavy"/>
              </a:endParaRPr>
            </a:p>
          </p:txBody>
        </p:sp>
        <p:sp>
          <p:nvSpPr>
            <p:cNvPr id="962" name="Freeform 49">
              <a:extLst>
                <a:ext uri="{FF2B5EF4-FFF2-40B4-BE49-F238E27FC236}">
                  <a16:creationId xmlns:a16="http://schemas.microsoft.com/office/drawing/2014/main" id="{3CDC9E2C-9D49-4041-B7F2-C11F378BA1B9}"/>
                </a:ext>
              </a:extLst>
            </p:cNvPr>
            <p:cNvSpPr>
              <a:spLocks noEditPoints="1"/>
            </p:cNvSpPr>
            <p:nvPr/>
          </p:nvSpPr>
          <p:spPr bwMode="auto">
            <a:xfrm>
              <a:off x="680581" y="1507860"/>
              <a:ext cx="185687" cy="125206"/>
            </a:xfrm>
            <a:custGeom>
              <a:avLst/>
              <a:gdLst>
                <a:gd name="T0" fmla="*/ 68 w 73"/>
                <a:gd name="T1" fmla="*/ 49 h 49"/>
                <a:gd name="T2" fmla="*/ 4 w 73"/>
                <a:gd name="T3" fmla="*/ 49 h 49"/>
                <a:gd name="T4" fmla="*/ 0 w 73"/>
                <a:gd name="T5" fmla="*/ 44 h 49"/>
                <a:gd name="T6" fmla="*/ 0 w 73"/>
                <a:gd name="T7" fmla="*/ 4 h 49"/>
                <a:gd name="T8" fmla="*/ 4 w 73"/>
                <a:gd name="T9" fmla="*/ 0 h 49"/>
                <a:gd name="T10" fmla="*/ 68 w 73"/>
                <a:gd name="T11" fmla="*/ 0 h 49"/>
                <a:gd name="T12" fmla="*/ 73 w 73"/>
                <a:gd name="T13" fmla="*/ 4 h 49"/>
                <a:gd name="T14" fmla="*/ 73 w 73"/>
                <a:gd name="T15" fmla="*/ 44 h 49"/>
                <a:gd name="T16" fmla="*/ 68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8" y="49"/>
                  </a:moveTo>
                  <a:cubicBezTo>
                    <a:pt x="4" y="49"/>
                    <a:pt x="4" y="49"/>
                    <a:pt x="4" y="49"/>
                  </a:cubicBezTo>
                  <a:cubicBezTo>
                    <a:pt x="2" y="49"/>
                    <a:pt x="0" y="46"/>
                    <a:pt x="0" y="44"/>
                  </a:cubicBezTo>
                  <a:cubicBezTo>
                    <a:pt x="0" y="4"/>
                    <a:pt x="0" y="4"/>
                    <a:pt x="0" y="4"/>
                  </a:cubicBezTo>
                  <a:cubicBezTo>
                    <a:pt x="0" y="2"/>
                    <a:pt x="2" y="0"/>
                    <a:pt x="4" y="0"/>
                  </a:cubicBezTo>
                  <a:cubicBezTo>
                    <a:pt x="68" y="0"/>
                    <a:pt x="68" y="0"/>
                    <a:pt x="68" y="0"/>
                  </a:cubicBezTo>
                  <a:cubicBezTo>
                    <a:pt x="71" y="0"/>
                    <a:pt x="73" y="2"/>
                    <a:pt x="73" y="4"/>
                  </a:cubicBezTo>
                  <a:cubicBezTo>
                    <a:pt x="73" y="44"/>
                    <a:pt x="73" y="44"/>
                    <a:pt x="73" y="44"/>
                  </a:cubicBezTo>
                  <a:cubicBezTo>
                    <a:pt x="73" y="46"/>
                    <a:pt x="71" y="49"/>
                    <a:pt x="68"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792E"/>
                </a:gs>
                <a:gs pos="100000">
                  <a:srgbClr val="FF604A"/>
                </a:gs>
              </a:gsLst>
              <a:lin ang="5400000" scaled="0"/>
            </a:gradFill>
            <a:ln>
              <a:noFill/>
            </a:ln>
          </p:spPr>
          <p:txBody>
            <a:bodyPr vert="horz" wrap="square" lIns="91440" tIns="45720" rIns="91440" bIns="45720" numCol="1" anchor="t" anchorCtr="0" compatLnSpc="1">
              <a:prstTxWarp prst="textNoShape">
                <a:avLst/>
              </a:prstTxWarp>
            </a:bodyPr>
            <a:lstStyle/>
            <a:p>
              <a:pPr defTabSz="457189">
                <a:defRPr/>
              </a:pPr>
              <a:endParaRPr lang="en-US" kern="0" dirty="0">
                <a:solidFill>
                  <a:srgbClr val="000000"/>
                </a:solidFill>
                <a:latin typeface="Amazon Ember Heavy"/>
              </a:endParaRPr>
            </a:p>
          </p:txBody>
        </p:sp>
        <p:sp>
          <p:nvSpPr>
            <p:cNvPr id="963" name="Freeform 50">
              <a:extLst>
                <a:ext uri="{FF2B5EF4-FFF2-40B4-BE49-F238E27FC236}">
                  <a16:creationId xmlns:a16="http://schemas.microsoft.com/office/drawing/2014/main" id="{6EC45BB3-87F7-45C8-8F0D-F1ADD10549E0}"/>
                </a:ext>
              </a:extLst>
            </p:cNvPr>
            <p:cNvSpPr>
              <a:spLocks noEditPoints="1"/>
            </p:cNvSpPr>
            <p:nvPr/>
          </p:nvSpPr>
          <p:spPr bwMode="auto">
            <a:xfrm>
              <a:off x="842924" y="1507860"/>
              <a:ext cx="185687" cy="125206"/>
            </a:xfrm>
            <a:custGeom>
              <a:avLst/>
              <a:gdLst>
                <a:gd name="T0" fmla="*/ 68 w 73"/>
                <a:gd name="T1" fmla="*/ 49 h 49"/>
                <a:gd name="T2" fmla="*/ 4 w 73"/>
                <a:gd name="T3" fmla="*/ 49 h 49"/>
                <a:gd name="T4" fmla="*/ 0 w 73"/>
                <a:gd name="T5" fmla="*/ 44 h 49"/>
                <a:gd name="T6" fmla="*/ 0 w 73"/>
                <a:gd name="T7" fmla="*/ 4 h 49"/>
                <a:gd name="T8" fmla="*/ 4 w 73"/>
                <a:gd name="T9" fmla="*/ 0 h 49"/>
                <a:gd name="T10" fmla="*/ 68 w 73"/>
                <a:gd name="T11" fmla="*/ 0 h 49"/>
                <a:gd name="T12" fmla="*/ 73 w 73"/>
                <a:gd name="T13" fmla="*/ 4 h 49"/>
                <a:gd name="T14" fmla="*/ 73 w 73"/>
                <a:gd name="T15" fmla="*/ 44 h 49"/>
                <a:gd name="T16" fmla="*/ 68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8" y="49"/>
                  </a:moveTo>
                  <a:cubicBezTo>
                    <a:pt x="4" y="49"/>
                    <a:pt x="4" y="49"/>
                    <a:pt x="4" y="49"/>
                  </a:cubicBezTo>
                  <a:cubicBezTo>
                    <a:pt x="2" y="49"/>
                    <a:pt x="0" y="46"/>
                    <a:pt x="0" y="44"/>
                  </a:cubicBezTo>
                  <a:cubicBezTo>
                    <a:pt x="0" y="4"/>
                    <a:pt x="0" y="4"/>
                    <a:pt x="0" y="4"/>
                  </a:cubicBezTo>
                  <a:cubicBezTo>
                    <a:pt x="0" y="2"/>
                    <a:pt x="2" y="0"/>
                    <a:pt x="4" y="0"/>
                  </a:cubicBezTo>
                  <a:cubicBezTo>
                    <a:pt x="68" y="0"/>
                    <a:pt x="68" y="0"/>
                    <a:pt x="68" y="0"/>
                  </a:cubicBezTo>
                  <a:cubicBezTo>
                    <a:pt x="71" y="0"/>
                    <a:pt x="73" y="2"/>
                    <a:pt x="73" y="4"/>
                  </a:cubicBezTo>
                  <a:cubicBezTo>
                    <a:pt x="73" y="44"/>
                    <a:pt x="73" y="44"/>
                    <a:pt x="73" y="44"/>
                  </a:cubicBezTo>
                  <a:cubicBezTo>
                    <a:pt x="73" y="46"/>
                    <a:pt x="71" y="49"/>
                    <a:pt x="68"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792E"/>
                </a:gs>
                <a:gs pos="100000">
                  <a:srgbClr val="FF604A"/>
                </a:gs>
              </a:gsLst>
              <a:lin ang="5400000" scaled="0"/>
            </a:gradFill>
            <a:ln>
              <a:noFill/>
            </a:ln>
          </p:spPr>
          <p:txBody>
            <a:bodyPr vert="horz" wrap="square" lIns="91440" tIns="45720" rIns="91440" bIns="45720" numCol="1" anchor="t" anchorCtr="0" compatLnSpc="1">
              <a:prstTxWarp prst="textNoShape">
                <a:avLst/>
              </a:prstTxWarp>
            </a:bodyPr>
            <a:lstStyle/>
            <a:p>
              <a:pPr defTabSz="457189">
                <a:defRPr/>
              </a:pPr>
              <a:endParaRPr lang="en-US" kern="0" dirty="0">
                <a:solidFill>
                  <a:srgbClr val="000000"/>
                </a:solidFill>
                <a:latin typeface="Amazon Ember Heavy"/>
              </a:endParaRPr>
            </a:p>
          </p:txBody>
        </p:sp>
        <p:sp>
          <p:nvSpPr>
            <p:cNvPr id="964" name="Freeform 51">
              <a:extLst>
                <a:ext uri="{FF2B5EF4-FFF2-40B4-BE49-F238E27FC236}">
                  <a16:creationId xmlns:a16="http://schemas.microsoft.com/office/drawing/2014/main" id="{F0C68CE2-82A5-48F0-818D-9ADC9E1592D2}"/>
                </a:ext>
              </a:extLst>
            </p:cNvPr>
            <p:cNvSpPr>
              <a:spLocks noEditPoints="1"/>
            </p:cNvSpPr>
            <p:nvPr/>
          </p:nvSpPr>
          <p:spPr bwMode="auto">
            <a:xfrm>
              <a:off x="764405" y="1200151"/>
              <a:ext cx="185687" cy="125206"/>
            </a:xfrm>
            <a:custGeom>
              <a:avLst/>
              <a:gdLst>
                <a:gd name="T0" fmla="*/ 69 w 73"/>
                <a:gd name="T1" fmla="*/ 49 h 49"/>
                <a:gd name="T2" fmla="*/ 5 w 73"/>
                <a:gd name="T3" fmla="*/ 49 h 49"/>
                <a:gd name="T4" fmla="*/ 0 w 73"/>
                <a:gd name="T5" fmla="*/ 45 h 49"/>
                <a:gd name="T6" fmla="*/ 0 w 73"/>
                <a:gd name="T7" fmla="*/ 5 h 49"/>
                <a:gd name="T8" fmla="*/ 5 w 73"/>
                <a:gd name="T9" fmla="*/ 0 h 49"/>
                <a:gd name="T10" fmla="*/ 69 w 73"/>
                <a:gd name="T11" fmla="*/ 0 h 49"/>
                <a:gd name="T12" fmla="*/ 73 w 73"/>
                <a:gd name="T13" fmla="*/ 5 h 49"/>
                <a:gd name="T14" fmla="*/ 73 w 73"/>
                <a:gd name="T15" fmla="*/ 45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5"/>
                  </a:cubicBezTo>
                  <a:cubicBezTo>
                    <a:pt x="0" y="5"/>
                    <a:pt x="0" y="5"/>
                    <a:pt x="0" y="5"/>
                  </a:cubicBezTo>
                  <a:cubicBezTo>
                    <a:pt x="0" y="2"/>
                    <a:pt x="2" y="0"/>
                    <a:pt x="5" y="0"/>
                  </a:cubicBezTo>
                  <a:cubicBezTo>
                    <a:pt x="69" y="0"/>
                    <a:pt x="69" y="0"/>
                    <a:pt x="69" y="0"/>
                  </a:cubicBezTo>
                  <a:cubicBezTo>
                    <a:pt x="71" y="0"/>
                    <a:pt x="73" y="2"/>
                    <a:pt x="73" y="5"/>
                  </a:cubicBezTo>
                  <a:cubicBezTo>
                    <a:pt x="73" y="45"/>
                    <a:pt x="73" y="45"/>
                    <a:pt x="73" y="45"/>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chemeClr val="accent1"/>
                </a:gs>
                <a:gs pos="100000">
                  <a:srgbClr val="FFA700"/>
                </a:gs>
              </a:gsLst>
              <a:lin ang="5400000" scaled="1"/>
            </a:gradFill>
            <a:ln>
              <a:noFill/>
            </a:ln>
          </p:spPr>
          <p:txBody>
            <a:bodyPr vert="horz" wrap="square" lIns="91440" tIns="45720" rIns="91440" bIns="45720" numCol="1" anchor="t" anchorCtr="0" compatLnSpc="1">
              <a:prstTxWarp prst="textNoShape">
                <a:avLst/>
              </a:prstTxWarp>
            </a:bodyPr>
            <a:lstStyle/>
            <a:p>
              <a:pPr defTabSz="457189">
                <a:defRPr/>
              </a:pPr>
              <a:endParaRPr lang="en-US" kern="0" dirty="0">
                <a:solidFill>
                  <a:srgbClr val="000000"/>
                </a:solidFill>
                <a:latin typeface="Amazon Ember Heavy"/>
              </a:endParaRPr>
            </a:p>
          </p:txBody>
        </p:sp>
        <p:sp>
          <p:nvSpPr>
            <p:cNvPr id="965" name="Freeform 52">
              <a:extLst>
                <a:ext uri="{FF2B5EF4-FFF2-40B4-BE49-F238E27FC236}">
                  <a16:creationId xmlns:a16="http://schemas.microsoft.com/office/drawing/2014/main" id="{BA7E0BDF-2E80-43F4-8B00-3FD120F47383}"/>
                </a:ext>
              </a:extLst>
            </p:cNvPr>
            <p:cNvSpPr>
              <a:spLocks noEditPoints="1"/>
            </p:cNvSpPr>
            <p:nvPr/>
          </p:nvSpPr>
          <p:spPr bwMode="auto">
            <a:xfrm>
              <a:off x="927810" y="1200151"/>
              <a:ext cx="185687" cy="125206"/>
            </a:xfrm>
            <a:custGeom>
              <a:avLst/>
              <a:gdLst>
                <a:gd name="T0" fmla="*/ 69 w 73"/>
                <a:gd name="T1" fmla="*/ 49 h 49"/>
                <a:gd name="T2" fmla="*/ 5 w 73"/>
                <a:gd name="T3" fmla="*/ 49 h 49"/>
                <a:gd name="T4" fmla="*/ 0 w 73"/>
                <a:gd name="T5" fmla="*/ 45 h 49"/>
                <a:gd name="T6" fmla="*/ 0 w 73"/>
                <a:gd name="T7" fmla="*/ 5 h 49"/>
                <a:gd name="T8" fmla="*/ 5 w 73"/>
                <a:gd name="T9" fmla="*/ 0 h 49"/>
                <a:gd name="T10" fmla="*/ 69 w 73"/>
                <a:gd name="T11" fmla="*/ 0 h 49"/>
                <a:gd name="T12" fmla="*/ 73 w 73"/>
                <a:gd name="T13" fmla="*/ 5 h 49"/>
                <a:gd name="T14" fmla="*/ 73 w 73"/>
                <a:gd name="T15" fmla="*/ 45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5"/>
                  </a:cubicBezTo>
                  <a:cubicBezTo>
                    <a:pt x="0" y="5"/>
                    <a:pt x="0" y="5"/>
                    <a:pt x="0" y="5"/>
                  </a:cubicBezTo>
                  <a:cubicBezTo>
                    <a:pt x="0" y="2"/>
                    <a:pt x="2" y="0"/>
                    <a:pt x="5" y="0"/>
                  </a:cubicBezTo>
                  <a:cubicBezTo>
                    <a:pt x="69" y="0"/>
                    <a:pt x="69" y="0"/>
                    <a:pt x="69" y="0"/>
                  </a:cubicBezTo>
                  <a:cubicBezTo>
                    <a:pt x="71" y="0"/>
                    <a:pt x="73" y="2"/>
                    <a:pt x="73" y="5"/>
                  </a:cubicBezTo>
                  <a:cubicBezTo>
                    <a:pt x="73" y="45"/>
                    <a:pt x="73" y="45"/>
                    <a:pt x="73" y="45"/>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chemeClr val="accent1"/>
                </a:gs>
                <a:gs pos="100000">
                  <a:srgbClr val="FFA700"/>
                </a:gs>
              </a:gsLst>
              <a:lin ang="5400000" scaled="1"/>
            </a:gradFill>
            <a:ln>
              <a:noFill/>
            </a:ln>
          </p:spPr>
          <p:txBody>
            <a:bodyPr vert="horz" wrap="square" lIns="91440" tIns="45720" rIns="91440" bIns="45720" numCol="1" anchor="t" anchorCtr="0" compatLnSpc="1">
              <a:prstTxWarp prst="textNoShape">
                <a:avLst/>
              </a:prstTxWarp>
            </a:bodyPr>
            <a:lstStyle/>
            <a:p>
              <a:pPr defTabSz="457189">
                <a:defRPr/>
              </a:pPr>
              <a:endParaRPr lang="en-US" kern="0" dirty="0">
                <a:solidFill>
                  <a:srgbClr val="000000"/>
                </a:solidFill>
                <a:latin typeface="Amazon Ember Heavy"/>
              </a:endParaRPr>
            </a:p>
          </p:txBody>
        </p:sp>
        <p:sp>
          <p:nvSpPr>
            <p:cNvPr id="966" name="Freeform 53">
              <a:extLst>
                <a:ext uri="{FF2B5EF4-FFF2-40B4-BE49-F238E27FC236}">
                  <a16:creationId xmlns:a16="http://schemas.microsoft.com/office/drawing/2014/main" id="{078FEE1E-EB8A-40FD-BE5A-4F0F157DA56A}"/>
                </a:ext>
              </a:extLst>
            </p:cNvPr>
            <p:cNvSpPr>
              <a:spLocks noEditPoints="1"/>
            </p:cNvSpPr>
            <p:nvPr/>
          </p:nvSpPr>
          <p:spPr bwMode="auto">
            <a:xfrm>
              <a:off x="764405" y="1609723"/>
              <a:ext cx="185687" cy="125206"/>
            </a:xfrm>
            <a:custGeom>
              <a:avLst/>
              <a:gdLst>
                <a:gd name="T0" fmla="*/ 69 w 73"/>
                <a:gd name="T1" fmla="*/ 49 h 49"/>
                <a:gd name="T2" fmla="*/ 5 w 73"/>
                <a:gd name="T3" fmla="*/ 49 h 49"/>
                <a:gd name="T4" fmla="*/ 0 w 73"/>
                <a:gd name="T5" fmla="*/ 44 h 49"/>
                <a:gd name="T6" fmla="*/ 0 w 73"/>
                <a:gd name="T7" fmla="*/ 4 h 49"/>
                <a:gd name="T8" fmla="*/ 5 w 73"/>
                <a:gd name="T9" fmla="*/ 0 h 49"/>
                <a:gd name="T10" fmla="*/ 69 w 73"/>
                <a:gd name="T11" fmla="*/ 0 h 49"/>
                <a:gd name="T12" fmla="*/ 73 w 73"/>
                <a:gd name="T13" fmla="*/ 4 h 49"/>
                <a:gd name="T14" fmla="*/ 73 w 73"/>
                <a:gd name="T15" fmla="*/ 44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4"/>
                  </a:cubicBezTo>
                  <a:cubicBezTo>
                    <a:pt x="0" y="4"/>
                    <a:pt x="0" y="4"/>
                    <a:pt x="0" y="4"/>
                  </a:cubicBezTo>
                  <a:cubicBezTo>
                    <a:pt x="0" y="2"/>
                    <a:pt x="2" y="0"/>
                    <a:pt x="5" y="0"/>
                  </a:cubicBezTo>
                  <a:cubicBezTo>
                    <a:pt x="69" y="0"/>
                    <a:pt x="69" y="0"/>
                    <a:pt x="69" y="0"/>
                  </a:cubicBezTo>
                  <a:cubicBezTo>
                    <a:pt x="71" y="0"/>
                    <a:pt x="73" y="2"/>
                    <a:pt x="73" y="4"/>
                  </a:cubicBezTo>
                  <a:cubicBezTo>
                    <a:pt x="73" y="44"/>
                    <a:pt x="73" y="44"/>
                    <a:pt x="73" y="44"/>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644A"/>
                </a:gs>
                <a:gs pos="100000">
                  <a:schemeClr val="accent3"/>
                </a:gs>
              </a:gsLst>
              <a:lin ang="5400000" scaled="0"/>
            </a:gradFill>
            <a:ln>
              <a:noFill/>
            </a:ln>
          </p:spPr>
          <p:txBody>
            <a:bodyPr vert="horz" wrap="square" lIns="91440" tIns="45720" rIns="91440" bIns="45720" numCol="1" anchor="t" anchorCtr="0" compatLnSpc="1">
              <a:prstTxWarp prst="textNoShape">
                <a:avLst/>
              </a:prstTxWarp>
            </a:bodyPr>
            <a:lstStyle/>
            <a:p>
              <a:pPr defTabSz="457189">
                <a:defRPr/>
              </a:pPr>
              <a:endParaRPr lang="en-US" kern="0" dirty="0">
                <a:solidFill>
                  <a:srgbClr val="000000"/>
                </a:solidFill>
                <a:latin typeface="Amazon Ember Heavy"/>
              </a:endParaRPr>
            </a:p>
          </p:txBody>
        </p:sp>
        <p:sp>
          <p:nvSpPr>
            <p:cNvPr id="967" name="Freeform 54">
              <a:extLst>
                <a:ext uri="{FF2B5EF4-FFF2-40B4-BE49-F238E27FC236}">
                  <a16:creationId xmlns:a16="http://schemas.microsoft.com/office/drawing/2014/main" id="{2AB1BB89-C346-42F2-A4A5-1A0C75F1B9BC}"/>
                </a:ext>
              </a:extLst>
            </p:cNvPr>
            <p:cNvSpPr>
              <a:spLocks noEditPoints="1"/>
            </p:cNvSpPr>
            <p:nvPr/>
          </p:nvSpPr>
          <p:spPr bwMode="auto">
            <a:xfrm>
              <a:off x="1090153" y="1405998"/>
              <a:ext cx="185687" cy="125206"/>
            </a:xfrm>
            <a:custGeom>
              <a:avLst/>
              <a:gdLst>
                <a:gd name="T0" fmla="*/ 69 w 73"/>
                <a:gd name="T1" fmla="*/ 49 h 49"/>
                <a:gd name="T2" fmla="*/ 5 w 73"/>
                <a:gd name="T3" fmla="*/ 49 h 49"/>
                <a:gd name="T4" fmla="*/ 0 w 73"/>
                <a:gd name="T5" fmla="*/ 44 h 49"/>
                <a:gd name="T6" fmla="*/ 0 w 73"/>
                <a:gd name="T7" fmla="*/ 4 h 49"/>
                <a:gd name="T8" fmla="*/ 5 w 73"/>
                <a:gd name="T9" fmla="*/ 0 h 49"/>
                <a:gd name="T10" fmla="*/ 69 w 73"/>
                <a:gd name="T11" fmla="*/ 0 h 49"/>
                <a:gd name="T12" fmla="*/ 73 w 73"/>
                <a:gd name="T13" fmla="*/ 4 h 49"/>
                <a:gd name="T14" fmla="*/ 73 w 73"/>
                <a:gd name="T15" fmla="*/ 44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4"/>
                  </a:cubicBezTo>
                  <a:cubicBezTo>
                    <a:pt x="0" y="4"/>
                    <a:pt x="0" y="4"/>
                    <a:pt x="0" y="4"/>
                  </a:cubicBezTo>
                  <a:cubicBezTo>
                    <a:pt x="0" y="2"/>
                    <a:pt x="2" y="0"/>
                    <a:pt x="5" y="0"/>
                  </a:cubicBezTo>
                  <a:cubicBezTo>
                    <a:pt x="69" y="0"/>
                    <a:pt x="69" y="0"/>
                    <a:pt x="69" y="0"/>
                  </a:cubicBezTo>
                  <a:cubicBezTo>
                    <a:pt x="71" y="0"/>
                    <a:pt x="73" y="2"/>
                    <a:pt x="73" y="4"/>
                  </a:cubicBezTo>
                  <a:cubicBezTo>
                    <a:pt x="73" y="44"/>
                    <a:pt x="73" y="44"/>
                    <a:pt x="73" y="44"/>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9011"/>
                </a:gs>
                <a:gs pos="100000">
                  <a:srgbClr val="FF762E"/>
                </a:gs>
              </a:gsLst>
              <a:lin ang="5400000" scaled="1"/>
            </a:gradFill>
            <a:ln>
              <a:noFill/>
            </a:ln>
          </p:spPr>
          <p:txBody>
            <a:bodyPr vert="horz" wrap="square" lIns="91440" tIns="45720" rIns="91440" bIns="45720" numCol="1" anchor="t" anchorCtr="0" compatLnSpc="1">
              <a:prstTxWarp prst="textNoShape">
                <a:avLst/>
              </a:prstTxWarp>
            </a:bodyPr>
            <a:lstStyle/>
            <a:p>
              <a:pPr defTabSz="457189">
                <a:defRPr/>
              </a:pPr>
              <a:endParaRPr lang="en-US" kern="0" dirty="0">
                <a:solidFill>
                  <a:srgbClr val="000000"/>
                </a:solidFill>
                <a:latin typeface="Amazon Ember Heavy"/>
              </a:endParaRPr>
            </a:p>
          </p:txBody>
        </p:sp>
        <p:sp>
          <p:nvSpPr>
            <p:cNvPr id="968" name="Freeform 57">
              <a:extLst>
                <a:ext uri="{FF2B5EF4-FFF2-40B4-BE49-F238E27FC236}">
                  <a16:creationId xmlns:a16="http://schemas.microsoft.com/office/drawing/2014/main" id="{454A2ADC-06D8-4BEA-B144-C485B794865F}"/>
                </a:ext>
              </a:extLst>
            </p:cNvPr>
            <p:cNvSpPr>
              <a:spLocks/>
            </p:cNvSpPr>
            <p:nvPr/>
          </p:nvSpPr>
          <p:spPr bwMode="auto">
            <a:xfrm>
              <a:off x="927810" y="1609723"/>
              <a:ext cx="131572" cy="125206"/>
            </a:xfrm>
            <a:custGeom>
              <a:avLst/>
              <a:gdLst>
                <a:gd name="T0" fmla="*/ 9 w 52"/>
                <a:gd name="T1" fmla="*/ 40 h 49"/>
                <a:gd name="T2" fmla="*/ 9 w 52"/>
                <a:gd name="T3" fmla="*/ 9 h 49"/>
                <a:gd name="T4" fmla="*/ 43 w 52"/>
                <a:gd name="T5" fmla="*/ 9 h 49"/>
                <a:gd name="T6" fmla="*/ 43 w 52"/>
                <a:gd name="T7" fmla="*/ 9 h 49"/>
                <a:gd name="T8" fmla="*/ 35 w 52"/>
                <a:gd name="T9" fmla="*/ 9 h 49"/>
                <a:gd name="T10" fmla="*/ 31 w 52"/>
                <a:gd name="T11" fmla="*/ 4 h 49"/>
                <a:gd name="T12" fmla="*/ 31 w 52"/>
                <a:gd name="T13" fmla="*/ 0 h 49"/>
                <a:gd name="T14" fmla="*/ 5 w 52"/>
                <a:gd name="T15" fmla="*/ 0 h 49"/>
                <a:gd name="T16" fmla="*/ 0 w 52"/>
                <a:gd name="T17" fmla="*/ 4 h 49"/>
                <a:gd name="T18" fmla="*/ 0 w 52"/>
                <a:gd name="T19" fmla="*/ 44 h 49"/>
                <a:gd name="T20" fmla="*/ 5 w 52"/>
                <a:gd name="T21" fmla="*/ 49 h 49"/>
                <a:gd name="T22" fmla="*/ 52 w 52"/>
                <a:gd name="T23" fmla="*/ 49 h 49"/>
                <a:gd name="T24" fmla="*/ 47 w 52"/>
                <a:gd name="T25" fmla="*/ 40 h 49"/>
                <a:gd name="T26" fmla="*/ 9 w 52"/>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2" h="49">
                  <a:moveTo>
                    <a:pt x="9" y="40"/>
                  </a:moveTo>
                  <a:cubicBezTo>
                    <a:pt x="9" y="9"/>
                    <a:pt x="9" y="9"/>
                    <a:pt x="9" y="9"/>
                  </a:cubicBezTo>
                  <a:cubicBezTo>
                    <a:pt x="43" y="9"/>
                    <a:pt x="43" y="9"/>
                    <a:pt x="43" y="9"/>
                  </a:cubicBezTo>
                  <a:cubicBezTo>
                    <a:pt x="43" y="9"/>
                    <a:pt x="43" y="9"/>
                    <a:pt x="43" y="9"/>
                  </a:cubicBezTo>
                  <a:cubicBezTo>
                    <a:pt x="35" y="9"/>
                    <a:pt x="35" y="9"/>
                    <a:pt x="35" y="9"/>
                  </a:cubicBezTo>
                  <a:cubicBezTo>
                    <a:pt x="33" y="9"/>
                    <a:pt x="31" y="6"/>
                    <a:pt x="31" y="4"/>
                  </a:cubicBezTo>
                  <a:cubicBezTo>
                    <a:pt x="31" y="0"/>
                    <a:pt x="31" y="0"/>
                    <a:pt x="31" y="0"/>
                  </a:cubicBezTo>
                  <a:cubicBezTo>
                    <a:pt x="5" y="0"/>
                    <a:pt x="5" y="0"/>
                    <a:pt x="5" y="0"/>
                  </a:cubicBezTo>
                  <a:cubicBezTo>
                    <a:pt x="2" y="0"/>
                    <a:pt x="0" y="2"/>
                    <a:pt x="0" y="4"/>
                  </a:cubicBezTo>
                  <a:cubicBezTo>
                    <a:pt x="0" y="44"/>
                    <a:pt x="0" y="44"/>
                    <a:pt x="0" y="44"/>
                  </a:cubicBezTo>
                  <a:cubicBezTo>
                    <a:pt x="0" y="47"/>
                    <a:pt x="2" y="49"/>
                    <a:pt x="5" y="49"/>
                  </a:cubicBezTo>
                  <a:cubicBezTo>
                    <a:pt x="52" y="49"/>
                    <a:pt x="52" y="49"/>
                    <a:pt x="52" y="49"/>
                  </a:cubicBezTo>
                  <a:cubicBezTo>
                    <a:pt x="50" y="46"/>
                    <a:pt x="48" y="43"/>
                    <a:pt x="47" y="40"/>
                  </a:cubicBezTo>
                  <a:lnTo>
                    <a:pt x="9" y="40"/>
                  </a:lnTo>
                  <a:close/>
                </a:path>
              </a:pathLst>
            </a:custGeom>
            <a:gradFill>
              <a:gsLst>
                <a:gs pos="0">
                  <a:srgbClr val="FF644A"/>
                </a:gs>
                <a:gs pos="100000">
                  <a:schemeClr val="accent3"/>
                </a:gs>
              </a:gsLst>
              <a:lin ang="5400000" scaled="0"/>
            </a:gradFill>
            <a:ln>
              <a:noFill/>
            </a:ln>
          </p:spPr>
          <p:txBody>
            <a:bodyPr vert="horz" wrap="square" lIns="91440" tIns="45720" rIns="91440" bIns="45720" numCol="1" anchor="t" anchorCtr="0" compatLnSpc="1">
              <a:prstTxWarp prst="textNoShape">
                <a:avLst/>
              </a:prstTxWarp>
            </a:bodyPr>
            <a:lstStyle/>
            <a:p>
              <a:pPr defTabSz="457189">
                <a:defRPr/>
              </a:pPr>
              <a:endParaRPr lang="en-US" kern="0" dirty="0">
                <a:solidFill>
                  <a:srgbClr val="000000"/>
                </a:solidFill>
                <a:latin typeface="Amazon Ember Heavy"/>
              </a:endParaRPr>
            </a:p>
          </p:txBody>
        </p:sp>
        <p:sp>
          <p:nvSpPr>
            <p:cNvPr id="969" name="Freeform 58">
              <a:extLst>
                <a:ext uri="{FF2B5EF4-FFF2-40B4-BE49-F238E27FC236}">
                  <a16:creationId xmlns:a16="http://schemas.microsoft.com/office/drawing/2014/main" id="{602FC665-5EA7-4F99-BE3B-D950E61CB6B1}"/>
                </a:ext>
              </a:extLst>
            </p:cNvPr>
            <p:cNvSpPr>
              <a:spLocks/>
            </p:cNvSpPr>
            <p:nvPr/>
          </p:nvSpPr>
          <p:spPr bwMode="auto">
            <a:xfrm>
              <a:off x="1006329" y="1507860"/>
              <a:ext cx="185687" cy="125206"/>
            </a:xfrm>
            <a:custGeom>
              <a:avLst/>
              <a:gdLst>
                <a:gd name="T0" fmla="*/ 68 w 73"/>
                <a:gd name="T1" fmla="*/ 0 h 49"/>
                <a:gd name="T2" fmla="*/ 4 w 73"/>
                <a:gd name="T3" fmla="*/ 0 h 49"/>
                <a:gd name="T4" fmla="*/ 0 w 73"/>
                <a:gd name="T5" fmla="*/ 4 h 49"/>
                <a:gd name="T6" fmla="*/ 0 w 73"/>
                <a:gd name="T7" fmla="*/ 40 h 49"/>
                <a:gd name="T8" fmla="*/ 0 w 73"/>
                <a:gd name="T9" fmla="*/ 44 h 49"/>
                <a:gd name="T10" fmla="*/ 4 w 73"/>
                <a:gd name="T11" fmla="*/ 49 h 49"/>
                <a:gd name="T12" fmla="*/ 12 w 73"/>
                <a:gd name="T13" fmla="*/ 49 h 49"/>
                <a:gd name="T14" fmla="*/ 15 w 73"/>
                <a:gd name="T15" fmla="*/ 40 h 49"/>
                <a:gd name="T16" fmla="*/ 15 w 73"/>
                <a:gd name="T17" fmla="*/ 40 h 49"/>
                <a:gd name="T18" fmla="*/ 9 w 73"/>
                <a:gd name="T19" fmla="*/ 40 h 49"/>
                <a:gd name="T20" fmla="*/ 9 w 73"/>
                <a:gd name="T21" fmla="*/ 9 h 49"/>
                <a:gd name="T22" fmla="*/ 64 w 73"/>
                <a:gd name="T23" fmla="*/ 9 h 49"/>
                <a:gd name="T24" fmla="*/ 64 w 73"/>
                <a:gd name="T25" fmla="*/ 11 h 49"/>
                <a:gd name="T26" fmla="*/ 73 w 73"/>
                <a:gd name="T27" fmla="*/ 13 h 49"/>
                <a:gd name="T28" fmla="*/ 73 w 73"/>
                <a:gd name="T29" fmla="*/ 4 h 49"/>
                <a:gd name="T30" fmla="*/ 68 w 73"/>
                <a:gd name="T31"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3" h="49">
                  <a:moveTo>
                    <a:pt x="68" y="0"/>
                  </a:moveTo>
                  <a:cubicBezTo>
                    <a:pt x="4" y="0"/>
                    <a:pt x="4" y="0"/>
                    <a:pt x="4" y="0"/>
                  </a:cubicBezTo>
                  <a:cubicBezTo>
                    <a:pt x="2" y="0"/>
                    <a:pt x="0" y="2"/>
                    <a:pt x="0" y="4"/>
                  </a:cubicBezTo>
                  <a:cubicBezTo>
                    <a:pt x="0" y="40"/>
                    <a:pt x="0" y="40"/>
                    <a:pt x="0" y="40"/>
                  </a:cubicBezTo>
                  <a:cubicBezTo>
                    <a:pt x="0" y="44"/>
                    <a:pt x="0" y="44"/>
                    <a:pt x="0" y="44"/>
                  </a:cubicBezTo>
                  <a:cubicBezTo>
                    <a:pt x="0" y="46"/>
                    <a:pt x="2" y="49"/>
                    <a:pt x="4" y="49"/>
                  </a:cubicBezTo>
                  <a:cubicBezTo>
                    <a:pt x="12" y="49"/>
                    <a:pt x="12" y="49"/>
                    <a:pt x="12" y="49"/>
                  </a:cubicBezTo>
                  <a:cubicBezTo>
                    <a:pt x="13" y="45"/>
                    <a:pt x="14" y="42"/>
                    <a:pt x="15" y="40"/>
                  </a:cubicBezTo>
                  <a:cubicBezTo>
                    <a:pt x="15" y="40"/>
                    <a:pt x="15" y="40"/>
                    <a:pt x="15" y="40"/>
                  </a:cubicBezTo>
                  <a:cubicBezTo>
                    <a:pt x="9" y="40"/>
                    <a:pt x="9" y="40"/>
                    <a:pt x="9" y="40"/>
                  </a:cubicBezTo>
                  <a:cubicBezTo>
                    <a:pt x="9" y="9"/>
                    <a:pt x="9" y="9"/>
                    <a:pt x="9" y="9"/>
                  </a:cubicBezTo>
                  <a:cubicBezTo>
                    <a:pt x="64" y="9"/>
                    <a:pt x="64" y="9"/>
                    <a:pt x="64" y="9"/>
                  </a:cubicBezTo>
                  <a:cubicBezTo>
                    <a:pt x="64" y="11"/>
                    <a:pt x="64" y="11"/>
                    <a:pt x="64" y="11"/>
                  </a:cubicBezTo>
                  <a:cubicBezTo>
                    <a:pt x="67" y="12"/>
                    <a:pt x="70" y="12"/>
                    <a:pt x="73" y="13"/>
                  </a:cubicBezTo>
                  <a:cubicBezTo>
                    <a:pt x="73" y="4"/>
                    <a:pt x="73" y="4"/>
                    <a:pt x="73" y="4"/>
                  </a:cubicBezTo>
                  <a:cubicBezTo>
                    <a:pt x="73" y="2"/>
                    <a:pt x="71" y="0"/>
                    <a:pt x="68" y="0"/>
                  </a:cubicBezTo>
                  <a:close/>
                </a:path>
              </a:pathLst>
            </a:custGeom>
            <a:gradFill>
              <a:gsLst>
                <a:gs pos="0">
                  <a:srgbClr val="FF792E"/>
                </a:gs>
                <a:gs pos="100000">
                  <a:srgbClr val="FF604A"/>
                </a:gs>
              </a:gsLst>
              <a:lin ang="5400000" scaled="0"/>
            </a:gradFill>
            <a:ln>
              <a:noFill/>
            </a:ln>
          </p:spPr>
          <p:txBody>
            <a:bodyPr vert="horz" wrap="square" lIns="91440" tIns="45720" rIns="91440" bIns="45720" numCol="1" anchor="t" anchorCtr="0" compatLnSpc="1">
              <a:prstTxWarp prst="textNoShape">
                <a:avLst/>
              </a:prstTxWarp>
            </a:bodyPr>
            <a:lstStyle/>
            <a:p>
              <a:pPr defTabSz="457189">
                <a:defRPr/>
              </a:pPr>
              <a:endParaRPr lang="en-US" kern="0" dirty="0">
                <a:solidFill>
                  <a:srgbClr val="000000"/>
                </a:solidFill>
                <a:latin typeface="Amazon Ember Heavy"/>
              </a:endParaRPr>
            </a:p>
          </p:txBody>
        </p:sp>
      </p:grpSp>
      <p:grpSp>
        <p:nvGrpSpPr>
          <p:cNvPr id="970" name="Group 969">
            <a:extLst>
              <a:ext uri="{FF2B5EF4-FFF2-40B4-BE49-F238E27FC236}">
                <a16:creationId xmlns:a16="http://schemas.microsoft.com/office/drawing/2014/main" id="{E1F89724-DB11-4EF3-879E-29C46C79C1F2}"/>
              </a:ext>
            </a:extLst>
          </p:cNvPr>
          <p:cNvGrpSpPr/>
          <p:nvPr/>
        </p:nvGrpSpPr>
        <p:grpSpPr>
          <a:xfrm>
            <a:off x="7635731" y="2713349"/>
            <a:ext cx="1051069" cy="834235"/>
            <a:chOff x="602062" y="1200151"/>
            <a:chExt cx="673778" cy="534778"/>
          </a:xfrm>
        </p:grpSpPr>
        <p:sp>
          <p:nvSpPr>
            <p:cNvPr id="971" name="Freeform 43">
              <a:extLst>
                <a:ext uri="{FF2B5EF4-FFF2-40B4-BE49-F238E27FC236}">
                  <a16:creationId xmlns:a16="http://schemas.microsoft.com/office/drawing/2014/main" id="{D87320DE-48A2-4C5A-9399-6F76D151A53D}"/>
                </a:ext>
              </a:extLst>
            </p:cNvPr>
            <p:cNvSpPr>
              <a:spLocks noEditPoints="1"/>
            </p:cNvSpPr>
            <p:nvPr/>
          </p:nvSpPr>
          <p:spPr bwMode="auto">
            <a:xfrm>
              <a:off x="602062" y="1405998"/>
              <a:ext cx="185687" cy="125206"/>
            </a:xfrm>
            <a:custGeom>
              <a:avLst/>
              <a:gdLst>
                <a:gd name="T0" fmla="*/ 69 w 73"/>
                <a:gd name="T1" fmla="*/ 49 h 49"/>
                <a:gd name="T2" fmla="*/ 5 w 73"/>
                <a:gd name="T3" fmla="*/ 49 h 49"/>
                <a:gd name="T4" fmla="*/ 0 w 73"/>
                <a:gd name="T5" fmla="*/ 44 h 49"/>
                <a:gd name="T6" fmla="*/ 0 w 73"/>
                <a:gd name="T7" fmla="*/ 4 h 49"/>
                <a:gd name="T8" fmla="*/ 5 w 73"/>
                <a:gd name="T9" fmla="*/ 0 h 49"/>
                <a:gd name="T10" fmla="*/ 69 w 73"/>
                <a:gd name="T11" fmla="*/ 0 h 49"/>
                <a:gd name="T12" fmla="*/ 73 w 73"/>
                <a:gd name="T13" fmla="*/ 4 h 49"/>
                <a:gd name="T14" fmla="*/ 73 w 73"/>
                <a:gd name="T15" fmla="*/ 44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4"/>
                  </a:cubicBezTo>
                  <a:cubicBezTo>
                    <a:pt x="0" y="4"/>
                    <a:pt x="0" y="4"/>
                    <a:pt x="0" y="4"/>
                  </a:cubicBezTo>
                  <a:cubicBezTo>
                    <a:pt x="0" y="2"/>
                    <a:pt x="2" y="0"/>
                    <a:pt x="5" y="0"/>
                  </a:cubicBezTo>
                  <a:cubicBezTo>
                    <a:pt x="69" y="0"/>
                    <a:pt x="69" y="0"/>
                    <a:pt x="69" y="0"/>
                  </a:cubicBezTo>
                  <a:cubicBezTo>
                    <a:pt x="71" y="0"/>
                    <a:pt x="73" y="2"/>
                    <a:pt x="73" y="4"/>
                  </a:cubicBezTo>
                  <a:cubicBezTo>
                    <a:pt x="73" y="44"/>
                    <a:pt x="73" y="44"/>
                    <a:pt x="73" y="44"/>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9011"/>
                </a:gs>
                <a:gs pos="100000">
                  <a:srgbClr val="FF762E"/>
                </a:gs>
              </a:gsLst>
              <a:lin ang="5400000" scaled="1"/>
            </a:gradFill>
            <a:ln>
              <a:noFill/>
            </a:ln>
          </p:spPr>
          <p:txBody>
            <a:bodyPr vert="horz" wrap="square" lIns="91440" tIns="45720" rIns="91440" bIns="45720" numCol="1" anchor="t" anchorCtr="0" compatLnSpc="1">
              <a:prstTxWarp prst="textNoShape">
                <a:avLst/>
              </a:prstTxWarp>
            </a:bodyPr>
            <a:lstStyle/>
            <a:p>
              <a:pPr defTabSz="457189">
                <a:defRPr/>
              </a:pPr>
              <a:endParaRPr lang="en-US" kern="0" dirty="0">
                <a:solidFill>
                  <a:srgbClr val="000000"/>
                </a:solidFill>
                <a:latin typeface="Amazon Ember Heavy"/>
              </a:endParaRPr>
            </a:p>
          </p:txBody>
        </p:sp>
        <p:sp>
          <p:nvSpPr>
            <p:cNvPr id="972" name="Freeform 44">
              <a:extLst>
                <a:ext uri="{FF2B5EF4-FFF2-40B4-BE49-F238E27FC236}">
                  <a16:creationId xmlns:a16="http://schemas.microsoft.com/office/drawing/2014/main" id="{CFB05894-BA51-45D4-8D57-07327635CAC2}"/>
                </a:ext>
              </a:extLst>
            </p:cNvPr>
            <p:cNvSpPr>
              <a:spLocks noEditPoints="1"/>
            </p:cNvSpPr>
            <p:nvPr/>
          </p:nvSpPr>
          <p:spPr bwMode="auto">
            <a:xfrm>
              <a:off x="764405" y="1405998"/>
              <a:ext cx="185687" cy="125206"/>
            </a:xfrm>
            <a:custGeom>
              <a:avLst/>
              <a:gdLst>
                <a:gd name="T0" fmla="*/ 69 w 73"/>
                <a:gd name="T1" fmla="*/ 49 h 49"/>
                <a:gd name="T2" fmla="*/ 5 w 73"/>
                <a:gd name="T3" fmla="*/ 49 h 49"/>
                <a:gd name="T4" fmla="*/ 0 w 73"/>
                <a:gd name="T5" fmla="*/ 44 h 49"/>
                <a:gd name="T6" fmla="*/ 0 w 73"/>
                <a:gd name="T7" fmla="*/ 4 h 49"/>
                <a:gd name="T8" fmla="*/ 5 w 73"/>
                <a:gd name="T9" fmla="*/ 0 h 49"/>
                <a:gd name="T10" fmla="*/ 69 w 73"/>
                <a:gd name="T11" fmla="*/ 0 h 49"/>
                <a:gd name="T12" fmla="*/ 73 w 73"/>
                <a:gd name="T13" fmla="*/ 4 h 49"/>
                <a:gd name="T14" fmla="*/ 73 w 73"/>
                <a:gd name="T15" fmla="*/ 44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4"/>
                  </a:cubicBezTo>
                  <a:cubicBezTo>
                    <a:pt x="0" y="4"/>
                    <a:pt x="0" y="4"/>
                    <a:pt x="0" y="4"/>
                  </a:cubicBezTo>
                  <a:cubicBezTo>
                    <a:pt x="0" y="2"/>
                    <a:pt x="2" y="0"/>
                    <a:pt x="5" y="0"/>
                  </a:cubicBezTo>
                  <a:cubicBezTo>
                    <a:pt x="69" y="0"/>
                    <a:pt x="69" y="0"/>
                    <a:pt x="69" y="0"/>
                  </a:cubicBezTo>
                  <a:cubicBezTo>
                    <a:pt x="71" y="0"/>
                    <a:pt x="73" y="2"/>
                    <a:pt x="73" y="4"/>
                  </a:cubicBezTo>
                  <a:cubicBezTo>
                    <a:pt x="73" y="44"/>
                    <a:pt x="73" y="44"/>
                    <a:pt x="73" y="44"/>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9011"/>
                </a:gs>
                <a:gs pos="100000">
                  <a:srgbClr val="FF762E"/>
                </a:gs>
              </a:gsLst>
              <a:lin ang="5400000" scaled="1"/>
            </a:gradFill>
            <a:ln>
              <a:noFill/>
            </a:ln>
          </p:spPr>
          <p:txBody>
            <a:bodyPr vert="horz" wrap="square" lIns="91440" tIns="45720" rIns="91440" bIns="45720" numCol="1" anchor="t" anchorCtr="0" compatLnSpc="1">
              <a:prstTxWarp prst="textNoShape">
                <a:avLst/>
              </a:prstTxWarp>
            </a:bodyPr>
            <a:lstStyle/>
            <a:p>
              <a:pPr defTabSz="457189"/>
              <a:endParaRPr lang="en-US" kern="0" dirty="0">
                <a:solidFill>
                  <a:srgbClr val="000000"/>
                </a:solidFill>
                <a:latin typeface="Amazon Ember Heavy"/>
              </a:endParaRPr>
            </a:p>
          </p:txBody>
        </p:sp>
        <p:sp>
          <p:nvSpPr>
            <p:cNvPr id="973" name="Freeform 45">
              <a:extLst>
                <a:ext uri="{FF2B5EF4-FFF2-40B4-BE49-F238E27FC236}">
                  <a16:creationId xmlns:a16="http://schemas.microsoft.com/office/drawing/2014/main" id="{77131469-5DA6-446D-B655-5F01B48A93FF}"/>
                </a:ext>
              </a:extLst>
            </p:cNvPr>
            <p:cNvSpPr>
              <a:spLocks noEditPoints="1"/>
            </p:cNvSpPr>
            <p:nvPr/>
          </p:nvSpPr>
          <p:spPr bwMode="auto">
            <a:xfrm>
              <a:off x="927810" y="1405998"/>
              <a:ext cx="185687" cy="125206"/>
            </a:xfrm>
            <a:custGeom>
              <a:avLst/>
              <a:gdLst>
                <a:gd name="T0" fmla="*/ 69 w 73"/>
                <a:gd name="T1" fmla="*/ 49 h 49"/>
                <a:gd name="T2" fmla="*/ 5 w 73"/>
                <a:gd name="T3" fmla="*/ 49 h 49"/>
                <a:gd name="T4" fmla="*/ 0 w 73"/>
                <a:gd name="T5" fmla="*/ 44 h 49"/>
                <a:gd name="T6" fmla="*/ 0 w 73"/>
                <a:gd name="T7" fmla="*/ 4 h 49"/>
                <a:gd name="T8" fmla="*/ 5 w 73"/>
                <a:gd name="T9" fmla="*/ 0 h 49"/>
                <a:gd name="T10" fmla="*/ 69 w 73"/>
                <a:gd name="T11" fmla="*/ 0 h 49"/>
                <a:gd name="T12" fmla="*/ 73 w 73"/>
                <a:gd name="T13" fmla="*/ 4 h 49"/>
                <a:gd name="T14" fmla="*/ 73 w 73"/>
                <a:gd name="T15" fmla="*/ 44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4"/>
                  </a:cubicBezTo>
                  <a:cubicBezTo>
                    <a:pt x="0" y="4"/>
                    <a:pt x="0" y="4"/>
                    <a:pt x="0" y="4"/>
                  </a:cubicBezTo>
                  <a:cubicBezTo>
                    <a:pt x="0" y="2"/>
                    <a:pt x="2" y="0"/>
                    <a:pt x="5" y="0"/>
                  </a:cubicBezTo>
                  <a:cubicBezTo>
                    <a:pt x="69" y="0"/>
                    <a:pt x="69" y="0"/>
                    <a:pt x="69" y="0"/>
                  </a:cubicBezTo>
                  <a:cubicBezTo>
                    <a:pt x="71" y="0"/>
                    <a:pt x="73" y="2"/>
                    <a:pt x="73" y="4"/>
                  </a:cubicBezTo>
                  <a:cubicBezTo>
                    <a:pt x="73" y="44"/>
                    <a:pt x="73" y="44"/>
                    <a:pt x="73" y="44"/>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9011"/>
                </a:gs>
                <a:gs pos="100000">
                  <a:srgbClr val="FF762E"/>
                </a:gs>
              </a:gsLst>
              <a:lin ang="5400000" scaled="1"/>
            </a:gradFill>
            <a:ln>
              <a:noFill/>
            </a:ln>
          </p:spPr>
          <p:txBody>
            <a:bodyPr vert="horz" wrap="square" lIns="91440" tIns="45720" rIns="91440" bIns="45720" numCol="1" anchor="t" anchorCtr="0" compatLnSpc="1">
              <a:prstTxWarp prst="textNoShape">
                <a:avLst/>
              </a:prstTxWarp>
            </a:bodyPr>
            <a:lstStyle/>
            <a:p>
              <a:pPr defTabSz="457189">
                <a:defRPr/>
              </a:pPr>
              <a:endParaRPr lang="en-US" kern="0" dirty="0">
                <a:solidFill>
                  <a:srgbClr val="000000"/>
                </a:solidFill>
                <a:latin typeface="Amazon Ember Heavy"/>
              </a:endParaRPr>
            </a:p>
          </p:txBody>
        </p:sp>
        <p:sp>
          <p:nvSpPr>
            <p:cNvPr id="974" name="Freeform 46">
              <a:extLst>
                <a:ext uri="{FF2B5EF4-FFF2-40B4-BE49-F238E27FC236}">
                  <a16:creationId xmlns:a16="http://schemas.microsoft.com/office/drawing/2014/main" id="{ADA3A0DC-C4D9-4297-9539-1ED0BF055DEB}"/>
                </a:ext>
              </a:extLst>
            </p:cNvPr>
            <p:cNvSpPr>
              <a:spLocks noEditPoints="1"/>
            </p:cNvSpPr>
            <p:nvPr/>
          </p:nvSpPr>
          <p:spPr bwMode="auto">
            <a:xfrm>
              <a:off x="680581" y="1305197"/>
              <a:ext cx="185687" cy="124145"/>
            </a:xfrm>
            <a:custGeom>
              <a:avLst/>
              <a:gdLst>
                <a:gd name="T0" fmla="*/ 68 w 73"/>
                <a:gd name="T1" fmla="*/ 49 h 49"/>
                <a:gd name="T2" fmla="*/ 4 w 73"/>
                <a:gd name="T3" fmla="*/ 49 h 49"/>
                <a:gd name="T4" fmla="*/ 0 w 73"/>
                <a:gd name="T5" fmla="*/ 44 h 49"/>
                <a:gd name="T6" fmla="*/ 0 w 73"/>
                <a:gd name="T7" fmla="*/ 4 h 49"/>
                <a:gd name="T8" fmla="*/ 4 w 73"/>
                <a:gd name="T9" fmla="*/ 0 h 49"/>
                <a:gd name="T10" fmla="*/ 68 w 73"/>
                <a:gd name="T11" fmla="*/ 0 h 49"/>
                <a:gd name="T12" fmla="*/ 73 w 73"/>
                <a:gd name="T13" fmla="*/ 4 h 49"/>
                <a:gd name="T14" fmla="*/ 73 w 73"/>
                <a:gd name="T15" fmla="*/ 44 h 49"/>
                <a:gd name="T16" fmla="*/ 68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8" y="49"/>
                  </a:moveTo>
                  <a:cubicBezTo>
                    <a:pt x="4" y="49"/>
                    <a:pt x="4" y="49"/>
                    <a:pt x="4" y="49"/>
                  </a:cubicBezTo>
                  <a:cubicBezTo>
                    <a:pt x="2" y="49"/>
                    <a:pt x="0" y="46"/>
                    <a:pt x="0" y="44"/>
                  </a:cubicBezTo>
                  <a:cubicBezTo>
                    <a:pt x="0" y="4"/>
                    <a:pt x="0" y="4"/>
                    <a:pt x="0" y="4"/>
                  </a:cubicBezTo>
                  <a:cubicBezTo>
                    <a:pt x="0" y="2"/>
                    <a:pt x="2" y="0"/>
                    <a:pt x="4" y="0"/>
                  </a:cubicBezTo>
                  <a:cubicBezTo>
                    <a:pt x="68" y="0"/>
                    <a:pt x="68" y="0"/>
                    <a:pt x="68" y="0"/>
                  </a:cubicBezTo>
                  <a:cubicBezTo>
                    <a:pt x="71" y="0"/>
                    <a:pt x="73" y="2"/>
                    <a:pt x="73" y="4"/>
                  </a:cubicBezTo>
                  <a:cubicBezTo>
                    <a:pt x="73" y="44"/>
                    <a:pt x="73" y="44"/>
                    <a:pt x="73" y="44"/>
                  </a:cubicBezTo>
                  <a:cubicBezTo>
                    <a:pt x="73" y="46"/>
                    <a:pt x="71" y="49"/>
                    <a:pt x="68"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100000">
                  <a:srgbClr val="FF8C11"/>
                </a:gs>
                <a:gs pos="0">
                  <a:srgbClr val="FFA700"/>
                </a:gs>
              </a:gsLst>
              <a:lin ang="5400000" scaled="1"/>
            </a:gradFill>
            <a:ln>
              <a:noFill/>
            </a:ln>
          </p:spPr>
          <p:txBody>
            <a:bodyPr vert="horz" wrap="square" lIns="91440" tIns="45720" rIns="91440" bIns="45720" numCol="1" anchor="t" anchorCtr="0" compatLnSpc="1">
              <a:prstTxWarp prst="textNoShape">
                <a:avLst/>
              </a:prstTxWarp>
            </a:bodyPr>
            <a:lstStyle/>
            <a:p>
              <a:pPr defTabSz="457189">
                <a:defRPr/>
              </a:pPr>
              <a:endParaRPr lang="en-US" dirty="0">
                <a:solidFill>
                  <a:srgbClr val="000000"/>
                </a:solidFill>
                <a:latin typeface="Amazon Ember Heavy"/>
              </a:endParaRPr>
            </a:p>
          </p:txBody>
        </p:sp>
        <p:sp>
          <p:nvSpPr>
            <p:cNvPr id="975" name="Freeform 47">
              <a:extLst>
                <a:ext uri="{FF2B5EF4-FFF2-40B4-BE49-F238E27FC236}">
                  <a16:creationId xmlns:a16="http://schemas.microsoft.com/office/drawing/2014/main" id="{8A8913AD-6207-4C5D-9923-4D164AF4753E}"/>
                </a:ext>
              </a:extLst>
            </p:cNvPr>
            <p:cNvSpPr>
              <a:spLocks noEditPoints="1"/>
            </p:cNvSpPr>
            <p:nvPr/>
          </p:nvSpPr>
          <p:spPr bwMode="auto">
            <a:xfrm>
              <a:off x="842924" y="1305197"/>
              <a:ext cx="185687" cy="124145"/>
            </a:xfrm>
            <a:custGeom>
              <a:avLst/>
              <a:gdLst>
                <a:gd name="T0" fmla="*/ 68 w 73"/>
                <a:gd name="T1" fmla="*/ 49 h 49"/>
                <a:gd name="T2" fmla="*/ 4 w 73"/>
                <a:gd name="T3" fmla="*/ 49 h 49"/>
                <a:gd name="T4" fmla="*/ 0 w 73"/>
                <a:gd name="T5" fmla="*/ 44 h 49"/>
                <a:gd name="T6" fmla="*/ 0 w 73"/>
                <a:gd name="T7" fmla="*/ 4 h 49"/>
                <a:gd name="T8" fmla="*/ 4 w 73"/>
                <a:gd name="T9" fmla="*/ 0 h 49"/>
                <a:gd name="T10" fmla="*/ 68 w 73"/>
                <a:gd name="T11" fmla="*/ 0 h 49"/>
                <a:gd name="T12" fmla="*/ 73 w 73"/>
                <a:gd name="T13" fmla="*/ 4 h 49"/>
                <a:gd name="T14" fmla="*/ 73 w 73"/>
                <a:gd name="T15" fmla="*/ 44 h 49"/>
                <a:gd name="T16" fmla="*/ 68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8" y="49"/>
                  </a:moveTo>
                  <a:cubicBezTo>
                    <a:pt x="4" y="49"/>
                    <a:pt x="4" y="49"/>
                    <a:pt x="4" y="49"/>
                  </a:cubicBezTo>
                  <a:cubicBezTo>
                    <a:pt x="2" y="49"/>
                    <a:pt x="0" y="46"/>
                    <a:pt x="0" y="44"/>
                  </a:cubicBezTo>
                  <a:cubicBezTo>
                    <a:pt x="0" y="4"/>
                    <a:pt x="0" y="4"/>
                    <a:pt x="0" y="4"/>
                  </a:cubicBezTo>
                  <a:cubicBezTo>
                    <a:pt x="0" y="2"/>
                    <a:pt x="2" y="0"/>
                    <a:pt x="4" y="0"/>
                  </a:cubicBezTo>
                  <a:cubicBezTo>
                    <a:pt x="68" y="0"/>
                    <a:pt x="68" y="0"/>
                    <a:pt x="68" y="0"/>
                  </a:cubicBezTo>
                  <a:cubicBezTo>
                    <a:pt x="71" y="0"/>
                    <a:pt x="73" y="2"/>
                    <a:pt x="73" y="4"/>
                  </a:cubicBezTo>
                  <a:cubicBezTo>
                    <a:pt x="73" y="44"/>
                    <a:pt x="73" y="44"/>
                    <a:pt x="73" y="44"/>
                  </a:cubicBezTo>
                  <a:cubicBezTo>
                    <a:pt x="73" y="46"/>
                    <a:pt x="71" y="49"/>
                    <a:pt x="68"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100000">
                  <a:srgbClr val="FF8C11"/>
                </a:gs>
                <a:gs pos="0">
                  <a:srgbClr val="FFA700"/>
                </a:gs>
              </a:gsLst>
              <a:lin ang="5400000" scaled="1"/>
            </a:gradFill>
            <a:ln>
              <a:noFill/>
            </a:ln>
          </p:spPr>
          <p:txBody>
            <a:bodyPr vert="horz" wrap="square" lIns="91440" tIns="45720" rIns="91440" bIns="45720" numCol="1" anchor="t" anchorCtr="0" compatLnSpc="1">
              <a:prstTxWarp prst="textNoShape">
                <a:avLst/>
              </a:prstTxWarp>
            </a:bodyPr>
            <a:lstStyle/>
            <a:p>
              <a:pPr defTabSz="457189">
                <a:defRPr/>
              </a:pPr>
              <a:endParaRPr lang="en-US" dirty="0">
                <a:solidFill>
                  <a:srgbClr val="000000"/>
                </a:solidFill>
                <a:latin typeface="Amazon Ember Heavy"/>
              </a:endParaRPr>
            </a:p>
          </p:txBody>
        </p:sp>
        <p:sp>
          <p:nvSpPr>
            <p:cNvPr id="976" name="Freeform 48">
              <a:extLst>
                <a:ext uri="{FF2B5EF4-FFF2-40B4-BE49-F238E27FC236}">
                  <a16:creationId xmlns:a16="http://schemas.microsoft.com/office/drawing/2014/main" id="{83259579-4A9E-47CE-ABAF-D3BE5ABAECF3}"/>
                </a:ext>
              </a:extLst>
            </p:cNvPr>
            <p:cNvSpPr>
              <a:spLocks noEditPoints="1"/>
            </p:cNvSpPr>
            <p:nvPr/>
          </p:nvSpPr>
          <p:spPr bwMode="auto">
            <a:xfrm>
              <a:off x="1006329" y="1305197"/>
              <a:ext cx="185687" cy="124145"/>
            </a:xfrm>
            <a:custGeom>
              <a:avLst/>
              <a:gdLst>
                <a:gd name="T0" fmla="*/ 68 w 73"/>
                <a:gd name="T1" fmla="*/ 49 h 49"/>
                <a:gd name="T2" fmla="*/ 4 w 73"/>
                <a:gd name="T3" fmla="*/ 49 h 49"/>
                <a:gd name="T4" fmla="*/ 0 w 73"/>
                <a:gd name="T5" fmla="*/ 44 h 49"/>
                <a:gd name="T6" fmla="*/ 0 w 73"/>
                <a:gd name="T7" fmla="*/ 4 h 49"/>
                <a:gd name="T8" fmla="*/ 4 w 73"/>
                <a:gd name="T9" fmla="*/ 0 h 49"/>
                <a:gd name="T10" fmla="*/ 68 w 73"/>
                <a:gd name="T11" fmla="*/ 0 h 49"/>
                <a:gd name="T12" fmla="*/ 73 w 73"/>
                <a:gd name="T13" fmla="*/ 4 h 49"/>
                <a:gd name="T14" fmla="*/ 73 w 73"/>
                <a:gd name="T15" fmla="*/ 44 h 49"/>
                <a:gd name="T16" fmla="*/ 68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8" y="49"/>
                  </a:moveTo>
                  <a:cubicBezTo>
                    <a:pt x="4" y="49"/>
                    <a:pt x="4" y="49"/>
                    <a:pt x="4" y="49"/>
                  </a:cubicBezTo>
                  <a:cubicBezTo>
                    <a:pt x="2" y="49"/>
                    <a:pt x="0" y="46"/>
                    <a:pt x="0" y="44"/>
                  </a:cubicBezTo>
                  <a:cubicBezTo>
                    <a:pt x="0" y="4"/>
                    <a:pt x="0" y="4"/>
                    <a:pt x="0" y="4"/>
                  </a:cubicBezTo>
                  <a:cubicBezTo>
                    <a:pt x="0" y="2"/>
                    <a:pt x="2" y="0"/>
                    <a:pt x="4" y="0"/>
                  </a:cubicBezTo>
                  <a:cubicBezTo>
                    <a:pt x="68" y="0"/>
                    <a:pt x="68" y="0"/>
                    <a:pt x="68" y="0"/>
                  </a:cubicBezTo>
                  <a:cubicBezTo>
                    <a:pt x="71" y="0"/>
                    <a:pt x="73" y="2"/>
                    <a:pt x="73" y="4"/>
                  </a:cubicBezTo>
                  <a:cubicBezTo>
                    <a:pt x="73" y="44"/>
                    <a:pt x="73" y="44"/>
                    <a:pt x="73" y="44"/>
                  </a:cubicBezTo>
                  <a:cubicBezTo>
                    <a:pt x="73" y="46"/>
                    <a:pt x="71" y="49"/>
                    <a:pt x="68"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100000">
                  <a:srgbClr val="FF8C11"/>
                </a:gs>
                <a:gs pos="0">
                  <a:srgbClr val="FFA700"/>
                </a:gs>
              </a:gsLst>
              <a:lin ang="5400000" scaled="1"/>
            </a:gradFill>
            <a:ln>
              <a:noFill/>
            </a:ln>
          </p:spPr>
          <p:txBody>
            <a:bodyPr vert="horz" wrap="square" lIns="91440" tIns="45720" rIns="91440" bIns="45720" numCol="1" anchor="t" anchorCtr="0" compatLnSpc="1">
              <a:prstTxWarp prst="textNoShape">
                <a:avLst/>
              </a:prstTxWarp>
            </a:bodyPr>
            <a:lstStyle/>
            <a:p>
              <a:pPr defTabSz="457189">
                <a:defRPr/>
              </a:pPr>
              <a:endParaRPr lang="en-US" dirty="0">
                <a:solidFill>
                  <a:srgbClr val="000000"/>
                </a:solidFill>
                <a:latin typeface="Amazon Ember Heavy"/>
              </a:endParaRPr>
            </a:p>
          </p:txBody>
        </p:sp>
        <p:sp>
          <p:nvSpPr>
            <p:cNvPr id="977" name="Freeform 49">
              <a:extLst>
                <a:ext uri="{FF2B5EF4-FFF2-40B4-BE49-F238E27FC236}">
                  <a16:creationId xmlns:a16="http://schemas.microsoft.com/office/drawing/2014/main" id="{F0BF60C0-712C-4782-9CA3-EB5EF5DB914E}"/>
                </a:ext>
              </a:extLst>
            </p:cNvPr>
            <p:cNvSpPr>
              <a:spLocks noEditPoints="1"/>
            </p:cNvSpPr>
            <p:nvPr/>
          </p:nvSpPr>
          <p:spPr bwMode="auto">
            <a:xfrm>
              <a:off x="680581" y="1507860"/>
              <a:ext cx="185687" cy="125206"/>
            </a:xfrm>
            <a:custGeom>
              <a:avLst/>
              <a:gdLst>
                <a:gd name="T0" fmla="*/ 68 w 73"/>
                <a:gd name="T1" fmla="*/ 49 h 49"/>
                <a:gd name="T2" fmla="*/ 4 w 73"/>
                <a:gd name="T3" fmla="*/ 49 h 49"/>
                <a:gd name="T4" fmla="*/ 0 w 73"/>
                <a:gd name="T5" fmla="*/ 44 h 49"/>
                <a:gd name="T6" fmla="*/ 0 w 73"/>
                <a:gd name="T7" fmla="*/ 4 h 49"/>
                <a:gd name="T8" fmla="*/ 4 w 73"/>
                <a:gd name="T9" fmla="*/ 0 h 49"/>
                <a:gd name="T10" fmla="*/ 68 w 73"/>
                <a:gd name="T11" fmla="*/ 0 h 49"/>
                <a:gd name="T12" fmla="*/ 73 w 73"/>
                <a:gd name="T13" fmla="*/ 4 h 49"/>
                <a:gd name="T14" fmla="*/ 73 w 73"/>
                <a:gd name="T15" fmla="*/ 44 h 49"/>
                <a:gd name="T16" fmla="*/ 68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8" y="49"/>
                  </a:moveTo>
                  <a:cubicBezTo>
                    <a:pt x="4" y="49"/>
                    <a:pt x="4" y="49"/>
                    <a:pt x="4" y="49"/>
                  </a:cubicBezTo>
                  <a:cubicBezTo>
                    <a:pt x="2" y="49"/>
                    <a:pt x="0" y="46"/>
                    <a:pt x="0" y="44"/>
                  </a:cubicBezTo>
                  <a:cubicBezTo>
                    <a:pt x="0" y="4"/>
                    <a:pt x="0" y="4"/>
                    <a:pt x="0" y="4"/>
                  </a:cubicBezTo>
                  <a:cubicBezTo>
                    <a:pt x="0" y="2"/>
                    <a:pt x="2" y="0"/>
                    <a:pt x="4" y="0"/>
                  </a:cubicBezTo>
                  <a:cubicBezTo>
                    <a:pt x="68" y="0"/>
                    <a:pt x="68" y="0"/>
                    <a:pt x="68" y="0"/>
                  </a:cubicBezTo>
                  <a:cubicBezTo>
                    <a:pt x="71" y="0"/>
                    <a:pt x="73" y="2"/>
                    <a:pt x="73" y="4"/>
                  </a:cubicBezTo>
                  <a:cubicBezTo>
                    <a:pt x="73" y="44"/>
                    <a:pt x="73" y="44"/>
                    <a:pt x="73" y="44"/>
                  </a:cubicBezTo>
                  <a:cubicBezTo>
                    <a:pt x="73" y="46"/>
                    <a:pt x="71" y="49"/>
                    <a:pt x="68"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792E"/>
                </a:gs>
                <a:gs pos="100000">
                  <a:srgbClr val="FF604A"/>
                </a:gs>
              </a:gsLst>
              <a:lin ang="5400000" scaled="0"/>
            </a:gradFill>
            <a:ln>
              <a:noFill/>
            </a:ln>
          </p:spPr>
          <p:txBody>
            <a:bodyPr vert="horz" wrap="square" lIns="91440" tIns="45720" rIns="91440" bIns="45720" numCol="1" anchor="t" anchorCtr="0" compatLnSpc="1">
              <a:prstTxWarp prst="textNoShape">
                <a:avLst/>
              </a:prstTxWarp>
            </a:bodyPr>
            <a:lstStyle/>
            <a:p>
              <a:pPr defTabSz="457189">
                <a:defRPr/>
              </a:pPr>
              <a:endParaRPr lang="en-US" kern="0" dirty="0">
                <a:solidFill>
                  <a:srgbClr val="000000"/>
                </a:solidFill>
                <a:latin typeface="Amazon Ember Heavy"/>
              </a:endParaRPr>
            </a:p>
          </p:txBody>
        </p:sp>
        <p:sp>
          <p:nvSpPr>
            <p:cNvPr id="978" name="Freeform 50">
              <a:extLst>
                <a:ext uri="{FF2B5EF4-FFF2-40B4-BE49-F238E27FC236}">
                  <a16:creationId xmlns:a16="http://schemas.microsoft.com/office/drawing/2014/main" id="{30360947-7A2D-4EBE-AE3F-6968EC26908A}"/>
                </a:ext>
              </a:extLst>
            </p:cNvPr>
            <p:cNvSpPr>
              <a:spLocks noEditPoints="1"/>
            </p:cNvSpPr>
            <p:nvPr/>
          </p:nvSpPr>
          <p:spPr bwMode="auto">
            <a:xfrm>
              <a:off x="842924" y="1507860"/>
              <a:ext cx="185687" cy="125206"/>
            </a:xfrm>
            <a:custGeom>
              <a:avLst/>
              <a:gdLst>
                <a:gd name="T0" fmla="*/ 68 w 73"/>
                <a:gd name="T1" fmla="*/ 49 h 49"/>
                <a:gd name="T2" fmla="*/ 4 w 73"/>
                <a:gd name="T3" fmla="*/ 49 h 49"/>
                <a:gd name="T4" fmla="*/ 0 w 73"/>
                <a:gd name="T5" fmla="*/ 44 h 49"/>
                <a:gd name="T6" fmla="*/ 0 w 73"/>
                <a:gd name="T7" fmla="*/ 4 h 49"/>
                <a:gd name="T8" fmla="*/ 4 w 73"/>
                <a:gd name="T9" fmla="*/ 0 h 49"/>
                <a:gd name="T10" fmla="*/ 68 w 73"/>
                <a:gd name="T11" fmla="*/ 0 h 49"/>
                <a:gd name="T12" fmla="*/ 73 w 73"/>
                <a:gd name="T13" fmla="*/ 4 h 49"/>
                <a:gd name="T14" fmla="*/ 73 w 73"/>
                <a:gd name="T15" fmla="*/ 44 h 49"/>
                <a:gd name="T16" fmla="*/ 68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8" y="49"/>
                  </a:moveTo>
                  <a:cubicBezTo>
                    <a:pt x="4" y="49"/>
                    <a:pt x="4" y="49"/>
                    <a:pt x="4" y="49"/>
                  </a:cubicBezTo>
                  <a:cubicBezTo>
                    <a:pt x="2" y="49"/>
                    <a:pt x="0" y="46"/>
                    <a:pt x="0" y="44"/>
                  </a:cubicBezTo>
                  <a:cubicBezTo>
                    <a:pt x="0" y="4"/>
                    <a:pt x="0" y="4"/>
                    <a:pt x="0" y="4"/>
                  </a:cubicBezTo>
                  <a:cubicBezTo>
                    <a:pt x="0" y="2"/>
                    <a:pt x="2" y="0"/>
                    <a:pt x="4" y="0"/>
                  </a:cubicBezTo>
                  <a:cubicBezTo>
                    <a:pt x="68" y="0"/>
                    <a:pt x="68" y="0"/>
                    <a:pt x="68" y="0"/>
                  </a:cubicBezTo>
                  <a:cubicBezTo>
                    <a:pt x="71" y="0"/>
                    <a:pt x="73" y="2"/>
                    <a:pt x="73" y="4"/>
                  </a:cubicBezTo>
                  <a:cubicBezTo>
                    <a:pt x="73" y="44"/>
                    <a:pt x="73" y="44"/>
                    <a:pt x="73" y="44"/>
                  </a:cubicBezTo>
                  <a:cubicBezTo>
                    <a:pt x="73" y="46"/>
                    <a:pt x="71" y="49"/>
                    <a:pt x="68"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792E"/>
                </a:gs>
                <a:gs pos="100000">
                  <a:srgbClr val="FF604A"/>
                </a:gs>
              </a:gsLst>
              <a:lin ang="5400000" scaled="0"/>
            </a:gradFill>
            <a:ln>
              <a:noFill/>
            </a:ln>
          </p:spPr>
          <p:txBody>
            <a:bodyPr vert="horz" wrap="square" lIns="91440" tIns="45720" rIns="91440" bIns="45720" numCol="1" anchor="t" anchorCtr="0" compatLnSpc="1">
              <a:prstTxWarp prst="textNoShape">
                <a:avLst/>
              </a:prstTxWarp>
            </a:bodyPr>
            <a:lstStyle/>
            <a:p>
              <a:pPr defTabSz="457189">
                <a:defRPr/>
              </a:pPr>
              <a:endParaRPr lang="en-US" kern="0" dirty="0">
                <a:solidFill>
                  <a:srgbClr val="000000"/>
                </a:solidFill>
                <a:latin typeface="Amazon Ember Heavy"/>
              </a:endParaRPr>
            </a:p>
          </p:txBody>
        </p:sp>
        <p:sp>
          <p:nvSpPr>
            <p:cNvPr id="979" name="Freeform 51">
              <a:extLst>
                <a:ext uri="{FF2B5EF4-FFF2-40B4-BE49-F238E27FC236}">
                  <a16:creationId xmlns:a16="http://schemas.microsoft.com/office/drawing/2014/main" id="{622B83AD-7664-4612-8981-E7A416223E78}"/>
                </a:ext>
              </a:extLst>
            </p:cNvPr>
            <p:cNvSpPr>
              <a:spLocks noEditPoints="1"/>
            </p:cNvSpPr>
            <p:nvPr/>
          </p:nvSpPr>
          <p:spPr bwMode="auto">
            <a:xfrm>
              <a:off x="764405" y="1200151"/>
              <a:ext cx="185687" cy="125206"/>
            </a:xfrm>
            <a:custGeom>
              <a:avLst/>
              <a:gdLst>
                <a:gd name="T0" fmla="*/ 69 w 73"/>
                <a:gd name="T1" fmla="*/ 49 h 49"/>
                <a:gd name="T2" fmla="*/ 5 w 73"/>
                <a:gd name="T3" fmla="*/ 49 h 49"/>
                <a:gd name="T4" fmla="*/ 0 w 73"/>
                <a:gd name="T5" fmla="*/ 45 h 49"/>
                <a:gd name="T6" fmla="*/ 0 w 73"/>
                <a:gd name="T7" fmla="*/ 5 h 49"/>
                <a:gd name="T8" fmla="*/ 5 w 73"/>
                <a:gd name="T9" fmla="*/ 0 h 49"/>
                <a:gd name="T10" fmla="*/ 69 w 73"/>
                <a:gd name="T11" fmla="*/ 0 h 49"/>
                <a:gd name="T12" fmla="*/ 73 w 73"/>
                <a:gd name="T13" fmla="*/ 5 h 49"/>
                <a:gd name="T14" fmla="*/ 73 w 73"/>
                <a:gd name="T15" fmla="*/ 45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5"/>
                  </a:cubicBezTo>
                  <a:cubicBezTo>
                    <a:pt x="0" y="5"/>
                    <a:pt x="0" y="5"/>
                    <a:pt x="0" y="5"/>
                  </a:cubicBezTo>
                  <a:cubicBezTo>
                    <a:pt x="0" y="2"/>
                    <a:pt x="2" y="0"/>
                    <a:pt x="5" y="0"/>
                  </a:cubicBezTo>
                  <a:cubicBezTo>
                    <a:pt x="69" y="0"/>
                    <a:pt x="69" y="0"/>
                    <a:pt x="69" y="0"/>
                  </a:cubicBezTo>
                  <a:cubicBezTo>
                    <a:pt x="71" y="0"/>
                    <a:pt x="73" y="2"/>
                    <a:pt x="73" y="5"/>
                  </a:cubicBezTo>
                  <a:cubicBezTo>
                    <a:pt x="73" y="45"/>
                    <a:pt x="73" y="45"/>
                    <a:pt x="73" y="45"/>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chemeClr val="accent1"/>
                </a:gs>
                <a:gs pos="100000">
                  <a:srgbClr val="FFA700"/>
                </a:gs>
              </a:gsLst>
              <a:lin ang="5400000" scaled="1"/>
            </a:gradFill>
            <a:ln>
              <a:noFill/>
            </a:ln>
          </p:spPr>
          <p:txBody>
            <a:bodyPr vert="horz" wrap="square" lIns="91440" tIns="45720" rIns="91440" bIns="45720" numCol="1" anchor="t" anchorCtr="0" compatLnSpc="1">
              <a:prstTxWarp prst="textNoShape">
                <a:avLst/>
              </a:prstTxWarp>
            </a:bodyPr>
            <a:lstStyle/>
            <a:p>
              <a:pPr defTabSz="457189">
                <a:defRPr/>
              </a:pPr>
              <a:endParaRPr lang="en-US" kern="0" dirty="0">
                <a:solidFill>
                  <a:srgbClr val="000000"/>
                </a:solidFill>
                <a:latin typeface="Amazon Ember Heavy"/>
              </a:endParaRPr>
            </a:p>
          </p:txBody>
        </p:sp>
        <p:sp>
          <p:nvSpPr>
            <p:cNvPr id="980" name="Freeform 52">
              <a:extLst>
                <a:ext uri="{FF2B5EF4-FFF2-40B4-BE49-F238E27FC236}">
                  <a16:creationId xmlns:a16="http://schemas.microsoft.com/office/drawing/2014/main" id="{E78B005F-06D6-454B-A20B-E8713B6969E9}"/>
                </a:ext>
              </a:extLst>
            </p:cNvPr>
            <p:cNvSpPr>
              <a:spLocks noEditPoints="1"/>
            </p:cNvSpPr>
            <p:nvPr/>
          </p:nvSpPr>
          <p:spPr bwMode="auto">
            <a:xfrm>
              <a:off x="927810" y="1200151"/>
              <a:ext cx="185687" cy="125206"/>
            </a:xfrm>
            <a:custGeom>
              <a:avLst/>
              <a:gdLst>
                <a:gd name="T0" fmla="*/ 69 w 73"/>
                <a:gd name="T1" fmla="*/ 49 h 49"/>
                <a:gd name="T2" fmla="*/ 5 w 73"/>
                <a:gd name="T3" fmla="*/ 49 h 49"/>
                <a:gd name="T4" fmla="*/ 0 w 73"/>
                <a:gd name="T5" fmla="*/ 45 h 49"/>
                <a:gd name="T6" fmla="*/ 0 w 73"/>
                <a:gd name="T7" fmla="*/ 5 h 49"/>
                <a:gd name="T8" fmla="*/ 5 w 73"/>
                <a:gd name="T9" fmla="*/ 0 h 49"/>
                <a:gd name="T10" fmla="*/ 69 w 73"/>
                <a:gd name="T11" fmla="*/ 0 h 49"/>
                <a:gd name="T12" fmla="*/ 73 w 73"/>
                <a:gd name="T13" fmla="*/ 5 h 49"/>
                <a:gd name="T14" fmla="*/ 73 w 73"/>
                <a:gd name="T15" fmla="*/ 45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5"/>
                  </a:cubicBezTo>
                  <a:cubicBezTo>
                    <a:pt x="0" y="5"/>
                    <a:pt x="0" y="5"/>
                    <a:pt x="0" y="5"/>
                  </a:cubicBezTo>
                  <a:cubicBezTo>
                    <a:pt x="0" y="2"/>
                    <a:pt x="2" y="0"/>
                    <a:pt x="5" y="0"/>
                  </a:cubicBezTo>
                  <a:cubicBezTo>
                    <a:pt x="69" y="0"/>
                    <a:pt x="69" y="0"/>
                    <a:pt x="69" y="0"/>
                  </a:cubicBezTo>
                  <a:cubicBezTo>
                    <a:pt x="71" y="0"/>
                    <a:pt x="73" y="2"/>
                    <a:pt x="73" y="5"/>
                  </a:cubicBezTo>
                  <a:cubicBezTo>
                    <a:pt x="73" y="45"/>
                    <a:pt x="73" y="45"/>
                    <a:pt x="73" y="45"/>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chemeClr val="accent1"/>
                </a:gs>
                <a:gs pos="100000">
                  <a:srgbClr val="FFA700"/>
                </a:gs>
              </a:gsLst>
              <a:lin ang="5400000" scaled="1"/>
            </a:gradFill>
            <a:ln>
              <a:noFill/>
            </a:ln>
          </p:spPr>
          <p:txBody>
            <a:bodyPr vert="horz" wrap="square" lIns="91440" tIns="45720" rIns="91440" bIns="45720" numCol="1" anchor="t" anchorCtr="0" compatLnSpc="1">
              <a:prstTxWarp prst="textNoShape">
                <a:avLst/>
              </a:prstTxWarp>
            </a:bodyPr>
            <a:lstStyle/>
            <a:p>
              <a:pPr defTabSz="457189">
                <a:defRPr/>
              </a:pPr>
              <a:endParaRPr lang="en-US" kern="0" dirty="0">
                <a:solidFill>
                  <a:srgbClr val="000000"/>
                </a:solidFill>
                <a:latin typeface="Amazon Ember Heavy"/>
              </a:endParaRPr>
            </a:p>
          </p:txBody>
        </p:sp>
        <p:sp>
          <p:nvSpPr>
            <p:cNvPr id="981" name="Freeform 53">
              <a:extLst>
                <a:ext uri="{FF2B5EF4-FFF2-40B4-BE49-F238E27FC236}">
                  <a16:creationId xmlns:a16="http://schemas.microsoft.com/office/drawing/2014/main" id="{7E45D1DC-2769-4B18-A3CF-C21062861531}"/>
                </a:ext>
              </a:extLst>
            </p:cNvPr>
            <p:cNvSpPr>
              <a:spLocks noEditPoints="1"/>
            </p:cNvSpPr>
            <p:nvPr/>
          </p:nvSpPr>
          <p:spPr bwMode="auto">
            <a:xfrm>
              <a:off x="764405" y="1609723"/>
              <a:ext cx="185687" cy="125206"/>
            </a:xfrm>
            <a:custGeom>
              <a:avLst/>
              <a:gdLst>
                <a:gd name="T0" fmla="*/ 69 w 73"/>
                <a:gd name="T1" fmla="*/ 49 h 49"/>
                <a:gd name="T2" fmla="*/ 5 w 73"/>
                <a:gd name="T3" fmla="*/ 49 h 49"/>
                <a:gd name="T4" fmla="*/ 0 w 73"/>
                <a:gd name="T5" fmla="*/ 44 h 49"/>
                <a:gd name="T6" fmla="*/ 0 w 73"/>
                <a:gd name="T7" fmla="*/ 4 h 49"/>
                <a:gd name="T8" fmla="*/ 5 w 73"/>
                <a:gd name="T9" fmla="*/ 0 h 49"/>
                <a:gd name="T10" fmla="*/ 69 w 73"/>
                <a:gd name="T11" fmla="*/ 0 h 49"/>
                <a:gd name="T12" fmla="*/ 73 w 73"/>
                <a:gd name="T13" fmla="*/ 4 h 49"/>
                <a:gd name="T14" fmla="*/ 73 w 73"/>
                <a:gd name="T15" fmla="*/ 44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4"/>
                  </a:cubicBezTo>
                  <a:cubicBezTo>
                    <a:pt x="0" y="4"/>
                    <a:pt x="0" y="4"/>
                    <a:pt x="0" y="4"/>
                  </a:cubicBezTo>
                  <a:cubicBezTo>
                    <a:pt x="0" y="2"/>
                    <a:pt x="2" y="0"/>
                    <a:pt x="5" y="0"/>
                  </a:cubicBezTo>
                  <a:cubicBezTo>
                    <a:pt x="69" y="0"/>
                    <a:pt x="69" y="0"/>
                    <a:pt x="69" y="0"/>
                  </a:cubicBezTo>
                  <a:cubicBezTo>
                    <a:pt x="71" y="0"/>
                    <a:pt x="73" y="2"/>
                    <a:pt x="73" y="4"/>
                  </a:cubicBezTo>
                  <a:cubicBezTo>
                    <a:pt x="73" y="44"/>
                    <a:pt x="73" y="44"/>
                    <a:pt x="73" y="44"/>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644A"/>
                </a:gs>
                <a:gs pos="100000">
                  <a:schemeClr val="accent3"/>
                </a:gs>
              </a:gsLst>
              <a:lin ang="5400000" scaled="0"/>
            </a:gradFill>
            <a:ln>
              <a:noFill/>
            </a:ln>
          </p:spPr>
          <p:txBody>
            <a:bodyPr vert="horz" wrap="square" lIns="91440" tIns="45720" rIns="91440" bIns="45720" numCol="1" anchor="t" anchorCtr="0" compatLnSpc="1">
              <a:prstTxWarp prst="textNoShape">
                <a:avLst/>
              </a:prstTxWarp>
            </a:bodyPr>
            <a:lstStyle/>
            <a:p>
              <a:pPr defTabSz="457189">
                <a:defRPr/>
              </a:pPr>
              <a:endParaRPr lang="en-US" kern="0" dirty="0">
                <a:solidFill>
                  <a:srgbClr val="000000"/>
                </a:solidFill>
                <a:latin typeface="Amazon Ember Heavy"/>
              </a:endParaRPr>
            </a:p>
          </p:txBody>
        </p:sp>
        <p:sp>
          <p:nvSpPr>
            <p:cNvPr id="982" name="Freeform 54">
              <a:extLst>
                <a:ext uri="{FF2B5EF4-FFF2-40B4-BE49-F238E27FC236}">
                  <a16:creationId xmlns:a16="http://schemas.microsoft.com/office/drawing/2014/main" id="{BF47867B-7A61-4C6D-BF3A-90854A78A119}"/>
                </a:ext>
              </a:extLst>
            </p:cNvPr>
            <p:cNvSpPr>
              <a:spLocks noEditPoints="1"/>
            </p:cNvSpPr>
            <p:nvPr/>
          </p:nvSpPr>
          <p:spPr bwMode="auto">
            <a:xfrm>
              <a:off x="1090153" y="1405998"/>
              <a:ext cx="185687" cy="125206"/>
            </a:xfrm>
            <a:custGeom>
              <a:avLst/>
              <a:gdLst>
                <a:gd name="T0" fmla="*/ 69 w 73"/>
                <a:gd name="T1" fmla="*/ 49 h 49"/>
                <a:gd name="T2" fmla="*/ 5 w 73"/>
                <a:gd name="T3" fmla="*/ 49 h 49"/>
                <a:gd name="T4" fmla="*/ 0 w 73"/>
                <a:gd name="T5" fmla="*/ 44 h 49"/>
                <a:gd name="T6" fmla="*/ 0 w 73"/>
                <a:gd name="T7" fmla="*/ 4 h 49"/>
                <a:gd name="T8" fmla="*/ 5 w 73"/>
                <a:gd name="T9" fmla="*/ 0 h 49"/>
                <a:gd name="T10" fmla="*/ 69 w 73"/>
                <a:gd name="T11" fmla="*/ 0 h 49"/>
                <a:gd name="T12" fmla="*/ 73 w 73"/>
                <a:gd name="T13" fmla="*/ 4 h 49"/>
                <a:gd name="T14" fmla="*/ 73 w 73"/>
                <a:gd name="T15" fmla="*/ 44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4"/>
                  </a:cubicBezTo>
                  <a:cubicBezTo>
                    <a:pt x="0" y="4"/>
                    <a:pt x="0" y="4"/>
                    <a:pt x="0" y="4"/>
                  </a:cubicBezTo>
                  <a:cubicBezTo>
                    <a:pt x="0" y="2"/>
                    <a:pt x="2" y="0"/>
                    <a:pt x="5" y="0"/>
                  </a:cubicBezTo>
                  <a:cubicBezTo>
                    <a:pt x="69" y="0"/>
                    <a:pt x="69" y="0"/>
                    <a:pt x="69" y="0"/>
                  </a:cubicBezTo>
                  <a:cubicBezTo>
                    <a:pt x="71" y="0"/>
                    <a:pt x="73" y="2"/>
                    <a:pt x="73" y="4"/>
                  </a:cubicBezTo>
                  <a:cubicBezTo>
                    <a:pt x="73" y="44"/>
                    <a:pt x="73" y="44"/>
                    <a:pt x="73" y="44"/>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9011"/>
                </a:gs>
                <a:gs pos="100000">
                  <a:srgbClr val="FF762E"/>
                </a:gs>
              </a:gsLst>
              <a:lin ang="5400000" scaled="1"/>
            </a:gradFill>
            <a:ln>
              <a:noFill/>
            </a:ln>
          </p:spPr>
          <p:txBody>
            <a:bodyPr vert="horz" wrap="square" lIns="91440" tIns="45720" rIns="91440" bIns="45720" numCol="1" anchor="t" anchorCtr="0" compatLnSpc="1">
              <a:prstTxWarp prst="textNoShape">
                <a:avLst/>
              </a:prstTxWarp>
            </a:bodyPr>
            <a:lstStyle/>
            <a:p>
              <a:pPr defTabSz="457189">
                <a:defRPr/>
              </a:pPr>
              <a:endParaRPr lang="en-US" kern="0" dirty="0">
                <a:solidFill>
                  <a:srgbClr val="000000"/>
                </a:solidFill>
                <a:latin typeface="Amazon Ember Heavy"/>
              </a:endParaRPr>
            </a:p>
          </p:txBody>
        </p:sp>
        <p:sp>
          <p:nvSpPr>
            <p:cNvPr id="983" name="Freeform 57">
              <a:extLst>
                <a:ext uri="{FF2B5EF4-FFF2-40B4-BE49-F238E27FC236}">
                  <a16:creationId xmlns:a16="http://schemas.microsoft.com/office/drawing/2014/main" id="{CA5A5EA5-3040-4D4C-A8B4-EEBEC9ADB061}"/>
                </a:ext>
              </a:extLst>
            </p:cNvPr>
            <p:cNvSpPr>
              <a:spLocks/>
            </p:cNvSpPr>
            <p:nvPr/>
          </p:nvSpPr>
          <p:spPr bwMode="auto">
            <a:xfrm>
              <a:off x="927810" y="1609723"/>
              <a:ext cx="131572" cy="125206"/>
            </a:xfrm>
            <a:custGeom>
              <a:avLst/>
              <a:gdLst>
                <a:gd name="T0" fmla="*/ 9 w 52"/>
                <a:gd name="T1" fmla="*/ 40 h 49"/>
                <a:gd name="T2" fmla="*/ 9 w 52"/>
                <a:gd name="T3" fmla="*/ 9 h 49"/>
                <a:gd name="T4" fmla="*/ 43 w 52"/>
                <a:gd name="T5" fmla="*/ 9 h 49"/>
                <a:gd name="T6" fmla="*/ 43 w 52"/>
                <a:gd name="T7" fmla="*/ 9 h 49"/>
                <a:gd name="T8" fmla="*/ 35 w 52"/>
                <a:gd name="T9" fmla="*/ 9 h 49"/>
                <a:gd name="T10" fmla="*/ 31 w 52"/>
                <a:gd name="T11" fmla="*/ 4 h 49"/>
                <a:gd name="T12" fmla="*/ 31 w 52"/>
                <a:gd name="T13" fmla="*/ 0 h 49"/>
                <a:gd name="T14" fmla="*/ 5 w 52"/>
                <a:gd name="T15" fmla="*/ 0 h 49"/>
                <a:gd name="T16" fmla="*/ 0 w 52"/>
                <a:gd name="T17" fmla="*/ 4 h 49"/>
                <a:gd name="T18" fmla="*/ 0 w 52"/>
                <a:gd name="T19" fmla="*/ 44 h 49"/>
                <a:gd name="T20" fmla="*/ 5 w 52"/>
                <a:gd name="T21" fmla="*/ 49 h 49"/>
                <a:gd name="T22" fmla="*/ 52 w 52"/>
                <a:gd name="T23" fmla="*/ 49 h 49"/>
                <a:gd name="T24" fmla="*/ 47 w 52"/>
                <a:gd name="T25" fmla="*/ 40 h 49"/>
                <a:gd name="T26" fmla="*/ 9 w 52"/>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2" h="49">
                  <a:moveTo>
                    <a:pt x="9" y="40"/>
                  </a:moveTo>
                  <a:cubicBezTo>
                    <a:pt x="9" y="9"/>
                    <a:pt x="9" y="9"/>
                    <a:pt x="9" y="9"/>
                  </a:cubicBezTo>
                  <a:cubicBezTo>
                    <a:pt x="43" y="9"/>
                    <a:pt x="43" y="9"/>
                    <a:pt x="43" y="9"/>
                  </a:cubicBezTo>
                  <a:cubicBezTo>
                    <a:pt x="43" y="9"/>
                    <a:pt x="43" y="9"/>
                    <a:pt x="43" y="9"/>
                  </a:cubicBezTo>
                  <a:cubicBezTo>
                    <a:pt x="35" y="9"/>
                    <a:pt x="35" y="9"/>
                    <a:pt x="35" y="9"/>
                  </a:cubicBezTo>
                  <a:cubicBezTo>
                    <a:pt x="33" y="9"/>
                    <a:pt x="31" y="6"/>
                    <a:pt x="31" y="4"/>
                  </a:cubicBezTo>
                  <a:cubicBezTo>
                    <a:pt x="31" y="0"/>
                    <a:pt x="31" y="0"/>
                    <a:pt x="31" y="0"/>
                  </a:cubicBezTo>
                  <a:cubicBezTo>
                    <a:pt x="5" y="0"/>
                    <a:pt x="5" y="0"/>
                    <a:pt x="5" y="0"/>
                  </a:cubicBezTo>
                  <a:cubicBezTo>
                    <a:pt x="2" y="0"/>
                    <a:pt x="0" y="2"/>
                    <a:pt x="0" y="4"/>
                  </a:cubicBezTo>
                  <a:cubicBezTo>
                    <a:pt x="0" y="44"/>
                    <a:pt x="0" y="44"/>
                    <a:pt x="0" y="44"/>
                  </a:cubicBezTo>
                  <a:cubicBezTo>
                    <a:pt x="0" y="47"/>
                    <a:pt x="2" y="49"/>
                    <a:pt x="5" y="49"/>
                  </a:cubicBezTo>
                  <a:cubicBezTo>
                    <a:pt x="52" y="49"/>
                    <a:pt x="52" y="49"/>
                    <a:pt x="52" y="49"/>
                  </a:cubicBezTo>
                  <a:cubicBezTo>
                    <a:pt x="50" y="46"/>
                    <a:pt x="48" y="43"/>
                    <a:pt x="47" y="40"/>
                  </a:cubicBezTo>
                  <a:lnTo>
                    <a:pt x="9" y="40"/>
                  </a:lnTo>
                  <a:close/>
                </a:path>
              </a:pathLst>
            </a:custGeom>
            <a:gradFill>
              <a:gsLst>
                <a:gs pos="0">
                  <a:srgbClr val="FF644A"/>
                </a:gs>
                <a:gs pos="100000">
                  <a:schemeClr val="accent3"/>
                </a:gs>
              </a:gsLst>
              <a:lin ang="5400000" scaled="0"/>
            </a:gradFill>
            <a:ln>
              <a:noFill/>
            </a:ln>
          </p:spPr>
          <p:txBody>
            <a:bodyPr vert="horz" wrap="square" lIns="91440" tIns="45720" rIns="91440" bIns="45720" numCol="1" anchor="t" anchorCtr="0" compatLnSpc="1">
              <a:prstTxWarp prst="textNoShape">
                <a:avLst/>
              </a:prstTxWarp>
            </a:bodyPr>
            <a:lstStyle/>
            <a:p>
              <a:pPr defTabSz="457189">
                <a:defRPr/>
              </a:pPr>
              <a:endParaRPr lang="en-US" kern="0" dirty="0">
                <a:solidFill>
                  <a:srgbClr val="000000"/>
                </a:solidFill>
                <a:latin typeface="Amazon Ember Heavy"/>
              </a:endParaRPr>
            </a:p>
          </p:txBody>
        </p:sp>
        <p:sp>
          <p:nvSpPr>
            <p:cNvPr id="984" name="Freeform 58">
              <a:extLst>
                <a:ext uri="{FF2B5EF4-FFF2-40B4-BE49-F238E27FC236}">
                  <a16:creationId xmlns:a16="http://schemas.microsoft.com/office/drawing/2014/main" id="{A9DB3A8E-0864-4B69-ADCF-A3890214FB03}"/>
                </a:ext>
              </a:extLst>
            </p:cNvPr>
            <p:cNvSpPr>
              <a:spLocks/>
            </p:cNvSpPr>
            <p:nvPr/>
          </p:nvSpPr>
          <p:spPr bwMode="auto">
            <a:xfrm>
              <a:off x="1006329" y="1507860"/>
              <a:ext cx="185687" cy="125206"/>
            </a:xfrm>
            <a:custGeom>
              <a:avLst/>
              <a:gdLst>
                <a:gd name="T0" fmla="*/ 68 w 73"/>
                <a:gd name="T1" fmla="*/ 0 h 49"/>
                <a:gd name="T2" fmla="*/ 4 w 73"/>
                <a:gd name="T3" fmla="*/ 0 h 49"/>
                <a:gd name="T4" fmla="*/ 0 w 73"/>
                <a:gd name="T5" fmla="*/ 4 h 49"/>
                <a:gd name="T6" fmla="*/ 0 w 73"/>
                <a:gd name="T7" fmla="*/ 40 h 49"/>
                <a:gd name="T8" fmla="*/ 0 w 73"/>
                <a:gd name="T9" fmla="*/ 44 h 49"/>
                <a:gd name="T10" fmla="*/ 4 w 73"/>
                <a:gd name="T11" fmla="*/ 49 h 49"/>
                <a:gd name="T12" fmla="*/ 12 w 73"/>
                <a:gd name="T13" fmla="*/ 49 h 49"/>
                <a:gd name="T14" fmla="*/ 15 w 73"/>
                <a:gd name="T15" fmla="*/ 40 h 49"/>
                <a:gd name="T16" fmla="*/ 15 w 73"/>
                <a:gd name="T17" fmla="*/ 40 h 49"/>
                <a:gd name="T18" fmla="*/ 9 w 73"/>
                <a:gd name="T19" fmla="*/ 40 h 49"/>
                <a:gd name="T20" fmla="*/ 9 w 73"/>
                <a:gd name="T21" fmla="*/ 9 h 49"/>
                <a:gd name="T22" fmla="*/ 64 w 73"/>
                <a:gd name="T23" fmla="*/ 9 h 49"/>
                <a:gd name="T24" fmla="*/ 64 w 73"/>
                <a:gd name="T25" fmla="*/ 11 h 49"/>
                <a:gd name="T26" fmla="*/ 73 w 73"/>
                <a:gd name="T27" fmla="*/ 13 h 49"/>
                <a:gd name="T28" fmla="*/ 73 w 73"/>
                <a:gd name="T29" fmla="*/ 4 h 49"/>
                <a:gd name="T30" fmla="*/ 68 w 73"/>
                <a:gd name="T31"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3" h="49">
                  <a:moveTo>
                    <a:pt x="68" y="0"/>
                  </a:moveTo>
                  <a:cubicBezTo>
                    <a:pt x="4" y="0"/>
                    <a:pt x="4" y="0"/>
                    <a:pt x="4" y="0"/>
                  </a:cubicBezTo>
                  <a:cubicBezTo>
                    <a:pt x="2" y="0"/>
                    <a:pt x="0" y="2"/>
                    <a:pt x="0" y="4"/>
                  </a:cubicBezTo>
                  <a:cubicBezTo>
                    <a:pt x="0" y="40"/>
                    <a:pt x="0" y="40"/>
                    <a:pt x="0" y="40"/>
                  </a:cubicBezTo>
                  <a:cubicBezTo>
                    <a:pt x="0" y="44"/>
                    <a:pt x="0" y="44"/>
                    <a:pt x="0" y="44"/>
                  </a:cubicBezTo>
                  <a:cubicBezTo>
                    <a:pt x="0" y="46"/>
                    <a:pt x="2" y="49"/>
                    <a:pt x="4" y="49"/>
                  </a:cubicBezTo>
                  <a:cubicBezTo>
                    <a:pt x="12" y="49"/>
                    <a:pt x="12" y="49"/>
                    <a:pt x="12" y="49"/>
                  </a:cubicBezTo>
                  <a:cubicBezTo>
                    <a:pt x="13" y="45"/>
                    <a:pt x="14" y="42"/>
                    <a:pt x="15" y="40"/>
                  </a:cubicBezTo>
                  <a:cubicBezTo>
                    <a:pt x="15" y="40"/>
                    <a:pt x="15" y="40"/>
                    <a:pt x="15" y="40"/>
                  </a:cubicBezTo>
                  <a:cubicBezTo>
                    <a:pt x="9" y="40"/>
                    <a:pt x="9" y="40"/>
                    <a:pt x="9" y="40"/>
                  </a:cubicBezTo>
                  <a:cubicBezTo>
                    <a:pt x="9" y="9"/>
                    <a:pt x="9" y="9"/>
                    <a:pt x="9" y="9"/>
                  </a:cubicBezTo>
                  <a:cubicBezTo>
                    <a:pt x="64" y="9"/>
                    <a:pt x="64" y="9"/>
                    <a:pt x="64" y="9"/>
                  </a:cubicBezTo>
                  <a:cubicBezTo>
                    <a:pt x="64" y="11"/>
                    <a:pt x="64" y="11"/>
                    <a:pt x="64" y="11"/>
                  </a:cubicBezTo>
                  <a:cubicBezTo>
                    <a:pt x="67" y="12"/>
                    <a:pt x="70" y="12"/>
                    <a:pt x="73" y="13"/>
                  </a:cubicBezTo>
                  <a:cubicBezTo>
                    <a:pt x="73" y="4"/>
                    <a:pt x="73" y="4"/>
                    <a:pt x="73" y="4"/>
                  </a:cubicBezTo>
                  <a:cubicBezTo>
                    <a:pt x="73" y="2"/>
                    <a:pt x="71" y="0"/>
                    <a:pt x="68" y="0"/>
                  </a:cubicBezTo>
                  <a:close/>
                </a:path>
              </a:pathLst>
            </a:custGeom>
            <a:gradFill>
              <a:gsLst>
                <a:gs pos="0">
                  <a:srgbClr val="FF792E"/>
                </a:gs>
                <a:gs pos="100000">
                  <a:srgbClr val="FF604A"/>
                </a:gs>
              </a:gsLst>
              <a:lin ang="5400000" scaled="0"/>
            </a:gradFill>
            <a:ln>
              <a:noFill/>
            </a:ln>
          </p:spPr>
          <p:txBody>
            <a:bodyPr vert="horz" wrap="square" lIns="91440" tIns="45720" rIns="91440" bIns="45720" numCol="1" anchor="t" anchorCtr="0" compatLnSpc="1">
              <a:prstTxWarp prst="textNoShape">
                <a:avLst/>
              </a:prstTxWarp>
            </a:bodyPr>
            <a:lstStyle/>
            <a:p>
              <a:pPr defTabSz="457189">
                <a:defRPr/>
              </a:pPr>
              <a:endParaRPr lang="en-US" kern="0" dirty="0">
                <a:solidFill>
                  <a:srgbClr val="000000"/>
                </a:solidFill>
                <a:latin typeface="Amazon Ember Heavy"/>
              </a:endParaRPr>
            </a:p>
          </p:txBody>
        </p:sp>
      </p:grpSp>
      <p:grpSp>
        <p:nvGrpSpPr>
          <p:cNvPr id="985" name="Group 984">
            <a:extLst>
              <a:ext uri="{FF2B5EF4-FFF2-40B4-BE49-F238E27FC236}">
                <a16:creationId xmlns:a16="http://schemas.microsoft.com/office/drawing/2014/main" id="{3E858F28-8944-4D53-82E2-4EEEF6EFBE0D}"/>
              </a:ext>
            </a:extLst>
          </p:cNvPr>
          <p:cNvGrpSpPr/>
          <p:nvPr/>
        </p:nvGrpSpPr>
        <p:grpSpPr>
          <a:xfrm flipV="1">
            <a:off x="1246436" y="1919768"/>
            <a:ext cx="1051069" cy="834235"/>
            <a:chOff x="602062" y="1200151"/>
            <a:chExt cx="673778" cy="534778"/>
          </a:xfrm>
        </p:grpSpPr>
        <p:sp>
          <p:nvSpPr>
            <p:cNvPr id="986" name="Freeform 43">
              <a:extLst>
                <a:ext uri="{FF2B5EF4-FFF2-40B4-BE49-F238E27FC236}">
                  <a16:creationId xmlns:a16="http://schemas.microsoft.com/office/drawing/2014/main" id="{8C73C135-CAA1-430C-BCC3-B582B6278B49}"/>
                </a:ext>
              </a:extLst>
            </p:cNvPr>
            <p:cNvSpPr>
              <a:spLocks noEditPoints="1"/>
            </p:cNvSpPr>
            <p:nvPr/>
          </p:nvSpPr>
          <p:spPr bwMode="auto">
            <a:xfrm>
              <a:off x="602062" y="1405998"/>
              <a:ext cx="185687" cy="125206"/>
            </a:xfrm>
            <a:custGeom>
              <a:avLst/>
              <a:gdLst>
                <a:gd name="T0" fmla="*/ 69 w 73"/>
                <a:gd name="T1" fmla="*/ 49 h 49"/>
                <a:gd name="T2" fmla="*/ 5 w 73"/>
                <a:gd name="T3" fmla="*/ 49 h 49"/>
                <a:gd name="T4" fmla="*/ 0 w 73"/>
                <a:gd name="T5" fmla="*/ 44 h 49"/>
                <a:gd name="T6" fmla="*/ 0 w 73"/>
                <a:gd name="T7" fmla="*/ 4 h 49"/>
                <a:gd name="T8" fmla="*/ 5 w 73"/>
                <a:gd name="T9" fmla="*/ 0 h 49"/>
                <a:gd name="T10" fmla="*/ 69 w 73"/>
                <a:gd name="T11" fmla="*/ 0 h 49"/>
                <a:gd name="T12" fmla="*/ 73 w 73"/>
                <a:gd name="T13" fmla="*/ 4 h 49"/>
                <a:gd name="T14" fmla="*/ 73 w 73"/>
                <a:gd name="T15" fmla="*/ 44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4"/>
                  </a:cubicBezTo>
                  <a:cubicBezTo>
                    <a:pt x="0" y="4"/>
                    <a:pt x="0" y="4"/>
                    <a:pt x="0" y="4"/>
                  </a:cubicBezTo>
                  <a:cubicBezTo>
                    <a:pt x="0" y="2"/>
                    <a:pt x="2" y="0"/>
                    <a:pt x="5" y="0"/>
                  </a:cubicBezTo>
                  <a:cubicBezTo>
                    <a:pt x="69" y="0"/>
                    <a:pt x="69" y="0"/>
                    <a:pt x="69" y="0"/>
                  </a:cubicBezTo>
                  <a:cubicBezTo>
                    <a:pt x="71" y="0"/>
                    <a:pt x="73" y="2"/>
                    <a:pt x="73" y="4"/>
                  </a:cubicBezTo>
                  <a:cubicBezTo>
                    <a:pt x="73" y="44"/>
                    <a:pt x="73" y="44"/>
                    <a:pt x="73" y="44"/>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9011"/>
                </a:gs>
                <a:gs pos="100000">
                  <a:srgbClr val="FF762E"/>
                </a:gs>
              </a:gsLst>
              <a:lin ang="5400000" scaled="1"/>
            </a:gradFill>
            <a:ln>
              <a:noFill/>
            </a:ln>
          </p:spPr>
          <p:txBody>
            <a:bodyPr vert="horz" wrap="square" lIns="91440" tIns="45720" rIns="91440" bIns="45720" numCol="1" anchor="t" anchorCtr="0" compatLnSpc="1">
              <a:prstTxWarp prst="textNoShape">
                <a:avLst/>
              </a:prstTxWarp>
            </a:bodyPr>
            <a:lstStyle/>
            <a:p>
              <a:pPr defTabSz="457189">
                <a:defRPr/>
              </a:pPr>
              <a:endParaRPr lang="en-US" kern="0" dirty="0">
                <a:solidFill>
                  <a:srgbClr val="000000"/>
                </a:solidFill>
                <a:latin typeface="Amazon Ember Heavy"/>
              </a:endParaRPr>
            </a:p>
          </p:txBody>
        </p:sp>
        <p:sp>
          <p:nvSpPr>
            <p:cNvPr id="987" name="Freeform 44">
              <a:extLst>
                <a:ext uri="{FF2B5EF4-FFF2-40B4-BE49-F238E27FC236}">
                  <a16:creationId xmlns:a16="http://schemas.microsoft.com/office/drawing/2014/main" id="{F39F9B12-8804-4179-9301-543656EBEF62}"/>
                </a:ext>
              </a:extLst>
            </p:cNvPr>
            <p:cNvSpPr>
              <a:spLocks noEditPoints="1"/>
            </p:cNvSpPr>
            <p:nvPr/>
          </p:nvSpPr>
          <p:spPr bwMode="auto">
            <a:xfrm>
              <a:off x="764405" y="1405998"/>
              <a:ext cx="185687" cy="125206"/>
            </a:xfrm>
            <a:custGeom>
              <a:avLst/>
              <a:gdLst>
                <a:gd name="T0" fmla="*/ 69 w 73"/>
                <a:gd name="T1" fmla="*/ 49 h 49"/>
                <a:gd name="T2" fmla="*/ 5 w 73"/>
                <a:gd name="T3" fmla="*/ 49 h 49"/>
                <a:gd name="T4" fmla="*/ 0 w 73"/>
                <a:gd name="T5" fmla="*/ 44 h 49"/>
                <a:gd name="T6" fmla="*/ 0 w 73"/>
                <a:gd name="T7" fmla="*/ 4 h 49"/>
                <a:gd name="T8" fmla="*/ 5 w 73"/>
                <a:gd name="T9" fmla="*/ 0 h 49"/>
                <a:gd name="T10" fmla="*/ 69 w 73"/>
                <a:gd name="T11" fmla="*/ 0 h 49"/>
                <a:gd name="T12" fmla="*/ 73 w 73"/>
                <a:gd name="T13" fmla="*/ 4 h 49"/>
                <a:gd name="T14" fmla="*/ 73 w 73"/>
                <a:gd name="T15" fmla="*/ 44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4"/>
                  </a:cubicBezTo>
                  <a:cubicBezTo>
                    <a:pt x="0" y="4"/>
                    <a:pt x="0" y="4"/>
                    <a:pt x="0" y="4"/>
                  </a:cubicBezTo>
                  <a:cubicBezTo>
                    <a:pt x="0" y="2"/>
                    <a:pt x="2" y="0"/>
                    <a:pt x="5" y="0"/>
                  </a:cubicBezTo>
                  <a:cubicBezTo>
                    <a:pt x="69" y="0"/>
                    <a:pt x="69" y="0"/>
                    <a:pt x="69" y="0"/>
                  </a:cubicBezTo>
                  <a:cubicBezTo>
                    <a:pt x="71" y="0"/>
                    <a:pt x="73" y="2"/>
                    <a:pt x="73" y="4"/>
                  </a:cubicBezTo>
                  <a:cubicBezTo>
                    <a:pt x="73" y="44"/>
                    <a:pt x="73" y="44"/>
                    <a:pt x="73" y="44"/>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9011"/>
                </a:gs>
                <a:gs pos="100000">
                  <a:srgbClr val="FF762E"/>
                </a:gs>
              </a:gsLst>
              <a:lin ang="5400000" scaled="1"/>
            </a:gradFill>
            <a:ln>
              <a:noFill/>
            </a:ln>
          </p:spPr>
          <p:txBody>
            <a:bodyPr vert="horz" wrap="square" lIns="91440" tIns="45720" rIns="91440" bIns="45720" numCol="1" anchor="t" anchorCtr="0" compatLnSpc="1">
              <a:prstTxWarp prst="textNoShape">
                <a:avLst/>
              </a:prstTxWarp>
            </a:bodyPr>
            <a:lstStyle/>
            <a:p>
              <a:pPr defTabSz="457189"/>
              <a:endParaRPr lang="en-US" kern="0" dirty="0">
                <a:solidFill>
                  <a:srgbClr val="000000"/>
                </a:solidFill>
                <a:latin typeface="Amazon Ember Heavy"/>
              </a:endParaRPr>
            </a:p>
          </p:txBody>
        </p:sp>
        <p:sp>
          <p:nvSpPr>
            <p:cNvPr id="988" name="Freeform 45">
              <a:extLst>
                <a:ext uri="{FF2B5EF4-FFF2-40B4-BE49-F238E27FC236}">
                  <a16:creationId xmlns:a16="http://schemas.microsoft.com/office/drawing/2014/main" id="{F5B956B4-9379-48AE-8949-270F0735DF03}"/>
                </a:ext>
              </a:extLst>
            </p:cNvPr>
            <p:cNvSpPr>
              <a:spLocks noEditPoints="1"/>
            </p:cNvSpPr>
            <p:nvPr/>
          </p:nvSpPr>
          <p:spPr bwMode="auto">
            <a:xfrm>
              <a:off x="927810" y="1405998"/>
              <a:ext cx="185687" cy="125206"/>
            </a:xfrm>
            <a:custGeom>
              <a:avLst/>
              <a:gdLst>
                <a:gd name="T0" fmla="*/ 69 w 73"/>
                <a:gd name="T1" fmla="*/ 49 h 49"/>
                <a:gd name="T2" fmla="*/ 5 w 73"/>
                <a:gd name="T3" fmla="*/ 49 h 49"/>
                <a:gd name="T4" fmla="*/ 0 w 73"/>
                <a:gd name="T5" fmla="*/ 44 h 49"/>
                <a:gd name="T6" fmla="*/ 0 w 73"/>
                <a:gd name="T7" fmla="*/ 4 h 49"/>
                <a:gd name="T8" fmla="*/ 5 w 73"/>
                <a:gd name="T9" fmla="*/ 0 h 49"/>
                <a:gd name="T10" fmla="*/ 69 w 73"/>
                <a:gd name="T11" fmla="*/ 0 h 49"/>
                <a:gd name="T12" fmla="*/ 73 w 73"/>
                <a:gd name="T13" fmla="*/ 4 h 49"/>
                <a:gd name="T14" fmla="*/ 73 w 73"/>
                <a:gd name="T15" fmla="*/ 44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4"/>
                  </a:cubicBezTo>
                  <a:cubicBezTo>
                    <a:pt x="0" y="4"/>
                    <a:pt x="0" y="4"/>
                    <a:pt x="0" y="4"/>
                  </a:cubicBezTo>
                  <a:cubicBezTo>
                    <a:pt x="0" y="2"/>
                    <a:pt x="2" y="0"/>
                    <a:pt x="5" y="0"/>
                  </a:cubicBezTo>
                  <a:cubicBezTo>
                    <a:pt x="69" y="0"/>
                    <a:pt x="69" y="0"/>
                    <a:pt x="69" y="0"/>
                  </a:cubicBezTo>
                  <a:cubicBezTo>
                    <a:pt x="71" y="0"/>
                    <a:pt x="73" y="2"/>
                    <a:pt x="73" y="4"/>
                  </a:cubicBezTo>
                  <a:cubicBezTo>
                    <a:pt x="73" y="44"/>
                    <a:pt x="73" y="44"/>
                    <a:pt x="73" y="44"/>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9011"/>
                </a:gs>
                <a:gs pos="100000">
                  <a:srgbClr val="FF762E"/>
                </a:gs>
              </a:gsLst>
              <a:lin ang="5400000" scaled="1"/>
            </a:gradFill>
            <a:ln>
              <a:noFill/>
            </a:ln>
          </p:spPr>
          <p:txBody>
            <a:bodyPr vert="horz" wrap="square" lIns="91440" tIns="45720" rIns="91440" bIns="45720" numCol="1" anchor="t" anchorCtr="0" compatLnSpc="1">
              <a:prstTxWarp prst="textNoShape">
                <a:avLst/>
              </a:prstTxWarp>
            </a:bodyPr>
            <a:lstStyle/>
            <a:p>
              <a:pPr defTabSz="457189">
                <a:defRPr/>
              </a:pPr>
              <a:endParaRPr lang="en-US" kern="0" dirty="0">
                <a:solidFill>
                  <a:srgbClr val="000000"/>
                </a:solidFill>
                <a:latin typeface="Amazon Ember Heavy"/>
              </a:endParaRPr>
            </a:p>
          </p:txBody>
        </p:sp>
        <p:sp>
          <p:nvSpPr>
            <p:cNvPr id="989" name="Freeform 46">
              <a:extLst>
                <a:ext uri="{FF2B5EF4-FFF2-40B4-BE49-F238E27FC236}">
                  <a16:creationId xmlns:a16="http://schemas.microsoft.com/office/drawing/2014/main" id="{7A274B34-4778-453F-9BB8-81EEE798F302}"/>
                </a:ext>
              </a:extLst>
            </p:cNvPr>
            <p:cNvSpPr>
              <a:spLocks noEditPoints="1"/>
            </p:cNvSpPr>
            <p:nvPr/>
          </p:nvSpPr>
          <p:spPr bwMode="auto">
            <a:xfrm>
              <a:off x="680581" y="1305197"/>
              <a:ext cx="185687" cy="124145"/>
            </a:xfrm>
            <a:custGeom>
              <a:avLst/>
              <a:gdLst>
                <a:gd name="T0" fmla="*/ 68 w 73"/>
                <a:gd name="T1" fmla="*/ 49 h 49"/>
                <a:gd name="T2" fmla="*/ 4 w 73"/>
                <a:gd name="T3" fmla="*/ 49 h 49"/>
                <a:gd name="T4" fmla="*/ 0 w 73"/>
                <a:gd name="T5" fmla="*/ 44 h 49"/>
                <a:gd name="T6" fmla="*/ 0 w 73"/>
                <a:gd name="T7" fmla="*/ 4 h 49"/>
                <a:gd name="T8" fmla="*/ 4 w 73"/>
                <a:gd name="T9" fmla="*/ 0 h 49"/>
                <a:gd name="T10" fmla="*/ 68 w 73"/>
                <a:gd name="T11" fmla="*/ 0 h 49"/>
                <a:gd name="T12" fmla="*/ 73 w 73"/>
                <a:gd name="T13" fmla="*/ 4 h 49"/>
                <a:gd name="T14" fmla="*/ 73 w 73"/>
                <a:gd name="T15" fmla="*/ 44 h 49"/>
                <a:gd name="T16" fmla="*/ 68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8" y="49"/>
                  </a:moveTo>
                  <a:cubicBezTo>
                    <a:pt x="4" y="49"/>
                    <a:pt x="4" y="49"/>
                    <a:pt x="4" y="49"/>
                  </a:cubicBezTo>
                  <a:cubicBezTo>
                    <a:pt x="2" y="49"/>
                    <a:pt x="0" y="46"/>
                    <a:pt x="0" y="44"/>
                  </a:cubicBezTo>
                  <a:cubicBezTo>
                    <a:pt x="0" y="4"/>
                    <a:pt x="0" y="4"/>
                    <a:pt x="0" y="4"/>
                  </a:cubicBezTo>
                  <a:cubicBezTo>
                    <a:pt x="0" y="2"/>
                    <a:pt x="2" y="0"/>
                    <a:pt x="4" y="0"/>
                  </a:cubicBezTo>
                  <a:cubicBezTo>
                    <a:pt x="68" y="0"/>
                    <a:pt x="68" y="0"/>
                    <a:pt x="68" y="0"/>
                  </a:cubicBezTo>
                  <a:cubicBezTo>
                    <a:pt x="71" y="0"/>
                    <a:pt x="73" y="2"/>
                    <a:pt x="73" y="4"/>
                  </a:cubicBezTo>
                  <a:cubicBezTo>
                    <a:pt x="73" y="44"/>
                    <a:pt x="73" y="44"/>
                    <a:pt x="73" y="44"/>
                  </a:cubicBezTo>
                  <a:cubicBezTo>
                    <a:pt x="73" y="46"/>
                    <a:pt x="71" y="49"/>
                    <a:pt x="68"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100000">
                  <a:srgbClr val="FF8C11"/>
                </a:gs>
                <a:gs pos="0">
                  <a:srgbClr val="FFA700"/>
                </a:gs>
              </a:gsLst>
              <a:lin ang="5400000" scaled="1"/>
            </a:gradFill>
            <a:ln>
              <a:noFill/>
            </a:ln>
          </p:spPr>
          <p:txBody>
            <a:bodyPr vert="horz" wrap="square" lIns="91440" tIns="45720" rIns="91440" bIns="45720" numCol="1" anchor="t" anchorCtr="0" compatLnSpc="1">
              <a:prstTxWarp prst="textNoShape">
                <a:avLst/>
              </a:prstTxWarp>
            </a:bodyPr>
            <a:lstStyle/>
            <a:p>
              <a:pPr defTabSz="457189">
                <a:defRPr/>
              </a:pPr>
              <a:endParaRPr lang="en-US" dirty="0">
                <a:solidFill>
                  <a:srgbClr val="000000"/>
                </a:solidFill>
                <a:latin typeface="Amazon Ember Heavy"/>
              </a:endParaRPr>
            </a:p>
          </p:txBody>
        </p:sp>
        <p:sp>
          <p:nvSpPr>
            <p:cNvPr id="990" name="Freeform 47">
              <a:extLst>
                <a:ext uri="{FF2B5EF4-FFF2-40B4-BE49-F238E27FC236}">
                  <a16:creationId xmlns:a16="http://schemas.microsoft.com/office/drawing/2014/main" id="{3BAB0393-CE80-47D8-88EC-B67C2435F887}"/>
                </a:ext>
              </a:extLst>
            </p:cNvPr>
            <p:cNvSpPr>
              <a:spLocks noEditPoints="1"/>
            </p:cNvSpPr>
            <p:nvPr/>
          </p:nvSpPr>
          <p:spPr bwMode="auto">
            <a:xfrm>
              <a:off x="842924" y="1305197"/>
              <a:ext cx="185687" cy="124145"/>
            </a:xfrm>
            <a:custGeom>
              <a:avLst/>
              <a:gdLst>
                <a:gd name="T0" fmla="*/ 68 w 73"/>
                <a:gd name="T1" fmla="*/ 49 h 49"/>
                <a:gd name="T2" fmla="*/ 4 w 73"/>
                <a:gd name="T3" fmla="*/ 49 h 49"/>
                <a:gd name="T4" fmla="*/ 0 w 73"/>
                <a:gd name="T5" fmla="*/ 44 h 49"/>
                <a:gd name="T6" fmla="*/ 0 w 73"/>
                <a:gd name="T7" fmla="*/ 4 h 49"/>
                <a:gd name="T8" fmla="*/ 4 w 73"/>
                <a:gd name="T9" fmla="*/ 0 h 49"/>
                <a:gd name="T10" fmla="*/ 68 w 73"/>
                <a:gd name="T11" fmla="*/ 0 h 49"/>
                <a:gd name="T12" fmla="*/ 73 w 73"/>
                <a:gd name="T13" fmla="*/ 4 h 49"/>
                <a:gd name="T14" fmla="*/ 73 w 73"/>
                <a:gd name="T15" fmla="*/ 44 h 49"/>
                <a:gd name="T16" fmla="*/ 68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8" y="49"/>
                  </a:moveTo>
                  <a:cubicBezTo>
                    <a:pt x="4" y="49"/>
                    <a:pt x="4" y="49"/>
                    <a:pt x="4" y="49"/>
                  </a:cubicBezTo>
                  <a:cubicBezTo>
                    <a:pt x="2" y="49"/>
                    <a:pt x="0" y="46"/>
                    <a:pt x="0" y="44"/>
                  </a:cubicBezTo>
                  <a:cubicBezTo>
                    <a:pt x="0" y="4"/>
                    <a:pt x="0" y="4"/>
                    <a:pt x="0" y="4"/>
                  </a:cubicBezTo>
                  <a:cubicBezTo>
                    <a:pt x="0" y="2"/>
                    <a:pt x="2" y="0"/>
                    <a:pt x="4" y="0"/>
                  </a:cubicBezTo>
                  <a:cubicBezTo>
                    <a:pt x="68" y="0"/>
                    <a:pt x="68" y="0"/>
                    <a:pt x="68" y="0"/>
                  </a:cubicBezTo>
                  <a:cubicBezTo>
                    <a:pt x="71" y="0"/>
                    <a:pt x="73" y="2"/>
                    <a:pt x="73" y="4"/>
                  </a:cubicBezTo>
                  <a:cubicBezTo>
                    <a:pt x="73" y="44"/>
                    <a:pt x="73" y="44"/>
                    <a:pt x="73" y="44"/>
                  </a:cubicBezTo>
                  <a:cubicBezTo>
                    <a:pt x="73" y="46"/>
                    <a:pt x="71" y="49"/>
                    <a:pt x="68"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100000">
                  <a:srgbClr val="FF8C11"/>
                </a:gs>
                <a:gs pos="0">
                  <a:srgbClr val="FFA700"/>
                </a:gs>
              </a:gsLst>
              <a:lin ang="5400000" scaled="1"/>
            </a:gradFill>
            <a:ln>
              <a:noFill/>
            </a:ln>
          </p:spPr>
          <p:txBody>
            <a:bodyPr vert="horz" wrap="square" lIns="91440" tIns="45720" rIns="91440" bIns="45720" numCol="1" anchor="t" anchorCtr="0" compatLnSpc="1">
              <a:prstTxWarp prst="textNoShape">
                <a:avLst/>
              </a:prstTxWarp>
            </a:bodyPr>
            <a:lstStyle/>
            <a:p>
              <a:pPr defTabSz="457189">
                <a:defRPr/>
              </a:pPr>
              <a:endParaRPr lang="en-US" dirty="0">
                <a:solidFill>
                  <a:srgbClr val="000000"/>
                </a:solidFill>
                <a:latin typeface="Amazon Ember Heavy"/>
              </a:endParaRPr>
            </a:p>
          </p:txBody>
        </p:sp>
        <p:sp>
          <p:nvSpPr>
            <p:cNvPr id="991" name="Freeform 48">
              <a:extLst>
                <a:ext uri="{FF2B5EF4-FFF2-40B4-BE49-F238E27FC236}">
                  <a16:creationId xmlns:a16="http://schemas.microsoft.com/office/drawing/2014/main" id="{5722D278-C488-4D02-8101-B39D281EFFDB}"/>
                </a:ext>
              </a:extLst>
            </p:cNvPr>
            <p:cNvSpPr>
              <a:spLocks noEditPoints="1"/>
            </p:cNvSpPr>
            <p:nvPr/>
          </p:nvSpPr>
          <p:spPr bwMode="auto">
            <a:xfrm>
              <a:off x="1006329" y="1305197"/>
              <a:ext cx="185687" cy="124145"/>
            </a:xfrm>
            <a:custGeom>
              <a:avLst/>
              <a:gdLst>
                <a:gd name="T0" fmla="*/ 68 w 73"/>
                <a:gd name="T1" fmla="*/ 49 h 49"/>
                <a:gd name="T2" fmla="*/ 4 w 73"/>
                <a:gd name="T3" fmla="*/ 49 h 49"/>
                <a:gd name="T4" fmla="*/ 0 w 73"/>
                <a:gd name="T5" fmla="*/ 44 h 49"/>
                <a:gd name="T6" fmla="*/ 0 w 73"/>
                <a:gd name="T7" fmla="*/ 4 h 49"/>
                <a:gd name="T8" fmla="*/ 4 w 73"/>
                <a:gd name="T9" fmla="*/ 0 h 49"/>
                <a:gd name="T10" fmla="*/ 68 w 73"/>
                <a:gd name="T11" fmla="*/ 0 h 49"/>
                <a:gd name="T12" fmla="*/ 73 w 73"/>
                <a:gd name="T13" fmla="*/ 4 h 49"/>
                <a:gd name="T14" fmla="*/ 73 w 73"/>
                <a:gd name="T15" fmla="*/ 44 h 49"/>
                <a:gd name="T16" fmla="*/ 68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8" y="49"/>
                  </a:moveTo>
                  <a:cubicBezTo>
                    <a:pt x="4" y="49"/>
                    <a:pt x="4" y="49"/>
                    <a:pt x="4" y="49"/>
                  </a:cubicBezTo>
                  <a:cubicBezTo>
                    <a:pt x="2" y="49"/>
                    <a:pt x="0" y="46"/>
                    <a:pt x="0" y="44"/>
                  </a:cubicBezTo>
                  <a:cubicBezTo>
                    <a:pt x="0" y="4"/>
                    <a:pt x="0" y="4"/>
                    <a:pt x="0" y="4"/>
                  </a:cubicBezTo>
                  <a:cubicBezTo>
                    <a:pt x="0" y="2"/>
                    <a:pt x="2" y="0"/>
                    <a:pt x="4" y="0"/>
                  </a:cubicBezTo>
                  <a:cubicBezTo>
                    <a:pt x="68" y="0"/>
                    <a:pt x="68" y="0"/>
                    <a:pt x="68" y="0"/>
                  </a:cubicBezTo>
                  <a:cubicBezTo>
                    <a:pt x="71" y="0"/>
                    <a:pt x="73" y="2"/>
                    <a:pt x="73" y="4"/>
                  </a:cubicBezTo>
                  <a:cubicBezTo>
                    <a:pt x="73" y="44"/>
                    <a:pt x="73" y="44"/>
                    <a:pt x="73" y="44"/>
                  </a:cubicBezTo>
                  <a:cubicBezTo>
                    <a:pt x="73" y="46"/>
                    <a:pt x="71" y="49"/>
                    <a:pt x="68"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100000">
                  <a:srgbClr val="FF8C11"/>
                </a:gs>
                <a:gs pos="0">
                  <a:srgbClr val="FFA700"/>
                </a:gs>
              </a:gsLst>
              <a:lin ang="5400000" scaled="1"/>
            </a:gradFill>
            <a:ln>
              <a:noFill/>
            </a:ln>
          </p:spPr>
          <p:txBody>
            <a:bodyPr vert="horz" wrap="square" lIns="91440" tIns="45720" rIns="91440" bIns="45720" numCol="1" anchor="t" anchorCtr="0" compatLnSpc="1">
              <a:prstTxWarp prst="textNoShape">
                <a:avLst/>
              </a:prstTxWarp>
            </a:bodyPr>
            <a:lstStyle/>
            <a:p>
              <a:pPr defTabSz="457189">
                <a:defRPr/>
              </a:pPr>
              <a:endParaRPr lang="en-US" dirty="0">
                <a:solidFill>
                  <a:srgbClr val="000000"/>
                </a:solidFill>
                <a:latin typeface="Amazon Ember Heavy"/>
              </a:endParaRPr>
            </a:p>
          </p:txBody>
        </p:sp>
        <p:sp>
          <p:nvSpPr>
            <p:cNvPr id="992" name="Freeform 49">
              <a:extLst>
                <a:ext uri="{FF2B5EF4-FFF2-40B4-BE49-F238E27FC236}">
                  <a16:creationId xmlns:a16="http://schemas.microsoft.com/office/drawing/2014/main" id="{275742B5-C204-496F-B23F-AA733E0C34D1}"/>
                </a:ext>
              </a:extLst>
            </p:cNvPr>
            <p:cNvSpPr>
              <a:spLocks noEditPoints="1"/>
            </p:cNvSpPr>
            <p:nvPr/>
          </p:nvSpPr>
          <p:spPr bwMode="auto">
            <a:xfrm>
              <a:off x="680581" y="1507860"/>
              <a:ext cx="185687" cy="125206"/>
            </a:xfrm>
            <a:custGeom>
              <a:avLst/>
              <a:gdLst>
                <a:gd name="T0" fmla="*/ 68 w 73"/>
                <a:gd name="T1" fmla="*/ 49 h 49"/>
                <a:gd name="T2" fmla="*/ 4 w 73"/>
                <a:gd name="T3" fmla="*/ 49 h 49"/>
                <a:gd name="T4" fmla="*/ 0 w 73"/>
                <a:gd name="T5" fmla="*/ 44 h 49"/>
                <a:gd name="T6" fmla="*/ 0 w 73"/>
                <a:gd name="T7" fmla="*/ 4 h 49"/>
                <a:gd name="T8" fmla="*/ 4 w 73"/>
                <a:gd name="T9" fmla="*/ 0 h 49"/>
                <a:gd name="T10" fmla="*/ 68 w 73"/>
                <a:gd name="T11" fmla="*/ 0 h 49"/>
                <a:gd name="T12" fmla="*/ 73 w 73"/>
                <a:gd name="T13" fmla="*/ 4 h 49"/>
                <a:gd name="T14" fmla="*/ 73 w 73"/>
                <a:gd name="T15" fmla="*/ 44 h 49"/>
                <a:gd name="T16" fmla="*/ 68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8" y="49"/>
                  </a:moveTo>
                  <a:cubicBezTo>
                    <a:pt x="4" y="49"/>
                    <a:pt x="4" y="49"/>
                    <a:pt x="4" y="49"/>
                  </a:cubicBezTo>
                  <a:cubicBezTo>
                    <a:pt x="2" y="49"/>
                    <a:pt x="0" y="46"/>
                    <a:pt x="0" y="44"/>
                  </a:cubicBezTo>
                  <a:cubicBezTo>
                    <a:pt x="0" y="4"/>
                    <a:pt x="0" y="4"/>
                    <a:pt x="0" y="4"/>
                  </a:cubicBezTo>
                  <a:cubicBezTo>
                    <a:pt x="0" y="2"/>
                    <a:pt x="2" y="0"/>
                    <a:pt x="4" y="0"/>
                  </a:cubicBezTo>
                  <a:cubicBezTo>
                    <a:pt x="68" y="0"/>
                    <a:pt x="68" y="0"/>
                    <a:pt x="68" y="0"/>
                  </a:cubicBezTo>
                  <a:cubicBezTo>
                    <a:pt x="71" y="0"/>
                    <a:pt x="73" y="2"/>
                    <a:pt x="73" y="4"/>
                  </a:cubicBezTo>
                  <a:cubicBezTo>
                    <a:pt x="73" y="44"/>
                    <a:pt x="73" y="44"/>
                    <a:pt x="73" y="44"/>
                  </a:cubicBezTo>
                  <a:cubicBezTo>
                    <a:pt x="73" y="46"/>
                    <a:pt x="71" y="49"/>
                    <a:pt x="68"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792E"/>
                </a:gs>
                <a:gs pos="100000">
                  <a:srgbClr val="FF604A"/>
                </a:gs>
              </a:gsLst>
              <a:lin ang="5400000" scaled="0"/>
            </a:gradFill>
            <a:ln>
              <a:noFill/>
            </a:ln>
          </p:spPr>
          <p:txBody>
            <a:bodyPr vert="horz" wrap="square" lIns="91440" tIns="45720" rIns="91440" bIns="45720" numCol="1" anchor="t" anchorCtr="0" compatLnSpc="1">
              <a:prstTxWarp prst="textNoShape">
                <a:avLst/>
              </a:prstTxWarp>
            </a:bodyPr>
            <a:lstStyle/>
            <a:p>
              <a:pPr defTabSz="457189">
                <a:defRPr/>
              </a:pPr>
              <a:endParaRPr lang="en-US" kern="0" dirty="0">
                <a:solidFill>
                  <a:srgbClr val="000000"/>
                </a:solidFill>
                <a:latin typeface="Amazon Ember Heavy"/>
              </a:endParaRPr>
            </a:p>
          </p:txBody>
        </p:sp>
        <p:sp>
          <p:nvSpPr>
            <p:cNvPr id="993" name="Freeform 50">
              <a:extLst>
                <a:ext uri="{FF2B5EF4-FFF2-40B4-BE49-F238E27FC236}">
                  <a16:creationId xmlns:a16="http://schemas.microsoft.com/office/drawing/2014/main" id="{36988E63-44AD-4466-9D28-C76B93FDC5CB}"/>
                </a:ext>
              </a:extLst>
            </p:cNvPr>
            <p:cNvSpPr>
              <a:spLocks noEditPoints="1"/>
            </p:cNvSpPr>
            <p:nvPr/>
          </p:nvSpPr>
          <p:spPr bwMode="auto">
            <a:xfrm>
              <a:off x="842924" y="1507860"/>
              <a:ext cx="185687" cy="125206"/>
            </a:xfrm>
            <a:custGeom>
              <a:avLst/>
              <a:gdLst>
                <a:gd name="T0" fmla="*/ 68 w 73"/>
                <a:gd name="T1" fmla="*/ 49 h 49"/>
                <a:gd name="T2" fmla="*/ 4 w 73"/>
                <a:gd name="T3" fmla="*/ 49 h 49"/>
                <a:gd name="T4" fmla="*/ 0 w 73"/>
                <a:gd name="T5" fmla="*/ 44 h 49"/>
                <a:gd name="T6" fmla="*/ 0 w 73"/>
                <a:gd name="T7" fmla="*/ 4 h 49"/>
                <a:gd name="T8" fmla="*/ 4 w 73"/>
                <a:gd name="T9" fmla="*/ 0 h 49"/>
                <a:gd name="T10" fmla="*/ 68 w 73"/>
                <a:gd name="T11" fmla="*/ 0 h 49"/>
                <a:gd name="T12" fmla="*/ 73 w 73"/>
                <a:gd name="T13" fmla="*/ 4 h 49"/>
                <a:gd name="T14" fmla="*/ 73 w 73"/>
                <a:gd name="T15" fmla="*/ 44 h 49"/>
                <a:gd name="T16" fmla="*/ 68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8" y="49"/>
                  </a:moveTo>
                  <a:cubicBezTo>
                    <a:pt x="4" y="49"/>
                    <a:pt x="4" y="49"/>
                    <a:pt x="4" y="49"/>
                  </a:cubicBezTo>
                  <a:cubicBezTo>
                    <a:pt x="2" y="49"/>
                    <a:pt x="0" y="46"/>
                    <a:pt x="0" y="44"/>
                  </a:cubicBezTo>
                  <a:cubicBezTo>
                    <a:pt x="0" y="4"/>
                    <a:pt x="0" y="4"/>
                    <a:pt x="0" y="4"/>
                  </a:cubicBezTo>
                  <a:cubicBezTo>
                    <a:pt x="0" y="2"/>
                    <a:pt x="2" y="0"/>
                    <a:pt x="4" y="0"/>
                  </a:cubicBezTo>
                  <a:cubicBezTo>
                    <a:pt x="68" y="0"/>
                    <a:pt x="68" y="0"/>
                    <a:pt x="68" y="0"/>
                  </a:cubicBezTo>
                  <a:cubicBezTo>
                    <a:pt x="71" y="0"/>
                    <a:pt x="73" y="2"/>
                    <a:pt x="73" y="4"/>
                  </a:cubicBezTo>
                  <a:cubicBezTo>
                    <a:pt x="73" y="44"/>
                    <a:pt x="73" y="44"/>
                    <a:pt x="73" y="44"/>
                  </a:cubicBezTo>
                  <a:cubicBezTo>
                    <a:pt x="73" y="46"/>
                    <a:pt x="71" y="49"/>
                    <a:pt x="68"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792E"/>
                </a:gs>
                <a:gs pos="100000">
                  <a:srgbClr val="FF604A"/>
                </a:gs>
              </a:gsLst>
              <a:lin ang="5400000" scaled="0"/>
            </a:gradFill>
            <a:ln>
              <a:noFill/>
            </a:ln>
          </p:spPr>
          <p:txBody>
            <a:bodyPr vert="horz" wrap="square" lIns="91440" tIns="45720" rIns="91440" bIns="45720" numCol="1" anchor="t" anchorCtr="0" compatLnSpc="1">
              <a:prstTxWarp prst="textNoShape">
                <a:avLst/>
              </a:prstTxWarp>
            </a:bodyPr>
            <a:lstStyle/>
            <a:p>
              <a:pPr defTabSz="457189">
                <a:defRPr/>
              </a:pPr>
              <a:endParaRPr lang="en-US" kern="0" dirty="0">
                <a:solidFill>
                  <a:srgbClr val="000000"/>
                </a:solidFill>
                <a:latin typeface="Amazon Ember Heavy"/>
              </a:endParaRPr>
            </a:p>
          </p:txBody>
        </p:sp>
        <p:sp>
          <p:nvSpPr>
            <p:cNvPr id="994" name="Freeform 51">
              <a:extLst>
                <a:ext uri="{FF2B5EF4-FFF2-40B4-BE49-F238E27FC236}">
                  <a16:creationId xmlns:a16="http://schemas.microsoft.com/office/drawing/2014/main" id="{5209CA28-F5E6-4CD5-A2B3-F618AFA806C3}"/>
                </a:ext>
              </a:extLst>
            </p:cNvPr>
            <p:cNvSpPr>
              <a:spLocks noEditPoints="1"/>
            </p:cNvSpPr>
            <p:nvPr/>
          </p:nvSpPr>
          <p:spPr bwMode="auto">
            <a:xfrm>
              <a:off x="764405" y="1200151"/>
              <a:ext cx="185687" cy="125206"/>
            </a:xfrm>
            <a:custGeom>
              <a:avLst/>
              <a:gdLst>
                <a:gd name="T0" fmla="*/ 69 w 73"/>
                <a:gd name="T1" fmla="*/ 49 h 49"/>
                <a:gd name="T2" fmla="*/ 5 w 73"/>
                <a:gd name="T3" fmla="*/ 49 h 49"/>
                <a:gd name="T4" fmla="*/ 0 w 73"/>
                <a:gd name="T5" fmla="*/ 45 h 49"/>
                <a:gd name="T6" fmla="*/ 0 w 73"/>
                <a:gd name="T7" fmla="*/ 5 h 49"/>
                <a:gd name="T8" fmla="*/ 5 w 73"/>
                <a:gd name="T9" fmla="*/ 0 h 49"/>
                <a:gd name="T10" fmla="*/ 69 w 73"/>
                <a:gd name="T11" fmla="*/ 0 h 49"/>
                <a:gd name="T12" fmla="*/ 73 w 73"/>
                <a:gd name="T13" fmla="*/ 5 h 49"/>
                <a:gd name="T14" fmla="*/ 73 w 73"/>
                <a:gd name="T15" fmla="*/ 45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5"/>
                  </a:cubicBezTo>
                  <a:cubicBezTo>
                    <a:pt x="0" y="5"/>
                    <a:pt x="0" y="5"/>
                    <a:pt x="0" y="5"/>
                  </a:cubicBezTo>
                  <a:cubicBezTo>
                    <a:pt x="0" y="2"/>
                    <a:pt x="2" y="0"/>
                    <a:pt x="5" y="0"/>
                  </a:cubicBezTo>
                  <a:cubicBezTo>
                    <a:pt x="69" y="0"/>
                    <a:pt x="69" y="0"/>
                    <a:pt x="69" y="0"/>
                  </a:cubicBezTo>
                  <a:cubicBezTo>
                    <a:pt x="71" y="0"/>
                    <a:pt x="73" y="2"/>
                    <a:pt x="73" y="5"/>
                  </a:cubicBezTo>
                  <a:cubicBezTo>
                    <a:pt x="73" y="45"/>
                    <a:pt x="73" y="45"/>
                    <a:pt x="73" y="45"/>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chemeClr val="accent1"/>
                </a:gs>
                <a:gs pos="100000">
                  <a:srgbClr val="FFA700"/>
                </a:gs>
              </a:gsLst>
              <a:lin ang="5400000" scaled="1"/>
            </a:gradFill>
            <a:ln>
              <a:noFill/>
            </a:ln>
          </p:spPr>
          <p:txBody>
            <a:bodyPr vert="horz" wrap="square" lIns="91440" tIns="45720" rIns="91440" bIns="45720" numCol="1" anchor="t" anchorCtr="0" compatLnSpc="1">
              <a:prstTxWarp prst="textNoShape">
                <a:avLst/>
              </a:prstTxWarp>
            </a:bodyPr>
            <a:lstStyle/>
            <a:p>
              <a:pPr defTabSz="457189">
                <a:defRPr/>
              </a:pPr>
              <a:endParaRPr lang="en-US" kern="0" dirty="0">
                <a:solidFill>
                  <a:srgbClr val="000000"/>
                </a:solidFill>
                <a:latin typeface="Amazon Ember Heavy"/>
              </a:endParaRPr>
            </a:p>
          </p:txBody>
        </p:sp>
        <p:sp>
          <p:nvSpPr>
            <p:cNvPr id="995" name="Freeform 52">
              <a:extLst>
                <a:ext uri="{FF2B5EF4-FFF2-40B4-BE49-F238E27FC236}">
                  <a16:creationId xmlns:a16="http://schemas.microsoft.com/office/drawing/2014/main" id="{968909E9-B80D-4878-8A2B-292DF3634464}"/>
                </a:ext>
              </a:extLst>
            </p:cNvPr>
            <p:cNvSpPr>
              <a:spLocks noEditPoints="1"/>
            </p:cNvSpPr>
            <p:nvPr/>
          </p:nvSpPr>
          <p:spPr bwMode="auto">
            <a:xfrm>
              <a:off x="927810" y="1200151"/>
              <a:ext cx="185687" cy="125206"/>
            </a:xfrm>
            <a:custGeom>
              <a:avLst/>
              <a:gdLst>
                <a:gd name="T0" fmla="*/ 69 w 73"/>
                <a:gd name="T1" fmla="*/ 49 h 49"/>
                <a:gd name="T2" fmla="*/ 5 w 73"/>
                <a:gd name="T3" fmla="*/ 49 h 49"/>
                <a:gd name="T4" fmla="*/ 0 w 73"/>
                <a:gd name="T5" fmla="*/ 45 h 49"/>
                <a:gd name="T6" fmla="*/ 0 w 73"/>
                <a:gd name="T7" fmla="*/ 5 h 49"/>
                <a:gd name="T8" fmla="*/ 5 w 73"/>
                <a:gd name="T9" fmla="*/ 0 h 49"/>
                <a:gd name="T10" fmla="*/ 69 w 73"/>
                <a:gd name="T11" fmla="*/ 0 h 49"/>
                <a:gd name="T12" fmla="*/ 73 w 73"/>
                <a:gd name="T13" fmla="*/ 5 h 49"/>
                <a:gd name="T14" fmla="*/ 73 w 73"/>
                <a:gd name="T15" fmla="*/ 45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5"/>
                  </a:cubicBezTo>
                  <a:cubicBezTo>
                    <a:pt x="0" y="5"/>
                    <a:pt x="0" y="5"/>
                    <a:pt x="0" y="5"/>
                  </a:cubicBezTo>
                  <a:cubicBezTo>
                    <a:pt x="0" y="2"/>
                    <a:pt x="2" y="0"/>
                    <a:pt x="5" y="0"/>
                  </a:cubicBezTo>
                  <a:cubicBezTo>
                    <a:pt x="69" y="0"/>
                    <a:pt x="69" y="0"/>
                    <a:pt x="69" y="0"/>
                  </a:cubicBezTo>
                  <a:cubicBezTo>
                    <a:pt x="71" y="0"/>
                    <a:pt x="73" y="2"/>
                    <a:pt x="73" y="5"/>
                  </a:cubicBezTo>
                  <a:cubicBezTo>
                    <a:pt x="73" y="45"/>
                    <a:pt x="73" y="45"/>
                    <a:pt x="73" y="45"/>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chemeClr val="accent1"/>
                </a:gs>
                <a:gs pos="100000">
                  <a:srgbClr val="FFA700"/>
                </a:gs>
              </a:gsLst>
              <a:lin ang="5400000" scaled="1"/>
            </a:gradFill>
            <a:ln>
              <a:noFill/>
            </a:ln>
          </p:spPr>
          <p:txBody>
            <a:bodyPr vert="horz" wrap="square" lIns="91440" tIns="45720" rIns="91440" bIns="45720" numCol="1" anchor="t" anchorCtr="0" compatLnSpc="1">
              <a:prstTxWarp prst="textNoShape">
                <a:avLst/>
              </a:prstTxWarp>
            </a:bodyPr>
            <a:lstStyle/>
            <a:p>
              <a:pPr defTabSz="457189">
                <a:defRPr/>
              </a:pPr>
              <a:endParaRPr lang="en-US" kern="0" dirty="0">
                <a:solidFill>
                  <a:srgbClr val="000000"/>
                </a:solidFill>
                <a:latin typeface="Amazon Ember Heavy"/>
              </a:endParaRPr>
            </a:p>
          </p:txBody>
        </p:sp>
        <p:sp>
          <p:nvSpPr>
            <p:cNvPr id="996" name="Freeform 53">
              <a:extLst>
                <a:ext uri="{FF2B5EF4-FFF2-40B4-BE49-F238E27FC236}">
                  <a16:creationId xmlns:a16="http://schemas.microsoft.com/office/drawing/2014/main" id="{B89D932A-4A1D-4979-86E9-2DCD2F3F066D}"/>
                </a:ext>
              </a:extLst>
            </p:cNvPr>
            <p:cNvSpPr>
              <a:spLocks noEditPoints="1"/>
            </p:cNvSpPr>
            <p:nvPr/>
          </p:nvSpPr>
          <p:spPr bwMode="auto">
            <a:xfrm>
              <a:off x="764405" y="1609723"/>
              <a:ext cx="185687" cy="125206"/>
            </a:xfrm>
            <a:custGeom>
              <a:avLst/>
              <a:gdLst>
                <a:gd name="T0" fmla="*/ 69 w 73"/>
                <a:gd name="T1" fmla="*/ 49 h 49"/>
                <a:gd name="T2" fmla="*/ 5 w 73"/>
                <a:gd name="T3" fmla="*/ 49 h 49"/>
                <a:gd name="T4" fmla="*/ 0 w 73"/>
                <a:gd name="T5" fmla="*/ 44 h 49"/>
                <a:gd name="T6" fmla="*/ 0 w 73"/>
                <a:gd name="T7" fmla="*/ 4 h 49"/>
                <a:gd name="T8" fmla="*/ 5 w 73"/>
                <a:gd name="T9" fmla="*/ 0 h 49"/>
                <a:gd name="T10" fmla="*/ 69 w 73"/>
                <a:gd name="T11" fmla="*/ 0 h 49"/>
                <a:gd name="T12" fmla="*/ 73 w 73"/>
                <a:gd name="T13" fmla="*/ 4 h 49"/>
                <a:gd name="T14" fmla="*/ 73 w 73"/>
                <a:gd name="T15" fmla="*/ 44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4"/>
                  </a:cubicBezTo>
                  <a:cubicBezTo>
                    <a:pt x="0" y="4"/>
                    <a:pt x="0" y="4"/>
                    <a:pt x="0" y="4"/>
                  </a:cubicBezTo>
                  <a:cubicBezTo>
                    <a:pt x="0" y="2"/>
                    <a:pt x="2" y="0"/>
                    <a:pt x="5" y="0"/>
                  </a:cubicBezTo>
                  <a:cubicBezTo>
                    <a:pt x="69" y="0"/>
                    <a:pt x="69" y="0"/>
                    <a:pt x="69" y="0"/>
                  </a:cubicBezTo>
                  <a:cubicBezTo>
                    <a:pt x="71" y="0"/>
                    <a:pt x="73" y="2"/>
                    <a:pt x="73" y="4"/>
                  </a:cubicBezTo>
                  <a:cubicBezTo>
                    <a:pt x="73" y="44"/>
                    <a:pt x="73" y="44"/>
                    <a:pt x="73" y="44"/>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644A"/>
                </a:gs>
                <a:gs pos="100000">
                  <a:schemeClr val="accent3"/>
                </a:gs>
              </a:gsLst>
              <a:lin ang="5400000" scaled="0"/>
            </a:gradFill>
            <a:ln>
              <a:noFill/>
            </a:ln>
          </p:spPr>
          <p:txBody>
            <a:bodyPr vert="horz" wrap="square" lIns="91440" tIns="45720" rIns="91440" bIns="45720" numCol="1" anchor="t" anchorCtr="0" compatLnSpc="1">
              <a:prstTxWarp prst="textNoShape">
                <a:avLst/>
              </a:prstTxWarp>
            </a:bodyPr>
            <a:lstStyle/>
            <a:p>
              <a:pPr defTabSz="457189">
                <a:defRPr/>
              </a:pPr>
              <a:endParaRPr lang="en-US" kern="0" dirty="0">
                <a:solidFill>
                  <a:srgbClr val="000000"/>
                </a:solidFill>
                <a:latin typeface="Amazon Ember Heavy"/>
              </a:endParaRPr>
            </a:p>
          </p:txBody>
        </p:sp>
        <p:sp>
          <p:nvSpPr>
            <p:cNvPr id="997" name="Freeform 54">
              <a:extLst>
                <a:ext uri="{FF2B5EF4-FFF2-40B4-BE49-F238E27FC236}">
                  <a16:creationId xmlns:a16="http://schemas.microsoft.com/office/drawing/2014/main" id="{2785C5BB-DCA1-4446-AE5D-DB808BAFD679}"/>
                </a:ext>
              </a:extLst>
            </p:cNvPr>
            <p:cNvSpPr>
              <a:spLocks noEditPoints="1"/>
            </p:cNvSpPr>
            <p:nvPr/>
          </p:nvSpPr>
          <p:spPr bwMode="auto">
            <a:xfrm>
              <a:off x="1090153" y="1405998"/>
              <a:ext cx="185687" cy="125206"/>
            </a:xfrm>
            <a:custGeom>
              <a:avLst/>
              <a:gdLst>
                <a:gd name="T0" fmla="*/ 69 w 73"/>
                <a:gd name="T1" fmla="*/ 49 h 49"/>
                <a:gd name="T2" fmla="*/ 5 w 73"/>
                <a:gd name="T3" fmla="*/ 49 h 49"/>
                <a:gd name="T4" fmla="*/ 0 w 73"/>
                <a:gd name="T5" fmla="*/ 44 h 49"/>
                <a:gd name="T6" fmla="*/ 0 w 73"/>
                <a:gd name="T7" fmla="*/ 4 h 49"/>
                <a:gd name="T8" fmla="*/ 5 w 73"/>
                <a:gd name="T9" fmla="*/ 0 h 49"/>
                <a:gd name="T10" fmla="*/ 69 w 73"/>
                <a:gd name="T11" fmla="*/ 0 h 49"/>
                <a:gd name="T12" fmla="*/ 73 w 73"/>
                <a:gd name="T13" fmla="*/ 4 h 49"/>
                <a:gd name="T14" fmla="*/ 73 w 73"/>
                <a:gd name="T15" fmla="*/ 44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4"/>
                  </a:cubicBezTo>
                  <a:cubicBezTo>
                    <a:pt x="0" y="4"/>
                    <a:pt x="0" y="4"/>
                    <a:pt x="0" y="4"/>
                  </a:cubicBezTo>
                  <a:cubicBezTo>
                    <a:pt x="0" y="2"/>
                    <a:pt x="2" y="0"/>
                    <a:pt x="5" y="0"/>
                  </a:cubicBezTo>
                  <a:cubicBezTo>
                    <a:pt x="69" y="0"/>
                    <a:pt x="69" y="0"/>
                    <a:pt x="69" y="0"/>
                  </a:cubicBezTo>
                  <a:cubicBezTo>
                    <a:pt x="71" y="0"/>
                    <a:pt x="73" y="2"/>
                    <a:pt x="73" y="4"/>
                  </a:cubicBezTo>
                  <a:cubicBezTo>
                    <a:pt x="73" y="44"/>
                    <a:pt x="73" y="44"/>
                    <a:pt x="73" y="44"/>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9011"/>
                </a:gs>
                <a:gs pos="100000">
                  <a:srgbClr val="FF762E"/>
                </a:gs>
              </a:gsLst>
              <a:lin ang="5400000" scaled="1"/>
            </a:gradFill>
            <a:ln>
              <a:noFill/>
            </a:ln>
          </p:spPr>
          <p:txBody>
            <a:bodyPr vert="horz" wrap="square" lIns="91440" tIns="45720" rIns="91440" bIns="45720" numCol="1" anchor="t" anchorCtr="0" compatLnSpc="1">
              <a:prstTxWarp prst="textNoShape">
                <a:avLst/>
              </a:prstTxWarp>
            </a:bodyPr>
            <a:lstStyle/>
            <a:p>
              <a:pPr defTabSz="457189">
                <a:defRPr/>
              </a:pPr>
              <a:endParaRPr lang="en-US" kern="0" dirty="0">
                <a:solidFill>
                  <a:srgbClr val="000000"/>
                </a:solidFill>
                <a:latin typeface="Amazon Ember Heavy"/>
              </a:endParaRPr>
            </a:p>
          </p:txBody>
        </p:sp>
        <p:sp>
          <p:nvSpPr>
            <p:cNvPr id="998" name="Freeform 57">
              <a:extLst>
                <a:ext uri="{FF2B5EF4-FFF2-40B4-BE49-F238E27FC236}">
                  <a16:creationId xmlns:a16="http://schemas.microsoft.com/office/drawing/2014/main" id="{A79D0D67-5D60-4A25-984D-C2EDD7C68D0A}"/>
                </a:ext>
              </a:extLst>
            </p:cNvPr>
            <p:cNvSpPr>
              <a:spLocks/>
            </p:cNvSpPr>
            <p:nvPr/>
          </p:nvSpPr>
          <p:spPr bwMode="auto">
            <a:xfrm>
              <a:off x="927810" y="1609723"/>
              <a:ext cx="131572" cy="125206"/>
            </a:xfrm>
            <a:custGeom>
              <a:avLst/>
              <a:gdLst>
                <a:gd name="T0" fmla="*/ 9 w 52"/>
                <a:gd name="T1" fmla="*/ 40 h 49"/>
                <a:gd name="T2" fmla="*/ 9 w 52"/>
                <a:gd name="T3" fmla="*/ 9 h 49"/>
                <a:gd name="T4" fmla="*/ 43 w 52"/>
                <a:gd name="T5" fmla="*/ 9 h 49"/>
                <a:gd name="T6" fmla="*/ 43 w 52"/>
                <a:gd name="T7" fmla="*/ 9 h 49"/>
                <a:gd name="T8" fmla="*/ 35 w 52"/>
                <a:gd name="T9" fmla="*/ 9 h 49"/>
                <a:gd name="T10" fmla="*/ 31 w 52"/>
                <a:gd name="T11" fmla="*/ 4 h 49"/>
                <a:gd name="T12" fmla="*/ 31 w 52"/>
                <a:gd name="T13" fmla="*/ 0 h 49"/>
                <a:gd name="T14" fmla="*/ 5 w 52"/>
                <a:gd name="T15" fmla="*/ 0 h 49"/>
                <a:gd name="T16" fmla="*/ 0 w 52"/>
                <a:gd name="T17" fmla="*/ 4 h 49"/>
                <a:gd name="T18" fmla="*/ 0 w 52"/>
                <a:gd name="T19" fmla="*/ 44 h 49"/>
                <a:gd name="T20" fmla="*/ 5 w 52"/>
                <a:gd name="T21" fmla="*/ 49 h 49"/>
                <a:gd name="T22" fmla="*/ 52 w 52"/>
                <a:gd name="T23" fmla="*/ 49 h 49"/>
                <a:gd name="T24" fmla="*/ 47 w 52"/>
                <a:gd name="T25" fmla="*/ 40 h 49"/>
                <a:gd name="T26" fmla="*/ 9 w 52"/>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2" h="49">
                  <a:moveTo>
                    <a:pt x="9" y="40"/>
                  </a:moveTo>
                  <a:cubicBezTo>
                    <a:pt x="9" y="9"/>
                    <a:pt x="9" y="9"/>
                    <a:pt x="9" y="9"/>
                  </a:cubicBezTo>
                  <a:cubicBezTo>
                    <a:pt x="43" y="9"/>
                    <a:pt x="43" y="9"/>
                    <a:pt x="43" y="9"/>
                  </a:cubicBezTo>
                  <a:cubicBezTo>
                    <a:pt x="43" y="9"/>
                    <a:pt x="43" y="9"/>
                    <a:pt x="43" y="9"/>
                  </a:cubicBezTo>
                  <a:cubicBezTo>
                    <a:pt x="35" y="9"/>
                    <a:pt x="35" y="9"/>
                    <a:pt x="35" y="9"/>
                  </a:cubicBezTo>
                  <a:cubicBezTo>
                    <a:pt x="33" y="9"/>
                    <a:pt x="31" y="6"/>
                    <a:pt x="31" y="4"/>
                  </a:cubicBezTo>
                  <a:cubicBezTo>
                    <a:pt x="31" y="0"/>
                    <a:pt x="31" y="0"/>
                    <a:pt x="31" y="0"/>
                  </a:cubicBezTo>
                  <a:cubicBezTo>
                    <a:pt x="5" y="0"/>
                    <a:pt x="5" y="0"/>
                    <a:pt x="5" y="0"/>
                  </a:cubicBezTo>
                  <a:cubicBezTo>
                    <a:pt x="2" y="0"/>
                    <a:pt x="0" y="2"/>
                    <a:pt x="0" y="4"/>
                  </a:cubicBezTo>
                  <a:cubicBezTo>
                    <a:pt x="0" y="44"/>
                    <a:pt x="0" y="44"/>
                    <a:pt x="0" y="44"/>
                  </a:cubicBezTo>
                  <a:cubicBezTo>
                    <a:pt x="0" y="47"/>
                    <a:pt x="2" y="49"/>
                    <a:pt x="5" y="49"/>
                  </a:cubicBezTo>
                  <a:cubicBezTo>
                    <a:pt x="52" y="49"/>
                    <a:pt x="52" y="49"/>
                    <a:pt x="52" y="49"/>
                  </a:cubicBezTo>
                  <a:cubicBezTo>
                    <a:pt x="50" y="46"/>
                    <a:pt x="48" y="43"/>
                    <a:pt x="47" y="40"/>
                  </a:cubicBezTo>
                  <a:lnTo>
                    <a:pt x="9" y="40"/>
                  </a:lnTo>
                  <a:close/>
                </a:path>
              </a:pathLst>
            </a:custGeom>
            <a:gradFill>
              <a:gsLst>
                <a:gs pos="0">
                  <a:srgbClr val="FF644A"/>
                </a:gs>
                <a:gs pos="100000">
                  <a:schemeClr val="accent3"/>
                </a:gs>
              </a:gsLst>
              <a:lin ang="5400000" scaled="0"/>
            </a:gradFill>
            <a:ln>
              <a:noFill/>
            </a:ln>
          </p:spPr>
          <p:txBody>
            <a:bodyPr vert="horz" wrap="square" lIns="91440" tIns="45720" rIns="91440" bIns="45720" numCol="1" anchor="t" anchorCtr="0" compatLnSpc="1">
              <a:prstTxWarp prst="textNoShape">
                <a:avLst/>
              </a:prstTxWarp>
            </a:bodyPr>
            <a:lstStyle/>
            <a:p>
              <a:pPr defTabSz="457189">
                <a:defRPr/>
              </a:pPr>
              <a:endParaRPr lang="en-US" kern="0" dirty="0">
                <a:solidFill>
                  <a:srgbClr val="000000"/>
                </a:solidFill>
                <a:latin typeface="Amazon Ember Heavy"/>
              </a:endParaRPr>
            </a:p>
          </p:txBody>
        </p:sp>
        <p:sp>
          <p:nvSpPr>
            <p:cNvPr id="999" name="Freeform 58">
              <a:extLst>
                <a:ext uri="{FF2B5EF4-FFF2-40B4-BE49-F238E27FC236}">
                  <a16:creationId xmlns:a16="http://schemas.microsoft.com/office/drawing/2014/main" id="{542A2E5F-828C-423E-9328-FAA827BEB68A}"/>
                </a:ext>
              </a:extLst>
            </p:cNvPr>
            <p:cNvSpPr>
              <a:spLocks/>
            </p:cNvSpPr>
            <p:nvPr/>
          </p:nvSpPr>
          <p:spPr bwMode="auto">
            <a:xfrm>
              <a:off x="1006329" y="1507860"/>
              <a:ext cx="185687" cy="125206"/>
            </a:xfrm>
            <a:custGeom>
              <a:avLst/>
              <a:gdLst>
                <a:gd name="T0" fmla="*/ 68 w 73"/>
                <a:gd name="T1" fmla="*/ 0 h 49"/>
                <a:gd name="T2" fmla="*/ 4 w 73"/>
                <a:gd name="T3" fmla="*/ 0 h 49"/>
                <a:gd name="T4" fmla="*/ 0 w 73"/>
                <a:gd name="T5" fmla="*/ 4 h 49"/>
                <a:gd name="T6" fmla="*/ 0 w 73"/>
                <a:gd name="T7" fmla="*/ 40 h 49"/>
                <a:gd name="T8" fmla="*/ 0 w 73"/>
                <a:gd name="T9" fmla="*/ 44 h 49"/>
                <a:gd name="T10" fmla="*/ 4 w 73"/>
                <a:gd name="T11" fmla="*/ 49 h 49"/>
                <a:gd name="T12" fmla="*/ 12 w 73"/>
                <a:gd name="T13" fmla="*/ 49 h 49"/>
                <a:gd name="T14" fmla="*/ 15 w 73"/>
                <a:gd name="T15" fmla="*/ 40 h 49"/>
                <a:gd name="T16" fmla="*/ 15 w 73"/>
                <a:gd name="T17" fmla="*/ 40 h 49"/>
                <a:gd name="T18" fmla="*/ 9 w 73"/>
                <a:gd name="T19" fmla="*/ 40 h 49"/>
                <a:gd name="T20" fmla="*/ 9 w 73"/>
                <a:gd name="T21" fmla="*/ 9 h 49"/>
                <a:gd name="T22" fmla="*/ 64 w 73"/>
                <a:gd name="T23" fmla="*/ 9 h 49"/>
                <a:gd name="T24" fmla="*/ 64 w 73"/>
                <a:gd name="T25" fmla="*/ 11 h 49"/>
                <a:gd name="T26" fmla="*/ 73 w 73"/>
                <a:gd name="T27" fmla="*/ 13 h 49"/>
                <a:gd name="T28" fmla="*/ 73 w 73"/>
                <a:gd name="T29" fmla="*/ 4 h 49"/>
                <a:gd name="T30" fmla="*/ 68 w 73"/>
                <a:gd name="T31"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3" h="49">
                  <a:moveTo>
                    <a:pt x="68" y="0"/>
                  </a:moveTo>
                  <a:cubicBezTo>
                    <a:pt x="4" y="0"/>
                    <a:pt x="4" y="0"/>
                    <a:pt x="4" y="0"/>
                  </a:cubicBezTo>
                  <a:cubicBezTo>
                    <a:pt x="2" y="0"/>
                    <a:pt x="0" y="2"/>
                    <a:pt x="0" y="4"/>
                  </a:cubicBezTo>
                  <a:cubicBezTo>
                    <a:pt x="0" y="40"/>
                    <a:pt x="0" y="40"/>
                    <a:pt x="0" y="40"/>
                  </a:cubicBezTo>
                  <a:cubicBezTo>
                    <a:pt x="0" y="44"/>
                    <a:pt x="0" y="44"/>
                    <a:pt x="0" y="44"/>
                  </a:cubicBezTo>
                  <a:cubicBezTo>
                    <a:pt x="0" y="46"/>
                    <a:pt x="2" y="49"/>
                    <a:pt x="4" y="49"/>
                  </a:cubicBezTo>
                  <a:cubicBezTo>
                    <a:pt x="12" y="49"/>
                    <a:pt x="12" y="49"/>
                    <a:pt x="12" y="49"/>
                  </a:cubicBezTo>
                  <a:cubicBezTo>
                    <a:pt x="13" y="45"/>
                    <a:pt x="14" y="42"/>
                    <a:pt x="15" y="40"/>
                  </a:cubicBezTo>
                  <a:cubicBezTo>
                    <a:pt x="15" y="40"/>
                    <a:pt x="15" y="40"/>
                    <a:pt x="15" y="40"/>
                  </a:cubicBezTo>
                  <a:cubicBezTo>
                    <a:pt x="9" y="40"/>
                    <a:pt x="9" y="40"/>
                    <a:pt x="9" y="40"/>
                  </a:cubicBezTo>
                  <a:cubicBezTo>
                    <a:pt x="9" y="9"/>
                    <a:pt x="9" y="9"/>
                    <a:pt x="9" y="9"/>
                  </a:cubicBezTo>
                  <a:cubicBezTo>
                    <a:pt x="64" y="9"/>
                    <a:pt x="64" y="9"/>
                    <a:pt x="64" y="9"/>
                  </a:cubicBezTo>
                  <a:cubicBezTo>
                    <a:pt x="64" y="11"/>
                    <a:pt x="64" y="11"/>
                    <a:pt x="64" y="11"/>
                  </a:cubicBezTo>
                  <a:cubicBezTo>
                    <a:pt x="67" y="12"/>
                    <a:pt x="70" y="12"/>
                    <a:pt x="73" y="13"/>
                  </a:cubicBezTo>
                  <a:cubicBezTo>
                    <a:pt x="73" y="4"/>
                    <a:pt x="73" y="4"/>
                    <a:pt x="73" y="4"/>
                  </a:cubicBezTo>
                  <a:cubicBezTo>
                    <a:pt x="73" y="2"/>
                    <a:pt x="71" y="0"/>
                    <a:pt x="68" y="0"/>
                  </a:cubicBezTo>
                  <a:close/>
                </a:path>
              </a:pathLst>
            </a:custGeom>
            <a:gradFill>
              <a:gsLst>
                <a:gs pos="0">
                  <a:srgbClr val="FF792E"/>
                </a:gs>
                <a:gs pos="100000">
                  <a:srgbClr val="FF604A"/>
                </a:gs>
              </a:gsLst>
              <a:lin ang="5400000" scaled="0"/>
            </a:gradFill>
            <a:ln>
              <a:noFill/>
            </a:ln>
          </p:spPr>
          <p:txBody>
            <a:bodyPr vert="horz" wrap="square" lIns="91440" tIns="45720" rIns="91440" bIns="45720" numCol="1" anchor="t" anchorCtr="0" compatLnSpc="1">
              <a:prstTxWarp prst="textNoShape">
                <a:avLst/>
              </a:prstTxWarp>
            </a:bodyPr>
            <a:lstStyle/>
            <a:p>
              <a:pPr defTabSz="457189">
                <a:defRPr/>
              </a:pPr>
              <a:endParaRPr lang="en-US" kern="0" dirty="0">
                <a:solidFill>
                  <a:srgbClr val="000000"/>
                </a:solidFill>
                <a:latin typeface="Amazon Ember Heavy"/>
              </a:endParaRPr>
            </a:p>
          </p:txBody>
        </p:sp>
      </p:grpSp>
      <p:grpSp>
        <p:nvGrpSpPr>
          <p:cNvPr id="1000" name="Group 999">
            <a:extLst>
              <a:ext uri="{FF2B5EF4-FFF2-40B4-BE49-F238E27FC236}">
                <a16:creationId xmlns:a16="http://schemas.microsoft.com/office/drawing/2014/main" id="{8D67BBA4-904A-4821-A784-ABDA3A3BDB14}"/>
              </a:ext>
            </a:extLst>
          </p:cNvPr>
          <p:cNvGrpSpPr/>
          <p:nvPr/>
        </p:nvGrpSpPr>
        <p:grpSpPr>
          <a:xfrm flipV="1">
            <a:off x="2666278" y="1919768"/>
            <a:ext cx="1051069" cy="834235"/>
            <a:chOff x="602062" y="1200151"/>
            <a:chExt cx="673778" cy="534778"/>
          </a:xfrm>
        </p:grpSpPr>
        <p:sp>
          <p:nvSpPr>
            <p:cNvPr id="1001" name="Freeform 43">
              <a:extLst>
                <a:ext uri="{FF2B5EF4-FFF2-40B4-BE49-F238E27FC236}">
                  <a16:creationId xmlns:a16="http://schemas.microsoft.com/office/drawing/2014/main" id="{87A0AC64-EF2D-4376-A6FE-95567E30469F}"/>
                </a:ext>
              </a:extLst>
            </p:cNvPr>
            <p:cNvSpPr>
              <a:spLocks noEditPoints="1"/>
            </p:cNvSpPr>
            <p:nvPr/>
          </p:nvSpPr>
          <p:spPr bwMode="auto">
            <a:xfrm>
              <a:off x="602062" y="1405998"/>
              <a:ext cx="185687" cy="125206"/>
            </a:xfrm>
            <a:custGeom>
              <a:avLst/>
              <a:gdLst>
                <a:gd name="T0" fmla="*/ 69 w 73"/>
                <a:gd name="T1" fmla="*/ 49 h 49"/>
                <a:gd name="T2" fmla="*/ 5 w 73"/>
                <a:gd name="T3" fmla="*/ 49 h 49"/>
                <a:gd name="T4" fmla="*/ 0 w 73"/>
                <a:gd name="T5" fmla="*/ 44 h 49"/>
                <a:gd name="T6" fmla="*/ 0 w 73"/>
                <a:gd name="T7" fmla="*/ 4 h 49"/>
                <a:gd name="T8" fmla="*/ 5 w 73"/>
                <a:gd name="T9" fmla="*/ 0 h 49"/>
                <a:gd name="T10" fmla="*/ 69 w 73"/>
                <a:gd name="T11" fmla="*/ 0 h 49"/>
                <a:gd name="T12" fmla="*/ 73 w 73"/>
                <a:gd name="T13" fmla="*/ 4 h 49"/>
                <a:gd name="T14" fmla="*/ 73 w 73"/>
                <a:gd name="T15" fmla="*/ 44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4"/>
                  </a:cubicBezTo>
                  <a:cubicBezTo>
                    <a:pt x="0" y="4"/>
                    <a:pt x="0" y="4"/>
                    <a:pt x="0" y="4"/>
                  </a:cubicBezTo>
                  <a:cubicBezTo>
                    <a:pt x="0" y="2"/>
                    <a:pt x="2" y="0"/>
                    <a:pt x="5" y="0"/>
                  </a:cubicBezTo>
                  <a:cubicBezTo>
                    <a:pt x="69" y="0"/>
                    <a:pt x="69" y="0"/>
                    <a:pt x="69" y="0"/>
                  </a:cubicBezTo>
                  <a:cubicBezTo>
                    <a:pt x="71" y="0"/>
                    <a:pt x="73" y="2"/>
                    <a:pt x="73" y="4"/>
                  </a:cubicBezTo>
                  <a:cubicBezTo>
                    <a:pt x="73" y="44"/>
                    <a:pt x="73" y="44"/>
                    <a:pt x="73" y="44"/>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9011"/>
                </a:gs>
                <a:gs pos="100000">
                  <a:srgbClr val="FF762E"/>
                </a:gs>
              </a:gsLst>
              <a:lin ang="5400000" scaled="1"/>
            </a:gradFill>
            <a:ln>
              <a:noFill/>
            </a:ln>
          </p:spPr>
          <p:txBody>
            <a:bodyPr vert="horz" wrap="square" lIns="91440" tIns="45720" rIns="91440" bIns="45720" numCol="1" anchor="t" anchorCtr="0" compatLnSpc="1">
              <a:prstTxWarp prst="textNoShape">
                <a:avLst/>
              </a:prstTxWarp>
            </a:bodyPr>
            <a:lstStyle/>
            <a:p>
              <a:pPr defTabSz="457189">
                <a:defRPr/>
              </a:pPr>
              <a:endParaRPr lang="en-US" kern="0" dirty="0">
                <a:solidFill>
                  <a:srgbClr val="000000"/>
                </a:solidFill>
                <a:latin typeface="Amazon Ember Heavy"/>
              </a:endParaRPr>
            </a:p>
          </p:txBody>
        </p:sp>
        <p:sp>
          <p:nvSpPr>
            <p:cNvPr id="1002" name="Freeform 44">
              <a:extLst>
                <a:ext uri="{FF2B5EF4-FFF2-40B4-BE49-F238E27FC236}">
                  <a16:creationId xmlns:a16="http://schemas.microsoft.com/office/drawing/2014/main" id="{FC4E8466-6DC3-443F-BF1D-BAFB4BFE4C78}"/>
                </a:ext>
              </a:extLst>
            </p:cNvPr>
            <p:cNvSpPr>
              <a:spLocks noEditPoints="1"/>
            </p:cNvSpPr>
            <p:nvPr/>
          </p:nvSpPr>
          <p:spPr bwMode="auto">
            <a:xfrm>
              <a:off x="764405" y="1405998"/>
              <a:ext cx="185687" cy="125206"/>
            </a:xfrm>
            <a:custGeom>
              <a:avLst/>
              <a:gdLst>
                <a:gd name="T0" fmla="*/ 69 w 73"/>
                <a:gd name="T1" fmla="*/ 49 h 49"/>
                <a:gd name="T2" fmla="*/ 5 w 73"/>
                <a:gd name="T3" fmla="*/ 49 h 49"/>
                <a:gd name="T4" fmla="*/ 0 w 73"/>
                <a:gd name="T5" fmla="*/ 44 h 49"/>
                <a:gd name="T6" fmla="*/ 0 w 73"/>
                <a:gd name="T7" fmla="*/ 4 h 49"/>
                <a:gd name="T8" fmla="*/ 5 w 73"/>
                <a:gd name="T9" fmla="*/ 0 h 49"/>
                <a:gd name="T10" fmla="*/ 69 w 73"/>
                <a:gd name="T11" fmla="*/ 0 h 49"/>
                <a:gd name="T12" fmla="*/ 73 w 73"/>
                <a:gd name="T13" fmla="*/ 4 h 49"/>
                <a:gd name="T14" fmla="*/ 73 w 73"/>
                <a:gd name="T15" fmla="*/ 44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4"/>
                  </a:cubicBezTo>
                  <a:cubicBezTo>
                    <a:pt x="0" y="4"/>
                    <a:pt x="0" y="4"/>
                    <a:pt x="0" y="4"/>
                  </a:cubicBezTo>
                  <a:cubicBezTo>
                    <a:pt x="0" y="2"/>
                    <a:pt x="2" y="0"/>
                    <a:pt x="5" y="0"/>
                  </a:cubicBezTo>
                  <a:cubicBezTo>
                    <a:pt x="69" y="0"/>
                    <a:pt x="69" y="0"/>
                    <a:pt x="69" y="0"/>
                  </a:cubicBezTo>
                  <a:cubicBezTo>
                    <a:pt x="71" y="0"/>
                    <a:pt x="73" y="2"/>
                    <a:pt x="73" y="4"/>
                  </a:cubicBezTo>
                  <a:cubicBezTo>
                    <a:pt x="73" y="44"/>
                    <a:pt x="73" y="44"/>
                    <a:pt x="73" y="44"/>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9011"/>
                </a:gs>
                <a:gs pos="100000">
                  <a:srgbClr val="FF762E"/>
                </a:gs>
              </a:gsLst>
              <a:lin ang="5400000" scaled="1"/>
            </a:gradFill>
            <a:ln>
              <a:noFill/>
            </a:ln>
          </p:spPr>
          <p:txBody>
            <a:bodyPr vert="horz" wrap="square" lIns="91440" tIns="45720" rIns="91440" bIns="45720" numCol="1" anchor="t" anchorCtr="0" compatLnSpc="1">
              <a:prstTxWarp prst="textNoShape">
                <a:avLst/>
              </a:prstTxWarp>
            </a:bodyPr>
            <a:lstStyle/>
            <a:p>
              <a:pPr defTabSz="457189"/>
              <a:endParaRPr lang="en-US" kern="0" dirty="0">
                <a:solidFill>
                  <a:srgbClr val="000000"/>
                </a:solidFill>
                <a:latin typeface="Amazon Ember Heavy"/>
              </a:endParaRPr>
            </a:p>
          </p:txBody>
        </p:sp>
        <p:sp>
          <p:nvSpPr>
            <p:cNvPr id="1003" name="Freeform 45">
              <a:extLst>
                <a:ext uri="{FF2B5EF4-FFF2-40B4-BE49-F238E27FC236}">
                  <a16:creationId xmlns:a16="http://schemas.microsoft.com/office/drawing/2014/main" id="{7E995371-4A76-41E8-B9B2-5322A7F3173C}"/>
                </a:ext>
              </a:extLst>
            </p:cNvPr>
            <p:cNvSpPr>
              <a:spLocks noEditPoints="1"/>
            </p:cNvSpPr>
            <p:nvPr/>
          </p:nvSpPr>
          <p:spPr bwMode="auto">
            <a:xfrm>
              <a:off x="927810" y="1405998"/>
              <a:ext cx="185687" cy="125206"/>
            </a:xfrm>
            <a:custGeom>
              <a:avLst/>
              <a:gdLst>
                <a:gd name="T0" fmla="*/ 69 w 73"/>
                <a:gd name="T1" fmla="*/ 49 h 49"/>
                <a:gd name="T2" fmla="*/ 5 w 73"/>
                <a:gd name="T3" fmla="*/ 49 h 49"/>
                <a:gd name="T4" fmla="*/ 0 w 73"/>
                <a:gd name="T5" fmla="*/ 44 h 49"/>
                <a:gd name="T6" fmla="*/ 0 w 73"/>
                <a:gd name="T7" fmla="*/ 4 h 49"/>
                <a:gd name="T8" fmla="*/ 5 w 73"/>
                <a:gd name="T9" fmla="*/ 0 h 49"/>
                <a:gd name="T10" fmla="*/ 69 w 73"/>
                <a:gd name="T11" fmla="*/ 0 h 49"/>
                <a:gd name="T12" fmla="*/ 73 w 73"/>
                <a:gd name="T13" fmla="*/ 4 h 49"/>
                <a:gd name="T14" fmla="*/ 73 w 73"/>
                <a:gd name="T15" fmla="*/ 44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4"/>
                  </a:cubicBezTo>
                  <a:cubicBezTo>
                    <a:pt x="0" y="4"/>
                    <a:pt x="0" y="4"/>
                    <a:pt x="0" y="4"/>
                  </a:cubicBezTo>
                  <a:cubicBezTo>
                    <a:pt x="0" y="2"/>
                    <a:pt x="2" y="0"/>
                    <a:pt x="5" y="0"/>
                  </a:cubicBezTo>
                  <a:cubicBezTo>
                    <a:pt x="69" y="0"/>
                    <a:pt x="69" y="0"/>
                    <a:pt x="69" y="0"/>
                  </a:cubicBezTo>
                  <a:cubicBezTo>
                    <a:pt x="71" y="0"/>
                    <a:pt x="73" y="2"/>
                    <a:pt x="73" y="4"/>
                  </a:cubicBezTo>
                  <a:cubicBezTo>
                    <a:pt x="73" y="44"/>
                    <a:pt x="73" y="44"/>
                    <a:pt x="73" y="44"/>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9011"/>
                </a:gs>
                <a:gs pos="100000">
                  <a:srgbClr val="FF762E"/>
                </a:gs>
              </a:gsLst>
              <a:lin ang="5400000" scaled="1"/>
            </a:gradFill>
            <a:ln>
              <a:noFill/>
            </a:ln>
          </p:spPr>
          <p:txBody>
            <a:bodyPr vert="horz" wrap="square" lIns="91440" tIns="45720" rIns="91440" bIns="45720" numCol="1" anchor="t" anchorCtr="0" compatLnSpc="1">
              <a:prstTxWarp prst="textNoShape">
                <a:avLst/>
              </a:prstTxWarp>
            </a:bodyPr>
            <a:lstStyle/>
            <a:p>
              <a:pPr defTabSz="457189">
                <a:defRPr/>
              </a:pPr>
              <a:endParaRPr lang="en-US" kern="0" dirty="0">
                <a:solidFill>
                  <a:srgbClr val="000000"/>
                </a:solidFill>
                <a:latin typeface="Amazon Ember Heavy"/>
              </a:endParaRPr>
            </a:p>
          </p:txBody>
        </p:sp>
        <p:sp>
          <p:nvSpPr>
            <p:cNvPr id="1004" name="Freeform 46">
              <a:extLst>
                <a:ext uri="{FF2B5EF4-FFF2-40B4-BE49-F238E27FC236}">
                  <a16:creationId xmlns:a16="http://schemas.microsoft.com/office/drawing/2014/main" id="{9367EAD4-89F7-4250-97E7-F7B3A3111B22}"/>
                </a:ext>
              </a:extLst>
            </p:cNvPr>
            <p:cNvSpPr>
              <a:spLocks noEditPoints="1"/>
            </p:cNvSpPr>
            <p:nvPr/>
          </p:nvSpPr>
          <p:spPr bwMode="auto">
            <a:xfrm>
              <a:off x="680581" y="1305197"/>
              <a:ext cx="185687" cy="124145"/>
            </a:xfrm>
            <a:custGeom>
              <a:avLst/>
              <a:gdLst>
                <a:gd name="T0" fmla="*/ 68 w 73"/>
                <a:gd name="T1" fmla="*/ 49 h 49"/>
                <a:gd name="T2" fmla="*/ 4 w 73"/>
                <a:gd name="T3" fmla="*/ 49 h 49"/>
                <a:gd name="T4" fmla="*/ 0 w 73"/>
                <a:gd name="T5" fmla="*/ 44 h 49"/>
                <a:gd name="T6" fmla="*/ 0 w 73"/>
                <a:gd name="T7" fmla="*/ 4 h 49"/>
                <a:gd name="T8" fmla="*/ 4 w 73"/>
                <a:gd name="T9" fmla="*/ 0 h 49"/>
                <a:gd name="T10" fmla="*/ 68 w 73"/>
                <a:gd name="T11" fmla="*/ 0 h 49"/>
                <a:gd name="T12" fmla="*/ 73 w 73"/>
                <a:gd name="T13" fmla="*/ 4 h 49"/>
                <a:gd name="T14" fmla="*/ 73 w 73"/>
                <a:gd name="T15" fmla="*/ 44 h 49"/>
                <a:gd name="T16" fmla="*/ 68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8" y="49"/>
                  </a:moveTo>
                  <a:cubicBezTo>
                    <a:pt x="4" y="49"/>
                    <a:pt x="4" y="49"/>
                    <a:pt x="4" y="49"/>
                  </a:cubicBezTo>
                  <a:cubicBezTo>
                    <a:pt x="2" y="49"/>
                    <a:pt x="0" y="46"/>
                    <a:pt x="0" y="44"/>
                  </a:cubicBezTo>
                  <a:cubicBezTo>
                    <a:pt x="0" y="4"/>
                    <a:pt x="0" y="4"/>
                    <a:pt x="0" y="4"/>
                  </a:cubicBezTo>
                  <a:cubicBezTo>
                    <a:pt x="0" y="2"/>
                    <a:pt x="2" y="0"/>
                    <a:pt x="4" y="0"/>
                  </a:cubicBezTo>
                  <a:cubicBezTo>
                    <a:pt x="68" y="0"/>
                    <a:pt x="68" y="0"/>
                    <a:pt x="68" y="0"/>
                  </a:cubicBezTo>
                  <a:cubicBezTo>
                    <a:pt x="71" y="0"/>
                    <a:pt x="73" y="2"/>
                    <a:pt x="73" y="4"/>
                  </a:cubicBezTo>
                  <a:cubicBezTo>
                    <a:pt x="73" y="44"/>
                    <a:pt x="73" y="44"/>
                    <a:pt x="73" y="44"/>
                  </a:cubicBezTo>
                  <a:cubicBezTo>
                    <a:pt x="73" y="46"/>
                    <a:pt x="71" y="49"/>
                    <a:pt x="68"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100000">
                  <a:srgbClr val="FF8C11"/>
                </a:gs>
                <a:gs pos="0">
                  <a:srgbClr val="FFA700"/>
                </a:gs>
              </a:gsLst>
              <a:lin ang="5400000" scaled="1"/>
            </a:gradFill>
            <a:ln>
              <a:noFill/>
            </a:ln>
          </p:spPr>
          <p:txBody>
            <a:bodyPr vert="horz" wrap="square" lIns="91440" tIns="45720" rIns="91440" bIns="45720" numCol="1" anchor="t" anchorCtr="0" compatLnSpc="1">
              <a:prstTxWarp prst="textNoShape">
                <a:avLst/>
              </a:prstTxWarp>
            </a:bodyPr>
            <a:lstStyle/>
            <a:p>
              <a:pPr defTabSz="457189">
                <a:defRPr/>
              </a:pPr>
              <a:endParaRPr lang="en-US" dirty="0">
                <a:solidFill>
                  <a:srgbClr val="000000"/>
                </a:solidFill>
                <a:latin typeface="Amazon Ember Heavy"/>
              </a:endParaRPr>
            </a:p>
          </p:txBody>
        </p:sp>
        <p:sp>
          <p:nvSpPr>
            <p:cNvPr id="1005" name="Freeform 47">
              <a:extLst>
                <a:ext uri="{FF2B5EF4-FFF2-40B4-BE49-F238E27FC236}">
                  <a16:creationId xmlns:a16="http://schemas.microsoft.com/office/drawing/2014/main" id="{5BAA53B2-D700-4B98-BE95-61780C4F49BC}"/>
                </a:ext>
              </a:extLst>
            </p:cNvPr>
            <p:cNvSpPr>
              <a:spLocks noEditPoints="1"/>
            </p:cNvSpPr>
            <p:nvPr/>
          </p:nvSpPr>
          <p:spPr bwMode="auto">
            <a:xfrm>
              <a:off x="842924" y="1305197"/>
              <a:ext cx="185687" cy="124145"/>
            </a:xfrm>
            <a:custGeom>
              <a:avLst/>
              <a:gdLst>
                <a:gd name="T0" fmla="*/ 68 w 73"/>
                <a:gd name="T1" fmla="*/ 49 h 49"/>
                <a:gd name="T2" fmla="*/ 4 w 73"/>
                <a:gd name="T3" fmla="*/ 49 h 49"/>
                <a:gd name="T4" fmla="*/ 0 w 73"/>
                <a:gd name="T5" fmla="*/ 44 h 49"/>
                <a:gd name="T6" fmla="*/ 0 w 73"/>
                <a:gd name="T7" fmla="*/ 4 h 49"/>
                <a:gd name="T8" fmla="*/ 4 w 73"/>
                <a:gd name="T9" fmla="*/ 0 h 49"/>
                <a:gd name="T10" fmla="*/ 68 w 73"/>
                <a:gd name="T11" fmla="*/ 0 h 49"/>
                <a:gd name="T12" fmla="*/ 73 w 73"/>
                <a:gd name="T13" fmla="*/ 4 h 49"/>
                <a:gd name="T14" fmla="*/ 73 w 73"/>
                <a:gd name="T15" fmla="*/ 44 h 49"/>
                <a:gd name="T16" fmla="*/ 68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8" y="49"/>
                  </a:moveTo>
                  <a:cubicBezTo>
                    <a:pt x="4" y="49"/>
                    <a:pt x="4" y="49"/>
                    <a:pt x="4" y="49"/>
                  </a:cubicBezTo>
                  <a:cubicBezTo>
                    <a:pt x="2" y="49"/>
                    <a:pt x="0" y="46"/>
                    <a:pt x="0" y="44"/>
                  </a:cubicBezTo>
                  <a:cubicBezTo>
                    <a:pt x="0" y="4"/>
                    <a:pt x="0" y="4"/>
                    <a:pt x="0" y="4"/>
                  </a:cubicBezTo>
                  <a:cubicBezTo>
                    <a:pt x="0" y="2"/>
                    <a:pt x="2" y="0"/>
                    <a:pt x="4" y="0"/>
                  </a:cubicBezTo>
                  <a:cubicBezTo>
                    <a:pt x="68" y="0"/>
                    <a:pt x="68" y="0"/>
                    <a:pt x="68" y="0"/>
                  </a:cubicBezTo>
                  <a:cubicBezTo>
                    <a:pt x="71" y="0"/>
                    <a:pt x="73" y="2"/>
                    <a:pt x="73" y="4"/>
                  </a:cubicBezTo>
                  <a:cubicBezTo>
                    <a:pt x="73" y="44"/>
                    <a:pt x="73" y="44"/>
                    <a:pt x="73" y="44"/>
                  </a:cubicBezTo>
                  <a:cubicBezTo>
                    <a:pt x="73" y="46"/>
                    <a:pt x="71" y="49"/>
                    <a:pt x="68"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100000">
                  <a:srgbClr val="FF8C11"/>
                </a:gs>
                <a:gs pos="0">
                  <a:srgbClr val="FFA700"/>
                </a:gs>
              </a:gsLst>
              <a:lin ang="5400000" scaled="1"/>
            </a:gradFill>
            <a:ln>
              <a:noFill/>
            </a:ln>
          </p:spPr>
          <p:txBody>
            <a:bodyPr vert="horz" wrap="square" lIns="91440" tIns="45720" rIns="91440" bIns="45720" numCol="1" anchor="t" anchorCtr="0" compatLnSpc="1">
              <a:prstTxWarp prst="textNoShape">
                <a:avLst/>
              </a:prstTxWarp>
            </a:bodyPr>
            <a:lstStyle/>
            <a:p>
              <a:pPr defTabSz="457189">
                <a:defRPr/>
              </a:pPr>
              <a:endParaRPr lang="en-US" dirty="0">
                <a:solidFill>
                  <a:srgbClr val="000000"/>
                </a:solidFill>
                <a:latin typeface="Amazon Ember Heavy"/>
              </a:endParaRPr>
            </a:p>
          </p:txBody>
        </p:sp>
        <p:sp>
          <p:nvSpPr>
            <p:cNvPr id="1006" name="Freeform 48">
              <a:extLst>
                <a:ext uri="{FF2B5EF4-FFF2-40B4-BE49-F238E27FC236}">
                  <a16:creationId xmlns:a16="http://schemas.microsoft.com/office/drawing/2014/main" id="{CD513DCD-C523-4277-AE34-A6996B1D5CE6}"/>
                </a:ext>
              </a:extLst>
            </p:cNvPr>
            <p:cNvSpPr>
              <a:spLocks noEditPoints="1"/>
            </p:cNvSpPr>
            <p:nvPr/>
          </p:nvSpPr>
          <p:spPr bwMode="auto">
            <a:xfrm>
              <a:off x="1006329" y="1305197"/>
              <a:ext cx="185687" cy="124145"/>
            </a:xfrm>
            <a:custGeom>
              <a:avLst/>
              <a:gdLst>
                <a:gd name="T0" fmla="*/ 68 w 73"/>
                <a:gd name="T1" fmla="*/ 49 h 49"/>
                <a:gd name="T2" fmla="*/ 4 w 73"/>
                <a:gd name="T3" fmla="*/ 49 h 49"/>
                <a:gd name="T4" fmla="*/ 0 w 73"/>
                <a:gd name="T5" fmla="*/ 44 h 49"/>
                <a:gd name="T6" fmla="*/ 0 w 73"/>
                <a:gd name="T7" fmla="*/ 4 h 49"/>
                <a:gd name="T8" fmla="*/ 4 w 73"/>
                <a:gd name="T9" fmla="*/ 0 h 49"/>
                <a:gd name="T10" fmla="*/ 68 w 73"/>
                <a:gd name="T11" fmla="*/ 0 h 49"/>
                <a:gd name="T12" fmla="*/ 73 w 73"/>
                <a:gd name="T13" fmla="*/ 4 h 49"/>
                <a:gd name="T14" fmla="*/ 73 w 73"/>
                <a:gd name="T15" fmla="*/ 44 h 49"/>
                <a:gd name="T16" fmla="*/ 68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8" y="49"/>
                  </a:moveTo>
                  <a:cubicBezTo>
                    <a:pt x="4" y="49"/>
                    <a:pt x="4" y="49"/>
                    <a:pt x="4" y="49"/>
                  </a:cubicBezTo>
                  <a:cubicBezTo>
                    <a:pt x="2" y="49"/>
                    <a:pt x="0" y="46"/>
                    <a:pt x="0" y="44"/>
                  </a:cubicBezTo>
                  <a:cubicBezTo>
                    <a:pt x="0" y="4"/>
                    <a:pt x="0" y="4"/>
                    <a:pt x="0" y="4"/>
                  </a:cubicBezTo>
                  <a:cubicBezTo>
                    <a:pt x="0" y="2"/>
                    <a:pt x="2" y="0"/>
                    <a:pt x="4" y="0"/>
                  </a:cubicBezTo>
                  <a:cubicBezTo>
                    <a:pt x="68" y="0"/>
                    <a:pt x="68" y="0"/>
                    <a:pt x="68" y="0"/>
                  </a:cubicBezTo>
                  <a:cubicBezTo>
                    <a:pt x="71" y="0"/>
                    <a:pt x="73" y="2"/>
                    <a:pt x="73" y="4"/>
                  </a:cubicBezTo>
                  <a:cubicBezTo>
                    <a:pt x="73" y="44"/>
                    <a:pt x="73" y="44"/>
                    <a:pt x="73" y="44"/>
                  </a:cubicBezTo>
                  <a:cubicBezTo>
                    <a:pt x="73" y="46"/>
                    <a:pt x="71" y="49"/>
                    <a:pt x="68"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100000">
                  <a:srgbClr val="FF8C11"/>
                </a:gs>
                <a:gs pos="0">
                  <a:srgbClr val="FFA700"/>
                </a:gs>
              </a:gsLst>
              <a:lin ang="5400000" scaled="1"/>
            </a:gradFill>
            <a:ln>
              <a:noFill/>
            </a:ln>
          </p:spPr>
          <p:txBody>
            <a:bodyPr vert="horz" wrap="square" lIns="91440" tIns="45720" rIns="91440" bIns="45720" numCol="1" anchor="t" anchorCtr="0" compatLnSpc="1">
              <a:prstTxWarp prst="textNoShape">
                <a:avLst/>
              </a:prstTxWarp>
            </a:bodyPr>
            <a:lstStyle/>
            <a:p>
              <a:pPr defTabSz="457189">
                <a:defRPr/>
              </a:pPr>
              <a:endParaRPr lang="en-US" dirty="0">
                <a:solidFill>
                  <a:srgbClr val="000000"/>
                </a:solidFill>
                <a:latin typeface="Amazon Ember Heavy"/>
              </a:endParaRPr>
            </a:p>
          </p:txBody>
        </p:sp>
        <p:sp>
          <p:nvSpPr>
            <p:cNvPr id="1007" name="Freeform 49">
              <a:extLst>
                <a:ext uri="{FF2B5EF4-FFF2-40B4-BE49-F238E27FC236}">
                  <a16:creationId xmlns:a16="http://schemas.microsoft.com/office/drawing/2014/main" id="{B91A72AA-0D97-489E-985B-82928E24A0E5}"/>
                </a:ext>
              </a:extLst>
            </p:cNvPr>
            <p:cNvSpPr>
              <a:spLocks noEditPoints="1"/>
            </p:cNvSpPr>
            <p:nvPr/>
          </p:nvSpPr>
          <p:spPr bwMode="auto">
            <a:xfrm>
              <a:off x="680581" y="1507860"/>
              <a:ext cx="185687" cy="125206"/>
            </a:xfrm>
            <a:custGeom>
              <a:avLst/>
              <a:gdLst>
                <a:gd name="T0" fmla="*/ 68 w 73"/>
                <a:gd name="T1" fmla="*/ 49 h 49"/>
                <a:gd name="T2" fmla="*/ 4 w 73"/>
                <a:gd name="T3" fmla="*/ 49 h 49"/>
                <a:gd name="T4" fmla="*/ 0 w 73"/>
                <a:gd name="T5" fmla="*/ 44 h 49"/>
                <a:gd name="T6" fmla="*/ 0 w 73"/>
                <a:gd name="T7" fmla="*/ 4 h 49"/>
                <a:gd name="T8" fmla="*/ 4 w 73"/>
                <a:gd name="T9" fmla="*/ 0 h 49"/>
                <a:gd name="T10" fmla="*/ 68 w 73"/>
                <a:gd name="T11" fmla="*/ 0 h 49"/>
                <a:gd name="T12" fmla="*/ 73 w 73"/>
                <a:gd name="T13" fmla="*/ 4 h 49"/>
                <a:gd name="T14" fmla="*/ 73 w 73"/>
                <a:gd name="T15" fmla="*/ 44 h 49"/>
                <a:gd name="T16" fmla="*/ 68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8" y="49"/>
                  </a:moveTo>
                  <a:cubicBezTo>
                    <a:pt x="4" y="49"/>
                    <a:pt x="4" y="49"/>
                    <a:pt x="4" y="49"/>
                  </a:cubicBezTo>
                  <a:cubicBezTo>
                    <a:pt x="2" y="49"/>
                    <a:pt x="0" y="46"/>
                    <a:pt x="0" y="44"/>
                  </a:cubicBezTo>
                  <a:cubicBezTo>
                    <a:pt x="0" y="4"/>
                    <a:pt x="0" y="4"/>
                    <a:pt x="0" y="4"/>
                  </a:cubicBezTo>
                  <a:cubicBezTo>
                    <a:pt x="0" y="2"/>
                    <a:pt x="2" y="0"/>
                    <a:pt x="4" y="0"/>
                  </a:cubicBezTo>
                  <a:cubicBezTo>
                    <a:pt x="68" y="0"/>
                    <a:pt x="68" y="0"/>
                    <a:pt x="68" y="0"/>
                  </a:cubicBezTo>
                  <a:cubicBezTo>
                    <a:pt x="71" y="0"/>
                    <a:pt x="73" y="2"/>
                    <a:pt x="73" y="4"/>
                  </a:cubicBezTo>
                  <a:cubicBezTo>
                    <a:pt x="73" y="44"/>
                    <a:pt x="73" y="44"/>
                    <a:pt x="73" y="44"/>
                  </a:cubicBezTo>
                  <a:cubicBezTo>
                    <a:pt x="73" y="46"/>
                    <a:pt x="71" y="49"/>
                    <a:pt x="68"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792E"/>
                </a:gs>
                <a:gs pos="100000">
                  <a:srgbClr val="FF604A"/>
                </a:gs>
              </a:gsLst>
              <a:lin ang="5400000" scaled="0"/>
            </a:gradFill>
            <a:ln>
              <a:noFill/>
            </a:ln>
          </p:spPr>
          <p:txBody>
            <a:bodyPr vert="horz" wrap="square" lIns="91440" tIns="45720" rIns="91440" bIns="45720" numCol="1" anchor="t" anchorCtr="0" compatLnSpc="1">
              <a:prstTxWarp prst="textNoShape">
                <a:avLst/>
              </a:prstTxWarp>
            </a:bodyPr>
            <a:lstStyle/>
            <a:p>
              <a:pPr defTabSz="457189">
                <a:defRPr/>
              </a:pPr>
              <a:endParaRPr lang="en-US" kern="0" dirty="0">
                <a:solidFill>
                  <a:srgbClr val="000000"/>
                </a:solidFill>
                <a:latin typeface="Amazon Ember Heavy"/>
              </a:endParaRPr>
            </a:p>
          </p:txBody>
        </p:sp>
        <p:sp>
          <p:nvSpPr>
            <p:cNvPr id="1008" name="Freeform 50">
              <a:extLst>
                <a:ext uri="{FF2B5EF4-FFF2-40B4-BE49-F238E27FC236}">
                  <a16:creationId xmlns:a16="http://schemas.microsoft.com/office/drawing/2014/main" id="{0E41F186-485F-4AF5-B667-6D7DDF091266}"/>
                </a:ext>
              </a:extLst>
            </p:cNvPr>
            <p:cNvSpPr>
              <a:spLocks noEditPoints="1"/>
            </p:cNvSpPr>
            <p:nvPr/>
          </p:nvSpPr>
          <p:spPr bwMode="auto">
            <a:xfrm>
              <a:off x="842924" y="1507860"/>
              <a:ext cx="185687" cy="125206"/>
            </a:xfrm>
            <a:custGeom>
              <a:avLst/>
              <a:gdLst>
                <a:gd name="T0" fmla="*/ 68 w 73"/>
                <a:gd name="T1" fmla="*/ 49 h 49"/>
                <a:gd name="T2" fmla="*/ 4 w 73"/>
                <a:gd name="T3" fmla="*/ 49 h 49"/>
                <a:gd name="T4" fmla="*/ 0 w 73"/>
                <a:gd name="T5" fmla="*/ 44 h 49"/>
                <a:gd name="T6" fmla="*/ 0 w 73"/>
                <a:gd name="T7" fmla="*/ 4 h 49"/>
                <a:gd name="T8" fmla="*/ 4 w 73"/>
                <a:gd name="T9" fmla="*/ 0 h 49"/>
                <a:gd name="T10" fmla="*/ 68 w 73"/>
                <a:gd name="T11" fmla="*/ 0 h 49"/>
                <a:gd name="T12" fmla="*/ 73 w 73"/>
                <a:gd name="T13" fmla="*/ 4 h 49"/>
                <a:gd name="T14" fmla="*/ 73 w 73"/>
                <a:gd name="T15" fmla="*/ 44 h 49"/>
                <a:gd name="T16" fmla="*/ 68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8" y="49"/>
                  </a:moveTo>
                  <a:cubicBezTo>
                    <a:pt x="4" y="49"/>
                    <a:pt x="4" y="49"/>
                    <a:pt x="4" y="49"/>
                  </a:cubicBezTo>
                  <a:cubicBezTo>
                    <a:pt x="2" y="49"/>
                    <a:pt x="0" y="46"/>
                    <a:pt x="0" y="44"/>
                  </a:cubicBezTo>
                  <a:cubicBezTo>
                    <a:pt x="0" y="4"/>
                    <a:pt x="0" y="4"/>
                    <a:pt x="0" y="4"/>
                  </a:cubicBezTo>
                  <a:cubicBezTo>
                    <a:pt x="0" y="2"/>
                    <a:pt x="2" y="0"/>
                    <a:pt x="4" y="0"/>
                  </a:cubicBezTo>
                  <a:cubicBezTo>
                    <a:pt x="68" y="0"/>
                    <a:pt x="68" y="0"/>
                    <a:pt x="68" y="0"/>
                  </a:cubicBezTo>
                  <a:cubicBezTo>
                    <a:pt x="71" y="0"/>
                    <a:pt x="73" y="2"/>
                    <a:pt x="73" y="4"/>
                  </a:cubicBezTo>
                  <a:cubicBezTo>
                    <a:pt x="73" y="44"/>
                    <a:pt x="73" y="44"/>
                    <a:pt x="73" y="44"/>
                  </a:cubicBezTo>
                  <a:cubicBezTo>
                    <a:pt x="73" y="46"/>
                    <a:pt x="71" y="49"/>
                    <a:pt x="68"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792E"/>
                </a:gs>
                <a:gs pos="100000">
                  <a:srgbClr val="FF604A"/>
                </a:gs>
              </a:gsLst>
              <a:lin ang="5400000" scaled="0"/>
            </a:gradFill>
            <a:ln>
              <a:noFill/>
            </a:ln>
          </p:spPr>
          <p:txBody>
            <a:bodyPr vert="horz" wrap="square" lIns="91440" tIns="45720" rIns="91440" bIns="45720" numCol="1" anchor="t" anchorCtr="0" compatLnSpc="1">
              <a:prstTxWarp prst="textNoShape">
                <a:avLst/>
              </a:prstTxWarp>
            </a:bodyPr>
            <a:lstStyle/>
            <a:p>
              <a:pPr defTabSz="457189">
                <a:defRPr/>
              </a:pPr>
              <a:endParaRPr lang="en-US" kern="0" dirty="0">
                <a:solidFill>
                  <a:srgbClr val="000000"/>
                </a:solidFill>
                <a:latin typeface="Amazon Ember Heavy"/>
              </a:endParaRPr>
            </a:p>
          </p:txBody>
        </p:sp>
        <p:sp>
          <p:nvSpPr>
            <p:cNvPr id="1009" name="Freeform 51">
              <a:extLst>
                <a:ext uri="{FF2B5EF4-FFF2-40B4-BE49-F238E27FC236}">
                  <a16:creationId xmlns:a16="http://schemas.microsoft.com/office/drawing/2014/main" id="{AC9C965A-4D4C-4B2C-93C5-10CCFEF5E336}"/>
                </a:ext>
              </a:extLst>
            </p:cNvPr>
            <p:cNvSpPr>
              <a:spLocks noEditPoints="1"/>
            </p:cNvSpPr>
            <p:nvPr/>
          </p:nvSpPr>
          <p:spPr bwMode="auto">
            <a:xfrm>
              <a:off x="764405" y="1200151"/>
              <a:ext cx="185687" cy="125206"/>
            </a:xfrm>
            <a:custGeom>
              <a:avLst/>
              <a:gdLst>
                <a:gd name="T0" fmla="*/ 69 w 73"/>
                <a:gd name="T1" fmla="*/ 49 h 49"/>
                <a:gd name="T2" fmla="*/ 5 w 73"/>
                <a:gd name="T3" fmla="*/ 49 h 49"/>
                <a:gd name="T4" fmla="*/ 0 w 73"/>
                <a:gd name="T5" fmla="*/ 45 h 49"/>
                <a:gd name="T6" fmla="*/ 0 w 73"/>
                <a:gd name="T7" fmla="*/ 5 h 49"/>
                <a:gd name="T8" fmla="*/ 5 w 73"/>
                <a:gd name="T9" fmla="*/ 0 h 49"/>
                <a:gd name="T10" fmla="*/ 69 w 73"/>
                <a:gd name="T11" fmla="*/ 0 h 49"/>
                <a:gd name="T12" fmla="*/ 73 w 73"/>
                <a:gd name="T13" fmla="*/ 5 h 49"/>
                <a:gd name="T14" fmla="*/ 73 w 73"/>
                <a:gd name="T15" fmla="*/ 45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5"/>
                  </a:cubicBezTo>
                  <a:cubicBezTo>
                    <a:pt x="0" y="5"/>
                    <a:pt x="0" y="5"/>
                    <a:pt x="0" y="5"/>
                  </a:cubicBezTo>
                  <a:cubicBezTo>
                    <a:pt x="0" y="2"/>
                    <a:pt x="2" y="0"/>
                    <a:pt x="5" y="0"/>
                  </a:cubicBezTo>
                  <a:cubicBezTo>
                    <a:pt x="69" y="0"/>
                    <a:pt x="69" y="0"/>
                    <a:pt x="69" y="0"/>
                  </a:cubicBezTo>
                  <a:cubicBezTo>
                    <a:pt x="71" y="0"/>
                    <a:pt x="73" y="2"/>
                    <a:pt x="73" y="5"/>
                  </a:cubicBezTo>
                  <a:cubicBezTo>
                    <a:pt x="73" y="45"/>
                    <a:pt x="73" y="45"/>
                    <a:pt x="73" y="45"/>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chemeClr val="accent1"/>
                </a:gs>
                <a:gs pos="100000">
                  <a:srgbClr val="FFA700"/>
                </a:gs>
              </a:gsLst>
              <a:lin ang="5400000" scaled="1"/>
            </a:gradFill>
            <a:ln>
              <a:noFill/>
            </a:ln>
          </p:spPr>
          <p:txBody>
            <a:bodyPr vert="horz" wrap="square" lIns="91440" tIns="45720" rIns="91440" bIns="45720" numCol="1" anchor="t" anchorCtr="0" compatLnSpc="1">
              <a:prstTxWarp prst="textNoShape">
                <a:avLst/>
              </a:prstTxWarp>
            </a:bodyPr>
            <a:lstStyle/>
            <a:p>
              <a:pPr defTabSz="457189">
                <a:defRPr/>
              </a:pPr>
              <a:endParaRPr lang="en-US" kern="0" dirty="0">
                <a:solidFill>
                  <a:srgbClr val="000000"/>
                </a:solidFill>
                <a:latin typeface="Amazon Ember Heavy"/>
              </a:endParaRPr>
            </a:p>
          </p:txBody>
        </p:sp>
        <p:sp>
          <p:nvSpPr>
            <p:cNvPr id="1010" name="Freeform 52">
              <a:extLst>
                <a:ext uri="{FF2B5EF4-FFF2-40B4-BE49-F238E27FC236}">
                  <a16:creationId xmlns:a16="http://schemas.microsoft.com/office/drawing/2014/main" id="{DF517D2D-1FBC-47B4-AD43-BC7DAD0F2DC9}"/>
                </a:ext>
              </a:extLst>
            </p:cNvPr>
            <p:cNvSpPr>
              <a:spLocks noEditPoints="1"/>
            </p:cNvSpPr>
            <p:nvPr/>
          </p:nvSpPr>
          <p:spPr bwMode="auto">
            <a:xfrm>
              <a:off x="927810" y="1200151"/>
              <a:ext cx="185687" cy="125206"/>
            </a:xfrm>
            <a:custGeom>
              <a:avLst/>
              <a:gdLst>
                <a:gd name="T0" fmla="*/ 69 w 73"/>
                <a:gd name="T1" fmla="*/ 49 h 49"/>
                <a:gd name="T2" fmla="*/ 5 w 73"/>
                <a:gd name="T3" fmla="*/ 49 h 49"/>
                <a:gd name="T4" fmla="*/ 0 w 73"/>
                <a:gd name="T5" fmla="*/ 45 h 49"/>
                <a:gd name="T6" fmla="*/ 0 w 73"/>
                <a:gd name="T7" fmla="*/ 5 h 49"/>
                <a:gd name="T8" fmla="*/ 5 w 73"/>
                <a:gd name="T9" fmla="*/ 0 h 49"/>
                <a:gd name="T10" fmla="*/ 69 w 73"/>
                <a:gd name="T11" fmla="*/ 0 h 49"/>
                <a:gd name="T12" fmla="*/ 73 w 73"/>
                <a:gd name="T13" fmla="*/ 5 h 49"/>
                <a:gd name="T14" fmla="*/ 73 w 73"/>
                <a:gd name="T15" fmla="*/ 45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5"/>
                  </a:cubicBezTo>
                  <a:cubicBezTo>
                    <a:pt x="0" y="5"/>
                    <a:pt x="0" y="5"/>
                    <a:pt x="0" y="5"/>
                  </a:cubicBezTo>
                  <a:cubicBezTo>
                    <a:pt x="0" y="2"/>
                    <a:pt x="2" y="0"/>
                    <a:pt x="5" y="0"/>
                  </a:cubicBezTo>
                  <a:cubicBezTo>
                    <a:pt x="69" y="0"/>
                    <a:pt x="69" y="0"/>
                    <a:pt x="69" y="0"/>
                  </a:cubicBezTo>
                  <a:cubicBezTo>
                    <a:pt x="71" y="0"/>
                    <a:pt x="73" y="2"/>
                    <a:pt x="73" y="5"/>
                  </a:cubicBezTo>
                  <a:cubicBezTo>
                    <a:pt x="73" y="45"/>
                    <a:pt x="73" y="45"/>
                    <a:pt x="73" y="45"/>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chemeClr val="accent1"/>
                </a:gs>
                <a:gs pos="100000">
                  <a:srgbClr val="FFA700"/>
                </a:gs>
              </a:gsLst>
              <a:lin ang="5400000" scaled="1"/>
            </a:gradFill>
            <a:ln>
              <a:noFill/>
            </a:ln>
          </p:spPr>
          <p:txBody>
            <a:bodyPr vert="horz" wrap="square" lIns="91440" tIns="45720" rIns="91440" bIns="45720" numCol="1" anchor="t" anchorCtr="0" compatLnSpc="1">
              <a:prstTxWarp prst="textNoShape">
                <a:avLst/>
              </a:prstTxWarp>
            </a:bodyPr>
            <a:lstStyle/>
            <a:p>
              <a:pPr defTabSz="457189">
                <a:defRPr/>
              </a:pPr>
              <a:endParaRPr lang="en-US" kern="0" dirty="0">
                <a:solidFill>
                  <a:srgbClr val="000000"/>
                </a:solidFill>
                <a:latin typeface="Amazon Ember Heavy"/>
              </a:endParaRPr>
            </a:p>
          </p:txBody>
        </p:sp>
        <p:sp>
          <p:nvSpPr>
            <p:cNvPr id="1011" name="Freeform 53">
              <a:extLst>
                <a:ext uri="{FF2B5EF4-FFF2-40B4-BE49-F238E27FC236}">
                  <a16:creationId xmlns:a16="http://schemas.microsoft.com/office/drawing/2014/main" id="{930C49DA-8C23-4377-A61A-4D81273F7CBC}"/>
                </a:ext>
              </a:extLst>
            </p:cNvPr>
            <p:cNvSpPr>
              <a:spLocks noEditPoints="1"/>
            </p:cNvSpPr>
            <p:nvPr/>
          </p:nvSpPr>
          <p:spPr bwMode="auto">
            <a:xfrm>
              <a:off x="764405" y="1609723"/>
              <a:ext cx="185687" cy="125206"/>
            </a:xfrm>
            <a:custGeom>
              <a:avLst/>
              <a:gdLst>
                <a:gd name="T0" fmla="*/ 69 w 73"/>
                <a:gd name="T1" fmla="*/ 49 h 49"/>
                <a:gd name="T2" fmla="*/ 5 w 73"/>
                <a:gd name="T3" fmla="*/ 49 h 49"/>
                <a:gd name="T4" fmla="*/ 0 w 73"/>
                <a:gd name="T5" fmla="*/ 44 h 49"/>
                <a:gd name="T6" fmla="*/ 0 w 73"/>
                <a:gd name="T7" fmla="*/ 4 h 49"/>
                <a:gd name="T8" fmla="*/ 5 w 73"/>
                <a:gd name="T9" fmla="*/ 0 h 49"/>
                <a:gd name="T10" fmla="*/ 69 w 73"/>
                <a:gd name="T11" fmla="*/ 0 h 49"/>
                <a:gd name="T12" fmla="*/ 73 w 73"/>
                <a:gd name="T13" fmla="*/ 4 h 49"/>
                <a:gd name="T14" fmla="*/ 73 w 73"/>
                <a:gd name="T15" fmla="*/ 44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4"/>
                  </a:cubicBezTo>
                  <a:cubicBezTo>
                    <a:pt x="0" y="4"/>
                    <a:pt x="0" y="4"/>
                    <a:pt x="0" y="4"/>
                  </a:cubicBezTo>
                  <a:cubicBezTo>
                    <a:pt x="0" y="2"/>
                    <a:pt x="2" y="0"/>
                    <a:pt x="5" y="0"/>
                  </a:cubicBezTo>
                  <a:cubicBezTo>
                    <a:pt x="69" y="0"/>
                    <a:pt x="69" y="0"/>
                    <a:pt x="69" y="0"/>
                  </a:cubicBezTo>
                  <a:cubicBezTo>
                    <a:pt x="71" y="0"/>
                    <a:pt x="73" y="2"/>
                    <a:pt x="73" y="4"/>
                  </a:cubicBezTo>
                  <a:cubicBezTo>
                    <a:pt x="73" y="44"/>
                    <a:pt x="73" y="44"/>
                    <a:pt x="73" y="44"/>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644A"/>
                </a:gs>
                <a:gs pos="100000">
                  <a:schemeClr val="accent3"/>
                </a:gs>
              </a:gsLst>
              <a:lin ang="5400000" scaled="0"/>
            </a:gradFill>
            <a:ln>
              <a:noFill/>
            </a:ln>
          </p:spPr>
          <p:txBody>
            <a:bodyPr vert="horz" wrap="square" lIns="91440" tIns="45720" rIns="91440" bIns="45720" numCol="1" anchor="t" anchorCtr="0" compatLnSpc="1">
              <a:prstTxWarp prst="textNoShape">
                <a:avLst/>
              </a:prstTxWarp>
            </a:bodyPr>
            <a:lstStyle/>
            <a:p>
              <a:pPr defTabSz="457189">
                <a:defRPr/>
              </a:pPr>
              <a:endParaRPr lang="en-US" kern="0" dirty="0">
                <a:solidFill>
                  <a:srgbClr val="000000"/>
                </a:solidFill>
                <a:latin typeface="Amazon Ember Heavy"/>
              </a:endParaRPr>
            </a:p>
          </p:txBody>
        </p:sp>
        <p:sp>
          <p:nvSpPr>
            <p:cNvPr id="1012" name="Freeform 54">
              <a:extLst>
                <a:ext uri="{FF2B5EF4-FFF2-40B4-BE49-F238E27FC236}">
                  <a16:creationId xmlns:a16="http://schemas.microsoft.com/office/drawing/2014/main" id="{6FAC2A4E-0CCD-4B1A-A885-EFEC28CDB0E1}"/>
                </a:ext>
              </a:extLst>
            </p:cNvPr>
            <p:cNvSpPr>
              <a:spLocks noEditPoints="1"/>
            </p:cNvSpPr>
            <p:nvPr/>
          </p:nvSpPr>
          <p:spPr bwMode="auto">
            <a:xfrm>
              <a:off x="1090153" y="1405998"/>
              <a:ext cx="185687" cy="125206"/>
            </a:xfrm>
            <a:custGeom>
              <a:avLst/>
              <a:gdLst>
                <a:gd name="T0" fmla="*/ 69 w 73"/>
                <a:gd name="T1" fmla="*/ 49 h 49"/>
                <a:gd name="T2" fmla="*/ 5 w 73"/>
                <a:gd name="T3" fmla="*/ 49 h 49"/>
                <a:gd name="T4" fmla="*/ 0 w 73"/>
                <a:gd name="T5" fmla="*/ 44 h 49"/>
                <a:gd name="T6" fmla="*/ 0 w 73"/>
                <a:gd name="T7" fmla="*/ 4 h 49"/>
                <a:gd name="T8" fmla="*/ 5 w 73"/>
                <a:gd name="T9" fmla="*/ 0 h 49"/>
                <a:gd name="T10" fmla="*/ 69 w 73"/>
                <a:gd name="T11" fmla="*/ 0 h 49"/>
                <a:gd name="T12" fmla="*/ 73 w 73"/>
                <a:gd name="T13" fmla="*/ 4 h 49"/>
                <a:gd name="T14" fmla="*/ 73 w 73"/>
                <a:gd name="T15" fmla="*/ 44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4"/>
                  </a:cubicBezTo>
                  <a:cubicBezTo>
                    <a:pt x="0" y="4"/>
                    <a:pt x="0" y="4"/>
                    <a:pt x="0" y="4"/>
                  </a:cubicBezTo>
                  <a:cubicBezTo>
                    <a:pt x="0" y="2"/>
                    <a:pt x="2" y="0"/>
                    <a:pt x="5" y="0"/>
                  </a:cubicBezTo>
                  <a:cubicBezTo>
                    <a:pt x="69" y="0"/>
                    <a:pt x="69" y="0"/>
                    <a:pt x="69" y="0"/>
                  </a:cubicBezTo>
                  <a:cubicBezTo>
                    <a:pt x="71" y="0"/>
                    <a:pt x="73" y="2"/>
                    <a:pt x="73" y="4"/>
                  </a:cubicBezTo>
                  <a:cubicBezTo>
                    <a:pt x="73" y="44"/>
                    <a:pt x="73" y="44"/>
                    <a:pt x="73" y="44"/>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9011"/>
                </a:gs>
                <a:gs pos="100000">
                  <a:srgbClr val="FF762E"/>
                </a:gs>
              </a:gsLst>
              <a:lin ang="5400000" scaled="1"/>
            </a:gradFill>
            <a:ln>
              <a:noFill/>
            </a:ln>
          </p:spPr>
          <p:txBody>
            <a:bodyPr vert="horz" wrap="square" lIns="91440" tIns="45720" rIns="91440" bIns="45720" numCol="1" anchor="t" anchorCtr="0" compatLnSpc="1">
              <a:prstTxWarp prst="textNoShape">
                <a:avLst/>
              </a:prstTxWarp>
            </a:bodyPr>
            <a:lstStyle/>
            <a:p>
              <a:pPr defTabSz="457189">
                <a:defRPr/>
              </a:pPr>
              <a:endParaRPr lang="en-US" kern="0" dirty="0">
                <a:solidFill>
                  <a:srgbClr val="000000"/>
                </a:solidFill>
                <a:latin typeface="Amazon Ember Heavy"/>
              </a:endParaRPr>
            </a:p>
          </p:txBody>
        </p:sp>
        <p:sp>
          <p:nvSpPr>
            <p:cNvPr id="1013" name="Freeform 57">
              <a:extLst>
                <a:ext uri="{FF2B5EF4-FFF2-40B4-BE49-F238E27FC236}">
                  <a16:creationId xmlns:a16="http://schemas.microsoft.com/office/drawing/2014/main" id="{38324466-3261-4C5A-A8D5-4A19B11F4D71}"/>
                </a:ext>
              </a:extLst>
            </p:cNvPr>
            <p:cNvSpPr>
              <a:spLocks/>
            </p:cNvSpPr>
            <p:nvPr/>
          </p:nvSpPr>
          <p:spPr bwMode="auto">
            <a:xfrm>
              <a:off x="927810" y="1609723"/>
              <a:ext cx="131572" cy="125206"/>
            </a:xfrm>
            <a:custGeom>
              <a:avLst/>
              <a:gdLst>
                <a:gd name="T0" fmla="*/ 9 w 52"/>
                <a:gd name="T1" fmla="*/ 40 h 49"/>
                <a:gd name="T2" fmla="*/ 9 w 52"/>
                <a:gd name="T3" fmla="*/ 9 h 49"/>
                <a:gd name="T4" fmla="*/ 43 w 52"/>
                <a:gd name="T5" fmla="*/ 9 h 49"/>
                <a:gd name="T6" fmla="*/ 43 w 52"/>
                <a:gd name="T7" fmla="*/ 9 h 49"/>
                <a:gd name="T8" fmla="*/ 35 w 52"/>
                <a:gd name="T9" fmla="*/ 9 h 49"/>
                <a:gd name="T10" fmla="*/ 31 w 52"/>
                <a:gd name="T11" fmla="*/ 4 h 49"/>
                <a:gd name="T12" fmla="*/ 31 w 52"/>
                <a:gd name="T13" fmla="*/ 0 h 49"/>
                <a:gd name="T14" fmla="*/ 5 w 52"/>
                <a:gd name="T15" fmla="*/ 0 h 49"/>
                <a:gd name="T16" fmla="*/ 0 w 52"/>
                <a:gd name="T17" fmla="*/ 4 h 49"/>
                <a:gd name="T18" fmla="*/ 0 w 52"/>
                <a:gd name="T19" fmla="*/ 44 h 49"/>
                <a:gd name="T20" fmla="*/ 5 w 52"/>
                <a:gd name="T21" fmla="*/ 49 h 49"/>
                <a:gd name="T22" fmla="*/ 52 w 52"/>
                <a:gd name="T23" fmla="*/ 49 h 49"/>
                <a:gd name="T24" fmla="*/ 47 w 52"/>
                <a:gd name="T25" fmla="*/ 40 h 49"/>
                <a:gd name="T26" fmla="*/ 9 w 52"/>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2" h="49">
                  <a:moveTo>
                    <a:pt x="9" y="40"/>
                  </a:moveTo>
                  <a:cubicBezTo>
                    <a:pt x="9" y="9"/>
                    <a:pt x="9" y="9"/>
                    <a:pt x="9" y="9"/>
                  </a:cubicBezTo>
                  <a:cubicBezTo>
                    <a:pt x="43" y="9"/>
                    <a:pt x="43" y="9"/>
                    <a:pt x="43" y="9"/>
                  </a:cubicBezTo>
                  <a:cubicBezTo>
                    <a:pt x="43" y="9"/>
                    <a:pt x="43" y="9"/>
                    <a:pt x="43" y="9"/>
                  </a:cubicBezTo>
                  <a:cubicBezTo>
                    <a:pt x="35" y="9"/>
                    <a:pt x="35" y="9"/>
                    <a:pt x="35" y="9"/>
                  </a:cubicBezTo>
                  <a:cubicBezTo>
                    <a:pt x="33" y="9"/>
                    <a:pt x="31" y="6"/>
                    <a:pt x="31" y="4"/>
                  </a:cubicBezTo>
                  <a:cubicBezTo>
                    <a:pt x="31" y="0"/>
                    <a:pt x="31" y="0"/>
                    <a:pt x="31" y="0"/>
                  </a:cubicBezTo>
                  <a:cubicBezTo>
                    <a:pt x="5" y="0"/>
                    <a:pt x="5" y="0"/>
                    <a:pt x="5" y="0"/>
                  </a:cubicBezTo>
                  <a:cubicBezTo>
                    <a:pt x="2" y="0"/>
                    <a:pt x="0" y="2"/>
                    <a:pt x="0" y="4"/>
                  </a:cubicBezTo>
                  <a:cubicBezTo>
                    <a:pt x="0" y="44"/>
                    <a:pt x="0" y="44"/>
                    <a:pt x="0" y="44"/>
                  </a:cubicBezTo>
                  <a:cubicBezTo>
                    <a:pt x="0" y="47"/>
                    <a:pt x="2" y="49"/>
                    <a:pt x="5" y="49"/>
                  </a:cubicBezTo>
                  <a:cubicBezTo>
                    <a:pt x="52" y="49"/>
                    <a:pt x="52" y="49"/>
                    <a:pt x="52" y="49"/>
                  </a:cubicBezTo>
                  <a:cubicBezTo>
                    <a:pt x="50" y="46"/>
                    <a:pt x="48" y="43"/>
                    <a:pt x="47" y="40"/>
                  </a:cubicBezTo>
                  <a:lnTo>
                    <a:pt x="9" y="40"/>
                  </a:lnTo>
                  <a:close/>
                </a:path>
              </a:pathLst>
            </a:custGeom>
            <a:gradFill>
              <a:gsLst>
                <a:gs pos="0">
                  <a:srgbClr val="FF644A"/>
                </a:gs>
                <a:gs pos="100000">
                  <a:schemeClr val="accent3"/>
                </a:gs>
              </a:gsLst>
              <a:lin ang="5400000" scaled="0"/>
            </a:gradFill>
            <a:ln>
              <a:noFill/>
            </a:ln>
          </p:spPr>
          <p:txBody>
            <a:bodyPr vert="horz" wrap="square" lIns="91440" tIns="45720" rIns="91440" bIns="45720" numCol="1" anchor="t" anchorCtr="0" compatLnSpc="1">
              <a:prstTxWarp prst="textNoShape">
                <a:avLst/>
              </a:prstTxWarp>
            </a:bodyPr>
            <a:lstStyle/>
            <a:p>
              <a:pPr defTabSz="457189">
                <a:defRPr/>
              </a:pPr>
              <a:endParaRPr lang="en-US" kern="0" dirty="0">
                <a:solidFill>
                  <a:srgbClr val="000000"/>
                </a:solidFill>
                <a:latin typeface="Amazon Ember Heavy"/>
              </a:endParaRPr>
            </a:p>
          </p:txBody>
        </p:sp>
        <p:sp>
          <p:nvSpPr>
            <p:cNvPr id="1014" name="Freeform 58">
              <a:extLst>
                <a:ext uri="{FF2B5EF4-FFF2-40B4-BE49-F238E27FC236}">
                  <a16:creationId xmlns:a16="http://schemas.microsoft.com/office/drawing/2014/main" id="{1A18E448-EBEB-4612-A4E4-BF0E48A96488}"/>
                </a:ext>
              </a:extLst>
            </p:cNvPr>
            <p:cNvSpPr>
              <a:spLocks/>
            </p:cNvSpPr>
            <p:nvPr/>
          </p:nvSpPr>
          <p:spPr bwMode="auto">
            <a:xfrm>
              <a:off x="1006329" y="1507860"/>
              <a:ext cx="185687" cy="125206"/>
            </a:xfrm>
            <a:custGeom>
              <a:avLst/>
              <a:gdLst>
                <a:gd name="T0" fmla="*/ 68 w 73"/>
                <a:gd name="T1" fmla="*/ 0 h 49"/>
                <a:gd name="T2" fmla="*/ 4 w 73"/>
                <a:gd name="T3" fmla="*/ 0 h 49"/>
                <a:gd name="T4" fmla="*/ 0 w 73"/>
                <a:gd name="T5" fmla="*/ 4 h 49"/>
                <a:gd name="T6" fmla="*/ 0 w 73"/>
                <a:gd name="T7" fmla="*/ 40 h 49"/>
                <a:gd name="T8" fmla="*/ 0 w 73"/>
                <a:gd name="T9" fmla="*/ 44 h 49"/>
                <a:gd name="T10" fmla="*/ 4 w 73"/>
                <a:gd name="T11" fmla="*/ 49 h 49"/>
                <a:gd name="T12" fmla="*/ 12 w 73"/>
                <a:gd name="T13" fmla="*/ 49 h 49"/>
                <a:gd name="T14" fmla="*/ 15 w 73"/>
                <a:gd name="T15" fmla="*/ 40 h 49"/>
                <a:gd name="T16" fmla="*/ 15 w 73"/>
                <a:gd name="T17" fmla="*/ 40 h 49"/>
                <a:gd name="T18" fmla="*/ 9 w 73"/>
                <a:gd name="T19" fmla="*/ 40 h 49"/>
                <a:gd name="T20" fmla="*/ 9 w 73"/>
                <a:gd name="T21" fmla="*/ 9 h 49"/>
                <a:gd name="T22" fmla="*/ 64 w 73"/>
                <a:gd name="T23" fmla="*/ 9 h 49"/>
                <a:gd name="T24" fmla="*/ 64 w 73"/>
                <a:gd name="T25" fmla="*/ 11 h 49"/>
                <a:gd name="T26" fmla="*/ 73 w 73"/>
                <a:gd name="T27" fmla="*/ 13 h 49"/>
                <a:gd name="T28" fmla="*/ 73 w 73"/>
                <a:gd name="T29" fmla="*/ 4 h 49"/>
                <a:gd name="T30" fmla="*/ 68 w 73"/>
                <a:gd name="T31"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3" h="49">
                  <a:moveTo>
                    <a:pt x="68" y="0"/>
                  </a:moveTo>
                  <a:cubicBezTo>
                    <a:pt x="4" y="0"/>
                    <a:pt x="4" y="0"/>
                    <a:pt x="4" y="0"/>
                  </a:cubicBezTo>
                  <a:cubicBezTo>
                    <a:pt x="2" y="0"/>
                    <a:pt x="0" y="2"/>
                    <a:pt x="0" y="4"/>
                  </a:cubicBezTo>
                  <a:cubicBezTo>
                    <a:pt x="0" y="40"/>
                    <a:pt x="0" y="40"/>
                    <a:pt x="0" y="40"/>
                  </a:cubicBezTo>
                  <a:cubicBezTo>
                    <a:pt x="0" y="44"/>
                    <a:pt x="0" y="44"/>
                    <a:pt x="0" y="44"/>
                  </a:cubicBezTo>
                  <a:cubicBezTo>
                    <a:pt x="0" y="46"/>
                    <a:pt x="2" y="49"/>
                    <a:pt x="4" y="49"/>
                  </a:cubicBezTo>
                  <a:cubicBezTo>
                    <a:pt x="12" y="49"/>
                    <a:pt x="12" y="49"/>
                    <a:pt x="12" y="49"/>
                  </a:cubicBezTo>
                  <a:cubicBezTo>
                    <a:pt x="13" y="45"/>
                    <a:pt x="14" y="42"/>
                    <a:pt x="15" y="40"/>
                  </a:cubicBezTo>
                  <a:cubicBezTo>
                    <a:pt x="15" y="40"/>
                    <a:pt x="15" y="40"/>
                    <a:pt x="15" y="40"/>
                  </a:cubicBezTo>
                  <a:cubicBezTo>
                    <a:pt x="9" y="40"/>
                    <a:pt x="9" y="40"/>
                    <a:pt x="9" y="40"/>
                  </a:cubicBezTo>
                  <a:cubicBezTo>
                    <a:pt x="9" y="9"/>
                    <a:pt x="9" y="9"/>
                    <a:pt x="9" y="9"/>
                  </a:cubicBezTo>
                  <a:cubicBezTo>
                    <a:pt x="64" y="9"/>
                    <a:pt x="64" y="9"/>
                    <a:pt x="64" y="9"/>
                  </a:cubicBezTo>
                  <a:cubicBezTo>
                    <a:pt x="64" y="11"/>
                    <a:pt x="64" y="11"/>
                    <a:pt x="64" y="11"/>
                  </a:cubicBezTo>
                  <a:cubicBezTo>
                    <a:pt x="67" y="12"/>
                    <a:pt x="70" y="12"/>
                    <a:pt x="73" y="13"/>
                  </a:cubicBezTo>
                  <a:cubicBezTo>
                    <a:pt x="73" y="4"/>
                    <a:pt x="73" y="4"/>
                    <a:pt x="73" y="4"/>
                  </a:cubicBezTo>
                  <a:cubicBezTo>
                    <a:pt x="73" y="2"/>
                    <a:pt x="71" y="0"/>
                    <a:pt x="68" y="0"/>
                  </a:cubicBezTo>
                  <a:close/>
                </a:path>
              </a:pathLst>
            </a:custGeom>
            <a:gradFill>
              <a:gsLst>
                <a:gs pos="0">
                  <a:srgbClr val="FF792E"/>
                </a:gs>
                <a:gs pos="100000">
                  <a:srgbClr val="FF604A"/>
                </a:gs>
              </a:gsLst>
              <a:lin ang="5400000" scaled="0"/>
            </a:gradFill>
            <a:ln>
              <a:noFill/>
            </a:ln>
          </p:spPr>
          <p:txBody>
            <a:bodyPr vert="horz" wrap="square" lIns="91440" tIns="45720" rIns="91440" bIns="45720" numCol="1" anchor="t" anchorCtr="0" compatLnSpc="1">
              <a:prstTxWarp prst="textNoShape">
                <a:avLst/>
              </a:prstTxWarp>
            </a:bodyPr>
            <a:lstStyle/>
            <a:p>
              <a:pPr defTabSz="457189">
                <a:defRPr/>
              </a:pPr>
              <a:endParaRPr lang="en-US" kern="0" dirty="0">
                <a:solidFill>
                  <a:srgbClr val="000000"/>
                </a:solidFill>
                <a:latin typeface="Amazon Ember Heavy"/>
              </a:endParaRPr>
            </a:p>
          </p:txBody>
        </p:sp>
      </p:grpSp>
      <p:grpSp>
        <p:nvGrpSpPr>
          <p:cNvPr id="1015" name="Group 1014">
            <a:extLst>
              <a:ext uri="{FF2B5EF4-FFF2-40B4-BE49-F238E27FC236}">
                <a16:creationId xmlns:a16="http://schemas.microsoft.com/office/drawing/2014/main" id="{BC88D399-CE2C-4096-92FC-7CF8CF4BBE59}"/>
              </a:ext>
            </a:extLst>
          </p:cNvPr>
          <p:cNvGrpSpPr/>
          <p:nvPr/>
        </p:nvGrpSpPr>
        <p:grpSpPr>
          <a:xfrm flipV="1">
            <a:off x="4086120" y="1919768"/>
            <a:ext cx="1051069" cy="834235"/>
            <a:chOff x="602062" y="1200151"/>
            <a:chExt cx="673778" cy="534778"/>
          </a:xfrm>
        </p:grpSpPr>
        <p:sp>
          <p:nvSpPr>
            <p:cNvPr id="1016" name="Freeform 43">
              <a:extLst>
                <a:ext uri="{FF2B5EF4-FFF2-40B4-BE49-F238E27FC236}">
                  <a16:creationId xmlns:a16="http://schemas.microsoft.com/office/drawing/2014/main" id="{2B6B10AF-C51A-4B4D-BEBB-2E8D503D39C8}"/>
                </a:ext>
              </a:extLst>
            </p:cNvPr>
            <p:cNvSpPr>
              <a:spLocks noEditPoints="1"/>
            </p:cNvSpPr>
            <p:nvPr/>
          </p:nvSpPr>
          <p:spPr bwMode="auto">
            <a:xfrm>
              <a:off x="602062" y="1405998"/>
              <a:ext cx="185687" cy="125206"/>
            </a:xfrm>
            <a:custGeom>
              <a:avLst/>
              <a:gdLst>
                <a:gd name="T0" fmla="*/ 69 w 73"/>
                <a:gd name="T1" fmla="*/ 49 h 49"/>
                <a:gd name="T2" fmla="*/ 5 w 73"/>
                <a:gd name="T3" fmla="*/ 49 h 49"/>
                <a:gd name="T4" fmla="*/ 0 w 73"/>
                <a:gd name="T5" fmla="*/ 44 h 49"/>
                <a:gd name="T6" fmla="*/ 0 w 73"/>
                <a:gd name="T7" fmla="*/ 4 h 49"/>
                <a:gd name="T8" fmla="*/ 5 w 73"/>
                <a:gd name="T9" fmla="*/ 0 h 49"/>
                <a:gd name="T10" fmla="*/ 69 w 73"/>
                <a:gd name="T11" fmla="*/ 0 h 49"/>
                <a:gd name="T12" fmla="*/ 73 w 73"/>
                <a:gd name="T13" fmla="*/ 4 h 49"/>
                <a:gd name="T14" fmla="*/ 73 w 73"/>
                <a:gd name="T15" fmla="*/ 44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4"/>
                  </a:cubicBezTo>
                  <a:cubicBezTo>
                    <a:pt x="0" y="4"/>
                    <a:pt x="0" y="4"/>
                    <a:pt x="0" y="4"/>
                  </a:cubicBezTo>
                  <a:cubicBezTo>
                    <a:pt x="0" y="2"/>
                    <a:pt x="2" y="0"/>
                    <a:pt x="5" y="0"/>
                  </a:cubicBezTo>
                  <a:cubicBezTo>
                    <a:pt x="69" y="0"/>
                    <a:pt x="69" y="0"/>
                    <a:pt x="69" y="0"/>
                  </a:cubicBezTo>
                  <a:cubicBezTo>
                    <a:pt x="71" y="0"/>
                    <a:pt x="73" y="2"/>
                    <a:pt x="73" y="4"/>
                  </a:cubicBezTo>
                  <a:cubicBezTo>
                    <a:pt x="73" y="44"/>
                    <a:pt x="73" y="44"/>
                    <a:pt x="73" y="44"/>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9011"/>
                </a:gs>
                <a:gs pos="100000">
                  <a:srgbClr val="FF762E"/>
                </a:gs>
              </a:gsLst>
              <a:lin ang="5400000" scaled="1"/>
            </a:gradFill>
            <a:ln>
              <a:noFill/>
            </a:ln>
          </p:spPr>
          <p:txBody>
            <a:bodyPr vert="horz" wrap="square" lIns="91440" tIns="45720" rIns="91440" bIns="45720" numCol="1" anchor="t" anchorCtr="0" compatLnSpc="1">
              <a:prstTxWarp prst="textNoShape">
                <a:avLst/>
              </a:prstTxWarp>
            </a:bodyPr>
            <a:lstStyle/>
            <a:p>
              <a:pPr defTabSz="457189">
                <a:defRPr/>
              </a:pPr>
              <a:endParaRPr lang="en-US" kern="0" dirty="0">
                <a:solidFill>
                  <a:srgbClr val="000000"/>
                </a:solidFill>
                <a:latin typeface="Amazon Ember Heavy"/>
              </a:endParaRPr>
            </a:p>
          </p:txBody>
        </p:sp>
        <p:sp>
          <p:nvSpPr>
            <p:cNvPr id="1017" name="Freeform 44">
              <a:extLst>
                <a:ext uri="{FF2B5EF4-FFF2-40B4-BE49-F238E27FC236}">
                  <a16:creationId xmlns:a16="http://schemas.microsoft.com/office/drawing/2014/main" id="{B95ECA2C-BC6A-47A2-97CA-06E5AF0C7908}"/>
                </a:ext>
              </a:extLst>
            </p:cNvPr>
            <p:cNvSpPr>
              <a:spLocks noEditPoints="1"/>
            </p:cNvSpPr>
            <p:nvPr/>
          </p:nvSpPr>
          <p:spPr bwMode="auto">
            <a:xfrm>
              <a:off x="764405" y="1405998"/>
              <a:ext cx="185687" cy="125206"/>
            </a:xfrm>
            <a:custGeom>
              <a:avLst/>
              <a:gdLst>
                <a:gd name="T0" fmla="*/ 69 w 73"/>
                <a:gd name="T1" fmla="*/ 49 h 49"/>
                <a:gd name="T2" fmla="*/ 5 w 73"/>
                <a:gd name="T3" fmla="*/ 49 h 49"/>
                <a:gd name="T4" fmla="*/ 0 w 73"/>
                <a:gd name="T5" fmla="*/ 44 h 49"/>
                <a:gd name="T6" fmla="*/ 0 w 73"/>
                <a:gd name="T7" fmla="*/ 4 h 49"/>
                <a:gd name="T8" fmla="*/ 5 w 73"/>
                <a:gd name="T9" fmla="*/ 0 h 49"/>
                <a:gd name="T10" fmla="*/ 69 w 73"/>
                <a:gd name="T11" fmla="*/ 0 h 49"/>
                <a:gd name="T12" fmla="*/ 73 w 73"/>
                <a:gd name="T13" fmla="*/ 4 h 49"/>
                <a:gd name="T14" fmla="*/ 73 w 73"/>
                <a:gd name="T15" fmla="*/ 44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4"/>
                  </a:cubicBezTo>
                  <a:cubicBezTo>
                    <a:pt x="0" y="4"/>
                    <a:pt x="0" y="4"/>
                    <a:pt x="0" y="4"/>
                  </a:cubicBezTo>
                  <a:cubicBezTo>
                    <a:pt x="0" y="2"/>
                    <a:pt x="2" y="0"/>
                    <a:pt x="5" y="0"/>
                  </a:cubicBezTo>
                  <a:cubicBezTo>
                    <a:pt x="69" y="0"/>
                    <a:pt x="69" y="0"/>
                    <a:pt x="69" y="0"/>
                  </a:cubicBezTo>
                  <a:cubicBezTo>
                    <a:pt x="71" y="0"/>
                    <a:pt x="73" y="2"/>
                    <a:pt x="73" y="4"/>
                  </a:cubicBezTo>
                  <a:cubicBezTo>
                    <a:pt x="73" y="44"/>
                    <a:pt x="73" y="44"/>
                    <a:pt x="73" y="44"/>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9011"/>
                </a:gs>
                <a:gs pos="100000">
                  <a:srgbClr val="FF762E"/>
                </a:gs>
              </a:gsLst>
              <a:lin ang="5400000" scaled="1"/>
            </a:gradFill>
            <a:ln>
              <a:noFill/>
            </a:ln>
          </p:spPr>
          <p:txBody>
            <a:bodyPr vert="horz" wrap="square" lIns="91440" tIns="45720" rIns="91440" bIns="45720" numCol="1" anchor="t" anchorCtr="0" compatLnSpc="1">
              <a:prstTxWarp prst="textNoShape">
                <a:avLst/>
              </a:prstTxWarp>
            </a:bodyPr>
            <a:lstStyle/>
            <a:p>
              <a:pPr defTabSz="457189"/>
              <a:endParaRPr lang="en-US" kern="0" dirty="0">
                <a:solidFill>
                  <a:srgbClr val="000000"/>
                </a:solidFill>
                <a:latin typeface="Amazon Ember Heavy"/>
              </a:endParaRPr>
            </a:p>
          </p:txBody>
        </p:sp>
        <p:sp>
          <p:nvSpPr>
            <p:cNvPr id="1018" name="Freeform 45">
              <a:extLst>
                <a:ext uri="{FF2B5EF4-FFF2-40B4-BE49-F238E27FC236}">
                  <a16:creationId xmlns:a16="http://schemas.microsoft.com/office/drawing/2014/main" id="{439A2051-051C-44E6-AF9D-C9021B51CA50}"/>
                </a:ext>
              </a:extLst>
            </p:cNvPr>
            <p:cNvSpPr>
              <a:spLocks noEditPoints="1"/>
            </p:cNvSpPr>
            <p:nvPr/>
          </p:nvSpPr>
          <p:spPr bwMode="auto">
            <a:xfrm>
              <a:off x="927810" y="1405998"/>
              <a:ext cx="185687" cy="125206"/>
            </a:xfrm>
            <a:custGeom>
              <a:avLst/>
              <a:gdLst>
                <a:gd name="T0" fmla="*/ 69 w 73"/>
                <a:gd name="T1" fmla="*/ 49 h 49"/>
                <a:gd name="T2" fmla="*/ 5 w 73"/>
                <a:gd name="T3" fmla="*/ 49 h 49"/>
                <a:gd name="T4" fmla="*/ 0 w 73"/>
                <a:gd name="T5" fmla="*/ 44 h 49"/>
                <a:gd name="T6" fmla="*/ 0 w 73"/>
                <a:gd name="T7" fmla="*/ 4 h 49"/>
                <a:gd name="T8" fmla="*/ 5 w 73"/>
                <a:gd name="T9" fmla="*/ 0 h 49"/>
                <a:gd name="T10" fmla="*/ 69 w 73"/>
                <a:gd name="T11" fmla="*/ 0 h 49"/>
                <a:gd name="T12" fmla="*/ 73 w 73"/>
                <a:gd name="T13" fmla="*/ 4 h 49"/>
                <a:gd name="T14" fmla="*/ 73 w 73"/>
                <a:gd name="T15" fmla="*/ 44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4"/>
                  </a:cubicBezTo>
                  <a:cubicBezTo>
                    <a:pt x="0" y="4"/>
                    <a:pt x="0" y="4"/>
                    <a:pt x="0" y="4"/>
                  </a:cubicBezTo>
                  <a:cubicBezTo>
                    <a:pt x="0" y="2"/>
                    <a:pt x="2" y="0"/>
                    <a:pt x="5" y="0"/>
                  </a:cubicBezTo>
                  <a:cubicBezTo>
                    <a:pt x="69" y="0"/>
                    <a:pt x="69" y="0"/>
                    <a:pt x="69" y="0"/>
                  </a:cubicBezTo>
                  <a:cubicBezTo>
                    <a:pt x="71" y="0"/>
                    <a:pt x="73" y="2"/>
                    <a:pt x="73" y="4"/>
                  </a:cubicBezTo>
                  <a:cubicBezTo>
                    <a:pt x="73" y="44"/>
                    <a:pt x="73" y="44"/>
                    <a:pt x="73" y="44"/>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9011"/>
                </a:gs>
                <a:gs pos="100000">
                  <a:srgbClr val="FF762E"/>
                </a:gs>
              </a:gsLst>
              <a:lin ang="5400000" scaled="1"/>
            </a:gradFill>
            <a:ln>
              <a:noFill/>
            </a:ln>
          </p:spPr>
          <p:txBody>
            <a:bodyPr vert="horz" wrap="square" lIns="91440" tIns="45720" rIns="91440" bIns="45720" numCol="1" anchor="t" anchorCtr="0" compatLnSpc="1">
              <a:prstTxWarp prst="textNoShape">
                <a:avLst/>
              </a:prstTxWarp>
            </a:bodyPr>
            <a:lstStyle/>
            <a:p>
              <a:pPr defTabSz="457189">
                <a:defRPr/>
              </a:pPr>
              <a:endParaRPr lang="en-US" kern="0" dirty="0">
                <a:solidFill>
                  <a:srgbClr val="000000"/>
                </a:solidFill>
                <a:latin typeface="Amazon Ember Heavy"/>
              </a:endParaRPr>
            </a:p>
          </p:txBody>
        </p:sp>
        <p:sp>
          <p:nvSpPr>
            <p:cNvPr id="1019" name="Freeform 46">
              <a:extLst>
                <a:ext uri="{FF2B5EF4-FFF2-40B4-BE49-F238E27FC236}">
                  <a16:creationId xmlns:a16="http://schemas.microsoft.com/office/drawing/2014/main" id="{195E6EAB-D97D-483B-8384-B038A0BFF85C}"/>
                </a:ext>
              </a:extLst>
            </p:cNvPr>
            <p:cNvSpPr>
              <a:spLocks noEditPoints="1"/>
            </p:cNvSpPr>
            <p:nvPr/>
          </p:nvSpPr>
          <p:spPr bwMode="auto">
            <a:xfrm>
              <a:off x="680581" y="1305197"/>
              <a:ext cx="185687" cy="124145"/>
            </a:xfrm>
            <a:custGeom>
              <a:avLst/>
              <a:gdLst>
                <a:gd name="T0" fmla="*/ 68 w 73"/>
                <a:gd name="T1" fmla="*/ 49 h 49"/>
                <a:gd name="T2" fmla="*/ 4 w 73"/>
                <a:gd name="T3" fmla="*/ 49 h 49"/>
                <a:gd name="T4" fmla="*/ 0 w 73"/>
                <a:gd name="T5" fmla="*/ 44 h 49"/>
                <a:gd name="T6" fmla="*/ 0 w 73"/>
                <a:gd name="T7" fmla="*/ 4 h 49"/>
                <a:gd name="T8" fmla="*/ 4 w 73"/>
                <a:gd name="T9" fmla="*/ 0 h 49"/>
                <a:gd name="T10" fmla="*/ 68 w 73"/>
                <a:gd name="T11" fmla="*/ 0 h 49"/>
                <a:gd name="T12" fmla="*/ 73 w 73"/>
                <a:gd name="T13" fmla="*/ 4 h 49"/>
                <a:gd name="T14" fmla="*/ 73 w 73"/>
                <a:gd name="T15" fmla="*/ 44 h 49"/>
                <a:gd name="T16" fmla="*/ 68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8" y="49"/>
                  </a:moveTo>
                  <a:cubicBezTo>
                    <a:pt x="4" y="49"/>
                    <a:pt x="4" y="49"/>
                    <a:pt x="4" y="49"/>
                  </a:cubicBezTo>
                  <a:cubicBezTo>
                    <a:pt x="2" y="49"/>
                    <a:pt x="0" y="46"/>
                    <a:pt x="0" y="44"/>
                  </a:cubicBezTo>
                  <a:cubicBezTo>
                    <a:pt x="0" y="4"/>
                    <a:pt x="0" y="4"/>
                    <a:pt x="0" y="4"/>
                  </a:cubicBezTo>
                  <a:cubicBezTo>
                    <a:pt x="0" y="2"/>
                    <a:pt x="2" y="0"/>
                    <a:pt x="4" y="0"/>
                  </a:cubicBezTo>
                  <a:cubicBezTo>
                    <a:pt x="68" y="0"/>
                    <a:pt x="68" y="0"/>
                    <a:pt x="68" y="0"/>
                  </a:cubicBezTo>
                  <a:cubicBezTo>
                    <a:pt x="71" y="0"/>
                    <a:pt x="73" y="2"/>
                    <a:pt x="73" y="4"/>
                  </a:cubicBezTo>
                  <a:cubicBezTo>
                    <a:pt x="73" y="44"/>
                    <a:pt x="73" y="44"/>
                    <a:pt x="73" y="44"/>
                  </a:cubicBezTo>
                  <a:cubicBezTo>
                    <a:pt x="73" y="46"/>
                    <a:pt x="71" y="49"/>
                    <a:pt x="68"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100000">
                  <a:srgbClr val="FF8C11"/>
                </a:gs>
                <a:gs pos="0">
                  <a:srgbClr val="FFA700"/>
                </a:gs>
              </a:gsLst>
              <a:lin ang="5400000" scaled="1"/>
            </a:gradFill>
            <a:ln>
              <a:noFill/>
            </a:ln>
          </p:spPr>
          <p:txBody>
            <a:bodyPr vert="horz" wrap="square" lIns="91440" tIns="45720" rIns="91440" bIns="45720" numCol="1" anchor="t" anchorCtr="0" compatLnSpc="1">
              <a:prstTxWarp prst="textNoShape">
                <a:avLst/>
              </a:prstTxWarp>
            </a:bodyPr>
            <a:lstStyle/>
            <a:p>
              <a:pPr defTabSz="457189">
                <a:defRPr/>
              </a:pPr>
              <a:endParaRPr lang="en-US" dirty="0">
                <a:solidFill>
                  <a:srgbClr val="000000"/>
                </a:solidFill>
                <a:latin typeface="Amazon Ember Heavy"/>
              </a:endParaRPr>
            </a:p>
          </p:txBody>
        </p:sp>
        <p:sp>
          <p:nvSpPr>
            <p:cNvPr id="1020" name="Freeform 47">
              <a:extLst>
                <a:ext uri="{FF2B5EF4-FFF2-40B4-BE49-F238E27FC236}">
                  <a16:creationId xmlns:a16="http://schemas.microsoft.com/office/drawing/2014/main" id="{6839AE00-5BA9-4B08-B6AF-4F27A3FC6D1B}"/>
                </a:ext>
              </a:extLst>
            </p:cNvPr>
            <p:cNvSpPr>
              <a:spLocks noEditPoints="1"/>
            </p:cNvSpPr>
            <p:nvPr/>
          </p:nvSpPr>
          <p:spPr bwMode="auto">
            <a:xfrm>
              <a:off x="842924" y="1305197"/>
              <a:ext cx="185687" cy="124145"/>
            </a:xfrm>
            <a:custGeom>
              <a:avLst/>
              <a:gdLst>
                <a:gd name="T0" fmla="*/ 68 w 73"/>
                <a:gd name="T1" fmla="*/ 49 h 49"/>
                <a:gd name="T2" fmla="*/ 4 w 73"/>
                <a:gd name="T3" fmla="*/ 49 h 49"/>
                <a:gd name="T4" fmla="*/ 0 w 73"/>
                <a:gd name="T5" fmla="*/ 44 h 49"/>
                <a:gd name="T6" fmla="*/ 0 w 73"/>
                <a:gd name="T7" fmla="*/ 4 h 49"/>
                <a:gd name="T8" fmla="*/ 4 w 73"/>
                <a:gd name="T9" fmla="*/ 0 h 49"/>
                <a:gd name="T10" fmla="*/ 68 w 73"/>
                <a:gd name="T11" fmla="*/ 0 h 49"/>
                <a:gd name="T12" fmla="*/ 73 w 73"/>
                <a:gd name="T13" fmla="*/ 4 h 49"/>
                <a:gd name="T14" fmla="*/ 73 w 73"/>
                <a:gd name="T15" fmla="*/ 44 h 49"/>
                <a:gd name="T16" fmla="*/ 68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8" y="49"/>
                  </a:moveTo>
                  <a:cubicBezTo>
                    <a:pt x="4" y="49"/>
                    <a:pt x="4" y="49"/>
                    <a:pt x="4" y="49"/>
                  </a:cubicBezTo>
                  <a:cubicBezTo>
                    <a:pt x="2" y="49"/>
                    <a:pt x="0" y="46"/>
                    <a:pt x="0" y="44"/>
                  </a:cubicBezTo>
                  <a:cubicBezTo>
                    <a:pt x="0" y="4"/>
                    <a:pt x="0" y="4"/>
                    <a:pt x="0" y="4"/>
                  </a:cubicBezTo>
                  <a:cubicBezTo>
                    <a:pt x="0" y="2"/>
                    <a:pt x="2" y="0"/>
                    <a:pt x="4" y="0"/>
                  </a:cubicBezTo>
                  <a:cubicBezTo>
                    <a:pt x="68" y="0"/>
                    <a:pt x="68" y="0"/>
                    <a:pt x="68" y="0"/>
                  </a:cubicBezTo>
                  <a:cubicBezTo>
                    <a:pt x="71" y="0"/>
                    <a:pt x="73" y="2"/>
                    <a:pt x="73" y="4"/>
                  </a:cubicBezTo>
                  <a:cubicBezTo>
                    <a:pt x="73" y="44"/>
                    <a:pt x="73" y="44"/>
                    <a:pt x="73" y="44"/>
                  </a:cubicBezTo>
                  <a:cubicBezTo>
                    <a:pt x="73" y="46"/>
                    <a:pt x="71" y="49"/>
                    <a:pt x="68"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100000">
                  <a:srgbClr val="FF8C11"/>
                </a:gs>
                <a:gs pos="0">
                  <a:srgbClr val="FFA700"/>
                </a:gs>
              </a:gsLst>
              <a:lin ang="5400000" scaled="1"/>
            </a:gradFill>
            <a:ln>
              <a:noFill/>
            </a:ln>
          </p:spPr>
          <p:txBody>
            <a:bodyPr vert="horz" wrap="square" lIns="91440" tIns="45720" rIns="91440" bIns="45720" numCol="1" anchor="t" anchorCtr="0" compatLnSpc="1">
              <a:prstTxWarp prst="textNoShape">
                <a:avLst/>
              </a:prstTxWarp>
            </a:bodyPr>
            <a:lstStyle/>
            <a:p>
              <a:pPr defTabSz="457189">
                <a:defRPr/>
              </a:pPr>
              <a:endParaRPr lang="en-US" dirty="0">
                <a:solidFill>
                  <a:srgbClr val="000000"/>
                </a:solidFill>
                <a:latin typeface="Amazon Ember Heavy"/>
              </a:endParaRPr>
            </a:p>
          </p:txBody>
        </p:sp>
        <p:sp>
          <p:nvSpPr>
            <p:cNvPr id="1021" name="Freeform 48">
              <a:extLst>
                <a:ext uri="{FF2B5EF4-FFF2-40B4-BE49-F238E27FC236}">
                  <a16:creationId xmlns:a16="http://schemas.microsoft.com/office/drawing/2014/main" id="{638EBB7A-FCCB-43F7-A17D-A32056227BC4}"/>
                </a:ext>
              </a:extLst>
            </p:cNvPr>
            <p:cNvSpPr>
              <a:spLocks noEditPoints="1"/>
            </p:cNvSpPr>
            <p:nvPr/>
          </p:nvSpPr>
          <p:spPr bwMode="auto">
            <a:xfrm>
              <a:off x="1006329" y="1305197"/>
              <a:ext cx="185687" cy="124145"/>
            </a:xfrm>
            <a:custGeom>
              <a:avLst/>
              <a:gdLst>
                <a:gd name="T0" fmla="*/ 68 w 73"/>
                <a:gd name="T1" fmla="*/ 49 h 49"/>
                <a:gd name="T2" fmla="*/ 4 w 73"/>
                <a:gd name="T3" fmla="*/ 49 h 49"/>
                <a:gd name="T4" fmla="*/ 0 w 73"/>
                <a:gd name="T5" fmla="*/ 44 h 49"/>
                <a:gd name="T6" fmla="*/ 0 w 73"/>
                <a:gd name="T7" fmla="*/ 4 h 49"/>
                <a:gd name="T8" fmla="*/ 4 w 73"/>
                <a:gd name="T9" fmla="*/ 0 h 49"/>
                <a:gd name="T10" fmla="*/ 68 w 73"/>
                <a:gd name="T11" fmla="*/ 0 h 49"/>
                <a:gd name="T12" fmla="*/ 73 w 73"/>
                <a:gd name="T13" fmla="*/ 4 h 49"/>
                <a:gd name="T14" fmla="*/ 73 w 73"/>
                <a:gd name="T15" fmla="*/ 44 h 49"/>
                <a:gd name="T16" fmla="*/ 68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8" y="49"/>
                  </a:moveTo>
                  <a:cubicBezTo>
                    <a:pt x="4" y="49"/>
                    <a:pt x="4" y="49"/>
                    <a:pt x="4" y="49"/>
                  </a:cubicBezTo>
                  <a:cubicBezTo>
                    <a:pt x="2" y="49"/>
                    <a:pt x="0" y="46"/>
                    <a:pt x="0" y="44"/>
                  </a:cubicBezTo>
                  <a:cubicBezTo>
                    <a:pt x="0" y="4"/>
                    <a:pt x="0" y="4"/>
                    <a:pt x="0" y="4"/>
                  </a:cubicBezTo>
                  <a:cubicBezTo>
                    <a:pt x="0" y="2"/>
                    <a:pt x="2" y="0"/>
                    <a:pt x="4" y="0"/>
                  </a:cubicBezTo>
                  <a:cubicBezTo>
                    <a:pt x="68" y="0"/>
                    <a:pt x="68" y="0"/>
                    <a:pt x="68" y="0"/>
                  </a:cubicBezTo>
                  <a:cubicBezTo>
                    <a:pt x="71" y="0"/>
                    <a:pt x="73" y="2"/>
                    <a:pt x="73" y="4"/>
                  </a:cubicBezTo>
                  <a:cubicBezTo>
                    <a:pt x="73" y="44"/>
                    <a:pt x="73" y="44"/>
                    <a:pt x="73" y="44"/>
                  </a:cubicBezTo>
                  <a:cubicBezTo>
                    <a:pt x="73" y="46"/>
                    <a:pt x="71" y="49"/>
                    <a:pt x="68"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100000">
                  <a:srgbClr val="FF8C11"/>
                </a:gs>
                <a:gs pos="0">
                  <a:srgbClr val="FFA700"/>
                </a:gs>
              </a:gsLst>
              <a:lin ang="5400000" scaled="1"/>
            </a:gradFill>
            <a:ln>
              <a:noFill/>
            </a:ln>
          </p:spPr>
          <p:txBody>
            <a:bodyPr vert="horz" wrap="square" lIns="91440" tIns="45720" rIns="91440" bIns="45720" numCol="1" anchor="t" anchorCtr="0" compatLnSpc="1">
              <a:prstTxWarp prst="textNoShape">
                <a:avLst/>
              </a:prstTxWarp>
            </a:bodyPr>
            <a:lstStyle/>
            <a:p>
              <a:pPr defTabSz="457189">
                <a:defRPr/>
              </a:pPr>
              <a:endParaRPr lang="en-US" dirty="0">
                <a:solidFill>
                  <a:srgbClr val="000000"/>
                </a:solidFill>
                <a:latin typeface="Amazon Ember Heavy"/>
              </a:endParaRPr>
            </a:p>
          </p:txBody>
        </p:sp>
        <p:sp>
          <p:nvSpPr>
            <p:cNvPr id="1022" name="Freeform 49">
              <a:extLst>
                <a:ext uri="{FF2B5EF4-FFF2-40B4-BE49-F238E27FC236}">
                  <a16:creationId xmlns:a16="http://schemas.microsoft.com/office/drawing/2014/main" id="{FD1ECFA3-D0B8-4E07-A4A8-44191904B554}"/>
                </a:ext>
              </a:extLst>
            </p:cNvPr>
            <p:cNvSpPr>
              <a:spLocks noEditPoints="1"/>
            </p:cNvSpPr>
            <p:nvPr/>
          </p:nvSpPr>
          <p:spPr bwMode="auto">
            <a:xfrm>
              <a:off x="680581" y="1507860"/>
              <a:ext cx="185687" cy="125206"/>
            </a:xfrm>
            <a:custGeom>
              <a:avLst/>
              <a:gdLst>
                <a:gd name="T0" fmla="*/ 68 w 73"/>
                <a:gd name="T1" fmla="*/ 49 h 49"/>
                <a:gd name="T2" fmla="*/ 4 w 73"/>
                <a:gd name="T3" fmla="*/ 49 h 49"/>
                <a:gd name="T4" fmla="*/ 0 w 73"/>
                <a:gd name="T5" fmla="*/ 44 h 49"/>
                <a:gd name="T6" fmla="*/ 0 w 73"/>
                <a:gd name="T7" fmla="*/ 4 h 49"/>
                <a:gd name="T8" fmla="*/ 4 w 73"/>
                <a:gd name="T9" fmla="*/ 0 h 49"/>
                <a:gd name="T10" fmla="*/ 68 w 73"/>
                <a:gd name="T11" fmla="*/ 0 h 49"/>
                <a:gd name="T12" fmla="*/ 73 w 73"/>
                <a:gd name="T13" fmla="*/ 4 h 49"/>
                <a:gd name="T14" fmla="*/ 73 w 73"/>
                <a:gd name="T15" fmla="*/ 44 h 49"/>
                <a:gd name="T16" fmla="*/ 68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8" y="49"/>
                  </a:moveTo>
                  <a:cubicBezTo>
                    <a:pt x="4" y="49"/>
                    <a:pt x="4" y="49"/>
                    <a:pt x="4" y="49"/>
                  </a:cubicBezTo>
                  <a:cubicBezTo>
                    <a:pt x="2" y="49"/>
                    <a:pt x="0" y="46"/>
                    <a:pt x="0" y="44"/>
                  </a:cubicBezTo>
                  <a:cubicBezTo>
                    <a:pt x="0" y="4"/>
                    <a:pt x="0" y="4"/>
                    <a:pt x="0" y="4"/>
                  </a:cubicBezTo>
                  <a:cubicBezTo>
                    <a:pt x="0" y="2"/>
                    <a:pt x="2" y="0"/>
                    <a:pt x="4" y="0"/>
                  </a:cubicBezTo>
                  <a:cubicBezTo>
                    <a:pt x="68" y="0"/>
                    <a:pt x="68" y="0"/>
                    <a:pt x="68" y="0"/>
                  </a:cubicBezTo>
                  <a:cubicBezTo>
                    <a:pt x="71" y="0"/>
                    <a:pt x="73" y="2"/>
                    <a:pt x="73" y="4"/>
                  </a:cubicBezTo>
                  <a:cubicBezTo>
                    <a:pt x="73" y="44"/>
                    <a:pt x="73" y="44"/>
                    <a:pt x="73" y="44"/>
                  </a:cubicBezTo>
                  <a:cubicBezTo>
                    <a:pt x="73" y="46"/>
                    <a:pt x="71" y="49"/>
                    <a:pt x="68"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792E"/>
                </a:gs>
                <a:gs pos="100000">
                  <a:srgbClr val="FF604A"/>
                </a:gs>
              </a:gsLst>
              <a:lin ang="5400000" scaled="0"/>
            </a:gradFill>
            <a:ln>
              <a:noFill/>
            </a:ln>
          </p:spPr>
          <p:txBody>
            <a:bodyPr vert="horz" wrap="square" lIns="91440" tIns="45720" rIns="91440" bIns="45720" numCol="1" anchor="t" anchorCtr="0" compatLnSpc="1">
              <a:prstTxWarp prst="textNoShape">
                <a:avLst/>
              </a:prstTxWarp>
            </a:bodyPr>
            <a:lstStyle/>
            <a:p>
              <a:pPr defTabSz="457189">
                <a:defRPr/>
              </a:pPr>
              <a:endParaRPr lang="en-US" kern="0" dirty="0">
                <a:solidFill>
                  <a:srgbClr val="000000"/>
                </a:solidFill>
                <a:latin typeface="Amazon Ember Heavy"/>
              </a:endParaRPr>
            </a:p>
          </p:txBody>
        </p:sp>
        <p:sp>
          <p:nvSpPr>
            <p:cNvPr id="1023" name="Freeform 50">
              <a:extLst>
                <a:ext uri="{FF2B5EF4-FFF2-40B4-BE49-F238E27FC236}">
                  <a16:creationId xmlns:a16="http://schemas.microsoft.com/office/drawing/2014/main" id="{E441A8FE-D712-429B-8E41-2F001D3435DB}"/>
                </a:ext>
              </a:extLst>
            </p:cNvPr>
            <p:cNvSpPr>
              <a:spLocks noEditPoints="1"/>
            </p:cNvSpPr>
            <p:nvPr/>
          </p:nvSpPr>
          <p:spPr bwMode="auto">
            <a:xfrm>
              <a:off x="842924" y="1507860"/>
              <a:ext cx="185687" cy="125206"/>
            </a:xfrm>
            <a:custGeom>
              <a:avLst/>
              <a:gdLst>
                <a:gd name="T0" fmla="*/ 68 w 73"/>
                <a:gd name="T1" fmla="*/ 49 h 49"/>
                <a:gd name="T2" fmla="*/ 4 w 73"/>
                <a:gd name="T3" fmla="*/ 49 h 49"/>
                <a:gd name="T4" fmla="*/ 0 w 73"/>
                <a:gd name="T5" fmla="*/ 44 h 49"/>
                <a:gd name="T6" fmla="*/ 0 w 73"/>
                <a:gd name="T7" fmla="*/ 4 h 49"/>
                <a:gd name="T8" fmla="*/ 4 w 73"/>
                <a:gd name="T9" fmla="*/ 0 h 49"/>
                <a:gd name="T10" fmla="*/ 68 w 73"/>
                <a:gd name="T11" fmla="*/ 0 h 49"/>
                <a:gd name="T12" fmla="*/ 73 w 73"/>
                <a:gd name="T13" fmla="*/ 4 h 49"/>
                <a:gd name="T14" fmla="*/ 73 w 73"/>
                <a:gd name="T15" fmla="*/ 44 h 49"/>
                <a:gd name="T16" fmla="*/ 68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8" y="49"/>
                  </a:moveTo>
                  <a:cubicBezTo>
                    <a:pt x="4" y="49"/>
                    <a:pt x="4" y="49"/>
                    <a:pt x="4" y="49"/>
                  </a:cubicBezTo>
                  <a:cubicBezTo>
                    <a:pt x="2" y="49"/>
                    <a:pt x="0" y="46"/>
                    <a:pt x="0" y="44"/>
                  </a:cubicBezTo>
                  <a:cubicBezTo>
                    <a:pt x="0" y="4"/>
                    <a:pt x="0" y="4"/>
                    <a:pt x="0" y="4"/>
                  </a:cubicBezTo>
                  <a:cubicBezTo>
                    <a:pt x="0" y="2"/>
                    <a:pt x="2" y="0"/>
                    <a:pt x="4" y="0"/>
                  </a:cubicBezTo>
                  <a:cubicBezTo>
                    <a:pt x="68" y="0"/>
                    <a:pt x="68" y="0"/>
                    <a:pt x="68" y="0"/>
                  </a:cubicBezTo>
                  <a:cubicBezTo>
                    <a:pt x="71" y="0"/>
                    <a:pt x="73" y="2"/>
                    <a:pt x="73" y="4"/>
                  </a:cubicBezTo>
                  <a:cubicBezTo>
                    <a:pt x="73" y="44"/>
                    <a:pt x="73" y="44"/>
                    <a:pt x="73" y="44"/>
                  </a:cubicBezTo>
                  <a:cubicBezTo>
                    <a:pt x="73" y="46"/>
                    <a:pt x="71" y="49"/>
                    <a:pt x="68"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792E"/>
                </a:gs>
                <a:gs pos="100000">
                  <a:srgbClr val="FF604A"/>
                </a:gs>
              </a:gsLst>
              <a:lin ang="5400000" scaled="0"/>
            </a:gradFill>
            <a:ln>
              <a:noFill/>
            </a:ln>
          </p:spPr>
          <p:txBody>
            <a:bodyPr vert="horz" wrap="square" lIns="91440" tIns="45720" rIns="91440" bIns="45720" numCol="1" anchor="t" anchorCtr="0" compatLnSpc="1">
              <a:prstTxWarp prst="textNoShape">
                <a:avLst/>
              </a:prstTxWarp>
            </a:bodyPr>
            <a:lstStyle/>
            <a:p>
              <a:pPr defTabSz="457189">
                <a:defRPr/>
              </a:pPr>
              <a:endParaRPr lang="en-US" kern="0" dirty="0">
                <a:solidFill>
                  <a:srgbClr val="000000"/>
                </a:solidFill>
                <a:latin typeface="Amazon Ember Heavy"/>
              </a:endParaRPr>
            </a:p>
          </p:txBody>
        </p:sp>
        <p:sp>
          <p:nvSpPr>
            <p:cNvPr id="1024" name="Freeform 51">
              <a:extLst>
                <a:ext uri="{FF2B5EF4-FFF2-40B4-BE49-F238E27FC236}">
                  <a16:creationId xmlns:a16="http://schemas.microsoft.com/office/drawing/2014/main" id="{E81EA794-9B39-452C-AF1C-82CFDCF1DE23}"/>
                </a:ext>
              </a:extLst>
            </p:cNvPr>
            <p:cNvSpPr>
              <a:spLocks noEditPoints="1"/>
            </p:cNvSpPr>
            <p:nvPr/>
          </p:nvSpPr>
          <p:spPr bwMode="auto">
            <a:xfrm>
              <a:off x="764405" y="1200151"/>
              <a:ext cx="185687" cy="125206"/>
            </a:xfrm>
            <a:custGeom>
              <a:avLst/>
              <a:gdLst>
                <a:gd name="T0" fmla="*/ 69 w 73"/>
                <a:gd name="T1" fmla="*/ 49 h 49"/>
                <a:gd name="T2" fmla="*/ 5 w 73"/>
                <a:gd name="T3" fmla="*/ 49 h 49"/>
                <a:gd name="T4" fmla="*/ 0 w 73"/>
                <a:gd name="T5" fmla="*/ 45 h 49"/>
                <a:gd name="T6" fmla="*/ 0 w 73"/>
                <a:gd name="T7" fmla="*/ 5 h 49"/>
                <a:gd name="T8" fmla="*/ 5 w 73"/>
                <a:gd name="T9" fmla="*/ 0 h 49"/>
                <a:gd name="T10" fmla="*/ 69 w 73"/>
                <a:gd name="T11" fmla="*/ 0 h 49"/>
                <a:gd name="T12" fmla="*/ 73 w 73"/>
                <a:gd name="T13" fmla="*/ 5 h 49"/>
                <a:gd name="T14" fmla="*/ 73 w 73"/>
                <a:gd name="T15" fmla="*/ 45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5"/>
                  </a:cubicBezTo>
                  <a:cubicBezTo>
                    <a:pt x="0" y="5"/>
                    <a:pt x="0" y="5"/>
                    <a:pt x="0" y="5"/>
                  </a:cubicBezTo>
                  <a:cubicBezTo>
                    <a:pt x="0" y="2"/>
                    <a:pt x="2" y="0"/>
                    <a:pt x="5" y="0"/>
                  </a:cubicBezTo>
                  <a:cubicBezTo>
                    <a:pt x="69" y="0"/>
                    <a:pt x="69" y="0"/>
                    <a:pt x="69" y="0"/>
                  </a:cubicBezTo>
                  <a:cubicBezTo>
                    <a:pt x="71" y="0"/>
                    <a:pt x="73" y="2"/>
                    <a:pt x="73" y="5"/>
                  </a:cubicBezTo>
                  <a:cubicBezTo>
                    <a:pt x="73" y="45"/>
                    <a:pt x="73" y="45"/>
                    <a:pt x="73" y="45"/>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chemeClr val="accent1"/>
                </a:gs>
                <a:gs pos="100000">
                  <a:srgbClr val="FFA700"/>
                </a:gs>
              </a:gsLst>
              <a:lin ang="5400000" scaled="1"/>
            </a:gradFill>
            <a:ln>
              <a:noFill/>
            </a:ln>
          </p:spPr>
          <p:txBody>
            <a:bodyPr vert="horz" wrap="square" lIns="91440" tIns="45720" rIns="91440" bIns="45720" numCol="1" anchor="t" anchorCtr="0" compatLnSpc="1">
              <a:prstTxWarp prst="textNoShape">
                <a:avLst/>
              </a:prstTxWarp>
            </a:bodyPr>
            <a:lstStyle/>
            <a:p>
              <a:pPr defTabSz="457189">
                <a:defRPr/>
              </a:pPr>
              <a:endParaRPr lang="en-US" kern="0" dirty="0">
                <a:solidFill>
                  <a:srgbClr val="000000"/>
                </a:solidFill>
                <a:latin typeface="Amazon Ember Heavy"/>
              </a:endParaRPr>
            </a:p>
          </p:txBody>
        </p:sp>
        <p:sp>
          <p:nvSpPr>
            <p:cNvPr id="1025" name="Freeform 52">
              <a:extLst>
                <a:ext uri="{FF2B5EF4-FFF2-40B4-BE49-F238E27FC236}">
                  <a16:creationId xmlns:a16="http://schemas.microsoft.com/office/drawing/2014/main" id="{6B5CF495-654F-41BD-8BD3-23940D41F9FB}"/>
                </a:ext>
              </a:extLst>
            </p:cNvPr>
            <p:cNvSpPr>
              <a:spLocks noEditPoints="1"/>
            </p:cNvSpPr>
            <p:nvPr/>
          </p:nvSpPr>
          <p:spPr bwMode="auto">
            <a:xfrm>
              <a:off x="927810" y="1200151"/>
              <a:ext cx="185687" cy="125206"/>
            </a:xfrm>
            <a:custGeom>
              <a:avLst/>
              <a:gdLst>
                <a:gd name="T0" fmla="*/ 69 w 73"/>
                <a:gd name="T1" fmla="*/ 49 h 49"/>
                <a:gd name="T2" fmla="*/ 5 w 73"/>
                <a:gd name="T3" fmla="*/ 49 h 49"/>
                <a:gd name="T4" fmla="*/ 0 w 73"/>
                <a:gd name="T5" fmla="*/ 45 h 49"/>
                <a:gd name="T6" fmla="*/ 0 w 73"/>
                <a:gd name="T7" fmla="*/ 5 h 49"/>
                <a:gd name="T8" fmla="*/ 5 w 73"/>
                <a:gd name="T9" fmla="*/ 0 h 49"/>
                <a:gd name="T10" fmla="*/ 69 w 73"/>
                <a:gd name="T11" fmla="*/ 0 h 49"/>
                <a:gd name="T12" fmla="*/ 73 w 73"/>
                <a:gd name="T13" fmla="*/ 5 h 49"/>
                <a:gd name="T14" fmla="*/ 73 w 73"/>
                <a:gd name="T15" fmla="*/ 45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5"/>
                  </a:cubicBezTo>
                  <a:cubicBezTo>
                    <a:pt x="0" y="5"/>
                    <a:pt x="0" y="5"/>
                    <a:pt x="0" y="5"/>
                  </a:cubicBezTo>
                  <a:cubicBezTo>
                    <a:pt x="0" y="2"/>
                    <a:pt x="2" y="0"/>
                    <a:pt x="5" y="0"/>
                  </a:cubicBezTo>
                  <a:cubicBezTo>
                    <a:pt x="69" y="0"/>
                    <a:pt x="69" y="0"/>
                    <a:pt x="69" y="0"/>
                  </a:cubicBezTo>
                  <a:cubicBezTo>
                    <a:pt x="71" y="0"/>
                    <a:pt x="73" y="2"/>
                    <a:pt x="73" y="5"/>
                  </a:cubicBezTo>
                  <a:cubicBezTo>
                    <a:pt x="73" y="45"/>
                    <a:pt x="73" y="45"/>
                    <a:pt x="73" y="45"/>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chemeClr val="accent1"/>
                </a:gs>
                <a:gs pos="100000">
                  <a:srgbClr val="FFA700"/>
                </a:gs>
              </a:gsLst>
              <a:lin ang="5400000" scaled="1"/>
            </a:gradFill>
            <a:ln>
              <a:noFill/>
            </a:ln>
          </p:spPr>
          <p:txBody>
            <a:bodyPr vert="horz" wrap="square" lIns="91440" tIns="45720" rIns="91440" bIns="45720" numCol="1" anchor="t" anchorCtr="0" compatLnSpc="1">
              <a:prstTxWarp prst="textNoShape">
                <a:avLst/>
              </a:prstTxWarp>
            </a:bodyPr>
            <a:lstStyle/>
            <a:p>
              <a:pPr defTabSz="457189">
                <a:defRPr/>
              </a:pPr>
              <a:endParaRPr lang="en-US" kern="0" dirty="0">
                <a:solidFill>
                  <a:srgbClr val="000000"/>
                </a:solidFill>
                <a:latin typeface="Amazon Ember Heavy"/>
              </a:endParaRPr>
            </a:p>
          </p:txBody>
        </p:sp>
        <p:sp>
          <p:nvSpPr>
            <p:cNvPr id="1026" name="Freeform 53">
              <a:extLst>
                <a:ext uri="{FF2B5EF4-FFF2-40B4-BE49-F238E27FC236}">
                  <a16:creationId xmlns:a16="http://schemas.microsoft.com/office/drawing/2014/main" id="{6FAEF8C9-78FA-4CC6-A3F9-79D4E4F9A206}"/>
                </a:ext>
              </a:extLst>
            </p:cNvPr>
            <p:cNvSpPr>
              <a:spLocks noEditPoints="1"/>
            </p:cNvSpPr>
            <p:nvPr/>
          </p:nvSpPr>
          <p:spPr bwMode="auto">
            <a:xfrm>
              <a:off x="764405" y="1609723"/>
              <a:ext cx="185687" cy="125206"/>
            </a:xfrm>
            <a:custGeom>
              <a:avLst/>
              <a:gdLst>
                <a:gd name="T0" fmla="*/ 69 w 73"/>
                <a:gd name="T1" fmla="*/ 49 h 49"/>
                <a:gd name="T2" fmla="*/ 5 w 73"/>
                <a:gd name="T3" fmla="*/ 49 h 49"/>
                <a:gd name="T4" fmla="*/ 0 w 73"/>
                <a:gd name="T5" fmla="*/ 44 h 49"/>
                <a:gd name="T6" fmla="*/ 0 w 73"/>
                <a:gd name="T7" fmla="*/ 4 h 49"/>
                <a:gd name="T8" fmla="*/ 5 w 73"/>
                <a:gd name="T9" fmla="*/ 0 h 49"/>
                <a:gd name="T10" fmla="*/ 69 w 73"/>
                <a:gd name="T11" fmla="*/ 0 h 49"/>
                <a:gd name="T12" fmla="*/ 73 w 73"/>
                <a:gd name="T13" fmla="*/ 4 h 49"/>
                <a:gd name="T14" fmla="*/ 73 w 73"/>
                <a:gd name="T15" fmla="*/ 44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4"/>
                  </a:cubicBezTo>
                  <a:cubicBezTo>
                    <a:pt x="0" y="4"/>
                    <a:pt x="0" y="4"/>
                    <a:pt x="0" y="4"/>
                  </a:cubicBezTo>
                  <a:cubicBezTo>
                    <a:pt x="0" y="2"/>
                    <a:pt x="2" y="0"/>
                    <a:pt x="5" y="0"/>
                  </a:cubicBezTo>
                  <a:cubicBezTo>
                    <a:pt x="69" y="0"/>
                    <a:pt x="69" y="0"/>
                    <a:pt x="69" y="0"/>
                  </a:cubicBezTo>
                  <a:cubicBezTo>
                    <a:pt x="71" y="0"/>
                    <a:pt x="73" y="2"/>
                    <a:pt x="73" y="4"/>
                  </a:cubicBezTo>
                  <a:cubicBezTo>
                    <a:pt x="73" y="44"/>
                    <a:pt x="73" y="44"/>
                    <a:pt x="73" y="44"/>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644A"/>
                </a:gs>
                <a:gs pos="100000">
                  <a:schemeClr val="accent3"/>
                </a:gs>
              </a:gsLst>
              <a:lin ang="5400000" scaled="0"/>
            </a:gradFill>
            <a:ln>
              <a:noFill/>
            </a:ln>
          </p:spPr>
          <p:txBody>
            <a:bodyPr vert="horz" wrap="square" lIns="91440" tIns="45720" rIns="91440" bIns="45720" numCol="1" anchor="t" anchorCtr="0" compatLnSpc="1">
              <a:prstTxWarp prst="textNoShape">
                <a:avLst/>
              </a:prstTxWarp>
            </a:bodyPr>
            <a:lstStyle/>
            <a:p>
              <a:pPr defTabSz="457189">
                <a:defRPr/>
              </a:pPr>
              <a:endParaRPr lang="en-US" kern="0" dirty="0">
                <a:solidFill>
                  <a:srgbClr val="000000"/>
                </a:solidFill>
                <a:latin typeface="Amazon Ember Heavy"/>
              </a:endParaRPr>
            </a:p>
          </p:txBody>
        </p:sp>
        <p:sp>
          <p:nvSpPr>
            <p:cNvPr id="1027" name="Freeform 54">
              <a:extLst>
                <a:ext uri="{FF2B5EF4-FFF2-40B4-BE49-F238E27FC236}">
                  <a16:creationId xmlns:a16="http://schemas.microsoft.com/office/drawing/2014/main" id="{A71D2EB3-4305-46C6-B09A-49F410C5D5BA}"/>
                </a:ext>
              </a:extLst>
            </p:cNvPr>
            <p:cNvSpPr>
              <a:spLocks noEditPoints="1"/>
            </p:cNvSpPr>
            <p:nvPr/>
          </p:nvSpPr>
          <p:spPr bwMode="auto">
            <a:xfrm>
              <a:off x="1090153" y="1405998"/>
              <a:ext cx="185687" cy="125206"/>
            </a:xfrm>
            <a:custGeom>
              <a:avLst/>
              <a:gdLst>
                <a:gd name="T0" fmla="*/ 69 w 73"/>
                <a:gd name="T1" fmla="*/ 49 h 49"/>
                <a:gd name="T2" fmla="*/ 5 w 73"/>
                <a:gd name="T3" fmla="*/ 49 h 49"/>
                <a:gd name="T4" fmla="*/ 0 w 73"/>
                <a:gd name="T5" fmla="*/ 44 h 49"/>
                <a:gd name="T6" fmla="*/ 0 w 73"/>
                <a:gd name="T7" fmla="*/ 4 h 49"/>
                <a:gd name="T8" fmla="*/ 5 w 73"/>
                <a:gd name="T9" fmla="*/ 0 h 49"/>
                <a:gd name="T10" fmla="*/ 69 w 73"/>
                <a:gd name="T11" fmla="*/ 0 h 49"/>
                <a:gd name="T12" fmla="*/ 73 w 73"/>
                <a:gd name="T13" fmla="*/ 4 h 49"/>
                <a:gd name="T14" fmla="*/ 73 w 73"/>
                <a:gd name="T15" fmla="*/ 44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4"/>
                  </a:cubicBezTo>
                  <a:cubicBezTo>
                    <a:pt x="0" y="4"/>
                    <a:pt x="0" y="4"/>
                    <a:pt x="0" y="4"/>
                  </a:cubicBezTo>
                  <a:cubicBezTo>
                    <a:pt x="0" y="2"/>
                    <a:pt x="2" y="0"/>
                    <a:pt x="5" y="0"/>
                  </a:cubicBezTo>
                  <a:cubicBezTo>
                    <a:pt x="69" y="0"/>
                    <a:pt x="69" y="0"/>
                    <a:pt x="69" y="0"/>
                  </a:cubicBezTo>
                  <a:cubicBezTo>
                    <a:pt x="71" y="0"/>
                    <a:pt x="73" y="2"/>
                    <a:pt x="73" y="4"/>
                  </a:cubicBezTo>
                  <a:cubicBezTo>
                    <a:pt x="73" y="44"/>
                    <a:pt x="73" y="44"/>
                    <a:pt x="73" y="44"/>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9011"/>
                </a:gs>
                <a:gs pos="100000">
                  <a:srgbClr val="FF762E"/>
                </a:gs>
              </a:gsLst>
              <a:lin ang="5400000" scaled="1"/>
            </a:gradFill>
            <a:ln>
              <a:noFill/>
            </a:ln>
          </p:spPr>
          <p:txBody>
            <a:bodyPr vert="horz" wrap="square" lIns="91440" tIns="45720" rIns="91440" bIns="45720" numCol="1" anchor="t" anchorCtr="0" compatLnSpc="1">
              <a:prstTxWarp prst="textNoShape">
                <a:avLst/>
              </a:prstTxWarp>
            </a:bodyPr>
            <a:lstStyle/>
            <a:p>
              <a:pPr defTabSz="457189">
                <a:defRPr/>
              </a:pPr>
              <a:endParaRPr lang="en-US" kern="0" dirty="0">
                <a:solidFill>
                  <a:srgbClr val="000000"/>
                </a:solidFill>
                <a:latin typeface="Amazon Ember Heavy"/>
              </a:endParaRPr>
            </a:p>
          </p:txBody>
        </p:sp>
        <p:sp>
          <p:nvSpPr>
            <p:cNvPr id="1028" name="Freeform 57">
              <a:extLst>
                <a:ext uri="{FF2B5EF4-FFF2-40B4-BE49-F238E27FC236}">
                  <a16:creationId xmlns:a16="http://schemas.microsoft.com/office/drawing/2014/main" id="{CDF7A909-CE75-47E1-A77C-467675A030F2}"/>
                </a:ext>
              </a:extLst>
            </p:cNvPr>
            <p:cNvSpPr>
              <a:spLocks/>
            </p:cNvSpPr>
            <p:nvPr/>
          </p:nvSpPr>
          <p:spPr bwMode="auto">
            <a:xfrm>
              <a:off x="927810" y="1609723"/>
              <a:ext cx="131572" cy="125206"/>
            </a:xfrm>
            <a:custGeom>
              <a:avLst/>
              <a:gdLst>
                <a:gd name="T0" fmla="*/ 9 w 52"/>
                <a:gd name="T1" fmla="*/ 40 h 49"/>
                <a:gd name="T2" fmla="*/ 9 w 52"/>
                <a:gd name="T3" fmla="*/ 9 h 49"/>
                <a:gd name="T4" fmla="*/ 43 w 52"/>
                <a:gd name="T5" fmla="*/ 9 h 49"/>
                <a:gd name="T6" fmla="*/ 43 w 52"/>
                <a:gd name="T7" fmla="*/ 9 h 49"/>
                <a:gd name="T8" fmla="*/ 35 w 52"/>
                <a:gd name="T9" fmla="*/ 9 h 49"/>
                <a:gd name="T10" fmla="*/ 31 w 52"/>
                <a:gd name="T11" fmla="*/ 4 h 49"/>
                <a:gd name="T12" fmla="*/ 31 w 52"/>
                <a:gd name="T13" fmla="*/ 0 h 49"/>
                <a:gd name="T14" fmla="*/ 5 w 52"/>
                <a:gd name="T15" fmla="*/ 0 h 49"/>
                <a:gd name="T16" fmla="*/ 0 w 52"/>
                <a:gd name="T17" fmla="*/ 4 h 49"/>
                <a:gd name="T18" fmla="*/ 0 w 52"/>
                <a:gd name="T19" fmla="*/ 44 h 49"/>
                <a:gd name="T20" fmla="*/ 5 w 52"/>
                <a:gd name="T21" fmla="*/ 49 h 49"/>
                <a:gd name="T22" fmla="*/ 52 w 52"/>
                <a:gd name="T23" fmla="*/ 49 h 49"/>
                <a:gd name="T24" fmla="*/ 47 w 52"/>
                <a:gd name="T25" fmla="*/ 40 h 49"/>
                <a:gd name="T26" fmla="*/ 9 w 52"/>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2" h="49">
                  <a:moveTo>
                    <a:pt x="9" y="40"/>
                  </a:moveTo>
                  <a:cubicBezTo>
                    <a:pt x="9" y="9"/>
                    <a:pt x="9" y="9"/>
                    <a:pt x="9" y="9"/>
                  </a:cubicBezTo>
                  <a:cubicBezTo>
                    <a:pt x="43" y="9"/>
                    <a:pt x="43" y="9"/>
                    <a:pt x="43" y="9"/>
                  </a:cubicBezTo>
                  <a:cubicBezTo>
                    <a:pt x="43" y="9"/>
                    <a:pt x="43" y="9"/>
                    <a:pt x="43" y="9"/>
                  </a:cubicBezTo>
                  <a:cubicBezTo>
                    <a:pt x="35" y="9"/>
                    <a:pt x="35" y="9"/>
                    <a:pt x="35" y="9"/>
                  </a:cubicBezTo>
                  <a:cubicBezTo>
                    <a:pt x="33" y="9"/>
                    <a:pt x="31" y="6"/>
                    <a:pt x="31" y="4"/>
                  </a:cubicBezTo>
                  <a:cubicBezTo>
                    <a:pt x="31" y="0"/>
                    <a:pt x="31" y="0"/>
                    <a:pt x="31" y="0"/>
                  </a:cubicBezTo>
                  <a:cubicBezTo>
                    <a:pt x="5" y="0"/>
                    <a:pt x="5" y="0"/>
                    <a:pt x="5" y="0"/>
                  </a:cubicBezTo>
                  <a:cubicBezTo>
                    <a:pt x="2" y="0"/>
                    <a:pt x="0" y="2"/>
                    <a:pt x="0" y="4"/>
                  </a:cubicBezTo>
                  <a:cubicBezTo>
                    <a:pt x="0" y="44"/>
                    <a:pt x="0" y="44"/>
                    <a:pt x="0" y="44"/>
                  </a:cubicBezTo>
                  <a:cubicBezTo>
                    <a:pt x="0" y="47"/>
                    <a:pt x="2" y="49"/>
                    <a:pt x="5" y="49"/>
                  </a:cubicBezTo>
                  <a:cubicBezTo>
                    <a:pt x="52" y="49"/>
                    <a:pt x="52" y="49"/>
                    <a:pt x="52" y="49"/>
                  </a:cubicBezTo>
                  <a:cubicBezTo>
                    <a:pt x="50" y="46"/>
                    <a:pt x="48" y="43"/>
                    <a:pt x="47" y="40"/>
                  </a:cubicBezTo>
                  <a:lnTo>
                    <a:pt x="9" y="40"/>
                  </a:lnTo>
                  <a:close/>
                </a:path>
              </a:pathLst>
            </a:custGeom>
            <a:gradFill>
              <a:gsLst>
                <a:gs pos="0">
                  <a:srgbClr val="FF644A"/>
                </a:gs>
                <a:gs pos="100000">
                  <a:schemeClr val="accent3"/>
                </a:gs>
              </a:gsLst>
              <a:lin ang="5400000" scaled="0"/>
            </a:gradFill>
            <a:ln>
              <a:noFill/>
            </a:ln>
          </p:spPr>
          <p:txBody>
            <a:bodyPr vert="horz" wrap="square" lIns="91440" tIns="45720" rIns="91440" bIns="45720" numCol="1" anchor="t" anchorCtr="0" compatLnSpc="1">
              <a:prstTxWarp prst="textNoShape">
                <a:avLst/>
              </a:prstTxWarp>
            </a:bodyPr>
            <a:lstStyle/>
            <a:p>
              <a:pPr defTabSz="457189">
                <a:defRPr/>
              </a:pPr>
              <a:endParaRPr lang="en-US" kern="0" dirty="0">
                <a:solidFill>
                  <a:srgbClr val="000000"/>
                </a:solidFill>
                <a:latin typeface="Amazon Ember Heavy"/>
              </a:endParaRPr>
            </a:p>
          </p:txBody>
        </p:sp>
        <p:sp>
          <p:nvSpPr>
            <p:cNvPr id="1029" name="Freeform 58">
              <a:extLst>
                <a:ext uri="{FF2B5EF4-FFF2-40B4-BE49-F238E27FC236}">
                  <a16:creationId xmlns:a16="http://schemas.microsoft.com/office/drawing/2014/main" id="{E8B50CCD-1AD3-4ED9-ABE3-BC56C670C9CF}"/>
                </a:ext>
              </a:extLst>
            </p:cNvPr>
            <p:cNvSpPr>
              <a:spLocks/>
            </p:cNvSpPr>
            <p:nvPr/>
          </p:nvSpPr>
          <p:spPr bwMode="auto">
            <a:xfrm>
              <a:off x="1006329" y="1507860"/>
              <a:ext cx="185687" cy="125206"/>
            </a:xfrm>
            <a:custGeom>
              <a:avLst/>
              <a:gdLst>
                <a:gd name="T0" fmla="*/ 68 w 73"/>
                <a:gd name="T1" fmla="*/ 0 h 49"/>
                <a:gd name="T2" fmla="*/ 4 w 73"/>
                <a:gd name="T3" fmla="*/ 0 h 49"/>
                <a:gd name="T4" fmla="*/ 0 w 73"/>
                <a:gd name="T5" fmla="*/ 4 h 49"/>
                <a:gd name="T6" fmla="*/ 0 w 73"/>
                <a:gd name="T7" fmla="*/ 40 h 49"/>
                <a:gd name="T8" fmla="*/ 0 w 73"/>
                <a:gd name="T9" fmla="*/ 44 h 49"/>
                <a:gd name="T10" fmla="*/ 4 w 73"/>
                <a:gd name="T11" fmla="*/ 49 h 49"/>
                <a:gd name="T12" fmla="*/ 12 w 73"/>
                <a:gd name="T13" fmla="*/ 49 h 49"/>
                <a:gd name="T14" fmla="*/ 15 w 73"/>
                <a:gd name="T15" fmla="*/ 40 h 49"/>
                <a:gd name="T16" fmla="*/ 15 w 73"/>
                <a:gd name="T17" fmla="*/ 40 h 49"/>
                <a:gd name="T18" fmla="*/ 9 w 73"/>
                <a:gd name="T19" fmla="*/ 40 h 49"/>
                <a:gd name="T20" fmla="*/ 9 w 73"/>
                <a:gd name="T21" fmla="*/ 9 h 49"/>
                <a:gd name="T22" fmla="*/ 64 w 73"/>
                <a:gd name="T23" fmla="*/ 9 h 49"/>
                <a:gd name="T24" fmla="*/ 64 w 73"/>
                <a:gd name="T25" fmla="*/ 11 h 49"/>
                <a:gd name="T26" fmla="*/ 73 w 73"/>
                <a:gd name="T27" fmla="*/ 13 h 49"/>
                <a:gd name="T28" fmla="*/ 73 w 73"/>
                <a:gd name="T29" fmla="*/ 4 h 49"/>
                <a:gd name="T30" fmla="*/ 68 w 73"/>
                <a:gd name="T31"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3" h="49">
                  <a:moveTo>
                    <a:pt x="68" y="0"/>
                  </a:moveTo>
                  <a:cubicBezTo>
                    <a:pt x="4" y="0"/>
                    <a:pt x="4" y="0"/>
                    <a:pt x="4" y="0"/>
                  </a:cubicBezTo>
                  <a:cubicBezTo>
                    <a:pt x="2" y="0"/>
                    <a:pt x="0" y="2"/>
                    <a:pt x="0" y="4"/>
                  </a:cubicBezTo>
                  <a:cubicBezTo>
                    <a:pt x="0" y="40"/>
                    <a:pt x="0" y="40"/>
                    <a:pt x="0" y="40"/>
                  </a:cubicBezTo>
                  <a:cubicBezTo>
                    <a:pt x="0" y="44"/>
                    <a:pt x="0" y="44"/>
                    <a:pt x="0" y="44"/>
                  </a:cubicBezTo>
                  <a:cubicBezTo>
                    <a:pt x="0" y="46"/>
                    <a:pt x="2" y="49"/>
                    <a:pt x="4" y="49"/>
                  </a:cubicBezTo>
                  <a:cubicBezTo>
                    <a:pt x="12" y="49"/>
                    <a:pt x="12" y="49"/>
                    <a:pt x="12" y="49"/>
                  </a:cubicBezTo>
                  <a:cubicBezTo>
                    <a:pt x="13" y="45"/>
                    <a:pt x="14" y="42"/>
                    <a:pt x="15" y="40"/>
                  </a:cubicBezTo>
                  <a:cubicBezTo>
                    <a:pt x="15" y="40"/>
                    <a:pt x="15" y="40"/>
                    <a:pt x="15" y="40"/>
                  </a:cubicBezTo>
                  <a:cubicBezTo>
                    <a:pt x="9" y="40"/>
                    <a:pt x="9" y="40"/>
                    <a:pt x="9" y="40"/>
                  </a:cubicBezTo>
                  <a:cubicBezTo>
                    <a:pt x="9" y="9"/>
                    <a:pt x="9" y="9"/>
                    <a:pt x="9" y="9"/>
                  </a:cubicBezTo>
                  <a:cubicBezTo>
                    <a:pt x="64" y="9"/>
                    <a:pt x="64" y="9"/>
                    <a:pt x="64" y="9"/>
                  </a:cubicBezTo>
                  <a:cubicBezTo>
                    <a:pt x="64" y="11"/>
                    <a:pt x="64" y="11"/>
                    <a:pt x="64" y="11"/>
                  </a:cubicBezTo>
                  <a:cubicBezTo>
                    <a:pt x="67" y="12"/>
                    <a:pt x="70" y="12"/>
                    <a:pt x="73" y="13"/>
                  </a:cubicBezTo>
                  <a:cubicBezTo>
                    <a:pt x="73" y="4"/>
                    <a:pt x="73" y="4"/>
                    <a:pt x="73" y="4"/>
                  </a:cubicBezTo>
                  <a:cubicBezTo>
                    <a:pt x="73" y="2"/>
                    <a:pt x="71" y="0"/>
                    <a:pt x="68" y="0"/>
                  </a:cubicBezTo>
                  <a:close/>
                </a:path>
              </a:pathLst>
            </a:custGeom>
            <a:gradFill>
              <a:gsLst>
                <a:gs pos="0">
                  <a:srgbClr val="FF792E"/>
                </a:gs>
                <a:gs pos="100000">
                  <a:srgbClr val="FF604A"/>
                </a:gs>
              </a:gsLst>
              <a:lin ang="5400000" scaled="0"/>
            </a:gradFill>
            <a:ln>
              <a:noFill/>
            </a:ln>
          </p:spPr>
          <p:txBody>
            <a:bodyPr vert="horz" wrap="square" lIns="91440" tIns="45720" rIns="91440" bIns="45720" numCol="1" anchor="t" anchorCtr="0" compatLnSpc="1">
              <a:prstTxWarp prst="textNoShape">
                <a:avLst/>
              </a:prstTxWarp>
            </a:bodyPr>
            <a:lstStyle/>
            <a:p>
              <a:pPr defTabSz="457189">
                <a:defRPr/>
              </a:pPr>
              <a:endParaRPr lang="en-US" kern="0" dirty="0">
                <a:solidFill>
                  <a:srgbClr val="000000"/>
                </a:solidFill>
                <a:latin typeface="Amazon Ember Heavy"/>
              </a:endParaRPr>
            </a:p>
          </p:txBody>
        </p:sp>
      </p:grpSp>
      <p:grpSp>
        <p:nvGrpSpPr>
          <p:cNvPr id="1030" name="Group 1029">
            <a:extLst>
              <a:ext uri="{FF2B5EF4-FFF2-40B4-BE49-F238E27FC236}">
                <a16:creationId xmlns:a16="http://schemas.microsoft.com/office/drawing/2014/main" id="{B83D2445-4C7B-4AA1-AA6A-1676D2121D75}"/>
              </a:ext>
            </a:extLst>
          </p:cNvPr>
          <p:cNvGrpSpPr/>
          <p:nvPr/>
        </p:nvGrpSpPr>
        <p:grpSpPr>
          <a:xfrm flipV="1">
            <a:off x="5505962" y="1919768"/>
            <a:ext cx="1051069" cy="834235"/>
            <a:chOff x="602062" y="1200151"/>
            <a:chExt cx="673778" cy="534778"/>
          </a:xfrm>
        </p:grpSpPr>
        <p:sp>
          <p:nvSpPr>
            <p:cNvPr id="1031" name="Freeform 43">
              <a:extLst>
                <a:ext uri="{FF2B5EF4-FFF2-40B4-BE49-F238E27FC236}">
                  <a16:creationId xmlns:a16="http://schemas.microsoft.com/office/drawing/2014/main" id="{9271DB8D-8956-41A2-BE39-A0C5835A12AA}"/>
                </a:ext>
              </a:extLst>
            </p:cNvPr>
            <p:cNvSpPr>
              <a:spLocks noEditPoints="1"/>
            </p:cNvSpPr>
            <p:nvPr/>
          </p:nvSpPr>
          <p:spPr bwMode="auto">
            <a:xfrm>
              <a:off x="602062" y="1405998"/>
              <a:ext cx="185687" cy="125206"/>
            </a:xfrm>
            <a:custGeom>
              <a:avLst/>
              <a:gdLst>
                <a:gd name="T0" fmla="*/ 69 w 73"/>
                <a:gd name="T1" fmla="*/ 49 h 49"/>
                <a:gd name="T2" fmla="*/ 5 w 73"/>
                <a:gd name="T3" fmla="*/ 49 h 49"/>
                <a:gd name="T4" fmla="*/ 0 w 73"/>
                <a:gd name="T5" fmla="*/ 44 h 49"/>
                <a:gd name="T6" fmla="*/ 0 w 73"/>
                <a:gd name="T7" fmla="*/ 4 h 49"/>
                <a:gd name="T8" fmla="*/ 5 w 73"/>
                <a:gd name="T9" fmla="*/ 0 h 49"/>
                <a:gd name="T10" fmla="*/ 69 w 73"/>
                <a:gd name="T11" fmla="*/ 0 h 49"/>
                <a:gd name="T12" fmla="*/ 73 w 73"/>
                <a:gd name="T13" fmla="*/ 4 h 49"/>
                <a:gd name="T14" fmla="*/ 73 w 73"/>
                <a:gd name="T15" fmla="*/ 44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4"/>
                  </a:cubicBezTo>
                  <a:cubicBezTo>
                    <a:pt x="0" y="4"/>
                    <a:pt x="0" y="4"/>
                    <a:pt x="0" y="4"/>
                  </a:cubicBezTo>
                  <a:cubicBezTo>
                    <a:pt x="0" y="2"/>
                    <a:pt x="2" y="0"/>
                    <a:pt x="5" y="0"/>
                  </a:cubicBezTo>
                  <a:cubicBezTo>
                    <a:pt x="69" y="0"/>
                    <a:pt x="69" y="0"/>
                    <a:pt x="69" y="0"/>
                  </a:cubicBezTo>
                  <a:cubicBezTo>
                    <a:pt x="71" y="0"/>
                    <a:pt x="73" y="2"/>
                    <a:pt x="73" y="4"/>
                  </a:cubicBezTo>
                  <a:cubicBezTo>
                    <a:pt x="73" y="44"/>
                    <a:pt x="73" y="44"/>
                    <a:pt x="73" y="44"/>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9011"/>
                </a:gs>
                <a:gs pos="100000">
                  <a:srgbClr val="FF762E"/>
                </a:gs>
              </a:gsLst>
              <a:lin ang="5400000" scaled="1"/>
            </a:gradFill>
            <a:ln>
              <a:noFill/>
            </a:ln>
          </p:spPr>
          <p:txBody>
            <a:bodyPr vert="horz" wrap="square" lIns="91440" tIns="45720" rIns="91440" bIns="45720" numCol="1" anchor="t" anchorCtr="0" compatLnSpc="1">
              <a:prstTxWarp prst="textNoShape">
                <a:avLst/>
              </a:prstTxWarp>
            </a:bodyPr>
            <a:lstStyle/>
            <a:p>
              <a:pPr defTabSz="457189">
                <a:defRPr/>
              </a:pPr>
              <a:endParaRPr lang="en-US" kern="0" dirty="0">
                <a:solidFill>
                  <a:srgbClr val="000000"/>
                </a:solidFill>
                <a:latin typeface="Amazon Ember Heavy"/>
              </a:endParaRPr>
            </a:p>
          </p:txBody>
        </p:sp>
        <p:sp>
          <p:nvSpPr>
            <p:cNvPr id="1032" name="Freeform 44">
              <a:extLst>
                <a:ext uri="{FF2B5EF4-FFF2-40B4-BE49-F238E27FC236}">
                  <a16:creationId xmlns:a16="http://schemas.microsoft.com/office/drawing/2014/main" id="{90A07C92-9386-418E-BEF5-FAA05E91E202}"/>
                </a:ext>
              </a:extLst>
            </p:cNvPr>
            <p:cNvSpPr>
              <a:spLocks noEditPoints="1"/>
            </p:cNvSpPr>
            <p:nvPr/>
          </p:nvSpPr>
          <p:spPr bwMode="auto">
            <a:xfrm>
              <a:off x="764405" y="1405998"/>
              <a:ext cx="185687" cy="125206"/>
            </a:xfrm>
            <a:custGeom>
              <a:avLst/>
              <a:gdLst>
                <a:gd name="T0" fmla="*/ 69 w 73"/>
                <a:gd name="T1" fmla="*/ 49 h 49"/>
                <a:gd name="T2" fmla="*/ 5 w 73"/>
                <a:gd name="T3" fmla="*/ 49 h 49"/>
                <a:gd name="T4" fmla="*/ 0 w 73"/>
                <a:gd name="T5" fmla="*/ 44 h 49"/>
                <a:gd name="T6" fmla="*/ 0 w 73"/>
                <a:gd name="T7" fmla="*/ 4 h 49"/>
                <a:gd name="T8" fmla="*/ 5 w 73"/>
                <a:gd name="T9" fmla="*/ 0 h 49"/>
                <a:gd name="T10" fmla="*/ 69 w 73"/>
                <a:gd name="T11" fmla="*/ 0 h 49"/>
                <a:gd name="T12" fmla="*/ 73 w 73"/>
                <a:gd name="T13" fmla="*/ 4 h 49"/>
                <a:gd name="T14" fmla="*/ 73 w 73"/>
                <a:gd name="T15" fmla="*/ 44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4"/>
                  </a:cubicBezTo>
                  <a:cubicBezTo>
                    <a:pt x="0" y="4"/>
                    <a:pt x="0" y="4"/>
                    <a:pt x="0" y="4"/>
                  </a:cubicBezTo>
                  <a:cubicBezTo>
                    <a:pt x="0" y="2"/>
                    <a:pt x="2" y="0"/>
                    <a:pt x="5" y="0"/>
                  </a:cubicBezTo>
                  <a:cubicBezTo>
                    <a:pt x="69" y="0"/>
                    <a:pt x="69" y="0"/>
                    <a:pt x="69" y="0"/>
                  </a:cubicBezTo>
                  <a:cubicBezTo>
                    <a:pt x="71" y="0"/>
                    <a:pt x="73" y="2"/>
                    <a:pt x="73" y="4"/>
                  </a:cubicBezTo>
                  <a:cubicBezTo>
                    <a:pt x="73" y="44"/>
                    <a:pt x="73" y="44"/>
                    <a:pt x="73" y="44"/>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9011"/>
                </a:gs>
                <a:gs pos="100000">
                  <a:srgbClr val="FF762E"/>
                </a:gs>
              </a:gsLst>
              <a:lin ang="5400000" scaled="1"/>
            </a:gradFill>
            <a:ln>
              <a:noFill/>
            </a:ln>
          </p:spPr>
          <p:txBody>
            <a:bodyPr vert="horz" wrap="square" lIns="91440" tIns="45720" rIns="91440" bIns="45720" numCol="1" anchor="t" anchorCtr="0" compatLnSpc="1">
              <a:prstTxWarp prst="textNoShape">
                <a:avLst/>
              </a:prstTxWarp>
            </a:bodyPr>
            <a:lstStyle/>
            <a:p>
              <a:pPr defTabSz="457189"/>
              <a:endParaRPr lang="en-US" kern="0" dirty="0">
                <a:solidFill>
                  <a:srgbClr val="000000"/>
                </a:solidFill>
                <a:latin typeface="Amazon Ember Heavy"/>
              </a:endParaRPr>
            </a:p>
          </p:txBody>
        </p:sp>
        <p:sp>
          <p:nvSpPr>
            <p:cNvPr id="1033" name="Freeform 45">
              <a:extLst>
                <a:ext uri="{FF2B5EF4-FFF2-40B4-BE49-F238E27FC236}">
                  <a16:creationId xmlns:a16="http://schemas.microsoft.com/office/drawing/2014/main" id="{79C0BE29-E5E0-4ADE-A3DC-0677CCB6B0EF}"/>
                </a:ext>
              </a:extLst>
            </p:cNvPr>
            <p:cNvSpPr>
              <a:spLocks noEditPoints="1"/>
            </p:cNvSpPr>
            <p:nvPr/>
          </p:nvSpPr>
          <p:spPr bwMode="auto">
            <a:xfrm>
              <a:off x="927810" y="1405998"/>
              <a:ext cx="185687" cy="125206"/>
            </a:xfrm>
            <a:custGeom>
              <a:avLst/>
              <a:gdLst>
                <a:gd name="T0" fmla="*/ 69 w 73"/>
                <a:gd name="T1" fmla="*/ 49 h 49"/>
                <a:gd name="T2" fmla="*/ 5 w 73"/>
                <a:gd name="T3" fmla="*/ 49 h 49"/>
                <a:gd name="T4" fmla="*/ 0 w 73"/>
                <a:gd name="T5" fmla="*/ 44 h 49"/>
                <a:gd name="T6" fmla="*/ 0 w 73"/>
                <a:gd name="T7" fmla="*/ 4 h 49"/>
                <a:gd name="T8" fmla="*/ 5 w 73"/>
                <a:gd name="T9" fmla="*/ 0 h 49"/>
                <a:gd name="T10" fmla="*/ 69 w 73"/>
                <a:gd name="T11" fmla="*/ 0 h 49"/>
                <a:gd name="T12" fmla="*/ 73 w 73"/>
                <a:gd name="T13" fmla="*/ 4 h 49"/>
                <a:gd name="T14" fmla="*/ 73 w 73"/>
                <a:gd name="T15" fmla="*/ 44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4"/>
                  </a:cubicBezTo>
                  <a:cubicBezTo>
                    <a:pt x="0" y="4"/>
                    <a:pt x="0" y="4"/>
                    <a:pt x="0" y="4"/>
                  </a:cubicBezTo>
                  <a:cubicBezTo>
                    <a:pt x="0" y="2"/>
                    <a:pt x="2" y="0"/>
                    <a:pt x="5" y="0"/>
                  </a:cubicBezTo>
                  <a:cubicBezTo>
                    <a:pt x="69" y="0"/>
                    <a:pt x="69" y="0"/>
                    <a:pt x="69" y="0"/>
                  </a:cubicBezTo>
                  <a:cubicBezTo>
                    <a:pt x="71" y="0"/>
                    <a:pt x="73" y="2"/>
                    <a:pt x="73" y="4"/>
                  </a:cubicBezTo>
                  <a:cubicBezTo>
                    <a:pt x="73" y="44"/>
                    <a:pt x="73" y="44"/>
                    <a:pt x="73" y="44"/>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9011"/>
                </a:gs>
                <a:gs pos="100000">
                  <a:srgbClr val="FF762E"/>
                </a:gs>
              </a:gsLst>
              <a:lin ang="5400000" scaled="1"/>
            </a:gradFill>
            <a:ln>
              <a:noFill/>
            </a:ln>
          </p:spPr>
          <p:txBody>
            <a:bodyPr vert="horz" wrap="square" lIns="91440" tIns="45720" rIns="91440" bIns="45720" numCol="1" anchor="t" anchorCtr="0" compatLnSpc="1">
              <a:prstTxWarp prst="textNoShape">
                <a:avLst/>
              </a:prstTxWarp>
            </a:bodyPr>
            <a:lstStyle/>
            <a:p>
              <a:pPr defTabSz="457189">
                <a:defRPr/>
              </a:pPr>
              <a:endParaRPr lang="en-US" kern="0" dirty="0">
                <a:solidFill>
                  <a:srgbClr val="000000"/>
                </a:solidFill>
                <a:latin typeface="Amazon Ember Heavy"/>
              </a:endParaRPr>
            </a:p>
          </p:txBody>
        </p:sp>
        <p:sp>
          <p:nvSpPr>
            <p:cNvPr id="1034" name="Freeform 46">
              <a:extLst>
                <a:ext uri="{FF2B5EF4-FFF2-40B4-BE49-F238E27FC236}">
                  <a16:creationId xmlns:a16="http://schemas.microsoft.com/office/drawing/2014/main" id="{BC974A84-6489-43FE-9AF3-F7AF407AC07E}"/>
                </a:ext>
              </a:extLst>
            </p:cNvPr>
            <p:cNvSpPr>
              <a:spLocks noEditPoints="1"/>
            </p:cNvSpPr>
            <p:nvPr/>
          </p:nvSpPr>
          <p:spPr bwMode="auto">
            <a:xfrm>
              <a:off x="680581" y="1305197"/>
              <a:ext cx="185687" cy="124145"/>
            </a:xfrm>
            <a:custGeom>
              <a:avLst/>
              <a:gdLst>
                <a:gd name="T0" fmla="*/ 68 w 73"/>
                <a:gd name="T1" fmla="*/ 49 h 49"/>
                <a:gd name="T2" fmla="*/ 4 w 73"/>
                <a:gd name="T3" fmla="*/ 49 h 49"/>
                <a:gd name="T4" fmla="*/ 0 w 73"/>
                <a:gd name="T5" fmla="*/ 44 h 49"/>
                <a:gd name="T6" fmla="*/ 0 w 73"/>
                <a:gd name="T7" fmla="*/ 4 h 49"/>
                <a:gd name="T8" fmla="*/ 4 w 73"/>
                <a:gd name="T9" fmla="*/ 0 h 49"/>
                <a:gd name="T10" fmla="*/ 68 w 73"/>
                <a:gd name="T11" fmla="*/ 0 h 49"/>
                <a:gd name="T12" fmla="*/ 73 w 73"/>
                <a:gd name="T13" fmla="*/ 4 h 49"/>
                <a:gd name="T14" fmla="*/ 73 w 73"/>
                <a:gd name="T15" fmla="*/ 44 h 49"/>
                <a:gd name="T16" fmla="*/ 68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8" y="49"/>
                  </a:moveTo>
                  <a:cubicBezTo>
                    <a:pt x="4" y="49"/>
                    <a:pt x="4" y="49"/>
                    <a:pt x="4" y="49"/>
                  </a:cubicBezTo>
                  <a:cubicBezTo>
                    <a:pt x="2" y="49"/>
                    <a:pt x="0" y="46"/>
                    <a:pt x="0" y="44"/>
                  </a:cubicBezTo>
                  <a:cubicBezTo>
                    <a:pt x="0" y="4"/>
                    <a:pt x="0" y="4"/>
                    <a:pt x="0" y="4"/>
                  </a:cubicBezTo>
                  <a:cubicBezTo>
                    <a:pt x="0" y="2"/>
                    <a:pt x="2" y="0"/>
                    <a:pt x="4" y="0"/>
                  </a:cubicBezTo>
                  <a:cubicBezTo>
                    <a:pt x="68" y="0"/>
                    <a:pt x="68" y="0"/>
                    <a:pt x="68" y="0"/>
                  </a:cubicBezTo>
                  <a:cubicBezTo>
                    <a:pt x="71" y="0"/>
                    <a:pt x="73" y="2"/>
                    <a:pt x="73" y="4"/>
                  </a:cubicBezTo>
                  <a:cubicBezTo>
                    <a:pt x="73" y="44"/>
                    <a:pt x="73" y="44"/>
                    <a:pt x="73" y="44"/>
                  </a:cubicBezTo>
                  <a:cubicBezTo>
                    <a:pt x="73" y="46"/>
                    <a:pt x="71" y="49"/>
                    <a:pt x="68"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100000">
                  <a:srgbClr val="FF8C11"/>
                </a:gs>
                <a:gs pos="0">
                  <a:srgbClr val="FFA700"/>
                </a:gs>
              </a:gsLst>
              <a:lin ang="5400000" scaled="1"/>
            </a:gradFill>
            <a:ln>
              <a:noFill/>
            </a:ln>
          </p:spPr>
          <p:txBody>
            <a:bodyPr vert="horz" wrap="square" lIns="91440" tIns="45720" rIns="91440" bIns="45720" numCol="1" anchor="t" anchorCtr="0" compatLnSpc="1">
              <a:prstTxWarp prst="textNoShape">
                <a:avLst/>
              </a:prstTxWarp>
            </a:bodyPr>
            <a:lstStyle/>
            <a:p>
              <a:pPr defTabSz="457189">
                <a:defRPr/>
              </a:pPr>
              <a:endParaRPr lang="en-US" dirty="0">
                <a:solidFill>
                  <a:srgbClr val="000000"/>
                </a:solidFill>
                <a:latin typeface="Amazon Ember Heavy"/>
              </a:endParaRPr>
            </a:p>
          </p:txBody>
        </p:sp>
        <p:sp>
          <p:nvSpPr>
            <p:cNvPr id="1035" name="Freeform 47">
              <a:extLst>
                <a:ext uri="{FF2B5EF4-FFF2-40B4-BE49-F238E27FC236}">
                  <a16:creationId xmlns:a16="http://schemas.microsoft.com/office/drawing/2014/main" id="{F57E5F30-5C51-4441-99EC-218A512F860F}"/>
                </a:ext>
              </a:extLst>
            </p:cNvPr>
            <p:cNvSpPr>
              <a:spLocks noEditPoints="1"/>
            </p:cNvSpPr>
            <p:nvPr/>
          </p:nvSpPr>
          <p:spPr bwMode="auto">
            <a:xfrm>
              <a:off x="842924" y="1305197"/>
              <a:ext cx="185687" cy="124145"/>
            </a:xfrm>
            <a:custGeom>
              <a:avLst/>
              <a:gdLst>
                <a:gd name="T0" fmla="*/ 68 w 73"/>
                <a:gd name="T1" fmla="*/ 49 h 49"/>
                <a:gd name="T2" fmla="*/ 4 w 73"/>
                <a:gd name="T3" fmla="*/ 49 h 49"/>
                <a:gd name="T4" fmla="*/ 0 w 73"/>
                <a:gd name="T5" fmla="*/ 44 h 49"/>
                <a:gd name="T6" fmla="*/ 0 w 73"/>
                <a:gd name="T7" fmla="*/ 4 h 49"/>
                <a:gd name="T8" fmla="*/ 4 w 73"/>
                <a:gd name="T9" fmla="*/ 0 h 49"/>
                <a:gd name="T10" fmla="*/ 68 w 73"/>
                <a:gd name="T11" fmla="*/ 0 h 49"/>
                <a:gd name="T12" fmla="*/ 73 w 73"/>
                <a:gd name="T13" fmla="*/ 4 h 49"/>
                <a:gd name="T14" fmla="*/ 73 w 73"/>
                <a:gd name="T15" fmla="*/ 44 h 49"/>
                <a:gd name="T16" fmla="*/ 68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8" y="49"/>
                  </a:moveTo>
                  <a:cubicBezTo>
                    <a:pt x="4" y="49"/>
                    <a:pt x="4" y="49"/>
                    <a:pt x="4" y="49"/>
                  </a:cubicBezTo>
                  <a:cubicBezTo>
                    <a:pt x="2" y="49"/>
                    <a:pt x="0" y="46"/>
                    <a:pt x="0" y="44"/>
                  </a:cubicBezTo>
                  <a:cubicBezTo>
                    <a:pt x="0" y="4"/>
                    <a:pt x="0" y="4"/>
                    <a:pt x="0" y="4"/>
                  </a:cubicBezTo>
                  <a:cubicBezTo>
                    <a:pt x="0" y="2"/>
                    <a:pt x="2" y="0"/>
                    <a:pt x="4" y="0"/>
                  </a:cubicBezTo>
                  <a:cubicBezTo>
                    <a:pt x="68" y="0"/>
                    <a:pt x="68" y="0"/>
                    <a:pt x="68" y="0"/>
                  </a:cubicBezTo>
                  <a:cubicBezTo>
                    <a:pt x="71" y="0"/>
                    <a:pt x="73" y="2"/>
                    <a:pt x="73" y="4"/>
                  </a:cubicBezTo>
                  <a:cubicBezTo>
                    <a:pt x="73" y="44"/>
                    <a:pt x="73" y="44"/>
                    <a:pt x="73" y="44"/>
                  </a:cubicBezTo>
                  <a:cubicBezTo>
                    <a:pt x="73" y="46"/>
                    <a:pt x="71" y="49"/>
                    <a:pt x="68"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100000">
                  <a:srgbClr val="FF8C11"/>
                </a:gs>
                <a:gs pos="0">
                  <a:srgbClr val="FFA700"/>
                </a:gs>
              </a:gsLst>
              <a:lin ang="5400000" scaled="1"/>
            </a:gradFill>
            <a:ln>
              <a:noFill/>
            </a:ln>
          </p:spPr>
          <p:txBody>
            <a:bodyPr vert="horz" wrap="square" lIns="91440" tIns="45720" rIns="91440" bIns="45720" numCol="1" anchor="t" anchorCtr="0" compatLnSpc="1">
              <a:prstTxWarp prst="textNoShape">
                <a:avLst/>
              </a:prstTxWarp>
            </a:bodyPr>
            <a:lstStyle/>
            <a:p>
              <a:pPr defTabSz="457189">
                <a:defRPr/>
              </a:pPr>
              <a:endParaRPr lang="en-US" dirty="0">
                <a:solidFill>
                  <a:srgbClr val="000000"/>
                </a:solidFill>
                <a:latin typeface="Amazon Ember Heavy"/>
              </a:endParaRPr>
            </a:p>
          </p:txBody>
        </p:sp>
        <p:sp>
          <p:nvSpPr>
            <p:cNvPr id="1036" name="Freeform 48">
              <a:extLst>
                <a:ext uri="{FF2B5EF4-FFF2-40B4-BE49-F238E27FC236}">
                  <a16:creationId xmlns:a16="http://schemas.microsoft.com/office/drawing/2014/main" id="{92BD0D2E-49FC-422E-BC35-14E9D1646D3F}"/>
                </a:ext>
              </a:extLst>
            </p:cNvPr>
            <p:cNvSpPr>
              <a:spLocks noEditPoints="1"/>
            </p:cNvSpPr>
            <p:nvPr/>
          </p:nvSpPr>
          <p:spPr bwMode="auto">
            <a:xfrm>
              <a:off x="1006329" y="1305197"/>
              <a:ext cx="185687" cy="124145"/>
            </a:xfrm>
            <a:custGeom>
              <a:avLst/>
              <a:gdLst>
                <a:gd name="T0" fmla="*/ 68 w 73"/>
                <a:gd name="T1" fmla="*/ 49 h 49"/>
                <a:gd name="T2" fmla="*/ 4 w 73"/>
                <a:gd name="T3" fmla="*/ 49 h 49"/>
                <a:gd name="T4" fmla="*/ 0 w 73"/>
                <a:gd name="T5" fmla="*/ 44 h 49"/>
                <a:gd name="T6" fmla="*/ 0 w 73"/>
                <a:gd name="T7" fmla="*/ 4 h 49"/>
                <a:gd name="T8" fmla="*/ 4 w 73"/>
                <a:gd name="T9" fmla="*/ 0 h 49"/>
                <a:gd name="T10" fmla="*/ 68 w 73"/>
                <a:gd name="T11" fmla="*/ 0 h 49"/>
                <a:gd name="T12" fmla="*/ 73 w 73"/>
                <a:gd name="T13" fmla="*/ 4 h 49"/>
                <a:gd name="T14" fmla="*/ 73 w 73"/>
                <a:gd name="T15" fmla="*/ 44 h 49"/>
                <a:gd name="T16" fmla="*/ 68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8" y="49"/>
                  </a:moveTo>
                  <a:cubicBezTo>
                    <a:pt x="4" y="49"/>
                    <a:pt x="4" y="49"/>
                    <a:pt x="4" y="49"/>
                  </a:cubicBezTo>
                  <a:cubicBezTo>
                    <a:pt x="2" y="49"/>
                    <a:pt x="0" y="46"/>
                    <a:pt x="0" y="44"/>
                  </a:cubicBezTo>
                  <a:cubicBezTo>
                    <a:pt x="0" y="4"/>
                    <a:pt x="0" y="4"/>
                    <a:pt x="0" y="4"/>
                  </a:cubicBezTo>
                  <a:cubicBezTo>
                    <a:pt x="0" y="2"/>
                    <a:pt x="2" y="0"/>
                    <a:pt x="4" y="0"/>
                  </a:cubicBezTo>
                  <a:cubicBezTo>
                    <a:pt x="68" y="0"/>
                    <a:pt x="68" y="0"/>
                    <a:pt x="68" y="0"/>
                  </a:cubicBezTo>
                  <a:cubicBezTo>
                    <a:pt x="71" y="0"/>
                    <a:pt x="73" y="2"/>
                    <a:pt x="73" y="4"/>
                  </a:cubicBezTo>
                  <a:cubicBezTo>
                    <a:pt x="73" y="44"/>
                    <a:pt x="73" y="44"/>
                    <a:pt x="73" y="44"/>
                  </a:cubicBezTo>
                  <a:cubicBezTo>
                    <a:pt x="73" y="46"/>
                    <a:pt x="71" y="49"/>
                    <a:pt x="68"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100000">
                  <a:srgbClr val="FF8C11"/>
                </a:gs>
                <a:gs pos="0">
                  <a:srgbClr val="FFA700"/>
                </a:gs>
              </a:gsLst>
              <a:lin ang="5400000" scaled="1"/>
            </a:gradFill>
            <a:ln>
              <a:noFill/>
            </a:ln>
          </p:spPr>
          <p:txBody>
            <a:bodyPr vert="horz" wrap="square" lIns="91440" tIns="45720" rIns="91440" bIns="45720" numCol="1" anchor="t" anchorCtr="0" compatLnSpc="1">
              <a:prstTxWarp prst="textNoShape">
                <a:avLst/>
              </a:prstTxWarp>
            </a:bodyPr>
            <a:lstStyle/>
            <a:p>
              <a:pPr defTabSz="457189">
                <a:defRPr/>
              </a:pPr>
              <a:endParaRPr lang="en-US" dirty="0">
                <a:solidFill>
                  <a:srgbClr val="000000"/>
                </a:solidFill>
                <a:latin typeface="Amazon Ember Heavy"/>
              </a:endParaRPr>
            </a:p>
          </p:txBody>
        </p:sp>
        <p:sp>
          <p:nvSpPr>
            <p:cNvPr id="1037" name="Freeform 49">
              <a:extLst>
                <a:ext uri="{FF2B5EF4-FFF2-40B4-BE49-F238E27FC236}">
                  <a16:creationId xmlns:a16="http://schemas.microsoft.com/office/drawing/2014/main" id="{C9575224-1214-4C06-859E-4F2E2C1FF3D2}"/>
                </a:ext>
              </a:extLst>
            </p:cNvPr>
            <p:cNvSpPr>
              <a:spLocks noEditPoints="1"/>
            </p:cNvSpPr>
            <p:nvPr/>
          </p:nvSpPr>
          <p:spPr bwMode="auto">
            <a:xfrm>
              <a:off x="680581" y="1507860"/>
              <a:ext cx="185687" cy="125206"/>
            </a:xfrm>
            <a:custGeom>
              <a:avLst/>
              <a:gdLst>
                <a:gd name="T0" fmla="*/ 68 w 73"/>
                <a:gd name="T1" fmla="*/ 49 h 49"/>
                <a:gd name="T2" fmla="*/ 4 w 73"/>
                <a:gd name="T3" fmla="*/ 49 h 49"/>
                <a:gd name="T4" fmla="*/ 0 w 73"/>
                <a:gd name="T5" fmla="*/ 44 h 49"/>
                <a:gd name="T6" fmla="*/ 0 w 73"/>
                <a:gd name="T7" fmla="*/ 4 h 49"/>
                <a:gd name="T8" fmla="*/ 4 w 73"/>
                <a:gd name="T9" fmla="*/ 0 h 49"/>
                <a:gd name="T10" fmla="*/ 68 w 73"/>
                <a:gd name="T11" fmla="*/ 0 h 49"/>
                <a:gd name="T12" fmla="*/ 73 w 73"/>
                <a:gd name="T13" fmla="*/ 4 h 49"/>
                <a:gd name="T14" fmla="*/ 73 w 73"/>
                <a:gd name="T15" fmla="*/ 44 h 49"/>
                <a:gd name="T16" fmla="*/ 68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8" y="49"/>
                  </a:moveTo>
                  <a:cubicBezTo>
                    <a:pt x="4" y="49"/>
                    <a:pt x="4" y="49"/>
                    <a:pt x="4" y="49"/>
                  </a:cubicBezTo>
                  <a:cubicBezTo>
                    <a:pt x="2" y="49"/>
                    <a:pt x="0" y="46"/>
                    <a:pt x="0" y="44"/>
                  </a:cubicBezTo>
                  <a:cubicBezTo>
                    <a:pt x="0" y="4"/>
                    <a:pt x="0" y="4"/>
                    <a:pt x="0" y="4"/>
                  </a:cubicBezTo>
                  <a:cubicBezTo>
                    <a:pt x="0" y="2"/>
                    <a:pt x="2" y="0"/>
                    <a:pt x="4" y="0"/>
                  </a:cubicBezTo>
                  <a:cubicBezTo>
                    <a:pt x="68" y="0"/>
                    <a:pt x="68" y="0"/>
                    <a:pt x="68" y="0"/>
                  </a:cubicBezTo>
                  <a:cubicBezTo>
                    <a:pt x="71" y="0"/>
                    <a:pt x="73" y="2"/>
                    <a:pt x="73" y="4"/>
                  </a:cubicBezTo>
                  <a:cubicBezTo>
                    <a:pt x="73" y="44"/>
                    <a:pt x="73" y="44"/>
                    <a:pt x="73" y="44"/>
                  </a:cubicBezTo>
                  <a:cubicBezTo>
                    <a:pt x="73" y="46"/>
                    <a:pt x="71" y="49"/>
                    <a:pt x="68"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792E"/>
                </a:gs>
                <a:gs pos="100000">
                  <a:srgbClr val="FF604A"/>
                </a:gs>
              </a:gsLst>
              <a:lin ang="5400000" scaled="0"/>
            </a:gradFill>
            <a:ln>
              <a:noFill/>
            </a:ln>
          </p:spPr>
          <p:txBody>
            <a:bodyPr vert="horz" wrap="square" lIns="91440" tIns="45720" rIns="91440" bIns="45720" numCol="1" anchor="t" anchorCtr="0" compatLnSpc="1">
              <a:prstTxWarp prst="textNoShape">
                <a:avLst/>
              </a:prstTxWarp>
            </a:bodyPr>
            <a:lstStyle/>
            <a:p>
              <a:pPr defTabSz="457189">
                <a:defRPr/>
              </a:pPr>
              <a:endParaRPr lang="en-US" kern="0" dirty="0">
                <a:solidFill>
                  <a:srgbClr val="000000"/>
                </a:solidFill>
                <a:latin typeface="Amazon Ember Heavy"/>
              </a:endParaRPr>
            </a:p>
          </p:txBody>
        </p:sp>
        <p:sp>
          <p:nvSpPr>
            <p:cNvPr id="1038" name="Freeform 50">
              <a:extLst>
                <a:ext uri="{FF2B5EF4-FFF2-40B4-BE49-F238E27FC236}">
                  <a16:creationId xmlns:a16="http://schemas.microsoft.com/office/drawing/2014/main" id="{0CF3D5D1-6366-4712-AADD-41EA8F07F247}"/>
                </a:ext>
              </a:extLst>
            </p:cNvPr>
            <p:cNvSpPr>
              <a:spLocks noEditPoints="1"/>
            </p:cNvSpPr>
            <p:nvPr/>
          </p:nvSpPr>
          <p:spPr bwMode="auto">
            <a:xfrm>
              <a:off x="842924" y="1507860"/>
              <a:ext cx="185687" cy="125206"/>
            </a:xfrm>
            <a:custGeom>
              <a:avLst/>
              <a:gdLst>
                <a:gd name="T0" fmla="*/ 68 w 73"/>
                <a:gd name="T1" fmla="*/ 49 h 49"/>
                <a:gd name="T2" fmla="*/ 4 w 73"/>
                <a:gd name="T3" fmla="*/ 49 h 49"/>
                <a:gd name="T4" fmla="*/ 0 w 73"/>
                <a:gd name="T5" fmla="*/ 44 h 49"/>
                <a:gd name="T6" fmla="*/ 0 w 73"/>
                <a:gd name="T7" fmla="*/ 4 h 49"/>
                <a:gd name="T8" fmla="*/ 4 w 73"/>
                <a:gd name="T9" fmla="*/ 0 h 49"/>
                <a:gd name="T10" fmla="*/ 68 w 73"/>
                <a:gd name="T11" fmla="*/ 0 h 49"/>
                <a:gd name="T12" fmla="*/ 73 w 73"/>
                <a:gd name="T13" fmla="*/ 4 h 49"/>
                <a:gd name="T14" fmla="*/ 73 w 73"/>
                <a:gd name="T15" fmla="*/ 44 h 49"/>
                <a:gd name="T16" fmla="*/ 68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8" y="49"/>
                  </a:moveTo>
                  <a:cubicBezTo>
                    <a:pt x="4" y="49"/>
                    <a:pt x="4" y="49"/>
                    <a:pt x="4" y="49"/>
                  </a:cubicBezTo>
                  <a:cubicBezTo>
                    <a:pt x="2" y="49"/>
                    <a:pt x="0" y="46"/>
                    <a:pt x="0" y="44"/>
                  </a:cubicBezTo>
                  <a:cubicBezTo>
                    <a:pt x="0" y="4"/>
                    <a:pt x="0" y="4"/>
                    <a:pt x="0" y="4"/>
                  </a:cubicBezTo>
                  <a:cubicBezTo>
                    <a:pt x="0" y="2"/>
                    <a:pt x="2" y="0"/>
                    <a:pt x="4" y="0"/>
                  </a:cubicBezTo>
                  <a:cubicBezTo>
                    <a:pt x="68" y="0"/>
                    <a:pt x="68" y="0"/>
                    <a:pt x="68" y="0"/>
                  </a:cubicBezTo>
                  <a:cubicBezTo>
                    <a:pt x="71" y="0"/>
                    <a:pt x="73" y="2"/>
                    <a:pt x="73" y="4"/>
                  </a:cubicBezTo>
                  <a:cubicBezTo>
                    <a:pt x="73" y="44"/>
                    <a:pt x="73" y="44"/>
                    <a:pt x="73" y="44"/>
                  </a:cubicBezTo>
                  <a:cubicBezTo>
                    <a:pt x="73" y="46"/>
                    <a:pt x="71" y="49"/>
                    <a:pt x="68"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792E"/>
                </a:gs>
                <a:gs pos="100000">
                  <a:srgbClr val="FF604A"/>
                </a:gs>
              </a:gsLst>
              <a:lin ang="5400000" scaled="0"/>
            </a:gradFill>
            <a:ln>
              <a:noFill/>
            </a:ln>
          </p:spPr>
          <p:txBody>
            <a:bodyPr vert="horz" wrap="square" lIns="91440" tIns="45720" rIns="91440" bIns="45720" numCol="1" anchor="t" anchorCtr="0" compatLnSpc="1">
              <a:prstTxWarp prst="textNoShape">
                <a:avLst/>
              </a:prstTxWarp>
            </a:bodyPr>
            <a:lstStyle/>
            <a:p>
              <a:pPr defTabSz="457189">
                <a:defRPr/>
              </a:pPr>
              <a:endParaRPr lang="en-US" kern="0" dirty="0">
                <a:solidFill>
                  <a:srgbClr val="000000"/>
                </a:solidFill>
                <a:latin typeface="Amazon Ember Heavy"/>
              </a:endParaRPr>
            </a:p>
          </p:txBody>
        </p:sp>
        <p:sp>
          <p:nvSpPr>
            <p:cNvPr id="1039" name="Freeform 51">
              <a:extLst>
                <a:ext uri="{FF2B5EF4-FFF2-40B4-BE49-F238E27FC236}">
                  <a16:creationId xmlns:a16="http://schemas.microsoft.com/office/drawing/2014/main" id="{F32A34A6-2126-4B49-991E-4F5315CB4597}"/>
                </a:ext>
              </a:extLst>
            </p:cNvPr>
            <p:cNvSpPr>
              <a:spLocks noEditPoints="1"/>
            </p:cNvSpPr>
            <p:nvPr/>
          </p:nvSpPr>
          <p:spPr bwMode="auto">
            <a:xfrm>
              <a:off x="764405" y="1200151"/>
              <a:ext cx="185687" cy="125206"/>
            </a:xfrm>
            <a:custGeom>
              <a:avLst/>
              <a:gdLst>
                <a:gd name="T0" fmla="*/ 69 w 73"/>
                <a:gd name="T1" fmla="*/ 49 h 49"/>
                <a:gd name="T2" fmla="*/ 5 w 73"/>
                <a:gd name="T3" fmla="*/ 49 h 49"/>
                <a:gd name="T4" fmla="*/ 0 w 73"/>
                <a:gd name="T5" fmla="*/ 45 h 49"/>
                <a:gd name="T6" fmla="*/ 0 w 73"/>
                <a:gd name="T7" fmla="*/ 5 h 49"/>
                <a:gd name="T8" fmla="*/ 5 w 73"/>
                <a:gd name="T9" fmla="*/ 0 h 49"/>
                <a:gd name="T10" fmla="*/ 69 w 73"/>
                <a:gd name="T11" fmla="*/ 0 h 49"/>
                <a:gd name="T12" fmla="*/ 73 w 73"/>
                <a:gd name="T13" fmla="*/ 5 h 49"/>
                <a:gd name="T14" fmla="*/ 73 w 73"/>
                <a:gd name="T15" fmla="*/ 45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5"/>
                  </a:cubicBezTo>
                  <a:cubicBezTo>
                    <a:pt x="0" y="5"/>
                    <a:pt x="0" y="5"/>
                    <a:pt x="0" y="5"/>
                  </a:cubicBezTo>
                  <a:cubicBezTo>
                    <a:pt x="0" y="2"/>
                    <a:pt x="2" y="0"/>
                    <a:pt x="5" y="0"/>
                  </a:cubicBezTo>
                  <a:cubicBezTo>
                    <a:pt x="69" y="0"/>
                    <a:pt x="69" y="0"/>
                    <a:pt x="69" y="0"/>
                  </a:cubicBezTo>
                  <a:cubicBezTo>
                    <a:pt x="71" y="0"/>
                    <a:pt x="73" y="2"/>
                    <a:pt x="73" y="5"/>
                  </a:cubicBezTo>
                  <a:cubicBezTo>
                    <a:pt x="73" y="45"/>
                    <a:pt x="73" y="45"/>
                    <a:pt x="73" y="45"/>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chemeClr val="accent1"/>
                </a:gs>
                <a:gs pos="100000">
                  <a:srgbClr val="FFA700"/>
                </a:gs>
              </a:gsLst>
              <a:lin ang="5400000" scaled="1"/>
            </a:gradFill>
            <a:ln>
              <a:noFill/>
            </a:ln>
          </p:spPr>
          <p:txBody>
            <a:bodyPr vert="horz" wrap="square" lIns="91440" tIns="45720" rIns="91440" bIns="45720" numCol="1" anchor="t" anchorCtr="0" compatLnSpc="1">
              <a:prstTxWarp prst="textNoShape">
                <a:avLst/>
              </a:prstTxWarp>
            </a:bodyPr>
            <a:lstStyle/>
            <a:p>
              <a:pPr defTabSz="457189">
                <a:defRPr/>
              </a:pPr>
              <a:endParaRPr lang="en-US" kern="0" dirty="0">
                <a:solidFill>
                  <a:srgbClr val="000000"/>
                </a:solidFill>
                <a:latin typeface="Amazon Ember Heavy"/>
              </a:endParaRPr>
            </a:p>
          </p:txBody>
        </p:sp>
        <p:sp>
          <p:nvSpPr>
            <p:cNvPr id="1040" name="Freeform 52">
              <a:extLst>
                <a:ext uri="{FF2B5EF4-FFF2-40B4-BE49-F238E27FC236}">
                  <a16:creationId xmlns:a16="http://schemas.microsoft.com/office/drawing/2014/main" id="{2082DF24-D7BF-4D61-9D27-58DAAA30C698}"/>
                </a:ext>
              </a:extLst>
            </p:cNvPr>
            <p:cNvSpPr>
              <a:spLocks noEditPoints="1"/>
            </p:cNvSpPr>
            <p:nvPr/>
          </p:nvSpPr>
          <p:spPr bwMode="auto">
            <a:xfrm>
              <a:off x="927810" y="1200151"/>
              <a:ext cx="185687" cy="125206"/>
            </a:xfrm>
            <a:custGeom>
              <a:avLst/>
              <a:gdLst>
                <a:gd name="T0" fmla="*/ 69 w 73"/>
                <a:gd name="T1" fmla="*/ 49 h 49"/>
                <a:gd name="T2" fmla="*/ 5 w 73"/>
                <a:gd name="T3" fmla="*/ 49 h 49"/>
                <a:gd name="T4" fmla="*/ 0 w 73"/>
                <a:gd name="T5" fmla="*/ 45 h 49"/>
                <a:gd name="T6" fmla="*/ 0 w 73"/>
                <a:gd name="T7" fmla="*/ 5 h 49"/>
                <a:gd name="T8" fmla="*/ 5 w 73"/>
                <a:gd name="T9" fmla="*/ 0 h 49"/>
                <a:gd name="T10" fmla="*/ 69 w 73"/>
                <a:gd name="T11" fmla="*/ 0 h 49"/>
                <a:gd name="T12" fmla="*/ 73 w 73"/>
                <a:gd name="T13" fmla="*/ 5 h 49"/>
                <a:gd name="T14" fmla="*/ 73 w 73"/>
                <a:gd name="T15" fmla="*/ 45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5"/>
                  </a:cubicBezTo>
                  <a:cubicBezTo>
                    <a:pt x="0" y="5"/>
                    <a:pt x="0" y="5"/>
                    <a:pt x="0" y="5"/>
                  </a:cubicBezTo>
                  <a:cubicBezTo>
                    <a:pt x="0" y="2"/>
                    <a:pt x="2" y="0"/>
                    <a:pt x="5" y="0"/>
                  </a:cubicBezTo>
                  <a:cubicBezTo>
                    <a:pt x="69" y="0"/>
                    <a:pt x="69" y="0"/>
                    <a:pt x="69" y="0"/>
                  </a:cubicBezTo>
                  <a:cubicBezTo>
                    <a:pt x="71" y="0"/>
                    <a:pt x="73" y="2"/>
                    <a:pt x="73" y="5"/>
                  </a:cubicBezTo>
                  <a:cubicBezTo>
                    <a:pt x="73" y="45"/>
                    <a:pt x="73" y="45"/>
                    <a:pt x="73" y="45"/>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chemeClr val="accent1"/>
                </a:gs>
                <a:gs pos="100000">
                  <a:srgbClr val="FFA700"/>
                </a:gs>
              </a:gsLst>
              <a:lin ang="5400000" scaled="1"/>
            </a:gradFill>
            <a:ln>
              <a:noFill/>
            </a:ln>
          </p:spPr>
          <p:txBody>
            <a:bodyPr vert="horz" wrap="square" lIns="91440" tIns="45720" rIns="91440" bIns="45720" numCol="1" anchor="t" anchorCtr="0" compatLnSpc="1">
              <a:prstTxWarp prst="textNoShape">
                <a:avLst/>
              </a:prstTxWarp>
            </a:bodyPr>
            <a:lstStyle/>
            <a:p>
              <a:pPr defTabSz="457189">
                <a:defRPr/>
              </a:pPr>
              <a:endParaRPr lang="en-US" kern="0" dirty="0">
                <a:solidFill>
                  <a:srgbClr val="000000"/>
                </a:solidFill>
                <a:latin typeface="Amazon Ember Heavy"/>
              </a:endParaRPr>
            </a:p>
          </p:txBody>
        </p:sp>
        <p:sp>
          <p:nvSpPr>
            <p:cNvPr id="1041" name="Freeform 53">
              <a:extLst>
                <a:ext uri="{FF2B5EF4-FFF2-40B4-BE49-F238E27FC236}">
                  <a16:creationId xmlns:a16="http://schemas.microsoft.com/office/drawing/2014/main" id="{44D05DC1-32FD-4484-AC3E-B23E1AF8715E}"/>
                </a:ext>
              </a:extLst>
            </p:cNvPr>
            <p:cNvSpPr>
              <a:spLocks noEditPoints="1"/>
            </p:cNvSpPr>
            <p:nvPr/>
          </p:nvSpPr>
          <p:spPr bwMode="auto">
            <a:xfrm>
              <a:off x="764405" y="1609723"/>
              <a:ext cx="185687" cy="125206"/>
            </a:xfrm>
            <a:custGeom>
              <a:avLst/>
              <a:gdLst>
                <a:gd name="T0" fmla="*/ 69 w 73"/>
                <a:gd name="T1" fmla="*/ 49 h 49"/>
                <a:gd name="T2" fmla="*/ 5 w 73"/>
                <a:gd name="T3" fmla="*/ 49 h 49"/>
                <a:gd name="T4" fmla="*/ 0 w 73"/>
                <a:gd name="T5" fmla="*/ 44 h 49"/>
                <a:gd name="T6" fmla="*/ 0 w 73"/>
                <a:gd name="T7" fmla="*/ 4 h 49"/>
                <a:gd name="T8" fmla="*/ 5 w 73"/>
                <a:gd name="T9" fmla="*/ 0 h 49"/>
                <a:gd name="T10" fmla="*/ 69 w 73"/>
                <a:gd name="T11" fmla="*/ 0 h 49"/>
                <a:gd name="T12" fmla="*/ 73 w 73"/>
                <a:gd name="T13" fmla="*/ 4 h 49"/>
                <a:gd name="T14" fmla="*/ 73 w 73"/>
                <a:gd name="T15" fmla="*/ 44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4"/>
                  </a:cubicBezTo>
                  <a:cubicBezTo>
                    <a:pt x="0" y="4"/>
                    <a:pt x="0" y="4"/>
                    <a:pt x="0" y="4"/>
                  </a:cubicBezTo>
                  <a:cubicBezTo>
                    <a:pt x="0" y="2"/>
                    <a:pt x="2" y="0"/>
                    <a:pt x="5" y="0"/>
                  </a:cubicBezTo>
                  <a:cubicBezTo>
                    <a:pt x="69" y="0"/>
                    <a:pt x="69" y="0"/>
                    <a:pt x="69" y="0"/>
                  </a:cubicBezTo>
                  <a:cubicBezTo>
                    <a:pt x="71" y="0"/>
                    <a:pt x="73" y="2"/>
                    <a:pt x="73" y="4"/>
                  </a:cubicBezTo>
                  <a:cubicBezTo>
                    <a:pt x="73" y="44"/>
                    <a:pt x="73" y="44"/>
                    <a:pt x="73" y="44"/>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644A"/>
                </a:gs>
                <a:gs pos="100000">
                  <a:schemeClr val="accent3"/>
                </a:gs>
              </a:gsLst>
              <a:lin ang="5400000" scaled="0"/>
            </a:gradFill>
            <a:ln>
              <a:noFill/>
            </a:ln>
          </p:spPr>
          <p:txBody>
            <a:bodyPr vert="horz" wrap="square" lIns="91440" tIns="45720" rIns="91440" bIns="45720" numCol="1" anchor="t" anchorCtr="0" compatLnSpc="1">
              <a:prstTxWarp prst="textNoShape">
                <a:avLst/>
              </a:prstTxWarp>
            </a:bodyPr>
            <a:lstStyle/>
            <a:p>
              <a:pPr defTabSz="457189">
                <a:defRPr/>
              </a:pPr>
              <a:endParaRPr lang="en-US" kern="0" dirty="0">
                <a:solidFill>
                  <a:srgbClr val="000000"/>
                </a:solidFill>
                <a:latin typeface="Amazon Ember Heavy"/>
              </a:endParaRPr>
            </a:p>
          </p:txBody>
        </p:sp>
        <p:sp>
          <p:nvSpPr>
            <p:cNvPr id="1042" name="Freeform 54">
              <a:extLst>
                <a:ext uri="{FF2B5EF4-FFF2-40B4-BE49-F238E27FC236}">
                  <a16:creationId xmlns:a16="http://schemas.microsoft.com/office/drawing/2014/main" id="{706DE4B9-1409-4B63-93E3-9097E8F5B860}"/>
                </a:ext>
              </a:extLst>
            </p:cNvPr>
            <p:cNvSpPr>
              <a:spLocks noEditPoints="1"/>
            </p:cNvSpPr>
            <p:nvPr/>
          </p:nvSpPr>
          <p:spPr bwMode="auto">
            <a:xfrm>
              <a:off x="1090153" y="1405998"/>
              <a:ext cx="185687" cy="125206"/>
            </a:xfrm>
            <a:custGeom>
              <a:avLst/>
              <a:gdLst>
                <a:gd name="T0" fmla="*/ 69 w 73"/>
                <a:gd name="T1" fmla="*/ 49 h 49"/>
                <a:gd name="T2" fmla="*/ 5 w 73"/>
                <a:gd name="T3" fmla="*/ 49 h 49"/>
                <a:gd name="T4" fmla="*/ 0 w 73"/>
                <a:gd name="T5" fmla="*/ 44 h 49"/>
                <a:gd name="T6" fmla="*/ 0 w 73"/>
                <a:gd name="T7" fmla="*/ 4 h 49"/>
                <a:gd name="T8" fmla="*/ 5 w 73"/>
                <a:gd name="T9" fmla="*/ 0 h 49"/>
                <a:gd name="T10" fmla="*/ 69 w 73"/>
                <a:gd name="T11" fmla="*/ 0 h 49"/>
                <a:gd name="T12" fmla="*/ 73 w 73"/>
                <a:gd name="T13" fmla="*/ 4 h 49"/>
                <a:gd name="T14" fmla="*/ 73 w 73"/>
                <a:gd name="T15" fmla="*/ 44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4"/>
                  </a:cubicBezTo>
                  <a:cubicBezTo>
                    <a:pt x="0" y="4"/>
                    <a:pt x="0" y="4"/>
                    <a:pt x="0" y="4"/>
                  </a:cubicBezTo>
                  <a:cubicBezTo>
                    <a:pt x="0" y="2"/>
                    <a:pt x="2" y="0"/>
                    <a:pt x="5" y="0"/>
                  </a:cubicBezTo>
                  <a:cubicBezTo>
                    <a:pt x="69" y="0"/>
                    <a:pt x="69" y="0"/>
                    <a:pt x="69" y="0"/>
                  </a:cubicBezTo>
                  <a:cubicBezTo>
                    <a:pt x="71" y="0"/>
                    <a:pt x="73" y="2"/>
                    <a:pt x="73" y="4"/>
                  </a:cubicBezTo>
                  <a:cubicBezTo>
                    <a:pt x="73" y="44"/>
                    <a:pt x="73" y="44"/>
                    <a:pt x="73" y="44"/>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9011"/>
                </a:gs>
                <a:gs pos="100000">
                  <a:srgbClr val="FF762E"/>
                </a:gs>
              </a:gsLst>
              <a:lin ang="5400000" scaled="1"/>
            </a:gradFill>
            <a:ln>
              <a:noFill/>
            </a:ln>
          </p:spPr>
          <p:txBody>
            <a:bodyPr vert="horz" wrap="square" lIns="91440" tIns="45720" rIns="91440" bIns="45720" numCol="1" anchor="t" anchorCtr="0" compatLnSpc="1">
              <a:prstTxWarp prst="textNoShape">
                <a:avLst/>
              </a:prstTxWarp>
            </a:bodyPr>
            <a:lstStyle/>
            <a:p>
              <a:pPr defTabSz="457189">
                <a:defRPr/>
              </a:pPr>
              <a:endParaRPr lang="en-US" kern="0" dirty="0">
                <a:solidFill>
                  <a:srgbClr val="000000"/>
                </a:solidFill>
                <a:latin typeface="Amazon Ember Heavy"/>
              </a:endParaRPr>
            </a:p>
          </p:txBody>
        </p:sp>
        <p:sp>
          <p:nvSpPr>
            <p:cNvPr id="1043" name="Freeform 57">
              <a:extLst>
                <a:ext uri="{FF2B5EF4-FFF2-40B4-BE49-F238E27FC236}">
                  <a16:creationId xmlns:a16="http://schemas.microsoft.com/office/drawing/2014/main" id="{7D05F0E9-31C8-4A20-A7F2-D3FD8B44CB14}"/>
                </a:ext>
              </a:extLst>
            </p:cNvPr>
            <p:cNvSpPr>
              <a:spLocks/>
            </p:cNvSpPr>
            <p:nvPr/>
          </p:nvSpPr>
          <p:spPr bwMode="auto">
            <a:xfrm>
              <a:off x="927810" y="1609723"/>
              <a:ext cx="131572" cy="125206"/>
            </a:xfrm>
            <a:custGeom>
              <a:avLst/>
              <a:gdLst>
                <a:gd name="T0" fmla="*/ 9 w 52"/>
                <a:gd name="T1" fmla="*/ 40 h 49"/>
                <a:gd name="T2" fmla="*/ 9 w 52"/>
                <a:gd name="T3" fmla="*/ 9 h 49"/>
                <a:gd name="T4" fmla="*/ 43 w 52"/>
                <a:gd name="T5" fmla="*/ 9 h 49"/>
                <a:gd name="T6" fmla="*/ 43 w 52"/>
                <a:gd name="T7" fmla="*/ 9 h 49"/>
                <a:gd name="T8" fmla="*/ 35 w 52"/>
                <a:gd name="T9" fmla="*/ 9 h 49"/>
                <a:gd name="T10" fmla="*/ 31 w 52"/>
                <a:gd name="T11" fmla="*/ 4 h 49"/>
                <a:gd name="T12" fmla="*/ 31 w 52"/>
                <a:gd name="T13" fmla="*/ 0 h 49"/>
                <a:gd name="T14" fmla="*/ 5 w 52"/>
                <a:gd name="T15" fmla="*/ 0 h 49"/>
                <a:gd name="T16" fmla="*/ 0 w 52"/>
                <a:gd name="T17" fmla="*/ 4 h 49"/>
                <a:gd name="T18" fmla="*/ 0 w 52"/>
                <a:gd name="T19" fmla="*/ 44 h 49"/>
                <a:gd name="T20" fmla="*/ 5 w 52"/>
                <a:gd name="T21" fmla="*/ 49 h 49"/>
                <a:gd name="T22" fmla="*/ 52 w 52"/>
                <a:gd name="T23" fmla="*/ 49 h 49"/>
                <a:gd name="T24" fmla="*/ 47 w 52"/>
                <a:gd name="T25" fmla="*/ 40 h 49"/>
                <a:gd name="T26" fmla="*/ 9 w 52"/>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2" h="49">
                  <a:moveTo>
                    <a:pt x="9" y="40"/>
                  </a:moveTo>
                  <a:cubicBezTo>
                    <a:pt x="9" y="9"/>
                    <a:pt x="9" y="9"/>
                    <a:pt x="9" y="9"/>
                  </a:cubicBezTo>
                  <a:cubicBezTo>
                    <a:pt x="43" y="9"/>
                    <a:pt x="43" y="9"/>
                    <a:pt x="43" y="9"/>
                  </a:cubicBezTo>
                  <a:cubicBezTo>
                    <a:pt x="43" y="9"/>
                    <a:pt x="43" y="9"/>
                    <a:pt x="43" y="9"/>
                  </a:cubicBezTo>
                  <a:cubicBezTo>
                    <a:pt x="35" y="9"/>
                    <a:pt x="35" y="9"/>
                    <a:pt x="35" y="9"/>
                  </a:cubicBezTo>
                  <a:cubicBezTo>
                    <a:pt x="33" y="9"/>
                    <a:pt x="31" y="6"/>
                    <a:pt x="31" y="4"/>
                  </a:cubicBezTo>
                  <a:cubicBezTo>
                    <a:pt x="31" y="0"/>
                    <a:pt x="31" y="0"/>
                    <a:pt x="31" y="0"/>
                  </a:cubicBezTo>
                  <a:cubicBezTo>
                    <a:pt x="5" y="0"/>
                    <a:pt x="5" y="0"/>
                    <a:pt x="5" y="0"/>
                  </a:cubicBezTo>
                  <a:cubicBezTo>
                    <a:pt x="2" y="0"/>
                    <a:pt x="0" y="2"/>
                    <a:pt x="0" y="4"/>
                  </a:cubicBezTo>
                  <a:cubicBezTo>
                    <a:pt x="0" y="44"/>
                    <a:pt x="0" y="44"/>
                    <a:pt x="0" y="44"/>
                  </a:cubicBezTo>
                  <a:cubicBezTo>
                    <a:pt x="0" y="47"/>
                    <a:pt x="2" y="49"/>
                    <a:pt x="5" y="49"/>
                  </a:cubicBezTo>
                  <a:cubicBezTo>
                    <a:pt x="52" y="49"/>
                    <a:pt x="52" y="49"/>
                    <a:pt x="52" y="49"/>
                  </a:cubicBezTo>
                  <a:cubicBezTo>
                    <a:pt x="50" y="46"/>
                    <a:pt x="48" y="43"/>
                    <a:pt x="47" y="40"/>
                  </a:cubicBezTo>
                  <a:lnTo>
                    <a:pt x="9" y="40"/>
                  </a:lnTo>
                  <a:close/>
                </a:path>
              </a:pathLst>
            </a:custGeom>
            <a:gradFill>
              <a:gsLst>
                <a:gs pos="0">
                  <a:srgbClr val="FF644A"/>
                </a:gs>
                <a:gs pos="100000">
                  <a:schemeClr val="accent3"/>
                </a:gs>
              </a:gsLst>
              <a:lin ang="5400000" scaled="0"/>
            </a:gradFill>
            <a:ln>
              <a:noFill/>
            </a:ln>
          </p:spPr>
          <p:txBody>
            <a:bodyPr vert="horz" wrap="square" lIns="91440" tIns="45720" rIns="91440" bIns="45720" numCol="1" anchor="t" anchorCtr="0" compatLnSpc="1">
              <a:prstTxWarp prst="textNoShape">
                <a:avLst/>
              </a:prstTxWarp>
            </a:bodyPr>
            <a:lstStyle/>
            <a:p>
              <a:pPr defTabSz="457189">
                <a:defRPr/>
              </a:pPr>
              <a:endParaRPr lang="en-US" kern="0" dirty="0">
                <a:solidFill>
                  <a:srgbClr val="000000"/>
                </a:solidFill>
                <a:latin typeface="Amazon Ember Heavy"/>
              </a:endParaRPr>
            </a:p>
          </p:txBody>
        </p:sp>
        <p:sp>
          <p:nvSpPr>
            <p:cNvPr id="1044" name="Freeform 58">
              <a:extLst>
                <a:ext uri="{FF2B5EF4-FFF2-40B4-BE49-F238E27FC236}">
                  <a16:creationId xmlns:a16="http://schemas.microsoft.com/office/drawing/2014/main" id="{93B9DF8A-74D4-4BD6-A4DF-556A1E7E2D31}"/>
                </a:ext>
              </a:extLst>
            </p:cNvPr>
            <p:cNvSpPr>
              <a:spLocks/>
            </p:cNvSpPr>
            <p:nvPr/>
          </p:nvSpPr>
          <p:spPr bwMode="auto">
            <a:xfrm>
              <a:off x="1006329" y="1507860"/>
              <a:ext cx="185687" cy="125206"/>
            </a:xfrm>
            <a:custGeom>
              <a:avLst/>
              <a:gdLst>
                <a:gd name="T0" fmla="*/ 68 w 73"/>
                <a:gd name="T1" fmla="*/ 0 h 49"/>
                <a:gd name="T2" fmla="*/ 4 w 73"/>
                <a:gd name="T3" fmla="*/ 0 h 49"/>
                <a:gd name="T4" fmla="*/ 0 w 73"/>
                <a:gd name="T5" fmla="*/ 4 h 49"/>
                <a:gd name="T6" fmla="*/ 0 w 73"/>
                <a:gd name="T7" fmla="*/ 40 h 49"/>
                <a:gd name="T8" fmla="*/ 0 w 73"/>
                <a:gd name="T9" fmla="*/ 44 h 49"/>
                <a:gd name="T10" fmla="*/ 4 w 73"/>
                <a:gd name="T11" fmla="*/ 49 h 49"/>
                <a:gd name="T12" fmla="*/ 12 w 73"/>
                <a:gd name="T13" fmla="*/ 49 h 49"/>
                <a:gd name="T14" fmla="*/ 15 w 73"/>
                <a:gd name="T15" fmla="*/ 40 h 49"/>
                <a:gd name="T16" fmla="*/ 15 w 73"/>
                <a:gd name="T17" fmla="*/ 40 h 49"/>
                <a:gd name="T18" fmla="*/ 9 w 73"/>
                <a:gd name="T19" fmla="*/ 40 h 49"/>
                <a:gd name="T20" fmla="*/ 9 w 73"/>
                <a:gd name="T21" fmla="*/ 9 h 49"/>
                <a:gd name="T22" fmla="*/ 64 w 73"/>
                <a:gd name="T23" fmla="*/ 9 h 49"/>
                <a:gd name="T24" fmla="*/ 64 w 73"/>
                <a:gd name="T25" fmla="*/ 11 h 49"/>
                <a:gd name="T26" fmla="*/ 73 w 73"/>
                <a:gd name="T27" fmla="*/ 13 h 49"/>
                <a:gd name="T28" fmla="*/ 73 w 73"/>
                <a:gd name="T29" fmla="*/ 4 h 49"/>
                <a:gd name="T30" fmla="*/ 68 w 73"/>
                <a:gd name="T31"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3" h="49">
                  <a:moveTo>
                    <a:pt x="68" y="0"/>
                  </a:moveTo>
                  <a:cubicBezTo>
                    <a:pt x="4" y="0"/>
                    <a:pt x="4" y="0"/>
                    <a:pt x="4" y="0"/>
                  </a:cubicBezTo>
                  <a:cubicBezTo>
                    <a:pt x="2" y="0"/>
                    <a:pt x="0" y="2"/>
                    <a:pt x="0" y="4"/>
                  </a:cubicBezTo>
                  <a:cubicBezTo>
                    <a:pt x="0" y="40"/>
                    <a:pt x="0" y="40"/>
                    <a:pt x="0" y="40"/>
                  </a:cubicBezTo>
                  <a:cubicBezTo>
                    <a:pt x="0" y="44"/>
                    <a:pt x="0" y="44"/>
                    <a:pt x="0" y="44"/>
                  </a:cubicBezTo>
                  <a:cubicBezTo>
                    <a:pt x="0" y="46"/>
                    <a:pt x="2" y="49"/>
                    <a:pt x="4" y="49"/>
                  </a:cubicBezTo>
                  <a:cubicBezTo>
                    <a:pt x="12" y="49"/>
                    <a:pt x="12" y="49"/>
                    <a:pt x="12" y="49"/>
                  </a:cubicBezTo>
                  <a:cubicBezTo>
                    <a:pt x="13" y="45"/>
                    <a:pt x="14" y="42"/>
                    <a:pt x="15" y="40"/>
                  </a:cubicBezTo>
                  <a:cubicBezTo>
                    <a:pt x="15" y="40"/>
                    <a:pt x="15" y="40"/>
                    <a:pt x="15" y="40"/>
                  </a:cubicBezTo>
                  <a:cubicBezTo>
                    <a:pt x="9" y="40"/>
                    <a:pt x="9" y="40"/>
                    <a:pt x="9" y="40"/>
                  </a:cubicBezTo>
                  <a:cubicBezTo>
                    <a:pt x="9" y="9"/>
                    <a:pt x="9" y="9"/>
                    <a:pt x="9" y="9"/>
                  </a:cubicBezTo>
                  <a:cubicBezTo>
                    <a:pt x="64" y="9"/>
                    <a:pt x="64" y="9"/>
                    <a:pt x="64" y="9"/>
                  </a:cubicBezTo>
                  <a:cubicBezTo>
                    <a:pt x="64" y="11"/>
                    <a:pt x="64" y="11"/>
                    <a:pt x="64" y="11"/>
                  </a:cubicBezTo>
                  <a:cubicBezTo>
                    <a:pt x="67" y="12"/>
                    <a:pt x="70" y="12"/>
                    <a:pt x="73" y="13"/>
                  </a:cubicBezTo>
                  <a:cubicBezTo>
                    <a:pt x="73" y="4"/>
                    <a:pt x="73" y="4"/>
                    <a:pt x="73" y="4"/>
                  </a:cubicBezTo>
                  <a:cubicBezTo>
                    <a:pt x="73" y="2"/>
                    <a:pt x="71" y="0"/>
                    <a:pt x="68" y="0"/>
                  </a:cubicBezTo>
                  <a:close/>
                </a:path>
              </a:pathLst>
            </a:custGeom>
            <a:gradFill>
              <a:gsLst>
                <a:gs pos="0">
                  <a:srgbClr val="FF792E"/>
                </a:gs>
                <a:gs pos="100000">
                  <a:srgbClr val="FF604A"/>
                </a:gs>
              </a:gsLst>
              <a:lin ang="5400000" scaled="0"/>
            </a:gradFill>
            <a:ln>
              <a:noFill/>
            </a:ln>
          </p:spPr>
          <p:txBody>
            <a:bodyPr vert="horz" wrap="square" lIns="91440" tIns="45720" rIns="91440" bIns="45720" numCol="1" anchor="t" anchorCtr="0" compatLnSpc="1">
              <a:prstTxWarp prst="textNoShape">
                <a:avLst/>
              </a:prstTxWarp>
            </a:bodyPr>
            <a:lstStyle/>
            <a:p>
              <a:pPr defTabSz="457189">
                <a:defRPr/>
              </a:pPr>
              <a:endParaRPr lang="en-US" kern="0" dirty="0">
                <a:solidFill>
                  <a:srgbClr val="000000"/>
                </a:solidFill>
                <a:latin typeface="Amazon Ember Heavy"/>
              </a:endParaRPr>
            </a:p>
          </p:txBody>
        </p:sp>
      </p:grpSp>
      <p:grpSp>
        <p:nvGrpSpPr>
          <p:cNvPr id="1045" name="Group 1044">
            <a:extLst>
              <a:ext uri="{FF2B5EF4-FFF2-40B4-BE49-F238E27FC236}">
                <a16:creationId xmlns:a16="http://schemas.microsoft.com/office/drawing/2014/main" id="{0E123B85-EE85-45AB-BDC3-EF5C57C1CC9E}"/>
              </a:ext>
            </a:extLst>
          </p:cNvPr>
          <p:cNvGrpSpPr/>
          <p:nvPr/>
        </p:nvGrpSpPr>
        <p:grpSpPr>
          <a:xfrm flipV="1">
            <a:off x="6925803" y="1919768"/>
            <a:ext cx="1051069" cy="834235"/>
            <a:chOff x="602062" y="1200151"/>
            <a:chExt cx="673778" cy="534778"/>
          </a:xfrm>
        </p:grpSpPr>
        <p:sp>
          <p:nvSpPr>
            <p:cNvPr id="1046" name="Freeform 43">
              <a:extLst>
                <a:ext uri="{FF2B5EF4-FFF2-40B4-BE49-F238E27FC236}">
                  <a16:creationId xmlns:a16="http://schemas.microsoft.com/office/drawing/2014/main" id="{0EAC5033-5D94-4EFF-9564-44EA08A9C87E}"/>
                </a:ext>
              </a:extLst>
            </p:cNvPr>
            <p:cNvSpPr>
              <a:spLocks noEditPoints="1"/>
            </p:cNvSpPr>
            <p:nvPr/>
          </p:nvSpPr>
          <p:spPr bwMode="auto">
            <a:xfrm>
              <a:off x="602062" y="1405998"/>
              <a:ext cx="185687" cy="125206"/>
            </a:xfrm>
            <a:custGeom>
              <a:avLst/>
              <a:gdLst>
                <a:gd name="T0" fmla="*/ 69 w 73"/>
                <a:gd name="T1" fmla="*/ 49 h 49"/>
                <a:gd name="T2" fmla="*/ 5 w 73"/>
                <a:gd name="T3" fmla="*/ 49 h 49"/>
                <a:gd name="T4" fmla="*/ 0 w 73"/>
                <a:gd name="T5" fmla="*/ 44 h 49"/>
                <a:gd name="T6" fmla="*/ 0 w 73"/>
                <a:gd name="T7" fmla="*/ 4 h 49"/>
                <a:gd name="T8" fmla="*/ 5 w 73"/>
                <a:gd name="T9" fmla="*/ 0 h 49"/>
                <a:gd name="T10" fmla="*/ 69 w 73"/>
                <a:gd name="T11" fmla="*/ 0 h 49"/>
                <a:gd name="T12" fmla="*/ 73 w 73"/>
                <a:gd name="T13" fmla="*/ 4 h 49"/>
                <a:gd name="T14" fmla="*/ 73 w 73"/>
                <a:gd name="T15" fmla="*/ 44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4"/>
                  </a:cubicBezTo>
                  <a:cubicBezTo>
                    <a:pt x="0" y="4"/>
                    <a:pt x="0" y="4"/>
                    <a:pt x="0" y="4"/>
                  </a:cubicBezTo>
                  <a:cubicBezTo>
                    <a:pt x="0" y="2"/>
                    <a:pt x="2" y="0"/>
                    <a:pt x="5" y="0"/>
                  </a:cubicBezTo>
                  <a:cubicBezTo>
                    <a:pt x="69" y="0"/>
                    <a:pt x="69" y="0"/>
                    <a:pt x="69" y="0"/>
                  </a:cubicBezTo>
                  <a:cubicBezTo>
                    <a:pt x="71" y="0"/>
                    <a:pt x="73" y="2"/>
                    <a:pt x="73" y="4"/>
                  </a:cubicBezTo>
                  <a:cubicBezTo>
                    <a:pt x="73" y="44"/>
                    <a:pt x="73" y="44"/>
                    <a:pt x="73" y="44"/>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9011"/>
                </a:gs>
                <a:gs pos="100000">
                  <a:srgbClr val="FF762E"/>
                </a:gs>
              </a:gsLst>
              <a:lin ang="5400000" scaled="1"/>
            </a:gradFill>
            <a:ln>
              <a:noFill/>
            </a:ln>
          </p:spPr>
          <p:txBody>
            <a:bodyPr vert="horz" wrap="square" lIns="91440" tIns="45720" rIns="91440" bIns="45720" numCol="1" anchor="t" anchorCtr="0" compatLnSpc="1">
              <a:prstTxWarp prst="textNoShape">
                <a:avLst/>
              </a:prstTxWarp>
            </a:bodyPr>
            <a:lstStyle/>
            <a:p>
              <a:pPr defTabSz="457189">
                <a:defRPr/>
              </a:pPr>
              <a:endParaRPr lang="en-US" kern="0" dirty="0">
                <a:solidFill>
                  <a:srgbClr val="000000"/>
                </a:solidFill>
                <a:latin typeface="Amazon Ember Heavy"/>
              </a:endParaRPr>
            </a:p>
          </p:txBody>
        </p:sp>
        <p:sp>
          <p:nvSpPr>
            <p:cNvPr id="1047" name="Freeform 44">
              <a:extLst>
                <a:ext uri="{FF2B5EF4-FFF2-40B4-BE49-F238E27FC236}">
                  <a16:creationId xmlns:a16="http://schemas.microsoft.com/office/drawing/2014/main" id="{C6156ECA-A82D-45D2-A0BE-CE3B3B7ED075}"/>
                </a:ext>
              </a:extLst>
            </p:cNvPr>
            <p:cNvSpPr>
              <a:spLocks noEditPoints="1"/>
            </p:cNvSpPr>
            <p:nvPr/>
          </p:nvSpPr>
          <p:spPr bwMode="auto">
            <a:xfrm>
              <a:off x="764405" y="1405998"/>
              <a:ext cx="185687" cy="125206"/>
            </a:xfrm>
            <a:custGeom>
              <a:avLst/>
              <a:gdLst>
                <a:gd name="T0" fmla="*/ 69 w 73"/>
                <a:gd name="T1" fmla="*/ 49 h 49"/>
                <a:gd name="T2" fmla="*/ 5 w 73"/>
                <a:gd name="T3" fmla="*/ 49 h 49"/>
                <a:gd name="T4" fmla="*/ 0 w 73"/>
                <a:gd name="T5" fmla="*/ 44 h 49"/>
                <a:gd name="T6" fmla="*/ 0 w 73"/>
                <a:gd name="T7" fmla="*/ 4 h 49"/>
                <a:gd name="T8" fmla="*/ 5 w 73"/>
                <a:gd name="T9" fmla="*/ 0 h 49"/>
                <a:gd name="T10" fmla="*/ 69 w 73"/>
                <a:gd name="T11" fmla="*/ 0 h 49"/>
                <a:gd name="T12" fmla="*/ 73 w 73"/>
                <a:gd name="T13" fmla="*/ 4 h 49"/>
                <a:gd name="T14" fmla="*/ 73 w 73"/>
                <a:gd name="T15" fmla="*/ 44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4"/>
                  </a:cubicBezTo>
                  <a:cubicBezTo>
                    <a:pt x="0" y="4"/>
                    <a:pt x="0" y="4"/>
                    <a:pt x="0" y="4"/>
                  </a:cubicBezTo>
                  <a:cubicBezTo>
                    <a:pt x="0" y="2"/>
                    <a:pt x="2" y="0"/>
                    <a:pt x="5" y="0"/>
                  </a:cubicBezTo>
                  <a:cubicBezTo>
                    <a:pt x="69" y="0"/>
                    <a:pt x="69" y="0"/>
                    <a:pt x="69" y="0"/>
                  </a:cubicBezTo>
                  <a:cubicBezTo>
                    <a:pt x="71" y="0"/>
                    <a:pt x="73" y="2"/>
                    <a:pt x="73" y="4"/>
                  </a:cubicBezTo>
                  <a:cubicBezTo>
                    <a:pt x="73" y="44"/>
                    <a:pt x="73" y="44"/>
                    <a:pt x="73" y="44"/>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9011"/>
                </a:gs>
                <a:gs pos="100000">
                  <a:srgbClr val="FF762E"/>
                </a:gs>
              </a:gsLst>
              <a:lin ang="5400000" scaled="1"/>
            </a:gradFill>
            <a:ln>
              <a:noFill/>
            </a:ln>
          </p:spPr>
          <p:txBody>
            <a:bodyPr vert="horz" wrap="square" lIns="91440" tIns="45720" rIns="91440" bIns="45720" numCol="1" anchor="t" anchorCtr="0" compatLnSpc="1">
              <a:prstTxWarp prst="textNoShape">
                <a:avLst/>
              </a:prstTxWarp>
            </a:bodyPr>
            <a:lstStyle/>
            <a:p>
              <a:pPr defTabSz="457189"/>
              <a:endParaRPr lang="en-US" kern="0" dirty="0">
                <a:solidFill>
                  <a:srgbClr val="000000"/>
                </a:solidFill>
                <a:latin typeface="Amazon Ember Heavy"/>
              </a:endParaRPr>
            </a:p>
          </p:txBody>
        </p:sp>
        <p:sp>
          <p:nvSpPr>
            <p:cNvPr id="1048" name="Freeform 45">
              <a:extLst>
                <a:ext uri="{FF2B5EF4-FFF2-40B4-BE49-F238E27FC236}">
                  <a16:creationId xmlns:a16="http://schemas.microsoft.com/office/drawing/2014/main" id="{B46BAC7C-0CA5-483E-B2AA-BD59C63AA578}"/>
                </a:ext>
              </a:extLst>
            </p:cNvPr>
            <p:cNvSpPr>
              <a:spLocks noEditPoints="1"/>
            </p:cNvSpPr>
            <p:nvPr/>
          </p:nvSpPr>
          <p:spPr bwMode="auto">
            <a:xfrm>
              <a:off x="927810" y="1405998"/>
              <a:ext cx="185687" cy="125206"/>
            </a:xfrm>
            <a:custGeom>
              <a:avLst/>
              <a:gdLst>
                <a:gd name="T0" fmla="*/ 69 w 73"/>
                <a:gd name="T1" fmla="*/ 49 h 49"/>
                <a:gd name="T2" fmla="*/ 5 w 73"/>
                <a:gd name="T3" fmla="*/ 49 h 49"/>
                <a:gd name="T4" fmla="*/ 0 w 73"/>
                <a:gd name="T5" fmla="*/ 44 h 49"/>
                <a:gd name="T6" fmla="*/ 0 w 73"/>
                <a:gd name="T7" fmla="*/ 4 h 49"/>
                <a:gd name="T8" fmla="*/ 5 w 73"/>
                <a:gd name="T9" fmla="*/ 0 h 49"/>
                <a:gd name="T10" fmla="*/ 69 w 73"/>
                <a:gd name="T11" fmla="*/ 0 h 49"/>
                <a:gd name="T12" fmla="*/ 73 w 73"/>
                <a:gd name="T13" fmla="*/ 4 h 49"/>
                <a:gd name="T14" fmla="*/ 73 w 73"/>
                <a:gd name="T15" fmla="*/ 44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4"/>
                  </a:cubicBezTo>
                  <a:cubicBezTo>
                    <a:pt x="0" y="4"/>
                    <a:pt x="0" y="4"/>
                    <a:pt x="0" y="4"/>
                  </a:cubicBezTo>
                  <a:cubicBezTo>
                    <a:pt x="0" y="2"/>
                    <a:pt x="2" y="0"/>
                    <a:pt x="5" y="0"/>
                  </a:cubicBezTo>
                  <a:cubicBezTo>
                    <a:pt x="69" y="0"/>
                    <a:pt x="69" y="0"/>
                    <a:pt x="69" y="0"/>
                  </a:cubicBezTo>
                  <a:cubicBezTo>
                    <a:pt x="71" y="0"/>
                    <a:pt x="73" y="2"/>
                    <a:pt x="73" y="4"/>
                  </a:cubicBezTo>
                  <a:cubicBezTo>
                    <a:pt x="73" y="44"/>
                    <a:pt x="73" y="44"/>
                    <a:pt x="73" y="44"/>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9011"/>
                </a:gs>
                <a:gs pos="100000">
                  <a:srgbClr val="FF762E"/>
                </a:gs>
              </a:gsLst>
              <a:lin ang="5400000" scaled="1"/>
            </a:gradFill>
            <a:ln>
              <a:noFill/>
            </a:ln>
          </p:spPr>
          <p:txBody>
            <a:bodyPr vert="horz" wrap="square" lIns="91440" tIns="45720" rIns="91440" bIns="45720" numCol="1" anchor="t" anchorCtr="0" compatLnSpc="1">
              <a:prstTxWarp prst="textNoShape">
                <a:avLst/>
              </a:prstTxWarp>
            </a:bodyPr>
            <a:lstStyle/>
            <a:p>
              <a:pPr defTabSz="457189">
                <a:defRPr/>
              </a:pPr>
              <a:endParaRPr lang="en-US" kern="0" dirty="0">
                <a:solidFill>
                  <a:srgbClr val="000000"/>
                </a:solidFill>
                <a:latin typeface="Amazon Ember Heavy"/>
              </a:endParaRPr>
            </a:p>
          </p:txBody>
        </p:sp>
        <p:sp>
          <p:nvSpPr>
            <p:cNvPr id="1049" name="Freeform 46">
              <a:extLst>
                <a:ext uri="{FF2B5EF4-FFF2-40B4-BE49-F238E27FC236}">
                  <a16:creationId xmlns:a16="http://schemas.microsoft.com/office/drawing/2014/main" id="{787A60CC-F252-41FF-829B-E58F98C59F0D}"/>
                </a:ext>
              </a:extLst>
            </p:cNvPr>
            <p:cNvSpPr>
              <a:spLocks noEditPoints="1"/>
            </p:cNvSpPr>
            <p:nvPr/>
          </p:nvSpPr>
          <p:spPr bwMode="auto">
            <a:xfrm>
              <a:off x="680581" y="1305197"/>
              <a:ext cx="185687" cy="124145"/>
            </a:xfrm>
            <a:custGeom>
              <a:avLst/>
              <a:gdLst>
                <a:gd name="T0" fmla="*/ 68 w 73"/>
                <a:gd name="T1" fmla="*/ 49 h 49"/>
                <a:gd name="T2" fmla="*/ 4 w 73"/>
                <a:gd name="T3" fmla="*/ 49 h 49"/>
                <a:gd name="T4" fmla="*/ 0 w 73"/>
                <a:gd name="T5" fmla="*/ 44 h 49"/>
                <a:gd name="T6" fmla="*/ 0 w 73"/>
                <a:gd name="T7" fmla="*/ 4 h 49"/>
                <a:gd name="T8" fmla="*/ 4 w 73"/>
                <a:gd name="T9" fmla="*/ 0 h 49"/>
                <a:gd name="T10" fmla="*/ 68 w 73"/>
                <a:gd name="T11" fmla="*/ 0 h 49"/>
                <a:gd name="T12" fmla="*/ 73 w 73"/>
                <a:gd name="T13" fmla="*/ 4 h 49"/>
                <a:gd name="T14" fmla="*/ 73 w 73"/>
                <a:gd name="T15" fmla="*/ 44 h 49"/>
                <a:gd name="T16" fmla="*/ 68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8" y="49"/>
                  </a:moveTo>
                  <a:cubicBezTo>
                    <a:pt x="4" y="49"/>
                    <a:pt x="4" y="49"/>
                    <a:pt x="4" y="49"/>
                  </a:cubicBezTo>
                  <a:cubicBezTo>
                    <a:pt x="2" y="49"/>
                    <a:pt x="0" y="46"/>
                    <a:pt x="0" y="44"/>
                  </a:cubicBezTo>
                  <a:cubicBezTo>
                    <a:pt x="0" y="4"/>
                    <a:pt x="0" y="4"/>
                    <a:pt x="0" y="4"/>
                  </a:cubicBezTo>
                  <a:cubicBezTo>
                    <a:pt x="0" y="2"/>
                    <a:pt x="2" y="0"/>
                    <a:pt x="4" y="0"/>
                  </a:cubicBezTo>
                  <a:cubicBezTo>
                    <a:pt x="68" y="0"/>
                    <a:pt x="68" y="0"/>
                    <a:pt x="68" y="0"/>
                  </a:cubicBezTo>
                  <a:cubicBezTo>
                    <a:pt x="71" y="0"/>
                    <a:pt x="73" y="2"/>
                    <a:pt x="73" y="4"/>
                  </a:cubicBezTo>
                  <a:cubicBezTo>
                    <a:pt x="73" y="44"/>
                    <a:pt x="73" y="44"/>
                    <a:pt x="73" y="44"/>
                  </a:cubicBezTo>
                  <a:cubicBezTo>
                    <a:pt x="73" y="46"/>
                    <a:pt x="71" y="49"/>
                    <a:pt x="68"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100000">
                  <a:srgbClr val="FF8C11"/>
                </a:gs>
                <a:gs pos="0">
                  <a:srgbClr val="FFA700"/>
                </a:gs>
              </a:gsLst>
              <a:lin ang="5400000" scaled="1"/>
            </a:gradFill>
            <a:ln>
              <a:noFill/>
            </a:ln>
          </p:spPr>
          <p:txBody>
            <a:bodyPr vert="horz" wrap="square" lIns="91440" tIns="45720" rIns="91440" bIns="45720" numCol="1" anchor="t" anchorCtr="0" compatLnSpc="1">
              <a:prstTxWarp prst="textNoShape">
                <a:avLst/>
              </a:prstTxWarp>
            </a:bodyPr>
            <a:lstStyle/>
            <a:p>
              <a:pPr defTabSz="457189">
                <a:defRPr/>
              </a:pPr>
              <a:endParaRPr lang="en-US" dirty="0">
                <a:solidFill>
                  <a:srgbClr val="000000"/>
                </a:solidFill>
                <a:latin typeface="Amazon Ember Heavy"/>
              </a:endParaRPr>
            </a:p>
          </p:txBody>
        </p:sp>
        <p:sp>
          <p:nvSpPr>
            <p:cNvPr id="1050" name="Freeform 47">
              <a:extLst>
                <a:ext uri="{FF2B5EF4-FFF2-40B4-BE49-F238E27FC236}">
                  <a16:creationId xmlns:a16="http://schemas.microsoft.com/office/drawing/2014/main" id="{9F8F96BF-6170-476A-8BD4-4FE4E7E6DA6D}"/>
                </a:ext>
              </a:extLst>
            </p:cNvPr>
            <p:cNvSpPr>
              <a:spLocks noEditPoints="1"/>
            </p:cNvSpPr>
            <p:nvPr/>
          </p:nvSpPr>
          <p:spPr bwMode="auto">
            <a:xfrm>
              <a:off x="842924" y="1305197"/>
              <a:ext cx="185687" cy="124145"/>
            </a:xfrm>
            <a:custGeom>
              <a:avLst/>
              <a:gdLst>
                <a:gd name="T0" fmla="*/ 68 w 73"/>
                <a:gd name="T1" fmla="*/ 49 h 49"/>
                <a:gd name="T2" fmla="*/ 4 w 73"/>
                <a:gd name="T3" fmla="*/ 49 h 49"/>
                <a:gd name="T4" fmla="*/ 0 w 73"/>
                <a:gd name="T5" fmla="*/ 44 h 49"/>
                <a:gd name="T6" fmla="*/ 0 w 73"/>
                <a:gd name="T7" fmla="*/ 4 h 49"/>
                <a:gd name="T8" fmla="*/ 4 w 73"/>
                <a:gd name="T9" fmla="*/ 0 h 49"/>
                <a:gd name="T10" fmla="*/ 68 w 73"/>
                <a:gd name="T11" fmla="*/ 0 h 49"/>
                <a:gd name="T12" fmla="*/ 73 w 73"/>
                <a:gd name="T13" fmla="*/ 4 h 49"/>
                <a:gd name="T14" fmla="*/ 73 w 73"/>
                <a:gd name="T15" fmla="*/ 44 h 49"/>
                <a:gd name="T16" fmla="*/ 68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8" y="49"/>
                  </a:moveTo>
                  <a:cubicBezTo>
                    <a:pt x="4" y="49"/>
                    <a:pt x="4" y="49"/>
                    <a:pt x="4" y="49"/>
                  </a:cubicBezTo>
                  <a:cubicBezTo>
                    <a:pt x="2" y="49"/>
                    <a:pt x="0" y="46"/>
                    <a:pt x="0" y="44"/>
                  </a:cubicBezTo>
                  <a:cubicBezTo>
                    <a:pt x="0" y="4"/>
                    <a:pt x="0" y="4"/>
                    <a:pt x="0" y="4"/>
                  </a:cubicBezTo>
                  <a:cubicBezTo>
                    <a:pt x="0" y="2"/>
                    <a:pt x="2" y="0"/>
                    <a:pt x="4" y="0"/>
                  </a:cubicBezTo>
                  <a:cubicBezTo>
                    <a:pt x="68" y="0"/>
                    <a:pt x="68" y="0"/>
                    <a:pt x="68" y="0"/>
                  </a:cubicBezTo>
                  <a:cubicBezTo>
                    <a:pt x="71" y="0"/>
                    <a:pt x="73" y="2"/>
                    <a:pt x="73" y="4"/>
                  </a:cubicBezTo>
                  <a:cubicBezTo>
                    <a:pt x="73" y="44"/>
                    <a:pt x="73" y="44"/>
                    <a:pt x="73" y="44"/>
                  </a:cubicBezTo>
                  <a:cubicBezTo>
                    <a:pt x="73" y="46"/>
                    <a:pt x="71" y="49"/>
                    <a:pt x="68"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100000">
                  <a:srgbClr val="FF8C11"/>
                </a:gs>
                <a:gs pos="0">
                  <a:srgbClr val="FFA700"/>
                </a:gs>
              </a:gsLst>
              <a:lin ang="5400000" scaled="1"/>
            </a:gradFill>
            <a:ln>
              <a:noFill/>
            </a:ln>
          </p:spPr>
          <p:txBody>
            <a:bodyPr vert="horz" wrap="square" lIns="91440" tIns="45720" rIns="91440" bIns="45720" numCol="1" anchor="t" anchorCtr="0" compatLnSpc="1">
              <a:prstTxWarp prst="textNoShape">
                <a:avLst/>
              </a:prstTxWarp>
            </a:bodyPr>
            <a:lstStyle/>
            <a:p>
              <a:pPr defTabSz="457189">
                <a:defRPr/>
              </a:pPr>
              <a:endParaRPr lang="en-US" dirty="0">
                <a:solidFill>
                  <a:srgbClr val="000000"/>
                </a:solidFill>
                <a:latin typeface="Amazon Ember Heavy"/>
              </a:endParaRPr>
            </a:p>
          </p:txBody>
        </p:sp>
        <p:sp>
          <p:nvSpPr>
            <p:cNvPr id="1051" name="Freeform 48">
              <a:extLst>
                <a:ext uri="{FF2B5EF4-FFF2-40B4-BE49-F238E27FC236}">
                  <a16:creationId xmlns:a16="http://schemas.microsoft.com/office/drawing/2014/main" id="{C167E5D9-F8B7-477E-8AD4-A64132000C77}"/>
                </a:ext>
              </a:extLst>
            </p:cNvPr>
            <p:cNvSpPr>
              <a:spLocks noEditPoints="1"/>
            </p:cNvSpPr>
            <p:nvPr/>
          </p:nvSpPr>
          <p:spPr bwMode="auto">
            <a:xfrm>
              <a:off x="1006329" y="1305197"/>
              <a:ext cx="185687" cy="124145"/>
            </a:xfrm>
            <a:custGeom>
              <a:avLst/>
              <a:gdLst>
                <a:gd name="T0" fmla="*/ 68 w 73"/>
                <a:gd name="T1" fmla="*/ 49 h 49"/>
                <a:gd name="T2" fmla="*/ 4 w 73"/>
                <a:gd name="T3" fmla="*/ 49 h 49"/>
                <a:gd name="T4" fmla="*/ 0 w 73"/>
                <a:gd name="T5" fmla="*/ 44 h 49"/>
                <a:gd name="T6" fmla="*/ 0 w 73"/>
                <a:gd name="T7" fmla="*/ 4 h 49"/>
                <a:gd name="T8" fmla="*/ 4 w 73"/>
                <a:gd name="T9" fmla="*/ 0 h 49"/>
                <a:gd name="T10" fmla="*/ 68 w 73"/>
                <a:gd name="T11" fmla="*/ 0 h 49"/>
                <a:gd name="T12" fmla="*/ 73 w 73"/>
                <a:gd name="T13" fmla="*/ 4 h 49"/>
                <a:gd name="T14" fmla="*/ 73 w 73"/>
                <a:gd name="T15" fmla="*/ 44 h 49"/>
                <a:gd name="T16" fmla="*/ 68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8" y="49"/>
                  </a:moveTo>
                  <a:cubicBezTo>
                    <a:pt x="4" y="49"/>
                    <a:pt x="4" y="49"/>
                    <a:pt x="4" y="49"/>
                  </a:cubicBezTo>
                  <a:cubicBezTo>
                    <a:pt x="2" y="49"/>
                    <a:pt x="0" y="46"/>
                    <a:pt x="0" y="44"/>
                  </a:cubicBezTo>
                  <a:cubicBezTo>
                    <a:pt x="0" y="4"/>
                    <a:pt x="0" y="4"/>
                    <a:pt x="0" y="4"/>
                  </a:cubicBezTo>
                  <a:cubicBezTo>
                    <a:pt x="0" y="2"/>
                    <a:pt x="2" y="0"/>
                    <a:pt x="4" y="0"/>
                  </a:cubicBezTo>
                  <a:cubicBezTo>
                    <a:pt x="68" y="0"/>
                    <a:pt x="68" y="0"/>
                    <a:pt x="68" y="0"/>
                  </a:cubicBezTo>
                  <a:cubicBezTo>
                    <a:pt x="71" y="0"/>
                    <a:pt x="73" y="2"/>
                    <a:pt x="73" y="4"/>
                  </a:cubicBezTo>
                  <a:cubicBezTo>
                    <a:pt x="73" y="44"/>
                    <a:pt x="73" y="44"/>
                    <a:pt x="73" y="44"/>
                  </a:cubicBezTo>
                  <a:cubicBezTo>
                    <a:pt x="73" y="46"/>
                    <a:pt x="71" y="49"/>
                    <a:pt x="68"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100000">
                  <a:srgbClr val="FF8C11"/>
                </a:gs>
                <a:gs pos="0">
                  <a:srgbClr val="FFA700"/>
                </a:gs>
              </a:gsLst>
              <a:lin ang="5400000" scaled="1"/>
            </a:gradFill>
            <a:ln>
              <a:noFill/>
            </a:ln>
          </p:spPr>
          <p:txBody>
            <a:bodyPr vert="horz" wrap="square" lIns="91440" tIns="45720" rIns="91440" bIns="45720" numCol="1" anchor="t" anchorCtr="0" compatLnSpc="1">
              <a:prstTxWarp prst="textNoShape">
                <a:avLst/>
              </a:prstTxWarp>
            </a:bodyPr>
            <a:lstStyle/>
            <a:p>
              <a:pPr defTabSz="457189">
                <a:defRPr/>
              </a:pPr>
              <a:endParaRPr lang="en-US" dirty="0">
                <a:solidFill>
                  <a:srgbClr val="000000"/>
                </a:solidFill>
                <a:latin typeface="Amazon Ember Heavy"/>
              </a:endParaRPr>
            </a:p>
          </p:txBody>
        </p:sp>
        <p:sp>
          <p:nvSpPr>
            <p:cNvPr id="1052" name="Freeform 49">
              <a:extLst>
                <a:ext uri="{FF2B5EF4-FFF2-40B4-BE49-F238E27FC236}">
                  <a16:creationId xmlns:a16="http://schemas.microsoft.com/office/drawing/2014/main" id="{27D6E561-498F-4113-AD9F-BA335B45B416}"/>
                </a:ext>
              </a:extLst>
            </p:cNvPr>
            <p:cNvSpPr>
              <a:spLocks noEditPoints="1"/>
            </p:cNvSpPr>
            <p:nvPr/>
          </p:nvSpPr>
          <p:spPr bwMode="auto">
            <a:xfrm>
              <a:off x="680581" y="1507860"/>
              <a:ext cx="185687" cy="125206"/>
            </a:xfrm>
            <a:custGeom>
              <a:avLst/>
              <a:gdLst>
                <a:gd name="T0" fmla="*/ 68 w 73"/>
                <a:gd name="T1" fmla="*/ 49 h 49"/>
                <a:gd name="T2" fmla="*/ 4 w 73"/>
                <a:gd name="T3" fmla="*/ 49 h 49"/>
                <a:gd name="T4" fmla="*/ 0 w 73"/>
                <a:gd name="T5" fmla="*/ 44 h 49"/>
                <a:gd name="T6" fmla="*/ 0 w 73"/>
                <a:gd name="T7" fmla="*/ 4 h 49"/>
                <a:gd name="T8" fmla="*/ 4 w 73"/>
                <a:gd name="T9" fmla="*/ 0 h 49"/>
                <a:gd name="T10" fmla="*/ 68 w 73"/>
                <a:gd name="T11" fmla="*/ 0 h 49"/>
                <a:gd name="T12" fmla="*/ 73 w 73"/>
                <a:gd name="T13" fmla="*/ 4 h 49"/>
                <a:gd name="T14" fmla="*/ 73 w 73"/>
                <a:gd name="T15" fmla="*/ 44 h 49"/>
                <a:gd name="T16" fmla="*/ 68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8" y="49"/>
                  </a:moveTo>
                  <a:cubicBezTo>
                    <a:pt x="4" y="49"/>
                    <a:pt x="4" y="49"/>
                    <a:pt x="4" y="49"/>
                  </a:cubicBezTo>
                  <a:cubicBezTo>
                    <a:pt x="2" y="49"/>
                    <a:pt x="0" y="46"/>
                    <a:pt x="0" y="44"/>
                  </a:cubicBezTo>
                  <a:cubicBezTo>
                    <a:pt x="0" y="4"/>
                    <a:pt x="0" y="4"/>
                    <a:pt x="0" y="4"/>
                  </a:cubicBezTo>
                  <a:cubicBezTo>
                    <a:pt x="0" y="2"/>
                    <a:pt x="2" y="0"/>
                    <a:pt x="4" y="0"/>
                  </a:cubicBezTo>
                  <a:cubicBezTo>
                    <a:pt x="68" y="0"/>
                    <a:pt x="68" y="0"/>
                    <a:pt x="68" y="0"/>
                  </a:cubicBezTo>
                  <a:cubicBezTo>
                    <a:pt x="71" y="0"/>
                    <a:pt x="73" y="2"/>
                    <a:pt x="73" y="4"/>
                  </a:cubicBezTo>
                  <a:cubicBezTo>
                    <a:pt x="73" y="44"/>
                    <a:pt x="73" y="44"/>
                    <a:pt x="73" y="44"/>
                  </a:cubicBezTo>
                  <a:cubicBezTo>
                    <a:pt x="73" y="46"/>
                    <a:pt x="71" y="49"/>
                    <a:pt x="68"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792E"/>
                </a:gs>
                <a:gs pos="100000">
                  <a:srgbClr val="FF604A"/>
                </a:gs>
              </a:gsLst>
              <a:lin ang="5400000" scaled="0"/>
            </a:gradFill>
            <a:ln>
              <a:noFill/>
            </a:ln>
          </p:spPr>
          <p:txBody>
            <a:bodyPr vert="horz" wrap="square" lIns="91440" tIns="45720" rIns="91440" bIns="45720" numCol="1" anchor="t" anchorCtr="0" compatLnSpc="1">
              <a:prstTxWarp prst="textNoShape">
                <a:avLst/>
              </a:prstTxWarp>
            </a:bodyPr>
            <a:lstStyle/>
            <a:p>
              <a:pPr defTabSz="457189">
                <a:defRPr/>
              </a:pPr>
              <a:endParaRPr lang="en-US" kern="0" dirty="0">
                <a:solidFill>
                  <a:srgbClr val="000000"/>
                </a:solidFill>
                <a:latin typeface="Amazon Ember Heavy"/>
              </a:endParaRPr>
            </a:p>
          </p:txBody>
        </p:sp>
        <p:sp>
          <p:nvSpPr>
            <p:cNvPr id="1053" name="Freeform 50">
              <a:extLst>
                <a:ext uri="{FF2B5EF4-FFF2-40B4-BE49-F238E27FC236}">
                  <a16:creationId xmlns:a16="http://schemas.microsoft.com/office/drawing/2014/main" id="{DCCA9189-8F30-4717-A8E5-5159EC5CFBBB}"/>
                </a:ext>
              </a:extLst>
            </p:cNvPr>
            <p:cNvSpPr>
              <a:spLocks noEditPoints="1"/>
            </p:cNvSpPr>
            <p:nvPr/>
          </p:nvSpPr>
          <p:spPr bwMode="auto">
            <a:xfrm>
              <a:off x="842924" y="1507860"/>
              <a:ext cx="185687" cy="125206"/>
            </a:xfrm>
            <a:custGeom>
              <a:avLst/>
              <a:gdLst>
                <a:gd name="T0" fmla="*/ 68 w 73"/>
                <a:gd name="T1" fmla="*/ 49 h 49"/>
                <a:gd name="T2" fmla="*/ 4 w 73"/>
                <a:gd name="T3" fmla="*/ 49 h 49"/>
                <a:gd name="T4" fmla="*/ 0 w 73"/>
                <a:gd name="T5" fmla="*/ 44 h 49"/>
                <a:gd name="T6" fmla="*/ 0 w 73"/>
                <a:gd name="T7" fmla="*/ 4 h 49"/>
                <a:gd name="T8" fmla="*/ 4 w 73"/>
                <a:gd name="T9" fmla="*/ 0 h 49"/>
                <a:gd name="T10" fmla="*/ 68 w 73"/>
                <a:gd name="T11" fmla="*/ 0 h 49"/>
                <a:gd name="T12" fmla="*/ 73 w 73"/>
                <a:gd name="T13" fmla="*/ 4 h 49"/>
                <a:gd name="T14" fmla="*/ 73 w 73"/>
                <a:gd name="T15" fmla="*/ 44 h 49"/>
                <a:gd name="T16" fmla="*/ 68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8" y="49"/>
                  </a:moveTo>
                  <a:cubicBezTo>
                    <a:pt x="4" y="49"/>
                    <a:pt x="4" y="49"/>
                    <a:pt x="4" y="49"/>
                  </a:cubicBezTo>
                  <a:cubicBezTo>
                    <a:pt x="2" y="49"/>
                    <a:pt x="0" y="46"/>
                    <a:pt x="0" y="44"/>
                  </a:cubicBezTo>
                  <a:cubicBezTo>
                    <a:pt x="0" y="4"/>
                    <a:pt x="0" y="4"/>
                    <a:pt x="0" y="4"/>
                  </a:cubicBezTo>
                  <a:cubicBezTo>
                    <a:pt x="0" y="2"/>
                    <a:pt x="2" y="0"/>
                    <a:pt x="4" y="0"/>
                  </a:cubicBezTo>
                  <a:cubicBezTo>
                    <a:pt x="68" y="0"/>
                    <a:pt x="68" y="0"/>
                    <a:pt x="68" y="0"/>
                  </a:cubicBezTo>
                  <a:cubicBezTo>
                    <a:pt x="71" y="0"/>
                    <a:pt x="73" y="2"/>
                    <a:pt x="73" y="4"/>
                  </a:cubicBezTo>
                  <a:cubicBezTo>
                    <a:pt x="73" y="44"/>
                    <a:pt x="73" y="44"/>
                    <a:pt x="73" y="44"/>
                  </a:cubicBezTo>
                  <a:cubicBezTo>
                    <a:pt x="73" y="46"/>
                    <a:pt x="71" y="49"/>
                    <a:pt x="68"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792E"/>
                </a:gs>
                <a:gs pos="100000">
                  <a:srgbClr val="FF604A"/>
                </a:gs>
              </a:gsLst>
              <a:lin ang="5400000" scaled="0"/>
            </a:gradFill>
            <a:ln>
              <a:noFill/>
            </a:ln>
          </p:spPr>
          <p:txBody>
            <a:bodyPr vert="horz" wrap="square" lIns="91440" tIns="45720" rIns="91440" bIns="45720" numCol="1" anchor="t" anchorCtr="0" compatLnSpc="1">
              <a:prstTxWarp prst="textNoShape">
                <a:avLst/>
              </a:prstTxWarp>
            </a:bodyPr>
            <a:lstStyle/>
            <a:p>
              <a:pPr defTabSz="457189">
                <a:defRPr/>
              </a:pPr>
              <a:endParaRPr lang="en-US" kern="0" dirty="0">
                <a:solidFill>
                  <a:srgbClr val="000000"/>
                </a:solidFill>
                <a:latin typeface="Amazon Ember Heavy"/>
              </a:endParaRPr>
            </a:p>
          </p:txBody>
        </p:sp>
        <p:sp>
          <p:nvSpPr>
            <p:cNvPr id="1054" name="Freeform 51">
              <a:extLst>
                <a:ext uri="{FF2B5EF4-FFF2-40B4-BE49-F238E27FC236}">
                  <a16:creationId xmlns:a16="http://schemas.microsoft.com/office/drawing/2014/main" id="{0A7DD344-EBF1-43E3-9973-A8C21A1C9950}"/>
                </a:ext>
              </a:extLst>
            </p:cNvPr>
            <p:cNvSpPr>
              <a:spLocks noEditPoints="1"/>
            </p:cNvSpPr>
            <p:nvPr/>
          </p:nvSpPr>
          <p:spPr bwMode="auto">
            <a:xfrm>
              <a:off x="764405" y="1200151"/>
              <a:ext cx="185687" cy="125206"/>
            </a:xfrm>
            <a:custGeom>
              <a:avLst/>
              <a:gdLst>
                <a:gd name="T0" fmla="*/ 69 w 73"/>
                <a:gd name="T1" fmla="*/ 49 h 49"/>
                <a:gd name="T2" fmla="*/ 5 w 73"/>
                <a:gd name="T3" fmla="*/ 49 h 49"/>
                <a:gd name="T4" fmla="*/ 0 w 73"/>
                <a:gd name="T5" fmla="*/ 45 h 49"/>
                <a:gd name="T6" fmla="*/ 0 w 73"/>
                <a:gd name="T7" fmla="*/ 5 h 49"/>
                <a:gd name="T8" fmla="*/ 5 w 73"/>
                <a:gd name="T9" fmla="*/ 0 h 49"/>
                <a:gd name="T10" fmla="*/ 69 w 73"/>
                <a:gd name="T11" fmla="*/ 0 h 49"/>
                <a:gd name="T12" fmla="*/ 73 w 73"/>
                <a:gd name="T13" fmla="*/ 5 h 49"/>
                <a:gd name="T14" fmla="*/ 73 w 73"/>
                <a:gd name="T15" fmla="*/ 45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5"/>
                  </a:cubicBezTo>
                  <a:cubicBezTo>
                    <a:pt x="0" y="5"/>
                    <a:pt x="0" y="5"/>
                    <a:pt x="0" y="5"/>
                  </a:cubicBezTo>
                  <a:cubicBezTo>
                    <a:pt x="0" y="2"/>
                    <a:pt x="2" y="0"/>
                    <a:pt x="5" y="0"/>
                  </a:cubicBezTo>
                  <a:cubicBezTo>
                    <a:pt x="69" y="0"/>
                    <a:pt x="69" y="0"/>
                    <a:pt x="69" y="0"/>
                  </a:cubicBezTo>
                  <a:cubicBezTo>
                    <a:pt x="71" y="0"/>
                    <a:pt x="73" y="2"/>
                    <a:pt x="73" y="5"/>
                  </a:cubicBezTo>
                  <a:cubicBezTo>
                    <a:pt x="73" y="45"/>
                    <a:pt x="73" y="45"/>
                    <a:pt x="73" y="45"/>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chemeClr val="accent1"/>
                </a:gs>
                <a:gs pos="100000">
                  <a:srgbClr val="FFA700"/>
                </a:gs>
              </a:gsLst>
              <a:lin ang="5400000" scaled="1"/>
            </a:gradFill>
            <a:ln>
              <a:noFill/>
            </a:ln>
          </p:spPr>
          <p:txBody>
            <a:bodyPr vert="horz" wrap="square" lIns="91440" tIns="45720" rIns="91440" bIns="45720" numCol="1" anchor="t" anchorCtr="0" compatLnSpc="1">
              <a:prstTxWarp prst="textNoShape">
                <a:avLst/>
              </a:prstTxWarp>
            </a:bodyPr>
            <a:lstStyle/>
            <a:p>
              <a:pPr defTabSz="457189">
                <a:defRPr/>
              </a:pPr>
              <a:endParaRPr lang="en-US" kern="0" dirty="0">
                <a:solidFill>
                  <a:srgbClr val="000000"/>
                </a:solidFill>
                <a:latin typeface="Amazon Ember Heavy"/>
              </a:endParaRPr>
            </a:p>
          </p:txBody>
        </p:sp>
        <p:sp>
          <p:nvSpPr>
            <p:cNvPr id="1055" name="Freeform 52">
              <a:extLst>
                <a:ext uri="{FF2B5EF4-FFF2-40B4-BE49-F238E27FC236}">
                  <a16:creationId xmlns:a16="http://schemas.microsoft.com/office/drawing/2014/main" id="{853262A8-2EC0-4C8D-9B2C-7381DA539A14}"/>
                </a:ext>
              </a:extLst>
            </p:cNvPr>
            <p:cNvSpPr>
              <a:spLocks noEditPoints="1"/>
            </p:cNvSpPr>
            <p:nvPr/>
          </p:nvSpPr>
          <p:spPr bwMode="auto">
            <a:xfrm>
              <a:off x="927810" y="1200151"/>
              <a:ext cx="185687" cy="125206"/>
            </a:xfrm>
            <a:custGeom>
              <a:avLst/>
              <a:gdLst>
                <a:gd name="T0" fmla="*/ 69 w 73"/>
                <a:gd name="T1" fmla="*/ 49 h 49"/>
                <a:gd name="T2" fmla="*/ 5 w 73"/>
                <a:gd name="T3" fmla="*/ 49 h 49"/>
                <a:gd name="T4" fmla="*/ 0 w 73"/>
                <a:gd name="T5" fmla="*/ 45 h 49"/>
                <a:gd name="T6" fmla="*/ 0 w 73"/>
                <a:gd name="T7" fmla="*/ 5 h 49"/>
                <a:gd name="T8" fmla="*/ 5 w 73"/>
                <a:gd name="T9" fmla="*/ 0 h 49"/>
                <a:gd name="T10" fmla="*/ 69 w 73"/>
                <a:gd name="T11" fmla="*/ 0 h 49"/>
                <a:gd name="T12" fmla="*/ 73 w 73"/>
                <a:gd name="T13" fmla="*/ 5 h 49"/>
                <a:gd name="T14" fmla="*/ 73 w 73"/>
                <a:gd name="T15" fmla="*/ 45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5"/>
                  </a:cubicBezTo>
                  <a:cubicBezTo>
                    <a:pt x="0" y="5"/>
                    <a:pt x="0" y="5"/>
                    <a:pt x="0" y="5"/>
                  </a:cubicBezTo>
                  <a:cubicBezTo>
                    <a:pt x="0" y="2"/>
                    <a:pt x="2" y="0"/>
                    <a:pt x="5" y="0"/>
                  </a:cubicBezTo>
                  <a:cubicBezTo>
                    <a:pt x="69" y="0"/>
                    <a:pt x="69" y="0"/>
                    <a:pt x="69" y="0"/>
                  </a:cubicBezTo>
                  <a:cubicBezTo>
                    <a:pt x="71" y="0"/>
                    <a:pt x="73" y="2"/>
                    <a:pt x="73" y="5"/>
                  </a:cubicBezTo>
                  <a:cubicBezTo>
                    <a:pt x="73" y="45"/>
                    <a:pt x="73" y="45"/>
                    <a:pt x="73" y="45"/>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chemeClr val="accent1"/>
                </a:gs>
                <a:gs pos="100000">
                  <a:srgbClr val="FFA700"/>
                </a:gs>
              </a:gsLst>
              <a:lin ang="5400000" scaled="1"/>
            </a:gradFill>
            <a:ln>
              <a:noFill/>
            </a:ln>
          </p:spPr>
          <p:txBody>
            <a:bodyPr vert="horz" wrap="square" lIns="91440" tIns="45720" rIns="91440" bIns="45720" numCol="1" anchor="t" anchorCtr="0" compatLnSpc="1">
              <a:prstTxWarp prst="textNoShape">
                <a:avLst/>
              </a:prstTxWarp>
            </a:bodyPr>
            <a:lstStyle/>
            <a:p>
              <a:pPr defTabSz="457189">
                <a:defRPr/>
              </a:pPr>
              <a:endParaRPr lang="en-US" kern="0" dirty="0">
                <a:solidFill>
                  <a:srgbClr val="000000"/>
                </a:solidFill>
                <a:latin typeface="Amazon Ember Heavy"/>
              </a:endParaRPr>
            </a:p>
          </p:txBody>
        </p:sp>
        <p:sp>
          <p:nvSpPr>
            <p:cNvPr id="1056" name="Freeform 53">
              <a:extLst>
                <a:ext uri="{FF2B5EF4-FFF2-40B4-BE49-F238E27FC236}">
                  <a16:creationId xmlns:a16="http://schemas.microsoft.com/office/drawing/2014/main" id="{65ED6D09-9B0F-493D-9306-9016E9AD3C21}"/>
                </a:ext>
              </a:extLst>
            </p:cNvPr>
            <p:cNvSpPr>
              <a:spLocks noEditPoints="1"/>
            </p:cNvSpPr>
            <p:nvPr/>
          </p:nvSpPr>
          <p:spPr bwMode="auto">
            <a:xfrm>
              <a:off x="764405" y="1609723"/>
              <a:ext cx="185687" cy="125206"/>
            </a:xfrm>
            <a:custGeom>
              <a:avLst/>
              <a:gdLst>
                <a:gd name="T0" fmla="*/ 69 w 73"/>
                <a:gd name="T1" fmla="*/ 49 h 49"/>
                <a:gd name="T2" fmla="*/ 5 w 73"/>
                <a:gd name="T3" fmla="*/ 49 h 49"/>
                <a:gd name="T4" fmla="*/ 0 w 73"/>
                <a:gd name="T5" fmla="*/ 44 h 49"/>
                <a:gd name="T6" fmla="*/ 0 w 73"/>
                <a:gd name="T7" fmla="*/ 4 h 49"/>
                <a:gd name="T8" fmla="*/ 5 w 73"/>
                <a:gd name="T9" fmla="*/ 0 h 49"/>
                <a:gd name="T10" fmla="*/ 69 w 73"/>
                <a:gd name="T11" fmla="*/ 0 h 49"/>
                <a:gd name="T12" fmla="*/ 73 w 73"/>
                <a:gd name="T13" fmla="*/ 4 h 49"/>
                <a:gd name="T14" fmla="*/ 73 w 73"/>
                <a:gd name="T15" fmla="*/ 44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4"/>
                  </a:cubicBezTo>
                  <a:cubicBezTo>
                    <a:pt x="0" y="4"/>
                    <a:pt x="0" y="4"/>
                    <a:pt x="0" y="4"/>
                  </a:cubicBezTo>
                  <a:cubicBezTo>
                    <a:pt x="0" y="2"/>
                    <a:pt x="2" y="0"/>
                    <a:pt x="5" y="0"/>
                  </a:cubicBezTo>
                  <a:cubicBezTo>
                    <a:pt x="69" y="0"/>
                    <a:pt x="69" y="0"/>
                    <a:pt x="69" y="0"/>
                  </a:cubicBezTo>
                  <a:cubicBezTo>
                    <a:pt x="71" y="0"/>
                    <a:pt x="73" y="2"/>
                    <a:pt x="73" y="4"/>
                  </a:cubicBezTo>
                  <a:cubicBezTo>
                    <a:pt x="73" y="44"/>
                    <a:pt x="73" y="44"/>
                    <a:pt x="73" y="44"/>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644A"/>
                </a:gs>
                <a:gs pos="100000">
                  <a:schemeClr val="accent3"/>
                </a:gs>
              </a:gsLst>
              <a:lin ang="5400000" scaled="0"/>
            </a:gradFill>
            <a:ln>
              <a:noFill/>
            </a:ln>
          </p:spPr>
          <p:txBody>
            <a:bodyPr vert="horz" wrap="square" lIns="91440" tIns="45720" rIns="91440" bIns="45720" numCol="1" anchor="t" anchorCtr="0" compatLnSpc="1">
              <a:prstTxWarp prst="textNoShape">
                <a:avLst/>
              </a:prstTxWarp>
            </a:bodyPr>
            <a:lstStyle/>
            <a:p>
              <a:pPr defTabSz="457189">
                <a:defRPr/>
              </a:pPr>
              <a:endParaRPr lang="en-US" kern="0" dirty="0">
                <a:solidFill>
                  <a:srgbClr val="000000"/>
                </a:solidFill>
                <a:latin typeface="Amazon Ember Heavy"/>
              </a:endParaRPr>
            </a:p>
          </p:txBody>
        </p:sp>
        <p:sp>
          <p:nvSpPr>
            <p:cNvPr id="1057" name="Freeform 54">
              <a:extLst>
                <a:ext uri="{FF2B5EF4-FFF2-40B4-BE49-F238E27FC236}">
                  <a16:creationId xmlns:a16="http://schemas.microsoft.com/office/drawing/2014/main" id="{F4FB1510-CC77-472B-9833-1BBEEF0FD10B}"/>
                </a:ext>
              </a:extLst>
            </p:cNvPr>
            <p:cNvSpPr>
              <a:spLocks noEditPoints="1"/>
            </p:cNvSpPr>
            <p:nvPr/>
          </p:nvSpPr>
          <p:spPr bwMode="auto">
            <a:xfrm>
              <a:off x="1090153" y="1405998"/>
              <a:ext cx="185687" cy="125206"/>
            </a:xfrm>
            <a:custGeom>
              <a:avLst/>
              <a:gdLst>
                <a:gd name="T0" fmla="*/ 69 w 73"/>
                <a:gd name="T1" fmla="*/ 49 h 49"/>
                <a:gd name="T2" fmla="*/ 5 w 73"/>
                <a:gd name="T3" fmla="*/ 49 h 49"/>
                <a:gd name="T4" fmla="*/ 0 w 73"/>
                <a:gd name="T5" fmla="*/ 44 h 49"/>
                <a:gd name="T6" fmla="*/ 0 w 73"/>
                <a:gd name="T7" fmla="*/ 4 h 49"/>
                <a:gd name="T8" fmla="*/ 5 w 73"/>
                <a:gd name="T9" fmla="*/ 0 h 49"/>
                <a:gd name="T10" fmla="*/ 69 w 73"/>
                <a:gd name="T11" fmla="*/ 0 h 49"/>
                <a:gd name="T12" fmla="*/ 73 w 73"/>
                <a:gd name="T13" fmla="*/ 4 h 49"/>
                <a:gd name="T14" fmla="*/ 73 w 73"/>
                <a:gd name="T15" fmla="*/ 44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4"/>
                  </a:cubicBezTo>
                  <a:cubicBezTo>
                    <a:pt x="0" y="4"/>
                    <a:pt x="0" y="4"/>
                    <a:pt x="0" y="4"/>
                  </a:cubicBezTo>
                  <a:cubicBezTo>
                    <a:pt x="0" y="2"/>
                    <a:pt x="2" y="0"/>
                    <a:pt x="5" y="0"/>
                  </a:cubicBezTo>
                  <a:cubicBezTo>
                    <a:pt x="69" y="0"/>
                    <a:pt x="69" y="0"/>
                    <a:pt x="69" y="0"/>
                  </a:cubicBezTo>
                  <a:cubicBezTo>
                    <a:pt x="71" y="0"/>
                    <a:pt x="73" y="2"/>
                    <a:pt x="73" y="4"/>
                  </a:cubicBezTo>
                  <a:cubicBezTo>
                    <a:pt x="73" y="44"/>
                    <a:pt x="73" y="44"/>
                    <a:pt x="73" y="44"/>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9011"/>
                </a:gs>
                <a:gs pos="100000">
                  <a:srgbClr val="FF762E"/>
                </a:gs>
              </a:gsLst>
              <a:lin ang="5400000" scaled="1"/>
            </a:gradFill>
            <a:ln>
              <a:noFill/>
            </a:ln>
          </p:spPr>
          <p:txBody>
            <a:bodyPr vert="horz" wrap="square" lIns="91440" tIns="45720" rIns="91440" bIns="45720" numCol="1" anchor="t" anchorCtr="0" compatLnSpc="1">
              <a:prstTxWarp prst="textNoShape">
                <a:avLst/>
              </a:prstTxWarp>
            </a:bodyPr>
            <a:lstStyle/>
            <a:p>
              <a:pPr defTabSz="457189">
                <a:defRPr/>
              </a:pPr>
              <a:endParaRPr lang="en-US" kern="0" dirty="0">
                <a:solidFill>
                  <a:srgbClr val="000000"/>
                </a:solidFill>
                <a:latin typeface="Amazon Ember Heavy"/>
              </a:endParaRPr>
            </a:p>
          </p:txBody>
        </p:sp>
        <p:sp>
          <p:nvSpPr>
            <p:cNvPr id="1058" name="Freeform 57">
              <a:extLst>
                <a:ext uri="{FF2B5EF4-FFF2-40B4-BE49-F238E27FC236}">
                  <a16:creationId xmlns:a16="http://schemas.microsoft.com/office/drawing/2014/main" id="{4ABF71B7-7536-4D71-B67F-99D186F34B93}"/>
                </a:ext>
              </a:extLst>
            </p:cNvPr>
            <p:cNvSpPr>
              <a:spLocks/>
            </p:cNvSpPr>
            <p:nvPr/>
          </p:nvSpPr>
          <p:spPr bwMode="auto">
            <a:xfrm>
              <a:off x="927810" y="1609723"/>
              <a:ext cx="131572" cy="125206"/>
            </a:xfrm>
            <a:custGeom>
              <a:avLst/>
              <a:gdLst>
                <a:gd name="T0" fmla="*/ 9 w 52"/>
                <a:gd name="T1" fmla="*/ 40 h 49"/>
                <a:gd name="T2" fmla="*/ 9 w 52"/>
                <a:gd name="T3" fmla="*/ 9 h 49"/>
                <a:gd name="T4" fmla="*/ 43 w 52"/>
                <a:gd name="T5" fmla="*/ 9 h 49"/>
                <a:gd name="T6" fmla="*/ 43 w 52"/>
                <a:gd name="T7" fmla="*/ 9 h 49"/>
                <a:gd name="T8" fmla="*/ 35 w 52"/>
                <a:gd name="T9" fmla="*/ 9 h 49"/>
                <a:gd name="T10" fmla="*/ 31 w 52"/>
                <a:gd name="T11" fmla="*/ 4 h 49"/>
                <a:gd name="T12" fmla="*/ 31 w 52"/>
                <a:gd name="T13" fmla="*/ 0 h 49"/>
                <a:gd name="T14" fmla="*/ 5 w 52"/>
                <a:gd name="T15" fmla="*/ 0 h 49"/>
                <a:gd name="T16" fmla="*/ 0 w 52"/>
                <a:gd name="T17" fmla="*/ 4 h 49"/>
                <a:gd name="T18" fmla="*/ 0 w 52"/>
                <a:gd name="T19" fmla="*/ 44 h 49"/>
                <a:gd name="T20" fmla="*/ 5 w 52"/>
                <a:gd name="T21" fmla="*/ 49 h 49"/>
                <a:gd name="T22" fmla="*/ 52 w 52"/>
                <a:gd name="T23" fmla="*/ 49 h 49"/>
                <a:gd name="T24" fmla="*/ 47 w 52"/>
                <a:gd name="T25" fmla="*/ 40 h 49"/>
                <a:gd name="T26" fmla="*/ 9 w 52"/>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2" h="49">
                  <a:moveTo>
                    <a:pt x="9" y="40"/>
                  </a:moveTo>
                  <a:cubicBezTo>
                    <a:pt x="9" y="9"/>
                    <a:pt x="9" y="9"/>
                    <a:pt x="9" y="9"/>
                  </a:cubicBezTo>
                  <a:cubicBezTo>
                    <a:pt x="43" y="9"/>
                    <a:pt x="43" y="9"/>
                    <a:pt x="43" y="9"/>
                  </a:cubicBezTo>
                  <a:cubicBezTo>
                    <a:pt x="43" y="9"/>
                    <a:pt x="43" y="9"/>
                    <a:pt x="43" y="9"/>
                  </a:cubicBezTo>
                  <a:cubicBezTo>
                    <a:pt x="35" y="9"/>
                    <a:pt x="35" y="9"/>
                    <a:pt x="35" y="9"/>
                  </a:cubicBezTo>
                  <a:cubicBezTo>
                    <a:pt x="33" y="9"/>
                    <a:pt x="31" y="6"/>
                    <a:pt x="31" y="4"/>
                  </a:cubicBezTo>
                  <a:cubicBezTo>
                    <a:pt x="31" y="0"/>
                    <a:pt x="31" y="0"/>
                    <a:pt x="31" y="0"/>
                  </a:cubicBezTo>
                  <a:cubicBezTo>
                    <a:pt x="5" y="0"/>
                    <a:pt x="5" y="0"/>
                    <a:pt x="5" y="0"/>
                  </a:cubicBezTo>
                  <a:cubicBezTo>
                    <a:pt x="2" y="0"/>
                    <a:pt x="0" y="2"/>
                    <a:pt x="0" y="4"/>
                  </a:cubicBezTo>
                  <a:cubicBezTo>
                    <a:pt x="0" y="44"/>
                    <a:pt x="0" y="44"/>
                    <a:pt x="0" y="44"/>
                  </a:cubicBezTo>
                  <a:cubicBezTo>
                    <a:pt x="0" y="47"/>
                    <a:pt x="2" y="49"/>
                    <a:pt x="5" y="49"/>
                  </a:cubicBezTo>
                  <a:cubicBezTo>
                    <a:pt x="52" y="49"/>
                    <a:pt x="52" y="49"/>
                    <a:pt x="52" y="49"/>
                  </a:cubicBezTo>
                  <a:cubicBezTo>
                    <a:pt x="50" y="46"/>
                    <a:pt x="48" y="43"/>
                    <a:pt x="47" y="40"/>
                  </a:cubicBezTo>
                  <a:lnTo>
                    <a:pt x="9" y="40"/>
                  </a:lnTo>
                  <a:close/>
                </a:path>
              </a:pathLst>
            </a:custGeom>
            <a:gradFill>
              <a:gsLst>
                <a:gs pos="0">
                  <a:srgbClr val="FF644A"/>
                </a:gs>
                <a:gs pos="100000">
                  <a:schemeClr val="accent3"/>
                </a:gs>
              </a:gsLst>
              <a:lin ang="5400000" scaled="0"/>
            </a:gradFill>
            <a:ln>
              <a:noFill/>
            </a:ln>
          </p:spPr>
          <p:txBody>
            <a:bodyPr vert="horz" wrap="square" lIns="91440" tIns="45720" rIns="91440" bIns="45720" numCol="1" anchor="t" anchorCtr="0" compatLnSpc="1">
              <a:prstTxWarp prst="textNoShape">
                <a:avLst/>
              </a:prstTxWarp>
            </a:bodyPr>
            <a:lstStyle/>
            <a:p>
              <a:pPr defTabSz="457189">
                <a:defRPr/>
              </a:pPr>
              <a:endParaRPr lang="en-US" kern="0" dirty="0">
                <a:solidFill>
                  <a:srgbClr val="000000"/>
                </a:solidFill>
                <a:latin typeface="Amazon Ember Heavy"/>
              </a:endParaRPr>
            </a:p>
          </p:txBody>
        </p:sp>
        <p:sp>
          <p:nvSpPr>
            <p:cNvPr id="1059" name="Freeform 58">
              <a:extLst>
                <a:ext uri="{FF2B5EF4-FFF2-40B4-BE49-F238E27FC236}">
                  <a16:creationId xmlns:a16="http://schemas.microsoft.com/office/drawing/2014/main" id="{FBE31996-23FD-4EBE-8582-2CB66D6E621A}"/>
                </a:ext>
              </a:extLst>
            </p:cNvPr>
            <p:cNvSpPr>
              <a:spLocks/>
            </p:cNvSpPr>
            <p:nvPr/>
          </p:nvSpPr>
          <p:spPr bwMode="auto">
            <a:xfrm>
              <a:off x="1006329" y="1507860"/>
              <a:ext cx="185687" cy="125206"/>
            </a:xfrm>
            <a:custGeom>
              <a:avLst/>
              <a:gdLst>
                <a:gd name="T0" fmla="*/ 68 w 73"/>
                <a:gd name="T1" fmla="*/ 0 h 49"/>
                <a:gd name="T2" fmla="*/ 4 w 73"/>
                <a:gd name="T3" fmla="*/ 0 h 49"/>
                <a:gd name="T4" fmla="*/ 0 w 73"/>
                <a:gd name="T5" fmla="*/ 4 h 49"/>
                <a:gd name="T6" fmla="*/ 0 w 73"/>
                <a:gd name="T7" fmla="*/ 40 h 49"/>
                <a:gd name="T8" fmla="*/ 0 w 73"/>
                <a:gd name="T9" fmla="*/ 44 h 49"/>
                <a:gd name="T10" fmla="*/ 4 w 73"/>
                <a:gd name="T11" fmla="*/ 49 h 49"/>
                <a:gd name="T12" fmla="*/ 12 w 73"/>
                <a:gd name="T13" fmla="*/ 49 h 49"/>
                <a:gd name="T14" fmla="*/ 15 w 73"/>
                <a:gd name="T15" fmla="*/ 40 h 49"/>
                <a:gd name="T16" fmla="*/ 15 w 73"/>
                <a:gd name="T17" fmla="*/ 40 h 49"/>
                <a:gd name="T18" fmla="*/ 9 w 73"/>
                <a:gd name="T19" fmla="*/ 40 h 49"/>
                <a:gd name="T20" fmla="*/ 9 w 73"/>
                <a:gd name="T21" fmla="*/ 9 h 49"/>
                <a:gd name="T22" fmla="*/ 64 w 73"/>
                <a:gd name="T23" fmla="*/ 9 h 49"/>
                <a:gd name="T24" fmla="*/ 64 w 73"/>
                <a:gd name="T25" fmla="*/ 11 h 49"/>
                <a:gd name="T26" fmla="*/ 73 w 73"/>
                <a:gd name="T27" fmla="*/ 13 h 49"/>
                <a:gd name="T28" fmla="*/ 73 w 73"/>
                <a:gd name="T29" fmla="*/ 4 h 49"/>
                <a:gd name="T30" fmla="*/ 68 w 73"/>
                <a:gd name="T31"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3" h="49">
                  <a:moveTo>
                    <a:pt x="68" y="0"/>
                  </a:moveTo>
                  <a:cubicBezTo>
                    <a:pt x="4" y="0"/>
                    <a:pt x="4" y="0"/>
                    <a:pt x="4" y="0"/>
                  </a:cubicBezTo>
                  <a:cubicBezTo>
                    <a:pt x="2" y="0"/>
                    <a:pt x="0" y="2"/>
                    <a:pt x="0" y="4"/>
                  </a:cubicBezTo>
                  <a:cubicBezTo>
                    <a:pt x="0" y="40"/>
                    <a:pt x="0" y="40"/>
                    <a:pt x="0" y="40"/>
                  </a:cubicBezTo>
                  <a:cubicBezTo>
                    <a:pt x="0" y="44"/>
                    <a:pt x="0" y="44"/>
                    <a:pt x="0" y="44"/>
                  </a:cubicBezTo>
                  <a:cubicBezTo>
                    <a:pt x="0" y="46"/>
                    <a:pt x="2" y="49"/>
                    <a:pt x="4" y="49"/>
                  </a:cubicBezTo>
                  <a:cubicBezTo>
                    <a:pt x="12" y="49"/>
                    <a:pt x="12" y="49"/>
                    <a:pt x="12" y="49"/>
                  </a:cubicBezTo>
                  <a:cubicBezTo>
                    <a:pt x="13" y="45"/>
                    <a:pt x="14" y="42"/>
                    <a:pt x="15" y="40"/>
                  </a:cubicBezTo>
                  <a:cubicBezTo>
                    <a:pt x="15" y="40"/>
                    <a:pt x="15" y="40"/>
                    <a:pt x="15" y="40"/>
                  </a:cubicBezTo>
                  <a:cubicBezTo>
                    <a:pt x="9" y="40"/>
                    <a:pt x="9" y="40"/>
                    <a:pt x="9" y="40"/>
                  </a:cubicBezTo>
                  <a:cubicBezTo>
                    <a:pt x="9" y="9"/>
                    <a:pt x="9" y="9"/>
                    <a:pt x="9" y="9"/>
                  </a:cubicBezTo>
                  <a:cubicBezTo>
                    <a:pt x="64" y="9"/>
                    <a:pt x="64" y="9"/>
                    <a:pt x="64" y="9"/>
                  </a:cubicBezTo>
                  <a:cubicBezTo>
                    <a:pt x="64" y="11"/>
                    <a:pt x="64" y="11"/>
                    <a:pt x="64" y="11"/>
                  </a:cubicBezTo>
                  <a:cubicBezTo>
                    <a:pt x="67" y="12"/>
                    <a:pt x="70" y="12"/>
                    <a:pt x="73" y="13"/>
                  </a:cubicBezTo>
                  <a:cubicBezTo>
                    <a:pt x="73" y="4"/>
                    <a:pt x="73" y="4"/>
                    <a:pt x="73" y="4"/>
                  </a:cubicBezTo>
                  <a:cubicBezTo>
                    <a:pt x="73" y="2"/>
                    <a:pt x="71" y="0"/>
                    <a:pt x="68" y="0"/>
                  </a:cubicBezTo>
                  <a:close/>
                </a:path>
              </a:pathLst>
            </a:custGeom>
            <a:gradFill>
              <a:gsLst>
                <a:gs pos="0">
                  <a:srgbClr val="FF792E"/>
                </a:gs>
                <a:gs pos="100000">
                  <a:srgbClr val="FF604A"/>
                </a:gs>
              </a:gsLst>
              <a:lin ang="5400000" scaled="0"/>
            </a:gradFill>
            <a:ln>
              <a:noFill/>
            </a:ln>
          </p:spPr>
          <p:txBody>
            <a:bodyPr vert="horz" wrap="square" lIns="91440" tIns="45720" rIns="91440" bIns="45720" numCol="1" anchor="t" anchorCtr="0" compatLnSpc="1">
              <a:prstTxWarp prst="textNoShape">
                <a:avLst/>
              </a:prstTxWarp>
            </a:bodyPr>
            <a:lstStyle/>
            <a:p>
              <a:pPr defTabSz="457189">
                <a:defRPr/>
              </a:pPr>
              <a:endParaRPr lang="en-US" kern="0" dirty="0">
                <a:solidFill>
                  <a:srgbClr val="000000"/>
                </a:solidFill>
                <a:latin typeface="Amazon Ember Heavy"/>
              </a:endParaRPr>
            </a:p>
          </p:txBody>
        </p:sp>
      </p:grpSp>
      <p:sp>
        <p:nvSpPr>
          <p:cNvPr id="2" name="Title 1">
            <a:extLst>
              <a:ext uri="{FF2B5EF4-FFF2-40B4-BE49-F238E27FC236}">
                <a16:creationId xmlns:a16="http://schemas.microsoft.com/office/drawing/2014/main" id="{F4C89673-43AA-5B44-85B6-0FB40215526E}"/>
              </a:ext>
            </a:extLst>
          </p:cNvPr>
          <p:cNvSpPr>
            <a:spLocks noGrp="1"/>
          </p:cNvSpPr>
          <p:nvPr>
            <p:ph type="title"/>
          </p:nvPr>
        </p:nvSpPr>
        <p:spPr/>
        <p:txBody>
          <a:bodyPr/>
          <a:lstStyle/>
          <a:p>
            <a:pPr algn="ctr"/>
            <a:r>
              <a:rPr lang="en-US" dirty="0"/>
              <a:t>Amazon SageMaker: Built to make ML </a:t>
            </a:r>
            <a:r>
              <a:rPr lang="en-US" b="1" dirty="0">
                <a:solidFill>
                  <a:schemeClr val="accent1"/>
                </a:solidFill>
              </a:rPr>
              <a:t>more accessible</a:t>
            </a:r>
          </a:p>
        </p:txBody>
      </p:sp>
      <p:sp>
        <p:nvSpPr>
          <p:cNvPr id="5" name="Rectangle 4">
            <a:extLst>
              <a:ext uri="{FF2B5EF4-FFF2-40B4-BE49-F238E27FC236}">
                <a16:creationId xmlns:a16="http://schemas.microsoft.com/office/drawing/2014/main" id="{4937F8CE-2E20-4573-9AA0-48EAD4A373E8}"/>
              </a:ext>
            </a:extLst>
          </p:cNvPr>
          <p:cNvSpPr/>
          <p:nvPr/>
        </p:nvSpPr>
        <p:spPr>
          <a:xfrm>
            <a:off x="0" y="1199785"/>
            <a:ext cx="9144000" cy="3057890"/>
          </a:xfrm>
          <a:prstGeom prst="rect">
            <a:avLst/>
          </a:prstGeom>
          <a:solidFill>
            <a:schemeClr val="bg2">
              <a:alpha val="75000"/>
            </a:schemeClr>
          </a:soli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grpSp>
        <p:nvGrpSpPr>
          <p:cNvPr id="844" name="Group 843">
            <a:extLst>
              <a:ext uri="{FF2B5EF4-FFF2-40B4-BE49-F238E27FC236}">
                <a16:creationId xmlns:a16="http://schemas.microsoft.com/office/drawing/2014/main" id="{87F475BB-FF7E-4BBC-931F-46BD22F2B9D0}"/>
              </a:ext>
            </a:extLst>
          </p:cNvPr>
          <p:cNvGrpSpPr/>
          <p:nvPr/>
        </p:nvGrpSpPr>
        <p:grpSpPr>
          <a:xfrm>
            <a:off x="671427" y="2720478"/>
            <a:ext cx="823930" cy="823930"/>
            <a:chOff x="1238625" y="3263659"/>
            <a:chExt cx="324090" cy="324090"/>
          </a:xfrm>
        </p:grpSpPr>
        <p:sp>
          <p:nvSpPr>
            <p:cNvPr id="845" name="Oval 844">
              <a:extLst>
                <a:ext uri="{FF2B5EF4-FFF2-40B4-BE49-F238E27FC236}">
                  <a16:creationId xmlns:a16="http://schemas.microsoft.com/office/drawing/2014/main" id="{3F77FA5F-7581-4ED7-A4B3-6158A52B786F}"/>
                </a:ext>
              </a:extLst>
            </p:cNvPr>
            <p:cNvSpPr/>
            <p:nvPr/>
          </p:nvSpPr>
          <p:spPr>
            <a:xfrm>
              <a:off x="1238625" y="3263659"/>
              <a:ext cx="324090" cy="324090"/>
            </a:xfrm>
            <a:prstGeom prst="ellipse">
              <a:avLst/>
            </a:prstGeom>
            <a:solidFill>
              <a:schemeClr val="bg1"/>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846" name="Freeform 11">
              <a:extLst>
                <a:ext uri="{FF2B5EF4-FFF2-40B4-BE49-F238E27FC236}">
                  <a16:creationId xmlns:a16="http://schemas.microsoft.com/office/drawing/2014/main" id="{00C38B09-9B46-4B20-9F5E-B62DCEA6407F}"/>
                </a:ext>
              </a:extLst>
            </p:cNvPr>
            <p:cNvSpPr>
              <a:spLocks/>
            </p:cNvSpPr>
            <p:nvPr/>
          </p:nvSpPr>
          <p:spPr bwMode="auto">
            <a:xfrm>
              <a:off x="1366541" y="3345219"/>
              <a:ext cx="113979" cy="160970"/>
            </a:xfrm>
            <a:custGeom>
              <a:avLst/>
              <a:gdLst>
                <a:gd name="T0" fmla="*/ 0 w 114"/>
                <a:gd name="T1" fmla="*/ 136 h 161"/>
                <a:gd name="T2" fmla="*/ 0 w 114"/>
                <a:gd name="T3" fmla="*/ 0 h 161"/>
                <a:gd name="T4" fmla="*/ 114 w 114"/>
                <a:gd name="T5" fmla="*/ 88 h 161"/>
                <a:gd name="T6" fmla="*/ 70 w 114"/>
                <a:gd name="T7" fmla="*/ 102 h 161"/>
                <a:gd name="T8" fmla="*/ 93 w 114"/>
                <a:gd name="T9" fmla="*/ 148 h 161"/>
                <a:gd name="T10" fmla="*/ 66 w 114"/>
                <a:gd name="T11" fmla="*/ 161 h 161"/>
                <a:gd name="T12" fmla="*/ 39 w 114"/>
                <a:gd name="T13" fmla="*/ 111 h 161"/>
                <a:gd name="T14" fmla="*/ 0 w 114"/>
                <a:gd name="T15" fmla="*/ 136 h 1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4" h="161">
                  <a:moveTo>
                    <a:pt x="0" y="136"/>
                  </a:moveTo>
                  <a:lnTo>
                    <a:pt x="0" y="0"/>
                  </a:lnTo>
                  <a:lnTo>
                    <a:pt x="114" y="88"/>
                  </a:lnTo>
                  <a:lnTo>
                    <a:pt x="70" y="102"/>
                  </a:lnTo>
                  <a:lnTo>
                    <a:pt x="93" y="148"/>
                  </a:lnTo>
                  <a:lnTo>
                    <a:pt x="66" y="161"/>
                  </a:lnTo>
                  <a:lnTo>
                    <a:pt x="39" y="111"/>
                  </a:lnTo>
                  <a:lnTo>
                    <a:pt x="0" y="136"/>
                  </a:lnTo>
                  <a:close/>
                </a:path>
              </a:pathLst>
            </a:custGeom>
            <a:noFill/>
            <a:ln w="19050"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1096" name="Visualize in…">
            <a:extLst>
              <a:ext uri="{FF2B5EF4-FFF2-40B4-BE49-F238E27FC236}">
                <a16:creationId xmlns:a16="http://schemas.microsoft.com/office/drawing/2014/main" id="{A11D7977-4DB3-450F-A608-644869851A3B}"/>
              </a:ext>
            </a:extLst>
          </p:cNvPr>
          <p:cNvSpPr txBox="1"/>
          <p:nvPr/>
        </p:nvSpPr>
        <p:spPr>
          <a:xfrm>
            <a:off x="590788" y="3691743"/>
            <a:ext cx="985208" cy="4433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6171" tIns="6171" rIns="6171" bIns="6171">
            <a:spAutoFit/>
          </a:bodyPr>
          <a:lstStyle>
            <a:defPPr>
              <a:defRPr lang="en-US"/>
            </a:defPPr>
            <a:lvl1pPr marR="0" lvl="0" indent="0" defTabSz="390083" fontAlgn="auto">
              <a:lnSpc>
                <a:spcPct val="100000"/>
              </a:lnSpc>
              <a:spcBef>
                <a:spcPts val="0"/>
              </a:spcBef>
              <a:spcAft>
                <a:spcPts val="600"/>
              </a:spcAft>
              <a:buClrTx/>
              <a:buSzTx/>
              <a:buFontTx/>
              <a:buNone/>
              <a:tabLst/>
              <a:defRPr kumimoji="0" sz="800" b="0" i="0" u="none" strike="noStrike" cap="none" spc="0" normalizeH="0" baseline="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defRPr>
            </a:lvl1pPr>
          </a:lstStyle>
          <a:p>
            <a:pPr algn="ctr" defTabSz="292555">
              <a:defRPr/>
            </a:pPr>
            <a:r>
              <a:rPr lang="en-US" sz="1400" dirty="0">
                <a:latin typeface="+mn-lt"/>
              </a:rPr>
              <a:t>Pick </a:t>
            </a:r>
            <a:br>
              <a:rPr lang="en-US" sz="1400" dirty="0">
                <a:latin typeface="+mn-lt"/>
              </a:rPr>
            </a:br>
            <a:r>
              <a:rPr lang="en-US" sz="1400" dirty="0">
                <a:latin typeface="+mn-lt"/>
              </a:rPr>
              <a:t>algorithm</a:t>
            </a:r>
          </a:p>
        </p:txBody>
      </p:sp>
      <p:sp>
        <p:nvSpPr>
          <p:cNvPr id="1095" name="Visualize in…">
            <a:extLst>
              <a:ext uri="{FF2B5EF4-FFF2-40B4-BE49-F238E27FC236}">
                <a16:creationId xmlns:a16="http://schemas.microsoft.com/office/drawing/2014/main" id="{3A6B5A59-5A5F-43FD-917D-E000BDE69D89}"/>
              </a:ext>
            </a:extLst>
          </p:cNvPr>
          <p:cNvSpPr txBox="1"/>
          <p:nvPr/>
        </p:nvSpPr>
        <p:spPr>
          <a:xfrm>
            <a:off x="6958743" y="1303571"/>
            <a:ext cx="985208" cy="4433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6171" tIns="6171" rIns="6171" bIns="6171">
            <a:spAutoFit/>
          </a:bodyPr>
          <a:lstStyle>
            <a:defPPr>
              <a:defRPr lang="en-US"/>
            </a:defPPr>
            <a:lvl1pPr marR="0" lvl="0" indent="0" defTabSz="390083" fontAlgn="auto">
              <a:lnSpc>
                <a:spcPct val="100000"/>
              </a:lnSpc>
              <a:spcBef>
                <a:spcPts val="0"/>
              </a:spcBef>
              <a:spcAft>
                <a:spcPts val="600"/>
              </a:spcAft>
              <a:buClrTx/>
              <a:buSzTx/>
              <a:buFontTx/>
              <a:buNone/>
              <a:tabLst/>
              <a:defRPr kumimoji="0" sz="800" b="0" i="0" u="none" strike="noStrike" cap="none" spc="0" normalizeH="0" baseline="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defRPr>
            </a:lvl1pPr>
          </a:lstStyle>
          <a:p>
            <a:pPr algn="ctr" defTabSz="292555">
              <a:defRPr/>
            </a:pPr>
            <a:r>
              <a:rPr lang="en-US" sz="1400" dirty="0">
                <a:latin typeface="+mn-lt"/>
              </a:rPr>
              <a:t>Visualize in </a:t>
            </a:r>
            <a:br>
              <a:rPr lang="en-US" sz="1400" dirty="0">
                <a:latin typeface="+mn-lt"/>
              </a:rPr>
            </a:br>
            <a:r>
              <a:rPr lang="en-US" sz="1400" dirty="0">
                <a:latin typeface="+mn-lt"/>
              </a:rPr>
              <a:t>notebooks</a:t>
            </a:r>
          </a:p>
        </p:txBody>
      </p:sp>
      <p:sp>
        <p:nvSpPr>
          <p:cNvPr id="1101" name="Visualize in…">
            <a:extLst>
              <a:ext uri="{FF2B5EF4-FFF2-40B4-BE49-F238E27FC236}">
                <a16:creationId xmlns:a16="http://schemas.microsoft.com/office/drawing/2014/main" id="{1B7668A6-E197-438F-9869-B14D0543E67A}"/>
              </a:ext>
            </a:extLst>
          </p:cNvPr>
          <p:cNvSpPr txBox="1"/>
          <p:nvPr/>
        </p:nvSpPr>
        <p:spPr>
          <a:xfrm>
            <a:off x="1279366" y="1303572"/>
            <a:ext cx="985208" cy="4433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6171" tIns="6171" rIns="6171" bIns="6171">
            <a:spAutoFit/>
          </a:bodyPr>
          <a:lstStyle>
            <a:defPPr>
              <a:defRPr lang="en-US"/>
            </a:defPPr>
            <a:lvl1pPr marR="0" lvl="0" indent="0" defTabSz="390083" fontAlgn="auto">
              <a:lnSpc>
                <a:spcPct val="100000"/>
              </a:lnSpc>
              <a:spcBef>
                <a:spcPts val="0"/>
              </a:spcBef>
              <a:spcAft>
                <a:spcPts val="600"/>
              </a:spcAft>
              <a:buClrTx/>
              <a:buSzTx/>
              <a:buFontTx/>
              <a:buNone/>
              <a:tabLst/>
              <a:defRPr kumimoji="0" sz="800" b="0" i="0" u="none" strike="noStrike" cap="none" spc="0" normalizeH="0" baseline="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defRPr>
            </a:lvl1pPr>
          </a:lstStyle>
          <a:p>
            <a:pPr algn="ctr" defTabSz="292555">
              <a:defRPr/>
            </a:pPr>
            <a:r>
              <a:rPr lang="en-US" sz="1400" dirty="0">
                <a:latin typeface="+mn-lt"/>
              </a:rPr>
              <a:t>Label</a:t>
            </a:r>
            <a:br>
              <a:rPr lang="en-US" sz="1400" dirty="0">
                <a:latin typeface="+mn-lt"/>
              </a:rPr>
            </a:br>
            <a:r>
              <a:rPr lang="en-US" sz="1400" dirty="0">
                <a:latin typeface="+mn-lt"/>
              </a:rPr>
              <a:t>data</a:t>
            </a:r>
          </a:p>
        </p:txBody>
      </p:sp>
      <p:sp>
        <p:nvSpPr>
          <p:cNvPr id="1102" name="Visualize in…">
            <a:extLst>
              <a:ext uri="{FF2B5EF4-FFF2-40B4-BE49-F238E27FC236}">
                <a16:creationId xmlns:a16="http://schemas.microsoft.com/office/drawing/2014/main" id="{C95C5AC3-FF00-49B7-A01C-9190A77E7FC4}"/>
              </a:ext>
            </a:extLst>
          </p:cNvPr>
          <p:cNvSpPr txBox="1"/>
          <p:nvPr/>
        </p:nvSpPr>
        <p:spPr>
          <a:xfrm>
            <a:off x="2547108" y="1303571"/>
            <a:ext cx="1289412" cy="4433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6171" tIns="6171" rIns="6171" bIns="6171">
            <a:spAutoFit/>
          </a:bodyPr>
          <a:lstStyle>
            <a:defPPr>
              <a:defRPr lang="en-US"/>
            </a:defPPr>
            <a:lvl1pPr marR="0" lvl="0" indent="0" defTabSz="390083" fontAlgn="auto">
              <a:lnSpc>
                <a:spcPct val="100000"/>
              </a:lnSpc>
              <a:spcBef>
                <a:spcPts val="0"/>
              </a:spcBef>
              <a:spcAft>
                <a:spcPts val="600"/>
              </a:spcAft>
              <a:buClrTx/>
              <a:buSzTx/>
              <a:buFontTx/>
              <a:buNone/>
              <a:tabLst/>
              <a:defRPr kumimoji="0" sz="800" b="0" i="0" u="none" strike="noStrike" cap="none" spc="0" normalizeH="0" baseline="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defRPr>
            </a:lvl1pPr>
          </a:lstStyle>
          <a:p>
            <a:pPr algn="ctr" defTabSz="292555">
              <a:defRPr/>
            </a:pPr>
            <a:r>
              <a:rPr lang="en-US" sz="1400" dirty="0">
                <a:latin typeface="+mn-lt"/>
              </a:rPr>
              <a:t>Collect and </a:t>
            </a:r>
            <a:r>
              <a:rPr lang="en-US" sz="1400" dirty="0" err="1">
                <a:latin typeface="+mn-lt"/>
              </a:rPr>
              <a:t>prepare</a:t>
            </a:r>
            <a:r>
              <a:rPr lang="en-US" sz="1400" dirty="0">
                <a:latin typeface="+mn-lt"/>
              </a:rPr>
              <a:t> data</a:t>
            </a:r>
          </a:p>
        </p:txBody>
      </p:sp>
      <p:sp>
        <p:nvSpPr>
          <p:cNvPr id="1103" name="Visualize in…">
            <a:extLst>
              <a:ext uri="{FF2B5EF4-FFF2-40B4-BE49-F238E27FC236}">
                <a16:creationId xmlns:a16="http://schemas.microsoft.com/office/drawing/2014/main" id="{BF8E641B-BC44-4181-9206-781928D7386D}"/>
              </a:ext>
            </a:extLst>
          </p:cNvPr>
          <p:cNvSpPr txBox="1"/>
          <p:nvPr/>
        </p:nvSpPr>
        <p:spPr>
          <a:xfrm>
            <a:off x="4119055" y="1303572"/>
            <a:ext cx="985208" cy="4433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6171" tIns="6171" rIns="6171" bIns="6171">
            <a:spAutoFit/>
          </a:bodyPr>
          <a:lstStyle>
            <a:defPPr>
              <a:defRPr lang="en-US"/>
            </a:defPPr>
            <a:lvl1pPr marR="0" lvl="0" indent="0" defTabSz="390083" fontAlgn="auto">
              <a:lnSpc>
                <a:spcPct val="100000"/>
              </a:lnSpc>
              <a:spcBef>
                <a:spcPts val="0"/>
              </a:spcBef>
              <a:spcAft>
                <a:spcPts val="600"/>
              </a:spcAft>
              <a:buClrTx/>
              <a:buSzTx/>
              <a:buFontTx/>
              <a:buNone/>
              <a:tabLst/>
              <a:defRPr kumimoji="0" sz="800" b="0" i="0" u="none" strike="noStrike" cap="none" spc="0" normalizeH="0" baseline="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defRPr>
            </a:lvl1pPr>
          </a:lstStyle>
          <a:p>
            <a:pPr algn="ctr" defTabSz="292555">
              <a:defRPr/>
            </a:pPr>
            <a:r>
              <a:rPr lang="en-US" sz="1400" dirty="0">
                <a:latin typeface="+mn-lt"/>
              </a:rPr>
              <a:t>Store </a:t>
            </a:r>
            <a:br>
              <a:rPr lang="en-US" sz="1400" dirty="0">
                <a:latin typeface="+mn-lt"/>
              </a:rPr>
            </a:br>
            <a:r>
              <a:rPr lang="en-US" sz="1400" dirty="0">
                <a:latin typeface="+mn-lt"/>
              </a:rPr>
              <a:t>features </a:t>
            </a:r>
          </a:p>
        </p:txBody>
      </p:sp>
      <p:sp>
        <p:nvSpPr>
          <p:cNvPr id="1105" name="Visualize in…">
            <a:extLst>
              <a:ext uri="{FF2B5EF4-FFF2-40B4-BE49-F238E27FC236}">
                <a16:creationId xmlns:a16="http://schemas.microsoft.com/office/drawing/2014/main" id="{0DA4CF0C-42E7-49A6-83B6-93069A554C7C}"/>
              </a:ext>
            </a:extLst>
          </p:cNvPr>
          <p:cNvSpPr txBox="1"/>
          <p:nvPr/>
        </p:nvSpPr>
        <p:spPr>
          <a:xfrm>
            <a:off x="5538898" y="1303572"/>
            <a:ext cx="985208" cy="4433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6171" tIns="6171" rIns="6171" bIns="6171">
            <a:spAutoFit/>
          </a:bodyPr>
          <a:lstStyle>
            <a:defPPr>
              <a:defRPr lang="en-US"/>
            </a:defPPr>
            <a:lvl1pPr marR="0" lvl="0" indent="0" defTabSz="390083" fontAlgn="auto">
              <a:lnSpc>
                <a:spcPct val="100000"/>
              </a:lnSpc>
              <a:spcBef>
                <a:spcPts val="0"/>
              </a:spcBef>
              <a:spcAft>
                <a:spcPts val="600"/>
              </a:spcAft>
              <a:buClrTx/>
              <a:buSzTx/>
              <a:buFontTx/>
              <a:buNone/>
              <a:tabLst/>
              <a:defRPr kumimoji="0" sz="800" b="0" i="0" u="none" strike="noStrike" cap="none" spc="0" normalizeH="0" baseline="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defRPr>
            </a:lvl1pPr>
          </a:lstStyle>
          <a:p>
            <a:pPr algn="ctr" defTabSz="292555">
              <a:defRPr/>
            </a:pPr>
            <a:r>
              <a:rPr lang="en-US" sz="1400" dirty="0">
                <a:latin typeface="+mn-lt"/>
              </a:rPr>
              <a:t>Check </a:t>
            </a:r>
            <a:br>
              <a:rPr lang="en-US" sz="1400" dirty="0">
                <a:latin typeface="+mn-lt"/>
              </a:rPr>
            </a:br>
            <a:r>
              <a:rPr lang="en-US" sz="1400" dirty="0">
                <a:latin typeface="+mn-lt"/>
              </a:rPr>
              <a:t>data</a:t>
            </a:r>
          </a:p>
        </p:txBody>
      </p:sp>
      <p:sp>
        <p:nvSpPr>
          <p:cNvPr id="1097" name="Visualize in…">
            <a:extLst>
              <a:ext uri="{FF2B5EF4-FFF2-40B4-BE49-F238E27FC236}">
                <a16:creationId xmlns:a16="http://schemas.microsoft.com/office/drawing/2014/main" id="{AF08F3C7-46BC-4959-9F69-5357C911295D}"/>
              </a:ext>
            </a:extLst>
          </p:cNvPr>
          <p:cNvSpPr txBox="1"/>
          <p:nvPr/>
        </p:nvSpPr>
        <p:spPr>
          <a:xfrm>
            <a:off x="2010631" y="3691744"/>
            <a:ext cx="985208" cy="4433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6171" tIns="6171" rIns="6171" bIns="6171">
            <a:spAutoFit/>
          </a:bodyPr>
          <a:lstStyle>
            <a:defPPr>
              <a:defRPr lang="en-US"/>
            </a:defPPr>
            <a:lvl1pPr marR="0" lvl="0" indent="0" defTabSz="390083" fontAlgn="auto">
              <a:lnSpc>
                <a:spcPct val="100000"/>
              </a:lnSpc>
              <a:spcBef>
                <a:spcPts val="0"/>
              </a:spcBef>
              <a:spcAft>
                <a:spcPts val="600"/>
              </a:spcAft>
              <a:buClrTx/>
              <a:buSzTx/>
              <a:buFontTx/>
              <a:buNone/>
              <a:tabLst/>
              <a:defRPr kumimoji="0" sz="800" b="0" i="0" u="none" strike="noStrike" cap="none" spc="0" normalizeH="0" baseline="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defRPr>
            </a:lvl1pPr>
          </a:lstStyle>
          <a:p>
            <a:pPr algn="ctr" defTabSz="292555">
              <a:defRPr/>
            </a:pPr>
            <a:r>
              <a:rPr lang="en-US" sz="1400" dirty="0">
                <a:latin typeface="+mn-lt"/>
              </a:rPr>
              <a:t>Train</a:t>
            </a:r>
            <a:br>
              <a:rPr lang="en-US" sz="1400" dirty="0">
                <a:latin typeface="+mn-lt"/>
              </a:rPr>
            </a:br>
            <a:r>
              <a:rPr lang="en-US" sz="1400" dirty="0">
                <a:latin typeface="+mn-lt"/>
              </a:rPr>
              <a:t>models</a:t>
            </a:r>
          </a:p>
        </p:txBody>
      </p:sp>
      <p:sp>
        <p:nvSpPr>
          <p:cNvPr id="1098" name="Visualize in…">
            <a:extLst>
              <a:ext uri="{FF2B5EF4-FFF2-40B4-BE49-F238E27FC236}">
                <a16:creationId xmlns:a16="http://schemas.microsoft.com/office/drawing/2014/main" id="{0A879258-3224-428A-82E9-51FEB28949DA}"/>
              </a:ext>
            </a:extLst>
          </p:cNvPr>
          <p:cNvSpPr txBox="1"/>
          <p:nvPr/>
        </p:nvSpPr>
        <p:spPr>
          <a:xfrm>
            <a:off x="3430476" y="3691743"/>
            <a:ext cx="985208" cy="4433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6171" tIns="6171" rIns="6171" bIns="6171">
            <a:spAutoFit/>
          </a:bodyPr>
          <a:lstStyle>
            <a:defPPr>
              <a:defRPr lang="en-US"/>
            </a:defPPr>
            <a:lvl1pPr marR="0" lvl="0" indent="0" defTabSz="390083" fontAlgn="auto">
              <a:lnSpc>
                <a:spcPct val="100000"/>
              </a:lnSpc>
              <a:spcBef>
                <a:spcPts val="0"/>
              </a:spcBef>
              <a:spcAft>
                <a:spcPts val="600"/>
              </a:spcAft>
              <a:buClrTx/>
              <a:buSzTx/>
              <a:buFontTx/>
              <a:buNone/>
              <a:tabLst/>
              <a:defRPr kumimoji="0" sz="800" b="0" i="0" u="none" strike="noStrike" cap="none" spc="0" normalizeH="0" baseline="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defRPr>
            </a:lvl1pPr>
          </a:lstStyle>
          <a:p>
            <a:pPr algn="ctr" defTabSz="292555">
              <a:defRPr/>
            </a:pPr>
            <a:r>
              <a:rPr lang="en-US" sz="1400" dirty="0">
                <a:latin typeface="+mn-lt"/>
              </a:rPr>
              <a:t>Tune</a:t>
            </a:r>
            <a:br>
              <a:rPr lang="en-US" sz="1400" dirty="0">
                <a:latin typeface="+mn-lt"/>
              </a:rPr>
            </a:br>
            <a:r>
              <a:rPr lang="en-US" sz="1400" dirty="0">
                <a:latin typeface="+mn-lt"/>
              </a:rPr>
              <a:t>parameters</a:t>
            </a:r>
          </a:p>
        </p:txBody>
      </p:sp>
      <p:sp>
        <p:nvSpPr>
          <p:cNvPr id="1099" name="Visualize in…">
            <a:extLst>
              <a:ext uri="{FF2B5EF4-FFF2-40B4-BE49-F238E27FC236}">
                <a16:creationId xmlns:a16="http://schemas.microsoft.com/office/drawing/2014/main" id="{6EDECD0E-525F-4F64-AC27-7A6DDEE9136D}"/>
              </a:ext>
            </a:extLst>
          </p:cNvPr>
          <p:cNvSpPr txBox="1"/>
          <p:nvPr/>
        </p:nvSpPr>
        <p:spPr>
          <a:xfrm>
            <a:off x="4850320" y="3691743"/>
            <a:ext cx="985208" cy="4433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6171" tIns="6171" rIns="6171" bIns="6171">
            <a:spAutoFit/>
          </a:bodyPr>
          <a:lstStyle>
            <a:defPPr>
              <a:defRPr lang="en-US"/>
            </a:defPPr>
            <a:lvl1pPr marR="0" lvl="0" indent="0" defTabSz="390083" fontAlgn="auto">
              <a:lnSpc>
                <a:spcPct val="100000"/>
              </a:lnSpc>
              <a:spcBef>
                <a:spcPts val="0"/>
              </a:spcBef>
              <a:spcAft>
                <a:spcPts val="600"/>
              </a:spcAft>
              <a:buClrTx/>
              <a:buSzTx/>
              <a:buFontTx/>
              <a:buNone/>
              <a:tabLst/>
              <a:defRPr kumimoji="0" sz="800" b="0" i="0" u="none" strike="noStrike" cap="none" spc="0" normalizeH="0" baseline="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defRPr>
            </a:lvl1pPr>
          </a:lstStyle>
          <a:p>
            <a:pPr algn="ctr" defTabSz="292555">
              <a:defRPr/>
            </a:pPr>
            <a:r>
              <a:rPr lang="en-US" sz="1400" dirty="0">
                <a:latin typeface="+mn-lt"/>
              </a:rPr>
              <a:t>Deploy in production</a:t>
            </a:r>
          </a:p>
        </p:txBody>
      </p:sp>
      <p:sp>
        <p:nvSpPr>
          <p:cNvPr id="1100" name="Visualize in…">
            <a:extLst>
              <a:ext uri="{FF2B5EF4-FFF2-40B4-BE49-F238E27FC236}">
                <a16:creationId xmlns:a16="http://schemas.microsoft.com/office/drawing/2014/main" id="{27411F7B-EAC8-4E41-A081-1A6892083BB2}"/>
              </a:ext>
            </a:extLst>
          </p:cNvPr>
          <p:cNvSpPr txBox="1"/>
          <p:nvPr/>
        </p:nvSpPr>
        <p:spPr>
          <a:xfrm>
            <a:off x="6187580" y="3691743"/>
            <a:ext cx="1150374" cy="4433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6171" tIns="6171" rIns="6171" bIns="6171">
            <a:spAutoFit/>
          </a:bodyPr>
          <a:lstStyle>
            <a:defPPr>
              <a:defRPr lang="en-US"/>
            </a:defPPr>
            <a:lvl1pPr marR="0" lvl="0" indent="0" defTabSz="390083" fontAlgn="auto">
              <a:lnSpc>
                <a:spcPct val="100000"/>
              </a:lnSpc>
              <a:spcBef>
                <a:spcPts val="0"/>
              </a:spcBef>
              <a:spcAft>
                <a:spcPts val="600"/>
              </a:spcAft>
              <a:buClrTx/>
              <a:buSzTx/>
              <a:buFontTx/>
              <a:buNone/>
              <a:tabLst/>
              <a:defRPr kumimoji="0" sz="800" b="0" i="0" u="none" strike="noStrike" cap="none" spc="0" normalizeH="0" baseline="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defRPr>
            </a:lvl1pPr>
          </a:lstStyle>
          <a:p>
            <a:pPr algn="ctr" defTabSz="292555">
              <a:defRPr/>
            </a:pPr>
            <a:r>
              <a:rPr lang="en-US" sz="1400" dirty="0">
                <a:latin typeface="+mn-lt"/>
              </a:rPr>
              <a:t>Manage </a:t>
            </a:r>
            <a:br>
              <a:rPr lang="en-US" sz="1400" dirty="0">
                <a:latin typeface="+mn-lt"/>
              </a:rPr>
            </a:br>
            <a:r>
              <a:rPr lang="en-US" sz="1400" dirty="0">
                <a:latin typeface="+mn-lt"/>
              </a:rPr>
              <a:t>and monitor</a:t>
            </a:r>
          </a:p>
        </p:txBody>
      </p:sp>
      <p:sp>
        <p:nvSpPr>
          <p:cNvPr id="1104" name="Visualize in…">
            <a:extLst>
              <a:ext uri="{FF2B5EF4-FFF2-40B4-BE49-F238E27FC236}">
                <a16:creationId xmlns:a16="http://schemas.microsoft.com/office/drawing/2014/main" id="{605CADE1-328D-49AD-91E1-6391FBFC8A3B}"/>
              </a:ext>
            </a:extLst>
          </p:cNvPr>
          <p:cNvSpPr txBox="1"/>
          <p:nvPr/>
        </p:nvSpPr>
        <p:spPr>
          <a:xfrm>
            <a:off x="7690003" y="3691744"/>
            <a:ext cx="985208" cy="22790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6171" tIns="6171" rIns="6171" bIns="6171">
            <a:spAutoFit/>
          </a:bodyPr>
          <a:lstStyle>
            <a:defPPr>
              <a:defRPr lang="en-US"/>
            </a:defPPr>
            <a:lvl1pPr marR="0" lvl="0" indent="0" defTabSz="390083" fontAlgn="auto">
              <a:lnSpc>
                <a:spcPct val="100000"/>
              </a:lnSpc>
              <a:spcBef>
                <a:spcPts val="0"/>
              </a:spcBef>
              <a:spcAft>
                <a:spcPts val="600"/>
              </a:spcAft>
              <a:buClrTx/>
              <a:buSzTx/>
              <a:buFontTx/>
              <a:buNone/>
              <a:tabLst/>
              <a:defRPr kumimoji="0" sz="800" b="0" i="0" u="none" strike="noStrike" cap="none" spc="0" normalizeH="0" baseline="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defRPr>
            </a:lvl1pPr>
          </a:lstStyle>
          <a:p>
            <a:pPr algn="ctr" defTabSz="292555">
              <a:defRPr/>
            </a:pPr>
            <a:r>
              <a:rPr lang="en-US" sz="1400" dirty="0">
                <a:latin typeface="+mn-lt"/>
              </a:rPr>
              <a:t>CI/CD</a:t>
            </a:r>
          </a:p>
        </p:txBody>
      </p:sp>
      <p:grpSp>
        <p:nvGrpSpPr>
          <p:cNvPr id="847" name="Group 846">
            <a:extLst>
              <a:ext uri="{FF2B5EF4-FFF2-40B4-BE49-F238E27FC236}">
                <a16:creationId xmlns:a16="http://schemas.microsoft.com/office/drawing/2014/main" id="{FD197424-F0A1-4D68-A1FE-9A579AA711B3}"/>
              </a:ext>
            </a:extLst>
          </p:cNvPr>
          <p:cNvGrpSpPr/>
          <p:nvPr/>
        </p:nvGrpSpPr>
        <p:grpSpPr>
          <a:xfrm>
            <a:off x="2092142" y="2720478"/>
            <a:ext cx="822960" cy="822960"/>
            <a:chOff x="2656610" y="3263659"/>
            <a:chExt cx="324090" cy="324090"/>
          </a:xfrm>
        </p:grpSpPr>
        <p:sp>
          <p:nvSpPr>
            <p:cNvPr id="848" name="Oval 847">
              <a:extLst>
                <a:ext uri="{FF2B5EF4-FFF2-40B4-BE49-F238E27FC236}">
                  <a16:creationId xmlns:a16="http://schemas.microsoft.com/office/drawing/2014/main" id="{FFFFFF34-2181-4114-97FC-0FE03659A8F3}"/>
                </a:ext>
              </a:extLst>
            </p:cNvPr>
            <p:cNvSpPr/>
            <p:nvPr/>
          </p:nvSpPr>
          <p:spPr>
            <a:xfrm>
              <a:off x="2656610" y="3263659"/>
              <a:ext cx="324090" cy="324090"/>
            </a:xfrm>
            <a:prstGeom prst="ellipse">
              <a:avLst/>
            </a:prstGeom>
            <a:solidFill>
              <a:schemeClr val="bg1"/>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849" name="Freeform 5">
              <a:extLst>
                <a:ext uri="{FF2B5EF4-FFF2-40B4-BE49-F238E27FC236}">
                  <a16:creationId xmlns:a16="http://schemas.microsoft.com/office/drawing/2014/main" id="{70610711-4164-4E42-85AD-3078DBF13392}"/>
                </a:ext>
              </a:extLst>
            </p:cNvPr>
            <p:cNvSpPr>
              <a:spLocks/>
            </p:cNvSpPr>
            <p:nvPr/>
          </p:nvSpPr>
          <p:spPr bwMode="auto">
            <a:xfrm>
              <a:off x="2742900" y="3351013"/>
              <a:ext cx="151511" cy="149383"/>
            </a:xfrm>
            <a:custGeom>
              <a:avLst/>
              <a:gdLst>
                <a:gd name="T0" fmla="*/ 134 w 206"/>
                <a:gd name="T1" fmla="*/ 106 h 202"/>
                <a:gd name="T2" fmla="*/ 148 w 206"/>
                <a:gd name="T3" fmla="*/ 93 h 202"/>
                <a:gd name="T4" fmla="*/ 206 w 206"/>
                <a:gd name="T5" fmla="*/ 49 h 202"/>
                <a:gd name="T6" fmla="*/ 201 w 206"/>
                <a:gd name="T7" fmla="*/ 46 h 202"/>
                <a:gd name="T8" fmla="*/ 174 w 206"/>
                <a:gd name="T9" fmla="*/ 61 h 202"/>
                <a:gd name="T10" fmla="*/ 160 w 206"/>
                <a:gd name="T11" fmla="*/ 52 h 202"/>
                <a:gd name="T12" fmla="*/ 160 w 206"/>
                <a:gd name="T13" fmla="*/ 35 h 202"/>
                <a:gd name="T14" fmla="*/ 187 w 206"/>
                <a:gd name="T15" fmla="*/ 17 h 202"/>
                <a:gd name="T16" fmla="*/ 178 w 206"/>
                <a:gd name="T17" fmla="*/ 12 h 202"/>
                <a:gd name="T18" fmla="*/ 150 w 206"/>
                <a:gd name="T19" fmla="*/ 14 h 202"/>
                <a:gd name="T20" fmla="*/ 122 w 206"/>
                <a:gd name="T21" fmla="*/ 67 h 202"/>
                <a:gd name="T22" fmla="*/ 109 w 206"/>
                <a:gd name="T23" fmla="*/ 81 h 202"/>
                <a:gd name="T24" fmla="*/ 81 w 206"/>
                <a:gd name="T25" fmla="*/ 53 h 202"/>
                <a:gd name="T26" fmla="*/ 98 w 206"/>
                <a:gd name="T27" fmla="*/ 34 h 202"/>
                <a:gd name="T28" fmla="*/ 67 w 206"/>
                <a:gd name="T29" fmla="*/ 1 h 202"/>
                <a:gd name="T30" fmla="*/ 58 w 206"/>
                <a:gd name="T31" fmla="*/ 1 h 202"/>
                <a:gd name="T32" fmla="*/ 0 w 206"/>
                <a:gd name="T33" fmla="*/ 61 h 202"/>
                <a:gd name="T34" fmla="*/ 31 w 206"/>
                <a:gd name="T35" fmla="*/ 95 h 202"/>
                <a:gd name="T36" fmla="*/ 39 w 206"/>
                <a:gd name="T37" fmla="*/ 95 h 202"/>
                <a:gd name="T38" fmla="*/ 82 w 206"/>
                <a:gd name="T39" fmla="*/ 107 h 202"/>
                <a:gd name="T40" fmla="*/ 52 w 206"/>
                <a:gd name="T41" fmla="*/ 123 h 202"/>
                <a:gd name="T42" fmla="*/ 50 w 206"/>
                <a:gd name="T43" fmla="*/ 123 h 202"/>
                <a:gd name="T44" fmla="*/ 26 w 206"/>
                <a:gd name="T45" fmla="*/ 134 h 202"/>
                <a:gd name="T46" fmla="*/ 14 w 206"/>
                <a:gd name="T47" fmla="*/ 165 h 202"/>
                <a:gd name="T48" fmla="*/ 44 w 206"/>
                <a:gd name="T49" fmla="*/ 150 h 202"/>
                <a:gd name="T50" fmla="*/ 54 w 206"/>
                <a:gd name="T51" fmla="*/ 153 h 202"/>
                <a:gd name="T52" fmla="*/ 60 w 206"/>
                <a:gd name="T53" fmla="*/ 176 h 202"/>
                <a:gd name="T54" fmla="*/ 33 w 206"/>
                <a:gd name="T55" fmla="*/ 192 h 202"/>
                <a:gd name="T56" fmla="*/ 33 w 206"/>
                <a:gd name="T57" fmla="*/ 196 h 202"/>
                <a:gd name="T58" fmla="*/ 80 w 206"/>
                <a:gd name="T59" fmla="*/ 190 h 202"/>
                <a:gd name="T60" fmla="*/ 96 w 206"/>
                <a:gd name="T61" fmla="*/ 144 h 202"/>
                <a:gd name="T62" fmla="*/ 175 w 206"/>
                <a:gd name="T63" fmla="*/ 200 h 202"/>
                <a:gd name="T64" fmla="*/ 202 w 206"/>
                <a:gd name="T65" fmla="*/ 178 h 202"/>
                <a:gd name="T66" fmla="*/ 202 w 206"/>
                <a:gd name="T67" fmla="*/ 174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06" h="202">
                  <a:moveTo>
                    <a:pt x="134" y="107"/>
                  </a:moveTo>
                  <a:cubicBezTo>
                    <a:pt x="134" y="107"/>
                    <a:pt x="134" y="106"/>
                    <a:pt x="134" y="106"/>
                  </a:cubicBezTo>
                  <a:cubicBezTo>
                    <a:pt x="137" y="103"/>
                    <a:pt x="140" y="101"/>
                    <a:pt x="141" y="100"/>
                  </a:cubicBezTo>
                  <a:cubicBezTo>
                    <a:pt x="148" y="94"/>
                    <a:pt x="148" y="93"/>
                    <a:pt x="148" y="93"/>
                  </a:cubicBezTo>
                  <a:cubicBezTo>
                    <a:pt x="156" y="86"/>
                    <a:pt x="166" y="89"/>
                    <a:pt x="176" y="87"/>
                  </a:cubicBezTo>
                  <a:cubicBezTo>
                    <a:pt x="193" y="82"/>
                    <a:pt x="204" y="67"/>
                    <a:pt x="206" y="49"/>
                  </a:cubicBezTo>
                  <a:cubicBezTo>
                    <a:pt x="206" y="48"/>
                    <a:pt x="205" y="47"/>
                    <a:pt x="204" y="46"/>
                  </a:cubicBezTo>
                  <a:cubicBezTo>
                    <a:pt x="203" y="46"/>
                    <a:pt x="202" y="46"/>
                    <a:pt x="201" y="46"/>
                  </a:cubicBezTo>
                  <a:cubicBezTo>
                    <a:pt x="175" y="61"/>
                    <a:pt x="175" y="61"/>
                    <a:pt x="175" y="61"/>
                  </a:cubicBezTo>
                  <a:cubicBezTo>
                    <a:pt x="175" y="61"/>
                    <a:pt x="175" y="61"/>
                    <a:pt x="174" y="61"/>
                  </a:cubicBezTo>
                  <a:cubicBezTo>
                    <a:pt x="173" y="62"/>
                    <a:pt x="170" y="63"/>
                    <a:pt x="165" y="58"/>
                  </a:cubicBezTo>
                  <a:cubicBezTo>
                    <a:pt x="163" y="57"/>
                    <a:pt x="162" y="55"/>
                    <a:pt x="160" y="52"/>
                  </a:cubicBezTo>
                  <a:cubicBezTo>
                    <a:pt x="154" y="41"/>
                    <a:pt x="157" y="38"/>
                    <a:pt x="158" y="36"/>
                  </a:cubicBezTo>
                  <a:cubicBezTo>
                    <a:pt x="159" y="35"/>
                    <a:pt x="160" y="35"/>
                    <a:pt x="160" y="35"/>
                  </a:cubicBezTo>
                  <a:cubicBezTo>
                    <a:pt x="186" y="20"/>
                    <a:pt x="186" y="20"/>
                    <a:pt x="186" y="20"/>
                  </a:cubicBezTo>
                  <a:cubicBezTo>
                    <a:pt x="187" y="20"/>
                    <a:pt x="187" y="18"/>
                    <a:pt x="187" y="17"/>
                  </a:cubicBezTo>
                  <a:cubicBezTo>
                    <a:pt x="187" y="16"/>
                    <a:pt x="186" y="15"/>
                    <a:pt x="186" y="15"/>
                  </a:cubicBezTo>
                  <a:cubicBezTo>
                    <a:pt x="184" y="15"/>
                    <a:pt x="180" y="13"/>
                    <a:pt x="178" y="12"/>
                  </a:cubicBezTo>
                  <a:cubicBezTo>
                    <a:pt x="175" y="11"/>
                    <a:pt x="172" y="11"/>
                    <a:pt x="169" y="11"/>
                  </a:cubicBezTo>
                  <a:cubicBezTo>
                    <a:pt x="162" y="10"/>
                    <a:pt x="156" y="11"/>
                    <a:pt x="150" y="14"/>
                  </a:cubicBezTo>
                  <a:cubicBezTo>
                    <a:pt x="136" y="19"/>
                    <a:pt x="130" y="30"/>
                    <a:pt x="128" y="44"/>
                  </a:cubicBezTo>
                  <a:cubicBezTo>
                    <a:pt x="127" y="52"/>
                    <a:pt x="129" y="61"/>
                    <a:pt x="122" y="67"/>
                  </a:cubicBezTo>
                  <a:cubicBezTo>
                    <a:pt x="115" y="75"/>
                    <a:pt x="115" y="75"/>
                    <a:pt x="115" y="75"/>
                  </a:cubicBezTo>
                  <a:cubicBezTo>
                    <a:pt x="115" y="75"/>
                    <a:pt x="115" y="75"/>
                    <a:pt x="109" y="81"/>
                  </a:cubicBezTo>
                  <a:cubicBezTo>
                    <a:pt x="108" y="81"/>
                    <a:pt x="108" y="81"/>
                    <a:pt x="108" y="81"/>
                  </a:cubicBezTo>
                  <a:cubicBezTo>
                    <a:pt x="97" y="70"/>
                    <a:pt x="87" y="59"/>
                    <a:pt x="81" y="53"/>
                  </a:cubicBezTo>
                  <a:cubicBezTo>
                    <a:pt x="96" y="38"/>
                    <a:pt x="96" y="38"/>
                    <a:pt x="96" y="38"/>
                  </a:cubicBezTo>
                  <a:cubicBezTo>
                    <a:pt x="97" y="38"/>
                    <a:pt x="98" y="36"/>
                    <a:pt x="98" y="34"/>
                  </a:cubicBezTo>
                  <a:cubicBezTo>
                    <a:pt x="98" y="32"/>
                    <a:pt x="97" y="31"/>
                    <a:pt x="96" y="30"/>
                  </a:cubicBezTo>
                  <a:cubicBezTo>
                    <a:pt x="67" y="1"/>
                    <a:pt x="67" y="1"/>
                    <a:pt x="67" y="1"/>
                  </a:cubicBezTo>
                  <a:cubicBezTo>
                    <a:pt x="66" y="0"/>
                    <a:pt x="64" y="0"/>
                    <a:pt x="63" y="0"/>
                  </a:cubicBezTo>
                  <a:cubicBezTo>
                    <a:pt x="61" y="0"/>
                    <a:pt x="60" y="0"/>
                    <a:pt x="58" y="1"/>
                  </a:cubicBezTo>
                  <a:cubicBezTo>
                    <a:pt x="2" y="58"/>
                    <a:pt x="2" y="58"/>
                    <a:pt x="2" y="58"/>
                  </a:cubicBezTo>
                  <a:cubicBezTo>
                    <a:pt x="1" y="59"/>
                    <a:pt x="0" y="60"/>
                    <a:pt x="0" y="61"/>
                  </a:cubicBezTo>
                  <a:cubicBezTo>
                    <a:pt x="0" y="63"/>
                    <a:pt x="1" y="65"/>
                    <a:pt x="2" y="66"/>
                  </a:cubicBezTo>
                  <a:cubicBezTo>
                    <a:pt x="31" y="95"/>
                    <a:pt x="31" y="95"/>
                    <a:pt x="31" y="95"/>
                  </a:cubicBezTo>
                  <a:cubicBezTo>
                    <a:pt x="32" y="96"/>
                    <a:pt x="34" y="97"/>
                    <a:pt x="35" y="97"/>
                  </a:cubicBezTo>
                  <a:cubicBezTo>
                    <a:pt x="36" y="97"/>
                    <a:pt x="38" y="96"/>
                    <a:pt x="39" y="95"/>
                  </a:cubicBezTo>
                  <a:cubicBezTo>
                    <a:pt x="45" y="89"/>
                    <a:pt x="50" y="84"/>
                    <a:pt x="54" y="80"/>
                  </a:cubicBezTo>
                  <a:cubicBezTo>
                    <a:pt x="69" y="94"/>
                    <a:pt x="80" y="105"/>
                    <a:pt x="82" y="107"/>
                  </a:cubicBezTo>
                  <a:cubicBezTo>
                    <a:pt x="79" y="110"/>
                    <a:pt x="75" y="114"/>
                    <a:pt x="71" y="118"/>
                  </a:cubicBezTo>
                  <a:cubicBezTo>
                    <a:pt x="67" y="123"/>
                    <a:pt x="60" y="123"/>
                    <a:pt x="52" y="123"/>
                  </a:cubicBezTo>
                  <a:cubicBezTo>
                    <a:pt x="52" y="123"/>
                    <a:pt x="52" y="123"/>
                    <a:pt x="52" y="123"/>
                  </a:cubicBezTo>
                  <a:cubicBezTo>
                    <a:pt x="51" y="123"/>
                    <a:pt x="51" y="123"/>
                    <a:pt x="50" y="123"/>
                  </a:cubicBezTo>
                  <a:cubicBezTo>
                    <a:pt x="44" y="124"/>
                    <a:pt x="39" y="125"/>
                    <a:pt x="34" y="128"/>
                  </a:cubicBezTo>
                  <a:cubicBezTo>
                    <a:pt x="32" y="130"/>
                    <a:pt x="28" y="132"/>
                    <a:pt x="26" y="134"/>
                  </a:cubicBezTo>
                  <a:cubicBezTo>
                    <a:pt x="19" y="142"/>
                    <a:pt x="14" y="152"/>
                    <a:pt x="13" y="162"/>
                  </a:cubicBezTo>
                  <a:cubicBezTo>
                    <a:pt x="13" y="163"/>
                    <a:pt x="14" y="164"/>
                    <a:pt x="14" y="165"/>
                  </a:cubicBezTo>
                  <a:cubicBezTo>
                    <a:pt x="15" y="165"/>
                    <a:pt x="16" y="165"/>
                    <a:pt x="18" y="165"/>
                  </a:cubicBezTo>
                  <a:cubicBezTo>
                    <a:pt x="18" y="165"/>
                    <a:pt x="18" y="165"/>
                    <a:pt x="44" y="150"/>
                  </a:cubicBezTo>
                  <a:cubicBezTo>
                    <a:pt x="44" y="150"/>
                    <a:pt x="44" y="150"/>
                    <a:pt x="44" y="150"/>
                  </a:cubicBezTo>
                  <a:cubicBezTo>
                    <a:pt x="46" y="149"/>
                    <a:pt x="49" y="148"/>
                    <a:pt x="54" y="153"/>
                  </a:cubicBezTo>
                  <a:cubicBezTo>
                    <a:pt x="55" y="154"/>
                    <a:pt x="57" y="156"/>
                    <a:pt x="58" y="159"/>
                  </a:cubicBezTo>
                  <a:cubicBezTo>
                    <a:pt x="64" y="170"/>
                    <a:pt x="62" y="174"/>
                    <a:pt x="60" y="176"/>
                  </a:cubicBezTo>
                  <a:cubicBezTo>
                    <a:pt x="60" y="176"/>
                    <a:pt x="59" y="176"/>
                    <a:pt x="59" y="176"/>
                  </a:cubicBezTo>
                  <a:cubicBezTo>
                    <a:pt x="59" y="176"/>
                    <a:pt x="59" y="176"/>
                    <a:pt x="33" y="192"/>
                  </a:cubicBezTo>
                  <a:cubicBezTo>
                    <a:pt x="32" y="192"/>
                    <a:pt x="31" y="193"/>
                    <a:pt x="32" y="194"/>
                  </a:cubicBezTo>
                  <a:cubicBezTo>
                    <a:pt x="32" y="195"/>
                    <a:pt x="32" y="196"/>
                    <a:pt x="33" y="196"/>
                  </a:cubicBezTo>
                  <a:cubicBezTo>
                    <a:pt x="46" y="202"/>
                    <a:pt x="62" y="202"/>
                    <a:pt x="73" y="196"/>
                  </a:cubicBezTo>
                  <a:cubicBezTo>
                    <a:pt x="76" y="194"/>
                    <a:pt x="78" y="192"/>
                    <a:pt x="80" y="190"/>
                  </a:cubicBezTo>
                  <a:cubicBezTo>
                    <a:pt x="87" y="183"/>
                    <a:pt x="91" y="174"/>
                    <a:pt x="91" y="164"/>
                  </a:cubicBezTo>
                  <a:cubicBezTo>
                    <a:pt x="91" y="156"/>
                    <a:pt x="92" y="148"/>
                    <a:pt x="96" y="144"/>
                  </a:cubicBezTo>
                  <a:cubicBezTo>
                    <a:pt x="96" y="144"/>
                    <a:pt x="101" y="139"/>
                    <a:pt x="108" y="133"/>
                  </a:cubicBezTo>
                  <a:cubicBezTo>
                    <a:pt x="175" y="200"/>
                    <a:pt x="175" y="200"/>
                    <a:pt x="175" y="200"/>
                  </a:cubicBezTo>
                  <a:cubicBezTo>
                    <a:pt x="176" y="201"/>
                    <a:pt x="178" y="201"/>
                    <a:pt x="179" y="200"/>
                  </a:cubicBezTo>
                  <a:cubicBezTo>
                    <a:pt x="202" y="178"/>
                    <a:pt x="202" y="178"/>
                    <a:pt x="202" y="178"/>
                  </a:cubicBezTo>
                  <a:cubicBezTo>
                    <a:pt x="202" y="177"/>
                    <a:pt x="202" y="176"/>
                    <a:pt x="202" y="176"/>
                  </a:cubicBezTo>
                  <a:cubicBezTo>
                    <a:pt x="202" y="175"/>
                    <a:pt x="202" y="174"/>
                    <a:pt x="202" y="174"/>
                  </a:cubicBezTo>
                  <a:cubicBezTo>
                    <a:pt x="134" y="107"/>
                    <a:pt x="134" y="107"/>
                    <a:pt x="134" y="107"/>
                  </a:cubicBezTo>
                  <a:close/>
                </a:path>
              </a:pathLst>
            </a:custGeom>
            <a:noFill/>
            <a:ln w="19050" cap="rnd">
              <a:solidFill>
                <a:schemeClr val="tx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851" name="Oval 850">
            <a:extLst>
              <a:ext uri="{FF2B5EF4-FFF2-40B4-BE49-F238E27FC236}">
                <a16:creationId xmlns:a16="http://schemas.microsoft.com/office/drawing/2014/main" id="{8BF9DDA8-A024-4563-A4DD-FF82091A656C}"/>
              </a:ext>
            </a:extLst>
          </p:cNvPr>
          <p:cNvSpPr/>
          <p:nvPr/>
        </p:nvSpPr>
        <p:spPr>
          <a:xfrm>
            <a:off x="3511888" y="2720478"/>
            <a:ext cx="822960" cy="822960"/>
          </a:xfrm>
          <a:prstGeom prst="ellipse">
            <a:avLst/>
          </a:prstGeom>
          <a:solidFill>
            <a:schemeClr val="bg1"/>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cxnSp>
        <p:nvCxnSpPr>
          <p:cNvPr id="860" name="Straight Connector 859">
            <a:extLst>
              <a:ext uri="{FF2B5EF4-FFF2-40B4-BE49-F238E27FC236}">
                <a16:creationId xmlns:a16="http://schemas.microsoft.com/office/drawing/2014/main" id="{A0BC4569-7E6D-47F1-9948-6C90E0FFCF9A}"/>
              </a:ext>
            </a:extLst>
          </p:cNvPr>
          <p:cNvCxnSpPr/>
          <p:nvPr/>
        </p:nvCxnSpPr>
        <p:spPr>
          <a:xfrm>
            <a:off x="4013724" y="2946039"/>
            <a:ext cx="0" cy="371839"/>
          </a:xfrm>
          <a:prstGeom prst="line">
            <a:avLst/>
          </a:prstGeom>
          <a:solidFill>
            <a:schemeClr val="bg1"/>
          </a:solidFill>
          <a:ln w="19050" cap="rnd">
            <a:solidFill>
              <a:schemeClr val="tx1"/>
            </a:solidFill>
          </a:ln>
          <a:effectLst/>
        </p:spPr>
        <p:style>
          <a:lnRef idx="1">
            <a:schemeClr val="accent1"/>
          </a:lnRef>
          <a:fillRef idx="3">
            <a:schemeClr val="accent1"/>
          </a:fillRef>
          <a:effectRef idx="2">
            <a:schemeClr val="accent1"/>
          </a:effectRef>
          <a:fontRef idx="minor">
            <a:schemeClr val="lt1"/>
          </a:fontRef>
        </p:style>
      </p:cxnSp>
      <p:sp>
        <p:nvSpPr>
          <p:cNvPr id="861" name="Oval 860">
            <a:extLst>
              <a:ext uri="{FF2B5EF4-FFF2-40B4-BE49-F238E27FC236}">
                <a16:creationId xmlns:a16="http://schemas.microsoft.com/office/drawing/2014/main" id="{4CEFB8E8-5A69-4CB7-A8FB-B0CEAF4E39BD}"/>
              </a:ext>
            </a:extLst>
          </p:cNvPr>
          <p:cNvSpPr/>
          <p:nvPr/>
        </p:nvSpPr>
        <p:spPr>
          <a:xfrm>
            <a:off x="3976038" y="3022059"/>
            <a:ext cx="75372" cy="75372"/>
          </a:xfrm>
          <a:prstGeom prst="ellipse">
            <a:avLst/>
          </a:prstGeom>
          <a:solidFill>
            <a:schemeClr val="bg1"/>
          </a:solidFill>
          <a:ln w="19050" cap="rnd">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858" name="Straight Connector 857">
            <a:extLst>
              <a:ext uri="{FF2B5EF4-FFF2-40B4-BE49-F238E27FC236}">
                <a16:creationId xmlns:a16="http://schemas.microsoft.com/office/drawing/2014/main" id="{F13CAF07-B0A9-4BCA-9C2B-2952F00DF12C}"/>
              </a:ext>
            </a:extLst>
          </p:cNvPr>
          <p:cNvCxnSpPr/>
          <p:nvPr/>
        </p:nvCxnSpPr>
        <p:spPr>
          <a:xfrm>
            <a:off x="3912303" y="2946039"/>
            <a:ext cx="0" cy="371839"/>
          </a:xfrm>
          <a:prstGeom prst="line">
            <a:avLst/>
          </a:prstGeom>
          <a:solidFill>
            <a:schemeClr val="bg1"/>
          </a:solidFill>
          <a:ln w="19050" cap="rnd">
            <a:solidFill>
              <a:schemeClr val="tx1"/>
            </a:solidFill>
          </a:ln>
          <a:effectLst/>
        </p:spPr>
        <p:style>
          <a:lnRef idx="1">
            <a:schemeClr val="accent1"/>
          </a:lnRef>
          <a:fillRef idx="3">
            <a:schemeClr val="accent1"/>
          </a:fillRef>
          <a:effectRef idx="2">
            <a:schemeClr val="accent1"/>
          </a:effectRef>
          <a:fontRef idx="minor">
            <a:schemeClr val="lt1"/>
          </a:fontRef>
        </p:style>
      </p:cxnSp>
      <p:sp>
        <p:nvSpPr>
          <p:cNvPr id="859" name="Oval 858">
            <a:extLst>
              <a:ext uri="{FF2B5EF4-FFF2-40B4-BE49-F238E27FC236}">
                <a16:creationId xmlns:a16="http://schemas.microsoft.com/office/drawing/2014/main" id="{F55CAEAC-E5C2-4F4C-9423-40F19C1063DE}"/>
              </a:ext>
            </a:extLst>
          </p:cNvPr>
          <p:cNvSpPr/>
          <p:nvPr/>
        </p:nvSpPr>
        <p:spPr>
          <a:xfrm>
            <a:off x="3874617" y="3110594"/>
            <a:ext cx="75372" cy="75372"/>
          </a:xfrm>
          <a:prstGeom prst="ellipse">
            <a:avLst/>
          </a:prstGeom>
          <a:solidFill>
            <a:schemeClr val="bg1"/>
          </a:solidFill>
          <a:ln w="19050" cap="rnd">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856" name="Straight Connector 855">
            <a:extLst>
              <a:ext uri="{FF2B5EF4-FFF2-40B4-BE49-F238E27FC236}">
                <a16:creationId xmlns:a16="http://schemas.microsoft.com/office/drawing/2014/main" id="{709DF724-FE78-45FE-8DB0-8F9B4A0ABD85}"/>
              </a:ext>
            </a:extLst>
          </p:cNvPr>
          <p:cNvCxnSpPr/>
          <p:nvPr/>
        </p:nvCxnSpPr>
        <p:spPr>
          <a:xfrm>
            <a:off x="3810883" y="2946039"/>
            <a:ext cx="0" cy="371839"/>
          </a:xfrm>
          <a:prstGeom prst="line">
            <a:avLst/>
          </a:prstGeom>
          <a:solidFill>
            <a:schemeClr val="bg1"/>
          </a:solidFill>
          <a:ln w="19050" cap="rnd">
            <a:solidFill>
              <a:schemeClr val="tx1"/>
            </a:solidFill>
          </a:ln>
          <a:effectLst/>
        </p:spPr>
        <p:style>
          <a:lnRef idx="1">
            <a:schemeClr val="accent1"/>
          </a:lnRef>
          <a:fillRef idx="3">
            <a:schemeClr val="accent1"/>
          </a:fillRef>
          <a:effectRef idx="2">
            <a:schemeClr val="accent1"/>
          </a:effectRef>
          <a:fontRef idx="minor">
            <a:schemeClr val="lt1"/>
          </a:fontRef>
        </p:style>
      </p:cxnSp>
      <p:sp>
        <p:nvSpPr>
          <p:cNvPr id="857" name="Oval 856">
            <a:extLst>
              <a:ext uri="{FF2B5EF4-FFF2-40B4-BE49-F238E27FC236}">
                <a16:creationId xmlns:a16="http://schemas.microsoft.com/office/drawing/2014/main" id="{D98EB41A-8840-461B-BD4E-6F0C1A5B654F}"/>
              </a:ext>
            </a:extLst>
          </p:cNvPr>
          <p:cNvSpPr/>
          <p:nvPr/>
        </p:nvSpPr>
        <p:spPr>
          <a:xfrm>
            <a:off x="3773197" y="3201670"/>
            <a:ext cx="75372" cy="75372"/>
          </a:xfrm>
          <a:prstGeom prst="ellipse">
            <a:avLst/>
          </a:prstGeom>
          <a:solidFill>
            <a:schemeClr val="bg1"/>
          </a:solidFill>
          <a:ln w="19050" cap="rnd">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862" name="Group 861">
            <a:extLst>
              <a:ext uri="{FF2B5EF4-FFF2-40B4-BE49-F238E27FC236}">
                <a16:creationId xmlns:a16="http://schemas.microsoft.com/office/drawing/2014/main" id="{003D9349-32E9-46C9-9BAA-FE9FE76A3931}"/>
              </a:ext>
            </a:extLst>
          </p:cNvPr>
          <p:cNvGrpSpPr/>
          <p:nvPr/>
        </p:nvGrpSpPr>
        <p:grpSpPr>
          <a:xfrm>
            <a:off x="4931634" y="2720478"/>
            <a:ext cx="822960" cy="822960"/>
            <a:chOff x="5496363" y="3263659"/>
            <a:chExt cx="324090" cy="324090"/>
          </a:xfrm>
        </p:grpSpPr>
        <p:sp>
          <p:nvSpPr>
            <p:cNvPr id="863" name="Oval 862">
              <a:extLst>
                <a:ext uri="{FF2B5EF4-FFF2-40B4-BE49-F238E27FC236}">
                  <a16:creationId xmlns:a16="http://schemas.microsoft.com/office/drawing/2014/main" id="{DA62E8CA-78E4-4B8D-870A-2BEACFFC9A19}"/>
                </a:ext>
              </a:extLst>
            </p:cNvPr>
            <p:cNvSpPr/>
            <p:nvPr/>
          </p:nvSpPr>
          <p:spPr>
            <a:xfrm>
              <a:off x="5496363" y="3263659"/>
              <a:ext cx="324090" cy="324090"/>
            </a:xfrm>
            <a:prstGeom prst="ellipse">
              <a:avLst/>
            </a:prstGeom>
            <a:solidFill>
              <a:schemeClr val="bg1"/>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grpSp>
          <p:nvGrpSpPr>
            <p:cNvPr id="864" name="Graphic 236">
              <a:extLst>
                <a:ext uri="{FF2B5EF4-FFF2-40B4-BE49-F238E27FC236}">
                  <a16:creationId xmlns:a16="http://schemas.microsoft.com/office/drawing/2014/main" id="{E7EF68FA-1813-4ECC-A9C0-E66A43E13F1F}"/>
                </a:ext>
              </a:extLst>
            </p:cNvPr>
            <p:cNvGrpSpPr/>
            <p:nvPr/>
          </p:nvGrpSpPr>
          <p:grpSpPr>
            <a:xfrm>
              <a:off x="5543795" y="3309475"/>
              <a:ext cx="232459" cy="232459"/>
              <a:chOff x="4629252" y="322847"/>
              <a:chExt cx="643689" cy="643689"/>
            </a:xfrm>
          </p:grpSpPr>
          <p:sp>
            <p:nvSpPr>
              <p:cNvPr id="865" name="Freeform: Shape 864">
                <a:extLst>
                  <a:ext uri="{FF2B5EF4-FFF2-40B4-BE49-F238E27FC236}">
                    <a16:creationId xmlns:a16="http://schemas.microsoft.com/office/drawing/2014/main" id="{65980133-F48D-4387-AD75-EBE50161B82D}"/>
                  </a:ext>
                </a:extLst>
              </p:cNvPr>
              <p:cNvSpPr/>
              <p:nvPr/>
            </p:nvSpPr>
            <p:spPr>
              <a:xfrm>
                <a:off x="4829117" y="427235"/>
                <a:ext cx="337937" cy="337937"/>
              </a:xfrm>
              <a:custGeom>
                <a:avLst/>
                <a:gdLst>
                  <a:gd name="connsiteX0" fmla="*/ 101059 w 337936"/>
                  <a:gd name="connsiteY0" fmla="*/ 334286 h 337936"/>
                  <a:gd name="connsiteX1" fmla="*/ 226257 w 337936"/>
                  <a:gd name="connsiteY1" fmla="*/ 254790 h 337936"/>
                  <a:gd name="connsiteX2" fmla="*/ 333753 w 337936"/>
                  <a:gd name="connsiteY2" fmla="*/ 5361 h 337936"/>
                  <a:gd name="connsiteX3" fmla="*/ 84323 w 337936"/>
                  <a:gd name="connsiteY3" fmla="*/ 112857 h 337936"/>
                  <a:gd name="connsiteX4" fmla="*/ 4828 w 337936"/>
                  <a:gd name="connsiteY4" fmla="*/ 238055 h 337936"/>
                  <a:gd name="connsiteX5" fmla="*/ 101059 w 337936"/>
                  <a:gd name="connsiteY5" fmla="*/ 334286 h 337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7936" h="337936">
                    <a:moveTo>
                      <a:pt x="101059" y="334286"/>
                    </a:moveTo>
                    <a:cubicBezTo>
                      <a:pt x="162210" y="313044"/>
                      <a:pt x="226257" y="254790"/>
                      <a:pt x="226257" y="254790"/>
                    </a:cubicBezTo>
                    <a:cubicBezTo>
                      <a:pt x="348236" y="132811"/>
                      <a:pt x="333753" y="5361"/>
                      <a:pt x="333753" y="5361"/>
                    </a:cubicBezTo>
                    <a:cubicBezTo>
                      <a:pt x="333753" y="5361"/>
                      <a:pt x="206302" y="-9122"/>
                      <a:pt x="84323" y="112857"/>
                    </a:cubicBezTo>
                    <a:cubicBezTo>
                      <a:pt x="84323" y="112857"/>
                      <a:pt x="26391" y="176904"/>
                      <a:pt x="4828" y="238055"/>
                    </a:cubicBezTo>
                    <a:lnTo>
                      <a:pt x="101059" y="334286"/>
                    </a:lnTo>
                    <a:close/>
                  </a:path>
                </a:pathLst>
              </a:custGeom>
              <a:noFill/>
              <a:ln w="19050" cap="flat">
                <a:solidFill>
                  <a:schemeClr val="tx1"/>
                </a:solidFill>
                <a:prstDash val="solid"/>
                <a:round/>
              </a:ln>
            </p:spPr>
            <p:txBody>
              <a:bodyPr rtlCol="0" anchor="ctr"/>
              <a:lstStyle/>
              <a:p>
                <a:endParaRPr lang="en-US" dirty="0"/>
              </a:p>
            </p:txBody>
          </p:sp>
          <p:sp>
            <p:nvSpPr>
              <p:cNvPr id="866" name="Freeform: Shape 865">
                <a:extLst>
                  <a:ext uri="{FF2B5EF4-FFF2-40B4-BE49-F238E27FC236}">
                    <a16:creationId xmlns:a16="http://schemas.microsoft.com/office/drawing/2014/main" id="{548D28BB-5D1D-4D46-820F-19B9EBE69DC8}"/>
                  </a:ext>
                </a:extLst>
              </p:cNvPr>
              <p:cNvSpPr/>
              <p:nvPr/>
            </p:nvSpPr>
            <p:spPr>
              <a:xfrm>
                <a:off x="4804657" y="682669"/>
                <a:ext cx="106209" cy="106209"/>
              </a:xfrm>
              <a:custGeom>
                <a:avLst/>
                <a:gdLst>
                  <a:gd name="connsiteX0" fmla="*/ 51495 w 106208"/>
                  <a:gd name="connsiteY0" fmla="*/ 4828 h 106208"/>
                  <a:gd name="connsiteX1" fmla="*/ 4828 w 106208"/>
                  <a:gd name="connsiteY1" fmla="*/ 5471 h 106208"/>
                  <a:gd name="connsiteX2" fmla="*/ 102668 w 106208"/>
                  <a:gd name="connsiteY2" fmla="*/ 103312 h 106208"/>
                  <a:gd name="connsiteX3" fmla="*/ 102668 w 106208"/>
                  <a:gd name="connsiteY3" fmla="*/ 56001 h 106208"/>
                </a:gdLst>
                <a:ahLst/>
                <a:cxnLst>
                  <a:cxn ang="0">
                    <a:pos x="connsiteX0" y="connsiteY0"/>
                  </a:cxn>
                  <a:cxn ang="0">
                    <a:pos x="connsiteX1" y="connsiteY1"/>
                  </a:cxn>
                  <a:cxn ang="0">
                    <a:pos x="connsiteX2" y="connsiteY2"/>
                  </a:cxn>
                  <a:cxn ang="0">
                    <a:pos x="connsiteX3" y="connsiteY3"/>
                  </a:cxn>
                </a:cxnLst>
                <a:rect l="l" t="t" r="r" b="b"/>
                <a:pathLst>
                  <a:path w="106208" h="106208">
                    <a:moveTo>
                      <a:pt x="51495" y="4828"/>
                    </a:moveTo>
                    <a:lnTo>
                      <a:pt x="4828" y="5471"/>
                    </a:lnTo>
                    <a:lnTo>
                      <a:pt x="102668" y="103312"/>
                    </a:lnTo>
                    <a:lnTo>
                      <a:pt x="102668" y="56001"/>
                    </a:lnTo>
                    <a:close/>
                  </a:path>
                </a:pathLst>
              </a:custGeom>
              <a:noFill/>
              <a:ln w="19050" cap="flat">
                <a:solidFill>
                  <a:schemeClr val="tx1"/>
                </a:solidFill>
                <a:prstDash val="solid"/>
                <a:round/>
              </a:ln>
            </p:spPr>
            <p:txBody>
              <a:bodyPr rtlCol="0" anchor="ctr"/>
              <a:lstStyle/>
              <a:p>
                <a:endParaRPr lang="en-US" dirty="0"/>
              </a:p>
            </p:txBody>
          </p:sp>
          <p:sp>
            <p:nvSpPr>
              <p:cNvPr id="867" name="Freeform: Shape 866">
                <a:extLst>
                  <a:ext uri="{FF2B5EF4-FFF2-40B4-BE49-F238E27FC236}">
                    <a16:creationId xmlns:a16="http://schemas.microsoft.com/office/drawing/2014/main" id="{0BA364FA-A726-4FE3-BF42-EEEC9AEDDD55}"/>
                  </a:ext>
                </a:extLst>
              </p:cNvPr>
              <p:cNvSpPr/>
              <p:nvPr/>
            </p:nvSpPr>
            <p:spPr>
              <a:xfrm>
                <a:off x="4733851" y="539417"/>
                <a:ext cx="177014" cy="106209"/>
              </a:xfrm>
              <a:custGeom>
                <a:avLst/>
                <a:gdLst>
                  <a:gd name="connsiteX0" fmla="*/ 174762 w 177014"/>
                  <a:gd name="connsiteY0" fmla="*/ 5503 h 106208"/>
                  <a:gd name="connsiteX1" fmla="*/ 94944 w 177014"/>
                  <a:gd name="connsiteY1" fmla="*/ 11618 h 106208"/>
                  <a:gd name="connsiteX2" fmla="*/ 4828 w 177014"/>
                  <a:gd name="connsiteY2" fmla="*/ 101734 h 106208"/>
                  <a:gd name="connsiteX3" fmla="*/ 110071 w 177014"/>
                  <a:gd name="connsiteY3" fmla="*/ 101734 h 106208"/>
                </a:gdLst>
                <a:ahLst/>
                <a:cxnLst>
                  <a:cxn ang="0">
                    <a:pos x="connsiteX0" y="connsiteY0"/>
                  </a:cxn>
                  <a:cxn ang="0">
                    <a:pos x="connsiteX1" y="connsiteY1"/>
                  </a:cxn>
                  <a:cxn ang="0">
                    <a:pos x="connsiteX2" y="connsiteY2"/>
                  </a:cxn>
                  <a:cxn ang="0">
                    <a:pos x="connsiteX3" y="connsiteY3"/>
                  </a:cxn>
                </a:cxnLst>
                <a:rect l="l" t="t" r="r" b="b"/>
                <a:pathLst>
                  <a:path w="177014" h="106208">
                    <a:moveTo>
                      <a:pt x="174762" y="5503"/>
                    </a:moveTo>
                    <a:cubicBezTo>
                      <a:pt x="171543" y="2284"/>
                      <a:pt x="94944" y="11618"/>
                      <a:pt x="94944" y="11618"/>
                    </a:cubicBezTo>
                    <a:lnTo>
                      <a:pt x="4828" y="101734"/>
                    </a:lnTo>
                    <a:lnTo>
                      <a:pt x="110071" y="101734"/>
                    </a:lnTo>
                  </a:path>
                </a:pathLst>
              </a:custGeom>
              <a:noFill/>
              <a:ln w="19050" cap="flat">
                <a:solidFill>
                  <a:schemeClr val="tx1"/>
                </a:solidFill>
                <a:prstDash val="solid"/>
                <a:round/>
              </a:ln>
            </p:spPr>
            <p:txBody>
              <a:bodyPr rtlCol="0" anchor="ctr"/>
              <a:lstStyle/>
              <a:p>
                <a:endParaRPr lang="en-US" dirty="0"/>
              </a:p>
            </p:txBody>
          </p:sp>
          <p:sp>
            <p:nvSpPr>
              <p:cNvPr id="868" name="Freeform: Shape 867">
                <a:extLst>
                  <a:ext uri="{FF2B5EF4-FFF2-40B4-BE49-F238E27FC236}">
                    <a16:creationId xmlns:a16="http://schemas.microsoft.com/office/drawing/2014/main" id="{9B5774CE-8198-442A-B614-3EA1974C1949}"/>
                  </a:ext>
                </a:extLst>
              </p:cNvPr>
              <p:cNvSpPr/>
              <p:nvPr/>
            </p:nvSpPr>
            <p:spPr>
              <a:xfrm>
                <a:off x="4949809" y="682347"/>
                <a:ext cx="106209" cy="177014"/>
              </a:xfrm>
              <a:custGeom>
                <a:avLst/>
                <a:gdLst>
                  <a:gd name="connsiteX0" fmla="*/ 101381 w 106208"/>
                  <a:gd name="connsiteY0" fmla="*/ 4828 h 177014"/>
                  <a:gd name="connsiteX1" fmla="*/ 95266 w 106208"/>
                  <a:gd name="connsiteY1" fmla="*/ 84645 h 177014"/>
                  <a:gd name="connsiteX2" fmla="*/ 4828 w 106208"/>
                  <a:gd name="connsiteY2" fmla="*/ 175083 h 177014"/>
                  <a:gd name="connsiteX3" fmla="*/ 4828 w 106208"/>
                  <a:gd name="connsiteY3" fmla="*/ 69840 h 177014"/>
                </a:gdLst>
                <a:ahLst/>
                <a:cxnLst>
                  <a:cxn ang="0">
                    <a:pos x="connsiteX0" y="connsiteY0"/>
                  </a:cxn>
                  <a:cxn ang="0">
                    <a:pos x="connsiteX1" y="connsiteY1"/>
                  </a:cxn>
                  <a:cxn ang="0">
                    <a:pos x="connsiteX2" y="connsiteY2"/>
                  </a:cxn>
                  <a:cxn ang="0">
                    <a:pos x="connsiteX3" y="connsiteY3"/>
                  </a:cxn>
                </a:cxnLst>
                <a:rect l="l" t="t" r="r" b="b"/>
                <a:pathLst>
                  <a:path w="106208" h="177014">
                    <a:moveTo>
                      <a:pt x="101381" y="4828"/>
                    </a:moveTo>
                    <a:cubicBezTo>
                      <a:pt x="104599" y="8046"/>
                      <a:pt x="95266" y="84645"/>
                      <a:pt x="95266" y="84645"/>
                    </a:cubicBezTo>
                    <a:lnTo>
                      <a:pt x="4828" y="175083"/>
                    </a:lnTo>
                    <a:lnTo>
                      <a:pt x="4828" y="69840"/>
                    </a:lnTo>
                  </a:path>
                </a:pathLst>
              </a:custGeom>
              <a:noFill/>
              <a:ln w="19050" cap="flat">
                <a:solidFill>
                  <a:schemeClr val="tx1"/>
                </a:solidFill>
                <a:prstDash val="solid"/>
                <a:round/>
              </a:ln>
            </p:spPr>
            <p:txBody>
              <a:bodyPr rtlCol="0" anchor="ctr"/>
              <a:lstStyle/>
              <a:p>
                <a:endParaRPr lang="en-US" dirty="0"/>
              </a:p>
            </p:txBody>
          </p:sp>
          <p:sp>
            <p:nvSpPr>
              <p:cNvPr id="869" name="Freeform: Shape 868">
                <a:extLst>
                  <a:ext uri="{FF2B5EF4-FFF2-40B4-BE49-F238E27FC236}">
                    <a16:creationId xmlns:a16="http://schemas.microsoft.com/office/drawing/2014/main" id="{DE92BF7C-D262-4663-BE6B-1C89CF4FD76E}"/>
                  </a:ext>
                </a:extLst>
              </p:cNvPr>
              <p:cNvSpPr/>
              <p:nvPr/>
            </p:nvSpPr>
            <p:spPr>
              <a:xfrm>
                <a:off x="4739323" y="728049"/>
                <a:ext cx="74024" cy="74024"/>
              </a:xfrm>
              <a:custGeom>
                <a:avLst/>
                <a:gdLst>
                  <a:gd name="connsiteX0" fmla="*/ 69197 w 74024"/>
                  <a:gd name="connsiteY0" fmla="*/ 4828 h 74024"/>
                  <a:gd name="connsiteX1" fmla="*/ 4828 w 74024"/>
                  <a:gd name="connsiteY1" fmla="*/ 69197 h 74024"/>
                </a:gdLst>
                <a:ahLst/>
                <a:cxnLst>
                  <a:cxn ang="0">
                    <a:pos x="connsiteX0" y="connsiteY0"/>
                  </a:cxn>
                  <a:cxn ang="0">
                    <a:pos x="connsiteX1" y="connsiteY1"/>
                  </a:cxn>
                </a:cxnLst>
                <a:rect l="l" t="t" r="r" b="b"/>
                <a:pathLst>
                  <a:path w="74024" h="74024">
                    <a:moveTo>
                      <a:pt x="69197" y="4828"/>
                    </a:moveTo>
                    <a:lnTo>
                      <a:pt x="4828" y="69197"/>
                    </a:lnTo>
                  </a:path>
                </a:pathLst>
              </a:custGeom>
              <a:ln w="19050" cap="flat">
                <a:solidFill>
                  <a:schemeClr val="tx1"/>
                </a:solidFill>
                <a:prstDash val="solid"/>
                <a:round/>
              </a:ln>
            </p:spPr>
            <p:txBody>
              <a:bodyPr rtlCol="0" anchor="ctr"/>
              <a:lstStyle/>
              <a:p>
                <a:endParaRPr lang="en-US" dirty="0"/>
              </a:p>
            </p:txBody>
          </p:sp>
          <p:sp>
            <p:nvSpPr>
              <p:cNvPr id="870" name="Freeform: Shape 869">
                <a:extLst>
                  <a:ext uri="{FF2B5EF4-FFF2-40B4-BE49-F238E27FC236}">
                    <a16:creationId xmlns:a16="http://schemas.microsoft.com/office/drawing/2014/main" id="{576D974C-612F-4CF4-A3AA-B37FD2202ABF}"/>
                  </a:ext>
                </a:extLst>
              </p:cNvPr>
              <p:cNvSpPr/>
              <p:nvPr/>
            </p:nvSpPr>
            <p:spPr>
              <a:xfrm>
                <a:off x="4795967" y="784694"/>
                <a:ext cx="74024" cy="74024"/>
              </a:xfrm>
              <a:custGeom>
                <a:avLst/>
                <a:gdLst>
                  <a:gd name="connsiteX0" fmla="*/ 69197 w 74024"/>
                  <a:gd name="connsiteY0" fmla="*/ 4828 h 74024"/>
                  <a:gd name="connsiteX1" fmla="*/ 4828 w 74024"/>
                  <a:gd name="connsiteY1" fmla="*/ 69197 h 74024"/>
                </a:gdLst>
                <a:ahLst/>
                <a:cxnLst>
                  <a:cxn ang="0">
                    <a:pos x="connsiteX0" y="connsiteY0"/>
                  </a:cxn>
                  <a:cxn ang="0">
                    <a:pos x="connsiteX1" y="connsiteY1"/>
                  </a:cxn>
                </a:cxnLst>
                <a:rect l="l" t="t" r="r" b="b"/>
                <a:pathLst>
                  <a:path w="74024" h="74024">
                    <a:moveTo>
                      <a:pt x="69197" y="4828"/>
                    </a:moveTo>
                    <a:lnTo>
                      <a:pt x="4828" y="69197"/>
                    </a:lnTo>
                  </a:path>
                </a:pathLst>
              </a:custGeom>
              <a:ln w="19050" cap="flat">
                <a:solidFill>
                  <a:schemeClr val="tx1"/>
                </a:solidFill>
                <a:prstDash val="solid"/>
                <a:round/>
              </a:ln>
            </p:spPr>
            <p:txBody>
              <a:bodyPr rtlCol="0" anchor="ctr"/>
              <a:lstStyle/>
              <a:p>
                <a:endParaRPr lang="en-US" dirty="0"/>
              </a:p>
            </p:txBody>
          </p:sp>
          <p:sp>
            <p:nvSpPr>
              <p:cNvPr id="871" name="Freeform: Shape 870">
                <a:extLst>
                  <a:ext uri="{FF2B5EF4-FFF2-40B4-BE49-F238E27FC236}">
                    <a16:creationId xmlns:a16="http://schemas.microsoft.com/office/drawing/2014/main" id="{38753ECC-FB7A-4764-8717-387D1DD52F1B}"/>
                  </a:ext>
                </a:extLst>
              </p:cNvPr>
              <p:cNvSpPr/>
              <p:nvPr/>
            </p:nvSpPr>
            <p:spPr>
              <a:xfrm>
                <a:off x="4739323" y="767314"/>
                <a:ext cx="90116" cy="90116"/>
              </a:xfrm>
              <a:custGeom>
                <a:avLst/>
                <a:gdLst>
                  <a:gd name="connsiteX0" fmla="*/ 86576 w 90116"/>
                  <a:gd name="connsiteY0" fmla="*/ 4828 h 90116"/>
                  <a:gd name="connsiteX1" fmla="*/ 4828 w 90116"/>
                  <a:gd name="connsiteY1" fmla="*/ 86576 h 90116"/>
                </a:gdLst>
                <a:ahLst/>
                <a:cxnLst>
                  <a:cxn ang="0">
                    <a:pos x="connsiteX0" y="connsiteY0"/>
                  </a:cxn>
                  <a:cxn ang="0">
                    <a:pos x="connsiteX1" y="connsiteY1"/>
                  </a:cxn>
                </a:cxnLst>
                <a:rect l="l" t="t" r="r" b="b"/>
                <a:pathLst>
                  <a:path w="90116" h="90116">
                    <a:moveTo>
                      <a:pt x="86576" y="4828"/>
                    </a:moveTo>
                    <a:lnTo>
                      <a:pt x="4828" y="86576"/>
                    </a:lnTo>
                  </a:path>
                </a:pathLst>
              </a:custGeom>
              <a:ln w="19050" cap="flat">
                <a:solidFill>
                  <a:schemeClr val="tx1"/>
                </a:solidFill>
                <a:prstDash val="solid"/>
                <a:round/>
              </a:ln>
            </p:spPr>
            <p:txBody>
              <a:bodyPr rtlCol="0" anchor="ctr"/>
              <a:lstStyle/>
              <a:p>
                <a:endParaRPr lang="en-US" dirty="0"/>
              </a:p>
            </p:txBody>
          </p:sp>
          <p:sp>
            <p:nvSpPr>
              <p:cNvPr id="872" name="Freeform: Shape 871">
                <a:extLst>
                  <a:ext uri="{FF2B5EF4-FFF2-40B4-BE49-F238E27FC236}">
                    <a16:creationId xmlns:a16="http://schemas.microsoft.com/office/drawing/2014/main" id="{07F5AA6A-0BA9-40C3-A8CA-DD3ECB159964}"/>
                  </a:ext>
                </a:extLst>
              </p:cNvPr>
              <p:cNvSpPr/>
              <p:nvPr/>
            </p:nvSpPr>
            <p:spPr>
              <a:xfrm>
                <a:off x="4988994" y="477252"/>
                <a:ext cx="128738" cy="128738"/>
              </a:xfrm>
              <a:custGeom>
                <a:avLst/>
                <a:gdLst>
                  <a:gd name="connsiteX0" fmla="*/ 66702 w 128737"/>
                  <a:gd name="connsiteY0" fmla="*/ 118841 h 128737"/>
                  <a:gd name="connsiteX1" fmla="*/ 10379 w 128737"/>
                  <a:gd name="connsiteY1" fmla="*/ 62518 h 128737"/>
                  <a:gd name="connsiteX2" fmla="*/ 10379 w 128737"/>
                  <a:gd name="connsiteY2" fmla="*/ 36127 h 128737"/>
                  <a:gd name="connsiteX3" fmla="*/ 36127 w 128737"/>
                  <a:gd name="connsiteY3" fmla="*/ 10379 h 128737"/>
                  <a:gd name="connsiteX4" fmla="*/ 62518 w 128737"/>
                  <a:gd name="connsiteY4" fmla="*/ 10379 h 128737"/>
                  <a:gd name="connsiteX5" fmla="*/ 119163 w 128737"/>
                  <a:gd name="connsiteY5" fmla="*/ 67024 h 128737"/>
                  <a:gd name="connsiteX6" fmla="*/ 119163 w 128737"/>
                  <a:gd name="connsiteY6" fmla="*/ 93415 h 128737"/>
                  <a:gd name="connsiteX7" fmla="*/ 93415 w 128737"/>
                  <a:gd name="connsiteY7" fmla="*/ 119163 h 128737"/>
                  <a:gd name="connsiteX8" fmla="*/ 66702 w 128737"/>
                  <a:gd name="connsiteY8" fmla="*/ 118841 h 128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737" h="128737">
                    <a:moveTo>
                      <a:pt x="66702" y="118841"/>
                    </a:moveTo>
                    <a:lnTo>
                      <a:pt x="10379" y="62518"/>
                    </a:lnTo>
                    <a:cubicBezTo>
                      <a:pt x="2977" y="55116"/>
                      <a:pt x="2977" y="43529"/>
                      <a:pt x="10379" y="36127"/>
                    </a:cubicBezTo>
                    <a:lnTo>
                      <a:pt x="36127" y="10379"/>
                    </a:lnTo>
                    <a:cubicBezTo>
                      <a:pt x="43529" y="2977"/>
                      <a:pt x="55116" y="2977"/>
                      <a:pt x="62518" y="10379"/>
                    </a:cubicBezTo>
                    <a:lnTo>
                      <a:pt x="119163" y="67024"/>
                    </a:lnTo>
                    <a:cubicBezTo>
                      <a:pt x="126565" y="74427"/>
                      <a:pt x="126565" y="86013"/>
                      <a:pt x="119163" y="93415"/>
                    </a:cubicBezTo>
                    <a:lnTo>
                      <a:pt x="93415" y="119163"/>
                    </a:lnTo>
                    <a:cubicBezTo>
                      <a:pt x="86013" y="126243"/>
                      <a:pt x="74105" y="126243"/>
                      <a:pt x="66702" y="118841"/>
                    </a:cubicBezTo>
                    <a:close/>
                  </a:path>
                </a:pathLst>
              </a:custGeom>
              <a:noFill/>
              <a:ln w="19050" cap="flat">
                <a:solidFill>
                  <a:schemeClr val="tx1"/>
                </a:solidFill>
                <a:prstDash val="solid"/>
                <a:round/>
              </a:ln>
            </p:spPr>
            <p:txBody>
              <a:bodyPr rtlCol="0" anchor="ctr"/>
              <a:lstStyle/>
              <a:p>
                <a:endParaRPr lang="en-US" dirty="0"/>
              </a:p>
            </p:txBody>
          </p:sp>
        </p:grpSp>
      </p:grpSp>
      <p:grpSp>
        <p:nvGrpSpPr>
          <p:cNvPr id="873" name="Group 872">
            <a:extLst>
              <a:ext uri="{FF2B5EF4-FFF2-40B4-BE49-F238E27FC236}">
                <a16:creationId xmlns:a16="http://schemas.microsoft.com/office/drawing/2014/main" id="{A6D87638-EFB9-45D9-B207-B7F0DFEDAE82}"/>
              </a:ext>
            </a:extLst>
          </p:cNvPr>
          <p:cNvGrpSpPr/>
          <p:nvPr/>
        </p:nvGrpSpPr>
        <p:grpSpPr>
          <a:xfrm>
            <a:off x="6351380" y="2720478"/>
            <a:ext cx="822960" cy="822960"/>
            <a:chOff x="6914203" y="3263659"/>
            <a:chExt cx="324090" cy="324090"/>
          </a:xfrm>
        </p:grpSpPr>
        <p:sp>
          <p:nvSpPr>
            <p:cNvPr id="874" name="Oval 873">
              <a:extLst>
                <a:ext uri="{FF2B5EF4-FFF2-40B4-BE49-F238E27FC236}">
                  <a16:creationId xmlns:a16="http://schemas.microsoft.com/office/drawing/2014/main" id="{4D6486C2-B5FC-462E-B4BE-BC95C561FD81}"/>
                </a:ext>
              </a:extLst>
            </p:cNvPr>
            <p:cNvSpPr/>
            <p:nvPr/>
          </p:nvSpPr>
          <p:spPr>
            <a:xfrm>
              <a:off x="6914203" y="3263659"/>
              <a:ext cx="324090" cy="324090"/>
            </a:xfrm>
            <a:prstGeom prst="ellipse">
              <a:avLst/>
            </a:prstGeom>
            <a:solidFill>
              <a:schemeClr val="bg1"/>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grpSp>
          <p:nvGrpSpPr>
            <p:cNvPr id="875" name="Graphic 5021">
              <a:extLst>
                <a:ext uri="{FF2B5EF4-FFF2-40B4-BE49-F238E27FC236}">
                  <a16:creationId xmlns:a16="http://schemas.microsoft.com/office/drawing/2014/main" id="{9D95493C-0C5E-4B54-BBC8-9A95B16D22F0}"/>
                </a:ext>
              </a:extLst>
            </p:cNvPr>
            <p:cNvGrpSpPr/>
            <p:nvPr/>
          </p:nvGrpSpPr>
          <p:grpSpPr>
            <a:xfrm>
              <a:off x="6987287" y="3338942"/>
              <a:ext cx="176342" cy="173524"/>
              <a:chOff x="12204278" y="-1012776"/>
              <a:chExt cx="1284612" cy="1264082"/>
            </a:xfrm>
          </p:grpSpPr>
          <p:sp>
            <p:nvSpPr>
              <p:cNvPr id="876" name="Freeform: Shape 875">
                <a:extLst>
                  <a:ext uri="{FF2B5EF4-FFF2-40B4-BE49-F238E27FC236}">
                    <a16:creationId xmlns:a16="http://schemas.microsoft.com/office/drawing/2014/main" id="{4D8FCE54-E3DA-49E4-9F8D-EDAE336FB3B5}"/>
                  </a:ext>
                </a:extLst>
              </p:cNvPr>
              <p:cNvSpPr/>
              <p:nvPr/>
            </p:nvSpPr>
            <p:spPr>
              <a:xfrm>
                <a:off x="12204278" y="-1012776"/>
                <a:ext cx="949892" cy="949769"/>
              </a:xfrm>
              <a:custGeom>
                <a:avLst/>
                <a:gdLst>
                  <a:gd name="connsiteX0" fmla="*/ 35505 w 949892"/>
                  <a:gd name="connsiteY0" fmla="*/ 294972 h 949769"/>
                  <a:gd name="connsiteX1" fmla="*/ 295096 w 949892"/>
                  <a:gd name="connsiteY1" fmla="*/ 914265 h 949769"/>
                  <a:gd name="connsiteX2" fmla="*/ 914388 w 949892"/>
                  <a:gd name="connsiteY2" fmla="*/ 654674 h 949769"/>
                  <a:gd name="connsiteX3" fmla="*/ 654797 w 949892"/>
                  <a:gd name="connsiteY3" fmla="*/ 35381 h 949769"/>
                  <a:gd name="connsiteX4" fmla="*/ 217432 w 949892"/>
                  <a:gd name="connsiteY4" fmla="*/ 75897 h 949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9892" h="949769">
                    <a:moveTo>
                      <a:pt x="35505" y="294972"/>
                    </a:moveTo>
                    <a:cubicBezTo>
                      <a:pt x="-63824" y="537669"/>
                      <a:pt x="52399" y="814936"/>
                      <a:pt x="295096" y="914265"/>
                    </a:cubicBezTo>
                    <a:cubicBezTo>
                      <a:pt x="537793" y="1013593"/>
                      <a:pt x="815059" y="897371"/>
                      <a:pt x="914388" y="654674"/>
                    </a:cubicBezTo>
                    <a:cubicBezTo>
                      <a:pt x="1013717" y="411977"/>
                      <a:pt x="897494" y="134710"/>
                      <a:pt x="654797" y="35381"/>
                    </a:cubicBezTo>
                    <a:cubicBezTo>
                      <a:pt x="511149" y="-23410"/>
                      <a:pt x="347836" y="-8281"/>
                      <a:pt x="217432" y="75897"/>
                    </a:cubicBezTo>
                  </a:path>
                </a:pathLst>
              </a:custGeom>
              <a:noFill/>
              <a:ln w="19050" cap="flat">
                <a:solidFill>
                  <a:schemeClr val="tx1"/>
                </a:solidFill>
                <a:prstDash val="solid"/>
                <a:round/>
              </a:ln>
            </p:spPr>
            <p:txBody>
              <a:bodyPr rtlCol="0" anchor="ctr"/>
              <a:lstStyle/>
              <a:p>
                <a:endParaRPr lang="en-US" dirty="0"/>
              </a:p>
            </p:txBody>
          </p:sp>
          <p:sp>
            <p:nvSpPr>
              <p:cNvPr id="877" name="Freeform: Shape 876">
                <a:extLst>
                  <a:ext uri="{FF2B5EF4-FFF2-40B4-BE49-F238E27FC236}">
                    <a16:creationId xmlns:a16="http://schemas.microsoft.com/office/drawing/2014/main" id="{D4C7FE69-D317-4A0C-88FA-5C434644FDFC}"/>
                  </a:ext>
                </a:extLst>
              </p:cNvPr>
              <p:cNvSpPr/>
              <p:nvPr/>
            </p:nvSpPr>
            <p:spPr>
              <a:xfrm>
                <a:off x="12265786" y="-898302"/>
                <a:ext cx="103917" cy="126777"/>
              </a:xfrm>
              <a:custGeom>
                <a:avLst/>
                <a:gdLst>
                  <a:gd name="connsiteX0" fmla="*/ 103918 w 103917"/>
                  <a:gd name="connsiteY0" fmla="*/ 0 h 126777"/>
                  <a:gd name="connsiteX1" fmla="*/ 0 w 103917"/>
                  <a:gd name="connsiteY1" fmla="*/ 126778 h 126777"/>
                </a:gdLst>
                <a:ahLst/>
                <a:cxnLst>
                  <a:cxn ang="0">
                    <a:pos x="connsiteX0" y="connsiteY0"/>
                  </a:cxn>
                  <a:cxn ang="0">
                    <a:pos x="connsiteX1" y="connsiteY1"/>
                  </a:cxn>
                </a:cxnLst>
                <a:rect l="l" t="t" r="r" b="b"/>
                <a:pathLst>
                  <a:path w="103917" h="126777">
                    <a:moveTo>
                      <a:pt x="103918" y="0"/>
                    </a:moveTo>
                    <a:cubicBezTo>
                      <a:pt x="62263" y="35986"/>
                      <a:pt x="27111" y="78871"/>
                      <a:pt x="0" y="126778"/>
                    </a:cubicBezTo>
                  </a:path>
                </a:pathLst>
              </a:custGeom>
              <a:noFill/>
              <a:ln w="19050" cap="flat">
                <a:solidFill>
                  <a:schemeClr val="tx1"/>
                </a:solidFill>
                <a:prstDash val="solid"/>
                <a:round/>
              </a:ln>
            </p:spPr>
            <p:txBody>
              <a:bodyPr rtlCol="0" anchor="ctr"/>
              <a:lstStyle/>
              <a:p>
                <a:endParaRPr lang="en-US" dirty="0"/>
              </a:p>
            </p:txBody>
          </p:sp>
          <p:sp>
            <p:nvSpPr>
              <p:cNvPr id="878" name="Freeform: Shape 877">
                <a:extLst>
                  <a:ext uri="{FF2B5EF4-FFF2-40B4-BE49-F238E27FC236}">
                    <a16:creationId xmlns:a16="http://schemas.microsoft.com/office/drawing/2014/main" id="{0323689D-5A18-420C-89C4-4A1326D985B7}"/>
                  </a:ext>
                </a:extLst>
              </p:cNvPr>
              <p:cNvSpPr/>
              <p:nvPr/>
            </p:nvSpPr>
            <p:spPr>
              <a:xfrm>
                <a:off x="12325861" y="-892288"/>
                <a:ext cx="708642" cy="708648"/>
              </a:xfrm>
              <a:custGeom>
                <a:avLst/>
                <a:gdLst>
                  <a:gd name="connsiteX0" fmla="*/ 698155 w 767588"/>
                  <a:gd name="connsiteY0" fmla="*/ 603912 h 767590"/>
                  <a:gd name="connsiteX1" fmla="*/ 163678 w 767588"/>
                  <a:gd name="connsiteY1" fmla="*/ 698155 h 767590"/>
                  <a:gd name="connsiteX2" fmla="*/ 69436 w 767588"/>
                  <a:gd name="connsiteY2" fmla="*/ 163678 h 767590"/>
                  <a:gd name="connsiteX3" fmla="*/ 603912 w 767588"/>
                  <a:gd name="connsiteY3" fmla="*/ 69436 h 767590"/>
                  <a:gd name="connsiteX4" fmla="*/ 745780 w 767588"/>
                  <a:gd name="connsiteY4" fmla="*/ 511234 h 767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7588" h="767590">
                    <a:moveTo>
                      <a:pt x="698155" y="603912"/>
                    </a:moveTo>
                    <a:cubicBezTo>
                      <a:pt x="576587" y="777528"/>
                      <a:pt x="337294" y="819722"/>
                      <a:pt x="163678" y="698155"/>
                    </a:cubicBezTo>
                    <a:cubicBezTo>
                      <a:pt x="-9938" y="576587"/>
                      <a:pt x="-52132" y="337294"/>
                      <a:pt x="69436" y="163678"/>
                    </a:cubicBezTo>
                    <a:cubicBezTo>
                      <a:pt x="191003" y="-9938"/>
                      <a:pt x="430296" y="-52132"/>
                      <a:pt x="603912" y="69436"/>
                    </a:cubicBezTo>
                    <a:cubicBezTo>
                      <a:pt x="744960" y="168198"/>
                      <a:pt x="802959" y="348818"/>
                      <a:pt x="745780" y="511234"/>
                    </a:cubicBezTo>
                  </a:path>
                </a:pathLst>
              </a:custGeom>
              <a:noFill/>
              <a:ln w="19050" cap="flat">
                <a:solidFill>
                  <a:schemeClr val="tx1"/>
                </a:solidFill>
                <a:prstDash val="solid"/>
                <a:round/>
              </a:ln>
            </p:spPr>
            <p:txBody>
              <a:bodyPr rtlCol="0" anchor="ctr"/>
              <a:lstStyle/>
              <a:p>
                <a:endParaRPr lang="en-US" dirty="0"/>
              </a:p>
            </p:txBody>
          </p:sp>
          <p:sp>
            <p:nvSpPr>
              <p:cNvPr id="879" name="Freeform: Shape 878">
                <a:extLst>
                  <a:ext uri="{FF2B5EF4-FFF2-40B4-BE49-F238E27FC236}">
                    <a16:creationId xmlns:a16="http://schemas.microsoft.com/office/drawing/2014/main" id="{44E92E2B-D253-4576-B207-06427F6704A5}"/>
                  </a:ext>
                </a:extLst>
              </p:cNvPr>
              <p:cNvSpPr/>
              <p:nvPr/>
            </p:nvSpPr>
            <p:spPr>
              <a:xfrm>
                <a:off x="12925868" y="-317849"/>
                <a:ext cx="563022" cy="569155"/>
              </a:xfrm>
              <a:custGeom>
                <a:avLst/>
                <a:gdLst>
                  <a:gd name="connsiteX0" fmla="*/ 169354 w 563022"/>
                  <a:gd name="connsiteY0" fmla="*/ 0 h 569155"/>
                  <a:gd name="connsiteX1" fmla="*/ 528828 w 563022"/>
                  <a:gd name="connsiteY1" fmla="*/ 360998 h 569155"/>
                  <a:gd name="connsiteX2" fmla="*/ 526256 w 563022"/>
                  <a:gd name="connsiteY2" fmla="*/ 532448 h 569155"/>
                  <a:gd name="connsiteX3" fmla="*/ 526256 w 563022"/>
                  <a:gd name="connsiteY3" fmla="*/ 532448 h 569155"/>
                  <a:gd name="connsiteX4" fmla="*/ 354806 w 563022"/>
                  <a:gd name="connsiteY4" fmla="*/ 534829 h 569155"/>
                  <a:gd name="connsiteX5" fmla="*/ 0 w 563022"/>
                  <a:gd name="connsiteY5" fmla="*/ 180118 h 569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3022" h="569155">
                    <a:moveTo>
                      <a:pt x="169354" y="0"/>
                    </a:moveTo>
                    <a:lnTo>
                      <a:pt x="528828" y="360998"/>
                    </a:lnTo>
                    <a:cubicBezTo>
                      <a:pt x="575406" y="409075"/>
                      <a:pt x="574256" y="485789"/>
                      <a:pt x="526256" y="532448"/>
                    </a:cubicBezTo>
                    <a:lnTo>
                      <a:pt x="526256" y="532448"/>
                    </a:lnTo>
                    <a:cubicBezTo>
                      <a:pt x="479567" y="580445"/>
                      <a:pt x="402810" y="581511"/>
                      <a:pt x="354806" y="534829"/>
                    </a:cubicBezTo>
                    <a:lnTo>
                      <a:pt x="0" y="180118"/>
                    </a:lnTo>
                  </a:path>
                </a:pathLst>
              </a:custGeom>
              <a:noFill/>
              <a:ln w="19050" cap="flat">
                <a:solidFill>
                  <a:schemeClr val="tx1"/>
                </a:solidFill>
                <a:prstDash val="solid"/>
                <a:round/>
              </a:ln>
            </p:spPr>
            <p:txBody>
              <a:bodyPr rtlCol="0" anchor="ctr"/>
              <a:lstStyle/>
              <a:p>
                <a:endParaRPr lang="en-US" dirty="0"/>
              </a:p>
            </p:txBody>
          </p:sp>
          <p:sp>
            <p:nvSpPr>
              <p:cNvPr id="880" name="Freeform: Shape 879">
                <a:extLst>
                  <a:ext uri="{FF2B5EF4-FFF2-40B4-BE49-F238E27FC236}">
                    <a16:creationId xmlns:a16="http://schemas.microsoft.com/office/drawing/2014/main" id="{85FA0FEE-D146-4D8A-846A-DABAFA7383A4}"/>
                  </a:ext>
                </a:extLst>
              </p:cNvPr>
              <p:cNvSpPr/>
              <p:nvPr/>
            </p:nvSpPr>
            <p:spPr>
              <a:xfrm>
                <a:off x="13239336" y="-95"/>
                <a:ext cx="122110" cy="126492"/>
              </a:xfrm>
              <a:custGeom>
                <a:avLst/>
                <a:gdLst>
                  <a:gd name="connsiteX0" fmla="*/ 122110 w 122110"/>
                  <a:gd name="connsiteY0" fmla="*/ 0 h 126492"/>
                  <a:gd name="connsiteX1" fmla="*/ 0 w 122110"/>
                  <a:gd name="connsiteY1" fmla="*/ 126492 h 126492"/>
                </a:gdLst>
                <a:ahLst/>
                <a:cxnLst>
                  <a:cxn ang="0">
                    <a:pos x="connsiteX0" y="connsiteY0"/>
                  </a:cxn>
                  <a:cxn ang="0">
                    <a:pos x="connsiteX1" y="connsiteY1"/>
                  </a:cxn>
                </a:cxnLst>
                <a:rect l="l" t="t" r="r" b="b"/>
                <a:pathLst>
                  <a:path w="122110" h="126492">
                    <a:moveTo>
                      <a:pt x="122110" y="0"/>
                    </a:moveTo>
                    <a:lnTo>
                      <a:pt x="0" y="126492"/>
                    </a:lnTo>
                  </a:path>
                </a:pathLst>
              </a:custGeom>
              <a:ln w="19050" cap="flat">
                <a:solidFill>
                  <a:schemeClr val="tx1"/>
                </a:solidFill>
                <a:prstDash val="solid"/>
                <a:round/>
              </a:ln>
            </p:spPr>
            <p:txBody>
              <a:bodyPr rtlCol="0" anchor="ctr"/>
              <a:lstStyle/>
              <a:p>
                <a:endParaRPr lang="en-US" dirty="0"/>
              </a:p>
            </p:txBody>
          </p:sp>
          <p:sp>
            <p:nvSpPr>
              <p:cNvPr id="881" name="Freeform: Shape 880">
                <a:extLst>
                  <a:ext uri="{FF2B5EF4-FFF2-40B4-BE49-F238E27FC236}">
                    <a16:creationId xmlns:a16="http://schemas.microsoft.com/office/drawing/2014/main" id="{0ED521ED-4EA6-4698-954D-EAB468D071BB}"/>
                  </a:ext>
                </a:extLst>
              </p:cNvPr>
              <p:cNvSpPr/>
              <p:nvPr/>
            </p:nvSpPr>
            <p:spPr>
              <a:xfrm>
                <a:off x="13172756" y="-66579"/>
                <a:ext cx="122110" cy="126396"/>
              </a:xfrm>
              <a:custGeom>
                <a:avLst/>
                <a:gdLst>
                  <a:gd name="connsiteX0" fmla="*/ 122110 w 122110"/>
                  <a:gd name="connsiteY0" fmla="*/ 0 h 126396"/>
                  <a:gd name="connsiteX1" fmla="*/ 0 w 122110"/>
                  <a:gd name="connsiteY1" fmla="*/ 126397 h 126396"/>
                </a:gdLst>
                <a:ahLst/>
                <a:cxnLst>
                  <a:cxn ang="0">
                    <a:pos x="connsiteX0" y="connsiteY0"/>
                  </a:cxn>
                  <a:cxn ang="0">
                    <a:pos x="connsiteX1" y="connsiteY1"/>
                  </a:cxn>
                </a:cxnLst>
                <a:rect l="l" t="t" r="r" b="b"/>
                <a:pathLst>
                  <a:path w="122110" h="126396">
                    <a:moveTo>
                      <a:pt x="122110" y="0"/>
                    </a:moveTo>
                    <a:lnTo>
                      <a:pt x="0" y="126397"/>
                    </a:lnTo>
                  </a:path>
                </a:pathLst>
              </a:custGeom>
              <a:ln w="19050" cap="flat">
                <a:solidFill>
                  <a:schemeClr val="tx1"/>
                </a:solidFill>
                <a:prstDash val="solid"/>
                <a:round/>
              </a:ln>
            </p:spPr>
            <p:txBody>
              <a:bodyPr rtlCol="0" anchor="ctr"/>
              <a:lstStyle/>
              <a:p>
                <a:endParaRPr lang="en-US" dirty="0"/>
              </a:p>
            </p:txBody>
          </p:sp>
        </p:grpSp>
      </p:grpSp>
      <p:sp>
        <p:nvSpPr>
          <p:cNvPr id="883" name="Oval 882">
            <a:extLst>
              <a:ext uri="{FF2B5EF4-FFF2-40B4-BE49-F238E27FC236}">
                <a16:creationId xmlns:a16="http://schemas.microsoft.com/office/drawing/2014/main" id="{DD19732B-3EDE-428D-B752-E58472FE9EFF}"/>
              </a:ext>
            </a:extLst>
          </p:cNvPr>
          <p:cNvSpPr/>
          <p:nvPr/>
        </p:nvSpPr>
        <p:spPr>
          <a:xfrm>
            <a:off x="7771127" y="2720478"/>
            <a:ext cx="822960" cy="822960"/>
          </a:xfrm>
          <a:prstGeom prst="ellipse">
            <a:avLst/>
          </a:prstGeom>
          <a:solidFill>
            <a:schemeClr val="bg1"/>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885" name="Oval 12">
            <a:extLst>
              <a:ext uri="{FF2B5EF4-FFF2-40B4-BE49-F238E27FC236}">
                <a16:creationId xmlns:a16="http://schemas.microsoft.com/office/drawing/2014/main" id="{9683CF49-CBB6-4122-9F31-33377CF81910}"/>
              </a:ext>
            </a:extLst>
          </p:cNvPr>
          <p:cNvSpPr>
            <a:spLocks noChangeArrowheads="1"/>
          </p:cNvSpPr>
          <p:nvPr/>
        </p:nvSpPr>
        <p:spPr bwMode="auto">
          <a:xfrm>
            <a:off x="7995877" y="2943025"/>
            <a:ext cx="372602" cy="369733"/>
          </a:xfrm>
          <a:prstGeom prst="ellipse">
            <a:avLst/>
          </a:prstGeom>
          <a:solidFill>
            <a:schemeClr val="bg1"/>
          </a:solidFill>
          <a:ln w="19050" cap="rnd">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86" name="Freeform 6">
            <a:extLst>
              <a:ext uri="{FF2B5EF4-FFF2-40B4-BE49-F238E27FC236}">
                <a16:creationId xmlns:a16="http://schemas.microsoft.com/office/drawing/2014/main" id="{D8BC63CA-77F3-4774-A5E0-131047EDE2D8}"/>
              </a:ext>
            </a:extLst>
          </p:cNvPr>
          <p:cNvSpPr>
            <a:spLocks/>
          </p:cNvSpPr>
          <p:nvPr/>
        </p:nvSpPr>
        <p:spPr bwMode="auto">
          <a:xfrm>
            <a:off x="8005021" y="3130700"/>
            <a:ext cx="117552" cy="231743"/>
          </a:xfrm>
          <a:custGeom>
            <a:avLst/>
            <a:gdLst>
              <a:gd name="T0" fmla="*/ 0 w 140"/>
              <a:gd name="T1" fmla="*/ 0 h 276"/>
              <a:gd name="T2" fmla="*/ 140 w 140"/>
              <a:gd name="T3" fmla="*/ 0 h 276"/>
              <a:gd name="T4" fmla="*/ 140 w 140"/>
              <a:gd name="T5" fmla="*/ 276 h 276"/>
            </a:gdLst>
            <a:ahLst/>
            <a:cxnLst>
              <a:cxn ang="0">
                <a:pos x="T0" y="T1"/>
              </a:cxn>
              <a:cxn ang="0">
                <a:pos x="T2" y="T3"/>
              </a:cxn>
              <a:cxn ang="0">
                <a:pos x="T4" y="T5"/>
              </a:cxn>
            </a:cxnLst>
            <a:rect l="0" t="0" r="r" b="b"/>
            <a:pathLst>
              <a:path w="140" h="276">
                <a:moveTo>
                  <a:pt x="0" y="0"/>
                </a:moveTo>
                <a:lnTo>
                  <a:pt x="140" y="0"/>
                </a:lnTo>
                <a:lnTo>
                  <a:pt x="140" y="276"/>
                </a:lnTo>
              </a:path>
            </a:pathLst>
          </a:custGeom>
          <a:noFill/>
          <a:ln w="19050"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7" name="Freeform 7">
            <a:extLst>
              <a:ext uri="{FF2B5EF4-FFF2-40B4-BE49-F238E27FC236}">
                <a16:creationId xmlns:a16="http://schemas.microsoft.com/office/drawing/2014/main" id="{F8415770-C84A-4A18-9359-8C4F55A7052A}"/>
              </a:ext>
            </a:extLst>
          </p:cNvPr>
          <p:cNvSpPr>
            <a:spLocks/>
          </p:cNvSpPr>
          <p:nvPr/>
        </p:nvSpPr>
        <p:spPr bwMode="auto">
          <a:xfrm>
            <a:off x="8243485" y="3130700"/>
            <a:ext cx="120911" cy="231743"/>
          </a:xfrm>
          <a:custGeom>
            <a:avLst/>
            <a:gdLst>
              <a:gd name="T0" fmla="*/ 144 w 144"/>
              <a:gd name="T1" fmla="*/ 0 h 276"/>
              <a:gd name="T2" fmla="*/ 0 w 144"/>
              <a:gd name="T3" fmla="*/ 0 h 276"/>
              <a:gd name="T4" fmla="*/ 0 w 144"/>
              <a:gd name="T5" fmla="*/ 276 h 276"/>
            </a:gdLst>
            <a:ahLst/>
            <a:cxnLst>
              <a:cxn ang="0">
                <a:pos x="T0" y="T1"/>
              </a:cxn>
              <a:cxn ang="0">
                <a:pos x="T2" y="T3"/>
              </a:cxn>
              <a:cxn ang="0">
                <a:pos x="T4" y="T5"/>
              </a:cxn>
            </a:cxnLst>
            <a:rect l="0" t="0" r="r" b="b"/>
            <a:pathLst>
              <a:path w="144" h="276">
                <a:moveTo>
                  <a:pt x="144" y="0"/>
                </a:moveTo>
                <a:lnTo>
                  <a:pt x="0" y="0"/>
                </a:lnTo>
                <a:lnTo>
                  <a:pt x="0" y="276"/>
                </a:lnTo>
              </a:path>
            </a:pathLst>
          </a:custGeom>
          <a:noFill/>
          <a:ln w="19050"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8" name="Line 8">
            <a:extLst>
              <a:ext uri="{FF2B5EF4-FFF2-40B4-BE49-F238E27FC236}">
                <a16:creationId xmlns:a16="http://schemas.microsoft.com/office/drawing/2014/main" id="{ED51D9CA-9B09-4E9C-B83D-8DBB43C63225}"/>
              </a:ext>
            </a:extLst>
          </p:cNvPr>
          <p:cNvSpPr>
            <a:spLocks noChangeShapeType="1"/>
          </p:cNvSpPr>
          <p:nvPr/>
        </p:nvSpPr>
        <p:spPr bwMode="auto">
          <a:xfrm>
            <a:off x="8183028" y="2955213"/>
            <a:ext cx="0" cy="407230"/>
          </a:xfrm>
          <a:prstGeom prst="line">
            <a:avLst/>
          </a:prstGeom>
          <a:solidFill>
            <a:schemeClr val="bg1"/>
          </a:solidFill>
          <a:ln w="19050"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9" name="Oval 9">
            <a:extLst>
              <a:ext uri="{FF2B5EF4-FFF2-40B4-BE49-F238E27FC236}">
                <a16:creationId xmlns:a16="http://schemas.microsoft.com/office/drawing/2014/main" id="{4FDCE2F9-5AB1-49FE-99B7-CAC56434D743}"/>
              </a:ext>
            </a:extLst>
          </p:cNvPr>
          <p:cNvSpPr>
            <a:spLocks noChangeArrowheads="1"/>
          </p:cNvSpPr>
          <p:nvPr/>
        </p:nvSpPr>
        <p:spPr bwMode="auto">
          <a:xfrm>
            <a:off x="7947085" y="3076121"/>
            <a:ext cx="111674" cy="108315"/>
          </a:xfrm>
          <a:prstGeom prst="ellipse">
            <a:avLst/>
          </a:prstGeom>
          <a:solidFill>
            <a:schemeClr val="bg1"/>
          </a:solidFill>
          <a:ln w="19050" cap="rnd">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0" name="Oval 12">
            <a:extLst>
              <a:ext uri="{FF2B5EF4-FFF2-40B4-BE49-F238E27FC236}">
                <a16:creationId xmlns:a16="http://schemas.microsoft.com/office/drawing/2014/main" id="{C11D999E-7E32-4FD4-A583-87C2D4F5DBCD}"/>
              </a:ext>
            </a:extLst>
          </p:cNvPr>
          <p:cNvSpPr>
            <a:spLocks noChangeArrowheads="1"/>
          </p:cNvSpPr>
          <p:nvPr/>
        </p:nvSpPr>
        <p:spPr bwMode="auto">
          <a:xfrm>
            <a:off x="8128451" y="2901475"/>
            <a:ext cx="109155" cy="108315"/>
          </a:xfrm>
          <a:prstGeom prst="ellipse">
            <a:avLst/>
          </a:prstGeom>
          <a:solidFill>
            <a:schemeClr val="bg1"/>
          </a:solidFill>
          <a:ln w="19050" cap="rnd">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1" name="Oval 15">
            <a:extLst>
              <a:ext uri="{FF2B5EF4-FFF2-40B4-BE49-F238E27FC236}">
                <a16:creationId xmlns:a16="http://schemas.microsoft.com/office/drawing/2014/main" id="{0BDB2A7D-0088-4AA3-BFDB-76D583C68396}"/>
              </a:ext>
            </a:extLst>
          </p:cNvPr>
          <p:cNvSpPr>
            <a:spLocks noChangeArrowheads="1"/>
          </p:cNvSpPr>
          <p:nvPr/>
        </p:nvSpPr>
        <p:spPr bwMode="auto">
          <a:xfrm>
            <a:off x="8309817" y="3076121"/>
            <a:ext cx="108316" cy="108315"/>
          </a:xfrm>
          <a:prstGeom prst="ellipse">
            <a:avLst/>
          </a:prstGeom>
          <a:solidFill>
            <a:schemeClr val="bg1"/>
          </a:solidFill>
          <a:ln w="19050" cap="rnd">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2" name="Oval 12">
            <a:extLst>
              <a:ext uri="{FF2B5EF4-FFF2-40B4-BE49-F238E27FC236}">
                <a16:creationId xmlns:a16="http://schemas.microsoft.com/office/drawing/2014/main" id="{8D2B7E62-E17B-4D96-9531-78F9D178D5AE}"/>
              </a:ext>
            </a:extLst>
          </p:cNvPr>
          <p:cNvSpPr>
            <a:spLocks noChangeArrowheads="1"/>
          </p:cNvSpPr>
          <p:nvPr/>
        </p:nvSpPr>
        <p:spPr bwMode="auto">
          <a:xfrm>
            <a:off x="8128451" y="2901475"/>
            <a:ext cx="109155" cy="108315"/>
          </a:xfrm>
          <a:prstGeom prst="ellipse">
            <a:avLst/>
          </a:prstGeom>
          <a:solidFill>
            <a:schemeClr val="bg1"/>
          </a:solidFill>
          <a:ln w="19050" cap="rnd">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3" name="Oval 12">
            <a:extLst>
              <a:ext uri="{FF2B5EF4-FFF2-40B4-BE49-F238E27FC236}">
                <a16:creationId xmlns:a16="http://schemas.microsoft.com/office/drawing/2014/main" id="{A3FD03D0-2EA3-4E26-A2B2-3A16881C5DF3}"/>
              </a:ext>
            </a:extLst>
          </p:cNvPr>
          <p:cNvSpPr>
            <a:spLocks noChangeArrowheads="1"/>
          </p:cNvSpPr>
          <p:nvPr/>
        </p:nvSpPr>
        <p:spPr bwMode="auto">
          <a:xfrm>
            <a:off x="8308978" y="3076121"/>
            <a:ext cx="109155" cy="108315"/>
          </a:xfrm>
          <a:prstGeom prst="ellipse">
            <a:avLst/>
          </a:prstGeom>
          <a:solidFill>
            <a:schemeClr val="bg1"/>
          </a:solidFill>
          <a:ln w="19050" cap="rnd">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4" name="Oval 12">
            <a:extLst>
              <a:ext uri="{FF2B5EF4-FFF2-40B4-BE49-F238E27FC236}">
                <a16:creationId xmlns:a16="http://schemas.microsoft.com/office/drawing/2014/main" id="{F89A1F06-2521-4648-8B37-8F323A1BB3D8}"/>
              </a:ext>
            </a:extLst>
          </p:cNvPr>
          <p:cNvSpPr>
            <a:spLocks noChangeArrowheads="1"/>
          </p:cNvSpPr>
          <p:nvPr/>
        </p:nvSpPr>
        <p:spPr bwMode="auto">
          <a:xfrm>
            <a:off x="7947581" y="3075133"/>
            <a:ext cx="109155" cy="108315"/>
          </a:xfrm>
          <a:prstGeom prst="ellipse">
            <a:avLst/>
          </a:prstGeom>
          <a:solidFill>
            <a:schemeClr val="bg1"/>
          </a:solidFill>
          <a:ln w="19050" cap="rnd">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1060" name="Group 1059">
            <a:extLst>
              <a:ext uri="{FF2B5EF4-FFF2-40B4-BE49-F238E27FC236}">
                <a16:creationId xmlns:a16="http://schemas.microsoft.com/office/drawing/2014/main" id="{ABC203E7-3A29-4EDA-A250-28A20B65D631}"/>
              </a:ext>
            </a:extLst>
          </p:cNvPr>
          <p:cNvGrpSpPr/>
          <p:nvPr/>
        </p:nvGrpSpPr>
        <p:grpSpPr>
          <a:xfrm>
            <a:off x="7061253" y="1918278"/>
            <a:ext cx="822960" cy="822960"/>
            <a:chOff x="7628481" y="1879858"/>
            <a:chExt cx="324090" cy="324090"/>
          </a:xfrm>
        </p:grpSpPr>
        <p:sp>
          <p:nvSpPr>
            <p:cNvPr id="1061" name="Oval 1060">
              <a:extLst>
                <a:ext uri="{FF2B5EF4-FFF2-40B4-BE49-F238E27FC236}">
                  <a16:creationId xmlns:a16="http://schemas.microsoft.com/office/drawing/2014/main" id="{5CD1E7ED-8B03-4C6A-A3BE-438F4FE05430}"/>
                </a:ext>
              </a:extLst>
            </p:cNvPr>
            <p:cNvSpPr/>
            <p:nvPr/>
          </p:nvSpPr>
          <p:spPr>
            <a:xfrm>
              <a:off x="7628481" y="1879858"/>
              <a:ext cx="324090" cy="324090"/>
            </a:xfrm>
            <a:prstGeom prst="ellipse">
              <a:avLst/>
            </a:prstGeom>
            <a:solidFill>
              <a:schemeClr val="bg1"/>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grpSp>
          <p:nvGrpSpPr>
            <p:cNvPr id="1062" name="Graphic 5085">
              <a:extLst>
                <a:ext uri="{FF2B5EF4-FFF2-40B4-BE49-F238E27FC236}">
                  <a16:creationId xmlns:a16="http://schemas.microsoft.com/office/drawing/2014/main" id="{45FDA264-E707-4D04-B706-7A3D0D1C6EA2}"/>
                </a:ext>
              </a:extLst>
            </p:cNvPr>
            <p:cNvGrpSpPr/>
            <p:nvPr/>
          </p:nvGrpSpPr>
          <p:grpSpPr>
            <a:xfrm>
              <a:off x="7712240" y="1983780"/>
              <a:ext cx="180128" cy="116246"/>
              <a:chOff x="2757599" y="7280624"/>
              <a:chExt cx="1642137" cy="1059751"/>
            </a:xfrm>
          </p:grpSpPr>
          <p:sp>
            <p:nvSpPr>
              <p:cNvPr id="1063" name="Freeform: Shape 1062">
                <a:extLst>
                  <a:ext uri="{FF2B5EF4-FFF2-40B4-BE49-F238E27FC236}">
                    <a16:creationId xmlns:a16="http://schemas.microsoft.com/office/drawing/2014/main" id="{13B87A74-3178-4177-8045-9553A20962E9}"/>
                  </a:ext>
                </a:extLst>
              </p:cNvPr>
              <p:cNvSpPr/>
              <p:nvPr/>
            </p:nvSpPr>
            <p:spPr>
              <a:xfrm>
                <a:off x="3790871" y="7952231"/>
                <a:ext cx="100107" cy="101441"/>
              </a:xfrm>
              <a:custGeom>
                <a:avLst/>
                <a:gdLst>
                  <a:gd name="connsiteX0" fmla="*/ 0 w 100107"/>
                  <a:gd name="connsiteY0" fmla="*/ 101441 h 101441"/>
                  <a:gd name="connsiteX1" fmla="*/ 100108 w 100107"/>
                  <a:gd name="connsiteY1" fmla="*/ 68771 h 101441"/>
                  <a:gd name="connsiteX2" fmla="*/ 29242 w 100107"/>
                  <a:gd name="connsiteY2" fmla="*/ 0 h 101441"/>
                </a:gdLst>
                <a:ahLst/>
                <a:cxnLst>
                  <a:cxn ang="0">
                    <a:pos x="connsiteX0" y="connsiteY0"/>
                  </a:cxn>
                  <a:cxn ang="0">
                    <a:pos x="connsiteX1" y="connsiteY1"/>
                  </a:cxn>
                  <a:cxn ang="0">
                    <a:pos x="connsiteX2" y="connsiteY2"/>
                  </a:cxn>
                </a:cxnLst>
                <a:rect l="l" t="t" r="r" b="b"/>
                <a:pathLst>
                  <a:path w="100107" h="101441">
                    <a:moveTo>
                      <a:pt x="0" y="101441"/>
                    </a:moveTo>
                    <a:cubicBezTo>
                      <a:pt x="0" y="101441"/>
                      <a:pt x="80010" y="75533"/>
                      <a:pt x="100108" y="68771"/>
                    </a:cubicBezTo>
                    <a:lnTo>
                      <a:pt x="29242" y="0"/>
                    </a:lnTo>
                    <a:close/>
                  </a:path>
                </a:pathLst>
              </a:custGeom>
              <a:noFill/>
              <a:ln w="19050" cap="flat">
                <a:solidFill>
                  <a:schemeClr val="tx1"/>
                </a:solidFill>
                <a:prstDash val="solid"/>
                <a:round/>
              </a:ln>
            </p:spPr>
            <p:txBody>
              <a:bodyPr rtlCol="0" anchor="ctr"/>
              <a:lstStyle/>
              <a:p>
                <a:endParaRPr lang="en-US" dirty="0"/>
              </a:p>
            </p:txBody>
          </p:sp>
          <p:sp>
            <p:nvSpPr>
              <p:cNvPr id="1064" name="Freeform: Shape 1063">
                <a:extLst>
                  <a:ext uri="{FF2B5EF4-FFF2-40B4-BE49-F238E27FC236}">
                    <a16:creationId xmlns:a16="http://schemas.microsoft.com/office/drawing/2014/main" id="{E4AF9EE7-B182-465D-BAC2-63618CCD2A8D}"/>
                  </a:ext>
                </a:extLst>
              </p:cNvPr>
              <p:cNvSpPr/>
              <p:nvPr/>
            </p:nvSpPr>
            <p:spPr>
              <a:xfrm>
                <a:off x="3820113" y="7464933"/>
                <a:ext cx="543496" cy="556069"/>
              </a:xfrm>
              <a:custGeom>
                <a:avLst/>
                <a:gdLst>
                  <a:gd name="connsiteX0" fmla="*/ 1333 w 543496"/>
                  <a:gd name="connsiteY0" fmla="*/ 482632 h 556069"/>
                  <a:gd name="connsiteX1" fmla="*/ 0 w 543496"/>
                  <a:gd name="connsiteY1" fmla="*/ 487299 h 556069"/>
                  <a:gd name="connsiteX2" fmla="*/ 70866 w 543496"/>
                  <a:gd name="connsiteY2" fmla="*/ 556070 h 556069"/>
                  <a:gd name="connsiteX3" fmla="*/ 75343 w 543496"/>
                  <a:gd name="connsiteY3" fmla="*/ 554450 h 556069"/>
                  <a:gd name="connsiteX4" fmla="*/ 543497 w 543496"/>
                  <a:gd name="connsiteY4" fmla="*/ 71914 h 556069"/>
                  <a:gd name="connsiteX5" fmla="*/ 469392 w 543496"/>
                  <a:gd name="connsiteY5" fmla="*/ 0 h 556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3496" h="556069">
                    <a:moveTo>
                      <a:pt x="1333" y="482632"/>
                    </a:moveTo>
                    <a:lnTo>
                      <a:pt x="0" y="487299"/>
                    </a:lnTo>
                    <a:lnTo>
                      <a:pt x="70866" y="556070"/>
                    </a:lnTo>
                    <a:lnTo>
                      <a:pt x="75343" y="554450"/>
                    </a:lnTo>
                    <a:lnTo>
                      <a:pt x="543497" y="71914"/>
                    </a:lnTo>
                    <a:lnTo>
                      <a:pt x="469392" y="0"/>
                    </a:lnTo>
                    <a:close/>
                  </a:path>
                </a:pathLst>
              </a:custGeom>
              <a:noFill/>
              <a:ln w="19050" cap="flat">
                <a:solidFill>
                  <a:schemeClr val="tx1"/>
                </a:solidFill>
                <a:prstDash val="solid"/>
                <a:round/>
              </a:ln>
            </p:spPr>
            <p:txBody>
              <a:bodyPr rtlCol="0" anchor="ctr"/>
              <a:lstStyle/>
              <a:p>
                <a:endParaRPr lang="en-US" dirty="0"/>
              </a:p>
            </p:txBody>
          </p:sp>
          <p:sp>
            <p:nvSpPr>
              <p:cNvPr id="1065" name="Freeform: Shape 1064">
                <a:extLst>
                  <a:ext uri="{FF2B5EF4-FFF2-40B4-BE49-F238E27FC236}">
                    <a16:creationId xmlns:a16="http://schemas.microsoft.com/office/drawing/2014/main" id="{868123DC-14CC-41F4-B873-260C655736D4}"/>
                  </a:ext>
                </a:extLst>
              </p:cNvPr>
              <p:cNvSpPr/>
              <p:nvPr/>
            </p:nvSpPr>
            <p:spPr>
              <a:xfrm rot="-2752200">
                <a:off x="4317298" y="7427187"/>
                <a:ext cx="61626" cy="103250"/>
              </a:xfrm>
              <a:custGeom>
                <a:avLst/>
                <a:gdLst>
                  <a:gd name="connsiteX0" fmla="*/ 0 w 61626"/>
                  <a:gd name="connsiteY0" fmla="*/ 0 h 103250"/>
                  <a:gd name="connsiteX1" fmla="*/ 61627 w 61626"/>
                  <a:gd name="connsiteY1" fmla="*/ 0 h 103250"/>
                  <a:gd name="connsiteX2" fmla="*/ 61627 w 61626"/>
                  <a:gd name="connsiteY2" fmla="*/ 103251 h 103250"/>
                  <a:gd name="connsiteX3" fmla="*/ 0 w 61626"/>
                  <a:gd name="connsiteY3" fmla="*/ 103251 h 103250"/>
                </a:gdLst>
                <a:ahLst/>
                <a:cxnLst>
                  <a:cxn ang="0">
                    <a:pos x="connsiteX0" y="connsiteY0"/>
                  </a:cxn>
                  <a:cxn ang="0">
                    <a:pos x="connsiteX1" y="connsiteY1"/>
                  </a:cxn>
                  <a:cxn ang="0">
                    <a:pos x="connsiteX2" y="connsiteY2"/>
                  </a:cxn>
                  <a:cxn ang="0">
                    <a:pos x="connsiteX3" y="connsiteY3"/>
                  </a:cxn>
                </a:cxnLst>
                <a:rect l="l" t="t" r="r" b="b"/>
                <a:pathLst>
                  <a:path w="61626" h="103250">
                    <a:moveTo>
                      <a:pt x="0" y="0"/>
                    </a:moveTo>
                    <a:lnTo>
                      <a:pt x="61627" y="0"/>
                    </a:lnTo>
                    <a:lnTo>
                      <a:pt x="61627" y="103251"/>
                    </a:lnTo>
                    <a:lnTo>
                      <a:pt x="0" y="103251"/>
                    </a:lnTo>
                    <a:close/>
                  </a:path>
                </a:pathLst>
              </a:custGeom>
              <a:noFill/>
              <a:ln w="19050" cap="flat">
                <a:solidFill>
                  <a:schemeClr val="tx1"/>
                </a:solidFill>
                <a:prstDash val="solid"/>
                <a:round/>
              </a:ln>
            </p:spPr>
            <p:txBody>
              <a:bodyPr rtlCol="0" anchor="ctr"/>
              <a:lstStyle/>
              <a:p>
                <a:endParaRPr lang="en-US" dirty="0"/>
              </a:p>
            </p:txBody>
          </p:sp>
          <p:sp>
            <p:nvSpPr>
              <p:cNvPr id="1066" name="Freeform: Shape 1065">
                <a:extLst>
                  <a:ext uri="{FF2B5EF4-FFF2-40B4-BE49-F238E27FC236}">
                    <a16:creationId xmlns:a16="http://schemas.microsoft.com/office/drawing/2014/main" id="{1AAAE64F-E57D-4EC0-8BD1-1D8DE110BB8E}"/>
                  </a:ext>
                </a:extLst>
              </p:cNvPr>
              <p:cNvSpPr/>
              <p:nvPr/>
            </p:nvSpPr>
            <p:spPr>
              <a:xfrm>
                <a:off x="4188159" y="7536751"/>
                <a:ext cx="211550" cy="268795"/>
              </a:xfrm>
              <a:custGeom>
                <a:avLst/>
                <a:gdLst>
                  <a:gd name="connsiteX0" fmla="*/ 174784 w 211550"/>
                  <a:gd name="connsiteY0" fmla="*/ 0 h 268795"/>
                  <a:gd name="connsiteX1" fmla="*/ 211550 w 211550"/>
                  <a:gd name="connsiteY1" fmla="*/ 38481 h 268795"/>
                  <a:gd name="connsiteX2" fmla="*/ 0 w 211550"/>
                  <a:gd name="connsiteY2" fmla="*/ 268796 h 268795"/>
                </a:gdLst>
                <a:ahLst/>
                <a:cxnLst>
                  <a:cxn ang="0">
                    <a:pos x="connsiteX0" y="connsiteY0"/>
                  </a:cxn>
                  <a:cxn ang="0">
                    <a:pos x="connsiteX1" y="connsiteY1"/>
                  </a:cxn>
                  <a:cxn ang="0">
                    <a:pos x="connsiteX2" y="connsiteY2"/>
                  </a:cxn>
                </a:cxnLst>
                <a:rect l="l" t="t" r="r" b="b"/>
                <a:pathLst>
                  <a:path w="211550" h="268795">
                    <a:moveTo>
                      <a:pt x="174784" y="0"/>
                    </a:moveTo>
                    <a:lnTo>
                      <a:pt x="211550" y="38481"/>
                    </a:lnTo>
                    <a:lnTo>
                      <a:pt x="0" y="268796"/>
                    </a:lnTo>
                  </a:path>
                </a:pathLst>
              </a:custGeom>
              <a:noFill/>
              <a:ln w="19050" cap="flat">
                <a:solidFill>
                  <a:schemeClr val="tx1"/>
                </a:solidFill>
                <a:prstDash val="solid"/>
                <a:round/>
              </a:ln>
            </p:spPr>
            <p:txBody>
              <a:bodyPr rtlCol="0" anchor="ctr"/>
              <a:lstStyle/>
              <a:p>
                <a:endParaRPr lang="en-US" dirty="0"/>
              </a:p>
            </p:txBody>
          </p:sp>
          <p:sp>
            <p:nvSpPr>
              <p:cNvPr id="1067" name="Freeform: Shape 1066">
                <a:extLst>
                  <a:ext uri="{FF2B5EF4-FFF2-40B4-BE49-F238E27FC236}">
                    <a16:creationId xmlns:a16="http://schemas.microsoft.com/office/drawing/2014/main" id="{829754B0-E32E-48BE-A897-3857E7DAD7FA}"/>
                  </a:ext>
                </a:extLst>
              </p:cNvPr>
              <p:cNvSpPr/>
              <p:nvPr/>
            </p:nvSpPr>
            <p:spPr>
              <a:xfrm>
                <a:off x="2757599" y="7742967"/>
                <a:ext cx="33623" cy="569499"/>
              </a:xfrm>
              <a:custGeom>
                <a:avLst/>
                <a:gdLst>
                  <a:gd name="connsiteX0" fmla="*/ 0 w 33623"/>
                  <a:gd name="connsiteY0" fmla="*/ 0 h 569499"/>
                  <a:gd name="connsiteX1" fmla="*/ 0 w 33623"/>
                  <a:gd name="connsiteY1" fmla="*/ 569500 h 569499"/>
                  <a:gd name="connsiteX2" fmla="*/ 33623 w 33623"/>
                  <a:gd name="connsiteY2" fmla="*/ 564356 h 569499"/>
                </a:gdLst>
                <a:ahLst/>
                <a:cxnLst>
                  <a:cxn ang="0">
                    <a:pos x="connsiteX0" y="connsiteY0"/>
                  </a:cxn>
                  <a:cxn ang="0">
                    <a:pos x="connsiteX1" y="connsiteY1"/>
                  </a:cxn>
                  <a:cxn ang="0">
                    <a:pos x="connsiteX2" y="connsiteY2"/>
                  </a:cxn>
                </a:cxnLst>
                <a:rect l="l" t="t" r="r" b="b"/>
                <a:pathLst>
                  <a:path w="33623" h="569499">
                    <a:moveTo>
                      <a:pt x="0" y="0"/>
                    </a:moveTo>
                    <a:lnTo>
                      <a:pt x="0" y="569500"/>
                    </a:lnTo>
                    <a:lnTo>
                      <a:pt x="33623" y="564356"/>
                    </a:lnTo>
                  </a:path>
                </a:pathLst>
              </a:custGeom>
              <a:noFill/>
              <a:ln w="19050" cap="flat">
                <a:solidFill>
                  <a:schemeClr val="tx1"/>
                </a:solidFill>
                <a:prstDash val="solid"/>
                <a:round/>
              </a:ln>
            </p:spPr>
            <p:txBody>
              <a:bodyPr rtlCol="0" anchor="ctr"/>
              <a:lstStyle/>
              <a:p>
                <a:endParaRPr lang="en-US" dirty="0"/>
              </a:p>
            </p:txBody>
          </p:sp>
          <p:sp>
            <p:nvSpPr>
              <p:cNvPr id="1068" name="Freeform: Shape 1067">
                <a:extLst>
                  <a:ext uri="{FF2B5EF4-FFF2-40B4-BE49-F238E27FC236}">
                    <a16:creationId xmlns:a16="http://schemas.microsoft.com/office/drawing/2014/main" id="{B00F7FDE-0D33-4200-9700-6EEFA0E4E6CF}"/>
                  </a:ext>
                </a:extLst>
              </p:cNvPr>
              <p:cNvSpPr/>
              <p:nvPr/>
            </p:nvSpPr>
            <p:spPr>
              <a:xfrm>
                <a:off x="2757599" y="7559802"/>
                <a:ext cx="9525" cy="124205"/>
              </a:xfrm>
              <a:custGeom>
                <a:avLst/>
                <a:gdLst>
                  <a:gd name="connsiteX0" fmla="*/ 0 w 9525"/>
                  <a:gd name="connsiteY0" fmla="*/ 0 h 124205"/>
                  <a:gd name="connsiteX1" fmla="*/ 0 w 9525"/>
                  <a:gd name="connsiteY1" fmla="*/ 124206 h 124205"/>
                </a:gdLst>
                <a:ahLst/>
                <a:cxnLst>
                  <a:cxn ang="0">
                    <a:pos x="connsiteX0" y="connsiteY0"/>
                  </a:cxn>
                  <a:cxn ang="0">
                    <a:pos x="connsiteX1" y="connsiteY1"/>
                  </a:cxn>
                </a:cxnLst>
                <a:rect l="l" t="t" r="r" b="b"/>
                <a:pathLst>
                  <a:path w="9525" h="124205">
                    <a:moveTo>
                      <a:pt x="0" y="0"/>
                    </a:moveTo>
                    <a:lnTo>
                      <a:pt x="0" y="124206"/>
                    </a:lnTo>
                  </a:path>
                </a:pathLst>
              </a:custGeom>
              <a:ln w="19050" cap="flat">
                <a:solidFill>
                  <a:schemeClr val="tx1"/>
                </a:solidFill>
                <a:prstDash val="solid"/>
                <a:round/>
              </a:ln>
            </p:spPr>
            <p:txBody>
              <a:bodyPr rtlCol="0" anchor="ctr"/>
              <a:lstStyle/>
              <a:p>
                <a:endParaRPr lang="en-US" dirty="0"/>
              </a:p>
            </p:txBody>
          </p:sp>
          <p:sp>
            <p:nvSpPr>
              <p:cNvPr id="1069" name="Freeform: Shape 1068">
                <a:extLst>
                  <a:ext uri="{FF2B5EF4-FFF2-40B4-BE49-F238E27FC236}">
                    <a16:creationId xmlns:a16="http://schemas.microsoft.com/office/drawing/2014/main" id="{E44371A4-F104-471C-86FF-8B7AC6259E9F}"/>
                  </a:ext>
                </a:extLst>
              </p:cNvPr>
              <p:cNvSpPr/>
              <p:nvPr/>
            </p:nvSpPr>
            <p:spPr>
              <a:xfrm>
                <a:off x="2757599" y="7280624"/>
                <a:ext cx="610171" cy="228981"/>
              </a:xfrm>
              <a:custGeom>
                <a:avLst/>
                <a:gdLst>
                  <a:gd name="connsiteX0" fmla="*/ 610172 w 610171"/>
                  <a:gd name="connsiteY0" fmla="*/ 0 h 228981"/>
                  <a:gd name="connsiteX1" fmla="*/ 0 w 610171"/>
                  <a:gd name="connsiteY1" fmla="*/ 92583 h 228981"/>
                  <a:gd name="connsiteX2" fmla="*/ 0 w 610171"/>
                  <a:gd name="connsiteY2" fmla="*/ 228981 h 228981"/>
                </a:gdLst>
                <a:ahLst/>
                <a:cxnLst>
                  <a:cxn ang="0">
                    <a:pos x="connsiteX0" y="connsiteY0"/>
                  </a:cxn>
                  <a:cxn ang="0">
                    <a:pos x="connsiteX1" y="connsiteY1"/>
                  </a:cxn>
                  <a:cxn ang="0">
                    <a:pos x="connsiteX2" y="connsiteY2"/>
                  </a:cxn>
                </a:cxnLst>
                <a:rect l="l" t="t" r="r" b="b"/>
                <a:pathLst>
                  <a:path w="610171" h="228981">
                    <a:moveTo>
                      <a:pt x="610172" y="0"/>
                    </a:moveTo>
                    <a:lnTo>
                      <a:pt x="0" y="92583"/>
                    </a:lnTo>
                    <a:lnTo>
                      <a:pt x="0" y="228981"/>
                    </a:lnTo>
                  </a:path>
                </a:pathLst>
              </a:custGeom>
              <a:noFill/>
              <a:ln w="19050" cap="flat">
                <a:solidFill>
                  <a:schemeClr val="tx1"/>
                </a:solidFill>
                <a:prstDash val="solid"/>
                <a:round/>
              </a:ln>
            </p:spPr>
            <p:txBody>
              <a:bodyPr rtlCol="0" anchor="ctr"/>
              <a:lstStyle/>
              <a:p>
                <a:endParaRPr lang="en-US" dirty="0"/>
              </a:p>
            </p:txBody>
          </p:sp>
          <p:sp>
            <p:nvSpPr>
              <p:cNvPr id="1070" name="Freeform: Shape 1069">
                <a:extLst>
                  <a:ext uri="{FF2B5EF4-FFF2-40B4-BE49-F238E27FC236}">
                    <a16:creationId xmlns:a16="http://schemas.microsoft.com/office/drawing/2014/main" id="{E477E479-6ADD-44C0-AE75-4B76341DFEA0}"/>
                  </a:ext>
                </a:extLst>
              </p:cNvPr>
              <p:cNvSpPr/>
              <p:nvPr/>
            </p:nvSpPr>
            <p:spPr>
              <a:xfrm>
                <a:off x="3481499" y="7280624"/>
                <a:ext cx="610171" cy="316039"/>
              </a:xfrm>
              <a:custGeom>
                <a:avLst/>
                <a:gdLst>
                  <a:gd name="connsiteX0" fmla="*/ 610171 w 610171"/>
                  <a:gd name="connsiteY0" fmla="*/ 316040 h 316039"/>
                  <a:gd name="connsiteX1" fmla="*/ 610171 w 610171"/>
                  <a:gd name="connsiteY1" fmla="*/ 92583 h 316039"/>
                  <a:gd name="connsiteX2" fmla="*/ 0 w 610171"/>
                  <a:gd name="connsiteY2" fmla="*/ 0 h 316039"/>
                </a:gdLst>
                <a:ahLst/>
                <a:cxnLst>
                  <a:cxn ang="0">
                    <a:pos x="connsiteX0" y="connsiteY0"/>
                  </a:cxn>
                  <a:cxn ang="0">
                    <a:pos x="connsiteX1" y="connsiteY1"/>
                  </a:cxn>
                  <a:cxn ang="0">
                    <a:pos x="connsiteX2" y="connsiteY2"/>
                  </a:cxn>
                </a:cxnLst>
                <a:rect l="l" t="t" r="r" b="b"/>
                <a:pathLst>
                  <a:path w="610171" h="316039">
                    <a:moveTo>
                      <a:pt x="610171" y="316040"/>
                    </a:moveTo>
                    <a:lnTo>
                      <a:pt x="610171" y="92583"/>
                    </a:lnTo>
                    <a:lnTo>
                      <a:pt x="0" y="0"/>
                    </a:lnTo>
                  </a:path>
                </a:pathLst>
              </a:custGeom>
              <a:noFill/>
              <a:ln w="19050" cap="flat">
                <a:solidFill>
                  <a:schemeClr val="tx1"/>
                </a:solidFill>
                <a:prstDash val="solid"/>
                <a:round/>
              </a:ln>
            </p:spPr>
            <p:txBody>
              <a:bodyPr rtlCol="0" anchor="ctr"/>
              <a:lstStyle/>
              <a:p>
                <a:endParaRPr lang="en-US" dirty="0"/>
              </a:p>
            </p:txBody>
          </p:sp>
          <p:sp>
            <p:nvSpPr>
              <p:cNvPr id="1071" name="Freeform: Shape 1070">
                <a:extLst>
                  <a:ext uri="{FF2B5EF4-FFF2-40B4-BE49-F238E27FC236}">
                    <a16:creationId xmlns:a16="http://schemas.microsoft.com/office/drawing/2014/main" id="{D9063978-7AE7-4341-8637-98C6694929EC}"/>
                  </a:ext>
                </a:extLst>
              </p:cNvPr>
              <p:cNvSpPr/>
              <p:nvPr/>
            </p:nvSpPr>
            <p:spPr>
              <a:xfrm>
                <a:off x="4048904" y="7888700"/>
                <a:ext cx="42767" cy="423767"/>
              </a:xfrm>
              <a:custGeom>
                <a:avLst/>
                <a:gdLst>
                  <a:gd name="connsiteX0" fmla="*/ 0 w 42767"/>
                  <a:gd name="connsiteY0" fmla="*/ 417290 h 423767"/>
                  <a:gd name="connsiteX1" fmla="*/ 42767 w 42767"/>
                  <a:gd name="connsiteY1" fmla="*/ 423767 h 423767"/>
                  <a:gd name="connsiteX2" fmla="*/ 42767 w 42767"/>
                  <a:gd name="connsiteY2" fmla="*/ 0 h 423767"/>
                </a:gdLst>
                <a:ahLst/>
                <a:cxnLst>
                  <a:cxn ang="0">
                    <a:pos x="connsiteX0" y="connsiteY0"/>
                  </a:cxn>
                  <a:cxn ang="0">
                    <a:pos x="connsiteX1" y="connsiteY1"/>
                  </a:cxn>
                  <a:cxn ang="0">
                    <a:pos x="connsiteX2" y="connsiteY2"/>
                  </a:cxn>
                </a:cxnLst>
                <a:rect l="l" t="t" r="r" b="b"/>
                <a:pathLst>
                  <a:path w="42767" h="423767">
                    <a:moveTo>
                      <a:pt x="0" y="417290"/>
                    </a:moveTo>
                    <a:lnTo>
                      <a:pt x="42767" y="423767"/>
                    </a:lnTo>
                    <a:lnTo>
                      <a:pt x="42767" y="0"/>
                    </a:lnTo>
                  </a:path>
                </a:pathLst>
              </a:custGeom>
              <a:noFill/>
              <a:ln w="19050" cap="flat">
                <a:solidFill>
                  <a:schemeClr val="tx1"/>
                </a:solidFill>
                <a:prstDash val="solid"/>
                <a:round/>
              </a:ln>
            </p:spPr>
            <p:txBody>
              <a:bodyPr rtlCol="0" anchor="ctr"/>
              <a:lstStyle/>
              <a:p>
                <a:endParaRPr lang="en-US" dirty="0"/>
              </a:p>
            </p:txBody>
          </p:sp>
          <p:sp>
            <p:nvSpPr>
              <p:cNvPr id="1072" name="Freeform: Shape 1071">
                <a:extLst>
                  <a:ext uri="{FF2B5EF4-FFF2-40B4-BE49-F238E27FC236}">
                    <a16:creationId xmlns:a16="http://schemas.microsoft.com/office/drawing/2014/main" id="{30BF5DF2-6561-4766-BE9C-7CE1912BB86A}"/>
                  </a:ext>
                </a:extLst>
              </p:cNvPr>
              <p:cNvSpPr/>
              <p:nvPr/>
            </p:nvSpPr>
            <p:spPr>
              <a:xfrm>
                <a:off x="3840878" y="8317801"/>
                <a:ext cx="116776" cy="22574"/>
              </a:xfrm>
              <a:custGeom>
                <a:avLst/>
                <a:gdLst>
                  <a:gd name="connsiteX0" fmla="*/ 0 w 116776"/>
                  <a:gd name="connsiteY0" fmla="*/ 0 h 22574"/>
                  <a:gd name="connsiteX1" fmla="*/ 116777 w 116776"/>
                  <a:gd name="connsiteY1" fmla="*/ 22574 h 22574"/>
                </a:gdLst>
                <a:ahLst/>
                <a:cxnLst>
                  <a:cxn ang="0">
                    <a:pos x="connsiteX0" y="connsiteY0"/>
                  </a:cxn>
                  <a:cxn ang="0">
                    <a:pos x="connsiteX1" y="connsiteY1"/>
                  </a:cxn>
                </a:cxnLst>
                <a:rect l="l" t="t" r="r" b="b"/>
                <a:pathLst>
                  <a:path w="116776" h="22574">
                    <a:moveTo>
                      <a:pt x="0" y="0"/>
                    </a:moveTo>
                    <a:lnTo>
                      <a:pt x="116777" y="22574"/>
                    </a:lnTo>
                  </a:path>
                </a:pathLst>
              </a:custGeom>
              <a:ln w="19050" cap="flat">
                <a:solidFill>
                  <a:schemeClr val="tx1"/>
                </a:solidFill>
                <a:prstDash val="solid"/>
                <a:round/>
              </a:ln>
            </p:spPr>
            <p:txBody>
              <a:bodyPr rtlCol="0" anchor="ctr"/>
              <a:lstStyle/>
              <a:p>
                <a:endParaRPr lang="en-US" dirty="0"/>
              </a:p>
            </p:txBody>
          </p:sp>
          <p:sp>
            <p:nvSpPr>
              <p:cNvPr id="1073" name="Freeform: Shape 1072">
                <a:extLst>
                  <a:ext uri="{FF2B5EF4-FFF2-40B4-BE49-F238E27FC236}">
                    <a16:creationId xmlns:a16="http://schemas.microsoft.com/office/drawing/2014/main" id="{5CF1D7A7-9916-4B48-AA1B-E3A3091E51F8}"/>
                  </a:ext>
                </a:extLst>
              </p:cNvPr>
              <p:cNvSpPr/>
              <p:nvPr/>
            </p:nvSpPr>
            <p:spPr>
              <a:xfrm>
                <a:off x="3735150" y="8297418"/>
                <a:ext cx="64293" cy="12382"/>
              </a:xfrm>
              <a:custGeom>
                <a:avLst/>
                <a:gdLst>
                  <a:gd name="connsiteX0" fmla="*/ 0 w 64293"/>
                  <a:gd name="connsiteY0" fmla="*/ 0 h 12382"/>
                  <a:gd name="connsiteX1" fmla="*/ 64294 w 64293"/>
                  <a:gd name="connsiteY1" fmla="*/ 12382 h 12382"/>
                </a:gdLst>
                <a:ahLst/>
                <a:cxnLst>
                  <a:cxn ang="0">
                    <a:pos x="connsiteX0" y="connsiteY0"/>
                  </a:cxn>
                  <a:cxn ang="0">
                    <a:pos x="connsiteX1" y="connsiteY1"/>
                  </a:cxn>
                </a:cxnLst>
                <a:rect l="l" t="t" r="r" b="b"/>
                <a:pathLst>
                  <a:path w="64293" h="12382">
                    <a:moveTo>
                      <a:pt x="0" y="0"/>
                    </a:moveTo>
                    <a:lnTo>
                      <a:pt x="64294" y="12382"/>
                    </a:lnTo>
                  </a:path>
                </a:pathLst>
              </a:custGeom>
              <a:ln w="19050" cap="flat">
                <a:solidFill>
                  <a:schemeClr val="tx1"/>
                </a:solidFill>
                <a:prstDash val="solid"/>
                <a:round/>
              </a:ln>
            </p:spPr>
            <p:txBody>
              <a:bodyPr rtlCol="0" anchor="ctr"/>
              <a:lstStyle/>
              <a:p>
                <a:endParaRPr lang="en-US" dirty="0"/>
              </a:p>
            </p:txBody>
          </p:sp>
          <p:sp>
            <p:nvSpPr>
              <p:cNvPr id="1074" name="Freeform: Shape 1073">
                <a:extLst>
                  <a:ext uri="{FF2B5EF4-FFF2-40B4-BE49-F238E27FC236}">
                    <a16:creationId xmlns:a16="http://schemas.microsoft.com/office/drawing/2014/main" id="{BD6389F4-138D-4988-8FAC-24085764082B}"/>
                  </a:ext>
                </a:extLst>
              </p:cNvPr>
              <p:cNvSpPr/>
              <p:nvPr/>
            </p:nvSpPr>
            <p:spPr>
              <a:xfrm>
                <a:off x="2883615" y="8237315"/>
                <a:ext cx="809148" cy="101345"/>
              </a:xfrm>
              <a:custGeom>
                <a:avLst/>
                <a:gdLst>
                  <a:gd name="connsiteX0" fmla="*/ 0 w 809148"/>
                  <a:gd name="connsiteY0" fmla="*/ 101346 h 101345"/>
                  <a:gd name="connsiteX1" fmla="*/ 540258 w 809148"/>
                  <a:gd name="connsiteY1" fmla="*/ 0 h 101345"/>
                  <a:gd name="connsiteX2" fmla="*/ 809149 w 809148"/>
                  <a:gd name="connsiteY2" fmla="*/ 51911 h 101345"/>
                </a:gdLst>
                <a:ahLst/>
                <a:cxnLst>
                  <a:cxn ang="0">
                    <a:pos x="connsiteX0" y="connsiteY0"/>
                  </a:cxn>
                  <a:cxn ang="0">
                    <a:pos x="connsiteX1" y="connsiteY1"/>
                  </a:cxn>
                  <a:cxn ang="0">
                    <a:pos x="connsiteX2" y="connsiteY2"/>
                  </a:cxn>
                </a:cxnLst>
                <a:rect l="l" t="t" r="r" b="b"/>
                <a:pathLst>
                  <a:path w="809148" h="101345">
                    <a:moveTo>
                      <a:pt x="0" y="101346"/>
                    </a:moveTo>
                    <a:lnTo>
                      <a:pt x="540258" y="0"/>
                    </a:lnTo>
                    <a:lnTo>
                      <a:pt x="809149" y="51911"/>
                    </a:lnTo>
                  </a:path>
                </a:pathLst>
              </a:custGeom>
              <a:noFill/>
              <a:ln w="19050" cap="flat">
                <a:solidFill>
                  <a:schemeClr val="tx1"/>
                </a:solidFill>
                <a:prstDash val="solid"/>
                <a:round/>
              </a:ln>
            </p:spPr>
            <p:txBody>
              <a:bodyPr rtlCol="0" anchor="ctr"/>
              <a:lstStyle/>
              <a:p>
                <a:endParaRPr lang="en-US" dirty="0"/>
              </a:p>
            </p:txBody>
          </p:sp>
          <p:sp>
            <p:nvSpPr>
              <p:cNvPr id="1075" name="Freeform: Shape 1074">
                <a:extLst>
                  <a:ext uri="{FF2B5EF4-FFF2-40B4-BE49-F238E27FC236}">
                    <a16:creationId xmlns:a16="http://schemas.microsoft.com/office/drawing/2014/main" id="{37F1A675-341B-4223-A44B-F8370F25ACD2}"/>
                  </a:ext>
                </a:extLst>
              </p:cNvPr>
              <p:cNvSpPr/>
              <p:nvPr/>
            </p:nvSpPr>
            <p:spPr>
              <a:xfrm>
                <a:off x="3423111" y="7392447"/>
                <a:ext cx="9525" cy="796956"/>
              </a:xfrm>
              <a:custGeom>
                <a:avLst/>
                <a:gdLst>
                  <a:gd name="connsiteX0" fmla="*/ 0 w 9525"/>
                  <a:gd name="connsiteY0" fmla="*/ 0 h 796956"/>
                  <a:gd name="connsiteX1" fmla="*/ 0 w 9525"/>
                  <a:gd name="connsiteY1" fmla="*/ 796957 h 796956"/>
                </a:gdLst>
                <a:ahLst/>
                <a:cxnLst>
                  <a:cxn ang="0">
                    <a:pos x="connsiteX0" y="connsiteY0"/>
                  </a:cxn>
                  <a:cxn ang="0">
                    <a:pos x="connsiteX1" y="connsiteY1"/>
                  </a:cxn>
                </a:cxnLst>
                <a:rect l="l" t="t" r="r" b="b"/>
                <a:pathLst>
                  <a:path w="9525" h="796956">
                    <a:moveTo>
                      <a:pt x="0" y="0"/>
                    </a:moveTo>
                    <a:lnTo>
                      <a:pt x="0" y="796957"/>
                    </a:lnTo>
                  </a:path>
                </a:pathLst>
              </a:custGeom>
              <a:ln w="19050" cap="flat">
                <a:solidFill>
                  <a:schemeClr val="tx1"/>
                </a:solidFill>
                <a:prstDash val="solid"/>
                <a:round/>
              </a:ln>
            </p:spPr>
            <p:txBody>
              <a:bodyPr rtlCol="0" anchor="ctr"/>
              <a:lstStyle/>
              <a:p>
                <a:endParaRPr lang="en-US" dirty="0"/>
              </a:p>
            </p:txBody>
          </p:sp>
        </p:grpSp>
      </p:grpSp>
      <p:grpSp>
        <p:nvGrpSpPr>
          <p:cNvPr id="1076" name="Group 1075">
            <a:extLst>
              <a:ext uri="{FF2B5EF4-FFF2-40B4-BE49-F238E27FC236}">
                <a16:creationId xmlns:a16="http://schemas.microsoft.com/office/drawing/2014/main" id="{44CD12C0-8A4B-42F8-88C3-9C53B5929B98}"/>
              </a:ext>
            </a:extLst>
          </p:cNvPr>
          <p:cNvGrpSpPr/>
          <p:nvPr/>
        </p:nvGrpSpPr>
        <p:grpSpPr>
          <a:xfrm>
            <a:off x="5641507" y="1918278"/>
            <a:ext cx="822960" cy="822960"/>
            <a:chOff x="6210428" y="1879858"/>
            <a:chExt cx="324090" cy="324090"/>
          </a:xfrm>
        </p:grpSpPr>
        <p:sp>
          <p:nvSpPr>
            <p:cNvPr id="1077" name="Oval 1076">
              <a:extLst>
                <a:ext uri="{FF2B5EF4-FFF2-40B4-BE49-F238E27FC236}">
                  <a16:creationId xmlns:a16="http://schemas.microsoft.com/office/drawing/2014/main" id="{279445B4-325A-4B55-9E00-242C3747C168}"/>
                </a:ext>
              </a:extLst>
            </p:cNvPr>
            <p:cNvSpPr/>
            <p:nvPr/>
          </p:nvSpPr>
          <p:spPr>
            <a:xfrm>
              <a:off x="6210428" y="1879858"/>
              <a:ext cx="324090" cy="324090"/>
            </a:xfrm>
            <a:prstGeom prst="ellipse">
              <a:avLst/>
            </a:prstGeom>
            <a:solidFill>
              <a:schemeClr val="bg1"/>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1078" name="Freeform 34">
              <a:extLst>
                <a:ext uri="{FF2B5EF4-FFF2-40B4-BE49-F238E27FC236}">
                  <a16:creationId xmlns:a16="http://schemas.microsoft.com/office/drawing/2014/main" id="{6AF11C6C-D802-4502-B639-6C131113848F}"/>
                </a:ext>
              </a:extLst>
            </p:cNvPr>
            <p:cNvSpPr>
              <a:spLocks/>
            </p:cNvSpPr>
            <p:nvPr/>
          </p:nvSpPr>
          <p:spPr bwMode="auto">
            <a:xfrm>
              <a:off x="6281435" y="1975228"/>
              <a:ext cx="177272" cy="133350"/>
            </a:xfrm>
            <a:custGeom>
              <a:avLst/>
              <a:gdLst>
                <a:gd name="T0" fmla="*/ 204 w 213"/>
                <a:gd name="T1" fmla="*/ 42 h 159"/>
                <a:gd name="T2" fmla="*/ 94 w 213"/>
                <a:gd name="T3" fmla="*/ 152 h 159"/>
                <a:gd name="T4" fmla="*/ 78 w 213"/>
                <a:gd name="T5" fmla="*/ 159 h 159"/>
                <a:gd name="T6" fmla="*/ 62 w 213"/>
                <a:gd name="T7" fmla="*/ 152 h 159"/>
                <a:gd name="T8" fmla="*/ 9 w 213"/>
                <a:gd name="T9" fmla="*/ 100 h 159"/>
                <a:gd name="T10" fmla="*/ 9 w 213"/>
                <a:gd name="T11" fmla="*/ 67 h 159"/>
                <a:gd name="T12" fmla="*/ 42 w 213"/>
                <a:gd name="T13" fmla="*/ 67 h 159"/>
                <a:gd name="T14" fmla="*/ 78 w 213"/>
                <a:gd name="T15" fmla="*/ 103 h 159"/>
                <a:gd name="T16" fmla="*/ 172 w 213"/>
                <a:gd name="T17" fmla="*/ 9 h 159"/>
                <a:gd name="T18" fmla="*/ 204 w 213"/>
                <a:gd name="T19" fmla="*/ 9 h 159"/>
                <a:gd name="T20" fmla="*/ 204 w 213"/>
                <a:gd name="T21" fmla="*/ 42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3" h="159">
                  <a:moveTo>
                    <a:pt x="204" y="42"/>
                  </a:moveTo>
                  <a:cubicBezTo>
                    <a:pt x="94" y="152"/>
                    <a:pt x="94" y="152"/>
                    <a:pt x="94" y="152"/>
                  </a:cubicBezTo>
                  <a:cubicBezTo>
                    <a:pt x="90" y="156"/>
                    <a:pt x="84" y="159"/>
                    <a:pt x="78" y="159"/>
                  </a:cubicBezTo>
                  <a:cubicBezTo>
                    <a:pt x="72" y="159"/>
                    <a:pt x="66" y="156"/>
                    <a:pt x="62" y="152"/>
                  </a:cubicBezTo>
                  <a:cubicBezTo>
                    <a:pt x="9" y="100"/>
                    <a:pt x="9" y="100"/>
                    <a:pt x="9" y="100"/>
                  </a:cubicBezTo>
                  <a:cubicBezTo>
                    <a:pt x="0" y="91"/>
                    <a:pt x="0" y="76"/>
                    <a:pt x="9" y="67"/>
                  </a:cubicBezTo>
                  <a:cubicBezTo>
                    <a:pt x="18" y="58"/>
                    <a:pt x="33" y="58"/>
                    <a:pt x="42" y="67"/>
                  </a:cubicBezTo>
                  <a:cubicBezTo>
                    <a:pt x="78" y="103"/>
                    <a:pt x="78" y="103"/>
                    <a:pt x="78" y="103"/>
                  </a:cubicBezTo>
                  <a:cubicBezTo>
                    <a:pt x="172" y="9"/>
                    <a:pt x="172" y="9"/>
                    <a:pt x="172" y="9"/>
                  </a:cubicBezTo>
                  <a:cubicBezTo>
                    <a:pt x="181" y="0"/>
                    <a:pt x="195" y="0"/>
                    <a:pt x="204" y="9"/>
                  </a:cubicBezTo>
                  <a:cubicBezTo>
                    <a:pt x="213" y="18"/>
                    <a:pt x="213" y="33"/>
                    <a:pt x="204" y="42"/>
                  </a:cubicBezTo>
                  <a:close/>
                </a:path>
              </a:pathLst>
            </a:cu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079" name="Group 1078">
            <a:extLst>
              <a:ext uri="{FF2B5EF4-FFF2-40B4-BE49-F238E27FC236}">
                <a16:creationId xmlns:a16="http://schemas.microsoft.com/office/drawing/2014/main" id="{B99BE144-00DB-4C9F-96F8-D82195B08BA9}"/>
              </a:ext>
            </a:extLst>
          </p:cNvPr>
          <p:cNvGrpSpPr/>
          <p:nvPr/>
        </p:nvGrpSpPr>
        <p:grpSpPr>
          <a:xfrm>
            <a:off x="4221761" y="1918278"/>
            <a:ext cx="822960" cy="822960"/>
            <a:chOff x="4785894" y="1879858"/>
            <a:chExt cx="324090" cy="324090"/>
          </a:xfrm>
        </p:grpSpPr>
        <p:sp>
          <p:nvSpPr>
            <p:cNvPr id="1080" name="Oval 1079">
              <a:extLst>
                <a:ext uri="{FF2B5EF4-FFF2-40B4-BE49-F238E27FC236}">
                  <a16:creationId xmlns:a16="http://schemas.microsoft.com/office/drawing/2014/main" id="{51A9E348-6004-4FEB-AE2B-CD4D325F73A0}"/>
                </a:ext>
              </a:extLst>
            </p:cNvPr>
            <p:cNvSpPr/>
            <p:nvPr/>
          </p:nvSpPr>
          <p:spPr>
            <a:xfrm>
              <a:off x="4785894" y="1879858"/>
              <a:ext cx="324090" cy="324090"/>
            </a:xfrm>
            <a:prstGeom prst="ellipse">
              <a:avLst/>
            </a:prstGeom>
            <a:solidFill>
              <a:schemeClr val="bg1"/>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1081" name="Freeform: Shape 1080">
              <a:extLst>
                <a:ext uri="{FF2B5EF4-FFF2-40B4-BE49-F238E27FC236}">
                  <a16:creationId xmlns:a16="http://schemas.microsoft.com/office/drawing/2014/main" id="{96B00EDD-E11D-49E2-8356-C7FEAAD4D10C}"/>
                </a:ext>
              </a:extLst>
            </p:cNvPr>
            <p:cNvSpPr/>
            <p:nvPr/>
          </p:nvSpPr>
          <p:spPr>
            <a:xfrm>
              <a:off x="4865952" y="1964409"/>
              <a:ext cx="163974" cy="154989"/>
            </a:xfrm>
            <a:custGeom>
              <a:avLst/>
              <a:gdLst>
                <a:gd name="connsiteX0" fmla="*/ 576821 w 650718"/>
                <a:gd name="connsiteY0" fmla="*/ 264196 h 615063"/>
                <a:gd name="connsiteX1" fmla="*/ 576821 w 650718"/>
                <a:gd name="connsiteY1" fmla="*/ 602926 h 615063"/>
                <a:gd name="connsiteX2" fmla="*/ 74966 w 650718"/>
                <a:gd name="connsiteY2" fmla="*/ 602926 h 615063"/>
                <a:gd name="connsiteX3" fmla="*/ 74966 w 650718"/>
                <a:gd name="connsiteY3" fmla="*/ 264196 h 615063"/>
                <a:gd name="connsiteX4" fmla="*/ 136472 w 650718"/>
                <a:gd name="connsiteY4" fmla="*/ 215169 h 615063"/>
                <a:gd name="connsiteX5" fmla="*/ 199761 w 650718"/>
                <a:gd name="connsiteY5" fmla="*/ 265087 h 615063"/>
                <a:gd name="connsiteX6" fmla="*/ 263050 w 650718"/>
                <a:gd name="connsiteY6" fmla="*/ 215169 h 615063"/>
                <a:gd name="connsiteX7" fmla="*/ 326339 w 650718"/>
                <a:gd name="connsiteY7" fmla="*/ 265087 h 615063"/>
                <a:gd name="connsiteX8" fmla="*/ 389628 w 650718"/>
                <a:gd name="connsiteY8" fmla="*/ 215169 h 615063"/>
                <a:gd name="connsiteX9" fmla="*/ 452917 w 650718"/>
                <a:gd name="connsiteY9" fmla="*/ 265087 h 615063"/>
                <a:gd name="connsiteX10" fmla="*/ 516206 w 650718"/>
                <a:gd name="connsiteY10" fmla="*/ 215169 h 615063"/>
                <a:gd name="connsiteX11" fmla="*/ 579495 w 650718"/>
                <a:gd name="connsiteY11" fmla="*/ 265087 h 615063"/>
                <a:gd name="connsiteX12" fmla="*/ 584843 w 650718"/>
                <a:gd name="connsiteY12" fmla="*/ 265087 h 615063"/>
                <a:gd name="connsiteX13" fmla="*/ 635653 w 650718"/>
                <a:gd name="connsiteY13" fmla="*/ 183079 h 615063"/>
                <a:gd name="connsiteX14" fmla="*/ 576821 w 650718"/>
                <a:gd name="connsiteY14" fmla="*/ 13714 h 615063"/>
                <a:gd name="connsiteX15" fmla="*/ 74966 w 650718"/>
                <a:gd name="connsiteY15" fmla="*/ 13714 h 615063"/>
                <a:gd name="connsiteX16" fmla="*/ 17025 w 650718"/>
                <a:gd name="connsiteY16" fmla="*/ 182187 h 615063"/>
                <a:gd name="connsiteX17" fmla="*/ 67835 w 650718"/>
                <a:gd name="connsiteY17" fmla="*/ 264196 h 615063"/>
                <a:gd name="connsiteX18" fmla="*/ 73183 w 650718"/>
                <a:gd name="connsiteY18" fmla="*/ 264196 h 615063"/>
                <a:gd name="connsiteX19" fmla="*/ 136472 w 650718"/>
                <a:gd name="connsiteY19" fmla="*/ 215169 h 615063"/>
                <a:gd name="connsiteX20" fmla="*/ 312968 w 650718"/>
                <a:gd name="connsiteY20" fmla="*/ 463869 h 615063"/>
                <a:gd name="connsiteX21" fmla="*/ 74966 w 650718"/>
                <a:gd name="connsiteY21" fmla="*/ 463869 h 615063"/>
                <a:gd name="connsiteX22" fmla="*/ 74966 w 650718"/>
                <a:gd name="connsiteY22" fmla="*/ 603818 h 615063"/>
                <a:gd name="connsiteX23" fmla="*/ 576821 w 650718"/>
                <a:gd name="connsiteY23" fmla="*/ 603818 h 615063"/>
                <a:gd name="connsiteX24" fmla="*/ 576821 w 650718"/>
                <a:gd name="connsiteY24" fmla="*/ 463869 h 615063"/>
                <a:gd name="connsiteX25" fmla="*/ 475202 w 650718"/>
                <a:gd name="connsiteY25" fmla="*/ 463869 h 615063"/>
                <a:gd name="connsiteX26" fmla="*/ 475202 w 650718"/>
                <a:gd name="connsiteY26" fmla="*/ 329268 h 615063"/>
                <a:gd name="connsiteX27" fmla="*/ 312968 w 650718"/>
                <a:gd name="connsiteY27" fmla="*/ 329268 h 615063"/>
                <a:gd name="connsiteX28" fmla="*/ 312968 w 650718"/>
                <a:gd name="connsiteY28" fmla="*/ 597578 h 615063"/>
                <a:gd name="connsiteX29" fmla="*/ 476093 w 650718"/>
                <a:gd name="connsiteY29" fmla="*/ 597578 h 615063"/>
                <a:gd name="connsiteX30" fmla="*/ 476093 w 650718"/>
                <a:gd name="connsiteY30" fmla="*/ 329268 h 615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50718" h="615063">
                  <a:moveTo>
                    <a:pt x="576821" y="264196"/>
                  </a:moveTo>
                  <a:lnTo>
                    <a:pt x="576821" y="602926"/>
                  </a:lnTo>
                  <a:lnTo>
                    <a:pt x="74966" y="602926"/>
                  </a:lnTo>
                  <a:lnTo>
                    <a:pt x="74966" y="264196"/>
                  </a:lnTo>
                  <a:moveTo>
                    <a:pt x="136472" y="215169"/>
                  </a:moveTo>
                  <a:cubicBezTo>
                    <a:pt x="136472" y="249934"/>
                    <a:pt x="164997" y="265087"/>
                    <a:pt x="199761" y="265087"/>
                  </a:cubicBezTo>
                  <a:cubicBezTo>
                    <a:pt x="234525" y="265087"/>
                    <a:pt x="263050" y="249934"/>
                    <a:pt x="263050" y="215169"/>
                  </a:cubicBezTo>
                  <a:cubicBezTo>
                    <a:pt x="263050" y="249934"/>
                    <a:pt x="291575" y="265087"/>
                    <a:pt x="326339" y="265087"/>
                  </a:cubicBezTo>
                  <a:cubicBezTo>
                    <a:pt x="361103" y="265087"/>
                    <a:pt x="389628" y="249934"/>
                    <a:pt x="389628" y="215169"/>
                  </a:cubicBezTo>
                  <a:cubicBezTo>
                    <a:pt x="389628" y="249934"/>
                    <a:pt x="418153" y="265087"/>
                    <a:pt x="452917" y="265087"/>
                  </a:cubicBezTo>
                  <a:cubicBezTo>
                    <a:pt x="487681" y="265087"/>
                    <a:pt x="516206" y="249934"/>
                    <a:pt x="516206" y="215169"/>
                  </a:cubicBezTo>
                  <a:cubicBezTo>
                    <a:pt x="516206" y="249934"/>
                    <a:pt x="544731" y="265087"/>
                    <a:pt x="579495" y="265087"/>
                  </a:cubicBezTo>
                  <a:cubicBezTo>
                    <a:pt x="581278" y="265087"/>
                    <a:pt x="583061" y="265087"/>
                    <a:pt x="584843" y="265087"/>
                  </a:cubicBezTo>
                  <a:cubicBezTo>
                    <a:pt x="624065" y="261522"/>
                    <a:pt x="648132" y="219626"/>
                    <a:pt x="635653" y="183079"/>
                  </a:cubicBezTo>
                  <a:lnTo>
                    <a:pt x="576821" y="13714"/>
                  </a:lnTo>
                  <a:lnTo>
                    <a:pt x="74966" y="13714"/>
                  </a:lnTo>
                  <a:lnTo>
                    <a:pt x="17025" y="182187"/>
                  </a:lnTo>
                  <a:cubicBezTo>
                    <a:pt x="4545" y="219626"/>
                    <a:pt x="28613" y="260630"/>
                    <a:pt x="67835" y="264196"/>
                  </a:cubicBezTo>
                  <a:cubicBezTo>
                    <a:pt x="69617" y="264196"/>
                    <a:pt x="71400" y="264196"/>
                    <a:pt x="73183" y="264196"/>
                  </a:cubicBezTo>
                  <a:cubicBezTo>
                    <a:pt x="107947" y="264196"/>
                    <a:pt x="136472" y="249934"/>
                    <a:pt x="136472" y="215169"/>
                  </a:cubicBezTo>
                  <a:close/>
                  <a:moveTo>
                    <a:pt x="312968" y="463869"/>
                  </a:moveTo>
                  <a:lnTo>
                    <a:pt x="74966" y="463869"/>
                  </a:lnTo>
                  <a:lnTo>
                    <a:pt x="74966" y="603818"/>
                  </a:lnTo>
                  <a:lnTo>
                    <a:pt x="576821" y="603818"/>
                  </a:lnTo>
                  <a:lnTo>
                    <a:pt x="576821" y="463869"/>
                  </a:lnTo>
                  <a:lnTo>
                    <a:pt x="475202" y="463869"/>
                  </a:lnTo>
                  <a:moveTo>
                    <a:pt x="475202" y="329268"/>
                  </a:moveTo>
                  <a:lnTo>
                    <a:pt x="312968" y="329268"/>
                  </a:lnTo>
                  <a:lnTo>
                    <a:pt x="312968" y="597578"/>
                  </a:lnTo>
                  <a:lnTo>
                    <a:pt x="476093" y="597578"/>
                  </a:lnTo>
                  <a:lnTo>
                    <a:pt x="476093" y="329268"/>
                  </a:lnTo>
                  <a:close/>
                </a:path>
              </a:pathLst>
            </a:custGeom>
            <a:noFill/>
            <a:ln w="19050" cap="rnd">
              <a:solidFill>
                <a:schemeClr val="tx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082" name="Group 1081">
            <a:extLst>
              <a:ext uri="{FF2B5EF4-FFF2-40B4-BE49-F238E27FC236}">
                <a16:creationId xmlns:a16="http://schemas.microsoft.com/office/drawing/2014/main" id="{4C8A19D0-0B17-4288-8C3C-12A73D0D8452}"/>
              </a:ext>
            </a:extLst>
          </p:cNvPr>
          <p:cNvGrpSpPr/>
          <p:nvPr/>
        </p:nvGrpSpPr>
        <p:grpSpPr>
          <a:xfrm>
            <a:off x="2802015" y="1918278"/>
            <a:ext cx="822960" cy="822960"/>
            <a:chOff x="3367870" y="1879858"/>
            <a:chExt cx="324090" cy="324090"/>
          </a:xfrm>
        </p:grpSpPr>
        <p:sp>
          <p:nvSpPr>
            <p:cNvPr id="1083" name="Oval 1082">
              <a:extLst>
                <a:ext uri="{FF2B5EF4-FFF2-40B4-BE49-F238E27FC236}">
                  <a16:creationId xmlns:a16="http://schemas.microsoft.com/office/drawing/2014/main" id="{C80BB689-F523-4EBC-A690-AD02C02BE069}"/>
                </a:ext>
              </a:extLst>
            </p:cNvPr>
            <p:cNvSpPr/>
            <p:nvPr/>
          </p:nvSpPr>
          <p:spPr>
            <a:xfrm>
              <a:off x="3367870" y="1879858"/>
              <a:ext cx="324090" cy="324090"/>
            </a:xfrm>
            <a:prstGeom prst="ellipse">
              <a:avLst/>
            </a:prstGeom>
            <a:solidFill>
              <a:schemeClr val="bg1"/>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grpSp>
          <p:nvGrpSpPr>
            <p:cNvPr id="1084" name="Group 1083">
              <a:extLst>
                <a:ext uri="{FF2B5EF4-FFF2-40B4-BE49-F238E27FC236}">
                  <a16:creationId xmlns:a16="http://schemas.microsoft.com/office/drawing/2014/main" id="{6159B529-CCA1-4205-851A-4183F50ACFAC}"/>
                </a:ext>
              </a:extLst>
            </p:cNvPr>
            <p:cNvGrpSpPr/>
            <p:nvPr/>
          </p:nvGrpSpPr>
          <p:grpSpPr>
            <a:xfrm>
              <a:off x="3465726" y="1968050"/>
              <a:ext cx="128378" cy="147707"/>
              <a:chOff x="786472" y="4572218"/>
              <a:chExt cx="459449" cy="528625"/>
            </a:xfrm>
            <a:solidFill>
              <a:schemeClr val="bg1"/>
            </a:solidFill>
          </p:grpSpPr>
          <p:sp>
            <p:nvSpPr>
              <p:cNvPr id="1085" name="Freeform 33">
                <a:extLst>
                  <a:ext uri="{FF2B5EF4-FFF2-40B4-BE49-F238E27FC236}">
                    <a16:creationId xmlns:a16="http://schemas.microsoft.com/office/drawing/2014/main" id="{E124FBBE-BF79-4D4E-AC77-1BE85A25BA45}"/>
                  </a:ext>
                </a:extLst>
              </p:cNvPr>
              <p:cNvSpPr>
                <a:spLocks/>
              </p:cNvSpPr>
              <p:nvPr/>
            </p:nvSpPr>
            <p:spPr bwMode="auto">
              <a:xfrm>
                <a:off x="786472" y="4642426"/>
                <a:ext cx="459449" cy="458417"/>
              </a:xfrm>
              <a:custGeom>
                <a:avLst/>
                <a:gdLst>
                  <a:gd name="T0" fmla="*/ 426 w 426"/>
                  <a:gd name="T1" fmla="*/ 0 h 425"/>
                  <a:gd name="T2" fmla="*/ 426 w 426"/>
                  <a:gd name="T3" fmla="*/ 360 h 425"/>
                  <a:gd name="T4" fmla="*/ 213 w 426"/>
                  <a:gd name="T5" fmla="*/ 425 h 425"/>
                  <a:gd name="T6" fmla="*/ 0 w 426"/>
                  <a:gd name="T7" fmla="*/ 360 h 425"/>
                  <a:gd name="T8" fmla="*/ 0 w 426"/>
                  <a:gd name="T9" fmla="*/ 0 h 425"/>
                </a:gdLst>
                <a:ahLst/>
                <a:cxnLst>
                  <a:cxn ang="0">
                    <a:pos x="T0" y="T1"/>
                  </a:cxn>
                  <a:cxn ang="0">
                    <a:pos x="T2" y="T3"/>
                  </a:cxn>
                  <a:cxn ang="0">
                    <a:pos x="T4" y="T5"/>
                  </a:cxn>
                  <a:cxn ang="0">
                    <a:pos x="T6" y="T7"/>
                  </a:cxn>
                  <a:cxn ang="0">
                    <a:pos x="T8" y="T9"/>
                  </a:cxn>
                </a:cxnLst>
                <a:rect l="0" t="0" r="r" b="b"/>
                <a:pathLst>
                  <a:path w="426" h="425">
                    <a:moveTo>
                      <a:pt x="426" y="0"/>
                    </a:moveTo>
                    <a:cubicBezTo>
                      <a:pt x="426" y="360"/>
                      <a:pt x="426" y="360"/>
                      <a:pt x="426" y="360"/>
                    </a:cubicBezTo>
                    <a:cubicBezTo>
                      <a:pt x="426" y="396"/>
                      <a:pt x="331" y="425"/>
                      <a:pt x="213" y="425"/>
                    </a:cubicBezTo>
                    <a:cubicBezTo>
                      <a:pt x="95" y="425"/>
                      <a:pt x="0" y="396"/>
                      <a:pt x="0" y="360"/>
                    </a:cubicBezTo>
                    <a:cubicBezTo>
                      <a:pt x="0" y="0"/>
                      <a:pt x="0" y="0"/>
                      <a:pt x="0" y="0"/>
                    </a:cubicBezTo>
                  </a:path>
                </a:pathLst>
              </a:custGeom>
              <a:grpFill/>
              <a:ln w="19050" cap="rnd">
                <a:solidFill>
                  <a:schemeClr val="tx1"/>
                </a:solidFill>
                <a:prstDash val="solid"/>
                <a:round/>
                <a:headEnd/>
                <a:tailEnd/>
              </a:ln>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783"/>
                <a:endParaRPr lang="en-US" sz="1350" dirty="0">
                  <a:solidFill>
                    <a:prstClr val="white"/>
                  </a:solidFill>
                  <a:latin typeface="Arial"/>
                </a:endParaRPr>
              </a:p>
            </p:txBody>
          </p:sp>
          <p:sp>
            <p:nvSpPr>
              <p:cNvPr id="1086" name="Oval 30">
                <a:extLst>
                  <a:ext uri="{FF2B5EF4-FFF2-40B4-BE49-F238E27FC236}">
                    <a16:creationId xmlns:a16="http://schemas.microsoft.com/office/drawing/2014/main" id="{83BB5E7B-D8A5-4F1E-94AA-B662B1BFC6BE}"/>
                  </a:ext>
                </a:extLst>
              </p:cNvPr>
              <p:cNvSpPr>
                <a:spLocks noChangeArrowheads="1"/>
              </p:cNvSpPr>
              <p:nvPr/>
            </p:nvSpPr>
            <p:spPr bwMode="auto">
              <a:xfrm>
                <a:off x="786472" y="4572218"/>
                <a:ext cx="459449" cy="139898"/>
              </a:xfrm>
              <a:prstGeom prst="ellipse">
                <a:avLst/>
              </a:prstGeom>
              <a:grpFill/>
              <a:ln w="19050" cap="rnd">
                <a:solidFill>
                  <a:schemeClr val="tx1"/>
                </a:solidFill>
                <a:prstDash val="solid"/>
                <a:round/>
                <a:headEnd/>
                <a:tailEnd/>
              </a:ln>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783"/>
                <a:endParaRPr lang="en-US" sz="1350" dirty="0">
                  <a:solidFill>
                    <a:prstClr val="white"/>
                  </a:solidFill>
                  <a:latin typeface="Arial"/>
                </a:endParaRPr>
              </a:p>
            </p:txBody>
          </p:sp>
          <p:sp>
            <p:nvSpPr>
              <p:cNvPr id="1087" name="Freeform 31">
                <a:extLst>
                  <a:ext uri="{FF2B5EF4-FFF2-40B4-BE49-F238E27FC236}">
                    <a16:creationId xmlns:a16="http://schemas.microsoft.com/office/drawing/2014/main" id="{30A42C61-F09E-4651-ABCA-E6D7590FAEBA}"/>
                  </a:ext>
                </a:extLst>
              </p:cNvPr>
              <p:cNvSpPr>
                <a:spLocks/>
              </p:cNvSpPr>
              <p:nvPr/>
            </p:nvSpPr>
            <p:spPr bwMode="auto">
              <a:xfrm>
                <a:off x="786472" y="4771484"/>
                <a:ext cx="459449" cy="70209"/>
              </a:xfrm>
              <a:custGeom>
                <a:avLst/>
                <a:gdLst>
                  <a:gd name="T0" fmla="*/ 0 w 426"/>
                  <a:gd name="T1" fmla="*/ 0 h 65"/>
                  <a:gd name="T2" fmla="*/ 213 w 426"/>
                  <a:gd name="T3" fmla="*/ 65 h 65"/>
                  <a:gd name="T4" fmla="*/ 426 w 426"/>
                  <a:gd name="T5" fmla="*/ 0 h 65"/>
                </a:gdLst>
                <a:ahLst/>
                <a:cxnLst>
                  <a:cxn ang="0">
                    <a:pos x="T0" y="T1"/>
                  </a:cxn>
                  <a:cxn ang="0">
                    <a:pos x="T2" y="T3"/>
                  </a:cxn>
                  <a:cxn ang="0">
                    <a:pos x="T4" y="T5"/>
                  </a:cxn>
                </a:cxnLst>
                <a:rect l="0" t="0" r="r" b="b"/>
                <a:pathLst>
                  <a:path w="426" h="65">
                    <a:moveTo>
                      <a:pt x="0" y="0"/>
                    </a:moveTo>
                    <a:cubicBezTo>
                      <a:pt x="0" y="36"/>
                      <a:pt x="95" y="65"/>
                      <a:pt x="213" y="65"/>
                    </a:cubicBezTo>
                    <a:cubicBezTo>
                      <a:pt x="331" y="65"/>
                      <a:pt x="426" y="36"/>
                      <a:pt x="426" y="0"/>
                    </a:cubicBezTo>
                  </a:path>
                </a:pathLst>
              </a:custGeom>
              <a:grpFill/>
              <a:ln w="19050" cap="rnd">
                <a:solidFill>
                  <a:schemeClr val="tx1"/>
                </a:solidFill>
                <a:prstDash val="solid"/>
                <a:round/>
                <a:headEnd/>
                <a:tailEnd/>
              </a:ln>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783"/>
                <a:endParaRPr lang="en-US" sz="1350" dirty="0">
                  <a:solidFill>
                    <a:prstClr val="white"/>
                  </a:solidFill>
                  <a:latin typeface="Arial"/>
                </a:endParaRPr>
              </a:p>
            </p:txBody>
          </p:sp>
          <p:sp>
            <p:nvSpPr>
              <p:cNvPr id="1088" name="Freeform 32">
                <a:extLst>
                  <a:ext uri="{FF2B5EF4-FFF2-40B4-BE49-F238E27FC236}">
                    <a16:creationId xmlns:a16="http://schemas.microsoft.com/office/drawing/2014/main" id="{B4A92463-9C8F-4581-9CA8-3257BD150B57}"/>
                  </a:ext>
                </a:extLst>
              </p:cNvPr>
              <p:cNvSpPr>
                <a:spLocks/>
              </p:cNvSpPr>
              <p:nvPr/>
            </p:nvSpPr>
            <p:spPr bwMode="auto">
              <a:xfrm>
                <a:off x="786472" y="4896931"/>
                <a:ext cx="459449" cy="70209"/>
              </a:xfrm>
              <a:custGeom>
                <a:avLst/>
                <a:gdLst>
                  <a:gd name="T0" fmla="*/ 0 w 426"/>
                  <a:gd name="T1" fmla="*/ 0 h 65"/>
                  <a:gd name="T2" fmla="*/ 213 w 426"/>
                  <a:gd name="T3" fmla="*/ 65 h 65"/>
                  <a:gd name="T4" fmla="*/ 426 w 426"/>
                  <a:gd name="T5" fmla="*/ 0 h 65"/>
                </a:gdLst>
                <a:ahLst/>
                <a:cxnLst>
                  <a:cxn ang="0">
                    <a:pos x="T0" y="T1"/>
                  </a:cxn>
                  <a:cxn ang="0">
                    <a:pos x="T2" y="T3"/>
                  </a:cxn>
                  <a:cxn ang="0">
                    <a:pos x="T4" y="T5"/>
                  </a:cxn>
                </a:cxnLst>
                <a:rect l="0" t="0" r="r" b="b"/>
                <a:pathLst>
                  <a:path w="426" h="65">
                    <a:moveTo>
                      <a:pt x="0" y="0"/>
                    </a:moveTo>
                    <a:cubicBezTo>
                      <a:pt x="0" y="36"/>
                      <a:pt x="95" y="65"/>
                      <a:pt x="213" y="65"/>
                    </a:cubicBezTo>
                    <a:cubicBezTo>
                      <a:pt x="331" y="65"/>
                      <a:pt x="426" y="36"/>
                      <a:pt x="426" y="0"/>
                    </a:cubicBezTo>
                  </a:path>
                </a:pathLst>
              </a:custGeom>
              <a:grpFill/>
              <a:ln w="19050" cap="rnd">
                <a:solidFill>
                  <a:schemeClr val="tx1"/>
                </a:solidFill>
                <a:prstDash val="solid"/>
                <a:round/>
                <a:headEnd/>
                <a:tailEnd/>
              </a:ln>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783"/>
                <a:endParaRPr lang="en-US" sz="1350" dirty="0">
                  <a:solidFill>
                    <a:prstClr val="white"/>
                  </a:solidFill>
                  <a:latin typeface="Arial"/>
                </a:endParaRPr>
              </a:p>
            </p:txBody>
          </p:sp>
        </p:grpSp>
      </p:grpSp>
      <p:sp>
        <p:nvSpPr>
          <p:cNvPr id="1090" name="Oval 1089">
            <a:extLst>
              <a:ext uri="{FF2B5EF4-FFF2-40B4-BE49-F238E27FC236}">
                <a16:creationId xmlns:a16="http://schemas.microsoft.com/office/drawing/2014/main" id="{A0C5B705-E057-48D4-B428-75CCD499886D}"/>
              </a:ext>
            </a:extLst>
          </p:cNvPr>
          <p:cNvSpPr/>
          <p:nvPr/>
        </p:nvSpPr>
        <p:spPr>
          <a:xfrm>
            <a:off x="1382269" y="1918278"/>
            <a:ext cx="822960" cy="822960"/>
          </a:xfrm>
          <a:prstGeom prst="ellipse">
            <a:avLst/>
          </a:prstGeom>
          <a:solidFill>
            <a:schemeClr val="bg1"/>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1092" name="Freeform 14">
            <a:extLst>
              <a:ext uri="{FF2B5EF4-FFF2-40B4-BE49-F238E27FC236}">
                <a16:creationId xmlns:a16="http://schemas.microsoft.com/office/drawing/2014/main" id="{830D5F75-71A4-4CC3-904C-674A24E97052}"/>
              </a:ext>
            </a:extLst>
          </p:cNvPr>
          <p:cNvSpPr>
            <a:spLocks/>
          </p:cNvSpPr>
          <p:nvPr/>
        </p:nvSpPr>
        <p:spPr bwMode="auto">
          <a:xfrm>
            <a:off x="1827555" y="2129594"/>
            <a:ext cx="149908" cy="149907"/>
          </a:xfrm>
          <a:custGeom>
            <a:avLst/>
            <a:gdLst>
              <a:gd name="T0" fmla="*/ 63 w 173"/>
              <a:gd name="T1" fmla="*/ 0 h 173"/>
              <a:gd name="T2" fmla="*/ 0 w 173"/>
              <a:gd name="T3" fmla="*/ 64 h 173"/>
              <a:gd name="T4" fmla="*/ 112 w 173"/>
              <a:gd name="T5" fmla="*/ 173 h 173"/>
              <a:gd name="T6" fmla="*/ 173 w 173"/>
              <a:gd name="T7" fmla="*/ 112 h 173"/>
              <a:gd name="T8" fmla="*/ 63 w 173"/>
              <a:gd name="T9" fmla="*/ 0 h 173"/>
            </a:gdLst>
            <a:ahLst/>
            <a:cxnLst>
              <a:cxn ang="0">
                <a:pos x="T0" y="T1"/>
              </a:cxn>
              <a:cxn ang="0">
                <a:pos x="T2" y="T3"/>
              </a:cxn>
              <a:cxn ang="0">
                <a:pos x="T4" y="T5"/>
              </a:cxn>
              <a:cxn ang="0">
                <a:pos x="T6" y="T7"/>
              </a:cxn>
              <a:cxn ang="0">
                <a:pos x="T8" y="T9"/>
              </a:cxn>
            </a:cxnLst>
            <a:rect l="0" t="0" r="r" b="b"/>
            <a:pathLst>
              <a:path w="173" h="173">
                <a:moveTo>
                  <a:pt x="63" y="0"/>
                </a:moveTo>
                <a:lnTo>
                  <a:pt x="0" y="64"/>
                </a:lnTo>
                <a:lnTo>
                  <a:pt x="112" y="173"/>
                </a:lnTo>
                <a:lnTo>
                  <a:pt x="173" y="112"/>
                </a:lnTo>
                <a:lnTo>
                  <a:pt x="63" y="0"/>
                </a:lnTo>
                <a:close/>
              </a:path>
            </a:pathLst>
          </a:cu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93" name="Freeform 15">
            <a:extLst>
              <a:ext uri="{FF2B5EF4-FFF2-40B4-BE49-F238E27FC236}">
                <a16:creationId xmlns:a16="http://schemas.microsoft.com/office/drawing/2014/main" id="{3E4B58BF-A79C-4373-912A-5E87E685CDA8}"/>
              </a:ext>
            </a:extLst>
          </p:cNvPr>
          <p:cNvSpPr>
            <a:spLocks/>
          </p:cNvSpPr>
          <p:nvPr/>
        </p:nvSpPr>
        <p:spPr bwMode="auto">
          <a:xfrm>
            <a:off x="1579730" y="2185051"/>
            <a:ext cx="344874" cy="344873"/>
          </a:xfrm>
          <a:custGeom>
            <a:avLst/>
            <a:gdLst>
              <a:gd name="T0" fmla="*/ 2 w 398"/>
              <a:gd name="T1" fmla="*/ 284 h 398"/>
              <a:gd name="T2" fmla="*/ 0 w 398"/>
              <a:gd name="T3" fmla="*/ 398 h 398"/>
              <a:gd name="T4" fmla="*/ 111 w 398"/>
              <a:gd name="T5" fmla="*/ 395 h 398"/>
              <a:gd name="T6" fmla="*/ 398 w 398"/>
              <a:gd name="T7" fmla="*/ 109 h 398"/>
              <a:gd name="T8" fmla="*/ 286 w 398"/>
              <a:gd name="T9" fmla="*/ 0 h 398"/>
              <a:gd name="T10" fmla="*/ 2 w 398"/>
              <a:gd name="T11" fmla="*/ 284 h 398"/>
            </a:gdLst>
            <a:ahLst/>
            <a:cxnLst>
              <a:cxn ang="0">
                <a:pos x="T0" y="T1"/>
              </a:cxn>
              <a:cxn ang="0">
                <a:pos x="T2" y="T3"/>
              </a:cxn>
              <a:cxn ang="0">
                <a:pos x="T4" y="T5"/>
              </a:cxn>
              <a:cxn ang="0">
                <a:pos x="T6" y="T7"/>
              </a:cxn>
              <a:cxn ang="0">
                <a:pos x="T8" y="T9"/>
              </a:cxn>
              <a:cxn ang="0">
                <a:pos x="T10" y="T11"/>
              </a:cxn>
            </a:cxnLst>
            <a:rect l="0" t="0" r="r" b="b"/>
            <a:pathLst>
              <a:path w="398" h="398">
                <a:moveTo>
                  <a:pt x="2" y="284"/>
                </a:moveTo>
                <a:lnTo>
                  <a:pt x="0" y="398"/>
                </a:lnTo>
                <a:lnTo>
                  <a:pt x="111" y="395"/>
                </a:lnTo>
                <a:lnTo>
                  <a:pt x="398" y="109"/>
                </a:lnTo>
                <a:lnTo>
                  <a:pt x="286" y="0"/>
                </a:lnTo>
                <a:lnTo>
                  <a:pt x="2" y="284"/>
                </a:lnTo>
                <a:close/>
              </a:path>
            </a:pathLst>
          </a:cu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94" name="Line 16">
            <a:extLst>
              <a:ext uri="{FF2B5EF4-FFF2-40B4-BE49-F238E27FC236}">
                <a16:creationId xmlns:a16="http://schemas.microsoft.com/office/drawing/2014/main" id="{190CAB8F-A23F-4906-93DB-18B11A9FEB0E}"/>
              </a:ext>
            </a:extLst>
          </p:cNvPr>
          <p:cNvSpPr>
            <a:spLocks noChangeShapeType="1"/>
          </p:cNvSpPr>
          <p:nvPr/>
        </p:nvSpPr>
        <p:spPr bwMode="auto">
          <a:xfrm>
            <a:off x="1778164" y="2527323"/>
            <a:ext cx="186301" cy="0"/>
          </a:xfrm>
          <a:prstGeom prst="line">
            <a:avLst/>
          </a:pr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cxnSp>
        <p:nvCxnSpPr>
          <p:cNvPr id="6" name="Straight Connector 5">
            <a:extLst>
              <a:ext uri="{FF2B5EF4-FFF2-40B4-BE49-F238E27FC236}">
                <a16:creationId xmlns:a16="http://schemas.microsoft.com/office/drawing/2014/main" id="{3287792A-F829-F14F-9279-08F8FCD5D08A}"/>
              </a:ext>
            </a:extLst>
          </p:cNvPr>
          <p:cNvCxnSpPr/>
          <p:nvPr/>
        </p:nvCxnSpPr>
        <p:spPr>
          <a:xfrm>
            <a:off x="848531" y="4342456"/>
            <a:ext cx="0" cy="155927"/>
          </a:xfrm>
          <a:prstGeom prst="line">
            <a:avLst/>
          </a:prstGeom>
          <a:ln w="12700">
            <a:solidFill>
              <a:schemeClr val="accent1"/>
            </a:solidFill>
            <a:tailEnd type="none"/>
          </a:ln>
          <a:effectLst/>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80BB3627-D5D8-9848-BC18-17E3FB08B9D2}"/>
              </a:ext>
            </a:extLst>
          </p:cNvPr>
          <p:cNvCxnSpPr/>
          <p:nvPr/>
        </p:nvCxnSpPr>
        <p:spPr>
          <a:xfrm>
            <a:off x="848533" y="4486760"/>
            <a:ext cx="7745555" cy="0"/>
          </a:xfrm>
          <a:prstGeom prst="line">
            <a:avLst/>
          </a:prstGeom>
          <a:ln w="12700">
            <a:solidFill>
              <a:schemeClr val="accent1"/>
            </a:solidFill>
            <a:tailEnd type="none"/>
          </a:ln>
          <a:effectLst/>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1832648A-A464-764A-91C6-298AE2E36448}"/>
              </a:ext>
            </a:extLst>
          </p:cNvPr>
          <p:cNvCxnSpPr/>
          <p:nvPr/>
        </p:nvCxnSpPr>
        <p:spPr>
          <a:xfrm flipV="1">
            <a:off x="8582464" y="4330833"/>
            <a:ext cx="0" cy="155927"/>
          </a:xfrm>
          <a:prstGeom prst="line">
            <a:avLst/>
          </a:prstGeom>
          <a:ln w="12700">
            <a:solidFill>
              <a:schemeClr val="accent1"/>
            </a:solidFill>
            <a:tailEnd type="none"/>
          </a:ln>
          <a:effectLst/>
        </p:spPr>
        <p:style>
          <a:lnRef idx="2">
            <a:schemeClr val="accent1"/>
          </a:lnRef>
          <a:fillRef idx="0">
            <a:schemeClr val="accent1"/>
          </a:fillRef>
          <a:effectRef idx="1">
            <a:schemeClr val="accent1"/>
          </a:effectRef>
          <a:fontRef idx="minor">
            <a:schemeClr val="tx1"/>
          </a:fontRef>
        </p:style>
      </p:cxnSp>
      <p:sp>
        <p:nvSpPr>
          <p:cNvPr id="4" name="Rectangle 3">
            <a:extLst>
              <a:ext uri="{FF2B5EF4-FFF2-40B4-BE49-F238E27FC236}">
                <a16:creationId xmlns:a16="http://schemas.microsoft.com/office/drawing/2014/main" id="{322DD859-87DC-407B-A676-CF1716A1CCAD}"/>
              </a:ext>
            </a:extLst>
          </p:cNvPr>
          <p:cNvSpPr/>
          <p:nvPr/>
        </p:nvSpPr>
        <p:spPr>
          <a:xfrm>
            <a:off x="3475495" y="4342456"/>
            <a:ext cx="2284254" cy="28563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defTabSz="292555">
              <a:spcBef>
                <a:spcPts val="320"/>
              </a:spcBef>
              <a:defRPr sz="5400">
                <a:solidFill>
                  <a:srgbClr val="FFFFFF"/>
                </a:solidFill>
                <a:latin typeface="Amazon Ember Thin"/>
                <a:ea typeface="Amazon Ember Thin"/>
                <a:cs typeface="Amazon Ember Thin"/>
                <a:sym typeface="Amazon Ember Thin"/>
              </a:defRPr>
            </a:pPr>
            <a:r>
              <a:rPr lang="en-US" sz="1400" dirty="0">
                <a:solidFill>
                  <a:schemeClr val="tx1"/>
                </a:solidFill>
                <a:latin typeface="Amazon Ember Heavy"/>
                <a:ea typeface="Amazon Ember Light" panose="020B0403020204020204" pitchFamily="34" charset="0"/>
                <a:cs typeface="Amazon Ember Light" panose="020B0403020204020204" pitchFamily="34" charset="0"/>
                <a:sym typeface="Amazon Ember Thin"/>
              </a:rPr>
              <a:t>SageMaker Studio IDE</a:t>
            </a:r>
          </a:p>
        </p:txBody>
      </p:sp>
    </p:spTree>
    <p:extLst>
      <p:ext uri="{BB962C8B-B14F-4D97-AF65-F5344CB8AC3E}">
        <p14:creationId xmlns:p14="http://schemas.microsoft.com/office/powerpoint/2010/main" val="328153091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Content Placeholder 9">
            <a:extLst>
              <a:ext uri="{FF2B5EF4-FFF2-40B4-BE49-F238E27FC236}">
                <a16:creationId xmlns:a16="http://schemas.microsoft.com/office/drawing/2014/main" id="{1C12E257-AB46-4629-93F4-794159FB736F}"/>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12753" r="10504"/>
          <a:stretch/>
        </p:blipFill>
        <p:spPr>
          <a:xfrm>
            <a:off x="3858996" y="1782764"/>
            <a:ext cx="5285005" cy="2448593"/>
          </a:xfrm>
          <a:prstGeom prst="rect">
            <a:avLst/>
          </a:prstGeom>
        </p:spPr>
      </p:pic>
      <p:sp>
        <p:nvSpPr>
          <p:cNvPr id="8" name="Text Placeholder 7">
            <a:extLst>
              <a:ext uri="{FF2B5EF4-FFF2-40B4-BE49-F238E27FC236}">
                <a16:creationId xmlns:a16="http://schemas.microsoft.com/office/drawing/2014/main" id="{A07AF535-2265-4C1B-AA3E-58820EA54495}"/>
              </a:ext>
            </a:extLst>
          </p:cNvPr>
          <p:cNvSpPr>
            <a:spLocks noGrp="1"/>
          </p:cNvSpPr>
          <p:nvPr>
            <p:ph type="body" sz="quarter" idx="14"/>
          </p:nvPr>
        </p:nvSpPr>
        <p:spPr/>
        <p:txBody>
          <a:bodyPr/>
          <a:lstStyle/>
          <a:p>
            <a:r>
              <a:rPr lang="en-US" dirty="0"/>
              <a:t>https://aws.amazon.com/sagemaker</a:t>
            </a:r>
          </a:p>
        </p:txBody>
      </p:sp>
      <p:sp>
        <p:nvSpPr>
          <p:cNvPr id="9" name="Content Placeholder 8">
            <a:extLst>
              <a:ext uri="{FF2B5EF4-FFF2-40B4-BE49-F238E27FC236}">
                <a16:creationId xmlns:a16="http://schemas.microsoft.com/office/drawing/2014/main" id="{E4197CA1-5D6B-4F2C-A20B-3A231B8EEA3D}"/>
              </a:ext>
            </a:extLst>
          </p:cNvPr>
          <p:cNvSpPr>
            <a:spLocks noGrp="1"/>
          </p:cNvSpPr>
          <p:nvPr>
            <p:ph sz="quarter" idx="15"/>
          </p:nvPr>
        </p:nvSpPr>
        <p:spPr/>
        <p:txBody>
          <a:bodyPr vert="horz" lIns="0" tIns="822960" rIns="0" bIns="0" rtlCol="0" anchor="t" anchorCtr="0">
            <a:noAutofit/>
          </a:bodyPr>
          <a:lstStyle/>
          <a:p>
            <a:pPr defTabSz="609570"/>
            <a:r>
              <a:rPr lang="en-US" sz="2400" b="1" dirty="0">
                <a:solidFill>
                  <a:schemeClr val="accent1"/>
                </a:solidFill>
              </a:rPr>
              <a:t>Amazon SageMaker</a:t>
            </a:r>
          </a:p>
          <a:p>
            <a:r>
              <a:rPr lang="en-US" dirty="0"/>
              <a:t>Most complete, end-to-end ML service</a:t>
            </a:r>
          </a:p>
          <a:p>
            <a:endParaRPr lang="en-US" dirty="0"/>
          </a:p>
        </p:txBody>
      </p:sp>
      <p:sp>
        <p:nvSpPr>
          <p:cNvPr id="10" name="Text Placeholder 3">
            <a:extLst>
              <a:ext uri="{FF2B5EF4-FFF2-40B4-BE49-F238E27FC236}">
                <a16:creationId xmlns:a16="http://schemas.microsoft.com/office/drawing/2014/main" id="{6E50712D-7A54-4C75-8A65-66A66769CDD8}"/>
              </a:ext>
            </a:extLst>
          </p:cNvPr>
          <p:cNvSpPr txBox="1">
            <a:spLocks/>
          </p:cNvSpPr>
          <p:nvPr/>
        </p:nvSpPr>
        <p:spPr>
          <a:xfrm>
            <a:off x="457200" y="876982"/>
            <a:ext cx="3162300" cy="496007"/>
          </a:xfrm>
          <a:prstGeom prst="rect">
            <a:avLst/>
          </a:prstGeom>
        </p:spPr>
        <p:txBody>
          <a:bodyPr vert="horz" lIns="0" tIns="0" rIns="0" bIns="0" rtlCol="0" anchor="t" anchorCtr="0">
            <a:noAutofit/>
          </a:bodyPr>
          <a:lstStyle>
            <a:lvl1pPr marL="0" indent="0" algn="l" defTabSz="609585" rtl="0" eaLnBrk="1" latinLnBrk="0" hangingPunct="1">
              <a:lnSpc>
                <a:spcPct val="90000"/>
              </a:lnSpc>
              <a:spcBef>
                <a:spcPct val="20000"/>
              </a:spcBef>
              <a:buFontTx/>
              <a:buNone/>
              <a:defRPr sz="4267" b="1" i="0" kern="1200">
                <a:solidFill>
                  <a:schemeClr val="accent1"/>
                </a:solidFill>
                <a:latin typeface="+mn-lt"/>
                <a:ea typeface="+mn-ea"/>
                <a:cs typeface="Amazon Ember Regular" charset="0"/>
              </a:defRPr>
            </a:lvl1pPr>
            <a:lvl2pPr marL="609585" indent="0" algn="l" defTabSz="609585" rtl="0" eaLnBrk="1" latinLnBrk="0" hangingPunct="1">
              <a:lnSpc>
                <a:spcPct val="90000"/>
              </a:lnSpc>
              <a:spcBef>
                <a:spcPct val="20000"/>
              </a:spcBef>
              <a:buFont typeface="Arial"/>
              <a:buNone/>
              <a:defRPr sz="2133" b="0" i="0" kern="1200">
                <a:solidFill>
                  <a:schemeClr val="tx1"/>
                </a:solidFill>
                <a:latin typeface="+mn-lt"/>
                <a:ea typeface="+mn-ea"/>
                <a:cs typeface="Amazon Ember Regular" charset="0"/>
              </a:defRPr>
            </a:lvl2pPr>
            <a:lvl3pPr marL="1523962" indent="-304792" algn="l" defTabSz="609585" rtl="0" eaLnBrk="1" latinLnBrk="0" hangingPunct="1">
              <a:lnSpc>
                <a:spcPct val="90000"/>
              </a:lnSpc>
              <a:spcBef>
                <a:spcPct val="20000"/>
              </a:spcBef>
              <a:buFont typeface="Arial"/>
              <a:buChar char="•"/>
              <a:defRPr sz="1867" b="0" i="0" kern="1200">
                <a:solidFill>
                  <a:schemeClr val="tx1"/>
                </a:solidFill>
                <a:latin typeface="+mn-lt"/>
                <a:ea typeface="+mn-ea"/>
                <a:cs typeface="Amazon Ember Regular" charset="0"/>
              </a:defRPr>
            </a:lvl3pPr>
            <a:lvl4pPr marL="2133547" indent="-304792" algn="l" defTabSz="609585"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4pPr>
            <a:lvl5pPr marL="2743131" indent="-304792" algn="l" defTabSz="609585"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sz="1800" dirty="0"/>
              <a:t>Integrated Workbench</a:t>
            </a:r>
          </a:p>
        </p:txBody>
      </p:sp>
      <p:sp>
        <p:nvSpPr>
          <p:cNvPr id="11" name="Text Placeholder 3">
            <a:extLst>
              <a:ext uri="{FF2B5EF4-FFF2-40B4-BE49-F238E27FC236}">
                <a16:creationId xmlns:a16="http://schemas.microsoft.com/office/drawing/2014/main" id="{54F82029-1278-47E0-9D1F-E023668AB056}"/>
              </a:ext>
            </a:extLst>
          </p:cNvPr>
          <p:cNvSpPr txBox="1">
            <a:spLocks/>
          </p:cNvSpPr>
          <p:nvPr/>
        </p:nvSpPr>
        <p:spPr>
          <a:xfrm>
            <a:off x="407988" y="1782764"/>
            <a:ext cx="3162300" cy="496007"/>
          </a:xfrm>
          <a:prstGeom prst="rect">
            <a:avLst/>
          </a:prstGeom>
        </p:spPr>
        <p:txBody>
          <a:bodyPr vert="horz" lIns="0" tIns="0" rIns="0" bIns="0" rtlCol="0" anchor="t" anchorCtr="0">
            <a:noAutofit/>
          </a:bodyPr>
          <a:lstStyle>
            <a:lvl1pPr marL="0" indent="0" algn="l" defTabSz="609585" rtl="0" eaLnBrk="1" latinLnBrk="0" hangingPunct="1">
              <a:lnSpc>
                <a:spcPct val="90000"/>
              </a:lnSpc>
              <a:spcBef>
                <a:spcPct val="20000"/>
              </a:spcBef>
              <a:buFontTx/>
              <a:buNone/>
              <a:defRPr sz="4267" b="1" i="0" kern="1200">
                <a:solidFill>
                  <a:schemeClr val="accent1"/>
                </a:solidFill>
                <a:latin typeface="+mn-lt"/>
                <a:ea typeface="+mn-ea"/>
                <a:cs typeface="Amazon Ember Regular" charset="0"/>
              </a:defRPr>
            </a:lvl1pPr>
            <a:lvl2pPr marL="609585" indent="0" algn="l" defTabSz="609585" rtl="0" eaLnBrk="1" latinLnBrk="0" hangingPunct="1">
              <a:lnSpc>
                <a:spcPct val="90000"/>
              </a:lnSpc>
              <a:spcBef>
                <a:spcPct val="20000"/>
              </a:spcBef>
              <a:buFont typeface="Arial"/>
              <a:buNone/>
              <a:defRPr sz="2133" b="0" i="0" kern="1200">
                <a:solidFill>
                  <a:schemeClr val="tx1"/>
                </a:solidFill>
                <a:latin typeface="+mn-lt"/>
                <a:ea typeface="+mn-ea"/>
                <a:cs typeface="Amazon Ember Regular" charset="0"/>
              </a:defRPr>
            </a:lvl2pPr>
            <a:lvl3pPr marL="1523962" indent="-304792" algn="l" defTabSz="609585" rtl="0" eaLnBrk="1" latinLnBrk="0" hangingPunct="1">
              <a:lnSpc>
                <a:spcPct val="90000"/>
              </a:lnSpc>
              <a:spcBef>
                <a:spcPct val="20000"/>
              </a:spcBef>
              <a:buFont typeface="Arial"/>
              <a:buChar char="•"/>
              <a:defRPr sz="1867" b="0" i="0" kern="1200">
                <a:solidFill>
                  <a:schemeClr val="tx1"/>
                </a:solidFill>
                <a:latin typeface="+mn-lt"/>
                <a:ea typeface="+mn-ea"/>
                <a:cs typeface="Amazon Ember Regular" charset="0"/>
              </a:defRPr>
            </a:lvl3pPr>
            <a:lvl4pPr marL="2133547" indent="-304792" algn="l" defTabSz="609585"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4pPr>
            <a:lvl5pPr marL="2743131" indent="-304792" algn="l" defTabSz="609585"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sz="1800" dirty="0"/>
              <a:t>Managed Infrastructure </a:t>
            </a:r>
          </a:p>
        </p:txBody>
      </p:sp>
      <p:sp>
        <p:nvSpPr>
          <p:cNvPr id="12" name="Text Placeholder 3">
            <a:extLst>
              <a:ext uri="{FF2B5EF4-FFF2-40B4-BE49-F238E27FC236}">
                <a16:creationId xmlns:a16="http://schemas.microsoft.com/office/drawing/2014/main" id="{43A959FA-8871-491E-9463-50620EA75D4A}"/>
              </a:ext>
            </a:extLst>
          </p:cNvPr>
          <p:cNvSpPr txBox="1">
            <a:spLocks/>
          </p:cNvSpPr>
          <p:nvPr/>
        </p:nvSpPr>
        <p:spPr>
          <a:xfrm>
            <a:off x="407988" y="2719703"/>
            <a:ext cx="3162300" cy="496007"/>
          </a:xfrm>
          <a:prstGeom prst="rect">
            <a:avLst/>
          </a:prstGeom>
        </p:spPr>
        <p:txBody>
          <a:bodyPr vert="horz" lIns="0" tIns="0" rIns="0" bIns="0" rtlCol="0" anchor="t" anchorCtr="0">
            <a:noAutofit/>
          </a:bodyPr>
          <a:lstStyle>
            <a:lvl1pPr marL="0" indent="0" algn="l" defTabSz="609585" rtl="0" eaLnBrk="1" latinLnBrk="0" hangingPunct="1">
              <a:lnSpc>
                <a:spcPct val="90000"/>
              </a:lnSpc>
              <a:spcBef>
                <a:spcPct val="20000"/>
              </a:spcBef>
              <a:buFontTx/>
              <a:buNone/>
              <a:defRPr sz="4267" b="1" i="0" kern="1200">
                <a:solidFill>
                  <a:schemeClr val="accent1"/>
                </a:solidFill>
                <a:latin typeface="+mn-lt"/>
                <a:ea typeface="+mn-ea"/>
                <a:cs typeface="Amazon Ember Regular" charset="0"/>
              </a:defRPr>
            </a:lvl1pPr>
            <a:lvl2pPr marL="609585" indent="0" algn="l" defTabSz="609585" rtl="0" eaLnBrk="1" latinLnBrk="0" hangingPunct="1">
              <a:lnSpc>
                <a:spcPct val="90000"/>
              </a:lnSpc>
              <a:spcBef>
                <a:spcPct val="20000"/>
              </a:spcBef>
              <a:buFont typeface="Arial"/>
              <a:buNone/>
              <a:defRPr sz="2133" b="0" i="0" kern="1200">
                <a:solidFill>
                  <a:schemeClr val="tx1"/>
                </a:solidFill>
                <a:latin typeface="+mn-lt"/>
                <a:ea typeface="+mn-ea"/>
                <a:cs typeface="Amazon Ember Regular" charset="0"/>
              </a:defRPr>
            </a:lvl2pPr>
            <a:lvl3pPr marL="1523962" indent="-304792" algn="l" defTabSz="609585" rtl="0" eaLnBrk="1" latinLnBrk="0" hangingPunct="1">
              <a:lnSpc>
                <a:spcPct val="90000"/>
              </a:lnSpc>
              <a:spcBef>
                <a:spcPct val="20000"/>
              </a:spcBef>
              <a:buFont typeface="Arial"/>
              <a:buChar char="•"/>
              <a:defRPr sz="1867" b="0" i="0" kern="1200">
                <a:solidFill>
                  <a:schemeClr val="tx1"/>
                </a:solidFill>
                <a:latin typeface="+mn-lt"/>
                <a:ea typeface="+mn-ea"/>
                <a:cs typeface="Amazon Ember Regular" charset="0"/>
              </a:defRPr>
            </a:lvl3pPr>
            <a:lvl4pPr marL="2133547" indent="-304792" algn="l" defTabSz="609585"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4pPr>
            <a:lvl5pPr marL="2743131" indent="-304792" algn="l" defTabSz="609585"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sz="1800" dirty="0"/>
              <a:t>Managed Tooling</a:t>
            </a:r>
          </a:p>
        </p:txBody>
      </p:sp>
      <p:sp>
        <p:nvSpPr>
          <p:cNvPr id="13" name="Text Placeholder 1">
            <a:extLst>
              <a:ext uri="{FF2B5EF4-FFF2-40B4-BE49-F238E27FC236}">
                <a16:creationId xmlns:a16="http://schemas.microsoft.com/office/drawing/2014/main" id="{414B624B-0CFA-45B6-95EA-21985A27374A}"/>
              </a:ext>
            </a:extLst>
          </p:cNvPr>
          <p:cNvSpPr txBox="1">
            <a:spLocks/>
          </p:cNvSpPr>
          <p:nvPr/>
        </p:nvSpPr>
        <p:spPr>
          <a:xfrm>
            <a:off x="457201" y="1114109"/>
            <a:ext cx="3401795" cy="346309"/>
          </a:xfrm>
          <a:prstGeom prst="rect">
            <a:avLst/>
          </a:prstGeom>
        </p:spPr>
        <p:txBody>
          <a:bodyPr vert="horz" lIns="0" tIns="0" rIns="68580" bIns="0" rtlCol="0" anchor="ctr" anchorCtr="0">
            <a:noAutofit/>
          </a:bodyPr>
          <a:lstStyle>
            <a:lvl1pPr marL="0" indent="0" algn="l" defTabSz="609585" rtl="0" eaLnBrk="1" latinLnBrk="0" hangingPunct="1">
              <a:lnSpc>
                <a:spcPct val="90000"/>
              </a:lnSpc>
              <a:spcBef>
                <a:spcPct val="20000"/>
              </a:spcBef>
              <a:buFontTx/>
              <a:buNone/>
              <a:defRPr lang="en-US" sz="1867" b="0" i="0" kern="1200" dirty="0" smtClean="0">
                <a:solidFill>
                  <a:schemeClr val="tx1"/>
                </a:solidFill>
                <a:latin typeface="+mn-lt"/>
                <a:ea typeface="+mn-ea"/>
                <a:cs typeface="Amazon Ember Regular" charset="0"/>
              </a:defRPr>
            </a:lvl1pPr>
            <a:lvl2pPr marL="990575" indent="-380990" algn="l" defTabSz="609585" rtl="0" eaLnBrk="1" latinLnBrk="0" hangingPunct="1">
              <a:lnSpc>
                <a:spcPct val="90000"/>
              </a:lnSpc>
              <a:spcBef>
                <a:spcPct val="20000"/>
              </a:spcBef>
              <a:buFont typeface="Arial"/>
              <a:buChar char="•"/>
              <a:defRPr sz="2133" b="0" i="0" kern="1200">
                <a:solidFill>
                  <a:schemeClr val="tx1"/>
                </a:solidFill>
                <a:latin typeface="+mn-lt"/>
                <a:ea typeface="+mn-ea"/>
                <a:cs typeface="Amazon Ember Regular" charset="0"/>
              </a:defRPr>
            </a:lvl2pPr>
            <a:lvl3pPr marL="1523962" indent="-304792" algn="l" defTabSz="609585" rtl="0" eaLnBrk="1" latinLnBrk="0" hangingPunct="1">
              <a:lnSpc>
                <a:spcPct val="90000"/>
              </a:lnSpc>
              <a:spcBef>
                <a:spcPct val="20000"/>
              </a:spcBef>
              <a:buFont typeface="Arial"/>
              <a:buChar char="•"/>
              <a:defRPr sz="1867" b="0" i="0" kern="1200">
                <a:solidFill>
                  <a:schemeClr val="tx1"/>
                </a:solidFill>
                <a:latin typeface="+mn-lt"/>
                <a:ea typeface="+mn-ea"/>
                <a:cs typeface="Amazon Ember Regular" charset="0"/>
              </a:defRPr>
            </a:lvl3pPr>
            <a:lvl4pPr marL="2133547" indent="-304792" algn="l" defTabSz="609585"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4pPr>
            <a:lvl5pPr marL="2743131" indent="-304792" algn="l" defTabSz="609585"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sz="1050" dirty="0"/>
              <a:t>IDE designed specifically for ML, data preparation, experiment management, and pipelines</a:t>
            </a:r>
          </a:p>
        </p:txBody>
      </p:sp>
      <p:sp>
        <p:nvSpPr>
          <p:cNvPr id="14" name="Text Placeholder 1">
            <a:extLst>
              <a:ext uri="{FF2B5EF4-FFF2-40B4-BE49-F238E27FC236}">
                <a16:creationId xmlns:a16="http://schemas.microsoft.com/office/drawing/2014/main" id="{6EFE29BA-5648-4942-81F7-A61738A3A9DA}"/>
              </a:ext>
            </a:extLst>
          </p:cNvPr>
          <p:cNvSpPr txBox="1">
            <a:spLocks/>
          </p:cNvSpPr>
          <p:nvPr/>
        </p:nvSpPr>
        <p:spPr>
          <a:xfrm>
            <a:off x="407989" y="2026537"/>
            <a:ext cx="3451007" cy="346309"/>
          </a:xfrm>
          <a:prstGeom prst="rect">
            <a:avLst/>
          </a:prstGeom>
        </p:spPr>
        <p:txBody>
          <a:bodyPr vert="horz" lIns="0" tIns="0" rIns="68580" bIns="0" rtlCol="0" anchor="ctr" anchorCtr="0">
            <a:noAutofit/>
          </a:bodyPr>
          <a:lstStyle>
            <a:lvl1pPr marL="0" indent="0" algn="l" defTabSz="609585" rtl="0" eaLnBrk="1" latinLnBrk="0" hangingPunct="1">
              <a:lnSpc>
                <a:spcPct val="90000"/>
              </a:lnSpc>
              <a:spcBef>
                <a:spcPct val="20000"/>
              </a:spcBef>
              <a:buFontTx/>
              <a:buNone/>
              <a:defRPr lang="en-US" sz="1867" b="0" i="0" kern="1200" dirty="0" smtClean="0">
                <a:solidFill>
                  <a:schemeClr val="tx1"/>
                </a:solidFill>
                <a:latin typeface="+mn-lt"/>
                <a:ea typeface="+mn-ea"/>
                <a:cs typeface="Amazon Ember Regular" charset="0"/>
              </a:defRPr>
            </a:lvl1pPr>
            <a:lvl2pPr marL="990575" indent="-380990" algn="l" defTabSz="609585" rtl="0" eaLnBrk="1" latinLnBrk="0" hangingPunct="1">
              <a:lnSpc>
                <a:spcPct val="90000"/>
              </a:lnSpc>
              <a:spcBef>
                <a:spcPct val="20000"/>
              </a:spcBef>
              <a:buFont typeface="Arial"/>
              <a:buChar char="•"/>
              <a:defRPr sz="2133" b="0" i="0" kern="1200">
                <a:solidFill>
                  <a:schemeClr val="tx1"/>
                </a:solidFill>
                <a:latin typeface="+mn-lt"/>
                <a:ea typeface="+mn-ea"/>
                <a:cs typeface="Amazon Ember Regular" charset="0"/>
              </a:defRPr>
            </a:lvl2pPr>
            <a:lvl3pPr marL="1523962" indent="-304792" algn="l" defTabSz="609585" rtl="0" eaLnBrk="1" latinLnBrk="0" hangingPunct="1">
              <a:lnSpc>
                <a:spcPct val="90000"/>
              </a:lnSpc>
              <a:spcBef>
                <a:spcPct val="20000"/>
              </a:spcBef>
              <a:buFont typeface="Arial"/>
              <a:buChar char="•"/>
              <a:defRPr sz="1867" b="0" i="0" kern="1200">
                <a:solidFill>
                  <a:schemeClr val="tx1"/>
                </a:solidFill>
                <a:latin typeface="+mn-lt"/>
                <a:ea typeface="+mn-ea"/>
                <a:cs typeface="Amazon Ember Regular" charset="0"/>
              </a:defRPr>
            </a:lvl3pPr>
            <a:lvl4pPr marL="2133547" indent="-304792" algn="l" defTabSz="609585"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4pPr>
            <a:lvl5pPr marL="2743131" indent="-304792" algn="l" defTabSz="609585"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sz="1050" dirty="0"/>
              <a:t>Designed for ultra low latency and high throughput; automatic scaling, and distributed training</a:t>
            </a:r>
          </a:p>
        </p:txBody>
      </p:sp>
      <p:sp>
        <p:nvSpPr>
          <p:cNvPr id="15" name="Text Placeholder 1">
            <a:extLst>
              <a:ext uri="{FF2B5EF4-FFF2-40B4-BE49-F238E27FC236}">
                <a16:creationId xmlns:a16="http://schemas.microsoft.com/office/drawing/2014/main" id="{56C286AD-1D04-4698-83E9-B3463B28E313}"/>
              </a:ext>
            </a:extLst>
          </p:cNvPr>
          <p:cNvSpPr txBox="1">
            <a:spLocks/>
          </p:cNvSpPr>
          <p:nvPr/>
        </p:nvSpPr>
        <p:spPr>
          <a:xfrm>
            <a:off x="407989" y="2996387"/>
            <a:ext cx="3451007" cy="346309"/>
          </a:xfrm>
          <a:prstGeom prst="rect">
            <a:avLst/>
          </a:prstGeom>
        </p:spPr>
        <p:txBody>
          <a:bodyPr vert="horz" lIns="0" tIns="0" rIns="68580" bIns="0" rtlCol="0" anchor="ctr" anchorCtr="0">
            <a:noAutofit/>
          </a:bodyPr>
          <a:lstStyle>
            <a:lvl1pPr marL="0" indent="0" algn="l" defTabSz="609585" rtl="0" eaLnBrk="1" latinLnBrk="0" hangingPunct="1">
              <a:lnSpc>
                <a:spcPct val="90000"/>
              </a:lnSpc>
              <a:spcBef>
                <a:spcPct val="20000"/>
              </a:spcBef>
              <a:buFontTx/>
              <a:buNone/>
              <a:defRPr lang="en-US" sz="1867" b="0" i="0" kern="1200" dirty="0" smtClean="0">
                <a:solidFill>
                  <a:schemeClr val="tx1"/>
                </a:solidFill>
                <a:latin typeface="+mn-lt"/>
                <a:ea typeface="+mn-ea"/>
                <a:cs typeface="Amazon Ember Regular" charset="0"/>
              </a:defRPr>
            </a:lvl1pPr>
            <a:lvl2pPr marL="990575" indent="-380990" algn="l" defTabSz="609585" rtl="0" eaLnBrk="1" latinLnBrk="0" hangingPunct="1">
              <a:lnSpc>
                <a:spcPct val="90000"/>
              </a:lnSpc>
              <a:spcBef>
                <a:spcPct val="20000"/>
              </a:spcBef>
              <a:buFont typeface="Arial"/>
              <a:buChar char="•"/>
              <a:defRPr sz="2133" b="0" i="0" kern="1200">
                <a:solidFill>
                  <a:schemeClr val="tx1"/>
                </a:solidFill>
                <a:latin typeface="+mn-lt"/>
                <a:ea typeface="+mn-ea"/>
                <a:cs typeface="Amazon Ember Regular" charset="0"/>
              </a:defRPr>
            </a:lvl2pPr>
            <a:lvl3pPr marL="1523962" indent="-304792" algn="l" defTabSz="609585" rtl="0" eaLnBrk="1" latinLnBrk="0" hangingPunct="1">
              <a:lnSpc>
                <a:spcPct val="90000"/>
              </a:lnSpc>
              <a:spcBef>
                <a:spcPct val="20000"/>
              </a:spcBef>
              <a:buFont typeface="Arial"/>
              <a:buChar char="•"/>
              <a:defRPr sz="1867" b="0" i="0" kern="1200">
                <a:solidFill>
                  <a:schemeClr val="tx1"/>
                </a:solidFill>
                <a:latin typeface="+mn-lt"/>
                <a:ea typeface="+mn-ea"/>
                <a:cs typeface="Amazon Ember Regular" charset="0"/>
              </a:defRPr>
            </a:lvl3pPr>
            <a:lvl4pPr marL="2133547" indent="-304792" algn="l" defTabSz="609585"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4pPr>
            <a:lvl5pPr marL="2743131" indent="-304792" algn="l" defTabSz="609585"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sz="1050" dirty="0"/>
              <a:t>Purpose-built from the ground up to work together incl. Autopilot, collaboration, notebooks, experiments, debugger, and model monitor</a:t>
            </a:r>
          </a:p>
        </p:txBody>
      </p:sp>
      <p:cxnSp>
        <p:nvCxnSpPr>
          <p:cNvPr id="16" name="Straight Connector 15">
            <a:extLst>
              <a:ext uri="{FF2B5EF4-FFF2-40B4-BE49-F238E27FC236}">
                <a16:creationId xmlns:a16="http://schemas.microsoft.com/office/drawing/2014/main" id="{E15EC453-C53C-4A69-BBBB-6BBDC47283F7}"/>
              </a:ext>
            </a:extLst>
          </p:cNvPr>
          <p:cNvCxnSpPr/>
          <p:nvPr/>
        </p:nvCxnSpPr>
        <p:spPr>
          <a:xfrm>
            <a:off x="457200" y="1571625"/>
            <a:ext cx="3162300" cy="0"/>
          </a:xfrm>
          <a:prstGeom prst="line">
            <a:avLst/>
          </a:prstGeom>
          <a:ln w="12700">
            <a:solidFill>
              <a:schemeClr val="tx1">
                <a:lumMod val="50000"/>
              </a:schemeClr>
            </a:solidFill>
            <a:prstDash val="sysDot"/>
            <a:tailEnd type="none"/>
          </a:ln>
          <a:effectLst/>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F17BF269-C66D-4ABE-A847-072D50D3FBBE}"/>
              </a:ext>
            </a:extLst>
          </p:cNvPr>
          <p:cNvCxnSpPr/>
          <p:nvPr/>
        </p:nvCxnSpPr>
        <p:spPr>
          <a:xfrm>
            <a:off x="457200" y="3486150"/>
            <a:ext cx="3162300" cy="0"/>
          </a:xfrm>
          <a:prstGeom prst="line">
            <a:avLst/>
          </a:prstGeom>
          <a:ln w="12700">
            <a:solidFill>
              <a:schemeClr val="tx1">
                <a:lumMod val="50000"/>
              </a:schemeClr>
            </a:solidFill>
            <a:prstDash val="sysDot"/>
            <a:tailEnd type="non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0551551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0F97FF-8088-5745-A052-F0E7596D134E}"/>
              </a:ext>
            </a:extLst>
          </p:cNvPr>
          <p:cNvSpPr>
            <a:spLocks noGrp="1"/>
          </p:cNvSpPr>
          <p:nvPr>
            <p:ph type="title"/>
          </p:nvPr>
        </p:nvSpPr>
        <p:spPr/>
        <p:txBody>
          <a:bodyPr/>
          <a:lstStyle/>
          <a:p>
            <a:r>
              <a:rPr lang="en-US" b="1" dirty="0">
                <a:solidFill>
                  <a:schemeClr val="accent1"/>
                </a:solidFill>
              </a:rPr>
              <a:t>Amazon SageMaker </a:t>
            </a:r>
            <a:r>
              <a:rPr lang="en-US" dirty="0"/>
              <a:t>overview</a:t>
            </a:r>
          </a:p>
        </p:txBody>
      </p:sp>
      <p:pic>
        <p:nvPicPr>
          <p:cNvPr id="4" name="Picture 3">
            <a:extLst>
              <a:ext uri="{FF2B5EF4-FFF2-40B4-BE49-F238E27FC236}">
                <a16:creationId xmlns:a16="http://schemas.microsoft.com/office/drawing/2014/main" id="{1357359E-49F2-6C43-8E1C-7D8FB7C0CD44}"/>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825501" y="773176"/>
            <a:ext cx="7493000" cy="3759200"/>
          </a:xfrm>
          <a:prstGeom prst="rect">
            <a:avLst/>
          </a:prstGeom>
        </p:spPr>
      </p:pic>
    </p:spTree>
    <p:extLst>
      <p:ext uri="{BB962C8B-B14F-4D97-AF65-F5344CB8AC3E}">
        <p14:creationId xmlns:p14="http://schemas.microsoft.com/office/powerpoint/2010/main" val="277948877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theme/theme1.xml><?xml version="1.0" encoding="utf-8"?>
<a:theme xmlns:a="http://schemas.openxmlformats.org/drawingml/2006/main" name="1_4-60140_DeckTemplate_AWS AI ML">
  <a:themeElements>
    <a:clrScheme name="Custom 22">
      <a:dk1>
        <a:srgbClr val="1C232F"/>
      </a:dk1>
      <a:lt1>
        <a:srgbClr val="FFFFFF"/>
      </a:lt1>
      <a:dk2>
        <a:srgbClr val="1C232F"/>
      </a:dk2>
      <a:lt2>
        <a:srgbClr val="FFFFFF"/>
      </a:lt2>
      <a:accent1>
        <a:srgbClr val="FFCC00"/>
      </a:accent1>
      <a:accent2>
        <a:srgbClr val="FF9900"/>
      </a:accent2>
      <a:accent3>
        <a:srgbClr val="FF4869"/>
      </a:accent3>
      <a:accent4>
        <a:srgbClr val="00E9AA"/>
      </a:accent4>
      <a:accent5>
        <a:srgbClr val="FFCC00"/>
      </a:accent5>
      <a:accent6>
        <a:srgbClr val="FF9900"/>
      </a:accent6>
      <a:hlink>
        <a:srgbClr val="00B0F0"/>
      </a:hlink>
      <a:folHlink>
        <a:srgbClr val="FF9900"/>
      </a:folHlink>
    </a:clrScheme>
    <a:fontScheme name="Custom 9">
      <a:majorFont>
        <a:latin typeface="Amazon Ember"/>
        <a:ea typeface=""/>
        <a:cs typeface=""/>
      </a:majorFont>
      <a:minorFont>
        <a:latin typeface="Amazon Embe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lIns="182880" tIns="146304" rIns="182880" bIns="146304" rtlCol="0" anchor="ctr"/>
      <a:lstStyle>
        <a:defPPr algn="ctr">
          <a:defRPr dirty="0" err="1" smtClean="0">
            <a:solidFill>
              <a:schemeClr val="tx1"/>
            </a:solidFill>
          </a:defRPr>
        </a:defPPr>
      </a:lstStyle>
      <a:style>
        <a:lnRef idx="1">
          <a:schemeClr val="accent1"/>
        </a:lnRef>
        <a:fillRef idx="3">
          <a:schemeClr val="accent1"/>
        </a:fillRef>
        <a:effectRef idx="2">
          <a:schemeClr val="accent1"/>
        </a:effectRef>
        <a:fontRef idx="minor">
          <a:schemeClr val="lt1"/>
        </a:fontRef>
      </a:style>
    </a:spDef>
    <a:lnDef>
      <a:spPr>
        <a:ln w="12700">
          <a:solidFill>
            <a:schemeClr val="accent1"/>
          </a:solidFill>
          <a:tailEnd type="none"/>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AWS AI_ML_Deck Template_v06.potx" id="{D78F6550-57CB-48C9-9786-67B2B43BDF17}" vid="{BD582F3C-5A8F-48CE-B324-CE07181830B9}"/>
    </a:ext>
  </a:extLst>
</a:theme>
</file>

<file path=ppt/theme/theme2.xml><?xml version="1.0" encoding="utf-8"?>
<a:theme xmlns:a="http://schemas.openxmlformats.org/drawingml/2006/main" name="4-05665_ReInvent_2018_Template_Dark">
  <a:themeElements>
    <a:clrScheme name="Re:Invent 2018">
      <a:dk1>
        <a:srgbClr val="000000"/>
      </a:dk1>
      <a:lt1>
        <a:srgbClr val="FFFFFF"/>
      </a:lt1>
      <a:dk2>
        <a:srgbClr val="282828"/>
      </a:dk2>
      <a:lt2>
        <a:srgbClr val="D232AA"/>
      </a:lt2>
      <a:accent1>
        <a:srgbClr val="D232AA"/>
      </a:accent1>
      <a:accent2>
        <a:srgbClr val="000AFF"/>
      </a:accent2>
      <a:accent3>
        <a:srgbClr val="8C28FF"/>
      </a:accent3>
      <a:accent4>
        <a:srgbClr val="FF2850"/>
      </a:accent4>
      <a:accent5>
        <a:srgbClr val="FF9900"/>
      </a:accent5>
      <a:accent6>
        <a:srgbClr val="50AA4B"/>
      </a:accent6>
      <a:hlink>
        <a:srgbClr val="2D93AA"/>
      </a:hlink>
      <a:folHlink>
        <a:srgbClr val="2D64AA"/>
      </a:folHlink>
    </a:clrScheme>
    <a:fontScheme name="Re:Invent 2018">
      <a:majorFont>
        <a:latin typeface="Amazon Ember Light"/>
        <a:ea typeface=""/>
        <a:cs typeface=""/>
      </a:majorFont>
      <a:minorFont>
        <a:latin typeface="Amazon Ember"/>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1800"/>
          </a:spcAft>
          <a:defRPr sz="3200" dirty="0"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ReInvent 2018 template_16x9_dark.potx" id="{EDD7248A-08CE-449B-9BF6-1034CD4510F7}" vid="{80F674BF-8759-4B79-BE2E-04E6EDC12EF7}"/>
    </a:ext>
  </a:extLst>
</a:theme>
</file>

<file path=ppt/theme/theme3.xml><?xml version="1.0" encoding="utf-8"?>
<a:theme xmlns:a="http://schemas.openxmlformats.org/drawingml/2006/main" name="4-05853_GPS_Template">
  <a:themeElements>
    <a:clrScheme name="GPS2019">
      <a:dk1>
        <a:srgbClr val="000000"/>
      </a:dk1>
      <a:lt1>
        <a:srgbClr val="FFFFFF"/>
      </a:lt1>
      <a:dk2>
        <a:srgbClr val="282828"/>
      </a:dk2>
      <a:lt2>
        <a:srgbClr val="F0F0F0"/>
      </a:lt2>
      <a:accent1>
        <a:srgbClr val="6A45A2"/>
      </a:accent1>
      <a:accent2>
        <a:srgbClr val="FFCE3F"/>
      </a:accent2>
      <a:accent3>
        <a:srgbClr val="88CEB8"/>
      </a:accent3>
      <a:accent4>
        <a:srgbClr val="969696"/>
      </a:accent4>
      <a:accent5>
        <a:srgbClr val="FD7272"/>
      </a:accent5>
      <a:accent6>
        <a:srgbClr val="25CCF7"/>
      </a:accent6>
      <a:hlink>
        <a:srgbClr val="FC427B"/>
      </a:hlink>
      <a:folHlink>
        <a:srgbClr val="B33771"/>
      </a:folHlink>
    </a:clrScheme>
    <a:fontScheme name="Re:Invent 2018">
      <a:majorFont>
        <a:latin typeface="Amazon Ember Light"/>
        <a:ea typeface=""/>
        <a:cs typeface=""/>
      </a:majorFont>
      <a:minorFont>
        <a:latin typeface="Amazon Ember"/>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9050">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1800"/>
          </a:spcAft>
          <a:defRPr sz="3200" dirty="0"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WS_REINVENT_EXECSUMMIT_16x9_Template [Read-Only]" id="{23851CB0-6B02-4DF4-A86D-40FD2A27EB4B}" vid="{037654AD-36A6-4312-902F-0D76A16BF0C0}"/>
    </a:ext>
  </a:extLst>
</a:theme>
</file>

<file path=ppt/theme/theme4.xml><?xml version="1.0" encoding="utf-8"?>
<a:theme xmlns:a="http://schemas.openxmlformats.org/drawingml/2006/main" name="1_Office Theme">
  <a:themeElements>
    <a:clrScheme name="Reinvent 2019">
      <a:dk1>
        <a:srgbClr val="000000"/>
      </a:dk1>
      <a:lt1>
        <a:srgbClr val="FFFFFF"/>
      </a:lt1>
      <a:dk2>
        <a:srgbClr val="80A375"/>
      </a:dk2>
      <a:lt2>
        <a:srgbClr val="4C76B1"/>
      </a:lt2>
      <a:accent1>
        <a:srgbClr val="6C599F"/>
      </a:accent1>
      <a:accent2>
        <a:srgbClr val="9D4D97"/>
      </a:accent2>
      <a:accent3>
        <a:srgbClr val="C1559B"/>
      </a:accent3>
      <a:accent4>
        <a:srgbClr val="E37B75"/>
      </a:accent4>
      <a:accent5>
        <a:srgbClr val="EE9756"/>
      </a:accent5>
      <a:accent6>
        <a:srgbClr val="AFA7BD"/>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none" rtlCol="0">
        <a:spAutoFit/>
      </a:bodyPr>
      <a:lstStyle>
        <a:defPPr algn="l">
          <a:defRPr sz="6600" spc="300" dirty="0" smtClean="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1_4-05853_GPS_Template">
  <a:themeElements>
    <a:clrScheme name="GPS2019">
      <a:dk1>
        <a:srgbClr val="000000"/>
      </a:dk1>
      <a:lt1>
        <a:srgbClr val="FFFFFF"/>
      </a:lt1>
      <a:dk2>
        <a:srgbClr val="282828"/>
      </a:dk2>
      <a:lt2>
        <a:srgbClr val="F0F0F0"/>
      </a:lt2>
      <a:accent1>
        <a:srgbClr val="6A45A2"/>
      </a:accent1>
      <a:accent2>
        <a:srgbClr val="FFCE3F"/>
      </a:accent2>
      <a:accent3>
        <a:srgbClr val="88CEB8"/>
      </a:accent3>
      <a:accent4>
        <a:srgbClr val="969696"/>
      </a:accent4>
      <a:accent5>
        <a:srgbClr val="FD7272"/>
      </a:accent5>
      <a:accent6>
        <a:srgbClr val="25CCF7"/>
      </a:accent6>
      <a:hlink>
        <a:srgbClr val="FC427B"/>
      </a:hlink>
      <a:folHlink>
        <a:srgbClr val="B33771"/>
      </a:folHlink>
    </a:clrScheme>
    <a:fontScheme name="Re:Invent 2018">
      <a:majorFont>
        <a:latin typeface="Amazon Ember Light"/>
        <a:ea typeface=""/>
        <a:cs typeface=""/>
      </a:majorFont>
      <a:minorFont>
        <a:latin typeface="Amazon Ember"/>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9050">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1800"/>
          </a:spcAft>
          <a:defRPr sz="3200" dirty="0"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WS_REINVENT_EXECSUMMIT_16x9_Template [Read-Only]" id="{23851CB0-6B02-4DF4-A86D-40FD2A27EB4B}" vid="{037654AD-36A6-4312-902F-0D76A16BF0C0}"/>
    </a:ext>
  </a:extLst>
</a:theme>
</file>

<file path=ppt/theme/theme6.xml><?xml version="1.0" encoding="utf-8"?>
<a:theme xmlns:a="http://schemas.openxmlformats.org/drawingml/2006/main" name="2_Office Theme">
  <a:themeElements>
    <a:clrScheme name="Reinvent 2019">
      <a:dk1>
        <a:srgbClr val="000000"/>
      </a:dk1>
      <a:lt1>
        <a:srgbClr val="FFFFFF"/>
      </a:lt1>
      <a:dk2>
        <a:srgbClr val="80A375"/>
      </a:dk2>
      <a:lt2>
        <a:srgbClr val="4C76B1"/>
      </a:lt2>
      <a:accent1>
        <a:srgbClr val="6C599F"/>
      </a:accent1>
      <a:accent2>
        <a:srgbClr val="9D4D97"/>
      </a:accent2>
      <a:accent3>
        <a:srgbClr val="C1559B"/>
      </a:accent3>
      <a:accent4>
        <a:srgbClr val="E37B75"/>
      </a:accent4>
      <a:accent5>
        <a:srgbClr val="EE9756"/>
      </a:accent5>
      <a:accent6>
        <a:srgbClr val="AFA7BD"/>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none" rtlCol="0">
        <a:spAutoFit/>
      </a:bodyPr>
      <a:lstStyle>
        <a:defPPr algn="l">
          <a:defRPr sz="6600" spc="300" dirty="0" smtClean="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2_4-05853_GPS_Template">
  <a:themeElements>
    <a:clrScheme name="GPS2019">
      <a:dk1>
        <a:srgbClr val="000000"/>
      </a:dk1>
      <a:lt1>
        <a:srgbClr val="FFFFFF"/>
      </a:lt1>
      <a:dk2>
        <a:srgbClr val="282828"/>
      </a:dk2>
      <a:lt2>
        <a:srgbClr val="F0F0F0"/>
      </a:lt2>
      <a:accent1>
        <a:srgbClr val="6A45A2"/>
      </a:accent1>
      <a:accent2>
        <a:srgbClr val="FFCE3F"/>
      </a:accent2>
      <a:accent3>
        <a:srgbClr val="88CEB8"/>
      </a:accent3>
      <a:accent4>
        <a:srgbClr val="969696"/>
      </a:accent4>
      <a:accent5>
        <a:srgbClr val="FD7272"/>
      </a:accent5>
      <a:accent6>
        <a:srgbClr val="25CCF7"/>
      </a:accent6>
      <a:hlink>
        <a:srgbClr val="FC427B"/>
      </a:hlink>
      <a:folHlink>
        <a:srgbClr val="B33771"/>
      </a:folHlink>
    </a:clrScheme>
    <a:fontScheme name="Re:Invent 2018">
      <a:majorFont>
        <a:latin typeface="Amazon Ember Light"/>
        <a:ea typeface=""/>
        <a:cs typeface=""/>
      </a:majorFont>
      <a:minorFont>
        <a:latin typeface="Amazon Ember"/>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9050">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1800"/>
          </a:spcAft>
          <a:defRPr sz="3200" dirty="0"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WS_REINVENT_EXECSUMMIT_16x9_Template [Read-Only]" id="{23851CB0-6B02-4DF4-A86D-40FD2A27EB4B}" vid="{037654AD-36A6-4312-902F-0D76A16BF0C0}"/>
    </a:ext>
  </a:extLst>
</a:theme>
</file>

<file path=ppt/theme/theme8.xml><?xml version="1.0" encoding="utf-8"?>
<a:theme xmlns:a="http://schemas.openxmlformats.org/drawingml/2006/main" name="2_4-60140_DeckTemplate_AWS AI ML">
  <a:themeElements>
    <a:clrScheme name="Custom 22">
      <a:dk1>
        <a:srgbClr val="1C232F"/>
      </a:dk1>
      <a:lt1>
        <a:srgbClr val="FFFFFF"/>
      </a:lt1>
      <a:dk2>
        <a:srgbClr val="1C232F"/>
      </a:dk2>
      <a:lt2>
        <a:srgbClr val="FFFFFF"/>
      </a:lt2>
      <a:accent1>
        <a:srgbClr val="FFCC00"/>
      </a:accent1>
      <a:accent2>
        <a:srgbClr val="FF9900"/>
      </a:accent2>
      <a:accent3>
        <a:srgbClr val="FF4869"/>
      </a:accent3>
      <a:accent4>
        <a:srgbClr val="00E9AA"/>
      </a:accent4>
      <a:accent5>
        <a:srgbClr val="FFCC00"/>
      </a:accent5>
      <a:accent6>
        <a:srgbClr val="FF9900"/>
      </a:accent6>
      <a:hlink>
        <a:srgbClr val="00B0F0"/>
      </a:hlink>
      <a:folHlink>
        <a:srgbClr val="FF9900"/>
      </a:folHlink>
    </a:clrScheme>
    <a:fontScheme name="Custom 9">
      <a:majorFont>
        <a:latin typeface="Amazon Ember"/>
        <a:ea typeface=""/>
        <a:cs typeface=""/>
      </a:majorFont>
      <a:minorFont>
        <a:latin typeface="Amazon Embe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lIns="182880" tIns="146304" rIns="182880" bIns="146304" rtlCol="0" anchor="ctr"/>
      <a:lstStyle>
        <a:defPPr algn="ctr">
          <a:defRPr dirty="0" err="1" smtClean="0">
            <a:solidFill>
              <a:schemeClr val="tx1"/>
            </a:solidFill>
          </a:defRPr>
        </a:defPPr>
      </a:lstStyle>
      <a:style>
        <a:lnRef idx="1">
          <a:schemeClr val="accent1"/>
        </a:lnRef>
        <a:fillRef idx="3">
          <a:schemeClr val="accent1"/>
        </a:fillRef>
        <a:effectRef idx="2">
          <a:schemeClr val="accent1"/>
        </a:effectRef>
        <a:fontRef idx="minor">
          <a:schemeClr val="lt1"/>
        </a:fontRef>
      </a:style>
    </a:spDef>
    <a:lnDef>
      <a:spPr>
        <a:ln w="12700">
          <a:solidFill>
            <a:schemeClr val="accent1"/>
          </a:solidFill>
          <a:tailEnd type="none"/>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AWS Machine Learning Embark Program - Presentation Deck_NBH" id="{FB81FDB0-A128-374A-BB71-3B8D1F0AA902}" vid="{99B77B67-7697-9740-8357-E99C86D9D647}"/>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documentManagement>
    <SharedWithUsers xmlns="e4e8a370-0e78-47ef-a2a0-b0d489400be5">
      <UserInfo>
        <DisplayName>Kuthan, Christopher</DisplayName>
        <AccountId>31</AccountId>
        <AccountType/>
      </UserInfo>
    </SharedWithUser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9C42727D952ED0408F3A5B6352A82D96" ma:contentTypeVersion="1" ma:contentTypeDescription="Create a new document." ma:contentTypeScope="" ma:versionID="1fdbfca909f54fca1bc961eed97c781f">
  <xsd:schema xmlns:xsd="http://www.w3.org/2001/XMLSchema" xmlns:xs="http://www.w3.org/2001/XMLSchema" xmlns:p="http://schemas.microsoft.com/office/2006/metadata/properties" xmlns:ns2="e4e8a370-0e78-47ef-a2a0-b0d489400be5" targetNamespace="http://schemas.microsoft.com/office/2006/metadata/properties" ma:root="true" ma:fieldsID="906ba813f9508bd89d15236f2b1cd3ef" ns2:_="">
    <xsd:import namespace="e4e8a370-0e78-47ef-a2a0-b0d489400be5"/>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4e8a370-0e78-47ef-a2a0-b0d489400be5"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597C89A-FD0C-431E-81F6-90225B937683}">
  <ds:schemaRefs>
    <ds:schemaRef ds:uri="http://schemas.microsoft.com/office/2006/documentManagement/types"/>
    <ds:schemaRef ds:uri="http://schemas.microsoft.com/office/infopath/2007/PartnerControls"/>
    <ds:schemaRef ds:uri="http://purl.org/dc/elements/1.1/"/>
    <ds:schemaRef ds:uri="http://schemas.microsoft.com/office/2006/metadata/properties"/>
    <ds:schemaRef ds:uri="e4e8a370-0e78-47ef-a2a0-b0d489400be5"/>
    <ds:schemaRef ds:uri="http://purl.org/dc/terms/"/>
    <ds:schemaRef ds:uri="http://schemas.openxmlformats.org/package/2006/metadata/core-properties"/>
    <ds:schemaRef ds:uri="http://www.w3.org/XML/1998/namespace"/>
    <ds:schemaRef ds:uri="http://purl.org/dc/dcmitype/"/>
  </ds:schemaRefs>
</ds:datastoreItem>
</file>

<file path=customXml/itemProps2.xml><?xml version="1.0" encoding="utf-8"?>
<ds:datastoreItem xmlns:ds="http://schemas.openxmlformats.org/officeDocument/2006/customXml" ds:itemID="{705B35A6-8B52-46A5-AE45-B98C6459DC10}">
  <ds:schemaRefs>
    <ds:schemaRef ds:uri="http://schemas.microsoft.com/sharepoint/v3/contenttype/forms"/>
  </ds:schemaRefs>
</ds:datastoreItem>
</file>

<file path=customXml/itemProps3.xml><?xml version="1.0" encoding="utf-8"?>
<ds:datastoreItem xmlns:ds="http://schemas.openxmlformats.org/officeDocument/2006/customXml" ds:itemID="{1219210E-06FE-4F40-ACE2-7DC39D09258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4e8a370-0e78-47ef-a2a0-b0d489400be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AWS AI_ML_Deck Template_v07</Template>
  <TotalTime>24059</TotalTime>
  <Words>8871</Words>
  <Application>Microsoft Macintosh PowerPoint</Application>
  <PresentationFormat>On-screen Show (16:9)</PresentationFormat>
  <Paragraphs>859</Paragraphs>
  <Slides>40</Slides>
  <Notes>40</Notes>
  <HiddenSlides>0</HiddenSlides>
  <MMClips>0</MMClips>
  <ScaleCrop>false</ScaleCrop>
  <HeadingPairs>
    <vt:vector size="6" baseType="variant">
      <vt:variant>
        <vt:lpstr>Fonts Used</vt:lpstr>
      </vt:variant>
      <vt:variant>
        <vt:i4>10</vt:i4>
      </vt:variant>
      <vt:variant>
        <vt:lpstr>Theme</vt:lpstr>
      </vt:variant>
      <vt:variant>
        <vt:i4>8</vt:i4>
      </vt:variant>
      <vt:variant>
        <vt:lpstr>Slide Titles</vt:lpstr>
      </vt:variant>
      <vt:variant>
        <vt:i4>40</vt:i4>
      </vt:variant>
    </vt:vector>
  </HeadingPairs>
  <TitlesOfParts>
    <vt:vector size="58" baseType="lpstr">
      <vt:lpstr>Amazon Ember</vt:lpstr>
      <vt:lpstr>Amazon Ember Heavy</vt:lpstr>
      <vt:lpstr>Amazon Ember Light</vt:lpstr>
      <vt:lpstr>Amazon Ember Regular</vt:lpstr>
      <vt:lpstr>Amazon Ember Thin</vt:lpstr>
      <vt:lpstr>Arial</vt:lpstr>
      <vt:lpstr>Calibri</vt:lpstr>
      <vt:lpstr>Calibri Light</vt:lpstr>
      <vt:lpstr>Lucida Console</vt:lpstr>
      <vt:lpstr>Proxima Nova Extrabold</vt:lpstr>
      <vt:lpstr>1_4-60140_DeckTemplate_AWS AI ML</vt:lpstr>
      <vt:lpstr>4-05665_ReInvent_2018_Template_Dark</vt:lpstr>
      <vt:lpstr>4-05853_GPS_Template</vt:lpstr>
      <vt:lpstr>1_Office Theme</vt:lpstr>
      <vt:lpstr>1_4-05853_GPS_Template</vt:lpstr>
      <vt:lpstr>2_Office Theme</vt:lpstr>
      <vt:lpstr>2_4-05853_GPS_Template</vt:lpstr>
      <vt:lpstr>2_4-60140_DeckTemplate_AWS AI ML</vt:lpstr>
      <vt:lpstr>PowerPoint Presentation</vt:lpstr>
      <vt:lpstr>PowerPoint Presentation</vt:lpstr>
      <vt:lpstr>The AWS ML Stack Broadest and most complete set of machine learning capabilities</vt:lpstr>
      <vt:lpstr>The AWS ML Stack Broadest and most complete set of machine learning capabilities</vt:lpstr>
      <vt:lpstr>Inf1 instances are built from the ground up by AWS to provide high performance,  cost-effective inference</vt:lpstr>
      <vt:lpstr>The AWS ML Stack Broadest and most complete set of machine learning capabilities</vt:lpstr>
      <vt:lpstr>Amazon SageMaker: Built to make ML more accessible</vt:lpstr>
      <vt:lpstr>PowerPoint Presentation</vt:lpstr>
      <vt:lpstr>Amazon SageMaker overview</vt:lpstr>
      <vt:lpstr>Amazon SageMaker key benefits</vt:lpstr>
      <vt:lpstr>Balancing ML agility with IT governance</vt:lpstr>
      <vt:lpstr>Amazon SageMaker</vt:lpstr>
      <vt:lpstr>PowerPoint Presentation</vt:lpstr>
      <vt:lpstr>Next Gen Stats solution architecture</vt:lpstr>
      <vt:lpstr>PowerPoint Presentation</vt:lpstr>
      <vt:lpstr>Thomson Reuters solution architecture</vt:lpstr>
      <vt:lpstr>PowerPoint Presentation</vt:lpstr>
      <vt:lpstr>The AWS ML Stack Broadest and most complete set of machine learning capabilities</vt:lpstr>
      <vt:lpstr>Industrial AI </vt:lpstr>
      <vt:lpstr>Amazon HealthLake</vt:lpstr>
      <vt:lpstr>More relevant enterprise search with Amazon Kendra</vt:lpstr>
      <vt:lpstr>PowerPoint Presentation</vt:lpstr>
      <vt:lpstr>Better insights lead to better customer service  with Contact Lens for Amazon Connect</vt:lpstr>
      <vt:lpstr>Intuit uses Contact Lens for Amazon Connect to address customer issues in real time</vt:lpstr>
      <vt:lpstr>Find More Fraud Faster with Amazon Fraud Detector</vt:lpstr>
      <vt:lpstr>PowerPoint Presentation</vt:lpstr>
      <vt:lpstr>Amazon CodeGuru to build and run  high-performing software</vt:lpstr>
      <vt:lpstr>PowerPoint Presentation</vt:lpstr>
      <vt:lpstr>PowerPoint Presentation</vt:lpstr>
      <vt:lpstr>PowerPoint Presentation</vt:lpstr>
      <vt:lpstr>PowerPoint Presentation</vt:lpstr>
      <vt:lpstr>Amazon Lookout for Metrics</vt:lpstr>
      <vt:lpstr>PowerPoint Presentation</vt:lpstr>
      <vt:lpstr>PowerPoint Presentation</vt:lpstr>
      <vt:lpstr>PowerPoint Presentation</vt:lpstr>
      <vt:lpstr>Building your team’s skills</vt:lpstr>
      <vt:lpstr>PowerPoint Presentation</vt:lpstr>
      <vt:lpstr>The Amazon Machine Learning Solutions Lab</vt:lpstr>
      <vt:lpstr>Introducing AWS Machine Learning Embark Program </vt:lpstr>
      <vt:lpstr>ML.aws</vt:lpstr>
    </vt:vector>
  </TitlesOfParts>
  <Company>AWS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&lt;Event name&gt;</dc:subject>
  <dc:creator>Taylor Rozek</dc:creator>
  <cp:keywords>AWS AI</cp:keywords>
  <cp:lastModifiedBy>Peter Molnar</cp:lastModifiedBy>
  <cp:revision>463</cp:revision>
  <dcterms:created xsi:type="dcterms:W3CDTF">2019-05-01T16:15:48Z</dcterms:created>
  <dcterms:modified xsi:type="dcterms:W3CDTF">2022-02-04T17:51:48Z</dcterms:modified>
  <cp:category>AWS AI</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0x0101009C42727D952ED0408F3A5B6352A82D96</vt:lpwstr>
  </property>
</Properties>
</file>